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480" r:id="rId3"/>
    <p:sldId id="1479" r:id="rId4"/>
    <p:sldId id="1491" r:id="rId5"/>
    <p:sldId id="1492" r:id="rId6"/>
    <p:sldId id="1494" r:id="rId7"/>
    <p:sldId id="1484" r:id="rId8"/>
    <p:sldId id="1496" r:id="rId9"/>
    <p:sldId id="1497" r:id="rId10"/>
    <p:sldId id="1498" r:id="rId11"/>
    <p:sldId id="1499" r:id="rId12"/>
    <p:sldId id="1493" r:id="rId13"/>
    <p:sldId id="1490"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BEB5"/>
    <a:srgbClr val="000000"/>
    <a:srgbClr val="E6E6E6"/>
    <a:srgbClr val="19181A"/>
    <a:srgbClr val="CC0000"/>
    <a:srgbClr val="610000"/>
    <a:srgbClr val="990033"/>
    <a:srgbClr val="B0BEC5"/>
    <a:srgbClr val="01A89E"/>
    <a:srgbClr val="02A7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0138D6-0F8F-45D6-A30D-09908250E261}" v="1" dt="2025-06-15T17:43:25.24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55" autoAdjust="0"/>
    <p:restoredTop sz="94660"/>
  </p:normalViewPr>
  <p:slideViewPr>
    <p:cSldViewPr snapToGrid="0">
      <p:cViewPr varScale="1">
        <p:scale>
          <a:sx n="109" d="100"/>
          <a:sy n="109" d="100"/>
        </p:scale>
        <p:origin x="1632" y="114"/>
      </p:cViewPr>
      <p:guideLst/>
    </p:cSldViewPr>
  </p:slideViewPr>
  <p:notesTextViewPr>
    <p:cViewPr>
      <p:scale>
        <a:sx n="1" d="1"/>
        <a:sy n="1" d="1"/>
      </p:scale>
      <p:origin x="0" y="0"/>
    </p:cViewPr>
  </p:notesTextViewPr>
  <p:notesViewPr>
    <p:cSldViewPr snapToGrid="0">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6F0138D6-0F8F-45D6-A30D-09908250E261}"/>
    <pc:docChg chg="addSld delSld modSld sldOrd modMainMaster">
      <pc:chgData name="Jolie Serrano Delgado" userId="d52b4219-5c60-4a0c-87ad-b1ec335c0c37" providerId="ADAL" clId="{6F0138D6-0F8F-45D6-A30D-09908250E261}" dt="2025-06-15T17:43:38.868" v="6" actId="47"/>
      <pc:docMkLst>
        <pc:docMk/>
      </pc:docMkLst>
      <pc:sldChg chg="del">
        <pc:chgData name="Jolie Serrano Delgado" userId="d52b4219-5c60-4a0c-87ad-b1ec335c0c37" providerId="ADAL" clId="{6F0138D6-0F8F-45D6-A30D-09908250E261}" dt="2025-06-15T17:43:30.060" v="4" actId="47"/>
        <pc:sldMkLst>
          <pc:docMk/>
          <pc:sldMk cId="3746168901" sldId="350"/>
        </pc:sldMkLst>
      </pc:sldChg>
      <pc:sldChg chg="del">
        <pc:chgData name="Jolie Serrano Delgado" userId="d52b4219-5c60-4a0c-87ad-b1ec335c0c37" providerId="ADAL" clId="{6F0138D6-0F8F-45D6-A30D-09908250E261}" dt="2025-06-15T17:43:38.868" v="6" actId="47"/>
        <pc:sldMkLst>
          <pc:docMk/>
          <pc:sldMk cId="0" sldId="1420"/>
        </pc:sldMkLst>
      </pc:sldChg>
      <pc:sldChg chg="modSp add mod ord">
        <pc:chgData name="Jolie Serrano Delgado" userId="d52b4219-5c60-4a0c-87ad-b1ec335c0c37" providerId="ADAL" clId="{6F0138D6-0F8F-45D6-A30D-09908250E261}" dt="2025-06-15T17:43:33.476" v="5" actId="207"/>
        <pc:sldMkLst>
          <pc:docMk/>
          <pc:sldMk cId="3573392034" sldId="1791"/>
        </pc:sldMkLst>
        <pc:spChg chg="mod">
          <ac:chgData name="Jolie Serrano Delgado" userId="d52b4219-5c60-4a0c-87ad-b1ec335c0c37" providerId="ADAL" clId="{6F0138D6-0F8F-45D6-A30D-09908250E261}" dt="2025-06-15T17:43:33.476" v="5" actId="207"/>
          <ac:spMkLst>
            <pc:docMk/>
            <pc:sldMk cId="3573392034" sldId="1791"/>
            <ac:spMk id="5" creationId="{7FCA87B9-E211-0E4B-A9F7-DF87D6193A8C}"/>
          </ac:spMkLst>
        </pc:spChg>
      </pc:sldChg>
      <pc:sldChg chg="add">
        <pc:chgData name="Jolie Serrano Delgado" userId="d52b4219-5c60-4a0c-87ad-b1ec335c0c37" providerId="ADAL" clId="{6F0138D6-0F8F-45D6-A30D-09908250E261}" dt="2025-06-15T17:43:25.248" v="1"/>
        <pc:sldMkLst>
          <pc:docMk/>
          <pc:sldMk cId="0" sldId="4129"/>
        </pc:sldMkLst>
      </pc:sldChg>
      <pc:sldMasterChg chg="modSldLayout">
        <pc:chgData name="Jolie Serrano Delgado" userId="d52b4219-5c60-4a0c-87ad-b1ec335c0c37" providerId="ADAL" clId="{6F0138D6-0F8F-45D6-A30D-09908250E261}" dt="2025-06-15T17:43:02.549" v="0" actId="735"/>
        <pc:sldMasterMkLst>
          <pc:docMk/>
          <pc:sldMasterMk cId="3968079979" sldId="2147483648"/>
        </pc:sldMasterMkLst>
        <pc:sldLayoutChg chg="modSp">
          <pc:chgData name="Jolie Serrano Delgado" userId="d52b4219-5c60-4a0c-87ad-b1ec335c0c37" providerId="ADAL" clId="{6F0138D6-0F8F-45D6-A30D-09908250E261}" dt="2025-06-15T17:43:02.549" v="0" actId="735"/>
          <pc:sldLayoutMkLst>
            <pc:docMk/>
            <pc:sldMasterMk cId="3968079979" sldId="2147483648"/>
            <pc:sldLayoutMk cId="376127350" sldId="2147483676"/>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52AD2B1D-919F-4B4B-9EA4-6B8862BB2E92}"/>
              </a:ext>
            </a:extLst>
          </p:cNvPr>
          <p:cNvSpPr/>
          <p:nvPr userDrawn="1"/>
        </p:nvSpPr>
        <p:spPr>
          <a:xfrm>
            <a:off x="9296400" y="4686300"/>
            <a:ext cx="2895600" cy="2171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4" name="Marcador de posición de imagen 3">
            <a:extLst>
              <a:ext uri="{FF2B5EF4-FFF2-40B4-BE49-F238E27FC236}">
                <a16:creationId xmlns:a16="http://schemas.microsoft.com/office/drawing/2014/main" id="{C68994BF-23B4-4581-8583-D0994E18A8AF}"/>
              </a:ext>
            </a:extLst>
          </p:cNvPr>
          <p:cNvSpPr>
            <a:spLocks noGrp="1"/>
          </p:cNvSpPr>
          <p:nvPr>
            <p:ph type="pic" sz="quarter" idx="10" hasCustomPrompt="1"/>
          </p:nvPr>
        </p:nvSpPr>
        <p:spPr>
          <a:xfrm>
            <a:off x="6807200" y="0"/>
            <a:ext cx="4252686" cy="6858000"/>
          </a:xfrm>
          <a:prstGeom prst="rect">
            <a:avLst/>
          </a:prstGeom>
        </p:spPr>
        <p:txBody>
          <a:bodyPr/>
          <a:lstStyle>
            <a:lvl1pPr marL="0" indent="0">
              <a:buNone/>
              <a:defRPr sz="1800"/>
            </a:lvl1pPr>
          </a:lstStyle>
          <a:p>
            <a:r>
              <a:rPr lang="en-US" dirty="0"/>
              <a:t>Click on the icon to add an image</a:t>
            </a:r>
          </a:p>
        </p:txBody>
      </p:sp>
    </p:spTree>
    <p:extLst>
      <p:ext uri="{BB962C8B-B14F-4D97-AF65-F5344CB8AC3E}">
        <p14:creationId xmlns:p14="http://schemas.microsoft.com/office/powerpoint/2010/main" val="3761273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lide 9">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5DB48F1-75E4-422E-B52C-EE272D548601}"/>
              </a:ext>
            </a:extLst>
          </p:cNvPr>
          <p:cNvSpPr>
            <a:spLocks noGrp="1"/>
          </p:cNvSpPr>
          <p:nvPr>
            <p:ph type="pic" sz="quarter" idx="10" hasCustomPrompt="1"/>
          </p:nvPr>
        </p:nvSpPr>
        <p:spPr>
          <a:xfrm>
            <a:off x="3976914" y="0"/>
            <a:ext cx="3947886" cy="6858000"/>
          </a:xfrm>
          <a:prstGeom prst="rect">
            <a:avLst/>
          </a:prstGeom>
        </p:spPr>
        <p:txBody>
          <a:bodyPr/>
          <a:lstStyle>
            <a:lvl1pPr marL="0" indent="0">
              <a:buNone/>
              <a:defRPr sz="2000"/>
            </a:lvl1pPr>
          </a:lstStyle>
          <a:p>
            <a:r>
              <a:rPr lang="en-US" noProof="0" dirty="0"/>
              <a:t>Click on the Icon to add an image, then send to the background</a:t>
            </a:r>
            <a:endParaRPr lang="es-CO" dirty="0"/>
          </a:p>
        </p:txBody>
      </p:sp>
    </p:spTree>
    <p:extLst>
      <p:ext uri="{BB962C8B-B14F-4D97-AF65-F5344CB8AC3E}">
        <p14:creationId xmlns:p14="http://schemas.microsoft.com/office/powerpoint/2010/main" val="2663698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lide 10">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075893FB-8BB4-4E06-8259-62CDA42810A0}"/>
              </a:ext>
            </a:extLst>
          </p:cNvPr>
          <p:cNvSpPr>
            <a:spLocks noGrp="1"/>
          </p:cNvSpPr>
          <p:nvPr>
            <p:ph type="pic" sz="quarter" idx="14" hasCustomPrompt="1"/>
          </p:nvPr>
        </p:nvSpPr>
        <p:spPr>
          <a:xfrm>
            <a:off x="-58738" y="0"/>
            <a:ext cx="5327424" cy="6858000"/>
          </a:xfrm>
          <a:prstGeom prst="rect">
            <a:avLst/>
          </a:prstGeom>
        </p:spPr>
        <p:txBody>
          <a:bodyPr/>
          <a:lstStyle>
            <a:lvl1pPr marL="0" indent="0">
              <a:buNone/>
              <a:defRPr sz="2000"/>
            </a:lvl1pPr>
          </a:lstStyle>
          <a:p>
            <a:r>
              <a:rPr lang="en-US" dirty="0"/>
              <a:t>Click to add an image, then send to the background</a:t>
            </a:r>
          </a:p>
        </p:txBody>
      </p:sp>
      <p:sp>
        <p:nvSpPr>
          <p:cNvPr id="10" name="Marcador de posición de imagen 9">
            <a:extLst>
              <a:ext uri="{FF2B5EF4-FFF2-40B4-BE49-F238E27FC236}">
                <a16:creationId xmlns:a16="http://schemas.microsoft.com/office/drawing/2014/main" id="{3C176D6D-2B79-4607-86D8-142991C5608E}"/>
              </a:ext>
            </a:extLst>
          </p:cNvPr>
          <p:cNvSpPr>
            <a:spLocks noGrp="1"/>
          </p:cNvSpPr>
          <p:nvPr>
            <p:ph type="pic" sz="quarter" idx="13" hasCustomPrompt="1"/>
          </p:nvPr>
        </p:nvSpPr>
        <p:spPr>
          <a:xfrm>
            <a:off x="-58057" y="1045029"/>
            <a:ext cx="6429827" cy="4441372"/>
          </a:xfrm>
          <a:prstGeom prst="rect">
            <a:avLst/>
          </a:prstGeom>
        </p:spPr>
        <p:txBody>
          <a:bodyPr/>
          <a:lstStyle>
            <a:lvl1pPr marL="0" indent="0">
              <a:buNone/>
              <a:defRPr sz="2000"/>
            </a:lvl1pPr>
          </a:lstStyle>
          <a:p>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r>
              <a:rPr lang="es-CO" dirty="0"/>
              <a:t> </a:t>
            </a:r>
            <a:r>
              <a:rPr lang="es-CO" dirty="0" err="1"/>
              <a:t>the</a:t>
            </a:r>
            <a:r>
              <a:rPr lang="es-CO" dirty="0"/>
              <a:t> </a:t>
            </a:r>
            <a:r>
              <a:rPr lang="es-CO" dirty="0" err="1"/>
              <a:t>send</a:t>
            </a:r>
            <a:r>
              <a:rPr lang="es-CO" dirty="0"/>
              <a:t> </a:t>
            </a:r>
            <a:r>
              <a:rPr lang="es-CO" dirty="0" err="1"/>
              <a:t>to</a:t>
            </a:r>
            <a:r>
              <a:rPr lang="es-CO" dirty="0"/>
              <a:t> </a:t>
            </a:r>
            <a:r>
              <a:rPr lang="es-CO" dirty="0" err="1"/>
              <a:t>the</a:t>
            </a:r>
            <a:r>
              <a:rPr lang="es-CO" dirty="0"/>
              <a:t> </a:t>
            </a:r>
            <a:r>
              <a:rPr lang="es-CO" dirty="0" err="1"/>
              <a:t>front</a:t>
            </a:r>
            <a:endParaRPr lang="es-CO" dirty="0"/>
          </a:p>
        </p:txBody>
      </p:sp>
      <p:sp>
        <p:nvSpPr>
          <p:cNvPr id="5" name="Título 4">
            <a:extLst>
              <a:ext uri="{FF2B5EF4-FFF2-40B4-BE49-F238E27FC236}">
                <a16:creationId xmlns:a16="http://schemas.microsoft.com/office/drawing/2014/main" id="{69E27C05-6F48-4B0F-8BED-CA8A7D5ABB09}"/>
              </a:ext>
            </a:extLst>
          </p:cNvPr>
          <p:cNvSpPr>
            <a:spLocks noGrp="1"/>
          </p:cNvSpPr>
          <p:nvPr>
            <p:ph type="title" hasCustomPrompt="1"/>
          </p:nvPr>
        </p:nvSpPr>
        <p:spPr>
          <a:xfrm>
            <a:off x="7155542" y="365126"/>
            <a:ext cx="4198257" cy="781504"/>
          </a:xfrm>
          <a:prstGeom prst="rect">
            <a:avLst/>
          </a:prstGeom>
        </p:spPr>
        <p:txBody>
          <a:bodyPr/>
          <a:lstStyle>
            <a:lvl1pPr>
              <a:defRPr sz="4000">
                <a:latin typeface="Arial Black" panose="020B0A04020102020204" pitchFamily="34" charset="0"/>
              </a:defRPr>
            </a:lvl1pPr>
          </a:lstStyle>
          <a:p>
            <a:r>
              <a:rPr lang="es-ES" dirty="0"/>
              <a:t>ADD A TITLE</a:t>
            </a:r>
            <a:endParaRPr lang="en-US" dirty="0"/>
          </a:p>
        </p:txBody>
      </p:sp>
    </p:spTree>
    <p:extLst>
      <p:ext uri="{BB962C8B-B14F-4D97-AF65-F5344CB8AC3E}">
        <p14:creationId xmlns:p14="http://schemas.microsoft.com/office/powerpoint/2010/main" val="3093291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lide 11">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715B97A-1C53-432E-852F-BAEC46FB4A34}"/>
              </a:ext>
            </a:extLst>
          </p:cNvPr>
          <p:cNvSpPr>
            <a:spLocks noGrp="1"/>
          </p:cNvSpPr>
          <p:nvPr>
            <p:ph type="title" hasCustomPrompt="1"/>
          </p:nvPr>
        </p:nvSpPr>
        <p:spPr>
          <a:xfrm>
            <a:off x="635000" y="989240"/>
            <a:ext cx="5461000" cy="1245960"/>
          </a:xfrm>
          <a:prstGeom prst="rect">
            <a:avLst/>
          </a:prstGeom>
        </p:spPr>
        <p:txBody>
          <a:bodyPr/>
          <a:lstStyle>
            <a:lvl1pPr>
              <a:defRPr sz="4000">
                <a:latin typeface="Arial Black" panose="020B0A04020102020204" pitchFamily="34" charset="0"/>
              </a:defRPr>
            </a:lvl1pPr>
          </a:lstStyle>
          <a:p>
            <a:r>
              <a:rPr lang="es-ES" dirty="0"/>
              <a:t>CLICK TO ADD TEXT</a:t>
            </a:r>
            <a:endParaRPr lang="en-US" dirty="0"/>
          </a:p>
        </p:txBody>
      </p:sp>
      <p:sp>
        <p:nvSpPr>
          <p:cNvPr id="4" name="Marcador de posición de imagen 3">
            <a:extLst>
              <a:ext uri="{FF2B5EF4-FFF2-40B4-BE49-F238E27FC236}">
                <a16:creationId xmlns:a16="http://schemas.microsoft.com/office/drawing/2014/main" id="{DA5FCAD8-A3A8-4B8F-99F7-EF4408253EFD}"/>
              </a:ext>
            </a:extLst>
          </p:cNvPr>
          <p:cNvSpPr>
            <a:spLocks noGrp="1"/>
          </p:cNvSpPr>
          <p:nvPr>
            <p:ph type="pic" sz="quarter" idx="10" hasCustomPrompt="1"/>
          </p:nvPr>
        </p:nvSpPr>
        <p:spPr>
          <a:xfrm>
            <a:off x="7431314" y="0"/>
            <a:ext cx="4760686" cy="6858000"/>
          </a:xfrm>
          <a:prstGeom prst="rect">
            <a:avLst/>
          </a:prstGeom>
        </p:spPr>
        <p:txBody>
          <a:bodyPr/>
          <a:lstStyle>
            <a:lvl1pPr marL="0" indent="0">
              <a:buNone/>
              <a:defRPr/>
            </a:lvl1pPr>
          </a:lstStyle>
          <a:p>
            <a:r>
              <a:rPr lang="en-US" dirty="0"/>
              <a:t>Click to add an image</a:t>
            </a:r>
          </a:p>
        </p:txBody>
      </p:sp>
    </p:spTree>
    <p:extLst>
      <p:ext uri="{BB962C8B-B14F-4D97-AF65-F5344CB8AC3E}">
        <p14:creationId xmlns:p14="http://schemas.microsoft.com/office/powerpoint/2010/main" val="20335729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lide 12">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867DFD6-6B24-4B68-AC34-52D4120AD4FF}"/>
              </a:ext>
            </a:extLst>
          </p:cNvPr>
          <p:cNvSpPr>
            <a:spLocks noGrp="1"/>
          </p:cNvSpPr>
          <p:nvPr>
            <p:ph type="pic" sz="quarter" idx="10" hasCustomPrompt="1"/>
          </p:nvPr>
        </p:nvSpPr>
        <p:spPr>
          <a:xfrm>
            <a:off x="0" y="0"/>
            <a:ext cx="12192000" cy="3889375"/>
          </a:xfrm>
          <a:prstGeom prst="rect">
            <a:avLst/>
          </a:prstGeom>
        </p:spPr>
        <p:txBody>
          <a:bodyPr/>
          <a:lstStyle>
            <a:lvl1pPr marL="0" indent="0">
              <a:buNone/>
              <a:defRPr/>
            </a:lvl1pPr>
          </a:lstStyle>
          <a:p>
            <a:r>
              <a:rPr lang="en-US" dirty="0"/>
              <a:t>Click to add an image </a:t>
            </a:r>
          </a:p>
        </p:txBody>
      </p:sp>
      <p:sp>
        <p:nvSpPr>
          <p:cNvPr id="2" name="Título 1">
            <a:extLst>
              <a:ext uri="{FF2B5EF4-FFF2-40B4-BE49-F238E27FC236}">
                <a16:creationId xmlns:a16="http://schemas.microsoft.com/office/drawing/2014/main" id="{E6E0FB3D-C357-4AB3-A05F-8CDA05676B5C}"/>
              </a:ext>
            </a:extLst>
          </p:cNvPr>
          <p:cNvSpPr>
            <a:spLocks noGrp="1"/>
          </p:cNvSpPr>
          <p:nvPr>
            <p:ph type="title" hasCustomPrompt="1"/>
          </p:nvPr>
        </p:nvSpPr>
        <p:spPr>
          <a:xfrm>
            <a:off x="6096000" y="2295526"/>
            <a:ext cx="4140200" cy="1325563"/>
          </a:xfrm>
          <a:prstGeom prst="rect">
            <a:avLst/>
          </a:prstGeom>
        </p:spPr>
        <p:txBody>
          <a:bodyPr/>
          <a:lstStyle>
            <a:lvl1pPr>
              <a:defRPr sz="4000">
                <a:solidFill>
                  <a:srgbClr val="33BEB5"/>
                </a:solidFill>
                <a:latin typeface="Lato Black" panose="020F0A02020204030203" pitchFamily="34" charset="0"/>
              </a:defRPr>
            </a:lvl1pPr>
          </a:lstStyle>
          <a:p>
            <a:r>
              <a:rPr lang="es-ES" dirty="0"/>
              <a:t>CLICK TO ADD TEXT</a:t>
            </a:r>
            <a:endParaRPr lang="en-US" dirty="0"/>
          </a:p>
        </p:txBody>
      </p:sp>
    </p:spTree>
    <p:extLst>
      <p:ext uri="{BB962C8B-B14F-4D97-AF65-F5344CB8AC3E}">
        <p14:creationId xmlns:p14="http://schemas.microsoft.com/office/powerpoint/2010/main" val="2614006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lide 13">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560FBA8-EF33-4939-8E01-B748B2FB81B2}"/>
              </a:ext>
            </a:extLst>
          </p:cNvPr>
          <p:cNvSpPr>
            <a:spLocks noGrp="1"/>
          </p:cNvSpPr>
          <p:nvPr>
            <p:ph type="pic" sz="quarter" idx="10" hasCustomPrompt="1"/>
          </p:nvPr>
        </p:nvSpPr>
        <p:spPr>
          <a:xfrm>
            <a:off x="17653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5" name="Marcador de posición de imagen 2">
            <a:extLst>
              <a:ext uri="{FF2B5EF4-FFF2-40B4-BE49-F238E27FC236}">
                <a16:creationId xmlns:a16="http://schemas.microsoft.com/office/drawing/2014/main" id="{E73A7053-45AB-4815-A44B-8E1D5B44983A}"/>
              </a:ext>
            </a:extLst>
          </p:cNvPr>
          <p:cNvSpPr>
            <a:spLocks noGrp="1"/>
          </p:cNvSpPr>
          <p:nvPr>
            <p:ph type="pic" sz="quarter" idx="11" hasCustomPrompt="1"/>
          </p:nvPr>
        </p:nvSpPr>
        <p:spPr>
          <a:xfrm>
            <a:off x="40767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posición de imagen 2">
            <a:extLst>
              <a:ext uri="{FF2B5EF4-FFF2-40B4-BE49-F238E27FC236}">
                <a16:creationId xmlns:a16="http://schemas.microsoft.com/office/drawing/2014/main" id="{A585373D-9136-4529-A9EB-1C868A9FB917}"/>
              </a:ext>
            </a:extLst>
          </p:cNvPr>
          <p:cNvSpPr>
            <a:spLocks noGrp="1"/>
          </p:cNvSpPr>
          <p:nvPr>
            <p:ph type="pic" sz="quarter" idx="12" hasCustomPrompt="1"/>
          </p:nvPr>
        </p:nvSpPr>
        <p:spPr>
          <a:xfrm>
            <a:off x="63055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7" name="Marcador de posición de imagen 2">
            <a:extLst>
              <a:ext uri="{FF2B5EF4-FFF2-40B4-BE49-F238E27FC236}">
                <a16:creationId xmlns:a16="http://schemas.microsoft.com/office/drawing/2014/main" id="{0E414C1A-0CA4-451C-8F6F-43D6BDEC5FAD}"/>
              </a:ext>
            </a:extLst>
          </p:cNvPr>
          <p:cNvSpPr>
            <a:spLocks noGrp="1"/>
          </p:cNvSpPr>
          <p:nvPr>
            <p:ph type="pic" sz="quarter" idx="13" hasCustomPrompt="1"/>
          </p:nvPr>
        </p:nvSpPr>
        <p:spPr>
          <a:xfrm>
            <a:off x="8616952"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9" name="Marcador de posición de imagen 2">
            <a:extLst>
              <a:ext uri="{FF2B5EF4-FFF2-40B4-BE49-F238E27FC236}">
                <a16:creationId xmlns:a16="http://schemas.microsoft.com/office/drawing/2014/main" id="{6EC650D4-D9B4-4B05-8C57-FA80E1375AD0}"/>
              </a:ext>
            </a:extLst>
          </p:cNvPr>
          <p:cNvSpPr>
            <a:spLocks noGrp="1"/>
          </p:cNvSpPr>
          <p:nvPr>
            <p:ph type="pic" sz="quarter" idx="14" hasCustomPrompt="1"/>
          </p:nvPr>
        </p:nvSpPr>
        <p:spPr>
          <a:xfrm>
            <a:off x="17653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0" name="Marcador de posición de imagen 2">
            <a:extLst>
              <a:ext uri="{FF2B5EF4-FFF2-40B4-BE49-F238E27FC236}">
                <a16:creationId xmlns:a16="http://schemas.microsoft.com/office/drawing/2014/main" id="{620A1DF5-FB7F-4010-9132-2DD03A3EAC11}"/>
              </a:ext>
            </a:extLst>
          </p:cNvPr>
          <p:cNvSpPr>
            <a:spLocks noGrp="1"/>
          </p:cNvSpPr>
          <p:nvPr>
            <p:ph type="pic" sz="quarter" idx="15" hasCustomPrompt="1"/>
          </p:nvPr>
        </p:nvSpPr>
        <p:spPr>
          <a:xfrm>
            <a:off x="40767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1" name="Marcador de posición de imagen 2">
            <a:extLst>
              <a:ext uri="{FF2B5EF4-FFF2-40B4-BE49-F238E27FC236}">
                <a16:creationId xmlns:a16="http://schemas.microsoft.com/office/drawing/2014/main" id="{06425164-30C0-46E8-BF69-985F29BC22CC}"/>
              </a:ext>
            </a:extLst>
          </p:cNvPr>
          <p:cNvSpPr>
            <a:spLocks noGrp="1"/>
          </p:cNvSpPr>
          <p:nvPr>
            <p:ph type="pic" sz="quarter" idx="16" hasCustomPrompt="1"/>
          </p:nvPr>
        </p:nvSpPr>
        <p:spPr>
          <a:xfrm>
            <a:off x="63055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2" name="Marcador de posición de imagen 2">
            <a:extLst>
              <a:ext uri="{FF2B5EF4-FFF2-40B4-BE49-F238E27FC236}">
                <a16:creationId xmlns:a16="http://schemas.microsoft.com/office/drawing/2014/main" id="{A3E20826-B461-4C22-A6E4-A6907CEADE20}"/>
              </a:ext>
            </a:extLst>
          </p:cNvPr>
          <p:cNvSpPr>
            <a:spLocks noGrp="1"/>
          </p:cNvSpPr>
          <p:nvPr>
            <p:ph type="pic" sz="quarter" idx="17" hasCustomPrompt="1"/>
          </p:nvPr>
        </p:nvSpPr>
        <p:spPr>
          <a:xfrm>
            <a:off x="8616952"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5700455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lide 14">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72D61CD8-3D16-4BAC-B701-DD7CE4888776}"/>
              </a:ext>
            </a:extLst>
          </p:cNvPr>
          <p:cNvSpPr>
            <a:spLocks noGrp="1"/>
          </p:cNvSpPr>
          <p:nvPr>
            <p:ph type="pic" sz="quarter" idx="10" hasCustomPrompt="1"/>
          </p:nvPr>
        </p:nvSpPr>
        <p:spPr>
          <a:xfrm>
            <a:off x="0" y="0"/>
            <a:ext cx="12192000" cy="6858000"/>
          </a:xfrm>
          <a:prstGeom prst="rect">
            <a:avLst/>
          </a:prstGeom>
        </p:spPr>
        <p:txBody>
          <a:bodyPr/>
          <a:lstStyle>
            <a:lvl1pPr marL="0" indent="0">
              <a:buNone/>
              <a:defRPr sz="1800"/>
            </a:lvl1pPr>
          </a:lstStyle>
          <a:p>
            <a:r>
              <a:rPr lang="es-CO" dirty="0" err="1"/>
              <a:t>Click</a:t>
            </a:r>
            <a:r>
              <a:rPr lang="es-CO" dirty="0"/>
              <a:t> </a:t>
            </a:r>
            <a:r>
              <a:rPr lang="es-CO" dirty="0" err="1"/>
              <a:t>to</a:t>
            </a:r>
            <a:r>
              <a:rPr lang="es-CO" dirty="0"/>
              <a:t> </a:t>
            </a:r>
            <a:r>
              <a:rPr lang="es-CO" dirty="0" err="1"/>
              <a:t>add</a:t>
            </a:r>
            <a:r>
              <a:rPr lang="es-CO" dirty="0"/>
              <a:t> </a:t>
            </a:r>
            <a:r>
              <a:rPr lang="es-CO" dirty="0" err="1"/>
              <a:t>image</a:t>
            </a:r>
            <a:r>
              <a:rPr lang="es-CO" dirty="0"/>
              <a:t>, </a:t>
            </a:r>
            <a:r>
              <a:rPr lang="es-CO" dirty="0" err="1"/>
              <a:t>then</a:t>
            </a:r>
            <a:r>
              <a:rPr lang="es-CO" dirty="0"/>
              <a:t> </a:t>
            </a:r>
            <a:r>
              <a:rPr lang="es-CO" dirty="0" err="1"/>
              <a:t>send</a:t>
            </a:r>
            <a:r>
              <a:rPr lang="es-CO" dirty="0"/>
              <a:t> </a:t>
            </a:r>
            <a:r>
              <a:rPr lang="es-CO" dirty="0" err="1"/>
              <a:t>to</a:t>
            </a:r>
            <a:r>
              <a:rPr lang="es-CO" dirty="0"/>
              <a:t> </a:t>
            </a:r>
            <a:r>
              <a:rPr lang="es-CO" dirty="0" err="1"/>
              <a:t>the</a:t>
            </a:r>
            <a:r>
              <a:rPr lang="es-CO" dirty="0"/>
              <a:t> </a:t>
            </a:r>
            <a:r>
              <a:rPr lang="es-CO" dirty="0" err="1"/>
              <a:t>background</a:t>
            </a:r>
            <a:endParaRPr lang="es-CO" dirty="0"/>
          </a:p>
          <a:p>
            <a:endParaRPr lang="es-CO" dirty="0"/>
          </a:p>
        </p:txBody>
      </p:sp>
    </p:spTree>
    <p:extLst>
      <p:ext uri="{BB962C8B-B14F-4D97-AF65-F5344CB8AC3E}">
        <p14:creationId xmlns:p14="http://schemas.microsoft.com/office/powerpoint/2010/main" val="671910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lide 16">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5375D42-6923-4F74-93D1-791ED9C06EB8}"/>
              </a:ext>
            </a:extLst>
          </p:cNvPr>
          <p:cNvSpPr>
            <a:spLocks noGrp="1"/>
          </p:cNvSpPr>
          <p:nvPr>
            <p:ph type="title" hasCustomPrompt="1"/>
          </p:nvPr>
        </p:nvSpPr>
        <p:spPr>
          <a:xfrm>
            <a:off x="838200" y="365126"/>
            <a:ext cx="10515600" cy="764428"/>
          </a:xfrm>
          <a:prstGeom prst="rect">
            <a:avLst/>
          </a:prstGeom>
        </p:spPr>
        <p:txBody>
          <a:bodyPr/>
          <a:lstStyle>
            <a:lvl1pPr algn="l">
              <a:defRPr sz="4000" i="0">
                <a:solidFill>
                  <a:schemeClr val="tx1"/>
                </a:solidFill>
                <a:latin typeface="Lato Black" panose="020F0A02020204030203" pitchFamily="34" charset="0"/>
              </a:defRPr>
            </a:lvl1pPr>
          </a:lstStyle>
          <a:p>
            <a:r>
              <a:rPr lang="en-US" noProof="0" dirty="0"/>
              <a:t>CLICK TO ADD TITLE</a:t>
            </a:r>
          </a:p>
        </p:txBody>
      </p:sp>
    </p:spTree>
    <p:extLst>
      <p:ext uri="{BB962C8B-B14F-4D97-AF65-F5344CB8AC3E}">
        <p14:creationId xmlns:p14="http://schemas.microsoft.com/office/powerpoint/2010/main" val="17653200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lide 17">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5C9362-0A2F-4AA3-AD7D-FD4D97184F6C}"/>
              </a:ext>
            </a:extLst>
          </p:cNvPr>
          <p:cNvSpPr>
            <a:spLocks noGrp="1"/>
          </p:cNvSpPr>
          <p:nvPr>
            <p:ph type="title" hasCustomPrompt="1"/>
          </p:nvPr>
        </p:nvSpPr>
        <p:spPr>
          <a:xfrm>
            <a:off x="6241143" y="1497239"/>
            <a:ext cx="4546600" cy="1325563"/>
          </a:xfrm>
          <a:prstGeom prst="rect">
            <a:avLst/>
          </a:prstGeom>
        </p:spPr>
        <p:txBody>
          <a:bodyPr/>
          <a:lstStyle>
            <a:lvl1pPr>
              <a:defRPr sz="4000">
                <a:latin typeface="Arial Black" panose="020B0A04020102020204" pitchFamily="34" charset="0"/>
              </a:defRPr>
            </a:lvl1pPr>
          </a:lstStyle>
          <a:p>
            <a:r>
              <a:rPr lang="es-ES" dirty="0"/>
              <a:t>CLICK TO ADD TITLE</a:t>
            </a:r>
            <a:endParaRPr lang="en-US" dirty="0"/>
          </a:p>
        </p:txBody>
      </p:sp>
      <p:sp>
        <p:nvSpPr>
          <p:cNvPr id="4" name="Marcador de posición de imagen 3">
            <a:extLst>
              <a:ext uri="{FF2B5EF4-FFF2-40B4-BE49-F238E27FC236}">
                <a16:creationId xmlns:a16="http://schemas.microsoft.com/office/drawing/2014/main" id="{B7306FA0-BB54-4BE7-8402-65E6B83B851B}"/>
              </a:ext>
            </a:extLst>
          </p:cNvPr>
          <p:cNvSpPr>
            <a:spLocks noGrp="1"/>
          </p:cNvSpPr>
          <p:nvPr>
            <p:ph type="pic" sz="quarter" idx="10"/>
          </p:nvPr>
        </p:nvSpPr>
        <p:spPr>
          <a:xfrm>
            <a:off x="2438401" y="0"/>
            <a:ext cx="3011488" cy="6858000"/>
          </a:xfrm>
          <a:prstGeom prst="rect">
            <a:avLst/>
          </a:prstGeom>
        </p:spPr>
        <p:txBody>
          <a:bodyPr/>
          <a:lstStyle/>
          <a:p>
            <a:endParaRPr lang="en-US"/>
          </a:p>
        </p:txBody>
      </p:sp>
    </p:spTree>
    <p:extLst>
      <p:ext uri="{BB962C8B-B14F-4D97-AF65-F5344CB8AC3E}">
        <p14:creationId xmlns:p14="http://schemas.microsoft.com/office/powerpoint/2010/main" val="10728690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whai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85425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32223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36" name="Título 35">
            <a:extLst>
              <a:ext uri="{FF2B5EF4-FFF2-40B4-BE49-F238E27FC236}">
                <a16:creationId xmlns:a16="http://schemas.microsoft.com/office/drawing/2014/main" id="{E6571F72-B4C2-4396-BB16-9880B2864B66}"/>
              </a:ext>
            </a:extLst>
          </p:cNvPr>
          <p:cNvSpPr>
            <a:spLocks noGrp="1"/>
          </p:cNvSpPr>
          <p:nvPr>
            <p:ph type="title" hasCustomPrompt="1"/>
          </p:nvPr>
        </p:nvSpPr>
        <p:spPr>
          <a:xfrm>
            <a:off x="721884" y="1003300"/>
            <a:ext cx="4972050" cy="1168400"/>
          </a:xfrm>
          <a:prstGeom prst="rect">
            <a:avLst/>
          </a:prstGeom>
        </p:spPr>
        <p:txBody>
          <a:bodyPr/>
          <a:lstStyle>
            <a:lvl1pPr algn="l">
              <a:defRPr sz="4000" b="1">
                <a:solidFill>
                  <a:schemeClr val="bg1"/>
                </a:solidFill>
                <a:latin typeface="Lato Black" panose="020F0A02020204030203" pitchFamily="34" charset="0"/>
              </a:defRPr>
            </a:lvl1pPr>
          </a:lstStyle>
          <a:p>
            <a:r>
              <a:rPr lang="es-ES" dirty="0"/>
              <a:t>CLICK </a:t>
            </a:r>
            <a:br>
              <a:rPr lang="es-ES" dirty="0"/>
            </a:br>
            <a:r>
              <a:rPr lang="es-ES" dirty="0"/>
              <a:t>TO ADD TITLE</a:t>
            </a:r>
            <a:endParaRPr lang="en-US" dirty="0"/>
          </a:p>
        </p:txBody>
      </p:sp>
      <p:sp>
        <p:nvSpPr>
          <p:cNvPr id="3" name="Marcador de texto 2">
            <a:extLst>
              <a:ext uri="{FF2B5EF4-FFF2-40B4-BE49-F238E27FC236}">
                <a16:creationId xmlns:a16="http://schemas.microsoft.com/office/drawing/2014/main" id="{AABB3933-BE75-47CB-96C8-0198D9C18CAA}"/>
              </a:ext>
            </a:extLst>
          </p:cNvPr>
          <p:cNvSpPr>
            <a:spLocks noGrp="1"/>
          </p:cNvSpPr>
          <p:nvPr>
            <p:ph type="body" sz="quarter" idx="10" hasCustomPrompt="1"/>
          </p:nvPr>
        </p:nvSpPr>
        <p:spPr>
          <a:xfrm>
            <a:off x="688180" y="2419350"/>
            <a:ext cx="4972050" cy="1409700"/>
          </a:xfrm>
          <a:prstGeom prst="rect">
            <a:avLst/>
          </a:prstGeom>
        </p:spPr>
        <p:txBody>
          <a:bodyPr/>
          <a:lstStyle>
            <a:lvl1pPr marL="0" indent="0">
              <a:buNone/>
              <a:defRPr sz="2400">
                <a:solidFill>
                  <a:schemeClr val="bg1"/>
                </a:solidFill>
              </a:defRPr>
            </a:lvl1pPr>
          </a:lstStyle>
          <a:p>
            <a:pPr lvl="0"/>
            <a:r>
              <a:rPr lang="en-US" dirty="0"/>
              <a:t>Click to add text </a:t>
            </a:r>
          </a:p>
        </p:txBody>
      </p:sp>
      <p:sp>
        <p:nvSpPr>
          <p:cNvPr id="6" name="Marcador de texto 5">
            <a:extLst>
              <a:ext uri="{FF2B5EF4-FFF2-40B4-BE49-F238E27FC236}">
                <a16:creationId xmlns:a16="http://schemas.microsoft.com/office/drawing/2014/main" id="{866B6B8D-2906-46EB-871F-41FC02232CD6}"/>
              </a:ext>
            </a:extLst>
          </p:cNvPr>
          <p:cNvSpPr>
            <a:spLocks noGrp="1"/>
          </p:cNvSpPr>
          <p:nvPr>
            <p:ph type="body" sz="quarter" idx="11" hasCustomPrompt="1"/>
          </p:nvPr>
        </p:nvSpPr>
        <p:spPr>
          <a:xfrm>
            <a:off x="721884" y="4800600"/>
            <a:ext cx="2138362" cy="1054100"/>
          </a:xfrm>
          <a:prstGeom prst="rect">
            <a:avLst/>
          </a:prstGeom>
        </p:spPr>
        <p:txBody>
          <a:bodyPr/>
          <a:lstStyle>
            <a:lvl1pPr marL="0" indent="0">
              <a:buNone/>
              <a:defRPr lang="en-US" sz="2400" kern="1200" dirty="0">
                <a:solidFill>
                  <a:schemeClr val="bg1"/>
                </a:solidFill>
                <a:latin typeface="+mn-lt"/>
                <a:ea typeface="+mn-ea"/>
                <a:cs typeface="+mn-cs"/>
              </a:defRPr>
            </a:lvl1pPr>
          </a:lstStyle>
          <a:p>
            <a:pPr lvl="0"/>
            <a:r>
              <a:rPr lang="es-ES" dirty="0" err="1"/>
              <a:t>Click</a:t>
            </a:r>
            <a:r>
              <a:rPr lang="es-ES" dirty="0"/>
              <a:t> </a:t>
            </a:r>
            <a:r>
              <a:rPr lang="es-ES" dirty="0" err="1"/>
              <a:t>to</a:t>
            </a:r>
            <a:r>
              <a:rPr lang="es-ES" dirty="0"/>
              <a:t> </a:t>
            </a:r>
            <a:r>
              <a:rPr lang="es-ES" dirty="0" err="1"/>
              <a:t>add</a:t>
            </a:r>
            <a:r>
              <a:rPr lang="es-ES" dirty="0"/>
              <a:t> </a:t>
            </a:r>
            <a:r>
              <a:rPr lang="es-ES" dirty="0" err="1"/>
              <a:t>text</a:t>
            </a:r>
            <a:endParaRPr lang="en-US" dirty="0"/>
          </a:p>
        </p:txBody>
      </p:sp>
      <p:sp>
        <p:nvSpPr>
          <p:cNvPr id="10" name="Marcador de texto 5">
            <a:extLst>
              <a:ext uri="{FF2B5EF4-FFF2-40B4-BE49-F238E27FC236}">
                <a16:creationId xmlns:a16="http://schemas.microsoft.com/office/drawing/2014/main" id="{9CFCBDAA-D239-455F-AB00-0CC91033C60D}"/>
              </a:ext>
            </a:extLst>
          </p:cNvPr>
          <p:cNvSpPr>
            <a:spLocks noGrp="1"/>
          </p:cNvSpPr>
          <p:nvPr>
            <p:ph type="body" sz="quarter" idx="12" hasCustomPrompt="1"/>
          </p:nvPr>
        </p:nvSpPr>
        <p:spPr>
          <a:xfrm>
            <a:off x="3521868" y="4800600"/>
            <a:ext cx="2138362" cy="1054100"/>
          </a:xfrm>
          <a:prstGeom prst="rect">
            <a:avLst/>
          </a:prstGeom>
        </p:spPr>
        <p:txBody>
          <a:bodyPr/>
          <a:lstStyle>
            <a:lvl1pPr marL="0" indent="0">
              <a:buNone/>
              <a:defRPr lang="en-US" sz="2400" kern="1200" dirty="0">
                <a:solidFill>
                  <a:schemeClr val="bg1"/>
                </a:solidFill>
                <a:latin typeface="+mn-lt"/>
                <a:ea typeface="+mn-ea"/>
                <a:cs typeface="+mn-cs"/>
              </a:defRPr>
            </a:lvl1pPr>
          </a:lstStyle>
          <a:p>
            <a:pPr lvl="0"/>
            <a:r>
              <a:rPr lang="es-ES" dirty="0" err="1"/>
              <a:t>Click</a:t>
            </a:r>
            <a:r>
              <a:rPr lang="es-ES" dirty="0"/>
              <a:t> </a:t>
            </a:r>
            <a:r>
              <a:rPr lang="es-ES" dirty="0" err="1"/>
              <a:t>to</a:t>
            </a:r>
            <a:r>
              <a:rPr lang="es-ES" dirty="0"/>
              <a:t> </a:t>
            </a:r>
            <a:r>
              <a:rPr lang="es-ES" dirty="0" err="1"/>
              <a:t>add</a:t>
            </a:r>
            <a:r>
              <a:rPr lang="es-ES" dirty="0"/>
              <a:t> </a:t>
            </a:r>
            <a:r>
              <a:rPr lang="es-ES" dirty="0" err="1"/>
              <a:t>text</a:t>
            </a:r>
            <a:endParaRPr lang="en-US" dirty="0"/>
          </a:p>
        </p:txBody>
      </p:sp>
      <p:sp>
        <p:nvSpPr>
          <p:cNvPr id="9" name="Marcador de posición de imagen 8">
            <a:extLst>
              <a:ext uri="{FF2B5EF4-FFF2-40B4-BE49-F238E27FC236}">
                <a16:creationId xmlns:a16="http://schemas.microsoft.com/office/drawing/2014/main" id="{741CC13F-0F41-49E8-8C37-E212E96EE85D}"/>
              </a:ext>
            </a:extLst>
          </p:cNvPr>
          <p:cNvSpPr>
            <a:spLocks noGrp="1"/>
          </p:cNvSpPr>
          <p:nvPr>
            <p:ph type="pic" sz="quarter" idx="13" hasCustomPrompt="1"/>
          </p:nvPr>
        </p:nvSpPr>
        <p:spPr>
          <a:xfrm>
            <a:off x="6933834" y="1247775"/>
            <a:ext cx="4362450" cy="4362450"/>
          </a:xfrm>
          <a:prstGeom prst="rect">
            <a:avLst/>
          </a:prstGeom>
        </p:spPr>
        <p:txBody>
          <a:bodyPr/>
          <a:lstStyle>
            <a:lvl1pPr marL="0" indent="0">
              <a:buNone/>
              <a:defRPr/>
            </a:lvl1pPr>
          </a:lstStyle>
          <a:p>
            <a:r>
              <a:rPr lang="en-US" dirty="0"/>
              <a:t>Click to add an image </a:t>
            </a:r>
          </a:p>
        </p:txBody>
      </p:sp>
    </p:spTree>
    <p:extLst>
      <p:ext uri="{BB962C8B-B14F-4D97-AF65-F5344CB8AC3E}">
        <p14:creationId xmlns:p14="http://schemas.microsoft.com/office/powerpoint/2010/main" val="17655403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4259163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D05B713-C1D4-4919-BD65-0DBC18D4E87F}"/>
              </a:ext>
            </a:extLst>
          </p:cNvPr>
          <p:cNvSpPr>
            <a:spLocks noGrp="1"/>
          </p:cNvSpPr>
          <p:nvPr>
            <p:ph type="pic" sz="quarter" idx="10"/>
          </p:nvPr>
        </p:nvSpPr>
        <p:spPr>
          <a:xfrm>
            <a:off x="0" y="0"/>
            <a:ext cx="2990850" cy="6858000"/>
          </a:xfrm>
          <a:prstGeom prst="rect">
            <a:avLst/>
          </a:prstGeom>
        </p:spPr>
        <p:txBody>
          <a:bodyPr/>
          <a:lstStyle/>
          <a:p>
            <a:endParaRPr lang="en-US"/>
          </a:p>
        </p:txBody>
      </p:sp>
      <p:sp>
        <p:nvSpPr>
          <p:cNvPr id="21" name="Marcador de posición de imagen 2">
            <a:extLst>
              <a:ext uri="{FF2B5EF4-FFF2-40B4-BE49-F238E27FC236}">
                <a16:creationId xmlns:a16="http://schemas.microsoft.com/office/drawing/2014/main" id="{77AEBF0A-26CC-4655-BFCE-811528A36893}"/>
              </a:ext>
            </a:extLst>
          </p:cNvPr>
          <p:cNvSpPr>
            <a:spLocks noGrp="1"/>
          </p:cNvSpPr>
          <p:nvPr>
            <p:ph type="pic" sz="quarter" idx="12"/>
          </p:nvPr>
        </p:nvSpPr>
        <p:spPr>
          <a:xfrm>
            <a:off x="6134100" y="0"/>
            <a:ext cx="2990850" cy="6858000"/>
          </a:xfrm>
          <a:prstGeom prst="rect">
            <a:avLst/>
          </a:prstGeom>
        </p:spPr>
        <p:txBody>
          <a:body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AA94A4F-B180-413A-ADF5-4BA56B87BE9B}"/>
              </a:ext>
            </a:extLst>
          </p:cNvPr>
          <p:cNvSpPr>
            <a:spLocks noGrp="1"/>
          </p:cNvSpPr>
          <p:nvPr>
            <p:ph type="pic" sz="quarter" idx="10" hasCustomPrompt="1"/>
          </p:nvPr>
        </p:nvSpPr>
        <p:spPr>
          <a:xfrm>
            <a:off x="4078741" y="0"/>
            <a:ext cx="3236459" cy="6981825"/>
          </a:xfrm>
          <a:prstGeom prst="rect">
            <a:avLst/>
          </a:prstGeom>
        </p:spPr>
        <p:txBody>
          <a:bodyPr/>
          <a:lstStyle>
            <a:lvl1pPr marL="0" indent="0">
              <a:buNone/>
              <a:defRPr sz="2000"/>
            </a:lvl1pPr>
          </a:lstStyle>
          <a:p>
            <a:r>
              <a:rPr lang="en-US" dirty="0"/>
              <a:t>Click to add an image </a:t>
            </a:r>
          </a:p>
        </p:txBody>
      </p:sp>
      <p:sp>
        <p:nvSpPr>
          <p:cNvPr id="7" name="Título 6">
            <a:extLst>
              <a:ext uri="{FF2B5EF4-FFF2-40B4-BE49-F238E27FC236}">
                <a16:creationId xmlns:a16="http://schemas.microsoft.com/office/drawing/2014/main" id="{B26111FA-1FE6-4687-AE25-BD3507CA80EA}"/>
              </a:ext>
            </a:extLst>
          </p:cNvPr>
          <p:cNvSpPr>
            <a:spLocks noGrp="1"/>
          </p:cNvSpPr>
          <p:nvPr>
            <p:ph type="title" hasCustomPrompt="1"/>
          </p:nvPr>
        </p:nvSpPr>
        <p:spPr>
          <a:xfrm>
            <a:off x="7765143" y="1381125"/>
            <a:ext cx="3646714" cy="1325563"/>
          </a:xfrm>
          <a:prstGeom prst="rect">
            <a:avLst/>
          </a:prstGeom>
        </p:spPr>
        <p:txBody>
          <a:bodyPr/>
          <a:lstStyle>
            <a:lvl1pPr>
              <a:defRPr sz="4000">
                <a:latin typeface="Lato Black" panose="020F0A02020204030203" pitchFamily="34" charset="0"/>
              </a:defRPr>
            </a:lvl1pPr>
          </a:lstStyle>
          <a:p>
            <a:r>
              <a:rPr lang="es-ES" dirty="0"/>
              <a:t>CLICK TO ADD TEXT </a:t>
            </a:r>
            <a:endParaRPr lang="en-US" dirty="0"/>
          </a:p>
        </p:txBody>
      </p:sp>
      <p:sp>
        <p:nvSpPr>
          <p:cNvPr id="12" name="Marcador de texto 11">
            <a:extLst>
              <a:ext uri="{FF2B5EF4-FFF2-40B4-BE49-F238E27FC236}">
                <a16:creationId xmlns:a16="http://schemas.microsoft.com/office/drawing/2014/main" id="{DE0CFC93-607F-4300-92B8-0D094D8CFE59}"/>
              </a:ext>
            </a:extLst>
          </p:cNvPr>
          <p:cNvSpPr>
            <a:spLocks noGrp="1"/>
          </p:cNvSpPr>
          <p:nvPr>
            <p:ph type="body" sz="quarter" idx="11" hasCustomPrompt="1"/>
          </p:nvPr>
        </p:nvSpPr>
        <p:spPr>
          <a:xfrm>
            <a:off x="7735888" y="841375"/>
            <a:ext cx="3686175" cy="334963"/>
          </a:xfrm>
          <a:prstGeom prst="rect">
            <a:avLst/>
          </a:prstGeom>
        </p:spPr>
        <p:txBody>
          <a:bodyPr/>
          <a:lstStyle>
            <a:lvl1pPr marL="0" indent="0">
              <a:buNone/>
              <a:defRPr sz="2000">
                <a:solidFill>
                  <a:srgbClr val="33BEB5"/>
                </a:solidFill>
              </a:defRPr>
            </a:lvl1pPr>
          </a:lstStyle>
          <a:p>
            <a:pPr lvl="0"/>
            <a:r>
              <a:rPr lang="en-US" dirty="0"/>
              <a:t>Click to add  text</a:t>
            </a:r>
          </a:p>
        </p:txBody>
      </p:sp>
      <p:sp>
        <p:nvSpPr>
          <p:cNvPr id="14" name="Marcador de texto 13">
            <a:extLst>
              <a:ext uri="{FF2B5EF4-FFF2-40B4-BE49-F238E27FC236}">
                <a16:creationId xmlns:a16="http://schemas.microsoft.com/office/drawing/2014/main" id="{4E574553-8C5E-4401-80CD-FD2F0D639E2B}"/>
              </a:ext>
            </a:extLst>
          </p:cNvPr>
          <p:cNvSpPr>
            <a:spLocks noGrp="1"/>
          </p:cNvSpPr>
          <p:nvPr>
            <p:ph type="body" sz="quarter" idx="12" hasCustomPrompt="1"/>
          </p:nvPr>
        </p:nvSpPr>
        <p:spPr>
          <a:xfrm>
            <a:off x="7775575" y="2911475"/>
            <a:ext cx="3686175" cy="3105150"/>
          </a:xfrm>
          <a:prstGeom prst="rect">
            <a:avLst/>
          </a:prstGeom>
        </p:spPr>
        <p:txBody>
          <a:bodyPr/>
          <a:lstStyle>
            <a:lvl1pPr marL="0" indent="0">
              <a:buNone/>
              <a:defRPr sz="2000"/>
            </a:lvl1pPr>
          </a:lstStyle>
          <a:p>
            <a:pPr lvl="0"/>
            <a:r>
              <a:rPr lang="en-US" dirty="0"/>
              <a:t>Click to add text </a:t>
            </a:r>
          </a:p>
        </p:txBody>
      </p:sp>
    </p:spTree>
    <p:extLst>
      <p:ext uri="{BB962C8B-B14F-4D97-AF65-F5344CB8AC3E}">
        <p14:creationId xmlns:p14="http://schemas.microsoft.com/office/powerpoint/2010/main" val="249913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F8F7126-C26A-408B-AC50-4A3A5E904CDB}"/>
              </a:ext>
            </a:extLst>
          </p:cNvPr>
          <p:cNvSpPr>
            <a:spLocks noGrp="1"/>
          </p:cNvSpPr>
          <p:nvPr>
            <p:ph type="pic" sz="quarter" idx="10" hasCustomPrompt="1"/>
          </p:nvPr>
        </p:nvSpPr>
        <p:spPr>
          <a:xfrm>
            <a:off x="0" y="2327275"/>
            <a:ext cx="8035925" cy="2438400"/>
          </a:xfrm>
          <a:prstGeom prst="rect">
            <a:avLst/>
          </a:prstGeom>
        </p:spPr>
        <p:txBody>
          <a:bodyPr/>
          <a:lstStyle>
            <a:lvl1pPr marL="0" indent="0">
              <a:buNone/>
              <a:defRPr/>
            </a:lvl1pPr>
          </a:lstStyle>
          <a:p>
            <a:r>
              <a:rPr lang="en-US" dirty="0"/>
              <a:t>Click on the icon to add an image</a:t>
            </a:r>
          </a:p>
        </p:txBody>
      </p:sp>
    </p:spTree>
    <p:extLst>
      <p:ext uri="{BB962C8B-B14F-4D97-AF65-F5344CB8AC3E}">
        <p14:creationId xmlns:p14="http://schemas.microsoft.com/office/powerpoint/2010/main" val="358180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
        <p:nvSpPr>
          <p:cNvPr id="5" name="Marcador de posición de imagen 3">
            <a:extLst>
              <a:ext uri="{FF2B5EF4-FFF2-40B4-BE49-F238E27FC236}">
                <a16:creationId xmlns:a16="http://schemas.microsoft.com/office/drawing/2014/main" id="{EEA59404-1327-4813-8E5A-CD4FD8BC7639}"/>
              </a:ext>
            </a:extLst>
          </p:cNvPr>
          <p:cNvSpPr>
            <a:spLocks noGrp="1"/>
          </p:cNvSpPr>
          <p:nvPr>
            <p:ph type="pic" sz="quarter" idx="11" hasCustomPrompt="1"/>
          </p:nvPr>
        </p:nvSpPr>
        <p:spPr>
          <a:xfrm>
            <a:off x="0" y="4305300"/>
            <a:ext cx="2381250" cy="2495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n-US" noProof="0" dirty="0"/>
              <a:t>Click on the Icon to add an image</a:t>
            </a:r>
            <a:endParaRPr lang="es-CO" dirty="0"/>
          </a:p>
          <a:p>
            <a:endParaRPr lang="es-CO" dirty="0"/>
          </a:p>
        </p:txBody>
      </p:sp>
      <p:sp>
        <p:nvSpPr>
          <p:cNvPr id="38" name="Marcador de posición de imagen 3">
            <a:extLst>
              <a:ext uri="{FF2B5EF4-FFF2-40B4-BE49-F238E27FC236}">
                <a16:creationId xmlns:a16="http://schemas.microsoft.com/office/drawing/2014/main" id="{FE8E999C-8F62-440E-AF02-525B418271BC}"/>
              </a:ext>
            </a:extLst>
          </p:cNvPr>
          <p:cNvSpPr>
            <a:spLocks noGrp="1"/>
          </p:cNvSpPr>
          <p:nvPr>
            <p:ph type="pic" sz="quarter" idx="12" hasCustomPrompt="1"/>
          </p:nvPr>
        </p:nvSpPr>
        <p:spPr>
          <a:xfrm>
            <a:off x="2381250" y="1809750"/>
            <a:ext cx="2381250" cy="2495550"/>
          </a:xfrm>
          <a:prstGeom prst="rect">
            <a:avLst/>
          </a:prstGeom>
        </p:spPr>
        <p:txBody>
          <a:bodyPr/>
          <a:lstStyle>
            <a:lvl1pPr marL="0" indent="0">
              <a:buNone/>
              <a:defRPr sz="1600"/>
            </a:lvl1pPr>
          </a:lstStyle>
          <a:p>
            <a:r>
              <a:rPr lang="en-US" noProof="0" dirty="0"/>
              <a:t>Click on the Icon to add an image</a:t>
            </a:r>
            <a:endParaRPr lang="es-CO" dirty="0"/>
          </a:p>
        </p:txBody>
      </p:sp>
      <p:sp>
        <p:nvSpPr>
          <p:cNvPr id="41" name="Marcador de posición de imagen 3">
            <a:extLst>
              <a:ext uri="{FF2B5EF4-FFF2-40B4-BE49-F238E27FC236}">
                <a16:creationId xmlns:a16="http://schemas.microsoft.com/office/drawing/2014/main" id="{97785A17-87E5-4647-B1F6-C0258C6AA146}"/>
              </a:ext>
            </a:extLst>
          </p:cNvPr>
          <p:cNvSpPr>
            <a:spLocks noGrp="1"/>
          </p:cNvSpPr>
          <p:nvPr>
            <p:ph type="pic" sz="quarter" idx="15" hasCustomPrompt="1"/>
          </p:nvPr>
        </p:nvSpPr>
        <p:spPr>
          <a:xfrm>
            <a:off x="4762500" y="4305300"/>
            <a:ext cx="2647950" cy="2495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n-US" noProof="0" dirty="0"/>
              <a:t>Click on the Icon to add an image</a:t>
            </a:r>
            <a:endParaRPr lang="es-CO" dirty="0"/>
          </a:p>
          <a:p>
            <a:endParaRPr lang="es-CO" dirty="0"/>
          </a:p>
        </p:txBody>
      </p:sp>
      <p:sp>
        <p:nvSpPr>
          <p:cNvPr id="42" name="Marcador de posición de imagen 3">
            <a:extLst>
              <a:ext uri="{FF2B5EF4-FFF2-40B4-BE49-F238E27FC236}">
                <a16:creationId xmlns:a16="http://schemas.microsoft.com/office/drawing/2014/main" id="{22887657-8683-4EF1-B6DC-274BD367E17E}"/>
              </a:ext>
            </a:extLst>
          </p:cNvPr>
          <p:cNvSpPr>
            <a:spLocks noGrp="1"/>
          </p:cNvSpPr>
          <p:nvPr>
            <p:ph type="pic" sz="quarter" idx="16" hasCustomPrompt="1"/>
          </p:nvPr>
        </p:nvSpPr>
        <p:spPr>
          <a:xfrm>
            <a:off x="7410450" y="1809750"/>
            <a:ext cx="2381250" cy="2495550"/>
          </a:xfrm>
          <a:prstGeom prst="rect">
            <a:avLst/>
          </a:prstGeom>
        </p:spPr>
        <p:txBody>
          <a:bodyPr/>
          <a:lstStyle>
            <a:lvl1pPr marL="0" indent="0">
              <a:buNone/>
              <a:defRPr sz="1600"/>
            </a:lvl1pPr>
          </a:lstStyle>
          <a:p>
            <a:r>
              <a:rPr lang="en-US" noProof="0" dirty="0"/>
              <a:t>Click on the Icon to add an image</a:t>
            </a:r>
            <a:endParaRPr lang="es-CO" dirty="0"/>
          </a:p>
        </p:txBody>
      </p:sp>
      <p:sp>
        <p:nvSpPr>
          <p:cNvPr id="45" name="Marcador de posición de imagen 3">
            <a:extLst>
              <a:ext uri="{FF2B5EF4-FFF2-40B4-BE49-F238E27FC236}">
                <a16:creationId xmlns:a16="http://schemas.microsoft.com/office/drawing/2014/main" id="{2BD70099-E59A-47D9-971D-04B874844D8A}"/>
              </a:ext>
            </a:extLst>
          </p:cNvPr>
          <p:cNvSpPr>
            <a:spLocks noGrp="1"/>
          </p:cNvSpPr>
          <p:nvPr>
            <p:ph type="pic" sz="quarter" idx="19" hasCustomPrompt="1"/>
          </p:nvPr>
        </p:nvSpPr>
        <p:spPr>
          <a:xfrm>
            <a:off x="9810750" y="4362450"/>
            <a:ext cx="2381250" cy="249555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a:lvl1pPr>
          </a:lstStyle>
          <a:p>
            <a:r>
              <a:rPr lang="en-US" noProof="0" dirty="0"/>
              <a:t>Click on the Icon to add an image</a:t>
            </a:r>
            <a:endParaRPr lang="es-CO" dirty="0"/>
          </a:p>
          <a:p>
            <a:endParaRPr lang="es-CO" dirty="0"/>
          </a:p>
        </p:txBody>
      </p:sp>
      <p:sp>
        <p:nvSpPr>
          <p:cNvPr id="3" name="Marcador de texto 2">
            <a:extLst>
              <a:ext uri="{FF2B5EF4-FFF2-40B4-BE49-F238E27FC236}">
                <a16:creationId xmlns:a16="http://schemas.microsoft.com/office/drawing/2014/main" id="{3636A5ED-2BBC-4338-AE68-98E4F9E0EA7F}"/>
              </a:ext>
            </a:extLst>
          </p:cNvPr>
          <p:cNvSpPr>
            <a:spLocks noGrp="1"/>
          </p:cNvSpPr>
          <p:nvPr>
            <p:ph type="body" sz="quarter" idx="20" hasCustomPrompt="1"/>
          </p:nvPr>
        </p:nvSpPr>
        <p:spPr>
          <a:xfrm>
            <a:off x="2514600" y="295276"/>
            <a:ext cx="7880350" cy="659466"/>
          </a:xfrm>
          <a:prstGeom prst="rect">
            <a:avLst/>
          </a:prstGeom>
        </p:spPr>
        <p:txBody>
          <a:bodyPr/>
          <a:lstStyle>
            <a:lvl1pPr marL="0" indent="0" algn="ctr">
              <a:buNone/>
              <a:defRPr sz="4000" b="1">
                <a:solidFill>
                  <a:schemeClr val="tx1"/>
                </a:solidFill>
                <a:latin typeface="Arial Black" panose="020B0A04020102020204" pitchFamily="34" charset="0"/>
              </a:defRPr>
            </a:lvl1pPr>
          </a:lstStyle>
          <a:p>
            <a:pPr lvl="0"/>
            <a:r>
              <a:rPr lang="en-US" noProof="0" dirty="0"/>
              <a:t>CLICK TO ADD TEXT</a:t>
            </a:r>
          </a:p>
        </p:txBody>
      </p:sp>
    </p:spTree>
    <p:extLst>
      <p:ext uri="{BB962C8B-B14F-4D97-AF65-F5344CB8AC3E}">
        <p14:creationId xmlns:p14="http://schemas.microsoft.com/office/powerpoint/2010/main" val="3132511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6">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8932BA8E-B107-45BD-83DB-D4B6684C29AE}"/>
              </a:ext>
            </a:extLst>
          </p:cNvPr>
          <p:cNvSpPr>
            <a:spLocks noGrp="1"/>
          </p:cNvSpPr>
          <p:nvPr>
            <p:ph type="pic" sz="quarter" idx="10" hasCustomPrompt="1"/>
          </p:nvPr>
        </p:nvSpPr>
        <p:spPr>
          <a:xfrm>
            <a:off x="3860801" y="0"/>
            <a:ext cx="4857750" cy="6858000"/>
          </a:xfrm>
          <a:prstGeom prst="rect">
            <a:avLst/>
          </a:prstGeom>
        </p:spPr>
        <p:txBody>
          <a:bodyPr/>
          <a:lstStyle>
            <a:lvl1pPr marL="0" indent="0">
              <a:buNone/>
              <a:defRPr sz="2000"/>
            </a:lvl1pPr>
          </a:lstStyle>
          <a:p>
            <a:r>
              <a:rPr lang="en-US" noProof="0" dirty="0"/>
              <a:t>Click on the Icon to add an image</a:t>
            </a:r>
            <a:endParaRPr lang="es-CO" dirty="0"/>
          </a:p>
        </p:txBody>
      </p:sp>
    </p:spTree>
    <p:extLst>
      <p:ext uri="{BB962C8B-B14F-4D97-AF65-F5344CB8AC3E}">
        <p14:creationId xmlns:p14="http://schemas.microsoft.com/office/powerpoint/2010/main" val="2585296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7">
    <p:spTree>
      <p:nvGrpSpPr>
        <p:cNvPr id="1" name=""/>
        <p:cNvGrpSpPr/>
        <p:nvPr/>
      </p:nvGrpSpPr>
      <p:grpSpPr>
        <a:xfrm>
          <a:off x="0" y="0"/>
          <a:ext cx="0" cy="0"/>
          <a:chOff x="0" y="0"/>
          <a:chExt cx="0" cy="0"/>
        </a:xfrm>
      </p:grpSpPr>
      <p:sp>
        <p:nvSpPr>
          <p:cNvPr id="4" name="Marcador de posición de imagen 3">
            <a:extLst>
              <a:ext uri="{FF2B5EF4-FFF2-40B4-BE49-F238E27FC236}">
                <a16:creationId xmlns:a16="http://schemas.microsoft.com/office/drawing/2014/main" id="{ED4E5688-6153-44FB-BED0-57BEBCEEA169}"/>
              </a:ext>
            </a:extLst>
          </p:cNvPr>
          <p:cNvSpPr>
            <a:spLocks noGrp="1"/>
          </p:cNvSpPr>
          <p:nvPr>
            <p:ph type="pic" sz="quarter" idx="10" hasCustomPrompt="1"/>
          </p:nvPr>
        </p:nvSpPr>
        <p:spPr>
          <a:xfrm>
            <a:off x="0" y="0"/>
            <a:ext cx="12192000" cy="1698625"/>
          </a:xfrm>
          <a:prstGeom prst="rect">
            <a:avLst/>
          </a:prstGeom>
        </p:spPr>
        <p:txBody>
          <a:bodyPr/>
          <a:lstStyle>
            <a:lvl1pPr marL="0" indent="0">
              <a:buNone/>
              <a:defRPr sz="1800"/>
            </a:lvl1pPr>
          </a:lstStyle>
          <a:p>
            <a:r>
              <a:rPr lang="en-US" dirty="0"/>
              <a:t>Click on the icon to add an image</a:t>
            </a:r>
          </a:p>
        </p:txBody>
      </p:sp>
      <p:sp>
        <p:nvSpPr>
          <p:cNvPr id="5" name="Marcador de posición de imagen 3">
            <a:extLst>
              <a:ext uri="{FF2B5EF4-FFF2-40B4-BE49-F238E27FC236}">
                <a16:creationId xmlns:a16="http://schemas.microsoft.com/office/drawing/2014/main" id="{272F16AF-0904-45DF-B8EE-282041F6DD5A}"/>
              </a:ext>
            </a:extLst>
          </p:cNvPr>
          <p:cNvSpPr>
            <a:spLocks noGrp="1"/>
          </p:cNvSpPr>
          <p:nvPr>
            <p:ph type="pic" sz="quarter" idx="11" hasCustomPrompt="1"/>
          </p:nvPr>
        </p:nvSpPr>
        <p:spPr>
          <a:xfrm>
            <a:off x="0" y="5152571"/>
            <a:ext cx="12192000" cy="1698625"/>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on the icon to add an image</a:t>
            </a:r>
          </a:p>
        </p:txBody>
      </p:sp>
    </p:spTree>
    <p:extLst>
      <p:ext uri="{BB962C8B-B14F-4D97-AF65-F5344CB8AC3E}">
        <p14:creationId xmlns:p14="http://schemas.microsoft.com/office/powerpoint/2010/main" val="1794893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lide 8">
    <p:spTree>
      <p:nvGrpSpPr>
        <p:cNvPr id="1" name=""/>
        <p:cNvGrpSpPr/>
        <p:nvPr/>
      </p:nvGrpSpPr>
      <p:grpSpPr>
        <a:xfrm>
          <a:off x="0" y="0"/>
          <a:ext cx="0" cy="0"/>
          <a:chOff x="0" y="0"/>
          <a:chExt cx="0" cy="0"/>
        </a:xfrm>
      </p:grpSpPr>
      <p:sp>
        <p:nvSpPr>
          <p:cNvPr id="6" name="Marcador de posición de imagen 5">
            <a:extLst>
              <a:ext uri="{FF2B5EF4-FFF2-40B4-BE49-F238E27FC236}">
                <a16:creationId xmlns:a16="http://schemas.microsoft.com/office/drawing/2014/main" id="{7FFB1754-518F-41CF-A70F-F9DB56A872DF}"/>
              </a:ext>
            </a:extLst>
          </p:cNvPr>
          <p:cNvSpPr>
            <a:spLocks noGrp="1"/>
          </p:cNvSpPr>
          <p:nvPr>
            <p:ph type="pic" sz="quarter" idx="10" hasCustomPrompt="1"/>
          </p:nvPr>
        </p:nvSpPr>
        <p:spPr>
          <a:xfrm>
            <a:off x="0" y="1428750"/>
            <a:ext cx="3867150" cy="3886200"/>
          </a:xfrm>
          <a:prstGeom prst="rect">
            <a:avLst/>
          </a:prstGeom>
        </p:spPr>
        <p:txBody>
          <a:bodyPr/>
          <a:lstStyle>
            <a:lvl1pPr marL="0" indent="0">
              <a:buNone/>
              <a:defRPr sz="2400"/>
            </a:lvl1pPr>
          </a:lstStyle>
          <a:p>
            <a:r>
              <a:rPr lang="en-US" noProof="0" dirty="0"/>
              <a:t>Click on the Icon to add an image</a:t>
            </a:r>
            <a:endParaRPr lang="es-CO" dirty="0"/>
          </a:p>
        </p:txBody>
      </p:sp>
      <p:sp>
        <p:nvSpPr>
          <p:cNvPr id="7" name="Marcador de posición de imagen 5">
            <a:extLst>
              <a:ext uri="{FF2B5EF4-FFF2-40B4-BE49-F238E27FC236}">
                <a16:creationId xmlns:a16="http://schemas.microsoft.com/office/drawing/2014/main" id="{9721675D-F538-486E-9979-B851C13FD9C7}"/>
              </a:ext>
            </a:extLst>
          </p:cNvPr>
          <p:cNvSpPr>
            <a:spLocks noGrp="1"/>
          </p:cNvSpPr>
          <p:nvPr>
            <p:ph type="pic" sz="quarter" idx="11" hasCustomPrompt="1"/>
          </p:nvPr>
        </p:nvSpPr>
        <p:spPr>
          <a:xfrm>
            <a:off x="8591550" y="1428750"/>
            <a:ext cx="3600450" cy="38862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r>
              <a:rPr lang="en-US" noProof="0" dirty="0"/>
              <a:t>Click on the Icon to add an image</a:t>
            </a:r>
            <a:endParaRPr lang="es-CO" dirty="0"/>
          </a:p>
          <a:p>
            <a:endParaRPr lang="es-CO" dirty="0"/>
          </a:p>
        </p:txBody>
      </p:sp>
    </p:spTree>
    <p:extLst>
      <p:ext uri="{BB962C8B-B14F-4D97-AF65-F5344CB8AC3E}">
        <p14:creationId xmlns:p14="http://schemas.microsoft.com/office/powerpoint/2010/main" val="393679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83" r:id="rId2"/>
    <p:sldLayoutId id="2147483688" r:id="rId3"/>
    <p:sldLayoutId id="2147483689" r:id="rId4"/>
    <p:sldLayoutId id="2147483686" r:id="rId5"/>
    <p:sldLayoutId id="2147483650" r:id="rId6"/>
    <p:sldLayoutId id="2147483668" r:id="rId7"/>
    <p:sldLayoutId id="2147483690" r:id="rId8"/>
    <p:sldLayoutId id="2147483673" r:id="rId9"/>
    <p:sldLayoutId id="2147483664" r:id="rId10"/>
    <p:sldLayoutId id="2147483665" r:id="rId11"/>
    <p:sldLayoutId id="2147483691" r:id="rId12"/>
    <p:sldLayoutId id="2147483693" r:id="rId13"/>
    <p:sldLayoutId id="2147483651" r:id="rId14"/>
    <p:sldLayoutId id="2147483660" r:id="rId15"/>
    <p:sldLayoutId id="2147483681" r:id="rId16"/>
    <p:sldLayoutId id="2147483692" r:id="rId17"/>
    <p:sldLayoutId id="2147483682" r:id="rId18"/>
    <p:sldLayoutId id="2147483694" r:id="rId19"/>
    <p:sldLayoutId id="2147483695" r:id="rId2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20.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
            <a:extLst>
              <a:ext uri="{FF2B5EF4-FFF2-40B4-BE49-F238E27FC236}">
                <a16:creationId xmlns:a16="http://schemas.microsoft.com/office/drawing/2014/main" id="{E264E129-4EAE-4150-A12F-E1E6A6122D69}"/>
              </a:ext>
            </a:extLst>
          </p:cNvPr>
          <p:cNvGrpSpPr/>
          <p:nvPr/>
        </p:nvGrpSpPr>
        <p:grpSpPr>
          <a:xfrm>
            <a:off x="8952537" y="1558077"/>
            <a:ext cx="1701667" cy="1701667"/>
            <a:chOff x="5641899" y="4719693"/>
            <a:chExt cx="3403334" cy="3403334"/>
          </a:xfrm>
        </p:grpSpPr>
        <p:sp>
          <p:nvSpPr>
            <p:cNvPr id="3" name="Oval 93">
              <a:extLst>
                <a:ext uri="{FF2B5EF4-FFF2-40B4-BE49-F238E27FC236}">
                  <a16:creationId xmlns:a16="http://schemas.microsoft.com/office/drawing/2014/main" id="{FE63135F-F1FE-416C-BB13-C08474106C7A}"/>
                </a:ext>
              </a:extLst>
            </p:cNvPr>
            <p:cNvSpPr>
              <a:spLocks noChangeAspect="1"/>
            </p:cNvSpPr>
            <p:nvPr/>
          </p:nvSpPr>
          <p:spPr>
            <a:xfrm>
              <a:off x="5641899" y="4719693"/>
              <a:ext cx="3403334" cy="3403334"/>
            </a:xfrm>
            <a:prstGeom prst="ellipse">
              <a:avLst/>
            </a:prstGeom>
            <a:solidFill>
              <a:schemeClr val="bg1">
                <a:lumMod val="95000"/>
              </a:schemeClr>
            </a:solidFill>
            <a:ln>
              <a:solidFill>
                <a:srgbClr val="33BEB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a:p>
          </p:txBody>
        </p:sp>
        <p:sp>
          <p:nvSpPr>
            <p:cNvPr id="4" name="弧形 37">
              <a:extLst>
                <a:ext uri="{FF2B5EF4-FFF2-40B4-BE49-F238E27FC236}">
                  <a16:creationId xmlns:a16="http://schemas.microsoft.com/office/drawing/2014/main" id="{E8636000-6C40-4461-972E-125ACBB3C0CA}"/>
                </a:ext>
              </a:extLst>
            </p:cNvPr>
            <p:cNvSpPr/>
            <p:nvPr/>
          </p:nvSpPr>
          <p:spPr>
            <a:xfrm>
              <a:off x="5765752" y="4829046"/>
              <a:ext cx="3147122" cy="3147122"/>
            </a:xfrm>
            <a:prstGeom prst="arc">
              <a:avLst>
                <a:gd name="adj1" fmla="val 100036"/>
                <a:gd name="adj2" fmla="val 14632219"/>
              </a:avLst>
            </a:prstGeom>
            <a:solidFill>
              <a:schemeClr val="accent4">
                <a:lumMod val="20000"/>
                <a:lumOff val="80000"/>
              </a:schemeClr>
            </a:solidFill>
            <a:ln w="254000">
              <a:solidFill>
                <a:srgbClr val="33BEB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700"/>
            </a:p>
          </p:txBody>
        </p:sp>
      </p:grpSp>
      <p:grpSp>
        <p:nvGrpSpPr>
          <p:cNvPr id="5" name="Group 3">
            <a:extLst>
              <a:ext uri="{FF2B5EF4-FFF2-40B4-BE49-F238E27FC236}">
                <a16:creationId xmlns:a16="http://schemas.microsoft.com/office/drawing/2014/main" id="{A492967A-6448-4ADD-AF85-48272346BEFD}"/>
              </a:ext>
            </a:extLst>
          </p:cNvPr>
          <p:cNvGrpSpPr/>
          <p:nvPr/>
        </p:nvGrpSpPr>
        <p:grpSpPr>
          <a:xfrm>
            <a:off x="4212590" y="1535797"/>
            <a:ext cx="1701667" cy="1701667"/>
            <a:chOff x="10488365" y="4675133"/>
            <a:chExt cx="3403334" cy="3403334"/>
          </a:xfrm>
        </p:grpSpPr>
        <p:sp>
          <p:nvSpPr>
            <p:cNvPr id="6" name="Oval 2">
              <a:extLst>
                <a:ext uri="{FF2B5EF4-FFF2-40B4-BE49-F238E27FC236}">
                  <a16:creationId xmlns:a16="http://schemas.microsoft.com/office/drawing/2014/main" id="{A15CAC2B-9793-4FD3-98CF-26BE587AB402}"/>
                </a:ext>
              </a:extLst>
            </p:cNvPr>
            <p:cNvSpPr>
              <a:spLocks noChangeAspect="1"/>
            </p:cNvSpPr>
            <p:nvPr/>
          </p:nvSpPr>
          <p:spPr>
            <a:xfrm>
              <a:off x="10488365" y="4675133"/>
              <a:ext cx="3403334" cy="3403334"/>
            </a:xfrm>
            <a:prstGeom prst="ellipse">
              <a:avLst/>
            </a:prstGeom>
            <a:solidFill>
              <a:schemeClr val="bg1">
                <a:lumMod val="95000"/>
              </a:schemeClr>
            </a:solidFill>
            <a:ln>
              <a:solidFill>
                <a:srgbClr val="33BEB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a:p>
          </p:txBody>
        </p:sp>
        <p:sp>
          <p:nvSpPr>
            <p:cNvPr id="7" name="弧形 37">
              <a:extLst>
                <a:ext uri="{FF2B5EF4-FFF2-40B4-BE49-F238E27FC236}">
                  <a16:creationId xmlns:a16="http://schemas.microsoft.com/office/drawing/2014/main" id="{5B4AFF2D-1EB9-4DF6-9D8F-376A66DE5967}"/>
                </a:ext>
              </a:extLst>
            </p:cNvPr>
            <p:cNvSpPr/>
            <p:nvPr/>
          </p:nvSpPr>
          <p:spPr>
            <a:xfrm>
              <a:off x="10615671" y="4806766"/>
              <a:ext cx="3147122" cy="3147122"/>
            </a:xfrm>
            <a:prstGeom prst="arc">
              <a:avLst>
                <a:gd name="adj1" fmla="val 7635338"/>
                <a:gd name="adj2" fmla="val 3958121"/>
              </a:avLst>
            </a:prstGeom>
            <a:solidFill>
              <a:schemeClr val="accent2">
                <a:lumMod val="20000"/>
                <a:lumOff val="80000"/>
              </a:schemeClr>
            </a:solidFill>
            <a:ln w="254000">
              <a:solidFill>
                <a:srgbClr val="33BEB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700"/>
            </a:p>
          </p:txBody>
        </p:sp>
      </p:grpSp>
      <p:grpSp>
        <p:nvGrpSpPr>
          <p:cNvPr id="8" name="Group 4">
            <a:extLst>
              <a:ext uri="{FF2B5EF4-FFF2-40B4-BE49-F238E27FC236}">
                <a16:creationId xmlns:a16="http://schemas.microsoft.com/office/drawing/2014/main" id="{7F840677-0954-4647-A6E3-921E972805F0}"/>
              </a:ext>
            </a:extLst>
          </p:cNvPr>
          <p:cNvGrpSpPr/>
          <p:nvPr/>
        </p:nvGrpSpPr>
        <p:grpSpPr>
          <a:xfrm>
            <a:off x="6596994" y="1546937"/>
            <a:ext cx="1701667" cy="1701667"/>
            <a:chOff x="15413133" y="4697413"/>
            <a:chExt cx="3403334" cy="3403334"/>
          </a:xfrm>
        </p:grpSpPr>
        <p:sp>
          <p:nvSpPr>
            <p:cNvPr id="9" name="Oval 94">
              <a:extLst>
                <a:ext uri="{FF2B5EF4-FFF2-40B4-BE49-F238E27FC236}">
                  <a16:creationId xmlns:a16="http://schemas.microsoft.com/office/drawing/2014/main" id="{F1D4604F-58CE-40A6-A2D0-935A3D1AC15C}"/>
                </a:ext>
              </a:extLst>
            </p:cNvPr>
            <p:cNvSpPr>
              <a:spLocks noChangeAspect="1"/>
            </p:cNvSpPr>
            <p:nvPr/>
          </p:nvSpPr>
          <p:spPr>
            <a:xfrm>
              <a:off x="15413133" y="4697413"/>
              <a:ext cx="3403334" cy="3403334"/>
            </a:xfrm>
            <a:prstGeom prst="ellipse">
              <a:avLst/>
            </a:prstGeom>
            <a:solidFill>
              <a:schemeClr val="bg1">
                <a:lumMod val="95000"/>
              </a:schemeClr>
            </a:solidFill>
            <a:ln>
              <a:solidFill>
                <a:srgbClr val="33BEB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a:p>
          </p:txBody>
        </p:sp>
        <p:sp>
          <p:nvSpPr>
            <p:cNvPr id="10" name="弧形 37">
              <a:extLst>
                <a:ext uri="{FF2B5EF4-FFF2-40B4-BE49-F238E27FC236}">
                  <a16:creationId xmlns:a16="http://schemas.microsoft.com/office/drawing/2014/main" id="{E5D2C009-17E3-42A9-93C5-E645DCA0303B}"/>
                </a:ext>
              </a:extLst>
            </p:cNvPr>
            <p:cNvSpPr/>
            <p:nvPr/>
          </p:nvSpPr>
          <p:spPr>
            <a:xfrm>
              <a:off x="15539657" y="4829046"/>
              <a:ext cx="3147122" cy="3147122"/>
            </a:xfrm>
            <a:prstGeom prst="arc">
              <a:avLst>
                <a:gd name="adj1" fmla="val 21030938"/>
                <a:gd name="adj2" fmla="val 19250998"/>
              </a:avLst>
            </a:prstGeom>
            <a:solidFill>
              <a:schemeClr val="accent3">
                <a:lumMod val="20000"/>
                <a:lumOff val="80000"/>
              </a:schemeClr>
            </a:solidFill>
            <a:ln w="254000">
              <a:solidFill>
                <a:srgbClr val="33BEB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700"/>
            </a:p>
          </p:txBody>
        </p:sp>
      </p:grpSp>
      <p:sp>
        <p:nvSpPr>
          <p:cNvPr id="11" name="TextBox 91">
            <a:extLst>
              <a:ext uri="{FF2B5EF4-FFF2-40B4-BE49-F238E27FC236}">
                <a16:creationId xmlns:a16="http://schemas.microsoft.com/office/drawing/2014/main" id="{00380FA1-B916-498B-A510-C4833F45AA88}"/>
              </a:ext>
            </a:extLst>
          </p:cNvPr>
          <p:cNvSpPr txBox="1"/>
          <p:nvPr/>
        </p:nvSpPr>
        <p:spPr>
          <a:xfrm>
            <a:off x="7032191" y="2146165"/>
            <a:ext cx="829038" cy="461647"/>
          </a:xfrm>
          <a:prstGeom prst="rect">
            <a:avLst/>
          </a:prstGeom>
          <a:noFill/>
        </p:spPr>
        <p:txBody>
          <a:bodyPr wrap="none" lIns="91422" tIns="45711" rIns="91422" bIns="45711" rtlCol="0">
            <a:spAutoFit/>
          </a:bodyPr>
          <a:lstStyle/>
          <a:p>
            <a:pPr algn="ctr"/>
            <a:r>
              <a:rPr lang="id-ID" sz="2400" b="1">
                <a:solidFill>
                  <a:schemeClr val="bg1">
                    <a:lumMod val="50000"/>
                  </a:schemeClr>
                </a:solidFill>
                <a:latin typeface="Lato Regular"/>
              </a:rPr>
              <a:t>95 %</a:t>
            </a:r>
            <a:endParaRPr lang="id-ID" sz="2400" b="1" dirty="0">
              <a:solidFill>
                <a:schemeClr val="bg1">
                  <a:lumMod val="50000"/>
                </a:schemeClr>
              </a:solidFill>
              <a:latin typeface="Lato Regular"/>
            </a:endParaRPr>
          </a:p>
        </p:txBody>
      </p:sp>
      <p:sp>
        <p:nvSpPr>
          <p:cNvPr id="12" name="TextBox 92">
            <a:extLst>
              <a:ext uri="{FF2B5EF4-FFF2-40B4-BE49-F238E27FC236}">
                <a16:creationId xmlns:a16="http://schemas.microsoft.com/office/drawing/2014/main" id="{00EE9E8B-1256-4A65-A5AA-AD180FC7E917}"/>
              </a:ext>
            </a:extLst>
          </p:cNvPr>
          <p:cNvSpPr txBox="1"/>
          <p:nvPr/>
        </p:nvSpPr>
        <p:spPr>
          <a:xfrm>
            <a:off x="9449624" y="2146165"/>
            <a:ext cx="829038" cy="461647"/>
          </a:xfrm>
          <a:prstGeom prst="rect">
            <a:avLst/>
          </a:prstGeom>
          <a:noFill/>
        </p:spPr>
        <p:txBody>
          <a:bodyPr wrap="none" lIns="91422" tIns="45711" rIns="91422" bIns="45711" rtlCol="0">
            <a:spAutoFit/>
          </a:bodyPr>
          <a:lstStyle/>
          <a:p>
            <a:pPr algn="ctr"/>
            <a:r>
              <a:rPr lang="id-ID" sz="2400" b="1">
                <a:solidFill>
                  <a:schemeClr val="bg1">
                    <a:lumMod val="50000"/>
                  </a:schemeClr>
                </a:solidFill>
                <a:latin typeface="Lato Regular"/>
              </a:rPr>
              <a:t>75 %</a:t>
            </a:r>
            <a:endParaRPr lang="id-ID" sz="2400" b="1" dirty="0">
              <a:solidFill>
                <a:schemeClr val="bg1">
                  <a:lumMod val="50000"/>
                </a:schemeClr>
              </a:solidFill>
              <a:latin typeface="Lato Regular"/>
            </a:endParaRPr>
          </a:p>
        </p:txBody>
      </p:sp>
      <p:sp>
        <p:nvSpPr>
          <p:cNvPr id="13" name="TextBox 95">
            <a:extLst>
              <a:ext uri="{FF2B5EF4-FFF2-40B4-BE49-F238E27FC236}">
                <a16:creationId xmlns:a16="http://schemas.microsoft.com/office/drawing/2014/main" id="{9C90F80A-9649-4DA8-87EF-A5BAA9E2E4D7}"/>
              </a:ext>
            </a:extLst>
          </p:cNvPr>
          <p:cNvSpPr txBox="1"/>
          <p:nvPr/>
        </p:nvSpPr>
        <p:spPr>
          <a:xfrm>
            <a:off x="4659318" y="2146165"/>
            <a:ext cx="829038" cy="461647"/>
          </a:xfrm>
          <a:prstGeom prst="rect">
            <a:avLst/>
          </a:prstGeom>
          <a:noFill/>
        </p:spPr>
        <p:txBody>
          <a:bodyPr wrap="none" lIns="91422" tIns="45711" rIns="91422" bIns="45711" rtlCol="0">
            <a:spAutoFit/>
          </a:bodyPr>
          <a:lstStyle/>
          <a:p>
            <a:pPr algn="ctr"/>
            <a:r>
              <a:rPr lang="id-ID" sz="2400" b="1">
                <a:solidFill>
                  <a:schemeClr val="bg1">
                    <a:lumMod val="50000"/>
                  </a:schemeClr>
                </a:solidFill>
                <a:latin typeface="Lato Regular"/>
              </a:rPr>
              <a:t>85 %</a:t>
            </a:r>
            <a:endParaRPr lang="id-ID" sz="2400" b="1" dirty="0">
              <a:solidFill>
                <a:schemeClr val="bg1">
                  <a:lumMod val="50000"/>
                </a:schemeClr>
              </a:solidFill>
              <a:latin typeface="Lato Regular"/>
            </a:endParaRPr>
          </a:p>
        </p:txBody>
      </p:sp>
      <p:grpSp>
        <p:nvGrpSpPr>
          <p:cNvPr id="14" name="Group 96">
            <a:extLst>
              <a:ext uri="{FF2B5EF4-FFF2-40B4-BE49-F238E27FC236}">
                <a16:creationId xmlns:a16="http://schemas.microsoft.com/office/drawing/2014/main" id="{9FFC3354-CBC0-4DCD-A523-28E8BF285743}"/>
              </a:ext>
            </a:extLst>
          </p:cNvPr>
          <p:cNvGrpSpPr/>
          <p:nvPr/>
        </p:nvGrpSpPr>
        <p:grpSpPr>
          <a:xfrm>
            <a:off x="1789357" y="1558077"/>
            <a:ext cx="1701667" cy="1701667"/>
            <a:chOff x="5641899" y="4719693"/>
            <a:chExt cx="3403334" cy="3403334"/>
          </a:xfrm>
        </p:grpSpPr>
        <p:sp>
          <p:nvSpPr>
            <p:cNvPr id="15" name="Oval 97">
              <a:extLst>
                <a:ext uri="{FF2B5EF4-FFF2-40B4-BE49-F238E27FC236}">
                  <a16:creationId xmlns:a16="http://schemas.microsoft.com/office/drawing/2014/main" id="{064BA7D8-B927-4015-B30A-8E036D3A7CDF}"/>
                </a:ext>
              </a:extLst>
            </p:cNvPr>
            <p:cNvSpPr>
              <a:spLocks noChangeAspect="1"/>
            </p:cNvSpPr>
            <p:nvPr/>
          </p:nvSpPr>
          <p:spPr>
            <a:xfrm>
              <a:off x="5641899" y="4719693"/>
              <a:ext cx="3403334" cy="3403334"/>
            </a:xfrm>
            <a:prstGeom prst="ellipse">
              <a:avLst/>
            </a:prstGeom>
            <a:solidFill>
              <a:schemeClr val="bg1">
                <a:lumMod val="9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900"/>
            </a:p>
          </p:txBody>
        </p:sp>
        <p:sp>
          <p:nvSpPr>
            <p:cNvPr id="16" name="弧形 37">
              <a:extLst>
                <a:ext uri="{FF2B5EF4-FFF2-40B4-BE49-F238E27FC236}">
                  <a16:creationId xmlns:a16="http://schemas.microsoft.com/office/drawing/2014/main" id="{4E5002DD-8CCD-4A1E-931B-738F466765FF}"/>
                </a:ext>
              </a:extLst>
            </p:cNvPr>
            <p:cNvSpPr/>
            <p:nvPr/>
          </p:nvSpPr>
          <p:spPr>
            <a:xfrm>
              <a:off x="5765753" y="4829047"/>
              <a:ext cx="3147122" cy="3147122"/>
            </a:xfrm>
            <a:prstGeom prst="arc">
              <a:avLst>
                <a:gd name="adj1" fmla="val 100036"/>
                <a:gd name="adj2" fmla="val 14632219"/>
              </a:avLst>
            </a:prstGeom>
            <a:solidFill>
              <a:schemeClr val="accent1">
                <a:lumMod val="20000"/>
                <a:lumOff val="80000"/>
              </a:schemeClr>
            </a:solidFill>
            <a:ln w="254000">
              <a:solidFill>
                <a:srgbClr val="33BEB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sz="700"/>
            </a:p>
          </p:txBody>
        </p:sp>
      </p:grpSp>
      <p:sp>
        <p:nvSpPr>
          <p:cNvPr id="17" name="TextBox 107">
            <a:extLst>
              <a:ext uri="{FF2B5EF4-FFF2-40B4-BE49-F238E27FC236}">
                <a16:creationId xmlns:a16="http://schemas.microsoft.com/office/drawing/2014/main" id="{8C62DC06-0466-47FF-9C9C-8CED2461AD8B}"/>
              </a:ext>
            </a:extLst>
          </p:cNvPr>
          <p:cNvSpPr txBox="1"/>
          <p:nvPr/>
        </p:nvSpPr>
        <p:spPr>
          <a:xfrm>
            <a:off x="2286444" y="2146165"/>
            <a:ext cx="829038" cy="461647"/>
          </a:xfrm>
          <a:prstGeom prst="rect">
            <a:avLst/>
          </a:prstGeom>
          <a:noFill/>
        </p:spPr>
        <p:txBody>
          <a:bodyPr wrap="none" lIns="91422" tIns="45711" rIns="91422" bIns="45711" rtlCol="0">
            <a:spAutoFit/>
          </a:bodyPr>
          <a:lstStyle/>
          <a:p>
            <a:pPr algn="ctr"/>
            <a:r>
              <a:rPr lang="id-ID" sz="2400" b="1">
                <a:solidFill>
                  <a:schemeClr val="bg1">
                    <a:lumMod val="50000"/>
                  </a:schemeClr>
                </a:solidFill>
                <a:latin typeface="Lato Regular"/>
              </a:rPr>
              <a:t>75 %</a:t>
            </a:r>
            <a:endParaRPr lang="id-ID" sz="2400" b="1" dirty="0">
              <a:solidFill>
                <a:schemeClr val="bg1">
                  <a:lumMod val="50000"/>
                </a:schemeClr>
              </a:solidFill>
              <a:latin typeface="Lato Regular"/>
            </a:endParaRPr>
          </a:p>
        </p:txBody>
      </p:sp>
      <p:sp>
        <p:nvSpPr>
          <p:cNvPr id="18" name="TextBox 108">
            <a:extLst>
              <a:ext uri="{FF2B5EF4-FFF2-40B4-BE49-F238E27FC236}">
                <a16:creationId xmlns:a16="http://schemas.microsoft.com/office/drawing/2014/main" id="{C0D6FAA8-40DE-444D-A990-6F2A03D68EE9}"/>
              </a:ext>
            </a:extLst>
          </p:cNvPr>
          <p:cNvSpPr txBox="1"/>
          <p:nvPr/>
        </p:nvSpPr>
        <p:spPr>
          <a:xfrm>
            <a:off x="4737771" y="3280571"/>
            <a:ext cx="639882" cy="338536"/>
          </a:xfrm>
          <a:prstGeom prst="rect">
            <a:avLst/>
          </a:prstGeom>
          <a:noFill/>
        </p:spPr>
        <p:txBody>
          <a:bodyPr wrap="none" lIns="91422" tIns="45711" rIns="91422" bIns="45711" rtlCol="0">
            <a:spAutoFit/>
          </a:bodyPr>
          <a:lstStyle/>
          <a:p>
            <a:pPr algn="ctr"/>
            <a:r>
              <a:rPr lang="id-ID" sz="1600" b="1">
                <a:latin typeface="+mj-lt"/>
              </a:rPr>
              <a:t>China</a:t>
            </a:r>
            <a:endParaRPr lang="id-ID" sz="1600" b="1" dirty="0">
              <a:latin typeface="+mj-lt"/>
            </a:endParaRPr>
          </a:p>
        </p:txBody>
      </p:sp>
      <p:sp>
        <p:nvSpPr>
          <p:cNvPr id="20" name="TextBox 110">
            <a:extLst>
              <a:ext uri="{FF2B5EF4-FFF2-40B4-BE49-F238E27FC236}">
                <a16:creationId xmlns:a16="http://schemas.microsoft.com/office/drawing/2014/main" id="{1278D1DC-60AA-4C3C-9E81-B4C990FABA64}"/>
              </a:ext>
            </a:extLst>
          </p:cNvPr>
          <p:cNvSpPr txBox="1"/>
          <p:nvPr/>
        </p:nvSpPr>
        <p:spPr>
          <a:xfrm>
            <a:off x="7003775" y="3280571"/>
            <a:ext cx="921177" cy="338536"/>
          </a:xfrm>
          <a:prstGeom prst="rect">
            <a:avLst/>
          </a:prstGeom>
          <a:noFill/>
        </p:spPr>
        <p:txBody>
          <a:bodyPr wrap="none" lIns="91422" tIns="45711" rIns="91422" bIns="45711" rtlCol="0">
            <a:spAutoFit/>
          </a:bodyPr>
          <a:lstStyle/>
          <a:p>
            <a:pPr algn="ctr"/>
            <a:r>
              <a:rPr lang="id-ID" sz="1600" b="1">
                <a:latin typeface="+mj-lt"/>
              </a:rPr>
              <a:t>Germany</a:t>
            </a:r>
            <a:endParaRPr lang="id-ID" sz="1600" b="1" dirty="0">
              <a:latin typeface="+mj-lt"/>
            </a:endParaRPr>
          </a:p>
        </p:txBody>
      </p:sp>
      <p:sp>
        <p:nvSpPr>
          <p:cNvPr id="22" name="TextBox 112">
            <a:extLst>
              <a:ext uri="{FF2B5EF4-FFF2-40B4-BE49-F238E27FC236}">
                <a16:creationId xmlns:a16="http://schemas.microsoft.com/office/drawing/2014/main" id="{9BB051E3-1B6B-41E1-8168-0E14047A8107}"/>
              </a:ext>
            </a:extLst>
          </p:cNvPr>
          <p:cNvSpPr txBox="1"/>
          <p:nvPr/>
        </p:nvSpPr>
        <p:spPr>
          <a:xfrm>
            <a:off x="9149844" y="3280571"/>
            <a:ext cx="1285123" cy="338536"/>
          </a:xfrm>
          <a:prstGeom prst="rect">
            <a:avLst/>
          </a:prstGeom>
          <a:noFill/>
        </p:spPr>
        <p:txBody>
          <a:bodyPr wrap="none" lIns="91422" tIns="45711" rIns="91422" bIns="45711" rtlCol="0">
            <a:spAutoFit/>
          </a:bodyPr>
          <a:lstStyle/>
          <a:p>
            <a:pPr algn="ctr"/>
            <a:r>
              <a:rPr lang="en-US" sz="1600" b="1" dirty="0">
                <a:latin typeface="+mj-lt"/>
              </a:rPr>
              <a:t>Latin</a:t>
            </a:r>
            <a:r>
              <a:rPr lang="es-MX" sz="1600" b="1" dirty="0">
                <a:latin typeface="+mj-lt"/>
              </a:rPr>
              <a:t> </a:t>
            </a:r>
            <a:r>
              <a:rPr lang="en-US" sz="1600" b="1" dirty="0">
                <a:latin typeface="+mj-lt"/>
              </a:rPr>
              <a:t>America</a:t>
            </a:r>
          </a:p>
        </p:txBody>
      </p:sp>
      <p:sp>
        <p:nvSpPr>
          <p:cNvPr id="24" name="TextBox 114">
            <a:extLst>
              <a:ext uri="{FF2B5EF4-FFF2-40B4-BE49-F238E27FC236}">
                <a16:creationId xmlns:a16="http://schemas.microsoft.com/office/drawing/2014/main" id="{10678E4E-8D5B-4886-A361-79F7B1CE7935}"/>
              </a:ext>
            </a:extLst>
          </p:cNvPr>
          <p:cNvSpPr txBox="1"/>
          <p:nvPr/>
        </p:nvSpPr>
        <p:spPr>
          <a:xfrm>
            <a:off x="2000064" y="3280571"/>
            <a:ext cx="1262489" cy="338536"/>
          </a:xfrm>
          <a:prstGeom prst="rect">
            <a:avLst/>
          </a:prstGeom>
          <a:noFill/>
        </p:spPr>
        <p:txBody>
          <a:bodyPr wrap="none" lIns="91422" tIns="45711" rIns="91422" bIns="45711" rtlCol="0">
            <a:spAutoFit/>
          </a:bodyPr>
          <a:lstStyle/>
          <a:p>
            <a:pPr algn="ctr"/>
            <a:r>
              <a:rPr lang="id-ID" sz="1600" b="1" dirty="0">
                <a:latin typeface="+mj-lt"/>
              </a:rPr>
              <a:t>United States</a:t>
            </a:r>
          </a:p>
        </p:txBody>
      </p:sp>
      <p:sp>
        <p:nvSpPr>
          <p:cNvPr id="28" name="Título 27">
            <a:extLst>
              <a:ext uri="{FF2B5EF4-FFF2-40B4-BE49-F238E27FC236}">
                <a16:creationId xmlns:a16="http://schemas.microsoft.com/office/drawing/2014/main" id="{211A7CA6-7B6C-42A3-86D5-4E2EB51F7323}"/>
              </a:ext>
            </a:extLst>
          </p:cNvPr>
          <p:cNvSpPr>
            <a:spLocks noGrp="1"/>
          </p:cNvSpPr>
          <p:nvPr>
            <p:ph type="title"/>
          </p:nvPr>
        </p:nvSpPr>
        <p:spPr/>
        <p:txBody>
          <a:bodyPr/>
          <a:lstStyle/>
          <a:p>
            <a:endParaRPr lang="en-US" dirty="0"/>
          </a:p>
        </p:txBody>
      </p:sp>
      <p:sp>
        <p:nvSpPr>
          <p:cNvPr id="29" name="Rectángulo 28">
            <a:extLst>
              <a:ext uri="{FF2B5EF4-FFF2-40B4-BE49-F238E27FC236}">
                <a16:creationId xmlns:a16="http://schemas.microsoft.com/office/drawing/2014/main" id="{6FA0BF3A-43AA-4218-93D7-1D6D31EB620B}"/>
              </a:ext>
            </a:extLst>
          </p:cNvPr>
          <p:cNvSpPr/>
          <p:nvPr/>
        </p:nvSpPr>
        <p:spPr>
          <a:xfrm>
            <a:off x="1665727" y="3619107"/>
            <a:ext cx="2100967" cy="830997"/>
          </a:xfrm>
          <a:prstGeom prst="rect">
            <a:avLst/>
          </a:prstGeom>
        </p:spPr>
        <p:txBody>
          <a:bodyPr wrap="square">
            <a:spAutoFit/>
          </a:bodyPr>
          <a:lstStyle/>
          <a:p>
            <a:pPr algn="ctr"/>
            <a:r>
              <a:rPr lang="es-CO" sz="1600" dirty="0"/>
              <a:t>Donec fringilla est orci. Orci varius natoque penatibus et magnis.</a:t>
            </a:r>
          </a:p>
        </p:txBody>
      </p:sp>
      <p:sp>
        <p:nvSpPr>
          <p:cNvPr id="30" name="Rectángulo 29">
            <a:extLst>
              <a:ext uri="{FF2B5EF4-FFF2-40B4-BE49-F238E27FC236}">
                <a16:creationId xmlns:a16="http://schemas.microsoft.com/office/drawing/2014/main" id="{F3056EA1-6DC2-4EB3-BF19-E86FA3941BB2}"/>
              </a:ext>
            </a:extLst>
          </p:cNvPr>
          <p:cNvSpPr/>
          <p:nvPr/>
        </p:nvSpPr>
        <p:spPr>
          <a:xfrm>
            <a:off x="4189209" y="3619107"/>
            <a:ext cx="2100967" cy="830997"/>
          </a:xfrm>
          <a:prstGeom prst="rect">
            <a:avLst/>
          </a:prstGeom>
        </p:spPr>
        <p:txBody>
          <a:bodyPr wrap="square">
            <a:spAutoFit/>
          </a:bodyPr>
          <a:lstStyle/>
          <a:p>
            <a:pPr algn="ctr"/>
            <a:r>
              <a:rPr lang="es-CO" sz="1600" dirty="0"/>
              <a:t>Donec fringilla est orci. Orci varius natoque penatibus et magnis.</a:t>
            </a:r>
          </a:p>
        </p:txBody>
      </p:sp>
      <p:sp>
        <p:nvSpPr>
          <p:cNvPr id="31" name="Rectángulo 30">
            <a:extLst>
              <a:ext uri="{FF2B5EF4-FFF2-40B4-BE49-F238E27FC236}">
                <a16:creationId xmlns:a16="http://schemas.microsoft.com/office/drawing/2014/main" id="{8C97B598-11D5-4120-8636-EB9E4BDF5B1B}"/>
              </a:ext>
            </a:extLst>
          </p:cNvPr>
          <p:cNvSpPr/>
          <p:nvPr/>
        </p:nvSpPr>
        <p:spPr>
          <a:xfrm>
            <a:off x="6501694" y="3619107"/>
            <a:ext cx="2100967" cy="830997"/>
          </a:xfrm>
          <a:prstGeom prst="rect">
            <a:avLst/>
          </a:prstGeom>
        </p:spPr>
        <p:txBody>
          <a:bodyPr wrap="square">
            <a:spAutoFit/>
          </a:bodyPr>
          <a:lstStyle/>
          <a:p>
            <a:pPr algn="ctr"/>
            <a:r>
              <a:rPr lang="es-CO" sz="1600" dirty="0"/>
              <a:t>Donec fringilla est orci. Orci varius natoque penatibus et magnis.</a:t>
            </a:r>
          </a:p>
        </p:txBody>
      </p:sp>
      <p:sp>
        <p:nvSpPr>
          <p:cNvPr id="32" name="Rectángulo 31">
            <a:extLst>
              <a:ext uri="{FF2B5EF4-FFF2-40B4-BE49-F238E27FC236}">
                <a16:creationId xmlns:a16="http://schemas.microsoft.com/office/drawing/2014/main" id="{ADA320E0-7A29-4A26-A3B9-3EC584869F1D}"/>
              </a:ext>
            </a:extLst>
          </p:cNvPr>
          <p:cNvSpPr/>
          <p:nvPr/>
        </p:nvSpPr>
        <p:spPr>
          <a:xfrm>
            <a:off x="8813659" y="3642399"/>
            <a:ext cx="2100967" cy="830997"/>
          </a:xfrm>
          <a:prstGeom prst="rect">
            <a:avLst/>
          </a:prstGeom>
        </p:spPr>
        <p:txBody>
          <a:bodyPr wrap="square">
            <a:spAutoFit/>
          </a:bodyPr>
          <a:lstStyle/>
          <a:p>
            <a:pPr algn="ctr"/>
            <a:r>
              <a:rPr lang="es-CO" sz="1600" dirty="0"/>
              <a:t>Donec fringilla est orci. Orci varius natoque penatibus et magnis.</a:t>
            </a:r>
          </a:p>
        </p:txBody>
      </p:sp>
      <p:sp>
        <p:nvSpPr>
          <p:cNvPr id="34" name="Rectángulo 33">
            <a:extLst>
              <a:ext uri="{FF2B5EF4-FFF2-40B4-BE49-F238E27FC236}">
                <a16:creationId xmlns:a16="http://schemas.microsoft.com/office/drawing/2014/main" id="{54960EF5-227A-455F-AC24-BC3C3B625E72}"/>
              </a:ext>
            </a:extLst>
          </p:cNvPr>
          <p:cNvSpPr/>
          <p:nvPr/>
        </p:nvSpPr>
        <p:spPr>
          <a:xfrm>
            <a:off x="0" y="5177767"/>
            <a:ext cx="12192000" cy="1648852"/>
          </a:xfrm>
          <a:prstGeom prst="rect">
            <a:avLst/>
          </a:prstGeom>
          <a:solidFill>
            <a:srgbClr val="0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Marcador de texto 9">
            <a:extLst>
              <a:ext uri="{FF2B5EF4-FFF2-40B4-BE49-F238E27FC236}">
                <a16:creationId xmlns:a16="http://schemas.microsoft.com/office/drawing/2014/main" id="{08D363AE-E126-4A4D-ADCD-D16959719DA0}"/>
              </a:ext>
            </a:extLst>
          </p:cNvPr>
          <p:cNvSpPr txBox="1">
            <a:spLocks/>
          </p:cNvSpPr>
          <p:nvPr/>
        </p:nvSpPr>
        <p:spPr>
          <a:xfrm>
            <a:off x="1889464" y="5458852"/>
            <a:ext cx="9224459" cy="14097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000" dirty="0">
                <a:solidFill>
                  <a:schemeClr val="bg1"/>
                </a:solidFill>
              </a:rPr>
              <a:t>Donec fringilla est orci. Orci varius natoque penatibus et magnis dis. Donec fringilla est orci. Orci varius natoque penatibus et magnis dis.</a:t>
            </a:r>
          </a:p>
          <a:p>
            <a:endParaRPr lang="en-US" sz="2000" dirty="0">
              <a:solidFill>
                <a:schemeClr val="bg1"/>
              </a:solidFill>
            </a:endParaRPr>
          </a:p>
        </p:txBody>
      </p:sp>
    </p:spTree>
    <p:extLst>
      <p:ext uri="{BB962C8B-B14F-4D97-AF65-F5344CB8AC3E}">
        <p14:creationId xmlns:p14="http://schemas.microsoft.com/office/powerpoint/2010/main" val="3584071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9720D4E-183D-4230-B99E-2FBCD00A49EF}"/>
              </a:ext>
            </a:extLst>
          </p:cNvPr>
          <p:cNvSpPr>
            <a:spLocks/>
          </p:cNvSpPr>
          <p:nvPr/>
        </p:nvSpPr>
        <p:spPr bwMode="auto">
          <a:xfrm>
            <a:off x="1831975" y="1968801"/>
            <a:ext cx="1819275" cy="444500"/>
          </a:xfrm>
          <a:prstGeom prst="rect">
            <a:avLst/>
          </a:prstGeom>
          <a:solidFill>
            <a:srgbClr val="33BEB5"/>
          </a:solidFill>
          <a:ln>
            <a:noFill/>
          </a:ln>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700">
              <a:latin typeface="Calibri Light" panose="020F0302020204030204" pitchFamily="34" charset="0"/>
            </a:endParaRPr>
          </a:p>
        </p:txBody>
      </p:sp>
      <p:sp>
        <p:nvSpPr>
          <p:cNvPr id="3" name="Rectangle 1">
            <a:extLst>
              <a:ext uri="{FF2B5EF4-FFF2-40B4-BE49-F238E27FC236}">
                <a16:creationId xmlns:a16="http://schemas.microsoft.com/office/drawing/2014/main" id="{F141BBE0-003F-42CB-9B43-C61632EF7F6C}"/>
              </a:ext>
            </a:extLst>
          </p:cNvPr>
          <p:cNvSpPr>
            <a:spLocks/>
          </p:cNvSpPr>
          <p:nvPr/>
        </p:nvSpPr>
        <p:spPr bwMode="auto">
          <a:xfrm>
            <a:off x="1999457" y="2413301"/>
            <a:ext cx="1651794" cy="2487613"/>
          </a:xfrm>
          <a:prstGeom prst="rect">
            <a:avLst/>
          </a:prstGeom>
          <a:solidFill>
            <a:schemeClr val="tx1"/>
          </a:solidFill>
          <a:ln w="25400">
            <a:noFill/>
            <a:miter lim="800000"/>
            <a:headEnd/>
            <a:tailEnd/>
          </a:ln>
        </p:spPr>
        <p:txBody>
          <a:bodyPr lIns="0" tIns="0" rIns="0" bIns="0"/>
          <a:lstStyle/>
          <a:p>
            <a:pPr defTabSz="914217">
              <a:defRPr/>
            </a:pPr>
            <a:endParaRPr lang="en-US" sz="700">
              <a:solidFill>
                <a:schemeClr val="tx2"/>
              </a:solidFill>
              <a:latin typeface="Calibri Light"/>
            </a:endParaRPr>
          </a:p>
        </p:txBody>
      </p:sp>
      <p:grpSp>
        <p:nvGrpSpPr>
          <p:cNvPr id="4" name="Group 2">
            <a:extLst>
              <a:ext uri="{FF2B5EF4-FFF2-40B4-BE49-F238E27FC236}">
                <a16:creationId xmlns:a16="http://schemas.microsoft.com/office/drawing/2014/main" id="{5B480616-64AF-43CF-9574-45981AD4E319}"/>
              </a:ext>
            </a:extLst>
          </p:cNvPr>
          <p:cNvGrpSpPr>
            <a:grpSpLocks/>
          </p:cNvGrpSpPr>
          <p:nvPr/>
        </p:nvGrpSpPr>
        <p:grpSpPr bwMode="auto">
          <a:xfrm>
            <a:off x="3479800" y="1764808"/>
            <a:ext cx="1823244" cy="2931319"/>
            <a:chOff x="7961392" y="5009667"/>
            <a:chExt cx="3646856" cy="5863727"/>
          </a:xfrm>
        </p:grpSpPr>
        <p:sp>
          <p:nvSpPr>
            <p:cNvPr id="5" name="Freeform 2">
              <a:extLst>
                <a:ext uri="{FF2B5EF4-FFF2-40B4-BE49-F238E27FC236}">
                  <a16:creationId xmlns:a16="http://schemas.microsoft.com/office/drawing/2014/main" id="{A8BD73F3-591E-4460-B843-6BCE938B549F}"/>
                </a:ext>
              </a:extLst>
            </p:cNvPr>
            <p:cNvSpPr>
              <a:spLocks/>
            </p:cNvSpPr>
            <p:nvPr/>
          </p:nvSpPr>
          <p:spPr bwMode="auto">
            <a:xfrm>
              <a:off x="7961392" y="5898832"/>
              <a:ext cx="352461" cy="408063"/>
            </a:xfrm>
            <a:custGeom>
              <a:avLst/>
              <a:gdLst>
                <a:gd name="T0" fmla="*/ 0 w 21600"/>
                <a:gd name="T1" fmla="*/ 0 h 21600"/>
                <a:gd name="T2" fmla="*/ 1422400 w 21600"/>
                <a:gd name="T3" fmla="*/ 0 h 21600"/>
                <a:gd name="T4" fmla="*/ 1422400 w 21600"/>
                <a:gd name="T5" fmla="*/ 1435100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21600" y="0"/>
                  </a:lnTo>
                  <a:lnTo>
                    <a:pt x="21600" y="21600"/>
                  </a:lnTo>
                  <a:lnTo>
                    <a:pt x="0" y="0"/>
                  </a:lnTo>
                  <a:close/>
                  <a:moveTo>
                    <a:pt x="0" y="0"/>
                  </a:moveTo>
                </a:path>
              </a:pathLst>
            </a:custGeom>
            <a:solidFill>
              <a:schemeClr val="accent2">
                <a:lumMod val="50000"/>
              </a:schemeClr>
            </a:solid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pPr defTabSz="914217">
                <a:defRPr/>
              </a:pPr>
              <a:endParaRPr lang="en-US" sz="700">
                <a:latin typeface="Calibri Light"/>
              </a:endParaRPr>
            </a:p>
          </p:txBody>
        </p:sp>
        <p:sp>
          <p:nvSpPr>
            <p:cNvPr id="6" name="Rectangle 4">
              <a:extLst>
                <a:ext uri="{FF2B5EF4-FFF2-40B4-BE49-F238E27FC236}">
                  <a16:creationId xmlns:a16="http://schemas.microsoft.com/office/drawing/2014/main" id="{3DAE204B-6C62-4CC7-BE01-4F4879B99481}"/>
                </a:ext>
              </a:extLst>
            </p:cNvPr>
            <p:cNvSpPr>
              <a:spLocks/>
            </p:cNvSpPr>
            <p:nvPr/>
          </p:nvSpPr>
          <p:spPr bwMode="auto">
            <a:xfrm>
              <a:off x="7961392" y="5009667"/>
              <a:ext cx="3637940" cy="889160"/>
            </a:xfrm>
            <a:prstGeom prst="rect">
              <a:avLst/>
            </a:prstGeom>
            <a:solidFill>
              <a:schemeClr val="tx1"/>
            </a:solidFill>
            <a:ln>
              <a:noFill/>
            </a:ln>
            <a:extLst>
              <a:ext uri="{91240B29-F687-4F45-9708-019B960494DF}">
                <a14:hiddenLine xmlns:a14="http://schemas.microsoft.com/office/drawing/2010/main" w="25400">
                  <a:solidFill>
                    <a:srgbClr val="000000"/>
                  </a:solidFill>
                  <a:miter lim="800000"/>
                  <a:headEnd/>
                  <a:tailEnd/>
                </a14:hiddenLine>
              </a:ext>
            </a:extLst>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700">
                <a:latin typeface="Calibri Light" panose="020F0302020204030204" pitchFamily="34" charset="0"/>
              </a:endParaRPr>
            </a:p>
          </p:txBody>
        </p:sp>
        <p:sp>
          <p:nvSpPr>
            <p:cNvPr id="7" name="Rectangle 1">
              <a:extLst>
                <a:ext uri="{FF2B5EF4-FFF2-40B4-BE49-F238E27FC236}">
                  <a16:creationId xmlns:a16="http://schemas.microsoft.com/office/drawing/2014/main" id="{2B8B6518-8A14-45D9-8949-5766C7D66360}"/>
                </a:ext>
              </a:extLst>
            </p:cNvPr>
            <p:cNvSpPr>
              <a:spLocks/>
            </p:cNvSpPr>
            <p:nvPr/>
          </p:nvSpPr>
          <p:spPr bwMode="auto">
            <a:xfrm>
              <a:off x="8439278" y="5898832"/>
              <a:ext cx="3168970" cy="4974562"/>
            </a:xfrm>
            <a:prstGeom prst="rect">
              <a:avLst/>
            </a:prstGeom>
            <a:solidFill>
              <a:srgbClr val="33BEB5"/>
            </a:solidFill>
            <a:ln w="25400">
              <a:noFill/>
              <a:miter lim="800000"/>
              <a:headEnd/>
              <a:tailEnd/>
            </a:ln>
          </p:spPr>
          <p:txBody>
            <a:bodyPr lIns="0" tIns="0" rIns="0" bIns="0"/>
            <a:lstStyle/>
            <a:p>
              <a:pPr defTabSz="914217">
                <a:defRPr/>
              </a:pPr>
              <a:endParaRPr lang="en-US" sz="700">
                <a:latin typeface="Calibri Light"/>
              </a:endParaRPr>
            </a:p>
          </p:txBody>
        </p:sp>
      </p:grpSp>
      <p:grpSp>
        <p:nvGrpSpPr>
          <p:cNvPr id="8" name="Group 35">
            <a:extLst>
              <a:ext uri="{FF2B5EF4-FFF2-40B4-BE49-F238E27FC236}">
                <a16:creationId xmlns:a16="http://schemas.microsoft.com/office/drawing/2014/main" id="{AF13241D-99B9-4AF0-A91C-81D79B593639}"/>
              </a:ext>
            </a:extLst>
          </p:cNvPr>
          <p:cNvGrpSpPr>
            <a:grpSpLocks/>
          </p:cNvGrpSpPr>
          <p:nvPr/>
        </p:nvGrpSpPr>
        <p:grpSpPr bwMode="auto">
          <a:xfrm>
            <a:off x="5124450" y="1563989"/>
            <a:ext cx="1823244" cy="2932113"/>
            <a:chOff x="7961392" y="5009667"/>
            <a:chExt cx="3646856" cy="5863727"/>
          </a:xfrm>
        </p:grpSpPr>
        <p:sp>
          <p:nvSpPr>
            <p:cNvPr id="9" name="Freeform 2">
              <a:extLst>
                <a:ext uri="{FF2B5EF4-FFF2-40B4-BE49-F238E27FC236}">
                  <a16:creationId xmlns:a16="http://schemas.microsoft.com/office/drawing/2014/main" id="{196DE18C-93CE-420F-907B-E491175FC384}"/>
                </a:ext>
              </a:extLst>
            </p:cNvPr>
            <p:cNvSpPr>
              <a:spLocks/>
            </p:cNvSpPr>
            <p:nvPr/>
          </p:nvSpPr>
          <p:spPr bwMode="auto">
            <a:xfrm>
              <a:off x="7961392" y="5898592"/>
              <a:ext cx="352461" cy="407953"/>
            </a:xfrm>
            <a:custGeom>
              <a:avLst/>
              <a:gdLst>
                <a:gd name="T0" fmla="*/ 0 w 21600"/>
                <a:gd name="T1" fmla="*/ 0 h 21600"/>
                <a:gd name="T2" fmla="*/ 1422400 w 21600"/>
                <a:gd name="T3" fmla="*/ 0 h 21600"/>
                <a:gd name="T4" fmla="*/ 1422400 w 21600"/>
                <a:gd name="T5" fmla="*/ 1435100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21600" y="0"/>
                  </a:lnTo>
                  <a:lnTo>
                    <a:pt x="21600" y="21600"/>
                  </a:lnTo>
                  <a:lnTo>
                    <a:pt x="0" y="0"/>
                  </a:lnTo>
                  <a:close/>
                  <a:moveTo>
                    <a:pt x="0" y="0"/>
                  </a:moveTo>
                </a:path>
              </a:pathLst>
            </a:custGeom>
            <a:solidFill>
              <a:schemeClr val="accent3">
                <a:lumMod val="50000"/>
              </a:schemeClr>
            </a:solid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pPr defTabSz="914217">
                <a:defRPr/>
              </a:pPr>
              <a:endParaRPr lang="en-US" sz="700">
                <a:latin typeface="Calibri Light"/>
              </a:endParaRPr>
            </a:p>
          </p:txBody>
        </p:sp>
        <p:sp>
          <p:nvSpPr>
            <p:cNvPr id="10" name="Rectangle 4">
              <a:extLst>
                <a:ext uri="{FF2B5EF4-FFF2-40B4-BE49-F238E27FC236}">
                  <a16:creationId xmlns:a16="http://schemas.microsoft.com/office/drawing/2014/main" id="{31B543BF-36AA-4BB5-A1AE-02F9D5D64F07}"/>
                </a:ext>
              </a:extLst>
            </p:cNvPr>
            <p:cNvSpPr>
              <a:spLocks/>
            </p:cNvSpPr>
            <p:nvPr/>
          </p:nvSpPr>
          <p:spPr bwMode="auto">
            <a:xfrm>
              <a:off x="7961392" y="5009667"/>
              <a:ext cx="3637330" cy="888925"/>
            </a:xfrm>
            <a:prstGeom prst="rect">
              <a:avLst/>
            </a:prstGeom>
            <a:solidFill>
              <a:srgbClr val="33BEB5"/>
            </a:solidFill>
            <a:ln w="25400">
              <a:noFill/>
              <a:miter lim="800000"/>
              <a:headEnd/>
              <a:tailEnd/>
            </a:ln>
          </p:spPr>
          <p:txBody>
            <a:bodyPr lIns="0" tIns="0" rIns="0" bIns="0"/>
            <a:lstStyle/>
            <a:p>
              <a:pPr defTabSz="914217">
                <a:defRPr/>
              </a:pPr>
              <a:endParaRPr lang="en-US" sz="700">
                <a:latin typeface="Calibri Light"/>
              </a:endParaRPr>
            </a:p>
          </p:txBody>
        </p:sp>
        <p:sp>
          <p:nvSpPr>
            <p:cNvPr id="11" name="Rectangle 1">
              <a:extLst>
                <a:ext uri="{FF2B5EF4-FFF2-40B4-BE49-F238E27FC236}">
                  <a16:creationId xmlns:a16="http://schemas.microsoft.com/office/drawing/2014/main" id="{A365CFA5-C1C1-4119-86B4-F71F8C43C9C9}"/>
                </a:ext>
              </a:extLst>
            </p:cNvPr>
            <p:cNvSpPr>
              <a:spLocks/>
            </p:cNvSpPr>
            <p:nvPr/>
          </p:nvSpPr>
          <p:spPr bwMode="auto">
            <a:xfrm>
              <a:off x="8439278" y="5898592"/>
              <a:ext cx="3168970" cy="4974802"/>
            </a:xfrm>
            <a:prstGeom prst="rect">
              <a:avLst/>
            </a:prstGeom>
            <a:solidFill>
              <a:schemeClr val="tx1"/>
            </a:solidFill>
            <a:ln w="25400">
              <a:noFill/>
              <a:miter lim="800000"/>
              <a:headEnd/>
              <a:tailEnd/>
            </a:ln>
          </p:spPr>
          <p:txBody>
            <a:bodyPr lIns="0" tIns="0" rIns="0" bIns="0"/>
            <a:lstStyle/>
            <a:p>
              <a:pPr defTabSz="914217">
                <a:defRPr/>
              </a:pPr>
              <a:endParaRPr lang="en-US" sz="700">
                <a:latin typeface="Calibri Light"/>
              </a:endParaRPr>
            </a:p>
          </p:txBody>
        </p:sp>
      </p:grpSp>
      <p:sp>
        <p:nvSpPr>
          <p:cNvPr id="12" name="Freeform 2">
            <a:extLst>
              <a:ext uri="{FF2B5EF4-FFF2-40B4-BE49-F238E27FC236}">
                <a16:creationId xmlns:a16="http://schemas.microsoft.com/office/drawing/2014/main" id="{C36E82E0-02E4-41DD-B2FE-33C99D21F07E}"/>
              </a:ext>
            </a:extLst>
          </p:cNvPr>
          <p:cNvSpPr>
            <a:spLocks/>
          </p:cNvSpPr>
          <p:nvPr/>
        </p:nvSpPr>
        <p:spPr bwMode="auto">
          <a:xfrm>
            <a:off x="1834357" y="2413301"/>
            <a:ext cx="176213" cy="203994"/>
          </a:xfrm>
          <a:custGeom>
            <a:avLst/>
            <a:gdLst>
              <a:gd name="T0" fmla="*/ 0 w 21600"/>
              <a:gd name="T1" fmla="*/ 0 h 21600"/>
              <a:gd name="T2" fmla="*/ 1422400 w 21600"/>
              <a:gd name="T3" fmla="*/ 0 h 21600"/>
              <a:gd name="T4" fmla="*/ 1422400 w 21600"/>
              <a:gd name="T5" fmla="*/ 1435100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21600" y="0"/>
                </a:lnTo>
                <a:lnTo>
                  <a:pt x="21600" y="21600"/>
                </a:lnTo>
                <a:lnTo>
                  <a:pt x="0" y="0"/>
                </a:lnTo>
                <a:close/>
                <a:moveTo>
                  <a:pt x="0" y="0"/>
                </a:moveTo>
              </a:path>
            </a:pathLst>
          </a:custGeom>
          <a:solidFill>
            <a:schemeClr val="accent1">
              <a:lumMod val="50000"/>
            </a:schemeClr>
          </a:solid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pPr defTabSz="914217">
              <a:defRPr/>
            </a:pPr>
            <a:endParaRPr lang="en-US" sz="700">
              <a:latin typeface="Calibri Light"/>
            </a:endParaRPr>
          </a:p>
        </p:txBody>
      </p:sp>
      <p:grpSp>
        <p:nvGrpSpPr>
          <p:cNvPr id="13" name="Group 40">
            <a:extLst>
              <a:ext uri="{FF2B5EF4-FFF2-40B4-BE49-F238E27FC236}">
                <a16:creationId xmlns:a16="http://schemas.microsoft.com/office/drawing/2014/main" id="{D7CB1E3B-5DDA-43F8-AF55-31826D4FB234}"/>
              </a:ext>
            </a:extLst>
          </p:cNvPr>
          <p:cNvGrpSpPr>
            <a:grpSpLocks/>
          </p:cNvGrpSpPr>
          <p:nvPr/>
        </p:nvGrpSpPr>
        <p:grpSpPr bwMode="auto">
          <a:xfrm>
            <a:off x="6773069" y="1340945"/>
            <a:ext cx="1824038" cy="2932113"/>
            <a:chOff x="7961392" y="5009667"/>
            <a:chExt cx="3646856" cy="5863727"/>
          </a:xfrm>
        </p:grpSpPr>
        <p:sp>
          <p:nvSpPr>
            <p:cNvPr id="14" name="Freeform 2">
              <a:extLst>
                <a:ext uri="{FF2B5EF4-FFF2-40B4-BE49-F238E27FC236}">
                  <a16:creationId xmlns:a16="http://schemas.microsoft.com/office/drawing/2014/main" id="{42C039BE-8005-49E4-BB9A-B0C5B1C4651D}"/>
                </a:ext>
              </a:extLst>
            </p:cNvPr>
            <p:cNvSpPr>
              <a:spLocks/>
            </p:cNvSpPr>
            <p:nvPr/>
          </p:nvSpPr>
          <p:spPr bwMode="auto">
            <a:xfrm>
              <a:off x="7961392" y="5898592"/>
              <a:ext cx="352307" cy="407952"/>
            </a:xfrm>
            <a:custGeom>
              <a:avLst/>
              <a:gdLst>
                <a:gd name="T0" fmla="*/ 0 w 21600"/>
                <a:gd name="T1" fmla="*/ 0 h 21600"/>
                <a:gd name="T2" fmla="*/ 1422400 w 21600"/>
                <a:gd name="T3" fmla="*/ 0 h 21600"/>
                <a:gd name="T4" fmla="*/ 1422400 w 21600"/>
                <a:gd name="T5" fmla="*/ 1435100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21600" y="0"/>
                  </a:lnTo>
                  <a:lnTo>
                    <a:pt x="21600" y="21600"/>
                  </a:lnTo>
                  <a:lnTo>
                    <a:pt x="0" y="0"/>
                  </a:lnTo>
                  <a:close/>
                  <a:moveTo>
                    <a:pt x="0" y="0"/>
                  </a:moveTo>
                </a:path>
              </a:pathLst>
            </a:custGeom>
            <a:solidFill>
              <a:schemeClr val="accent4">
                <a:lumMod val="50000"/>
              </a:schemeClr>
            </a:solid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pPr defTabSz="914217">
                <a:defRPr/>
              </a:pPr>
              <a:endParaRPr lang="en-US" sz="700">
                <a:latin typeface="Calibri Light"/>
              </a:endParaRPr>
            </a:p>
          </p:txBody>
        </p:sp>
        <p:sp>
          <p:nvSpPr>
            <p:cNvPr id="15" name="Rectangle 4">
              <a:extLst>
                <a:ext uri="{FF2B5EF4-FFF2-40B4-BE49-F238E27FC236}">
                  <a16:creationId xmlns:a16="http://schemas.microsoft.com/office/drawing/2014/main" id="{D4364101-B09A-4075-8B13-4B75B4F7BCCD}"/>
                </a:ext>
              </a:extLst>
            </p:cNvPr>
            <p:cNvSpPr>
              <a:spLocks/>
            </p:cNvSpPr>
            <p:nvPr/>
          </p:nvSpPr>
          <p:spPr bwMode="auto">
            <a:xfrm>
              <a:off x="7961392" y="5009667"/>
              <a:ext cx="3637334" cy="888925"/>
            </a:xfrm>
            <a:prstGeom prst="rect">
              <a:avLst/>
            </a:prstGeom>
            <a:solidFill>
              <a:srgbClr val="000000"/>
            </a:solidFill>
            <a:ln w="25400">
              <a:noFill/>
              <a:miter lim="800000"/>
              <a:headEnd/>
              <a:tailEnd/>
            </a:ln>
          </p:spPr>
          <p:txBody>
            <a:bodyPr lIns="0" tIns="0" rIns="0" bIns="0"/>
            <a:lstStyle/>
            <a:p>
              <a:pPr defTabSz="914217">
                <a:defRPr/>
              </a:pPr>
              <a:endParaRPr lang="en-US" sz="700">
                <a:latin typeface="Calibri Light"/>
              </a:endParaRPr>
            </a:p>
          </p:txBody>
        </p:sp>
        <p:sp>
          <p:nvSpPr>
            <p:cNvPr id="16" name="Rectangle 1">
              <a:extLst>
                <a:ext uri="{FF2B5EF4-FFF2-40B4-BE49-F238E27FC236}">
                  <a16:creationId xmlns:a16="http://schemas.microsoft.com/office/drawing/2014/main" id="{ADDC62A0-D81B-481F-82AC-D3AD09D9725A}"/>
                </a:ext>
              </a:extLst>
            </p:cNvPr>
            <p:cNvSpPr>
              <a:spLocks/>
            </p:cNvSpPr>
            <p:nvPr/>
          </p:nvSpPr>
          <p:spPr bwMode="auto">
            <a:xfrm>
              <a:off x="8439069" y="5898592"/>
              <a:ext cx="3169179" cy="4974802"/>
            </a:xfrm>
            <a:prstGeom prst="rect">
              <a:avLst/>
            </a:prstGeom>
            <a:solidFill>
              <a:srgbClr val="33BEB5"/>
            </a:solidFill>
            <a:ln w="25400">
              <a:noFill/>
              <a:miter lim="800000"/>
              <a:headEnd/>
              <a:tailEnd/>
            </a:ln>
          </p:spPr>
          <p:txBody>
            <a:bodyPr lIns="0" tIns="0" rIns="0" bIns="0"/>
            <a:lstStyle/>
            <a:p>
              <a:pPr defTabSz="914217">
                <a:defRPr/>
              </a:pPr>
              <a:endParaRPr lang="en-US" sz="700">
                <a:latin typeface="Calibri Light"/>
              </a:endParaRPr>
            </a:p>
          </p:txBody>
        </p:sp>
      </p:grpSp>
      <p:grpSp>
        <p:nvGrpSpPr>
          <p:cNvPr id="17" name="Group 3">
            <a:extLst>
              <a:ext uri="{FF2B5EF4-FFF2-40B4-BE49-F238E27FC236}">
                <a16:creationId xmlns:a16="http://schemas.microsoft.com/office/drawing/2014/main" id="{889FBEFA-0FE1-4264-9B4A-80C4E1A0905C}"/>
              </a:ext>
            </a:extLst>
          </p:cNvPr>
          <p:cNvGrpSpPr>
            <a:grpSpLocks/>
          </p:cNvGrpSpPr>
          <p:nvPr/>
        </p:nvGrpSpPr>
        <p:grpSpPr bwMode="auto">
          <a:xfrm>
            <a:off x="8413750" y="1007570"/>
            <a:ext cx="2247107" cy="3027363"/>
            <a:chOff x="17830593" y="3495915"/>
            <a:chExt cx="4493926" cy="6055130"/>
          </a:xfrm>
        </p:grpSpPr>
        <p:sp>
          <p:nvSpPr>
            <p:cNvPr id="18" name="AutoShape 13">
              <a:extLst>
                <a:ext uri="{FF2B5EF4-FFF2-40B4-BE49-F238E27FC236}">
                  <a16:creationId xmlns:a16="http://schemas.microsoft.com/office/drawing/2014/main" id="{39F90D14-3782-400B-AF84-6AD4164E8BFB}"/>
                </a:ext>
              </a:extLst>
            </p:cNvPr>
            <p:cNvSpPr>
              <a:spLocks/>
            </p:cNvSpPr>
            <p:nvPr/>
          </p:nvSpPr>
          <p:spPr bwMode="auto">
            <a:xfrm>
              <a:off x="17830593" y="3495915"/>
              <a:ext cx="4493926" cy="1268497"/>
            </a:xfrm>
            <a:prstGeom prst="rightArrow">
              <a:avLst>
                <a:gd name="adj1" fmla="val 69463"/>
                <a:gd name="adj2" fmla="val 28319"/>
              </a:avLst>
            </a:prstGeom>
            <a:solidFill>
              <a:srgbClr val="33BEB5"/>
            </a:solidFill>
            <a:ln w="25400">
              <a:noFill/>
              <a:miter lim="800000"/>
              <a:headEnd/>
              <a:tailEnd/>
            </a:ln>
          </p:spPr>
          <p:txBody>
            <a:bodyPr lIns="0" tIns="0" rIns="0" bIns="0"/>
            <a:lstStyle/>
            <a:p>
              <a:pPr defTabSz="914217">
                <a:defRPr/>
              </a:pPr>
              <a:endParaRPr lang="en-US" sz="700">
                <a:latin typeface="Calibri Light"/>
              </a:endParaRPr>
            </a:p>
          </p:txBody>
        </p:sp>
        <p:grpSp>
          <p:nvGrpSpPr>
            <p:cNvPr id="19" name="Group 44">
              <a:extLst>
                <a:ext uri="{FF2B5EF4-FFF2-40B4-BE49-F238E27FC236}">
                  <a16:creationId xmlns:a16="http://schemas.microsoft.com/office/drawing/2014/main" id="{338EC696-C1A9-484B-96CB-3CC1325ABA00}"/>
                </a:ext>
              </a:extLst>
            </p:cNvPr>
            <p:cNvGrpSpPr>
              <a:grpSpLocks/>
            </p:cNvGrpSpPr>
            <p:nvPr/>
          </p:nvGrpSpPr>
          <p:grpSpPr bwMode="auto">
            <a:xfrm>
              <a:off x="17830593" y="4576478"/>
              <a:ext cx="3646856" cy="4974567"/>
              <a:chOff x="7961392" y="5898827"/>
              <a:chExt cx="3646856" cy="4974567"/>
            </a:xfrm>
          </p:grpSpPr>
          <p:sp>
            <p:nvSpPr>
              <p:cNvPr id="20" name="Freeform 2">
                <a:extLst>
                  <a:ext uri="{FF2B5EF4-FFF2-40B4-BE49-F238E27FC236}">
                    <a16:creationId xmlns:a16="http://schemas.microsoft.com/office/drawing/2014/main" id="{9D4321EF-6AE3-4533-9F8E-9B8075EED900}"/>
                  </a:ext>
                </a:extLst>
              </p:cNvPr>
              <p:cNvSpPr>
                <a:spLocks/>
              </p:cNvSpPr>
              <p:nvPr/>
            </p:nvSpPr>
            <p:spPr bwMode="auto">
              <a:xfrm>
                <a:off x="7961392" y="5899423"/>
                <a:ext cx="352402" cy="408015"/>
              </a:xfrm>
              <a:custGeom>
                <a:avLst/>
                <a:gdLst>
                  <a:gd name="T0" fmla="*/ 0 w 21600"/>
                  <a:gd name="T1" fmla="*/ 0 h 21600"/>
                  <a:gd name="T2" fmla="*/ 1422400 w 21600"/>
                  <a:gd name="T3" fmla="*/ 0 h 21600"/>
                  <a:gd name="T4" fmla="*/ 1422400 w 21600"/>
                  <a:gd name="T5" fmla="*/ 1435100 h 21600"/>
                  <a:gd name="T6" fmla="*/ 0 w 21600"/>
                  <a:gd name="T7" fmla="*/ 0 h 21600"/>
                  <a:gd name="T8" fmla="*/ 0 w 21600"/>
                  <a:gd name="T9" fmla="*/ 0 h 2160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600" h="21600">
                    <a:moveTo>
                      <a:pt x="0" y="0"/>
                    </a:moveTo>
                    <a:lnTo>
                      <a:pt x="21600" y="0"/>
                    </a:lnTo>
                    <a:lnTo>
                      <a:pt x="21600" y="21600"/>
                    </a:lnTo>
                    <a:lnTo>
                      <a:pt x="0" y="0"/>
                    </a:lnTo>
                    <a:close/>
                    <a:moveTo>
                      <a:pt x="0" y="0"/>
                    </a:moveTo>
                  </a:path>
                </a:pathLst>
              </a:custGeom>
              <a:solidFill>
                <a:schemeClr val="accent5">
                  <a:lumMod val="50000"/>
                </a:schemeClr>
              </a:solidFill>
              <a:ln>
                <a:noFill/>
              </a:ln>
              <a:extLst>
                <a:ext uri="{91240B29-F687-4f45-9708-019B960494DF}">
                  <a14:hiddenLine xmlns:a14="http://schemas.microsoft.com/office/drawing/2010/main" xmlns="" w="25400" cap="flat">
                    <a:solidFill>
                      <a:schemeClr val="tx1"/>
                    </a:solidFill>
                    <a:miter lim="800000"/>
                    <a:headEnd type="none" w="med" len="med"/>
                    <a:tailEnd type="none" w="med" len="med"/>
                  </a14:hiddenLine>
                </a:ext>
              </a:extLst>
            </p:spPr>
            <p:txBody>
              <a:bodyPr lIns="0" tIns="0" rIns="0" bIns="0"/>
              <a:lstStyle/>
              <a:p>
                <a:pPr defTabSz="914217">
                  <a:defRPr/>
                </a:pPr>
                <a:endParaRPr lang="en-US" sz="700">
                  <a:latin typeface="Calibri Light"/>
                </a:endParaRPr>
              </a:p>
            </p:txBody>
          </p:sp>
          <p:sp>
            <p:nvSpPr>
              <p:cNvPr id="21" name="Rectangle 1">
                <a:extLst>
                  <a:ext uri="{FF2B5EF4-FFF2-40B4-BE49-F238E27FC236}">
                    <a16:creationId xmlns:a16="http://schemas.microsoft.com/office/drawing/2014/main" id="{8B451380-BBEB-44A0-887E-8FB8FCB4EF40}"/>
                  </a:ext>
                </a:extLst>
              </p:cNvPr>
              <p:cNvSpPr>
                <a:spLocks/>
              </p:cNvSpPr>
              <p:nvPr/>
            </p:nvSpPr>
            <p:spPr bwMode="auto">
              <a:xfrm>
                <a:off x="8439199" y="5899423"/>
                <a:ext cx="3168448" cy="4973971"/>
              </a:xfrm>
              <a:prstGeom prst="rect">
                <a:avLst/>
              </a:prstGeom>
              <a:solidFill>
                <a:schemeClr val="tx1"/>
              </a:solidFill>
              <a:ln w="25400">
                <a:noFill/>
                <a:miter lim="800000"/>
                <a:headEnd/>
                <a:tailEnd/>
              </a:ln>
            </p:spPr>
            <p:txBody>
              <a:bodyPr lIns="0" tIns="0" rIns="0" bIns="0"/>
              <a:lstStyle/>
              <a:p>
                <a:pPr defTabSz="914217">
                  <a:defRPr/>
                </a:pPr>
                <a:endParaRPr lang="en-US" sz="700">
                  <a:latin typeface="Calibri Light"/>
                </a:endParaRPr>
              </a:p>
            </p:txBody>
          </p:sp>
        </p:grpSp>
      </p:grpSp>
      <p:sp>
        <p:nvSpPr>
          <p:cNvPr id="22" name="Rectangle 1">
            <a:extLst>
              <a:ext uri="{FF2B5EF4-FFF2-40B4-BE49-F238E27FC236}">
                <a16:creationId xmlns:a16="http://schemas.microsoft.com/office/drawing/2014/main" id="{E6869EE2-5EA6-4FC6-810B-BE5CCDBF692D}"/>
              </a:ext>
            </a:extLst>
          </p:cNvPr>
          <p:cNvSpPr>
            <a:spLocks/>
          </p:cNvSpPr>
          <p:nvPr/>
        </p:nvSpPr>
        <p:spPr bwMode="auto">
          <a:xfrm>
            <a:off x="1999457" y="4456414"/>
            <a:ext cx="1651794" cy="444500"/>
          </a:xfrm>
          <a:prstGeom prst="rect">
            <a:avLst/>
          </a:prstGeom>
          <a:solidFill>
            <a:srgbClr val="33BEB5"/>
          </a:solidFill>
          <a:ln>
            <a:noFill/>
          </a:ln>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700">
              <a:latin typeface="Calibri Light" panose="020F0302020204030204" pitchFamily="34" charset="0"/>
            </a:endParaRPr>
          </a:p>
        </p:txBody>
      </p:sp>
      <p:sp>
        <p:nvSpPr>
          <p:cNvPr id="23" name="AutoShape 19">
            <a:extLst>
              <a:ext uri="{FF2B5EF4-FFF2-40B4-BE49-F238E27FC236}">
                <a16:creationId xmlns:a16="http://schemas.microsoft.com/office/drawing/2014/main" id="{F76DE937-39B1-4E16-ABE2-7DB739ECC023}"/>
              </a:ext>
            </a:extLst>
          </p:cNvPr>
          <p:cNvSpPr>
            <a:spLocks/>
          </p:cNvSpPr>
          <p:nvPr/>
        </p:nvSpPr>
        <p:spPr bwMode="auto">
          <a:xfrm>
            <a:off x="3689350" y="1825133"/>
            <a:ext cx="286544" cy="287338"/>
          </a:xfrm>
          <a:custGeom>
            <a:avLst/>
            <a:gdLst>
              <a:gd name="T0" fmla="*/ 10800 w 21600"/>
              <a:gd name="T1" fmla="*/ 10789 h 21579"/>
              <a:gd name="T2" fmla="*/ 10800 w 21600"/>
              <a:gd name="T3" fmla="*/ 10789 h 21579"/>
              <a:gd name="T4" fmla="*/ 10800 w 21600"/>
              <a:gd name="T5" fmla="*/ 10789 h 21579"/>
              <a:gd name="T6" fmla="*/ 10800 w 21600"/>
              <a:gd name="T7" fmla="*/ 10789 h 21579"/>
            </a:gdLst>
            <a:ahLst/>
            <a:cxnLst>
              <a:cxn ang="0">
                <a:pos x="T0" y="T1"/>
              </a:cxn>
              <a:cxn ang="0">
                <a:pos x="T2" y="T3"/>
              </a:cxn>
              <a:cxn ang="0">
                <a:pos x="T4" y="T5"/>
              </a:cxn>
              <a:cxn ang="0">
                <a:pos x="T6" y="T7"/>
              </a:cxn>
            </a:cxnLst>
            <a:rect l="0" t="0" r="r" b="b"/>
            <a:pathLst>
              <a:path w="21600" h="21579">
                <a:moveTo>
                  <a:pt x="21599" y="9391"/>
                </a:moveTo>
                <a:cubicBezTo>
                  <a:pt x="21599" y="9887"/>
                  <a:pt x="21472" y="10321"/>
                  <a:pt x="21218" y="10697"/>
                </a:cubicBezTo>
                <a:cubicBezTo>
                  <a:pt x="20963" y="11072"/>
                  <a:pt x="20647" y="11313"/>
                  <a:pt x="20263" y="11427"/>
                </a:cubicBezTo>
                <a:lnTo>
                  <a:pt x="20263" y="16610"/>
                </a:lnTo>
                <a:cubicBezTo>
                  <a:pt x="20263" y="17200"/>
                  <a:pt x="20087" y="17708"/>
                  <a:pt x="19729" y="18128"/>
                </a:cubicBezTo>
                <a:cubicBezTo>
                  <a:pt x="19374" y="18550"/>
                  <a:pt x="18951" y="18758"/>
                  <a:pt x="18459" y="18758"/>
                </a:cubicBezTo>
                <a:cubicBezTo>
                  <a:pt x="17927" y="18122"/>
                  <a:pt x="17286" y="17505"/>
                  <a:pt x="16537" y="16904"/>
                </a:cubicBezTo>
                <a:cubicBezTo>
                  <a:pt x="15785" y="16305"/>
                  <a:pt x="14980" y="15756"/>
                  <a:pt x="14116" y="15254"/>
                </a:cubicBezTo>
                <a:cubicBezTo>
                  <a:pt x="13254" y="14755"/>
                  <a:pt x="12363" y="14324"/>
                  <a:pt x="11449" y="13969"/>
                </a:cubicBezTo>
                <a:cubicBezTo>
                  <a:pt x="10536" y="13614"/>
                  <a:pt x="9648" y="13379"/>
                  <a:pt x="8788" y="13267"/>
                </a:cubicBezTo>
                <a:cubicBezTo>
                  <a:pt x="8453" y="13379"/>
                  <a:pt x="8179" y="13564"/>
                  <a:pt x="7968" y="13828"/>
                </a:cubicBezTo>
                <a:cubicBezTo>
                  <a:pt x="7758" y="14092"/>
                  <a:pt x="7613" y="14386"/>
                  <a:pt x="7535" y="14706"/>
                </a:cubicBezTo>
                <a:cubicBezTo>
                  <a:pt x="7457" y="15028"/>
                  <a:pt x="7449" y="15360"/>
                  <a:pt x="7510" y="15698"/>
                </a:cubicBezTo>
                <a:cubicBezTo>
                  <a:pt x="7574" y="16035"/>
                  <a:pt x="7719" y="16340"/>
                  <a:pt x="7946" y="16610"/>
                </a:cubicBezTo>
                <a:cubicBezTo>
                  <a:pt x="7750" y="16992"/>
                  <a:pt x="7660" y="17347"/>
                  <a:pt x="7677" y="17673"/>
                </a:cubicBezTo>
                <a:cubicBezTo>
                  <a:pt x="7692" y="17993"/>
                  <a:pt x="7772" y="18307"/>
                  <a:pt x="7917" y="18606"/>
                </a:cubicBezTo>
                <a:cubicBezTo>
                  <a:pt x="8059" y="18908"/>
                  <a:pt x="8255" y="19193"/>
                  <a:pt x="8497" y="19469"/>
                </a:cubicBezTo>
                <a:cubicBezTo>
                  <a:pt x="8737" y="19745"/>
                  <a:pt x="8996" y="20021"/>
                  <a:pt x="9271" y="20291"/>
                </a:cubicBezTo>
                <a:cubicBezTo>
                  <a:pt x="9114" y="20696"/>
                  <a:pt x="8842" y="21001"/>
                  <a:pt x="8455" y="21212"/>
                </a:cubicBezTo>
                <a:cubicBezTo>
                  <a:pt x="8069" y="21423"/>
                  <a:pt x="7655" y="21541"/>
                  <a:pt x="7212" y="21570"/>
                </a:cubicBezTo>
                <a:cubicBezTo>
                  <a:pt x="6771" y="21599"/>
                  <a:pt x="6340" y="21550"/>
                  <a:pt x="5917" y="21423"/>
                </a:cubicBezTo>
                <a:cubicBezTo>
                  <a:pt x="5496" y="21294"/>
                  <a:pt x="5163" y="21092"/>
                  <a:pt x="4923" y="20810"/>
                </a:cubicBezTo>
                <a:cubicBezTo>
                  <a:pt x="4781" y="20241"/>
                  <a:pt x="4624" y="19657"/>
                  <a:pt x="4453" y="19055"/>
                </a:cubicBezTo>
                <a:cubicBezTo>
                  <a:pt x="4281" y="18453"/>
                  <a:pt x="4139" y="17843"/>
                  <a:pt x="4032" y="17224"/>
                </a:cubicBezTo>
                <a:cubicBezTo>
                  <a:pt x="3921" y="16599"/>
                  <a:pt x="3868" y="15953"/>
                  <a:pt x="3868" y="15281"/>
                </a:cubicBezTo>
                <a:cubicBezTo>
                  <a:pt x="3868" y="14615"/>
                  <a:pt x="3961" y="13905"/>
                  <a:pt x="4149" y="13153"/>
                </a:cubicBezTo>
                <a:lnTo>
                  <a:pt x="1804" y="13153"/>
                </a:lnTo>
                <a:cubicBezTo>
                  <a:pt x="1312" y="13153"/>
                  <a:pt x="888" y="12945"/>
                  <a:pt x="533" y="12522"/>
                </a:cubicBezTo>
                <a:cubicBezTo>
                  <a:pt x="176" y="12100"/>
                  <a:pt x="0" y="11592"/>
                  <a:pt x="0" y="10990"/>
                </a:cubicBezTo>
                <a:lnTo>
                  <a:pt x="0" y="7774"/>
                </a:lnTo>
                <a:cubicBezTo>
                  <a:pt x="0" y="7184"/>
                  <a:pt x="176" y="6676"/>
                  <a:pt x="526" y="6245"/>
                </a:cubicBezTo>
                <a:cubicBezTo>
                  <a:pt x="878" y="5819"/>
                  <a:pt x="1304" y="5605"/>
                  <a:pt x="1804" y="5605"/>
                </a:cubicBezTo>
                <a:lnTo>
                  <a:pt x="7652" y="5605"/>
                </a:lnTo>
                <a:cubicBezTo>
                  <a:pt x="8551" y="5605"/>
                  <a:pt x="9508" y="5449"/>
                  <a:pt x="10524" y="5135"/>
                </a:cubicBezTo>
                <a:cubicBezTo>
                  <a:pt x="11540" y="4821"/>
                  <a:pt x="12536" y="4399"/>
                  <a:pt x="13511" y="3873"/>
                </a:cubicBezTo>
                <a:cubicBezTo>
                  <a:pt x="14488" y="3342"/>
                  <a:pt x="15408" y="2744"/>
                  <a:pt x="16272" y="2071"/>
                </a:cubicBezTo>
                <a:cubicBezTo>
                  <a:pt x="17134" y="1405"/>
                  <a:pt x="17864" y="713"/>
                  <a:pt x="18459" y="0"/>
                </a:cubicBezTo>
                <a:cubicBezTo>
                  <a:pt x="18951" y="0"/>
                  <a:pt x="19374" y="214"/>
                  <a:pt x="19729" y="633"/>
                </a:cubicBezTo>
                <a:cubicBezTo>
                  <a:pt x="20087" y="1056"/>
                  <a:pt x="20263" y="1567"/>
                  <a:pt x="20263" y="2165"/>
                </a:cubicBezTo>
                <a:lnTo>
                  <a:pt x="20263" y="7334"/>
                </a:lnTo>
                <a:cubicBezTo>
                  <a:pt x="20647" y="7445"/>
                  <a:pt x="20963" y="7692"/>
                  <a:pt x="21218" y="8070"/>
                </a:cubicBezTo>
                <a:cubicBezTo>
                  <a:pt x="21472" y="8454"/>
                  <a:pt x="21599" y="8895"/>
                  <a:pt x="21599" y="9391"/>
                </a:cubicBezTo>
                <a:moveTo>
                  <a:pt x="18459" y="2855"/>
                </a:moveTo>
                <a:cubicBezTo>
                  <a:pt x="17864" y="3407"/>
                  <a:pt x="17215" y="3941"/>
                  <a:pt x="16512" y="4451"/>
                </a:cubicBezTo>
                <a:cubicBezTo>
                  <a:pt x="15810" y="4962"/>
                  <a:pt x="15065" y="5423"/>
                  <a:pt x="14280" y="5834"/>
                </a:cubicBezTo>
                <a:cubicBezTo>
                  <a:pt x="13494" y="6245"/>
                  <a:pt x="12693" y="6609"/>
                  <a:pt x="11878" y="6923"/>
                </a:cubicBezTo>
                <a:cubicBezTo>
                  <a:pt x="11060" y="7237"/>
                  <a:pt x="10255" y="7462"/>
                  <a:pt x="9457" y="7603"/>
                </a:cubicBezTo>
                <a:lnTo>
                  <a:pt x="9457" y="11172"/>
                </a:lnTo>
                <a:cubicBezTo>
                  <a:pt x="10255" y="11325"/>
                  <a:pt x="11060" y="11554"/>
                  <a:pt x="11878" y="11862"/>
                </a:cubicBezTo>
                <a:cubicBezTo>
                  <a:pt x="12693" y="12170"/>
                  <a:pt x="13494" y="12537"/>
                  <a:pt x="14280" y="12956"/>
                </a:cubicBezTo>
                <a:cubicBezTo>
                  <a:pt x="15065" y="13379"/>
                  <a:pt x="15812" y="13843"/>
                  <a:pt x="16524" y="14347"/>
                </a:cubicBezTo>
                <a:cubicBezTo>
                  <a:pt x="17234" y="14855"/>
                  <a:pt x="17881" y="15380"/>
                  <a:pt x="18459" y="15920"/>
                </a:cubicBezTo>
                <a:lnTo>
                  <a:pt x="18459" y="2855"/>
                </a:lnTo>
                <a:close/>
              </a:path>
            </a:pathLst>
          </a:custGeom>
          <a:solidFill>
            <a:schemeClr val="bg1"/>
          </a:solidFill>
          <a:ln>
            <a:noFill/>
          </a:ln>
          <a:effectLst/>
        </p:spPr>
        <p:txBody>
          <a:bodyPr lIns="50789" tIns="50789" rIns="50789" bIns="50789" anchor="ctr"/>
          <a:lstStyle/>
          <a:p>
            <a:pPr defTabSz="457098">
              <a:defRPr/>
            </a:pPr>
            <a:endParaRPr lang="es-ES" sz="29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24" name="AutoShape 20">
            <a:extLst>
              <a:ext uri="{FF2B5EF4-FFF2-40B4-BE49-F238E27FC236}">
                <a16:creationId xmlns:a16="http://schemas.microsoft.com/office/drawing/2014/main" id="{DBE06448-B8D4-47EF-A68C-1D51570EE547}"/>
              </a:ext>
            </a:extLst>
          </p:cNvPr>
          <p:cNvSpPr>
            <a:spLocks/>
          </p:cNvSpPr>
          <p:nvPr/>
        </p:nvSpPr>
        <p:spPr bwMode="auto">
          <a:xfrm>
            <a:off x="1999457" y="2048970"/>
            <a:ext cx="296863" cy="296069"/>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9987" y="2580"/>
                </a:moveTo>
                <a:cubicBezTo>
                  <a:pt x="20419" y="2580"/>
                  <a:pt x="20793" y="2735"/>
                  <a:pt x="21116" y="3052"/>
                </a:cubicBezTo>
                <a:cubicBezTo>
                  <a:pt x="21438" y="3372"/>
                  <a:pt x="21599" y="3743"/>
                  <a:pt x="21599" y="4175"/>
                </a:cubicBezTo>
                <a:lnTo>
                  <a:pt x="21599" y="19987"/>
                </a:lnTo>
                <a:cubicBezTo>
                  <a:pt x="21599" y="20419"/>
                  <a:pt x="21438" y="20796"/>
                  <a:pt x="21116" y="21116"/>
                </a:cubicBezTo>
                <a:cubicBezTo>
                  <a:pt x="20793" y="21438"/>
                  <a:pt x="20419" y="21599"/>
                  <a:pt x="19987" y="21599"/>
                </a:cubicBezTo>
                <a:lnTo>
                  <a:pt x="1612" y="21599"/>
                </a:lnTo>
                <a:cubicBezTo>
                  <a:pt x="1180" y="21599"/>
                  <a:pt x="806" y="21438"/>
                  <a:pt x="483" y="21116"/>
                </a:cubicBezTo>
                <a:cubicBezTo>
                  <a:pt x="161" y="20796"/>
                  <a:pt x="0" y="20419"/>
                  <a:pt x="0" y="19987"/>
                </a:cubicBezTo>
                <a:lnTo>
                  <a:pt x="0" y="4175"/>
                </a:lnTo>
                <a:cubicBezTo>
                  <a:pt x="0" y="3743"/>
                  <a:pt x="161" y="3372"/>
                  <a:pt x="483" y="3052"/>
                </a:cubicBezTo>
                <a:cubicBezTo>
                  <a:pt x="806" y="2735"/>
                  <a:pt x="1180" y="2580"/>
                  <a:pt x="1612" y="2580"/>
                </a:cubicBezTo>
                <a:lnTo>
                  <a:pt x="2150" y="2580"/>
                </a:lnTo>
                <a:lnTo>
                  <a:pt x="2150" y="2401"/>
                </a:lnTo>
                <a:cubicBezTo>
                  <a:pt x="2150" y="2116"/>
                  <a:pt x="2196" y="1828"/>
                  <a:pt x="2288" y="1540"/>
                </a:cubicBezTo>
                <a:cubicBezTo>
                  <a:pt x="2381" y="1249"/>
                  <a:pt x="2530" y="990"/>
                  <a:pt x="2738" y="766"/>
                </a:cubicBezTo>
                <a:cubicBezTo>
                  <a:pt x="2942" y="541"/>
                  <a:pt x="3216" y="360"/>
                  <a:pt x="3555" y="213"/>
                </a:cubicBezTo>
                <a:cubicBezTo>
                  <a:pt x="3895" y="75"/>
                  <a:pt x="4310" y="0"/>
                  <a:pt x="4796" y="0"/>
                </a:cubicBezTo>
                <a:cubicBezTo>
                  <a:pt x="5283" y="0"/>
                  <a:pt x="5698" y="75"/>
                  <a:pt x="6037" y="213"/>
                </a:cubicBezTo>
                <a:cubicBezTo>
                  <a:pt x="6377" y="360"/>
                  <a:pt x="6651" y="541"/>
                  <a:pt x="6858" y="766"/>
                </a:cubicBezTo>
                <a:cubicBezTo>
                  <a:pt x="7062" y="990"/>
                  <a:pt x="7215" y="1255"/>
                  <a:pt x="7313" y="1546"/>
                </a:cubicBezTo>
                <a:cubicBezTo>
                  <a:pt x="7411" y="1840"/>
                  <a:pt x="7457" y="2125"/>
                  <a:pt x="7457" y="2401"/>
                </a:cubicBezTo>
                <a:lnTo>
                  <a:pt x="7457" y="2580"/>
                </a:lnTo>
                <a:lnTo>
                  <a:pt x="8133" y="2580"/>
                </a:lnTo>
                <a:lnTo>
                  <a:pt x="8133" y="2401"/>
                </a:lnTo>
                <a:cubicBezTo>
                  <a:pt x="8133" y="2116"/>
                  <a:pt x="8179" y="1828"/>
                  <a:pt x="8269" y="1540"/>
                </a:cubicBezTo>
                <a:cubicBezTo>
                  <a:pt x="8364" y="1249"/>
                  <a:pt x="8511" y="990"/>
                  <a:pt x="8718" y="766"/>
                </a:cubicBezTo>
                <a:cubicBezTo>
                  <a:pt x="8925" y="541"/>
                  <a:pt x="9199" y="360"/>
                  <a:pt x="9538" y="213"/>
                </a:cubicBezTo>
                <a:cubicBezTo>
                  <a:pt x="9878" y="74"/>
                  <a:pt x="10293" y="0"/>
                  <a:pt x="10779" y="0"/>
                </a:cubicBezTo>
                <a:cubicBezTo>
                  <a:pt x="11266" y="0"/>
                  <a:pt x="11678" y="74"/>
                  <a:pt x="12020" y="213"/>
                </a:cubicBezTo>
                <a:cubicBezTo>
                  <a:pt x="12360" y="360"/>
                  <a:pt x="12636" y="541"/>
                  <a:pt x="12852" y="766"/>
                </a:cubicBezTo>
                <a:cubicBezTo>
                  <a:pt x="13068" y="990"/>
                  <a:pt x="13227" y="1255"/>
                  <a:pt x="13322" y="1546"/>
                </a:cubicBezTo>
                <a:cubicBezTo>
                  <a:pt x="13417" y="1840"/>
                  <a:pt x="13469" y="2125"/>
                  <a:pt x="13469" y="2401"/>
                </a:cubicBezTo>
                <a:lnTo>
                  <a:pt x="13469" y="2580"/>
                </a:lnTo>
                <a:lnTo>
                  <a:pt x="14142" y="2580"/>
                </a:lnTo>
                <a:lnTo>
                  <a:pt x="14142" y="2401"/>
                </a:lnTo>
                <a:cubicBezTo>
                  <a:pt x="14142" y="2116"/>
                  <a:pt x="14191" y="1828"/>
                  <a:pt x="14286" y="1540"/>
                </a:cubicBezTo>
                <a:cubicBezTo>
                  <a:pt x="14384" y="1249"/>
                  <a:pt x="14534" y="990"/>
                  <a:pt x="14741" y="765"/>
                </a:cubicBezTo>
                <a:cubicBezTo>
                  <a:pt x="14948" y="541"/>
                  <a:pt x="15219" y="359"/>
                  <a:pt x="15556" y="213"/>
                </a:cubicBezTo>
                <a:cubicBezTo>
                  <a:pt x="15890" y="74"/>
                  <a:pt x="16305" y="0"/>
                  <a:pt x="16803" y="0"/>
                </a:cubicBezTo>
                <a:cubicBezTo>
                  <a:pt x="17289" y="0"/>
                  <a:pt x="17704" y="74"/>
                  <a:pt x="18044" y="213"/>
                </a:cubicBezTo>
                <a:cubicBezTo>
                  <a:pt x="18383" y="359"/>
                  <a:pt x="18657" y="541"/>
                  <a:pt x="18864" y="765"/>
                </a:cubicBezTo>
                <a:cubicBezTo>
                  <a:pt x="19069" y="990"/>
                  <a:pt x="19218" y="1255"/>
                  <a:pt x="19311" y="1546"/>
                </a:cubicBezTo>
                <a:cubicBezTo>
                  <a:pt x="19403" y="1839"/>
                  <a:pt x="19449" y="2125"/>
                  <a:pt x="19449" y="2401"/>
                </a:cubicBezTo>
                <a:lnTo>
                  <a:pt x="19449" y="2580"/>
                </a:lnTo>
                <a:lnTo>
                  <a:pt x="19987" y="2580"/>
                </a:lnTo>
                <a:close/>
                <a:moveTo>
                  <a:pt x="6066" y="7968"/>
                </a:moveTo>
                <a:lnTo>
                  <a:pt x="2179" y="7968"/>
                </a:lnTo>
                <a:lnTo>
                  <a:pt x="2179" y="11443"/>
                </a:lnTo>
                <a:lnTo>
                  <a:pt x="6066" y="11443"/>
                </a:lnTo>
                <a:lnTo>
                  <a:pt x="6066" y="7968"/>
                </a:lnTo>
                <a:close/>
                <a:moveTo>
                  <a:pt x="6066" y="11976"/>
                </a:moveTo>
                <a:lnTo>
                  <a:pt x="2179" y="11976"/>
                </a:lnTo>
                <a:lnTo>
                  <a:pt x="2179" y="15452"/>
                </a:lnTo>
                <a:lnTo>
                  <a:pt x="6066" y="15452"/>
                </a:lnTo>
                <a:lnTo>
                  <a:pt x="6066" y="11976"/>
                </a:lnTo>
                <a:close/>
                <a:moveTo>
                  <a:pt x="6066" y="15976"/>
                </a:moveTo>
                <a:lnTo>
                  <a:pt x="2179" y="15976"/>
                </a:lnTo>
                <a:lnTo>
                  <a:pt x="2179" y="19422"/>
                </a:lnTo>
                <a:lnTo>
                  <a:pt x="6066" y="19422"/>
                </a:lnTo>
                <a:lnTo>
                  <a:pt x="6066" y="15976"/>
                </a:lnTo>
                <a:close/>
                <a:moveTo>
                  <a:pt x="3754" y="5543"/>
                </a:moveTo>
                <a:cubicBezTo>
                  <a:pt x="3754" y="6067"/>
                  <a:pt x="4102" y="6323"/>
                  <a:pt x="4799" y="6323"/>
                </a:cubicBezTo>
                <a:cubicBezTo>
                  <a:pt x="5499" y="6323"/>
                  <a:pt x="5847" y="6067"/>
                  <a:pt x="5847" y="5543"/>
                </a:cubicBezTo>
                <a:lnTo>
                  <a:pt x="5847" y="2398"/>
                </a:lnTo>
                <a:cubicBezTo>
                  <a:pt x="5847" y="1877"/>
                  <a:pt x="5499" y="1612"/>
                  <a:pt x="4799" y="1612"/>
                </a:cubicBezTo>
                <a:cubicBezTo>
                  <a:pt x="4102" y="1612"/>
                  <a:pt x="3754" y="1877"/>
                  <a:pt x="3754" y="2398"/>
                </a:cubicBezTo>
                <a:lnTo>
                  <a:pt x="3754" y="5543"/>
                </a:lnTo>
                <a:close/>
                <a:moveTo>
                  <a:pt x="10535" y="7968"/>
                </a:moveTo>
                <a:lnTo>
                  <a:pt x="6607" y="7968"/>
                </a:lnTo>
                <a:lnTo>
                  <a:pt x="6607" y="11443"/>
                </a:lnTo>
                <a:lnTo>
                  <a:pt x="10535" y="11443"/>
                </a:lnTo>
                <a:lnTo>
                  <a:pt x="10535" y="7968"/>
                </a:lnTo>
                <a:close/>
                <a:moveTo>
                  <a:pt x="10535" y="11976"/>
                </a:moveTo>
                <a:lnTo>
                  <a:pt x="6607" y="11976"/>
                </a:lnTo>
                <a:lnTo>
                  <a:pt x="6607" y="15452"/>
                </a:lnTo>
                <a:lnTo>
                  <a:pt x="10535" y="15452"/>
                </a:lnTo>
                <a:lnTo>
                  <a:pt x="10535" y="11976"/>
                </a:lnTo>
                <a:close/>
                <a:moveTo>
                  <a:pt x="10535" y="15976"/>
                </a:moveTo>
                <a:lnTo>
                  <a:pt x="6607" y="15976"/>
                </a:lnTo>
                <a:lnTo>
                  <a:pt x="6607" y="19422"/>
                </a:lnTo>
                <a:lnTo>
                  <a:pt x="10535" y="19422"/>
                </a:lnTo>
                <a:lnTo>
                  <a:pt x="10535" y="15976"/>
                </a:lnTo>
                <a:close/>
                <a:moveTo>
                  <a:pt x="9774" y="5543"/>
                </a:moveTo>
                <a:cubicBezTo>
                  <a:pt x="9774" y="5825"/>
                  <a:pt x="9849" y="6027"/>
                  <a:pt x="9996" y="6145"/>
                </a:cubicBezTo>
                <a:cubicBezTo>
                  <a:pt x="10143" y="6269"/>
                  <a:pt x="10405" y="6323"/>
                  <a:pt x="10782" y="6323"/>
                </a:cubicBezTo>
                <a:cubicBezTo>
                  <a:pt x="11159" y="6323"/>
                  <a:pt x="11427" y="6263"/>
                  <a:pt x="11588" y="6139"/>
                </a:cubicBezTo>
                <a:cubicBezTo>
                  <a:pt x="11750" y="6015"/>
                  <a:pt x="11830" y="5819"/>
                  <a:pt x="11830" y="5543"/>
                </a:cubicBezTo>
                <a:lnTo>
                  <a:pt x="11830" y="2398"/>
                </a:lnTo>
                <a:cubicBezTo>
                  <a:pt x="11830" y="2128"/>
                  <a:pt x="11750" y="1932"/>
                  <a:pt x="11588" y="1802"/>
                </a:cubicBezTo>
                <a:cubicBezTo>
                  <a:pt x="11427" y="1673"/>
                  <a:pt x="11159" y="1612"/>
                  <a:pt x="10782" y="1612"/>
                </a:cubicBezTo>
                <a:cubicBezTo>
                  <a:pt x="10405" y="1612"/>
                  <a:pt x="10143" y="1679"/>
                  <a:pt x="9996" y="1814"/>
                </a:cubicBezTo>
                <a:cubicBezTo>
                  <a:pt x="9849" y="1944"/>
                  <a:pt x="9774" y="2139"/>
                  <a:pt x="9774" y="2398"/>
                </a:cubicBezTo>
                <a:lnTo>
                  <a:pt x="9774" y="5543"/>
                </a:lnTo>
                <a:close/>
                <a:moveTo>
                  <a:pt x="14986" y="7968"/>
                </a:moveTo>
                <a:lnTo>
                  <a:pt x="11073" y="7968"/>
                </a:lnTo>
                <a:lnTo>
                  <a:pt x="11073" y="11443"/>
                </a:lnTo>
                <a:lnTo>
                  <a:pt x="14986" y="11443"/>
                </a:lnTo>
                <a:lnTo>
                  <a:pt x="14986" y="7968"/>
                </a:lnTo>
                <a:close/>
                <a:moveTo>
                  <a:pt x="14986" y="11976"/>
                </a:moveTo>
                <a:lnTo>
                  <a:pt x="11073" y="11976"/>
                </a:lnTo>
                <a:lnTo>
                  <a:pt x="11073" y="15452"/>
                </a:lnTo>
                <a:lnTo>
                  <a:pt x="14986" y="15452"/>
                </a:lnTo>
                <a:lnTo>
                  <a:pt x="14986" y="11976"/>
                </a:lnTo>
                <a:close/>
                <a:moveTo>
                  <a:pt x="14986" y="15976"/>
                </a:moveTo>
                <a:lnTo>
                  <a:pt x="11073" y="15976"/>
                </a:lnTo>
                <a:lnTo>
                  <a:pt x="11073" y="19422"/>
                </a:lnTo>
                <a:lnTo>
                  <a:pt x="14986" y="19422"/>
                </a:lnTo>
                <a:lnTo>
                  <a:pt x="14986" y="15976"/>
                </a:lnTo>
                <a:close/>
                <a:moveTo>
                  <a:pt x="19423" y="7968"/>
                </a:moveTo>
                <a:lnTo>
                  <a:pt x="15521" y="7968"/>
                </a:lnTo>
                <a:lnTo>
                  <a:pt x="15521" y="11443"/>
                </a:lnTo>
                <a:lnTo>
                  <a:pt x="19423" y="11443"/>
                </a:lnTo>
                <a:lnTo>
                  <a:pt x="19423" y="7968"/>
                </a:lnTo>
                <a:close/>
                <a:moveTo>
                  <a:pt x="19423" y="11976"/>
                </a:moveTo>
                <a:lnTo>
                  <a:pt x="15521" y="11976"/>
                </a:lnTo>
                <a:lnTo>
                  <a:pt x="15521" y="15452"/>
                </a:lnTo>
                <a:lnTo>
                  <a:pt x="19423" y="15452"/>
                </a:lnTo>
                <a:lnTo>
                  <a:pt x="19423" y="11976"/>
                </a:lnTo>
                <a:close/>
                <a:moveTo>
                  <a:pt x="19423" y="15976"/>
                </a:moveTo>
                <a:lnTo>
                  <a:pt x="15521" y="15976"/>
                </a:lnTo>
                <a:lnTo>
                  <a:pt x="15521" y="19422"/>
                </a:lnTo>
                <a:lnTo>
                  <a:pt x="19423" y="19422"/>
                </a:lnTo>
                <a:lnTo>
                  <a:pt x="19423" y="15976"/>
                </a:lnTo>
                <a:close/>
                <a:moveTo>
                  <a:pt x="15758" y="5543"/>
                </a:moveTo>
                <a:cubicBezTo>
                  <a:pt x="15758" y="6067"/>
                  <a:pt x="16106" y="6323"/>
                  <a:pt x="16806" y="6323"/>
                </a:cubicBezTo>
                <a:cubicBezTo>
                  <a:pt x="17502" y="6323"/>
                  <a:pt x="17848" y="6067"/>
                  <a:pt x="17839" y="5543"/>
                </a:cubicBezTo>
                <a:lnTo>
                  <a:pt x="17839" y="2398"/>
                </a:lnTo>
                <a:cubicBezTo>
                  <a:pt x="17839" y="1877"/>
                  <a:pt x="17494" y="1612"/>
                  <a:pt x="16806" y="1612"/>
                </a:cubicBezTo>
                <a:cubicBezTo>
                  <a:pt x="16106" y="1612"/>
                  <a:pt x="15758" y="1877"/>
                  <a:pt x="15758" y="2398"/>
                </a:cubicBezTo>
                <a:lnTo>
                  <a:pt x="15758" y="5543"/>
                </a:lnTo>
                <a:close/>
              </a:path>
            </a:pathLst>
          </a:custGeom>
          <a:solidFill>
            <a:schemeClr val="bg1"/>
          </a:solidFill>
          <a:ln>
            <a:noFill/>
          </a:ln>
          <a:effectLst/>
        </p:spPr>
        <p:txBody>
          <a:bodyPr lIns="50789" tIns="50789" rIns="50789" bIns="50789" anchor="ctr"/>
          <a:lstStyle/>
          <a:p>
            <a:pPr defTabSz="457098">
              <a:defRPr/>
            </a:pPr>
            <a:endParaRPr lang="es-ES" sz="29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25" name="Freeform 102">
            <a:extLst>
              <a:ext uri="{FF2B5EF4-FFF2-40B4-BE49-F238E27FC236}">
                <a16:creationId xmlns:a16="http://schemas.microsoft.com/office/drawing/2014/main" id="{02F5F1BB-43F7-43EC-BC87-19C6110123B6}"/>
              </a:ext>
            </a:extLst>
          </p:cNvPr>
          <p:cNvSpPr>
            <a:spLocks noChangeArrowheads="1"/>
          </p:cNvSpPr>
          <p:nvPr/>
        </p:nvSpPr>
        <p:spPr bwMode="auto">
          <a:xfrm>
            <a:off x="5374482" y="1649714"/>
            <a:ext cx="297656" cy="265907"/>
          </a:xfrm>
          <a:custGeom>
            <a:avLst/>
            <a:gdLst>
              <a:gd name="T0" fmla="*/ 95748 w 498"/>
              <a:gd name="T1" fmla="*/ 180770 h 445"/>
              <a:gd name="T2" fmla="*/ 95748 w 498"/>
              <a:gd name="T3" fmla="*/ 180770 h 445"/>
              <a:gd name="T4" fmla="*/ 169953 w 498"/>
              <a:gd name="T5" fmla="*/ 202318 h 445"/>
              <a:gd name="T6" fmla="*/ 180724 w 498"/>
              <a:gd name="T7" fmla="*/ 202318 h 445"/>
              <a:gd name="T8" fmla="*/ 233386 w 498"/>
              <a:gd name="T9" fmla="*/ 160418 h 445"/>
              <a:gd name="T10" fmla="*/ 233386 w 498"/>
              <a:gd name="T11" fmla="*/ 149644 h 445"/>
              <a:gd name="T12" fmla="*/ 213039 w 498"/>
              <a:gd name="T13" fmla="*/ 128095 h 445"/>
              <a:gd name="T14" fmla="*/ 329134 w 498"/>
              <a:gd name="T15" fmla="*/ 11972 h 445"/>
              <a:gd name="T16" fmla="*/ 233386 w 498"/>
              <a:gd name="T17" fmla="*/ 0 h 445"/>
              <a:gd name="T18" fmla="*/ 128063 w 498"/>
              <a:gd name="T19" fmla="*/ 64646 h 445"/>
              <a:gd name="T20" fmla="*/ 86173 w 498"/>
              <a:gd name="T21" fmla="*/ 96969 h 445"/>
              <a:gd name="T22" fmla="*/ 63433 w 498"/>
              <a:gd name="T23" fmla="*/ 138869 h 445"/>
              <a:gd name="T24" fmla="*/ 21543 w 498"/>
              <a:gd name="T25" fmla="*/ 149644 h 445"/>
              <a:gd name="T26" fmla="*/ 0 w 498"/>
              <a:gd name="T27" fmla="*/ 171193 h 445"/>
              <a:gd name="T28" fmla="*/ 0 w 498"/>
              <a:gd name="T29" fmla="*/ 180770 h 445"/>
              <a:gd name="T30" fmla="*/ 43087 w 498"/>
              <a:gd name="T31" fmla="*/ 223867 h 445"/>
              <a:gd name="T32" fmla="*/ 63433 w 498"/>
              <a:gd name="T33" fmla="*/ 234642 h 445"/>
              <a:gd name="T34" fmla="*/ 86173 w 498"/>
              <a:gd name="T35" fmla="*/ 213093 h 445"/>
              <a:gd name="T36" fmla="*/ 95748 w 498"/>
              <a:gd name="T37" fmla="*/ 180770 h 445"/>
              <a:gd name="T38" fmla="*/ 265701 w 498"/>
              <a:gd name="T39" fmla="*/ 191544 h 445"/>
              <a:gd name="T40" fmla="*/ 265701 w 498"/>
              <a:gd name="T41" fmla="*/ 191544 h 445"/>
              <a:gd name="T42" fmla="*/ 254929 w 498"/>
              <a:gd name="T43" fmla="*/ 191544 h 445"/>
              <a:gd name="T44" fmla="*/ 213039 w 498"/>
              <a:gd name="T45" fmla="*/ 223867 h 445"/>
              <a:gd name="T46" fmla="*/ 202268 w 498"/>
              <a:gd name="T47" fmla="*/ 244219 h 445"/>
              <a:gd name="T48" fmla="*/ 456000 w 498"/>
              <a:gd name="T49" fmla="*/ 520760 h 445"/>
              <a:gd name="T50" fmla="*/ 477543 w 498"/>
              <a:gd name="T51" fmla="*/ 520760 h 445"/>
              <a:gd name="T52" fmla="*/ 509858 w 498"/>
              <a:gd name="T53" fmla="*/ 499212 h 445"/>
              <a:gd name="T54" fmla="*/ 509858 w 498"/>
              <a:gd name="T55" fmla="*/ 478860 h 445"/>
              <a:gd name="T56" fmla="*/ 265701 w 498"/>
              <a:gd name="T57" fmla="*/ 191544 h 445"/>
              <a:gd name="T58" fmla="*/ 594834 w 498"/>
              <a:gd name="T59" fmla="*/ 75420 h 445"/>
              <a:gd name="T60" fmla="*/ 594834 w 498"/>
              <a:gd name="T61" fmla="*/ 75420 h 445"/>
              <a:gd name="T62" fmla="*/ 573291 w 498"/>
              <a:gd name="T63" fmla="*/ 64646 h 445"/>
              <a:gd name="T64" fmla="*/ 551748 w 498"/>
              <a:gd name="T65" fmla="*/ 106546 h 445"/>
              <a:gd name="T66" fmla="*/ 488315 w 498"/>
              <a:gd name="T67" fmla="*/ 128095 h 445"/>
              <a:gd name="T68" fmla="*/ 477543 w 498"/>
              <a:gd name="T69" fmla="*/ 75420 h 445"/>
              <a:gd name="T70" fmla="*/ 499086 w 498"/>
              <a:gd name="T71" fmla="*/ 22746 h 445"/>
              <a:gd name="T72" fmla="*/ 488315 w 498"/>
              <a:gd name="T73" fmla="*/ 11972 h 445"/>
              <a:gd name="T74" fmla="*/ 403338 w 498"/>
              <a:gd name="T75" fmla="*/ 86195 h 445"/>
              <a:gd name="T76" fmla="*/ 381795 w 498"/>
              <a:gd name="T77" fmla="*/ 180770 h 445"/>
              <a:gd name="T78" fmla="*/ 339905 w 498"/>
              <a:gd name="T79" fmla="*/ 223867 h 445"/>
              <a:gd name="T80" fmla="*/ 381795 w 498"/>
              <a:gd name="T81" fmla="*/ 276542 h 445"/>
              <a:gd name="T82" fmla="*/ 435653 w 498"/>
              <a:gd name="T83" fmla="*/ 223867 h 445"/>
              <a:gd name="T84" fmla="*/ 488315 w 498"/>
              <a:gd name="T85" fmla="*/ 213093 h 445"/>
              <a:gd name="T86" fmla="*/ 584063 w 498"/>
              <a:gd name="T87" fmla="*/ 171193 h 445"/>
              <a:gd name="T88" fmla="*/ 594834 w 498"/>
              <a:gd name="T89" fmla="*/ 75420 h 445"/>
              <a:gd name="T90" fmla="*/ 86173 w 498"/>
              <a:gd name="T91" fmla="*/ 478860 h 445"/>
              <a:gd name="T92" fmla="*/ 86173 w 498"/>
              <a:gd name="T93" fmla="*/ 478860 h 445"/>
              <a:gd name="T94" fmla="*/ 86173 w 498"/>
              <a:gd name="T95" fmla="*/ 499212 h 445"/>
              <a:gd name="T96" fmla="*/ 106520 w 498"/>
              <a:gd name="T97" fmla="*/ 531535 h 445"/>
              <a:gd name="T98" fmla="*/ 128063 w 498"/>
              <a:gd name="T99" fmla="*/ 520760 h 445"/>
              <a:gd name="T100" fmla="*/ 276472 w 498"/>
              <a:gd name="T101" fmla="*/ 383088 h 445"/>
              <a:gd name="T102" fmla="*/ 233386 w 498"/>
              <a:gd name="T103" fmla="*/ 329216 h 445"/>
              <a:gd name="T104" fmla="*/ 86173 w 498"/>
              <a:gd name="T105" fmla="*/ 478860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498" h="445">
                <a:moveTo>
                  <a:pt x="80" y="151"/>
                </a:moveTo>
                <a:lnTo>
                  <a:pt x="80" y="151"/>
                </a:lnTo>
                <a:cubicBezTo>
                  <a:pt x="97" y="134"/>
                  <a:pt x="116" y="143"/>
                  <a:pt x="142" y="169"/>
                </a:cubicBezTo>
                <a:cubicBezTo>
                  <a:pt x="151" y="178"/>
                  <a:pt x="151" y="169"/>
                  <a:pt x="151" y="169"/>
                </a:cubicBezTo>
                <a:cubicBezTo>
                  <a:pt x="160" y="169"/>
                  <a:pt x="186" y="134"/>
                  <a:pt x="195" y="134"/>
                </a:cubicBezTo>
                <a:cubicBezTo>
                  <a:pt x="195" y="134"/>
                  <a:pt x="195" y="134"/>
                  <a:pt x="195" y="125"/>
                </a:cubicBezTo>
                <a:cubicBezTo>
                  <a:pt x="186" y="125"/>
                  <a:pt x="178" y="116"/>
                  <a:pt x="178" y="107"/>
                </a:cubicBezTo>
                <a:cubicBezTo>
                  <a:pt x="133" y="45"/>
                  <a:pt x="301" y="10"/>
                  <a:pt x="275" y="10"/>
                </a:cubicBezTo>
                <a:cubicBezTo>
                  <a:pt x="257" y="0"/>
                  <a:pt x="204" y="0"/>
                  <a:pt x="195" y="0"/>
                </a:cubicBezTo>
                <a:cubicBezTo>
                  <a:pt x="169" y="10"/>
                  <a:pt x="125" y="36"/>
                  <a:pt x="107" y="54"/>
                </a:cubicBezTo>
                <a:cubicBezTo>
                  <a:pt x="80" y="72"/>
                  <a:pt x="72" y="81"/>
                  <a:pt x="72" y="81"/>
                </a:cubicBezTo>
                <a:cubicBezTo>
                  <a:pt x="62" y="89"/>
                  <a:pt x="72" y="107"/>
                  <a:pt x="53" y="116"/>
                </a:cubicBezTo>
                <a:cubicBezTo>
                  <a:pt x="36" y="125"/>
                  <a:pt x="27" y="116"/>
                  <a:pt x="18" y="125"/>
                </a:cubicBezTo>
                <a:cubicBezTo>
                  <a:pt x="18" y="134"/>
                  <a:pt x="9" y="134"/>
                  <a:pt x="0" y="143"/>
                </a:cubicBezTo>
                <a:lnTo>
                  <a:pt x="0" y="151"/>
                </a:lnTo>
                <a:lnTo>
                  <a:pt x="36" y="187"/>
                </a:lnTo>
                <a:cubicBezTo>
                  <a:pt x="36" y="196"/>
                  <a:pt x="44" y="196"/>
                  <a:pt x="53" y="196"/>
                </a:cubicBezTo>
                <a:cubicBezTo>
                  <a:pt x="53" y="187"/>
                  <a:pt x="62" y="178"/>
                  <a:pt x="72" y="178"/>
                </a:cubicBezTo>
                <a:cubicBezTo>
                  <a:pt x="72" y="178"/>
                  <a:pt x="72" y="151"/>
                  <a:pt x="80" y="151"/>
                </a:cubicBezTo>
                <a:close/>
                <a:moveTo>
                  <a:pt x="222" y="160"/>
                </a:moveTo>
                <a:lnTo>
                  <a:pt x="222" y="160"/>
                </a:lnTo>
                <a:cubicBezTo>
                  <a:pt x="213" y="160"/>
                  <a:pt x="213" y="160"/>
                  <a:pt x="213" y="160"/>
                </a:cubicBezTo>
                <a:cubicBezTo>
                  <a:pt x="178" y="187"/>
                  <a:pt x="178" y="187"/>
                  <a:pt x="178" y="187"/>
                </a:cubicBezTo>
                <a:cubicBezTo>
                  <a:pt x="169" y="196"/>
                  <a:pt x="169" y="196"/>
                  <a:pt x="169" y="204"/>
                </a:cubicBezTo>
                <a:cubicBezTo>
                  <a:pt x="381" y="435"/>
                  <a:pt x="381" y="435"/>
                  <a:pt x="381" y="435"/>
                </a:cubicBezTo>
                <a:cubicBezTo>
                  <a:pt x="381" y="444"/>
                  <a:pt x="391" y="444"/>
                  <a:pt x="399" y="435"/>
                </a:cubicBezTo>
                <a:cubicBezTo>
                  <a:pt x="426" y="417"/>
                  <a:pt x="426" y="417"/>
                  <a:pt x="426" y="417"/>
                </a:cubicBezTo>
                <a:cubicBezTo>
                  <a:pt x="426" y="408"/>
                  <a:pt x="426" y="400"/>
                  <a:pt x="426" y="400"/>
                </a:cubicBezTo>
                <a:lnTo>
                  <a:pt x="222" y="160"/>
                </a:lnTo>
                <a:close/>
                <a:moveTo>
                  <a:pt x="497" y="63"/>
                </a:moveTo>
                <a:lnTo>
                  <a:pt x="497" y="63"/>
                </a:lnTo>
                <a:cubicBezTo>
                  <a:pt x="488" y="45"/>
                  <a:pt x="488" y="54"/>
                  <a:pt x="479" y="54"/>
                </a:cubicBezTo>
                <a:cubicBezTo>
                  <a:pt x="479" y="63"/>
                  <a:pt x="461" y="81"/>
                  <a:pt x="461" y="89"/>
                </a:cubicBezTo>
                <a:cubicBezTo>
                  <a:pt x="452" y="107"/>
                  <a:pt x="435" y="125"/>
                  <a:pt x="408" y="107"/>
                </a:cubicBezTo>
                <a:cubicBezTo>
                  <a:pt x="381" y="81"/>
                  <a:pt x="391" y="72"/>
                  <a:pt x="399" y="63"/>
                </a:cubicBezTo>
                <a:cubicBezTo>
                  <a:pt x="399" y="54"/>
                  <a:pt x="417" y="28"/>
                  <a:pt x="417" y="19"/>
                </a:cubicBezTo>
                <a:cubicBezTo>
                  <a:pt x="426" y="19"/>
                  <a:pt x="417" y="10"/>
                  <a:pt x="408" y="10"/>
                </a:cubicBezTo>
                <a:cubicBezTo>
                  <a:pt x="399" y="19"/>
                  <a:pt x="346" y="36"/>
                  <a:pt x="337" y="72"/>
                </a:cubicBezTo>
                <a:cubicBezTo>
                  <a:pt x="328" y="98"/>
                  <a:pt x="346" y="125"/>
                  <a:pt x="319" y="151"/>
                </a:cubicBezTo>
                <a:cubicBezTo>
                  <a:pt x="284" y="187"/>
                  <a:pt x="284" y="187"/>
                  <a:pt x="284" y="187"/>
                </a:cubicBezTo>
                <a:cubicBezTo>
                  <a:pt x="319" y="231"/>
                  <a:pt x="319" y="231"/>
                  <a:pt x="319" y="231"/>
                </a:cubicBezTo>
                <a:cubicBezTo>
                  <a:pt x="364" y="187"/>
                  <a:pt x="364" y="187"/>
                  <a:pt x="364" y="187"/>
                </a:cubicBezTo>
                <a:cubicBezTo>
                  <a:pt x="372" y="178"/>
                  <a:pt x="391" y="169"/>
                  <a:pt x="408" y="178"/>
                </a:cubicBezTo>
                <a:cubicBezTo>
                  <a:pt x="452" y="187"/>
                  <a:pt x="470" y="169"/>
                  <a:pt x="488" y="143"/>
                </a:cubicBezTo>
                <a:cubicBezTo>
                  <a:pt x="497" y="116"/>
                  <a:pt x="497" y="72"/>
                  <a:pt x="497" y="63"/>
                </a:cubicBezTo>
                <a:close/>
                <a:moveTo>
                  <a:pt x="72" y="400"/>
                </a:moveTo>
                <a:lnTo>
                  <a:pt x="72" y="400"/>
                </a:lnTo>
                <a:cubicBezTo>
                  <a:pt x="62" y="408"/>
                  <a:pt x="62" y="417"/>
                  <a:pt x="72" y="417"/>
                </a:cubicBezTo>
                <a:cubicBezTo>
                  <a:pt x="89" y="444"/>
                  <a:pt x="89" y="444"/>
                  <a:pt x="89" y="444"/>
                </a:cubicBezTo>
                <a:cubicBezTo>
                  <a:pt x="97" y="444"/>
                  <a:pt x="107" y="444"/>
                  <a:pt x="107" y="435"/>
                </a:cubicBezTo>
                <a:cubicBezTo>
                  <a:pt x="231" y="320"/>
                  <a:pt x="231" y="320"/>
                  <a:pt x="231" y="320"/>
                </a:cubicBezTo>
                <a:cubicBezTo>
                  <a:pt x="195" y="275"/>
                  <a:pt x="195" y="275"/>
                  <a:pt x="195" y="275"/>
                </a:cubicBezTo>
                <a:lnTo>
                  <a:pt x="72" y="40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p>
        </p:txBody>
      </p:sp>
      <p:sp>
        <p:nvSpPr>
          <p:cNvPr id="26" name="AutoShape 41">
            <a:extLst>
              <a:ext uri="{FF2B5EF4-FFF2-40B4-BE49-F238E27FC236}">
                <a16:creationId xmlns:a16="http://schemas.microsoft.com/office/drawing/2014/main" id="{E2DD9D7D-C1C1-4638-83E6-ED1B31A01700}"/>
              </a:ext>
            </a:extLst>
          </p:cNvPr>
          <p:cNvSpPr>
            <a:spLocks/>
          </p:cNvSpPr>
          <p:nvPr/>
        </p:nvSpPr>
        <p:spPr bwMode="auto">
          <a:xfrm>
            <a:off x="8657432" y="1187751"/>
            <a:ext cx="285750" cy="284163"/>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10807" y="0"/>
                </a:moveTo>
                <a:cubicBezTo>
                  <a:pt x="12301" y="0"/>
                  <a:pt x="13705" y="282"/>
                  <a:pt x="15011" y="847"/>
                </a:cubicBezTo>
                <a:cubicBezTo>
                  <a:pt x="16319" y="1408"/>
                  <a:pt x="17463" y="2176"/>
                  <a:pt x="18449" y="3156"/>
                </a:cubicBezTo>
                <a:cubicBezTo>
                  <a:pt x="19432" y="4133"/>
                  <a:pt x="20201" y="5277"/>
                  <a:pt x="20760" y="6590"/>
                </a:cubicBezTo>
                <a:cubicBezTo>
                  <a:pt x="21317" y="7900"/>
                  <a:pt x="21599" y="9306"/>
                  <a:pt x="21599" y="10800"/>
                </a:cubicBezTo>
                <a:cubicBezTo>
                  <a:pt x="21599" y="12293"/>
                  <a:pt x="21317" y="13699"/>
                  <a:pt x="20760" y="15009"/>
                </a:cubicBezTo>
                <a:cubicBezTo>
                  <a:pt x="20201" y="16320"/>
                  <a:pt x="19430" y="17466"/>
                  <a:pt x="18449" y="18443"/>
                </a:cubicBezTo>
                <a:cubicBezTo>
                  <a:pt x="17463" y="19423"/>
                  <a:pt x="16319" y="20191"/>
                  <a:pt x="15011" y="20752"/>
                </a:cubicBezTo>
                <a:cubicBezTo>
                  <a:pt x="13705" y="21317"/>
                  <a:pt x="12301" y="21599"/>
                  <a:pt x="10807" y="21599"/>
                </a:cubicBezTo>
                <a:cubicBezTo>
                  <a:pt x="9309" y="21599"/>
                  <a:pt x="7905" y="21317"/>
                  <a:pt x="6594" y="20752"/>
                </a:cubicBezTo>
                <a:cubicBezTo>
                  <a:pt x="5280" y="20191"/>
                  <a:pt x="4136" y="19423"/>
                  <a:pt x="3158" y="18443"/>
                </a:cubicBezTo>
                <a:cubicBezTo>
                  <a:pt x="2178" y="17466"/>
                  <a:pt x="1409" y="16320"/>
                  <a:pt x="847" y="15009"/>
                </a:cubicBezTo>
                <a:cubicBezTo>
                  <a:pt x="282" y="13699"/>
                  <a:pt x="0" y="12293"/>
                  <a:pt x="0" y="10800"/>
                </a:cubicBezTo>
                <a:cubicBezTo>
                  <a:pt x="0" y="9306"/>
                  <a:pt x="282" y="7900"/>
                  <a:pt x="847" y="6590"/>
                </a:cubicBezTo>
                <a:cubicBezTo>
                  <a:pt x="1409" y="5277"/>
                  <a:pt x="2181" y="4133"/>
                  <a:pt x="3158" y="3156"/>
                </a:cubicBezTo>
                <a:cubicBezTo>
                  <a:pt x="4136" y="2176"/>
                  <a:pt x="5280" y="1408"/>
                  <a:pt x="6594" y="847"/>
                </a:cubicBezTo>
                <a:cubicBezTo>
                  <a:pt x="7902" y="282"/>
                  <a:pt x="9306" y="0"/>
                  <a:pt x="10807" y="0"/>
                </a:cubicBezTo>
                <a:moveTo>
                  <a:pt x="18164" y="8812"/>
                </a:moveTo>
                <a:cubicBezTo>
                  <a:pt x="18288" y="8688"/>
                  <a:pt x="18353" y="8532"/>
                  <a:pt x="18359" y="8354"/>
                </a:cubicBezTo>
                <a:cubicBezTo>
                  <a:pt x="18362" y="8171"/>
                  <a:pt x="18299" y="8021"/>
                  <a:pt x="18164" y="7894"/>
                </a:cubicBezTo>
                <a:lnTo>
                  <a:pt x="16757" y="6448"/>
                </a:lnTo>
                <a:cubicBezTo>
                  <a:pt x="16613" y="6321"/>
                  <a:pt x="16454" y="6259"/>
                  <a:pt x="16276" y="6259"/>
                </a:cubicBezTo>
                <a:cubicBezTo>
                  <a:pt x="16099" y="6259"/>
                  <a:pt x="15946" y="6321"/>
                  <a:pt x="15810" y="6448"/>
                </a:cubicBezTo>
                <a:lnTo>
                  <a:pt x="9696" y="12570"/>
                </a:lnTo>
                <a:cubicBezTo>
                  <a:pt x="9569" y="12697"/>
                  <a:pt x="9416" y="12759"/>
                  <a:pt x="9244" y="12759"/>
                </a:cubicBezTo>
                <a:cubicBezTo>
                  <a:pt x="9069" y="12759"/>
                  <a:pt x="8914" y="12697"/>
                  <a:pt x="8778" y="12570"/>
                </a:cubicBezTo>
                <a:lnTo>
                  <a:pt x="5786" y="9583"/>
                </a:lnTo>
                <a:cubicBezTo>
                  <a:pt x="5659" y="9458"/>
                  <a:pt x="5506" y="9393"/>
                  <a:pt x="5334" y="9393"/>
                </a:cubicBezTo>
                <a:cubicBezTo>
                  <a:pt x="5156" y="9393"/>
                  <a:pt x="4995" y="9458"/>
                  <a:pt x="4839" y="9583"/>
                </a:cubicBezTo>
                <a:lnTo>
                  <a:pt x="3432" y="11014"/>
                </a:lnTo>
                <a:cubicBezTo>
                  <a:pt x="3305" y="11141"/>
                  <a:pt x="3246" y="11297"/>
                  <a:pt x="3246" y="11474"/>
                </a:cubicBezTo>
                <a:cubicBezTo>
                  <a:pt x="3246" y="11655"/>
                  <a:pt x="3305" y="11810"/>
                  <a:pt x="3432" y="11935"/>
                </a:cubicBezTo>
                <a:lnTo>
                  <a:pt x="7747" y="16249"/>
                </a:lnTo>
                <a:cubicBezTo>
                  <a:pt x="7874" y="16373"/>
                  <a:pt x="8043" y="16483"/>
                  <a:pt x="8261" y="16579"/>
                </a:cubicBezTo>
                <a:cubicBezTo>
                  <a:pt x="8478" y="16673"/>
                  <a:pt x="8676" y="16720"/>
                  <a:pt x="8857" y="16720"/>
                </a:cubicBezTo>
                <a:lnTo>
                  <a:pt x="9617" y="16720"/>
                </a:lnTo>
                <a:cubicBezTo>
                  <a:pt x="9795" y="16720"/>
                  <a:pt x="9993" y="16675"/>
                  <a:pt x="10205" y="16585"/>
                </a:cubicBezTo>
                <a:cubicBezTo>
                  <a:pt x="10417" y="16495"/>
                  <a:pt x="10592" y="16382"/>
                  <a:pt x="10727" y="16249"/>
                </a:cubicBezTo>
                <a:lnTo>
                  <a:pt x="18164" y="8812"/>
                </a:lnTo>
                <a:close/>
              </a:path>
            </a:pathLst>
          </a:custGeom>
          <a:solidFill>
            <a:schemeClr val="bg1"/>
          </a:solidFill>
          <a:ln>
            <a:noFill/>
          </a:ln>
          <a:effectLst/>
        </p:spPr>
        <p:txBody>
          <a:bodyPr lIns="50789" tIns="50789" rIns="50789" bIns="50789" anchor="ctr"/>
          <a:lstStyle/>
          <a:p>
            <a:pPr defTabSz="457098">
              <a:defRPr/>
            </a:pPr>
            <a:endParaRPr lang="es-ES" sz="2900" dirty="0">
              <a:solidFill>
                <a:schemeClr val="bg1"/>
              </a:solidFill>
              <a:effectLst>
                <a:outerShdw blurRad="38100" dist="38100" dir="2700000" algn="tl">
                  <a:srgbClr val="000000"/>
                </a:outerShdw>
              </a:effectLst>
              <a:latin typeface="Gill Sans" charset="0"/>
              <a:cs typeface="Gill Sans" charset="0"/>
              <a:sym typeface="Gill Sans" charset="0"/>
            </a:endParaRPr>
          </a:p>
        </p:txBody>
      </p:sp>
      <p:sp>
        <p:nvSpPr>
          <p:cNvPr id="27" name="TextBox 53">
            <a:extLst>
              <a:ext uri="{FF2B5EF4-FFF2-40B4-BE49-F238E27FC236}">
                <a16:creationId xmlns:a16="http://schemas.microsoft.com/office/drawing/2014/main" id="{488A6431-DF4B-4BFB-8583-EFAF35D73A61}"/>
              </a:ext>
            </a:extLst>
          </p:cNvPr>
          <p:cNvSpPr txBox="1">
            <a:spLocks noChangeArrowheads="1"/>
          </p:cNvSpPr>
          <p:nvPr/>
        </p:nvSpPr>
        <p:spPr bwMode="auto">
          <a:xfrm>
            <a:off x="2428840" y="1998964"/>
            <a:ext cx="90018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dirty="0">
                <a:solidFill>
                  <a:schemeClr val="bg1"/>
                </a:solidFill>
                <a:latin typeface="Source Sans Pro" panose="020B0503030403020204" pitchFamily="34" charset="0"/>
              </a:rPr>
              <a:t>Events</a:t>
            </a:r>
          </a:p>
        </p:txBody>
      </p:sp>
      <p:sp>
        <p:nvSpPr>
          <p:cNvPr id="28" name="TextBox 64">
            <a:extLst>
              <a:ext uri="{FF2B5EF4-FFF2-40B4-BE49-F238E27FC236}">
                <a16:creationId xmlns:a16="http://schemas.microsoft.com/office/drawing/2014/main" id="{70CE59FD-7273-499C-8469-1CA7D4E128E6}"/>
              </a:ext>
            </a:extLst>
          </p:cNvPr>
          <p:cNvSpPr txBox="1">
            <a:spLocks noChangeArrowheads="1"/>
          </p:cNvSpPr>
          <p:nvPr/>
        </p:nvSpPr>
        <p:spPr bwMode="auto">
          <a:xfrm>
            <a:off x="4252763" y="1791001"/>
            <a:ext cx="57259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dirty="0">
                <a:solidFill>
                  <a:schemeClr val="bg1"/>
                </a:solidFill>
                <a:latin typeface="Source Sans Pro" panose="020B0503030403020204" pitchFamily="34" charset="0"/>
              </a:rPr>
              <a:t>Ads</a:t>
            </a:r>
          </a:p>
        </p:txBody>
      </p:sp>
      <p:sp>
        <p:nvSpPr>
          <p:cNvPr id="29" name="TextBox 65">
            <a:extLst>
              <a:ext uri="{FF2B5EF4-FFF2-40B4-BE49-F238E27FC236}">
                <a16:creationId xmlns:a16="http://schemas.microsoft.com/office/drawing/2014/main" id="{1956F97A-80B8-4726-BD31-680A7A6A697E}"/>
              </a:ext>
            </a:extLst>
          </p:cNvPr>
          <p:cNvSpPr txBox="1">
            <a:spLocks noChangeArrowheads="1"/>
          </p:cNvSpPr>
          <p:nvPr/>
        </p:nvSpPr>
        <p:spPr bwMode="auto">
          <a:xfrm>
            <a:off x="5785846" y="1586214"/>
            <a:ext cx="75604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a:solidFill>
                  <a:schemeClr val="bg1"/>
                </a:solidFill>
                <a:latin typeface="Source Sans Pro" panose="020B0503030403020204" pitchFamily="34" charset="0"/>
              </a:rPr>
              <a:t>Tools</a:t>
            </a:r>
          </a:p>
        </p:txBody>
      </p:sp>
      <p:sp>
        <p:nvSpPr>
          <p:cNvPr id="30" name="Freeform 15">
            <a:extLst>
              <a:ext uri="{FF2B5EF4-FFF2-40B4-BE49-F238E27FC236}">
                <a16:creationId xmlns:a16="http://schemas.microsoft.com/office/drawing/2014/main" id="{7E056C18-3039-4188-96DD-0139B662DDE1}"/>
              </a:ext>
            </a:extLst>
          </p:cNvPr>
          <p:cNvSpPr>
            <a:spLocks noChangeAspect="1" noEditPoints="1"/>
          </p:cNvSpPr>
          <p:nvPr/>
        </p:nvSpPr>
        <p:spPr bwMode="auto">
          <a:xfrm>
            <a:off x="7056438" y="1419526"/>
            <a:ext cx="200819" cy="287338"/>
          </a:xfrm>
          <a:custGeom>
            <a:avLst/>
            <a:gdLst>
              <a:gd name="T0" fmla="*/ 200645 w 88"/>
              <a:gd name="T1" fmla="*/ 0 h 128"/>
              <a:gd name="T2" fmla="*/ 0 w 88"/>
              <a:gd name="T3" fmla="*/ 197660 h 128"/>
              <a:gd name="T4" fmla="*/ 91202 w 88"/>
              <a:gd name="T5" fmla="*/ 413289 h 128"/>
              <a:gd name="T6" fmla="*/ 200645 w 88"/>
              <a:gd name="T7" fmla="*/ 575011 h 128"/>
              <a:gd name="T8" fmla="*/ 310087 w 88"/>
              <a:gd name="T9" fmla="*/ 413289 h 128"/>
              <a:gd name="T10" fmla="*/ 401289 w 88"/>
              <a:gd name="T11" fmla="*/ 197660 h 128"/>
              <a:gd name="T12" fmla="*/ 200645 w 88"/>
              <a:gd name="T13" fmla="*/ 0 h 128"/>
              <a:gd name="T14" fmla="*/ 246246 w 88"/>
              <a:gd name="T15" fmla="*/ 489658 h 128"/>
              <a:gd name="T16" fmla="*/ 159604 w 88"/>
              <a:gd name="T17" fmla="*/ 498642 h 128"/>
              <a:gd name="T18" fmla="*/ 145923 w 88"/>
              <a:gd name="T19" fmla="*/ 467196 h 128"/>
              <a:gd name="T20" fmla="*/ 145923 w 88"/>
              <a:gd name="T21" fmla="*/ 462704 h 128"/>
              <a:gd name="T22" fmla="*/ 259926 w 88"/>
              <a:gd name="T23" fmla="*/ 449227 h 128"/>
              <a:gd name="T24" fmla="*/ 255366 w 88"/>
              <a:gd name="T25" fmla="*/ 467196 h 128"/>
              <a:gd name="T26" fmla="*/ 246246 w 88"/>
              <a:gd name="T27" fmla="*/ 489658 h 128"/>
              <a:gd name="T28" fmla="*/ 141363 w 88"/>
              <a:gd name="T29" fmla="*/ 449227 h 128"/>
              <a:gd name="T30" fmla="*/ 127683 w 88"/>
              <a:gd name="T31" fmla="*/ 413289 h 128"/>
              <a:gd name="T32" fmla="*/ 273606 w 88"/>
              <a:gd name="T33" fmla="*/ 413289 h 128"/>
              <a:gd name="T34" fmla="*/ 264486 w 88"/>
              <a:gd name="T35" fmla="*/ 431258 h 128"/>
              <a:gd name="T36" fmla="*/ 141363 w 88"/>
              <a:gd name="T37" fmla="*/ 449227 h 128"/>
              <a:gd name="T38" fmla="*/ 200645 w 88"/>
              <a:gd name="T39" fmla="*/ 539073 h 128"/>
              <a:gd name="T40" fmla="*/ 164164 w 88"/>
              <a:gd name="T41" fmla="*/ 516611 h 128"/>
              <a:gd name="T42" fmla="*/ 241685 w 88"/>
              <a:gd name="T43" fmla="*/ 507627 h 128"/>
              <a:gd name="T44" fmla="*/ 200645 w 88"/>
              <a:gd name="T45" fmla="*/ 539073 h 128"/>
              <a:gd name="T46" fmla="*/ 287286 w 88"/>
              <a:gd name="T47" fmla="*/ 377351 h 128"/>
              <a:gd name="T48" fmla="*/ 114003 w 88"/>
              <a:gd name="T49" fmla="*/ 377351 h 128"/>
              <a:gd name="T50" fmla="*/ 86642 w 88"/>
              <a:gd name="T51" fmla="*/ 318951 h 128"/>
              <a:gd name="T52" fmla="*/ 36481 w 88"/>
              <a:gd name="T53" fmla="*/ 197660 h 128"/>
              <a:gd name="T54" fmla="*/ 200645 w 88"/>
              <a:gd name="T55" fmla="*/ 35938 h 128"/>
              <a:gd name="T56" fmla="*/ 364808 w 88"/>
              <a:gd name="T57" fmla="*/ 197660 h 128"/>
              <a:gd name="T58" fmla="*/ 314647 w 88"/>
              <a:gd name="T59" fmla="*/ 318951 h 128"/>
              <a:gd name="T60" fmla="*/ 287286 w 88"/>
              <a:gd name="T61" fmla="*/ 377351 h 12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0" t="0" r="r" b="b"/>
            <a:pathLst>
              <a:path w="88" h="128">
                <a:moveTo>
                  <a:pt x="44" y="0"/>
                </a:moveTo>
                <a:cubicBezTo>
                  <a:pt x="20" y="0"/>
                  <a:pt x="0" y="20"/>
                  <a:pt x="0" y="44"/>
                </a:cubicBezTo>
                <a:cubicBezTo>
                  <a:pt x="0" y="60"/>
                  <a:pt x="15" y="77"/>
                  <a:pt x="20" y="92"/>
                </a:cubicBezTo>
                <a:cubicBezTo>
                  <a:pt x="28" y="115"/>
                  <a:pt x="27" y="128"/>
                  <a:pt x="44" y="128"/>
                </a:cubicBezTo>
                <a:cubicBezTo>
                  <a:pt x="61" y="128"/>
                  <a:pt x="60" y="115"/>
                  <a:pt x="68" y="92"/>
                </a:cubicBezTo>
                <a:cubicBezTo>
                  <a:pt x="73" y="77"/>
                  <a:pt x="88" y="60"/>
                  <a:pt x="88" y="44"/>
                </a:cubicBezTo>
                <a:cubicBezTo>
                  <a:pt x="88" y="20"/>
                  <a:pt x="68" y="0"/>
                  <a:pt x="44" y="0"/>
                </a:cubicBezTo>
                <a:close/>
                <a:moveTo>
                  <a:pt x="54" y="109"/>
                </a:moveTo>
                <a:cubicBezTo>
                  <a:pt x="35" y="111"/>
                  <a:pt x="35" y="111"/>
                  <a:pt x="35" y="111"/>
                </a:cubicBezTo>
                <a:cubicBezTo>
                  <a:pt x="34" y="109"/>
                  <a:pt x="33" y="107"/>
                  <a:pt x="32" y="104"/>
                </a:cubicBezTo>
                <a:cubicBezTo>
                  <a:pt x="32" y="104"/>
                  <a:pt x="32" y="104"/>
                  <a:pt x="32" y="103"/>
                </a:cubicBezTo>
                <a:cubicBezTo>
                  <a:pt x="57" y="100"/>
                  <a:pt x="57" y="100"/>
                  <a:pt x="57" y="100"/>
                </a:cubicBezTo>
                <a:cubicBezTo>
                  <a:pt x="57" y="102"/>
                  <a:pt x="56" y="103"/>
                  <a:pt x="56" y="104"/>
                </a:cubicBezTo>
                <a:cubicBezTo>
                  <a:pt x="55" y="106"/>
                  <a:pt x="55" y="107"/>
                  <a:pt x="54" y="109"/>
                </a:cubicBezTo>
                <a:close/>
                <a:moveTo>
                  <a:pt x="31" y="100"/>
                </a:moveTo>
                <a:cubicBezTo>
                  <a:pt x="30" y="97"/>
                  <a:pt x="29" y="95"/>
                  <a:pt x="28" y="92"/>
                </a:cubicBezTo>
                <a:cubicBezTo>
                  <a:pt x="60" y="92"/>
                  <a:pt x="60" y="92"/>
                  <a:pt x="60" y="92"/>
                </a:cubicBezTo>
                <a:cubicBezTo>
                  <a:pt x="59" y="93"/>
                  <a:pt x="59" y="95"/>
                  <a:pt x="58" y="96"/>
                </a:cubicBezTo>
                <a:lnTo>
                  <a:pt x="31" y="100"/>
                </a:lnTo>
                <a:close/>
                <a:moveTo>
                  <a:pt x="44" y="120"/>
                </a:moveTo>
                <a:cubicBezTo>
                  <a:pt x="40" y="120"/>
                  <a:pt x="38" y="120"/>
                  <a:pt x="36" y="115"/>
                </a:cubicBezTo>
                <a:cubicBezTo>
                  <a:pt x="53" y="113"/>
                  <a:pt x="53" y="113"/>
                  <a:pt x="53" y="113"/>
                </a:cubicBezTo>
                <a:cubicBezTo>
                  <a:pt x="51" y="119"/>
                  <a:pt x="49" y="120"/>
                  <a:pt x="44" y="120"/>
                </a:cubicBezTo>
                <a:close/>
                <a:moveTo>
                  <a:pt x="63" y="84"/>
                </a:moveTo>
                <a:cubicBezTo>
                  <a:pt x="25" y="84"/>
                  <a:pt x="25" y="84"/>
                  <a:pt x="25" y="84"/>
                </a:cubicBezTo>
                <a:cubicBezTo>
                  <a:pt x="23" y="80"/>
                  <a:pt x="21" y="75"/>
                  <a:pt x="19" y="71"/>
                </a:cubicBezTo>
                <a:cubicBezTo>
                  <a:pt x="13" y="62"/>
                  <a:pt x="8" y="52"/>
                  <a:pt x="8" y="44"/>
                </a:cubicBezTo>
                <a:cubicBezTo>
                  <a:pt x="8" y="24"/>
                  <a:pt x="24" y="8"/>
                  <a:pt x="44" y="8"/>
                </a:cubicBezTo>
                <a:cubicBezTo>
                  <a:pt x="64" y="8"/>
                  <a:pt x="80" y="24"/>
                  <a:pt x="80" y="44"/>
                </a:cubicBezTo>
                <a:cubicBezTo>
                  <a:pt x="80" y="52"/>
                  <a:pt x="75" y="62"/>
                  <a:pt x="69" y="71"/>
                </a:cubicBezTo>
                <a:cubicBezTo>
                  <a:pt x="67" y="75"/>
                  <a:pt x="65" y="80"/>
                  <a:pt x="63" y="8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31" name="TextBox 67">
            <a:extLst>
              <a:ext uri="{FF2B5EF4-FFF2-40B4-BE49-F238E27FC236}">
                <a16:creationId xmlns:a16="http://schemas.microsoft.com/office/drawing/2014/main" id="{5722B4D5-11FC-4849-A07D-EB7B4CBF0144}"/>
              </a:ext>
            </a:extLst>
          </p:cNvPr>
          <p:cNvSpPr txBox="1">
            <a:spLocks noChangeArrowheads="1"/>
          </p:cNvSpPr>
          <p:nvPr/>
        </p:nvSpPr>
        <p:spPr bwMode="auto">
          <a:xfrm>
            <a:off x="7435407" y="1375870"/>
            <a:ext cx="7549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a:solidFill>
                  <a:schemeClr val="bg1"/>
                </a:solidFill>
                <a:latin typeface="Source Sans Pro" panose="020B0503030403020204" pitchFamily="34" charset="0"/>
              </a:rPr>
              <a:t>Ideas</a:t>
            </a:r>
          </a:p>
        </p:txBody>
      </p:sp>
      <p:sp>
        <p:nvSpPr>
          <p:cNvPr id="32" name="TextBox 68">
            <a:extLst>
              <a:ext uri="{FF2B5EF4-FFF2-40B4-BE49-F238E27FC236}">
                <a16:creationId xmlns:a16="http://schemas.microsoft.com/office/drawing/2014/main" id="{0CE53B2F-E7F4-45CE-8F4C-980BC205A3D5}"/>
              </a:ext>
            </a:extLst>
          </p:cNvPr>
          <p:cNvSpPr txBox="1">
            <a:spLocks noChangeArrowheads="1"/>
          </p:cNvSpPr>
          <p:nvPr/>
        </p:nvSpPr>
        <p:spPr bwMode="auto">
          <a:xfrm>
            <a:off x="9006472" y="1130601"/>
            <a:ext cx="122200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a:solidFill>
                  <a:schemeClr val="bg1"/>
                </a:solidFill>
                <a:latin typeface="Source Sans Pro" panose="020B0503030403020204" pitchFamily="34" charset="0"/>
              </a:rPr>
              <a:t>Approved</a:t>
            </a:r>
          </a:p>
        </p:txBody>
      </p:sp>
      <p:sp>
        <p:nvSpPr>
          <p:cNvPr id="33" name="Rectangle 1">
            <a:extLst>
              <a:ext uri="{FF2B5EF4-FFF2-40B4-BE49-F238E27FC236}">
                <a16:creationId xmlns:a16="http://schemas.microsoft.com/office/drawing/2014/main" id="{9D661816-ACF7-45AE-90BC-18C8832E7563}"/>
              </a:ext>
            </a:extLst>
          </p:cNvPr>
          <p:cNvSpPr>
            <a:spLocks/>
          </p:cNvSpPr>
          <p:nvPr/>
        </p:nvSpPr>
        <p:spPr bwMode="auto">
          <a:xfrm>
            <a:off x="3722688" y="4234164"/>
            <a:ext cx="1580357" cy="444500"/>
          </a:xfrm>
          <a:prstGeom prst="rect">
            <a:avLst/>
          </a:prstGeom>
          <a:solidFill>
            <a:schemeClr val="tx1"/>
          </a:solidFill>
          <a:ln>
            <a:noFill/>
          </a:ln>
        </p:spPr>
        <p:txBody>
          <a:bodyPr lIns="0" tIns="0" rIns="0" bIns="0"/>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700">
              <a:latin typeface="Calibri Light" panose="020F0302020204030204" pitchFamily="34" charset="0"/>
            </a:endParaRPr>
          </a:p>
        </p:txBody>
      </p:sp>
      <p:sp>
        <p:nvSpPr>
          <p:cNvPr id="34" name="Rectangle 1">
            <a:extLst>
              <a:ext uri="{FF2B5EF4-FFF2-40B4-BE49-F238E27FC236}">
                <a16:creationId xmlns:a16="http://schemas.microsoft.com/office/drawing/2014/main" id="{BE8C8E44-199A-4693-AE6E-0530CB609F6C}"/>
              </a:ext>
            </a:extLst>
          </p:cNvPr>
          <p:cNvSpPr>
            <a:spLocks/>
          </p:cNvSpPr>
          <p:nvPr/>
        </p:nvSpPr>
        <p:spPr bwMode="auto">
          <a:xfrm>
            <a:off x="5362575" y="4034933"/>
            <a:ext cx="1581150" cy="445294"/>
          </a:xfrm>
          <a:prstGeom prst="rect">
            <a:avLst/>
          </a:prstGeom>
          <a:solidFill>
            <a:srgbClr val="33BEB5"/>
          </a:solidFill>
          <a:ln w="25400">
            <a:noFill/>
            <a:miter lim="800000"/>
            <a:headEnd/>
            <a:tailEnd/>
          </a:ln>
        </p:spPr>
        <p:txBody>
          <a:bodyPr lIns="0" tIns="0" rIns="0" bIns="0"/>
          <a:lstStyle/>
          <a:p>
            <a:pPr defTabSz="914217">
              <a:defRPr/>
            </a:pPr>
            <a:endParaRPr lang="en-US" sz="700">
              <a:latin typeface="Calibri Light"/>
            </a:endParaRPr>
          </a:p>
        </p:txBody>
      </p:sp>
      <p:sp>
        <p:nvSpPr>
          <p:cNvPr id="35" name="Rectangle 1">
            <a:extLst>
              <a:ext uri="{FF2B5EF4-FFF2-40B4-BE49-F238E27FC236}">
                <a16:creationId xmlns:a16="http://schemas.microsoft.com/office/drawing/2014/main" id="{69C7C6C6-04E6-48F7-BF78-BAA39607F417}"/>
              </a:ext>
            </a:extLst>
          </p:cNvPr>
          <p:cNvSpPr>
            <a:spLocks/>
          </p:cNvSpPr>
          <p:nvPr/>
        </p:nvSpPr>
        <p:spPr bwMode="auto">
          <a:xfrm>
            <a:off x="7011988" y="3828558"/>
            <a:ext cx="1580357" cy="444500"/>
          </a:xfrm>
          <a:prstGeom prst="rect">
            <a:avLst/>
          </a:prstGeom>
          <a:solidFill>
            <a:srgbClr val="000000"/>
          </a:solidFill>
          <a:ln w="25400">
            <a:noFill/>
            <a:miter lim="800000"/>
            <a:headEnd/>
            <a:tailEnd/>
          </a:ln>
        </p:spPr>
        <p:txBody>
          <a:bodyPr lIns="0" tIns="0" rIns="0" bIns="0"/>
          <a:lstStyle/>
          <a:p>
            <a:pPr defTabSz="914217">
              <a:defRPr/>
            </a:pPr>
            <a:endParaRPr lang="en-US" sz="700">
              <a:latin typeface="Calibri Light"/>
            </a:endParaRPr>
          </a:p>
        </p:txBody>
      </p:sp>
      <p:sp>
        <p:nvSpPr>
          <p:cNvPr id="36" name="Rectangle 1">
            <a:extLst>
              <a:ext uri="{FF2B5EF4-FFF2-40B4-BE49-F238E27FC236}">
                <a16:creationId xmlns:a16="http://schemas.microsoft.com/office/drawing/2014/main" id="{660015C2-2DCE-4CC4-846C-B2D31C084748}"/>
              </a:ext>
            </a:extLst>
          </p:cNvPr>
          <p:cNvSpPr>
            <a:spLocks/>
          </p:cNvSpPr>
          <p:nvPr/>
        </p:nvSpPr>
        <p:spPr bwMode="auto">
          <a:xfrm>
            <a:off x="8657432" y="3590433"/>
            <a:ext cx="1581150" cy="444500"/>
          </a:xfrm>
          <a:prstGeom prst="rect">
            <a:avLst/>
          </a:prstGeom>
          <a:solidFill>
            <a:srgbClr val="33BEB5"/>
          </a:solidFill>
          <a:ln w="25400">
            <a:noFill/>
            <a:miter lim="800000"/>
            <a:headEnd/>
            <a:tailEnd/>
          </a:ln>
        </p:spPr>
        <p:txBody>
          <a:bodyPr lIns="0" tIns="0" rIns="0" bIns="0"/>
          <a:lstStyle/>
          <a:p>
            <a:pPr defTabSz="914217">
              <a:defRPr/>
            </a:pPr>
            <a:endParaRPr lang="en-US" sz="700">
              <a:latin typeface="Calibri Light"/>
            </a:endParaRPr>
          </a:p>
        </p:txBody>
      </p:sp>
      <p:sp>
        <p:nvSpPr>
          <p:cNvPr id="37" name="TextBox 74">
            <a:extLst>
              <a:ext uri="{FF2B5EF4-FFF2-40B4-BE49-F238E27FC236}">
                <a16:creationId xmlns:a16="http://schemas.microsoft.com/office/drawing/2014/main" id="{BA8C02B8-C266-4BFA-A7A1-810F0671079A}"/>
              </a:ext>
            </a:extLst>
          </p:cNvPr>
          <p:cNvSpPr txBox="1">
            <a:spLocks noChangeArrowheads="1"/>
          </p:cNvSpPr>
          <p:nvPr/>
        </p:nvSpPr>
        <p:spPr bwMode="auto">
          <a:xfrm>
            <a:off x="2488874" y="2676826"/>
            <a:ext cx="691216"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MX"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38" name="TextBox 75">
            <a:extLst>
              <a:ext uri="{FF2B5EF4-FFF2-40B4-BE49-F238E27FC236}">
                <a16:creationId xmlns:a16="http://schemas.microsoft.com/office/drawing/2014/main" id="{E3982CD6-8CC7-4A61-B4C8-83BF02667FE3}"/>
              </a:ext>
            </a:extLst>
          </p:cNvPr>
          <p:cNvSpPr txBox="1">
            <a:spLocks noChangeArrowheads="1"/>
          </p:cNvSpPr>
          <p:nvPr/>
        </p:nvSpPr>
        <p:spPr bwMode="auto">
          <a:xfrm>
            <a:off x="2061369" y="2945908"/>
            <a:ext cx="1556544" cy="1319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dirty="0">
                <a:solidFill>
                  <a:schemeClr val="bg1"/>
                </a:solidFill>
                <a:latin typeface="Calibri Light" panose="020F0302020204030204" pitchFamily="34" charset="0"/>
                <a:cs typeface="Calibri Light" panose="020F0302020204030204" pitchFamily="34" charset="0"/>
              </a:rPr>
              <a:t>Creativity is the key to success in the future, and primary education where our teachers can bring lorem ipsum dolor</a:t>
            </a:r>
          </a:p>
        </p:txBody>
      </p:sp>
      <p:sp>
        <p:nvSpPr>
          <p:cNvPr id="39" name="TextBox 76">
            <a:extLst>
              <a:ext uri="{FF2B5EF4-FFF2-40B4-BE49-F238E27FC236}">
                <a16:creationId xmlns:a16="http://schemas.microsoft.com/office/drawing/2014/main" id="{48595EB1-C279-4480-AF04-19A3BDE53F72}"/>
              </a:ext>
            </a:extLst>
          </p:cNvPr>
          <p:cNvSpPr txBox="1">
            <a:spLocks noChangeArrowheads="1"/>
          </p:cNvSpPr>
          <p:nvPr/>
        </p:nvSpPr>
        <p:spPr bwMode="auto">
          <a:xfrm>
            <a:off x="4161306" y="2399808"/>
            <a:ext cx="6912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MX"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40" name="TextBox 77">
            <a:extLst>
              <a:ext uri="{FF2B5EF4-FFF2-40B4-BE49-F238E27FC236}">
                <a16:creationId xmlns:a16="http://schemas.microsoft.com/office/drawing/2014/main" id="{C066D8F5-B2D2-4F56-B6B5-6B0552338D24}"/>
              </a:ext>
            </a:extLst>
          </p:cNvPr>
          <p:cNvSpPr txBox="1">
            <a:spLocks noChangeArrowheads="1"/>
          </p:cNvSpPr>
          <p:nvPr/>
        </p:nvSpPr>
        <p:spPr bwMode="auto">
          <a:xfrm>
            <a:off x="3733800" y="2668889"/>
            <a:ext cx="1556544" cy="1319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solidFill>
                  <a:schemeClr val="bg1"/>
                </a:solidFill>
                <a:latin typeface="Calibri Light" panose="020F0302020204030204" pitchFamily="34" charset="0"/>
                <a:cs typeface="Calibri Light" panose="020F0302020204030204" pitchFamily="34" charset="0"/>
              </a:rPr>
              <a:t>Creativity is the key to success in the future, and primary education where our teachers can bring lorem ipsum dolor</a:t>
            </a:r>
          </a:p>
        </p:txBody>
      </p:sp>
      <p:sp>
        <p:nvSpPr>
          <p:cNvPr id="41" name="TextBox 78">
            <a:extLst>
              <a:ext uri="{FF2B5EF4-FFF2-40B4-BE49-F238E27FC236}">
                <a16:creationId xmlns:a16="http://schemas.microsoft.com/office/drawing/2014/main" id="{E33DE1C4-DF68-4C16-B4C0-43BE23D93656}"/>
              </a:ext>
            </a:extLst>
          </p:cNvPr>
          <p:cNvSpPr txBox="1">
            <a:spLocks noChangeArrowheads="1"/>
          </p:cNvSpPr>
          <p:nvPr/>
        </p:nvSpPr>
        <p:spPr bwMode="auto">
          <a:xfrm>
            <a:off x="5801987" y="2233914"/>
            <a:ext cx="6912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MX"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42" name="TextBox 79">
            <a:extLst>
              <a:ext uri="{FF2B5EF4-FFF2-40B4-BE49-F238E27FC236}">
                <a16:creationId xmlns:a16="http://schemas.microsoft.com/office/drawing/2014/main" id="{3F93B9C5-1DBA-42DD-BBDF-07F2FB00FAB6}"/>
              </a:ext>
            </a:extLst>
          </p:cNvPr>
          <p:cNvSpPr txBox="1">
            <a:spLocks noChangeArrowheads="1"/>
          </p:cNvSpPr>
          <p:nvPr/>
        </p:nvSpPr>
        <p:spPr bwMode="auto">
          <a:xfrm>
            <a:off x="5374482" y="2502995"/>
            <a:ext cx="1556544" cy="1319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solidFill>
                  <a:schemeClr val="bg1"/>
                </a:solidFill>
                <a:latin typeface="Calibri Light" panose="020F0302020204030204" pitchFamily="34" charset="0"/>
                <a:cs typeface="Calibri Light" panose="020F0302020204030204" pitchFamily="34" charset="0"/>
              </a:rPr>
              <a:t>Creativity is the key to success in the future, and primary education where our teachers can bring lorem ipsum dolor</a:t>
            </a:r>
          </a:p>
        </p:txBody>
      </p:sp>
      <p:sp>
        <p:nvSpPr>
          <p:cNvPr id="43" name="TextBox 84">
            <a:extLst>
              <a:ext uri="{FF2B5EF4-FFF2-40B4-BE49-F238E27FC236}">
                <a16:creationId xmlns:a16="http://schemas.microsoft.com/office/drawing/2014/main" id="{94E6B61E-1B45-4846-9CD2-CAB497320198}"/>
              </a:ext>
            </a:extLst>
          </p:cNvPr>
          <p:cNvSpPr txBox="1">
            <a:spLocks noChangeArrowheads="1"/>
          </p:cNvSpPr>
          <p:nvPr/>
        </p:nvSpPr>
        <p:spPr bwMode="auto">
          <a:xfrm>
            <a:off x="7438699" y="2010076"/>
            <a:ext cx="6912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MX"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44" name="TextBox 85">
            <a:extLst>
              <a:ext uri="{FF2B5EF4-FFF2-40B4-BE49-F238E27FC236}">
                <a16:creationId xmlns:a16="http://schemas.microsoft.com/office/drawing/2014/main" id="{62FF5035-2506-40D3-8CF5-925EE546A8E3}"/>
              </a:ext>
            </a:extLst>
          </p:cNvPr>
          <p:cNvSpPr txBox="1">
            <a:spLocks noChangeArrowheads="1"/>
          </p:cNvSpPr>
          <p:nvPr/>
        </p:nvSpPr>
        <p:spPr bwMode="auto">
          <a:xfrm>
            <a:off x="7011988" y="2279158"/>
            <a:ext cx="1555750" cy="1319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solidFill>
                  <a:schemeClr val="bg1"/>
                </a:solidFill>
                <a:latin typeface="Calibri Light" panose="020F0302020204030204" pitchFamily="34" charset="0"/>
                <a:cs typeface="Calibri Light" panose="020F0302020204030204" pitchFamily="34" charset="0"/>
              </a:rPr>
              <a:t>Creativity is the key to success in the future, and primary education where our teachers can bring lorem ipsum dolor</a:t>
            </a:r>
          </a:p>
        </p:txBody>
      </p:sp>
      <p:sp>
        <p:nvSpPr>
          <p:cNvPr id="45" name="TextBox 86">
            <a:extLst>
              <a:ext uri="{FF2B5EF4-FFF2-40B4-BE49-F238E27FC236}">
                <a16:creationId xmlns:a16="http://schemas.microsoft.com/office/drawing/2014/main" id="{C388948A-F5F7-45C2-AC6A-EC728A69D5B4}"/>
              </a:ext>
            </a:extLst>
          </p:cNvPr>
          <p:cNvSpPr txBox="1">
            <a:spLocks noChangeArrowheads="1"/>
          </p:cNvSpPr>
          <p:nvPr/>
        </p:nvSpPr>
        <p:spPr bwMode="auto">
          <a:xfrm>
            <a:off x="9069062" y="1775920"/>
            <a:ext cx="6912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MX" altLang="es-MX" sz="1600" b="1" dirty="0">
                <a:solidFill>
                  <a:schemeClr val="bg1"/>
                </a:solidFill>
                <a:latin typeface="Source Sans Pro" panose="020B0503030403020204" pitchFamily="34" charset="0"/>
              </a:rPr>
              <a:t>TITLE</a:t>
            </a:r>
            <a:endParaRPr lang="id-ID" altLang="es-MX" sz="1600" b="1" dirty="0">
              <a:solidFill>
                <a:schemeClr val="bg1"/>
              </a:solidFill>
              <a:latin typeface="Source Sans Pro" panose="020B0503030403020204" pitchFamily="34" charset="0"/>
            </a:endParaRPr>
          </a:p>
        </p:txBody>
      </p:sp>
      <p:sp>
        <p:nvSpPr>
          <p:cNvPr id="46" name="TextBox 87">
            <a:extLst>
              <a:ext uri="{FF2B5EF4-FFF2-40B4-BE49-F238E27FC236}">
                <a16:creationId xmlns:a16="http://schemas.microsoft.com/office/drawing/2014/main" id="{C67AA195-8A46-439F-9801-46CE68D3CB52}"/>
              </a:ext>
            </a:extLst>
          </p:cNvPr>
          <p:cNvSpPr txBox="1">
            <a:spLocks noChangeArrowheads="1"/>
          </p:cNvSpPr>
          <p:nvPr/>
        </p:nvSpPr>
        <p:spPr bwMode="auto">
          <a:xfrm>
            <a:off x="8641557" y="2045001"/>
            <a:ext cx="1556544" cy="1319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pPr>
            <a:r>
              <a:rPr lang="en-US" altLang="es-MX" sz="1200">
                <a:solidFill>
                  <a:schemeClr val="bg1"/>
                </a:solidFill>
                <a:latin typeface="Calibri Light" panose="020F0302020204030204" pitchFamily="34" charset="0"/>
                <a:cs typeface="Calibri Light" panose="020F0302020204030204" pitchFamily="34" charset="0"/>
              </a:rPr>
              <a:t>Creativity is the key to success in the future, and primary education where our teachers can bring lorem ipsum dolor</a:t>
            </a:r>
          </a:p>
        </p:txBody>
      </p:sp>
      <p:sp>
        <p:nvSpPr>
          <p:cNvPr id="47" name="TextBox 89">
            <a:extLst>
              <a:ext uri="{FF2B5EF4-FFF2-40B4-BE49-F238E27FC236}">
                <a16:creationId xmlns:a16="http://schemas.microsoft.com/office/drawing/2014/main" id="{A7569826-F817-4360-911B-DD1C45F1430E}"/>
              </a:ext>
            </a:extLst>
          </p:cNvPr>
          <p:cNvSpPr txBox="1">
            <a:spLocks noChangeArrowheads="1"/>
          </p:cNvSpPr>
          <p:nvPr/>
        </p:nvSpPr>
        <p:spPr bwMode="auto">
          <a:xfrm>
            <a:off x="2421407" y="4480226"/>
            <a:ext cx="77296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a:solidFill>
                  <a:schemeClr val="bg1"/>
                </a:solidFill>
                <a:latin typeface="Source Sans Pro" panose="020B0503030403020204" pitchFamily="34" charset="0"/>
              </a:rPr>
              <a:t>Day 1</a:t>
            </a:r>
          </a:p>
        </p:txBody>
      </p:sp>
      <p:sp>
        <p:nvSpPr>
          <p:cNvPr id="48" name="TextBox 91">
            <a:extLst>
              <a:ext uri="{FF2B5EF4-FFF2-40B4-BE49-F238E27FC236}">
                <a16:creationId xmlns:a16="http://schemas.microsoft.com/office/drawing/2014/main" id="{6667A9A0-6C9B-4687-82EE-5767BBE8FE82}"/>
              </a:ext>
            </a:extLst>
          </p:cNvPr>
          <p:cNvSpPr txBox="1">
            <a:spLocks noChangeArrowheads="1"/>
          </p:cNvSpPr>
          <p:nvPr/>
        </p:nvSpPr>
        <p:spPr bwMode="auto">
          <a:xfrm>
            <a:off x="4133526" y="4254008"/>
            <a:ext cx="77296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a:solidFill>
                  <a:schemeClr val="bg1"/>
                </a:solidFill>
                <a:latin typeface="Source Sans Pro" panose="020B0503030403020204" pitchFamily="34" charset="0"/>
              </a:rPr>
              <a:t>Day 2</a:t>
            </a:r>
          </a:p>
        </p:txBody>
      </p:sp>
      <p:sp>
        <p:nvSpPr>
          <p:cNvPr id="49" name="TextBox 93">
            <a:extLst>
              <a:ext uri="{FF2B5EF4-FFF2-40B4-BE49-F238E27FC236}">
                <a16:creationId xmlns:a16="http://schemas.microsoft.com/office/drawing/2014/main" id="{7BB62ACE-0DAB-46CD-AFE6-1D72FF5E3BBD}"/>
              </a:ext>
            </a:extLst>
          </p:cNvPr>
          <p:cNvSpPr txBox="1">
            <a:spLocks noChangeArrowheads="1"/>
          </p:cNvSpPr>
          <p:nvPr/>
        </p:nvSpPr>
        <p:spPr bwMode="auto">
          <a:xfrm>
            <a:off x="5790082" y="4062714"/>
            <a:ext cx="77296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a:solidFill>
                  <a:schemeClr val="bg1"/>
                </a:solidFill>
                <a:latin typeface="Source Sans Pro" panose="020B0503030403020204" pitchFamily="34" charset="0"/>
              </a:rPr>
              <a:t>Day 3</a:t>
            </a:r>
          </a:p>
        </p:txBody>
      </p:sp>
      <p:sp>
        <p:nvSpPr>
          <p:cNvPr id="50" name="TextBox 94">
            <a:extLst>
              <a:ext uri="{FF2B5EF4-FFF2-40B4-BE49-F238E27FC236}">
                <a16:creationId xmlns:a16="http://schemas.microsoft.com/office/drawing/2014/main" id="{EBD68425-B8B4-4400-A1BB-BEC501882959}"/>
              </a:ext>
            </a:extLst>
          </p:cNvPr>
          <p:cNvSpPr txBox="1">
            <a:spLocks noChangeArrowheads="1"/>
          </p:cNvSpPr>
          <p:nvPr/>
        </p:nvSpPr>
        <p:spPr bwMode="auto">
          <a:xfrm>
            <a:off x="7429176" y="3857926"/>
            <a:ext cx="77296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a:solidFill>
                  <a:schemeClr val="bg1"/>
                </a:solidFill>
                <a:latin typeface="Source Sans Pro" panose="020B0503030403020204" pitchFamily="34" charset="0"/>
              </a:rPr>
              <a:t>Day 4</a:t>
            </a:r>
          </a:p>
        </p:txBody>
      </p:sp>
      <p:sp>
        <p:nvSpPr>
          <p:cNvPr id="51" name="TextBox 95">
            <a:extLst>
              <a:ext uri="{FF2B5EF4-FFF2-40B4-BE49-F238E27FC236}">
                <a16:creationId xmlns:a16="http://schemas.microsoft.com/office/drawing/2014/main" id="{78B1574C-A711-4910-B359-CE327B19758F}"/>
              </a:ext>
            </a:extLst>
          </p:cNvPr>
          <p:cNvSpPr txBox="1">
            <a:spLocks noChangeArrowheads="1"/>
          </p:cNvSpPr>
          <p:nvPr/>
        </p:nvSpPr>
        <p:spPr bwMode="auto">
          <a:xfrm>
            <a:off x="9066682" y="3607895"/>
            <a:ext cx="77296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id-ID" altLang="es-MX" sz="2000">
                <a:solidFill>
                  <a:schemeClr val="bg1"/>
                </a:solidFill>
                <a:latin typeface="Source Sans Pro" panose="020B0503030403020204" pitchFamily="34" charset="0"/>
              </a:rPr>
              <a:t>Day 5</a:t>
            </a:r>
          </a:p>
        </p:txBody>
      </p:sp>
      <p:sp>
        <p:nvSpPr>
          <p:cNvPr id="52" name="Título 51">
            <a:extLst>
              <a:ext uri="{FF2B5EF4-FFF2-40B4-BE49-F238E27FC236}">
                <a16:creationId xmlns:a16="http://schemas.microsoft.com/office/drawing/2014/main" id="{B421538D-8EB2-4DB6-8B9E-86D0BBE7D57C}"/>
              </a:ext>
            </a:extLst>
          </p:cNvPr>
          <p:cNvSpPr>
            <a:spLocks noGrp="1"/>
          </p:cNvSpPr>
          <p:nvPr>
            <p:ph type="title"/>
          </p:nvPr>
        </p:nvSpPr>
        <p:spPr/>
        <p:txBody>
          <a:bodyPr/>
          <a:lstStyle/>
          <a:p>
            <a:r>
              <a:rPr lang="en-US" dirty="0"/>
              <a:t>CLICK TO ADD TITLE</a:t>
            </a:r>
          </a:p>
        </p:txBody>
      </p:sp>
      <p:sp>
        <p:nvSpPr>
          <p:cNvPr id="53" name="Rectángulo 52">
            <a:extLst>
              <a:ext uri="{FF2B5EF4-FFF2-40B4-BE49-F238E27FC236}">
                <a16:creationId xmlns:a16="http://schemas.microsoft.com/office/drawing/2014/main" id="{DC2AE0CE-CFBC-4EA2-A763-1E6A131BC592}"/>
              </a:ext>
            </a:extLst>
          </p:cNvPr>
          <p:cNvSpPr/>
          <p:nvPr/>
        </p:nvSpPr>
        <p:spPr>
          <a:xfrm>
            <a:off x="0" y="5431923"/>
            <a:ext cx="12192000" cy="1440840"/>
          </a:xfrm>
          <a:prstGeom prst="rect">
            <a:avLst/>
          </a:prstGeom>
          <a:solidFill>
            <a:srgbClr val="0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Marcador de texto 9">
            <a:extLst>
              <a:ext uri="{FF2B5EF4-FFF2-40B4-BE49-F238E27FC236}">
                <a16:creationId xmlns:a16="http://schemas.microsoft.com/office/drawing/2014/main" id="{B25C174D-0867-4789-B0F8-9112FBEFD9D9}"/>
              </a:ext>
            </a:extLst>
          </p:cNvPr>
          <p:cNvSpPr txBox="1">
            <a:spLocks/>
          </p:cNvSpPr>
          <p:nvPr/>
        </p:nvSpPr>
        <p:spPr>
          <a:xfrm>
            <a:off x="1890618" y="5756983"/>
            <a:ext cx="9224459" cy="140970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000" dirty="0">
                <a:solidFill>
                  <a:schemeClr val="bg1"/>
                </a:solidFill>
              </a:rPr>
              <a:t>Donec fringilla est orci. Orci varius natoque penatibus et magnis dis. Donec fringilla est orci. Orci varius natoque penatibus et magnis dis.</a:t>
            </a:r>
          </a:p>
          <a:p>
            <a:endParaRPr lang="en-US" sz="2000" dirty="0">
              <a:solidFill>
                <a:schemeClr val="bg1"/>
              </a:solidFill>
            </a:endParaRPr>
          </a:p>
        </p:txBody>
      </p:sp>
    </p:spTree>
    <p:extLst>
      <p:ext uri="{BB962C8B-B14F-4D97-AF65-F5344CB8AC3E}">
        <p14:creationId xmlns:p14="http://schemas.microsoft.com/office/powerpoint/2010/main" val="1496620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029093-C8BE-4AD6-AE1E-AA3F5EE27B50}"/>
              </a:ext>
            </a:extLst>
          </p:cNvPr>
          <p:cNvSpPr>
            <a:spLocks noGrp="1"/>
          </p:cNvSpPr>
          <p:nvPr>
            <p:ph type="title"/>
          </p:nvPr>
        </p:nvSpPr>
        <p:spPr/>
        <p:txBody>
          <a:bodyPr/>
          <a:lstStyle/>
          <a:p>
            <a:endParaRPr lang="en-US" dirty="0"/>
          </a:p>
        </p:txBody>
      </p:sp>
      <p:grpSp>
        <p:nvGrpSpPr>
          <p:cNvPr id="4" name="Group 4">
            <a:extLst>
              <a:ext uri="{FF2B5EF4-FFF2-40B4-BE49-F238E27FC236}">
                <a16:creationId xmlns:a16="http://schemas.microsoft.com/office/drawing/2014/main" id="{8E5B9FCB-FD66-41E7-9E33-A5A48B15AF72}"/>
              </a:ext>
            </a:extLst>
          </p:cNvPr>
          <p:cNvGrpSpPr>
            <a:grpSpLocks noChangeAspect="1"/>
          </p:cNvGrpSpPr>
          <p:nvPr/>
        </p:nvGrpSpPr>
        <p:grpSpPr bwMode="auto">
          <a:xfrm>
            <a:off x="2492098" y="1883456"/>
            <a:ext cx="6838951" cy="3870325"/>
            <a:chOff x="1500" y="1031"/>
            <a:chExt cx="4308" cy="2438"/>
          </a:xfrm>
        </p:grpSpPr>
        <p:sp>
          <p:nvSpPr>
            <p:cNvPr id="6" name="Freeform 5">
              <a:extLst>
                <a:ext uri="{FF2B5EF4-FFF2-40B4-BE49-F238E27FC236}">
                  <a16:creationId xmlns:a16="http://schemas.microsoft.com/office/drawing/2014/main" id="{F735C3F0-FE63-4498-8A7A-E33E99773DF1}"/>
                </a:ext>
              </a:extLst>
            </p:cNvPr>
            <p:cNvSpPr>
              <a:spLocks/>
            </p:cNvSpPr>
            <p:nvPr/>
          </p:nvSpPr>
          <p:spPr bwMode="auto">
            <a:xfrm>
              <a:off x="1500" y="1308"/>
              <a:ext cx="1327" cy="1880"/>
            </a:xfrm>
            <a:custGeom>
              <a:avLst/>
              <a:gdLst>
                <a:gd name="T0" fmla="*/ 281 w 288"/>
                <a:gd name="T1" fmla="*/ 0 h 407"/>
                <a:gd name="T2" fmla="*/ 6 w 288"/>
                <a:gd name="T3" fmla="*/ 0 h 407"/>
                <a:gd name="T4" fmla="*/ 0 w 288"/>
                <a:gd name="T5" fmla="*/ 6 h 407"/>
                <a:gd name="T6" fmla="*/ 0 w 288"/>
                <a:gd name="T7" fmla="*/ 401 h 407"/>
                <a:gd name="T8" fmla="*/ 6 w 288"/>
                <a:gd name="T9" fmla="*/ 407 h 407"/>
                <a:gd name="T10" fmla="*/ 281 w 288"/>
                <a:gd name="T11" fmla="*/ 407 h 407"/>
                <a:gd name="T12" fmla="*/ 288 w 288"/>
                <a:gd name="T13" fmla="*/ 401 h 407"/>
                <a:gd name="T14" fmla="*/ 288 w 288"/>
                <a:gd name="T15" fmla="*/ 6 h 407"/>
                <a:gd name="T16" fmla="*/ 281 w 288"/>
                <a:gd name="T17" fmla="*/ 0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 h="407">
                  <a:moveTo>
                    <a:pt x="281" y="0"/>
                  </a:moveTo>
                  <a:cubicBezTo>
                    <a:pt x="6" y="0"/>
                    <a:pt x="6" y="0"/>
                    <a:pt x="6" y="0"/>
                  </a:cubicBezTo>
                  <a:cubicBezTo>
                    <a:pt x="3" y="0"/>
                    <a:pt x="0" y="3"/>
                    <a:pt x="0" y="6"/>
                  </a:cubicBezTo>
                  <a:cubicBezTo>
                    <a:pt x="0" y="401"/>
                    <a:pt x="0" y="401"/>
                    <a:pt x="0" y="401"/>
                  </a:cubicBezTo>
                  <a:cubicBezTo>
                    <a:pt x="0" y="405"/>
                    <a:pt x="3" y="407"/>
                    <a:pt x="6" y="407"/>
                  </a:cubicBezTo>
                  <a:cubicBezTo>
                    <a:pt x="281" y="407"/>
                    <a:pt x="281" y="407"/>
                    <a:pt x="281" y="407"/>
                  </a:cubicBezTo>
                  <a:cubicBezTo>
                    <a:pt x="285" y="407"/>
                    <a:pt x="288" y="405"/>
                    <a:pt x="288" y="401"/>
                  </a:cubicBezTo>
                  <a:cubicBezTo>
                    <a:pt x="288" y="6"/>
                    <a:pt x="288" y="6"/>
                    <a:pt x="288" y="6"/>
                  </a:cubicBezTo>
                  <a:cubicBezTo>
                    <a:pt x="288" y="3"/>
                    <a:pt x="285" y="0"/>
                    <a:pt x="281" y="0"/>
                  </a:cubicBezTo>
                  <a:close/>
                </a:path>
              </a:pathLst>
            </a:custGeom>
            <a:solidFill>
              <a:srgbClr val="FFFFFF"/>
            </a:solidFill>
            <a:ln w="14288" cap="flat">
              <a:solidFill>
                <a:srgbClr val="33BEB5"/>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7" name="Freeform 6">
              <a:extLst>
                <a:ext uri="{FF2B5EF4-FFF2-40B4-BE49-F238E27FC236}">
                  <a16:creationId xmlns:a16="http://schemas.microsoft.com/office/drawing/2014/main" id="{FC4692E9-B2AE-4B5C-942E-7CC26A1255FF}"/>
                </a:ext>
              </a:extLst>
            </p:cNvPr>
            <p:cNvSpPr>
              <a:spLocks/>
            </p:cNvSpPr>
            <p:nvPr/>
          </p:nvSpPr>
          <p:spPr bwMode="auto">
            <a:xfrm>
              <a:off x="1500" y="1308"/>
              <a:ext cx="1327" cy="241"/>
            </a:xfrm>
            <a:custGeom>
              <a:avLst/>
              <a:gdLst>
                <a:gd name="T0" fmla="*/ 281 w 288"/>
                <a:gd name="T1" fmla="*/ 0 h 52"/>
                <a:gd name="T2" fmla="*/ 6 w 288"/>
                <a:gd name="T3" fmla="*/ 0 h 52"/>
                <a:gd name="T4" fmla="*/ 0 w 288"/>
                <a:gd name="T5" fmla="*/ 6 h 52"/>
                <a:gd name="T6" fmla="*/ 0 w 288"/>
                <a:gd name="T7" fmla="*/ 52 h 52"/>
                <a:gd name="T8" fmla="*/ 288 w 288"/>
                <a:gd name="T9" fmla="*/ 52 h 52"/>
                <a:gd name="T10" fmla="*/ 288 w 288"/>
                <a:gd name="T11" fmla="*/ 6 h 52"/>
                <a:gd name="T12" fmla="*/ 281 w 288"/>
                <a:gd name="T13" fmla="*/ 0 h 52"/>
              </a:gdLst>
              <a:ahLst/>
              <a:cxnLst>
                <a:cxn ang="0">
                  <a:pos x="T0" y="T1"/>
                </a:cxn>
                <a:cxn ang="0">
                  <a:pos x="T2" y="T3"/>
                </a:cxn>
                <a:cxn ang="0">
                  <a:pos x="T4" y="T5"/>
                </a:cxn>
                <a:cxn ang="0">
                  <a:pos x="T6" y="T7"/>
                </a:cxn>
                <a:cxn ang="0">
                  <a:pos x="T8" y="T9"/>
                </a:cxn>
                <a:cxn ang="0">
                  <a:pos x="T10" y="T11"/>
                </a:cxn>
                <a:cxn ang="0">
                  <a:pos x="T12" y="T13"/>
                </a:cxn>
              </a:cxnLst>
              <a:rect l="0" t="0" r="r" b="b"/>
              <a:pathLst>
                <a:path w="288" h="52">
                  <a:moveTo>
                    <a:pt x="281" y="0"/>
                  </a:moveTo>
                  <a:cubicBezTo>
                    <a:pt x="6" y="0"/>
                    <a:pt x="6" y="0"/>
                    <a:pt x="6" y="0"/>
                  </a:cubicBezTo>
                  <a:cubicBezTo>
                    <a:pt x="3" y="0"/>
                    <a:pt x="0" y="3"/>
                    <a:pt x="0" y="6"/>
                  </a:cubicBezTo>
                  <a:cubicBezTo>
                    <a:pt x="0" y="52"/>
                    <a:pt x="0" y="52"/>
                    <a:pt x="0" y="52"/>
                  </a:cubicBezTo>
                  <a:cubicBezTo>
                    <a:pt x="288" y="52"/>
                    <a:pt x="288" y="52"/>
                    <a:pt x="288" y="52"/>
                  </a:cubicBezTo>
                  <a:cubicBezTo>
                    <a:pt x="288" y="6"/>
                    <a:pt x="288" y="6"/>
                    <a:pt x="288" y="6"/>
                  </a:cubicBezTo>
                  <a:cubicBezTo>
                    <a:pt x="288" y="3"/>
                    <a:pt x="285" y="0"/>
                    <a:pt x="281" y="0"/>
                  </a:cubicBezTo>
                  <a:close/>
                </a:path>
              </a:pathLst>
            </a:custGeom>
            <a:solidFill>
              <a:srgbClr val="33B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7">
              <a:extLst>
                <a:ext uri="{FF2B5EF4-FFF2-40B4-BE49-F238E27FC236}">
                  <a16:creationId xmlns:a16="http://schemas.microsoft.com/office/drawing/2014/main" id="{8413AED1-7414-448D-8FF7-0D9F5D753567}"/>
                </a:ext>
              </a:extLst>
            </p:cNvPr>
            <p:cNvSpPr>
              <a:spLocks/>
            </p:cNvSpPr>
            <p:nvPr/>
          </p:nvSpPr>
          <p:spPr bwMode="auto">
            <a:xfrm>
              <a:off x="1620" y="2841"/>
              <a:ext cx="1087" cy="222"/>
            </a:xfrm>
            <a:custGeom>
              <a:avLst/>
              <a:gdLst>
                <a:gd name="T0" fmla="*/ 231 w 236"/>
                <a:gd name="T1" fmla="*/ 48 h 48"/>
                <a:gd name="T2" fmla="*/ 5 w 236"/>
                <a:gd name="T3" fmla="*/ 48 h 48"/>
                <a:gd name="T4" fmla="*/ 0 w 236"/>
                <a:gd name="T5" fmla="*/ 44 h 48"/>
                <a:gd name="T6" fmla="*/ 0 w 236"/>
                <a:gd name="T7" fmla="*/ 4 h 48"/>
                <a:gd name="T8" fmla="*/ 5 w 236"/>
                <a:gd name="T9" fmla="*/ 0 h 48"/>
                <a:gd name="T10" fmla="*/ 231 w 236"/>
                <a:gd name="T11" fmla="*/ 0 h 48"/>
                <a:gd name="T12" fmla="*/ 236 w 236"/>
                <a:gd name="T13" fmla="*/ 4 h 48"/>
                <a:gd name="T14" fmla="*/ 236 w 236"/>
                <a:gd name="T15" fmla="*/ 44 h 48"/>
                <a:gd name="T16" fmla="*/ 231 w 236"/>
                <a:gd name="T17"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6" h="48">
                  <a:moveTo>
                    <a:pt x="231" y="48"/>
                  </a:moveTo>
                  <a:cubicBezTo>
                    <a:pt x="5" y="48"/>
                    <a:pt x="5" y="48"/>
                    <a:pt x="5" y="48"/>
                  </a:cubicBezTo>
                  <a:cubicBezTo>
                    <a:pt x="2" y="48"/>
                    <a:pt x="0" y="46"/>
                    <a:pt x="0" y="44"/>
                  </a:cubicBezTo>
                  <a:cubicBezTo>
                    <a:pt x="0" y="4"/>
                    <a:pt x="0" y="4"/>
                    <a:pt x="0" y="4"/>
                  </a:cubicBezTo>
                  <a:cubicBezTo>
                    <a:pt x="0" y="2"/>
                    <a:pt x="2" y="0"/>
                    <a:pt x="5" y="0"/>
                  </a:cubicBezTo>
                  <a:cubicBezTo>
                    <a:pt x="231" y="0"/>
                    <a:pt x="231" y="0"/>
                    <a:pt x="231" y="0"/>
                  </a:cubicBezTo>
                  <a:cubicBezTo>
                    <a:pt x="234" y="0"/>
                    <a:pt x="236" y="2"/>
                    <a:pt x="236" y="4"/>
                  </a:cubicBezTo>
                  <a:cubicBezTo>
                    <a:pt x="236" y="44"/>
                    <a:pt x="236" y="44"/>
                    <a:pt x="236" y="44"/>
                  </a:cubicBezTo>
                  <a:cubicBezTo>
                    <a:pt x="236" y="46"/>
                    <a:pt x="234" y="48"/>
                    <a:pt x="231" y="48"/>
                  </a:cubicBezTo>
                  <a:close/>
                </a:path>
              </a:pathLst>
            </a:custGeom>
            <a:solidFill>
              <a:srgbClr val="33B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C1604950-2BBB-475A-A2F6-4FD633213832}"/>
                </a:ext>
              </a:extLst>
            </p:cNvPr>
            <p:cNvSpPr>
              <a:spLocks/>
            </p:cNvSpPr>
            <p:nvPr/>
          </p:nvSpPr>
          <p:spPr bwMode="auto">
            <a:xfrm>
              <a:off x="4481" y="1308"/>
              <a:ext cx="1327" cy="1880"/>
            </a:xfrm>
            <a:custGeom>
              <a:avLst/>
              <a:gdLst>
                <a:gd name="T0" fmla="*/ 282 w 288"/>
                <a:gd name="T1" fmla="*/ 0 h 407"/>
                <a:gd name="T2" fmla="*/ 6 w 288"/>
                <a:gd name="T3" fmla="*/ 0 h 407"/>
                <a:gd name="T4" fmla="*/ 0 w 288"/>
                <a:gd name="T5" fmla="*/ 6 h 407"/>
                <a:gd name="T6" fmla="*/ 0 w 288"/>
                <a:gd name="T7" fmla="*/ 401 h 407"/>
                <a:gd name="T8" fmla="*/ 6 w 288"/>
                <a:gd name="T9" fmla="*/ 407 h 407"/>
                <a:gd name="T10" fmla="*/ 282 w 288"/>
                <a:gd name="T11" fmla="*/ 407 h 407"/>
                <a:gd name="T12" fmla="*/ 288 w 288"/>
                <a:gd name="T13" fmla="*/ 401 h 407"/>
                <a:gd name="T14" fmla="*/ 288 w 288"/>
                <a:gd name="T15" fmla="*/ 6 h 407"/>
                <a:gd name="T16" fmla="*/ 282 w 288"/>
                <a:gd name="T17" fmla="*/ 0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 h="407">
                  <a:moveTo>
                    <a:pt x="282" y="0"/>
                  </a:moveTo>
                  <a:cubicBezTo>
                    <a:pt x="6" y="0"/>
                    <a:pt x="6" y="0"/>
                    <a:pt x="6" y="0"/>
                  </a:cubicBezTo>
                  <a:cubicBezTo>
                    <a:pt x="3" y="0"/>
                    <a:pt x="0" y="3"/>
                    <a:pt x="0" y="6"/>
                  </a:cubicBezTo>
                  <a:cubicBezTo>
                    <a:pt x="0" y="401"/>
                    <a:pt x="0" y="401"/>
                    <a:pt x="0" y="401"/>
                  </a:cubicBezTo>
                  <a:cubicBezTo>
                    <a:pt x="0" y="405"/>
                    <a:pt x="3" y="407"/>
                    <a:pt x="6" y="407"/>
                  </a:cubicBezTo>
                  <a:cubicBezTo>
                    <a:pt x="282" y="407"/>
                    <a:pt x="282" y="407"/>
                    <a:pt x="282" y="407"/>
                  </a:cubicBezTo>
                  <a:cubicBezTo>
                    <a:pt x="285" y="407"/>
                    <a:pt x="288" y="405"/>
                    <a:pt x="288" y="401"/>
                  </a:cubicBezTo>
                  <a:cubicBezTo>
                    <a:pt x="288" y="6"/>
                    <a:pt x="288" y="6"/>
                    <a:pt x="288" y="6"/>
                  </a:cubicBezTo>
                  <a:cubicBezTo>
                    <a:pt x="288" y="3"/>
                    <a:pt x="285" y="0"/>
                    <a:pt x="282" y="0"/>
                  </a:cubicBezTo>
                  <a:close/>
                </a:path>
              </a:pathLst>
            </a:custGeom>
            <a:solidFill>
              <a:srgbClr val="FFFFFF"/>
            </a:solidFill>
            <a:ln w="14288" cap="flat">
              <a:solidFill>
                <a:srgbClr val="33BEB5"/>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9">
              <a:extLst>
                <a:ext uri="{FF2B5EF4-FFF2-40B4-BE49-F238E27FC236}">
                  <a16:creationId xmlns:a16="http://schemas.microsoft.com/office/drawing/2014/main" id="{72D552AC-F806-4133-BC76-FA8C93AA5666}"/>
                </a:ext>
              </a:extLst>
            </p:cNvPr>
            <p:cNvSpPr>
              <a:spLocks/>
            </p:cNvSpPr>
            <p:nvPr/>
          </p:nvSpPr>
          <p:spPr bwMode="auto">
            <a:xfrm>
              <a:off x="4481" y="1308"/>
              <a:ext cx="1327" cy="241"/>
            </a:xfrm>
            <a:custGeom>
              <a:avLst/>
              <a:gdLst>
                <a:gd name="T0" fmla="*/ 282 w 288"/>
                <a:gd name="T1" fmla="*/ 0 h 52"/>
                <a:gd name="T2" fmla="*/ 6 w 288"/>
                <a:gd name="T3" fmla="*/ 0 h 52"/>
                <a:gd name="T4" fmla="*/ 0 w 288"/>
                <a:gd name="T5" fmla="*/ 6 h 52"/>
                <a:gd name="T6" fmla="*/ 0 w 288"/>
                <a:gd name="T7" fmla="*/ 52 h 52"/>
                <a:gd name="T8" fmla="*/ 288 w 288"/>
                <a:gd name="T9" fmla="*/ 52 h 52"/>
                <a:gd name="T10" fmla="*/ 288 w 288"/>
                <a:gd name="T11" fmla="*/ 6 h 52"/>
                <a:gd name="T12" fmla="*/ 282 w 288"/>
                <a:gd name="T13" fmla="*/ 0 h 52"/>
              </a:gdLst>
              <a:ahLst/>
              <a:cxnLst>
                <a:cxn ang="0">
                  <a:pos x="T0" y="T1"/>
                </a:cxn>
                <a:cxn ang="0">
                  <a:pos x="T2" y="T3"/>
                </a:cxn>
                <a:cxn ang="0">
                  <a:pos x="T4" y="T5"/>
                </a:cxn>
                <a:cxn ang="0">
                  <a:pos x="T6" y="T7"/>
                </a:cxn>
                <a:cxn ang="0">
                  <a:pos x="T8" y="T9"/>
                </a:cxn>
                <a:cxn ang="0">
                  <a:pos x="T10" y="T11"/>
                </a:cxn>
                <a:cxn ang="0">
                  <a:pos x="T12" y="T13"/>
                </a:cxn>
              </a:cxnLst>
              <a:rect l="0" t="0" r="r" b="b"/>
              <a:pathLst>
                <a:path w="288" h="52">
                  <a:moveTo>
                    <a:pt x="282" y="0"/>
                  </a:moveTo>
                  <a:cubicBezTo>
                    <a:pt x="6" y="0"/>
                    <a:pt x="6" y="0"/>
                    <a:pt x="6" y="0"/>
                  </a:cubicBezTo>
                  <a:cubicBezTo>
                    <a:pt x="3" y="0"/>
                    <a:pt x="0" y="3"/>
                    <a:pt x="0" y="6"/>
                  </a:cubicBezTo>
                  <a:cubicBezTo>
                    <a:pt x="0" y="52"/>
                    <a:pt x="0" y="52"/>
                    <a:pt x="0" y="52"/>
                  </a:cubicBezTo>
                  <a:cubicBezTo>
                    <a:pt x="288" y="52"/>
                    <a:pt x="288" y="52"/>
                    <a:pt x="288" y="52"/>
                  </a:cubicBezTo>
                  <a:cubicBezTo>
                    <a:pt x="288" y="6"/>
                    <a:pt x="288" y="6"/>
                    <a:pt x="288" y="6"/>
                  </a:cubicBezTo>
                  <a:cubicBezTo>
                    <a:pt x="288" y="3"/>
                    <a:pt x="285" y="0"/>
                    <a:pt x="282" y="0"/>
                  </a:cubicBezTo>
                  <a:close/>
                </a:path>
              </a:pathLst>
            </a:custGeom>
            <a:solidFill>
              <a:srgbClr val="33B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0">
              <a:extLst>
                <a:ext uri="{FF2B5EF4-FFF2-40B4-BE49-F238E27FC236}">
                  <a16:creationId xmlns:a16="http://schemas.microsoft.com/office/drawing/2014/main" id="{30E6C10B-697C-4BC8-823A-02927D4287AA}"/>
                </a:ext>
              </a:extLst>
            </p:cNvPr>
            <p:cNvSpPr>
              <a:spLocks/>
            </p:cNvSpPr>
            <p:nvPr/>
          </p:nvSpPr>
          <p:spPr bwMode="auto">
            <a:xfrm>
              <a:off x="4605" y="2841"/>
              <a:ext cx="1083" cy="222"/>
            </a:xfrm>
            <a:custGeom>
              <a:avLst/>
              <a:gdLst>
                <a:gd name="T0" fmla="*/ 231 w 235"/>
                <a:gd name="T1" fmla="*/ 48 h 48"/>
                <a:gd name="T2" fmla="*/ 4 w 235"/>
                <a:gd name="T3" fmla="*/ 48 h 48"/>
                <a:gd name="T4" fmla="*/ 0 w 235"/>
                <a:gd name="T5" fmla="*/ 44 h 48"/>
                <a:gd name="T6" fmla="*/ 0 w 235"/>
                <a:gd name="T7" fmla="*/ 4 h 48"/>
                <a:gd name="T8" fmla="*/ 4 w 235"/>
                <a:gd name="T9" fmla="*/ 0 h 48"/>
                <a:gd name="T10" fmla="*/ 231 w 235"/>
                <a:gd name="T11" fmla="*/ 0 h 48"/>
                <a:gd name="T12" fmla="*/ 235 w 235"/>
                <a:gd name="T13" fmla="*/ 4 h 48"/>
                <a:gd name="T14" fmla="*/ 235 w 235"/>
                <a:gd name="T15" fmla="*/ 44 h 48"/>
                <a:gd name="T16" fmla="*/ 231 w 235"/>
                <a:gd name="T17" fmla="*/ 48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5" h="48">
                  <a:moveTo>
                    <a:pt x="231" y="48"/>
                  </a:moveTo>
                  <a:cubicBezTo>
                    <a:pt x="4" y="48"/>
                    <a:pt x="4" y="48"/>
                    <a:pt x="4" y="48"/>
                  </a:cubicBezTo>
                  <a:cubicBezTo>
                    <a:pt x="1" y="48"/>
                    <a:pt x="0" y="46"/>
                    <a:pt x="0" y="44"/>
                  </a:cubicBezTo>
                  <a:cubicBezTo>
                    <a:pt x="0" y="4"/>
                    <a:pt x="0" y="4"/>
                    <a:pt x="0" y="4"/>
                  </a:cubicBezTo>
                  <a:cubicBezTo>
                    <a:pt x="0" y="2"/>
                    <a:pt x="1" y="0"/>
                    <a:pt x="4" y="0"/>
                  </a:cubicBezTo>
                  <a:cubicBezTo>
                    <a:pt x="231" y="0"/>
                    <a:pt x="231" y="0"/>
                    <a:pt x="231" y="0"/>
                  </a:cubicBezTo>
                  <a:cubicBezTo>
                    <a:pt x="233" y="0"/>
                    <a:pt x="235" y="2"/>
                    <a:pt x="235" y="4"/>
                  </a:cubicBezTo>
                  <a:cubicBezTo>
                    <a:pt x="235" y="44"/>
                    <a:pt x="235" y="44"/>
                    <a:pt x="235" y="44"/>
                  </a:cubicBezTo>
                  <a:cubicBezTo>
                    <a:pt x="235" y="46"/>
                    <a:pt x="233" y="48"/>
                    <a:pt x="231" y="48"/>
                  </a:cubicBezTo>
                  <a:close/>
                </a:path>
              </a:pathLst>
            </a:custGeom>
            <a:solidFill>
              <a:srgbClr val="33B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1">
              <a:extLst>
                <a:ext uri="{FF2B5EF4-FFF2-40B4-BE49-F238E27FC236}">
                  <a16:creationId xmlns:a16="http://schemas.microsoft.com/office/drawing/2014/main" id="{370A507A-859F-448F-8514-CE48CE347364}"/>
                </a:ext>
              </a:extLst>
            </p:cNvPr>
            <p:cNvSpPr>
              <a:spLocks/>
            </p:cNvSpPr>
            <p:nvPr/>
          </p:nvSpPr>
          <p:spPr bwMode="auto">
            <a:xfrm>
              <a:off x="2795" y="1031"/>
              <a:ext cx="1718" cy="2438"/>
            </a:xfrm>
            <a:custGeom>
              <a:avLst/>
              <a:gdLst>
                <a:gd name="T0" fmla="*/ 367 w 373"/>
                <a:gd name="T1" fmla="*/ 0 h 528"/>
                <a:gd name="T2" fmla="*/ 6 w 373"/>
                <a:gd name="T3" fmla="*/ 0 h 528"/>
                <a:gd name="T4" fmla="*/ 0 w 373"/>
                <a:gd name="T5" fmla="*/ 6 h 528"/>
                <a:gd name="T6" fmla="*/ 0 w 373"/>
                <a:gd name="T7" fmla="*/ 522 h 528"/>
                <a:gd name="T8" fmla="*/ 6 w 373"/>
                <a:gd name="T9" fmla="*/ 528 h 528"/>
                <a:gd name="T10" fmla="*/ 367 w 373"/>
                <a:gd name="T11" fmla="*/ 528 h 528"/>
                <a:gd name="T12" fmla="*/ 373 w 373"/>
                <a:gd name="T13" fmla="*/ 522 h 528"/>
                <a:gd name="T14" fmla="*/ 373 w 373"/>
                <a:gd name="T15" fmla="*/ 6 h 528"/>
                <a:gd name="T16" fmla="*/ 367 w 373"/>
                <a:gd name="T17" fmla="*/ 0 h 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3" h="528">
                  <a:moveTo>
                    <a:pt x="367" y="0"/>
                  </a:moveTo>
                  <a:cubicBezTo>
                    <a:pt x="6" y="0"/>
                    <a:pt x="6" y="0"/>
                    <a:pt x="6" y="0"/>
                  </a:cubicBezTo>
                  <a:cubicBezTo>
                    <a:pt x="3" y="0"/>
                    <a:pt x="0" y="2"/>
                    <a:pt x="0" y="6"/>
                  </a:cubicBezTo>
                  <a:cubicBezTo>
                    <a:pt x="0" y="522"/>
                    <a:pt x="0" y="522"/>
                    <a:pt x="0" y="522"/>
                  </a:cubicBezTo>
                  <a:cubicBezTo>
                    <a:pt x="0" y="525"/>
                    <a:pt x="3" y="528"/>
                    <a:pt x="6" y="528"/>
                  </a:cubicBezTo>
                  <a:cubicBezTo>
                    <a:pt x="367" y="528"/>
                    <a:pt x="367" y="528"/>
                    <a:pt x="367" y="528"/>
                  </a:cubicBezTo>
                  <a:cubicBezTo>
                    <a:pt x="371" y="528"/>
                    <a:pt x="373" y="525"/>
                    <a:pt x="373" y="522"/>
                  </a:cubicBezTo>
                  <a:cubicBezTo>
                    <a:pt x="373" y="6"/>
                    <a:pt x="373" y="6"/>
                    <a:pt x="373" y="6"/>
                  </a:cubicBezTo>
                  <a:cubicBezTo>
                    <a:pt x="373" y="2"/>
                    <a:pt x="371" y="0"/>
                    <a:pt x="367" y="0"/>
                  </a:cubicBezTo>
                  <a:close/>
                </a:path>
              </a:pathLst>
            </a:custGeom>
            <a:solidFill>
              <a:srgbClr val="FFFFFF"/>
            </a:solidFill>
            <a:ln w="14288" cap="flat">
              <a:solidFill>
                <a:schemeClr val="tx1"/>
              </a:solidFill>
              <a:prstDash val="solid"/>
              <a:miter lim="800000"/>
              <a:headEnd/>
              <a:tailEnd/>
            </a:ln>
            <a:effectLst>
              <a:outerShdw blurRad="50800" dist="38100" dir="10800000" algn="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dirty="0"/>
            </a:p>
          </p:txBody>
        </p:sp>
        <p:sp>
          <p:nvSpPr>
            <p:cNvPr id="13" name="Freeform 12">
              <a:extLst>
                <a:ext uri="{FF2B5EF4-FFF2-40B4-BE49-F238E27FC236}">
                  <a16:creationId xmlns:a16="http://schemas.microsoft.com/office/drawing/2014/main" id="{959FB054-622A-4EA7-BC7E-22E76D8836BB}"/>
                </a:ext>
              </a:extLst>
            </p:cNvPr>
            <p:cNvSpPr>
              <a:spLocks/>
            </p:cNvSpPr>
            <p:nvPr/>
          </p:nvSpPr>
          <p:spPr bwMode="auto">
            <a:xfrm>
              <a:off x="2795" y="1031"/>
              <a:ext cx="1718" cy="310"/>
            </a:xfrm>
            <a:custGeom>
              <a:avLst/>
              <a:gdLst>
                <a:gd name="T0" fmla="*/ 367 w 373"/>
                <a:gd name="T1" fmla="*/ 0 h 67"/>
                <a:gd name="T2" fmla="*/ 6 w 373"/>
                <a:gd name="T3" fmla="*/ 0 h 67"/>
                <a:gd name="T4" fmla="*/ 0 w 373"/>
                <a:gd name="T5" fmla="*/ 6 h 67"/>
                <a:gd name="T6" fmla="*/ 0 w 373"/>
                <a:gd name="T7" fmla="*/ 67 h 67"/>
                <a:gd name="T8" fmla="*/ 373 w 373"/>
                <a:gd name="T9" fmla="*/ 67 h 67"/>
                <a:gd name="T10" fmla="*/ 373 w 373"/>
                <a:gd name="T11" fmla="*/ 6 h 67"/>
                <a:gd name="T12" fmla="*/ 367 w 373"/>
                <a:gd name="T13" fmla="*/ 0 h 67"/>
              </a:gdLst>
              <a:ahLst/>
              <a:cxnLst>
                <a:cxn ang="0">
                  <a:pos x="T0" y="T1"/>
                </a:cxn>
                <a:cxn ang="0">
                  <a:pos x="T2" y="T3"/>
                </a:cxn>
                <a:cxn ang="0">
                  <a:pos x="T4" y="T5"/>
                </a:cxn>
                <a:cxn ang="0">
                  <a:pos x="T6" y="T7"/>
                </a:cxn>
                <a:cxn ang="0">
                  <a:pos x="T8" y="T9"/>
                </a:cxn>
                <a:cxn ang="0">
                  <a:pos x="T10" y="T11"/>
                </a:cxn>
                <a:cxn ang="0">
                  <a:pos x="T12" y="T13"/>
                </a:cxn>
              </a:cxnLst>
              <a:rect l="0" t="0" r="r" b="b"/>
              <a:pathLst>
                <a:path w="373" h="67">
                  <a:moveTo>
                    <a:pt x="367" y="0"/>
                  </a:moveTo>
                  <a:cubicBezTo>
                    <a:pt x="6" y="0"/>
                    <a:pt x="6" y="0"/>
                    <a:pt x="6" y="0"/>
                  </a:cubicBezTo>
                  <a:cubicBezTo>
                    <a:pt x="3" y="0"/>
                    <a:pt x="0" y="2"/>
                    <a:pt x="0" y="6"/>
                  </a:cubicBezTo>
                  <a:cubicBezTo>
                    <a:pt x="0" y="67"/>
                    <a:pt x="0" y="67"/>
                    <a:pt x="0" y="67"/>
                  </a:cubicBezTo>
                  <a:cubicBezTo>
                    <a:pt x="373" y="67"/>
                    <a:pt x="373" y="67"/>
                    <a:pt x="373" y="67"/>
                  </a:cubicBezTo>
                  <a:cubicBezTo>
                    <a:pt x="373" y="6"/>
                    <a:pt x="373" y="6"/>
                    <a:pt x="373" y="6"/>
                  </a:cubicBezTo>
                  <a:cubicBezTo>
                    <a:pt x="373" y="2"/>
                    <a:pt x="371" y="0"/>
                    <a:pt x="367" y="0"/>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a:extLst>
                <a:ext uri="{FF2B5EF4-FFF2-40B4-BE49-F238E27FC236}">
                  <a16:creationId xmlns:a16="http://schemas.microsoft.com/office/drawing/2014/main" id="{85600C57-5D18-49B5-B8CA-EC480908968F}"/>
                </a:ext>
              </a:extLst>
            </p:cNvPr>
            <p:cNvSpPr>
              <a:spLocks/>
            </p:cNvSpPr>
            <p:nvPr/>
          </p:nvSpPr>
          <p:spPr bwMode="auto">
            <a:xfrm>
              <a:off x="2956" y="3021"/>
              <a:ext cx="1405" cy="282"/>
            </a:xfrm>
            <a:custGeom>
              <a:avLst/>
              <a:gdLst>
                <a:gd name="T0" fmla="*/ 300 w 305"/>
                <a:gd name="T1" fmla="*/ 61 h 61"/>
                <a:gd name="T2" fmla="*/ 4 w 305"/>
                <a:gd name="T3" fmla="*/ 61 h 61"/>
                <a:gd name="T4" fmla="*/ 0 w 305"/>
                <a:gd name="T5" fmla="*/ 57 h 61"/>
                <a:gd name="T6" fmla="*/ 0 w 305"/>
                <a:gd name="T7" fmla="*/ 4 h 61"/>
                <a:gd name="T8" fmla="*/ 4 w 305"/>
                <a:gd name="T9" fmla="*/ 0 h 61"/>
                <a:gd name="T10" fmla="*/ 300 w 305"/>
                <a:gd name="T11" fmla="*/ 0 h 61"/>
                <a:gd name="T12" fmla="*/ 305 w 305"/>
                <a:gd name="T13" fmla="*/ 4 h 61"/>
                <a:gd name="T14" fmla="*/ 305 w 305"/>
                <a:gd name="T15" fmla="*/ 57 h 61"/>
                <a:gd name="T16" fmla="*/ 300 w 305"/>
                <a:gd name="T17" fmla="*/ 61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5" h="61">
                  <a:moveTo>
                    <a:pt x="300" y="61"/>
                  </a:moveTo>
                  <a:cubicBezTo>
                    <a:pt x="4" y="61"/>
                    <a:pt x="4" y="61"/>
                    <a:pt x="4" y="61"/>
                  </a:cubicBezTo>
                  <a:cubicBezTo>
                    <a:pt x="1" y="61"/>
                    <a:pt x="0" y="59"/>
                    <a:pt x="0" y="57"/>
                  </a:cubicBezTo>
                  <a:cubicBezTo>
                    <a:pt x="0" y="4"/>
                    <a:pt x="0" y="4"/>
                    <a:pt x="0" y="4"/>
                  </a:cubicBezTo>
                  <a:cubicBezTo>
                    <a:pt x="0" y="1"/>
                    <a:pt x="1" y="0"/>
                    <a:pt x="4" y="0"/>
                  </a:cubicBezTo>
                  <a:cubicBezTo>
                    <a:pt x="300" y="0"/>
                    <a:pt x="300" y="0"/>
                    <a:pt x="300" y="0"/>
                  </a:cubicBezTo>
                  <a:cubicBezTo>
                    <a:pt x="303" y="0"/>
                    <a:pt x="305" y="1"/>
                    <a:pt x="305" y="4"/>
                  </a:cubicBezTo>
                  <a:cubicBezTo>
                    <a:pt x="305" y="57"/>
                    <a:pt x="305" y="57"/>
                    <a:pt x="305" y="57"/>
                  </a:cubicBezTo>
                  <a:cubicBezTo>
                    <a:pt x="305" y="59"/>
                    <a:pt x="303" y="61"/>
                    <a:pt x="300" y="61"/>
                  </a:cubicBez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5" name="CuadroTexto 14">
            <a:extLst>
              <a:ext uri="{FF2B5EF4-FFF2-40B4-BE49-F238E27FC236}">
                <a16:creationId xmlns:a16="http://schemas.microsoft.com/office/drawing/2014/main" id="{36ABCF49-734B-4717-B101-E7C293A5DDE5}"/>
              </a:ext>
            </a:extLst>
          </p:cNvPr>
          <p:cNvSpPr txBox="1"/>
          <p:nvPr/>
        </p:nvSpPr>
        <p:spPr>
          <a:xfrm>
            <a:off x="2708049" y="2854144"/>
            <a:ext cx="1506084" cy="584775"/>
          </a:xfrm>
          <a:prstGeom prst="rect">
            <a:avLst/>
          </a:prstGeom>
          <a:noFill/>
        </p:spPr>
        <p:txBody>
          <a:bodyPr wrap="square" rtlCol="0">
            <a:spAutoFit/>
          </a:bodyPr>
          <a:lstStyle/>
          <a:p>
            <a:pPr algn="ctr"/>
            <a:r>
              <a:rPr lang="en-US" sz="3200" b="1" dirty="0"/>
              <a:t>$10</a:t>
            </a:r>
          </a:p>
        </p:txBody>
      </p:sp>
      <p:sp>
        <p:nvSpPr>
          <p:cNvPr id="16" name="CuadroTexto 15">
            <a:extLst>
              <a:ext uri="{FF2B5EF4-FFF2-40B4-BE49-F238E27FC236}">
                <a16:creationId xmlns:a16="http://schemas.microsoft.com/office/drawing/2014/main" id="{B4554082-7F2A-4A9F-8BF8-5591B30893FB}"/>
              </a:ext>
            </a:extLst>
          </p:cNvPr>
          <p:cNvSpPr txBox="1"/>
          <p:nvPr/>
        </p:nvSpPr>
        <p:spPr>
          <a:xfrm>
            <a:off x="7363568" y="2842571"/>
            <a:ext cx="1506084" cy="584775"/>
          </a:xfrm>
          <a:prstGeom prst="rect">
            <a:avLst/>
          </a:prstGeom>
          <a:noFill/>
        </p:spPr>
        <p:txBody>
          <a:bodyPr wrap="square" rtlCol="0">
            <a:spAutoFit/>
          </a:bodyPr>
          <a:lstStyle/>
          <a:p>
            <a:pPr algn="ctr"/>
            <a:r>
              <a:rPr lang="en-US" sz="3200" b="1" dirty="0"/>
              <a:t>$30</a:t>
            </a:r>
          </a:p>
        </p:txBody>
      </p:sp>
      <p:sp>
        <p:nvSpPr>
          <p:cNvPr id="17" name="CuadroTexto 16">
            <a:extLst>
              <a:ext uri="{FF2B5EF4-FFF2-40B4-BE49-F238E27FC236}">
                <a16:creationId xmlns:a16="http://schemas.microsoft.com/office/drawing/2014/main" id="{E7463D71-8EA4-4838-BE1F-693EDC1B0DE1}"/>
              </a:ext>
            </a:extLst>
          </p:cNvPr>
          <p:cNvSpPr txBox="1"/>
          <p:nvPr/>
        </p:nvSpPr>
        <p:spPr>
          <a:xfrm>
            <a:off x="5125760" y="2550183"/>
            <a:ext cx="1506084" cy="830997"/>
          </a:xfrm>
          <a:prstGeom prst="rect">
            <a:avLst/>
          </a:prstGeom>
          <a:noFill/>
        </p:spPr>
        <p:txBody>
          <a:bodyPr wrap="square" rtlCol="0">
            <a:spAutoFit/>
          </a:bodyPr>
          <a:lstStyle/>
          <a:p>
            <a:pPr algn="ctr"/>
            <a:r>
              <a:rPr lang="en-US" sz="4800" b="1" dirty="0">
                <a:solidFill>
                  <a:srgbClr val="33BEB5"/>
                </a:solidFill>
              </a:rPr>
              <a:t>$20</a:t>
            </a:r>
          </a:p>
        </p:txBody>
      </p:sp>
      <p:sp>
        <p:nvSpPr>
          <p:cNvPr id="18" name="Rectángulo 17">
            <a:extLst>
              <a:ext uri="{FF2B5EF4-FFF2-40B4-BE49-F238E27FC236}">
                <a16:creationId xmlns:a16="http://schemas.microsoft.com/office/drawing/2014/main" id="{89AEF7C2-1A70-4882-9EDF-D27EE48BEED4}"/>
              </a:ext>
            </a:extLst>
          </p:cNvPr>
          <p:cNvSpPr/>
          <p:nvPr/>
        </p:nvSpPr>
        <p:spPr>
          <a:xfrm>
            <a:off x="4868233" y="3575724"/>
            <a:ext cx="2230438" cy="830997"/>
          </a:xfrm>
          <a:prstGeom prst="rect">
            <a:avLst/>
          </a:prstGeom>
        </p:spPr>
        <p:txBody>
          <a:bodyPr wrap="square">
            <a:spAutoFit/>
          </a:bodyPr>
          <a:lstStyle/>
          <a:p>
            <a:pPr algn="ctr"/>
            <a:r>
              <a:rPr lang="es-CO" sz="1600" b="1" dirty="0">
                <a:solidFill>
                  <a:srgbClr val="33BEB5"/>
                </a:solidFill>
              </a:rPr>
              <a:t>Donec fringilla est orci</a:t>
            </a:r>
            <a:r>
              <a:rPr lang="es-CO" sz="1600" dirty="0"/>
              <a:t>. Orci varius natoque penatibus et magnis.</a:t>
            </a:r>
          </a:p>
        </p:txBody>
      </p:sp>
      <p:sp>
        <p:nvSpPr>
          <p:cNvPr id="19" name="Rectángulo 18">
            <a:extLst>
              <a:ext uri="{FF2B5EF4-FFF2-40B4-BE49-F238E27FC236}">
                <a16:creationId xmlns:a16="http://schemas.microsoft.com/office/drawing/2014/main" id="{C728C930-C41A-43C8-9386-F664830BD081}"/>
              </a:ext>
            </a:extLst>
          </p:cNvPr>
          <p:cNvSpPr/>
          <p:nvPr/>
        </p:nvSpPr>
        <p:spPr>
          <a:xfrm>
            <a:off x="7384420" y="3551381"/>
            <a:ext cx="1506084" cy="830997"/>
          </a:xfrm>
          <a:prstGeom prst="rect">
            <a:avLst/>
          </a:prstGeom>
        </p:spPr>
        <p:txBody>
          <a:bodyPr wrap="square">
            <a:spAutoFit/>
          </a:bodyPr>
          <a:lstStyle/>
          <a:p>
            <a:pPr algn="ctr"/>
            <a:r>
              <a:rPr lang="es-CO" sz="1600" b="1" dirty="0">
                <a:solidFill>
                  <a:srgbClr val="33BEB5"/>
                </a:solidFill>
              </a:rPr>
              <a:t>Donec fringilla est orci</a:t>
            </a:r>
            <a:r>
              <a:rPr lang="es-CO" sz="1600" dirty="0"/>
              <a:t>. Orci varius natoque</a:t>
            </a:r>
          </a:p>
        </p:txBody>
      </p:sp>
      <p:sp>
        <p:nvSpPr>
          <p:cNvPr id="20" name="Rectángulo 19">
            <a:extLst>
              <a:ext uri="{FF2B5EF4-FFF2-40B4-BE49-F238E27FC236}">
                <a16:creationId xmlns:a16="http://schemas.microsoft.com/office/drawing/2014/main" id="{198DEC04-C7BA-48F6-BD2B-80C7142FA63B}"/>
              </a:ext>
            </a:extLst>
          </p:cNvPr>
          <p:cNvSpPr/>
          <p:nvPr/>
        </p:nvSpPr>
        <p:spPr>
          <a:xfrm>
            <a:off x="2751372" y="3553355"/>
            <a:ext cx="1506084" cy="830997"/>
          </a:xfrm>
          <a:prstGeom prst="rect">
            <a:avLst/>
          </a:prstGeom>
        </p:spPr>
        <p:txBody>
          <a:bodyPr wrap="square">
            <a:spAutoFit/>
          </a:bodyPr>
          <a:lstStyle/>
          <a:p>
            <a:pPr algn="ctr"/>
            <a:r>
              <a:rPr lang="es-CO" sz="1600" b="1" dirty="0">
                <a:solidFill>
                  <a:srgbClr val="33BEB5"/>
                </a:solidFill>
              </a:rPr>
              <a:t>Donec fringilla est orci</a:t>
            </a:r>
            <a:r>
              <a:rPr lang="es-CO" sz="1600" dirty="0"/>
              <a:t>. Orci varius natoque</a:t>
            </a:r>
          </a:p>
        </p:txBody>
      </p:sp>
      <p:sp>
        <p:nvSpPr>
          <p:cNvPr id="21" name="CuadroTexto 20">
            <a:extLst>
              <a:ext uri="{FF2B5EF4-FFF2-40B4-BE49-F238E27FC236}">
                <a16:creationId xmlns:a16="http://schemas.microsoft.com/office/drawing/2014/main" id="{EFC9F2EC-BEA7-452D-A400-18A0BEBC5209}"/>
              </a:ext>
            </a:extLst>
          </p:cNvPr>
          <p:cNvSpPr txBox="1"/>
          <p:nvPr/>
        </p:nvSpPr>
        <p:spPr>
          <a:xfrm>
            <a:off x="2492098" y="2329822"/>
            <a:ext cx="1921052" cy="369332"/>
          </a:xfrm>
          <a:prstGeom prst="rect">
            <a:avLst/>
          </a:prstGeom>
          <a:noFill/>
        </p:spPr>
        <p:txBody>
          <a:bodyPr wrap="square" rtlCol="0">
            <a:spAutoFit/>
          </a:bodyPr>
          <a:lstStyle/>
          <a:p>
            <a:pPr algn="ctr"/>
            <a:r>
              <a:rPr lang="en-US" b="1" dirty="0">
                <a:solidFill>
                  <a:schemeClr val="bg1"/>
                </a:solidFill>
              </a:rPr>
              <a:t>TITLE</a:t>
            </a:r>
          </a:p>
        </p:txBody>
      </p:sp>
      <p:sp>
        <p:nvSpPr>
          <p:cNvPr id="22" name="CuadroTexto 21">
            <a:extLst>
              <a:ext uri="{FF2B5EF4-FFF2-40B4-BE49-F238E27FC236}">
                <a16:creationId xmlns:a16="http://schemas.microsoft.com/office/drawing/2014/main" id="{5B7044AE-0295-478F-B712-F768D6FB21AE}"/>
              </a:ext>
            </a:extLst>
          </p:cNvPr>
          <p:cNvSpPr txBox="1"/>
          <p:nvPr/>
        </p:nvSpPr>
        <p:spPr>
          <a:xfrm>
            <a:off x="4961303" y="1960490"/>
            <a:ext cx="1921052" cy="369332"/>
          </a:xfrm>
          <a:prstGeom prst="rect">
            <a:avLst/>
          </a:prstGeom>
          <a:noFill/>
        </p:spPr>
        <p:txBody>
          <a:bodyPr wrap="square" rtlCol="0">
            <a:spAutoFit/>
          </a:bodyPr>
          <a:lstStyle/>
          <a:p>
            <a:pPr algn="ctr"/>
            <a:r>
              <a:rPr lang="en-US" b="1" dirty="0">
                <a:solidFill>
                  <a:schemeClr val="bg1"/>
                </a:solidFill>
              </a:rPr>
              <a:t>TITLE</a:t>
            </a:r>
          </a:p>
        </p:txBody>
      </p:sp>
      <p:sp>
        <p:nvSpPr>
          <p:cNvPr id="23" name="CuadroTexto 22">
            <a:extLst>
              <a:ext uri="{FF2B5EF4-FFF2-40B4-BE49-F238E27FC236}">
                <a16:creationId xmlns:a16="http://schemas.microsoft.com/office/drawing/2014/main" id="{FF8F8104-A35D-4779-A41C-5E0859C11BEC}"/>
              </a:ext>
            </a:extLst>
          </p:cNvPr>
          <p:cNvSpPr txBox="1"/>
          <p:nvPr/>
        </p:nvSpPr>
        <p:spPr>
          <a:xfrm>
            <a:off x="7275236" y="2350846"/>
            <a:ext cx="1921052" cy="369332"/>
          </a:xfrm>
          <a:prstGeom prst="rect">
            <a:avLst/>
          </a:prstGeom>
          <a:noFill/>
        </p:spPr>
        <p:txBody>
          <a:bodyPr wrap="square" rtlCol="0">
            <a:spAutoFit/>
          </a:bodyPr>
          <a:lstStyle/>
          <a:p>
            <a:pPr algn="ctr"/>
            <a:r>
              <a:rPr lang="en-US" b="1" dirty="0">
                <a:solidFill>
                  <a:schemeClr val="bg1"/>
                </a:solidFill>
              </a:rPr>
              <a:t>TITLE</a:t>
            </a:r>
          </a:p>
        </p:txBody>
      </p:sp>
      <p:sp>
        <p:nvSpPr>
          <p:cNvPr id="24" name="CuadroTexto 23">
            <a:extLst>
              <a:ext uri="{FF2B5EF4-FFF2-40B4-BE49-F238E27FC236}">
                <a16:creationId xmlns:a16="http://schemas.microsoft.com/office/drawing/2014/main" id="{2121D450-42D7-4243-ACC6-465F2918A01F}"/>
              </a:ext>
            </a:extLst>
          </p:cNvPr>
          <p:cNvSpPr txBox="1"/>
          <p:nvPr/>
        </p:nvSpPr>
        <p:spPr>
          <a:xfrm>
            <a:off x="2544031" y="4735807"/>
            <a:ext cx="1921052" cy="369332"/>
          </a:xfrm>
          <a:prstGeom prst="rect">
            <a:avLst/>
          </a:prstGeom>
          <a:noFill/>
        </p:spPr>
        <p:txBody>
          <a:bodyPr wrap="square" rtlCol="0">
            <a:spAutoFit/>
          </a:bodyPr>
          <a:lstStyle/>
          <a:p>
            <a:pPr algn="ctr"/>
            <a:r>
              <a:rPr lang="en-US" b="1" dirty="0">
                <a:solidFill>
                  <a:schemeClr val="bg1"/>
                </a:solidFill>
              </a:rPr>
              <a:t>TITLE</a:t>
            </a:r>
          </a:p>
        </p:txBody>
      </p:sp>
      <p:sp>
        <p:nvSpPr>
          <p:cNvPr id="25" name="CuadroTexto 24">
            <a:extLst>
              <a:ext uri="{FF2B5EF4-FFF2-40B4-BE49-F238E27FC236}">
                <a16:creationId xmlns:a16="http://schemas.microsoft.com/office/drawing/2014/main" id="{2FDB4270-2774-43A8-B501-672F468399E3}"/>
              </a:ext>
            </a:extLst>
          </p:cNvPr>
          <p:cNvSpPr txBox="1"/>
          <p:nvPr/>
        </p:nvSpPr>
        <p:spPr>
          <a:xfrm>
            <a:off x="5000803" y="5081752"/>
            <a:ext cx="1921052" cy="369332"/>
          </a:xfrm>
          <a:prstGeom prst="rect">
            <a:avLst/>
          </a:prstGeom>
          <a:noFill/>
        </p:spPr>
        <p:txBody>
          <a:bodyPr wrap="square" rtlCol="0">
            <a:spAutoFit/>
          </a:bodyPr>
          <a:lstStyle/>
          <a:p>
            <a:pPr algn="ctr"/>
            <a:r>
              <a:rPr lang="en-US" b="1" dirty="0">
                <a:solidFill>
                  <a:schemeClr val="bg1"/>
                </a:solidFill>
              </a:rPr>
              <a:t>TITLE</a:t>
            </a:r>
          </a:p>
        </p:txBody>
      </p:sp>
      <p:sp>
        <p:nvSpPr>
          <p:cNvPr id="26" name="CuadroTexto 25">
            <a:extLst>
              <a:ext uri="{FF2B5EF4-FFF2-40B4-BE49-F238E27FC236}">
                <a16:creationId xmlns:a16="http://schemas.microsoft.com/office/drawing/2014/main" id="{E8ABDD37-F1E3-4F9C-91EC-D9BB0FA57F64}"/>
              </a:ext>
            </a:extLst>
          </p:cNvPr>
          <p:cNvSpPr txBox="1"/>
          <p:nvPr/>
        </p:nvSpPr>
        <p:spPr>
          <a:xfrm>
            <a:off x="7327169" y="4756831"/>
            <a:ext cx="1921052" cy="369332"/>
          </a:xfrm>
          <a:prstGeom prst="rect">
            <a:avLst/>
          </a:prstGeom>
          <a:noFill/>
        </p:spPr>
        <p:txBody>
          <a:bodyPr wrap="square" rtlCol="0">
            <a:spAutoFit/>
          </a:bodyPr>
          <a:lstStyle/>
          <a:p>
            <a:pPr algn="ctr"/>
            <a:r>
              <a:rPr lang="en-US" b="1" dirty="0">
                <a:solidFill>
                  <a:schemeClr val="bg1"/>
                </a:solidFill>
              </a:rPr>
              <a:t>TITLE</a:t>
            </a:r>
          </a:p>
        </p:txBody>
      </p:sp>
      <p:sp>
        <p:nvSpPr>
          <p:cNvPr id="28" name="Rectángulo 27">
            <a:extLst>
              <a:ext uri="{FF2B5EF4-FFF2-40B4-BE49-F238E27FC236}">
                <a16:creationId xmlns:a16="http://schemas.microsoft.com/office/drawing/2014/main" id="{EDE8B6F3-08B4-478D-A439-55673F047008}"/>
              </a:ext>
            </a:extLst>
          </p:cNvPr>
          <p:cNvSpPr/>
          <p:nvPr/>
        </p:nvSpPr>
        <p:spPr>
          <a:xfrm>
            <a:off x="1226457" y="1550306"/>
            <a:ext cx="9739086" cy="4368800"/>
          </a:xfrm>
          <a:prstGeom prst="rect">
            <a:avLst/>
          </a:prstGeom>
          <a:noFill/>
          <a:ln w="38100">
            <a:solidFill>
              <a:srgbClr val="33BE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50690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ción de imagen 3">
            <a:extLst>
              <a:ext uri="{FF2B5EF4-FFF2-40B4-BE49-F238E27FC236}">
                <a16:creationId xmlns:a16="http://schemas.microsoft.com/office/drawing/2014/main" id="{0703B3D8-D847-44CF-BC3C-916BBEC23C3C}"/>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21" name="Rectángulo 20">
            <a:extLst>
              <a:ext uri="{FF2B5EF4-FFF2-40B4-BE49-F238E27FC236}">
                <a16:creationId xmlns:a16="http://schemas.microsoft.com/office/drawing/2014/main" id="{02C2B52F-0E72-4C26-A081-429E0F920849}"/>
              </a:ext>
            </a:extLst>
          </p:cNvPr>
          <p:cNvSpPr/>
          <p:nvPr/>
        </p:nvSpPr>
        <p:spPr>
          <a:xfrm>
            <a:off x="3486349" y="-50996"/>
            <a:ext cx="5029995"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uadroTexto 5">
            <a:extLst>
              <a:ext uri="{FF2B5EF4-FFF2-40B4-BE49-F238E27FC236}">
                <a16:creationId xmlns:a16="http://schemas.microsoft.com/office/drawing/2014/main" id="{59B29C22-2821-4356-93C2-E46386C9287A}"/>
              </a:ext>
            </a:extLst>
          </p:cNvPr>
          <p:cNvSpPr txBox="1"/>
          <p:nvPr/>
        </p:nvSpPr>
        <p:spPr>
          <a:xfrm>
            <a:off x="4284033" y="1820003"/>
            <a:ext cx="3657600" cy="923330"/>
          </a:xfrm>
          <a:prstGeom prst="rect">
            <a:avLst/>
          </a:prstGeom>
          <a:noFill/>
        </p:spPr>
        <p:txBody>
          <a:bodyPr wrap="square" rtlCol="0">
            <a:spAutoFit/>
          </a:bodyPr>
          <a:lstStyle/>
          <a:p>
            <a:pPr algn="ctr"/>
            <a:r>
              <a:rPr lang="en-US" sz="5400" dirty="0">
                <a:solidFill>
                  <a:srgbClr val="33BEB5"/>
                </a:solidFill>
                <a:latin typeface="Arial Black" panose="020B0A04020102020204" pitchFamily="34" charset="0"/>
              </a:rPr>
              <a:t>THANKS</a:t>
            </a:r>
          </a:p>
        </p:txBody>
      </p:sp>
      <p:grpSp>
        <p:nvGrpSpPr>
          <p:cNvPr id="9" name="Group 64">
            <a:extLst>
              <a:ext uri="{FF2B5EF4-FFF2-40B4-BE49-F238E27FC236}">
                <a16:creationId xmlns:a16="http://schemas.microsoft.com/office/drawing/2014/main" id="{CABE6173-39FC-467F-962B-576260EBE4E2}"/>
              </a:ext>
            </a:extLst>
          </p:cNvPr>
          <p:cNvGrpSpPr>
            <a:grpSpLocks/>
          </p:cNvGrpSpPr>
          <p:nvPr/>
        </p:nvGrpSpPr>
        <p:grpSpPr bwMode="auto">
          <a:xfrm>
            <a:off x="5379851" y="4758168"/>
            <a:ext cx="1281907" cy="380204"/>
            <a:chOff x="2315487" y="10721814"/>
            <a:chExt cx="2562325" cy="760759"/>
          </a:xfrm>
          <a:solidFill>
            <a:schemeClr val="bg1"/>
          </a:solidFill>
        </p:grpSpPr>
        <p:sp>
          <p:nvSpPr>
            <p:cNvPr id="10" name="Freeform 312">
              <a:extLst>
                <a:ext uri="{FF2B5EF4-FFF2-40B4-BE49-F238E27FC236}">
                  <a16:creationId xmlns:a16="http://schemas.microsoft.com/office/drawing/2014/main" id="{49010938-D0AD-41AB-87EE-68C18CEB2983}"/>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sp>
          <p:nvSpPr>
            <p:cNvPr id="11" name="Freeform 317">
              <a:extLst>
                <a:ext uri="{FF2B5EF4-FFF2-40B4-BE49-F238E27FC236}">
                  <a16:creationId xmlns:a16="http://schemas.microsoft.com/office/drawing/2014/main" id="{DFC99B2C-C58B-4475-A1DC-C10BF55B503C}"/>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12" name="Group 68">
              <a:extLst>
                <a:ext uri="{FF2B5EF4-FFF2-40B4-BE49-F238E27FC236}">
                  <a16:creationId xmlns:a16="http://schemas.microsoft.com/office/drawing/2014/main" id="{F704EB8A-239E-4D3C-BB9F-DC17CA5085CE}"/>
                </a:ext>
              </a:extLst>
            </p:cNvPr>
            <p:cNvGrpSpPr>
              <a:grpSpLocks/>
            </p:cNvGrpSpPr>
            <p:nvPr/>
          </p:nvGrpSpPr>
          <p:grpSpPr bwMode="auto">
            <a:xfrm>
              <a:off x="3215077" y="10726572"/>
              <a:ext cx="756797" cy="756001"/>
              <a:chOff x="7408025" y="7017253"/>
              <a:chExt cx="1340715" cy="1339305"/>
            </a:xfrm>
            <a:grpFill/>
          </p:grpSpPr>
          <p:sp>
            <p:nvSpPr>
              <p:cNvPr id="13" name="Freeform 16">
                <a:extLst>
                  <a:ext uri="{FF2B5EF4-FFF2-40B4-BE49-F238E27FC236}">
                    <a16:creationId xmlns:a16="http://schemas.microsoft.com/office/drawing/2014/main" id="{586E14DC-6005-4B00-9C3B-05D68DF1C385}"/>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solidFill>
                  <a:schemeClr val="tx1">
                    <a:lumMod val="40000"/>
                    <a:lumOff val="60000"/>
                  </a:schemeClr>
                </a:solidFill>
                <a:round/>
                <a:headEnd/>
                <a:tailEnd/>
              </a:ln>
            </p:spPr>
            <p:txBody>
              <a:bodyPr/>
              <a:lstStyle/>
              <a:p>
                <a:pPr defTabSz="914217">
                  <a:defRPr/>
                </a:pPr>
                <a:endParaRPr lang="en-US" sz="900" dirty="0">
                  <a:latin typeface="Lato Light"/>
                  <a:cs typeface="Lato Light"/>
                </a:endParaRPr>
              </a:p>
            </p:txBody>
          </p:sp>
          <p:sp>
            <p:nvSpPr>
              <p:cNvPr id="14" name="Oval 74">
                <a:extLst>
                  <a:ext uri="{FF2B5EF4-FFF2-40B4-BE49-F238E27FC236}">
                    <a16:creationId xmlns:a16="http://schemas.microsoft.com/office/drawing/2014/main" id="{FFAEFC99-B3A1-4C1F-98A9-2CEECE2CF16F}"/>
                  </a:ext>
                </a:extLst>
              </p:cNvPr>
              <p:cNvSpPr/>
              <p:nvPr/>
            </p:nvSpPr>
            <p:spPr>
              <a:xfrm>
                <a:off x="7408018" y="7017255"/>
                <a:ext cx="1340715" cy="1339303"/>
              </a:xfrm>
              <a:prstGeom prst="ellipse">
                <a:avLst/>
              </a:prstGeom>
              <a:noFill/>
              <a:ln w="28575"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2" name="Grupo 1">
            <a:extLst>
              <a:ext uri="{FF2B5EF4-FFF2-40B4-BE49-F238E27FC236}">
                <a16:creationId xmlns:a16="http://schemas.microsoft.com/office/drawing/2014/main" id="{35F84E21-4891-486A-A8BC-89CA42EEC65C}"/>
              </a:ext>
            </a:extLst>
          </p:cNvPr>
          <p:cNvGrpSpPr/>
          <p:nvPr/>
        </p:nvGrpSpPr>
        <p:grpSpPr>
          <a:xfrm>
            <a:off x="4913946" y="2866871"/>
            <a:ext cx="1559296" cy="1522406"/>
            <a:chOff x="6502457" y="2952553"/>
            <a:chExt cx="1559296" cy="1522406"/>
          </a:xfrm>
        </p:grpSpPr>
        <p:sp>
          <p:nvSpPr>
            <p:cNvPr id="15" name="Rectangle 58">
              <a:extLst>
                <a:ext uri="{FF2B5EF4-FFF2-40B4-BE49-F238E27FC236}">
                  <a16:creationId xmlns:a16="http://schemas.microsoft.com/office/drawing/2014/main" id="{426474FE-E870-4640-9F61-31D4D8E66EFE}"/>
                </a:ext>
              </a:extLst>
            </p:cNvPr>
            <p:cNvSpPr>
              <a:spLocks noChangeArrowheads="1"/>
            </p:cNvSpPr>
            <p:nvPr/>
          </p:nvSpPr>
          <p:spPr bwMode="auto">
            <a:xfrm>
              <a:off x="6735026" y="2952553"/>
              <a:ext cx="965928"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Address</a:t>
              </a:r>
            </a:p>
          </p:txBody>
        </p:sp>
        <p:sp>
          <p:nvSpPr>
            <p:cNvPr id="16" name="Rectangle 59">
              <a:extLst>
                <a:ext uri="{FF2B5EF4-FFF2-40B4-BE49-F238E27FC236}">
                  <a16:creationId xmlns:a16="http://schemas.microsoft.com/office/drawing/2014/main" id="{D9F3F830-1642-4CF5-B4D0-4DA34D2F28F3}"/>
                </a:ext>
              </a:extLst>
            </p:cNvPr>
            <p:cNvSpPr>
              <a:spLocks noChangeArrowheads="1"/>
            </p:cNvSpPr>
            <p:nvPr/>
          </p:nvSpPr>
          <p:spPr bwMode="auto">
            <a:xfrm>
              <a:off x="6722326" y="3531085"/>
              <a:ext cx="1339427"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Contact Info</a:t>
              </a:r>
            </a:p>
          </p:txBody>
        </p:sp>
        <p:sp>
          <p:nvSpPr>
            <p:cNvPr id="17" name="Rectangle 60">
              <a:extLst>
                <a:ext uri="{FF2B5EF4-FFF2-40B4-BE49-F238E27FC236}">
                  <a16:creationId xmlns:a16="http://schemas.microsoft.com/office/drawing/2014/main" id="{5BEE8072-BC28-425F-9DA3-553DC5EB5CF4}"/>
                </a:ext>
              </a:extLst>
            </p:cNvPr>
            <p:cNvSpPr>
              <a:spLocks noChangeArrowheads="1"/>
            </p:cNvSpPr>
            <p:nvPr/>
          </p:nvSpPr>
          <p:spPr bwMode="auto">
            <a:xfrm>
              <a:off x="6722326" y="4105647"/>
              <a:ext cx="1147451" cy="369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1600" b="1" dirty="0">
                  <a:solidFill>
                    <a:schemeClr val="bg1"/>
                  </a:solidFill>
                </a:rPr>
                <a:t>Telephone</a:t>
              </a:r>
            </a:p>
          </p:txBody>
        </p:sp>
        <p:sp>
          <p:nvSpPr>
            <p:cNvPr id="18" name="Freeform 161">
              <a:extLst>
                <a:ext uri="{FF2B5EF4-FFF2-40B4-BE49-F238E27FC236}">
                  <a16:creationId xmlns:a16="http://schemas.microsoft.com/office/drawing/2014/main" id="{C4F31701-967A-467A-8B6F-E7A4F57205C1}"/>
                </a:ext>
              </a:extLst>
            </p:cNvPr>
            <p:cNvSpPr>
              <a:spLocks noChangeArrowheads="1"/>
            </p:cNvSpPr>
            <p:nvPr/>
          </p:nvSpPr>
          <p:spPr bwMode="auto">
            <a:xfrm>
              <a:off x="6521507" y="3049391"/>
              <a:ext cx="253206" cy="328613"/>
            </a:xfrm>
            <a:custGeom>
              <a:avLst/>
              <a:gdLst>
                <a:gd name="T0" fmla="*/ 252583 w 472"/>
                <a:gd name="T1" fmla="*/ 0 h 619"/>
                <a:gd name="T2" fmla="*/ 252583 w 472"/>
                <a:gd name="T3" fmla="*/ 0 h 619"/>
                <a:gd name="T4" fmla="*/ 0 w 472"/>
                <a:gd name="T5" fmla="*/ 249764 h 619"/>
                <a:gd name="T6" fmla="*/ 252583 w 472"/>
                <a:gd name="T7" fmla="*/ 656825 h 619"/>
                <a:gd name="T8" fmla="*/ 504095 w 472"/>
                <a:gd name="T9" fmla="*/ 249764 h 619"/>
                <a:gd name="T10" fmla="*/ 252583 w 472"/>
                <a:gd name="T11" fmla="*/ 0 h 619"/>
                <a:gd name="T12" fmla="*/ 252583 w 472"/>
                <a:gd name="T13" fmla="*/ 594119 h 619"/>
                <a:gd name="T14" fmla="*/ 252583 w 472"/>
                <a:gd name="T15" fmla="*/ 594119 h 619"/>
                <a:gd name="T16" fmla="*/ 48162 w 472"/>
                <a:gd name="T17" fmla="*/ 249764 h 619"/>
                <a:gd name="T18" fmla="*/ 252583 w 472"/>
                <a:gd name="T19" fmla="*/ 30822 h 619"/>
                <a:gd name="T20" fmla="*/ 457003 w 472"/>
                <a:gd name="T21" fmla="*/ 249764 h 619"/>
                <a:gd name="T22" fmla="*/ 252583 w 472"/>
                <a:gd name="T23" fmla="*/ 594119 h 619"/>
                <a:gd name="T24" fmla="*/ 252583 w 472"/>
                <a:gd name="T25" fmla="*/ 140293 h 619"/>
                <a:gd name="T26" fmla="*/ 252583 w 472"/>
                <a:gd name="T27" fmla="*/ 140293 h 619"/>
                <a:gd name="T28" fmla="*/ 142345 w 472"/>
                <a:gd name="T29" fmla="*/ 249764 h 619"/>
                <a:gd name="T30" fmla="*/ 252583 w 472"/>
                <a:gd name="T31" fmla="*/ 343292 h 619"/>
                <a:gd name="T32" fmla="*/ 362820 w 472"/>
                <a:gd name="T33" fmla="*/ 249764 h 619"/>
                <a:gd name="T34" fmla="*/ 252583 w 472"/>
                <a:gd name="T35" fmla="*/ 140293 h 619"/>
                <a:gd name="T36" fmla="*/ 252583 w 472"/>
                <a:gd name="T37" fmla="*/ 312470 h 619"/>
                <a:gd name="T38" fmla="*/ 252583 w 472"/>
                <a:gd name="T39" fmla="*/ 312470 h 619"/>
                <a:gd name="T40" fmla="*/ 189437 w 472"/>
                <a:gd name="T41" fmla="*/ 249764 h 619"/>
                <a:gd name="T42" fmla="*/ 252583 w 472"/>
                <a:gd name="T43" fmla="*/ 187057 h 619"/>
                <a:gd name="T44" fmla="*/ 315728 w 472"/>
                <a:gd name="T45" fmla="*/ 249764 h 619"/>
                <a:gd name="T46" fmla="*/ 252583 w 472"/>
                <a:gd name="T47" fmla="*/ 312470 h 61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472" h="619">
                  <a:moveTo>
                    <a:pt x="236" y="0"/>
                  </a:moveTo>
                  <a:lnTo>
                    <a:pt x="236" y="0"/>
                  </a:lnTo>
                  <a:cubicBezTo>
                    <a:pt x="104" y="0"/>
                    <a:pt x="0" y="103"/>
                    <a:pt x="0" y="235"/>
                  </a:cubicBezTo>
                  <a:cubicBezTo>
                    <a:pt x="0" y="323"/>
                    <a:pt x="192" y="618"/>
                    <a:pt x="236" y="618"/>
                  </a:cubicBezTo>
                  <a:cubicBezTo>
                    <a:pt x="280" y="618"/>
                    <a:pt x="471" y="323"/>
                    <a:pt x="471" y="235"/>
                  </a:cubicBezTo>
                  <a:cubicBezTo>
                    <a:pt x="471" y="103"/>
                    <a:pt x="368" y="0"/>
                    <a:pt x="236" y="0"/>
                  </a:cubicBezTo>
                  <a:close/>
                  <a:moveTo>
                    <a:pt x="236" y="559"/>
                  </a:moveTo>
                  <a:lnTo>
                    <a:pt x="236" y="559"/>
                  </a:lnTo>
                  <a:cubicBezTo>
                    <a:pt x="207" y="559"/>
                    <a:pt x="45" y="309"/>
                    <a:pt x="45" y="235"/>
                  </a:cubicBezTo>
                  <a:cubicBezTo>
                    <a:pt x="45" y="117"/>
                    <a:pt x="133" y="29"/>
                    <a:pt x="236" y="29"/>
                  </a:cubicBezTo>
                  <a:cubicBezTo>
                    <a:pt x="339" y="29"/>
                    <a:pt x="427" y="117"/>
                    <a:pt x="427" y="235"/>
                  </a:cubicBezTo>
                  <a:cubicBezTo>
                    <a:pt x="427" y="309"/>
                    <a:pt x="266" y="559"/>
                    <a:pt x="236" y="559"/>
                  </a:cubicBezTo>
                  <a:close/>
                  <a:moveTo>
                    <a:pt x="236" y="132"/>
                  </a:moveTo>
                  <a:lnTo>
                    <a:pt x="236" y="132"/>
                  </a:lnTo>
                  <a:cubicBezTo>
                    <a:pt x="177" y="132"/>
                    <a:pt x="133" y="176"/>
                    <a:pt x="133" y="235"/>
                  </a:cubicBezTo>
                  <a:cubicBezTo>
                    <a:pt x="133" y="279"/>
                    <a:pt x="177" y="323"/>
                    <a:pt x="236" y="323"/>
                  </a:cubicBezTo>
                  <a:cubicBezTo>
                    <a:pt x="295" y="323"/>
                    <a:pt x="339" y="279"/>
                    <a:pt x="339" y="235"/>
                  </a:cubicBezTo>
                  <a:cubicBezTo>
                    <a:pt x="339" y="176"/>
                    <a:pt x="295" y="132"/>
                    <a:pt x="236" y="132"/>
                  </a:cubicBezTo>
                  <a:close/>
                  <a:moveTo>
                    <a:pt x="236" y="294"/>
                  </a:moveTo>
                  <a:lnTo>
                    <a:pt x="236" y="294"/>
                  </a:lnTo>
                  <a:cubicBezTo>
                    <a:pt x="207" y="294"/>
                    <a:pt x="177" y="264"/>
                    <a:pt x="177" y="235"/>
                  </a:cubicBezTo>
                  <a:cubicBezTo>
                    <a:pt x="177" y="191"/>
                    <a:pt x="207" y="176"/>
                    <a:pt x="236" y="176"/>
                  </a:cubicBezTo>
                  <a:cubicBezTo>
                    <a:pt x="266" y="176"/>
                    <a:pt x="295" y="191"/>
                    <a:pt x="295" y="235"/>
                  </a:cubicBezTo>
                  <a:cubicBezTo>
                    <a:pt x="295" y="264"/>
                    <a:pt x="266" y="294"/>
                    <a:pt x="236" y="294"/>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900">
                <a:solidFill>
                  <a:schemeClr val="bg1"/>
                </a:solidFill>
              </a:endParaRPr>
            </a:p>
          </p:txBody>
        </p:sp>
        <p:sp>
          <p:nvSpPr>
            <p:cNvPr id="19" name="Freeform 185">
              <a:extLst>
                <a:ext uri="{FF2B5EF4-FFF2-40B4-BE49-F238E27FC236}">
                  <a16:creationId xmlns:a16="http://schemas.microsoft.com/office/drawing/2014/main" id="{6C8C5EDD-354C-4819-A92D-1F00566DE00E}"/>
                </a:ext>
              </a:extLst>
            </p:cNvPr>
            <p:cNvSpPr>
              <a:spLocks noChangeArrowheads="1"/>
            </p:cNvSpPr>
            <p:nvPr/>
          </p:nvSpPr>
          <p:spPr bwMode="auto">
            <a:xfrm>
              <a:off x="6504838" y="3631097"/>
              <a:ext cx="289719" cy="221457"/>
            </a:xfrm>
            <a:custGeom>
              <a:avLst/>
              <a:gdLst>
                <a:gd name="T0" fmla="*/ 509661 w 619"/>
                <a:gd name="T1" fmla="*/ 0 h 472"/>
                <a:gd name="T2" fmla="*/ 509661 w 619"/>
                <a:gd name="T3" fmla="*/ 0 h 472"/>
                <a:gd name="T4" fmla="*/ 68267 w 619"/>
                <a:gd name="T5" fmla="*/ 0 h 472"/>
                <a:gd name="T6" fmla="*/ 0 w 619"/>
                <a:gd name="T7" fmla="*/ 68485 h 472"/>
                <a:gd name="T8" fmla="*/ 0 w 619"/>
                <a:gd name="T9" fmla="*/ 372444 h 472"/>
                <a:gd name="T10" fmla="*/ 68267 w 619"/>
                <a:gd name="T11" fmla="*/ 441867 h 472"/>
                <a:gd name="T12" fmla="*/ 509661 w 619"/>
                <a:gd name="T13" fmla="*/ 441867 h 472"/>
                <a:gd name="T14" fmla="*/ 577928 w 619"/>
                <a:gd name="T15" fmla="*/ 372444 h 472"/>
                <a:gd name="T16" fmla="*/ 577928 w 619"/>
                <a:gd name="T17" fmla="*/ 68485 h 472"/>
                <a:gd name="T18" fmla="*/ 509661 w 619"/>
                <a:gd name="T19" fmla="*/ 0 h 472"/>
                <a:gd name="T20" fmla="*/ 522754 w 619"/>
                <a:gd name="T21" fmla="*/ 41278 h 472"/>
                <a:gd name="T22" fmla="*/ 522754 w 619"/>
                <a:gd name="T23" fmla="*/ 41278 h 472"/>
                <a:gd name="T24" fmla="*/ 288964 w 619"/>
                <a:gd name="T25" fmla="*/ 220464 h 472"/>
                <a:gd name="T26" fmla="*/ 55174 w 619"/>
                <a:gd name="T27" fmla="*/ 41278 h 472"/>
                <a:gd name="T28" fmla="*/ 522754 w 619"/>
                <a:gd name="T29" fmla="*/ 41278 h 472"/>
                <a:gd name="T30" fmla="*/ 27120 w 619"/>
                <a:gd name="T31" fmla="*/ 372444 h 472"/>
                <a:gd name="T32" fmla="*/ 27120 w 619"/>
                <a:gd name="T33" fmla="*/ 372444 h 472"/>
                <a:gd name="T34" fmla="*/ 27120 w 619"/>
                <a:gd name="T35" fmla="*/ 68485 h 472"/>
                <a:gd name="T36" fmla="*/ 192643 w 619"/>
                <a:gd name="T37" fmla="*/ 207330 h 472"/>
                <a:gd name="T38" fmla="*/ 27120 w 619"/>
                <a:gd name="T39" fmla="*/ 372444 h 472"/>
                <a:gd name="T40" fmla="*/ 55174 w 619"/>
                <a:gd name="T41" fmla="*/ 400588 h 472"/>
                <a:gd name="T42" fmla="*/ 55174 w 619"/>
                <a:gd name="T43" fmla="*/ 400588 h 472"/>
                <a:gd name="T44" fmla="*/ 220697 w 619"/>
                <a:gd name="T45" fmla="*/ 220464 h 472"/>
                <a:gd name="T46" fmla="*/ 288964 w 619"/>
                <a:gd name="T47" fmla="*/ 275815 h 472"/>
                <a:gd name="T48" fmla="*/ 344138 w 619"/>
                <a:gd name="T49" fmla="*/ 220464 h 472"/>
                <a:gd name="T50" fmla="*/ 522754 w 619"/>
                <a:gd name="T51" fmla="*/ 400588 h 472"/>
                <a:gd name="T52" fmla="*/ 55174 w 619"/>
                <a:gd name="T53" fmla="*/ 400588 h 472"/>
                <a:gd name="T54" fmla="*/ 550808 w 619"/>
                <a:gd name="T55" fmla="*/ 372444 h 472"/>
                <a:gd name="T56" fmla="*/ 550808 w 619"/>
                <a:gd name="T57" fmla="*/ 372444 h 472"/>
                <a:gd name="T58" fmla="*/ 550808 w 619"/>
                <a:gd name="T59" fmla="*/ 372444 h 472"/>
                <a:gd name="T60" fmla="*/ 385285 w 619"/>
                <a:gd name="T61" fmla="*/ 207330 h 472"/>
                <a:gd name="T62" fmla="*/ 550808 w 619"/>
                <a:gd name="T63" fmla="*/ 68485 h 472"/>
                <a:gd name="T64" fmla="*/ 550808 w 619"/>
                <a:gd name="T65" fmla="*/ 372444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6" tIns="22858" rIns="45716" bIns="22858" anchor="ctr"/>
            <a:lstStyle/>
            <a:p>
              <a:endParaRPr lang="es-MX" sz="900">
                <a:solidFill>
                  <a:schemeClr val="bg1"/>
                </a:solidFill>
              </a:endParaRPr>
            </a:p>
          </p:txBody>
        </p:sp>
        <p:sp>
          <p:nvSpPr>
            <p:cNvPr id="20" name="Freeform 178">
              <a:extLst>
                <a:ext uri="{FF2B5EF4-FFF2-40B4-BE49-F238E27FC236}">
                  <a16:creationId xmlns:a16="http://schemas.microsoft.com/office/drawing/2014/main" id="{64305A20-9958-4437-8259-FC9DA59E91D1}"/>
                </a:ext>
              </a:extLst>
            </p:cNvPr>
            <p:cNvSpPr>
              <a:spLocks noChangeArrowheads="1"/>
            </p:cNvSpPr>
            <p:nvPr/>
          </p:nvSpPr>
          <p:spPr bwMode="auto">
            <a:xfrm>
              <a:off x="6502457" y="4176291"/>
              <a:ext cx="292100" cy="283369"/>
            </a:xfrm>
            <a:custGeom>
              <a:avLst/>
              <a:gdLst>
                <a:gd name="T0" fmla="*/ 603 w 634"/>
                <a:gd name="T1" fmla="*/ 74 h 619"/>
                <a:gd name="T2" fmla="*/ 603 w 634"/>
                <a:gd name="T3" fmla="*/ 74 h 619"/>
                <a:gd name="T4" fmla="*/ 545 w 634"/>
                <a:gd name="T5" fmla="*/ 15 h 619"/>
                <a:gd name="T6" fmla="*/ 486 w 634"/>
                <a:gd name="T7" fmla="*/ 15 h 619"/>
                <a:gd name="T8" fmla="*/ 412 w 634"/>
                <a:gd name="T9" fmla="*/ 133 h 619"/>
                <a:gd name="T10" fmla="*/ 412 w 634"/>
                <a:gd name="T11" fmla="*/ 191 h 619"/>
                <a:gd name="T12" fmla="*/ 441 w 634"/>
                <a:gd name="T13" fmla="*/ 221 h 619"/>
                <a:gd name="T14" fmla="*/ 353 w 634"/>
                <a:gd name="T15" fmla="*/ 324 h 619"/>
                <a:gd name="T16" fmla="*/ 235 w 634"/>
                <a:gd name="T17" fmla="*/ 427 h 619"/>
                <a:gd name="T18" fmla="*/ 191 w 634"/>
                <a:gd name="T19" fmla="*/ 397 h 619"/>
                <a:gd name="T20" fmla="*/ 132 w 634"/>
                <a:gd name="T21" fmla="*/ 397 h 619"/>
                <a:gd name="T22" fmla="*/ 29 w 634"/>
                <a:gd name="T23" fmla="*/ 486 h 619"/>
                <a:gd name="T24" fmla="*/ 29 w 634"/>
                <a:gd name="T25" fmla="*/ 530 h 619"/>
                <a:gd name="T26" fmla="*/ 88 w 634"/>
                <a:gd name="T27" fmla="*/ 589 h 619"/>
                <a:gd name="T28" fmla="*/ 191 w 634"/>
                <a:gd name="T29" fmla="*/ 589 h 619"/>
                <a:gd name="T30" fmla="*/ 427 w 634"/>
                <a:gd name="T31" fmla="*/ 412 h 619"/>
                <a:gd name="T32" fmla="*/ 603 w 634"/>
                <a:gd name="T33" fmla="*/ 191 h 619"/>
                <a:gd name="T34" fmla="*/ 603 w 634"/>
                <a:gd name="T35" fmla="*/ 74 h 619"/>
                <a:gd name="T36" fmla="*/ 574 w 634"/>
                <a:gd name="T37" fmla="*/ 162 h 619"/>
                <a:gd name="T38" fmla="*/ 574 w 634"/>
                <a:gd name="T39" fmla="*/ 162 h 619"/>
                <a:gd name="T40" fmla="*/ 412 w 634"/>
                <a:gd name="T41" fmla="*/ 383 h 619"/>
                <a:gd name="T42" fmla="*/ 162 w 634"/>
                <a:gd name="T43" fmla="*/ 559 h 619"/>
                <a:gd name="T44" fmla="*/ 103 w 634"/>
                <a:gd name="T45" fmla="*/ 559 h 619"/>
                <a:gd name="T46" fmla="*/ 73 w 634"/>
                <a:gd name="T47" fmla="*/ 530 h 619"/>
                <a:gd name="T48" fmla="*/ 73 w 634"/>
                <a:gd name="T49" fmla="*/ 486 h 619"/>
                <a:gd name="T50" fmla="*/ 147 w 634"/>
                <a:gd name="T51" fmla="*/ 442 h 619"/>
                <a:gd name="T52" fmla="*/ 177 w 634"/>
                <a:gd name="T53" fmla="*/ 442 h 619"/>
                <a:gd name="T54" fmla="*/ 221 w 634"/>
                <a:gd name="T55" fmla="*/ 486 h 619"/>
                <a:gd name="T56" fmla="*/ 500 w 634"/>
                <a:gd name="T57" fmla="*/ 221 h 619"/>
                <a:gd name="T58" fmla="*/ 441 w 634"/>
                <a:gd name="T59" fmla="*/ 176 h 619"/>
                <a:gd name="T60" fmla="*/ 441 w 634"/>
                <a:gd name="T61" fmla="*/ 133 h 619"/>
                <a:gd name="T62" fmla="*/ 500 w 634"/>
                <a:gd name="T63" fmla="*/ 59 h 619"/>
                <a:gd name="T64" fmla="*/ 545 w 634"/>
                <a:gd name="T65" fmla="*/ 59 h 619"/>
                <a:gd name="T66" fmla="*/ 574 w 634"/>
                <a:gd name="T67" fmla="*/ 103 h 619"/>
                <a:gd name="T68" fmla="*/ 574 w 634"/>
                <a:gd name="T69" fmla="*/ 162 h 6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34" h="619">
                  <a:moveTo>
                    <a:pt x="603" y="74"/>
                  </a:moveTo>
                  <a:lnTo>
                    <a:pt x="603" y="74"/>
                  </a:lnTo>
                  <a:cubicBezTo>
                    <a:pt x="545" y="15"/>
                    <a:pt x="545" y="15"/>
                    <a:pt x="545" y="15"/>
                  </a:cubicBezTo>
                  <a:cubicBezTo>
                    <a:pt x="530" y="0"/>
                    <a:pt x="500" y="0"/>
                    <a:pt x="486" y="15"/>
                  </a:cubicBezTo>
                  <a:cubicBezTo>
                    <a:pt x="412" y="133"/>
                    <a:pt x="412" y="133"/>
                    <a:pt x="412" y="133"/>
                  </a:cubicBezTo>
                  <a:cubicBezTo>
                    <a:pt x="398" y="147"/>
                    <a:pt x="398" y="176"/>
                    <a:pt x="412" y="191"/>
                  </a:cubicBezTo>
                  <a:cubicBezTo>
                    <a:pt x="441" y="221"/>
                    <a:pt x="441" y="221"/>
                    <a:pt x="441" y="221"/>
                  </a:cubicBezTo>
                  <a:cubicBezTo>
                    <a:pt x="412" y="250"/>
                    <a:pt x="382" y="294"/>
                    <a:pt x="353" y="324"/>
                  </a:cubicBezTo>
                  <a:cubicBezTo>
                    <a:pt x="309" y="368"/>
                    <a:pt x="265" y="397"/>
                    <a:pt x="235" y="427"/>
                  </a:cubicBezTo>
                  <a:cubicBezTo>
                    <a:pt x="191" y="397"/>
                    <a:pt x="191" y="397"/>
                    <a:pt x="191" y="397"/>
                  </a:cubicBezTo>
                  <a:cubicBezTo>
                    <a:pt x="177" y="383"/>
                    <a:pt x="162" y="383"/>
                    <a:pt x="132" y="397"/>
                  </a:cubicBezTo>
                  <a:cubicBezTo>
                    <a:pt x="29" y="486"/>
                    <a:pt x="29" y="486"/>
                    <a:pt x="29" y="486"/>
                  </a:cubicBezTo>
                  <a:cubicBezTo>
                    <a:pt x="0" y="500"/>
                    <a:pt x="15" y="515"/>
                    <a:pt x="29" y="530"/>
                  </a:cubicBezTo>
                  <a:cubicBezTo>
                    <a:pt x="88" y="589"/>
                    <a:pt x="88" y="589"/>
                    <a:pt x="88" y="589"/>
                  </a:cubicBezTo>
                  <a:cubicBezTo>
                    <a:pt x="118" y="618"/>
                    <a:pt x="147" y="618"/>
                    <a:pt x="191" y="589"/>
                  </a:cubicBezTo>
                  <a:cubicBezTo>
                    <a:pt x="191" y="589"/>
                    <a:pt x="324" y="530"/>
                    <a:pt x="427" y="412"/>
                  </a:cubicBezTo>
                  <a:cubicBezTo>
                    <a:pt x="530" y="324"/>
                    <a:pt x="603" y="191"/>
                    <a:pt x="603" y="191"/>
                  </a:cubicBezTo>
                  <a:cubicBezTo>
                    <a:pt x="618" y="147"/>
                    <a:pt x="633" y="103"/>
                    <a:pt x="603" y="74"/>
                  </a:cubicBezTo>
                  <a:close/>
                  <a:moveTo>
                    <a:pt x="574" y="162"/>
                  </a:moveTo>
                  <a:lnTo>
                    <a:pt x="574" y="162"/>
                  </a:lnTo>
                  <a:cubicBezTo>
                    <a:pt x="545" y="221"/>
                    <a:pt x="471" y="324"/>
                    <a:pt x="412" y="383"/>
                  </a:cubicBezTo>
                  <a:cubicBezTo>
                    <a:pt x="339" y="456"/>
                    <a:pt x="162" y="559"/>
                    <a:pt x="162" y="559"/>
                  </a:cubicBezTo>
                  <a:cubicBezTo>
                    <a:pt x="147" y="574"/>
                    <a:pt x="118" y="574"/>
                    <a:pt x="103" y="559"/>
                  </a:cubicBezTo>
                  <a:cubicBezTo>
                    <a:pt x="73" y="530"/>
                    <a:pt x="73" y="530"/>
                    <a:pt x="73" y="530"/>
                  </a:cubicBezTo>
                  <a:cubicBezTo>
                    <a:pt x="59" y="515"/>
                    <a:pt x="59" y="500"/>
                    <a:pt x="73" y="486"/>
                  </a:cubicBezTo>
                  <a:cubicBezTo>
                    <a:pt x="147" y="442"/>
                    <a:pt x="147" y="442"/>
                    <a:pt x="147" y="442"/>
                  </a:cubicBezTo>
                  <a:cubicBezTo>
                    <a:pt x="162" y="427"/>
                    <a:pt x="177" y="427"/>
                    <a:pt x="177" y="442"/>
                  </a:cubicBezTo>
                  <a:cubicBezTo>
                    <a:pt x="221" y="486"/>
                    <a:pt x="221" y="486"/>
                    <a:pt x="221" y="486"/>
                  </a:cubicBezTo>
                  <a:cubicBezTo>
                    <a:pt x="235" y="471"/>
                    <a:pt x="398" y="368"/>
                    <a:pt x="500" y="221"/>
                  </a:cubicBezTo>
                  <a:cubicBezTo>
                    <a:pt x="441" y="176"/>
                    <a:pt x="441" y="176"/>
                    <a:pt x="441" y="176"/>
                  </a:cubicBezTo>
                  <a:cubicBezTo>
                    <a:pt x="441" y="162"/>
                    <a:pt x="441" y="147"/>
                    <a:pt x="441" y="133"/>
                  </a:cubicBezTo>
                  <a:cubicBezTo>
                    <a:pt x="500" y="59"/>
                    <a:pt x="500" y="59"/>
                    <a:pt x="500" y="59"/>
                  </a:cubicBezTo>
                  <a:cubicBezTo>
                    <a:pt x="515" y="44"/>
                    <a:pt x="530" y="59"/>
                    <a:pt x="545" y="59"/>
                  </a:cubicBezTo>
                  <a:cubicBezTo>
                    <a:pt x="574" y="103"/>
                    <a:pt x="574" y="103"/>
                    <a:pt x="574" y="103"/>
                  </a:cubicBezTo>
                  <a:cubicBezTo>
                    <a:pt x="589" y="117"/>
                    <a:pt x="589" y="147"/>
                    <a:pt x="574" y="162"/>
                  </a:cubicBezTo>
                  <a:close/>
                </a:path>
              </a:pathLst>
            </a:custGeom>
            <a:solidFill>
              <a:schemeClr val="accent3"/>
            </a:solidFill>
            <a:ln>
              <a:noFill/>
            </a:ln>
            <a:effectLst/>
          </p:spPr>
          <p:txBody>
            <a:bodyPr wrap="none" lIns="45716" tIns="22858" rIns="45716" bIns="22858" anchor="ctr"/>
            <a:lstStyle/>
            <a:p>
              <a:pPr defTabSz="914217">
                <a:defRPr/>
              </a:pPr>
              <a:endParaRPr lang="en-US" sz="900">
                <a:solidFill>
                  <a:schemeClr val="bg1"/>
                </a:solidFill>
              </a:endParaRPr>
            </a:p>
          </p:txBody>
        </p:sp>
      </p:grpSp>
      <p:sp>
        <p:nvSpPr>
          <p:cNvPr id="22" name="Rectángulo 21">
            <a:extLst>
              <a:ext uri="{FF2B5EF4-FFF2-40B4-BE49-F238E27FC236}">
                <a16:creationId xmlns:a16="http://schemas.microsoft.com/office/drawing/2014/main" id="{E2500518-58F7-4D13-A843-42EDDC77DBA0}"/>
              </a:ext>
            </a:extLst>
          </p:cNvPr>
          <p:cNvSpPr/>
          <p:nvPr/>
        </p:nvSpPr>
        <p:spPr>
          <a:xfrm>
            <a:off x="1165583" y="1245085"/>
            <a:ext cx="9860833" cy="4572000"/>
          </a:xfrm>
          <a:prstGeom prst="rect">
            <a:avLst/>
          </a:prstGeom>
          <a:noFill/>
          <a:ln w="38100">
            <a:solidFill>
              <a:srgbClr val="33BE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88513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ángulo 12">
            <a:extLst>
              <a:ext uri="{FF2B5EF4-FFF2-40B4-BE49-F238E27FC236}">
                <a16:creationId xmlns:a16="http://schemas.microsoft.com/office/drawing/2014/main" id="{B7914EEA-EEAB-4547-84A8-396B859524E4}"/>
              </a:ext>
            </a:extLst>
          </p:cNvPr>
          <p:cNvSpPr/>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5" name="Marcador de posición de imagen 14">
            <a:extLst>
              <a:ext uri="{FF2B5EF4-FFF2-40B4-BE49-F238E27FC236}">
                <a16:creationId xmlns:a16="http://schemas.microsoft.com/office/drawing/2014/main" id="{06D25722-1B77-411D-82D6-3C71C55956B0}"/>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17" name="CuadroTexto 16">
            <a:extLst>
              <a:ext uri="{FF2B5EF4-FFF2-40B4-BE49-F238E27FC236}">
                <a16:creationId xmlns:a16="http://schemas.microsoft.com/office/drawing/2014/main" id="{8C702DF5-59F9-40CE-B997-944CDFDBA7AF}"/>
              </a:ext>
            </a:extLst>
          </p:cNvPr>
          <p:cNvSpPr txBox="1"/>
          <p:nvPr/>
        </p:nvSpPr>
        <p:spPr>
          <a:xfrm>
            <a:off x="2422449" y="2088199"/>
            <a:ext cx="4236469" cy="1754326"/>
          </a:xfrm>
          <a:prstGeom prst="rect">
            <a:avLst/>
          </a:prstGeom>
          <a:noFill/>
        </p:spPr>
        <p:txBody>
          <a:bodyPr wrap="square" rtlCol="0">
            <a:spAutoFit/>
          </a:bodyPr>
          <a:lstStyle/>
          <a:p>
            <a:r>
              <a:rPr lang="en-US" sz="3600" dirty="0">
                <a:solidFill>
                  <a:schemeClr val="bg1"/>
                </a:solidFill>
                <a:latin typeface="Lato Light" panose="020F0302020204030203" pitchFamily="34" charset="0"/>
              </a:rPr>
              <a:t>SQUARE</a:t>
            </a:r>
            <a:endParaRPr lang="en-US" sz="3600" b="1" dirty="0">
              <a:solidFill>
                <a:schemeClr val="bg1"/>
              </a:solidFill>
              <a:latin typeface="Lato Black" panose="020F0A02020204030203" pitchFamily="34" charset="0"/>
            </a:endParaRPr>
          </a:p>
          <a:p>
            <a:r>
              <a:rPr lang="en-US" sz="3600" b="1" dirty="0">
                <a:solidFill>
                  <a:schemeClr val="bg1"/>
                </a:solidFill>
                <a:latin typeface="Lato Black" panose="020F0A02020204030203" pitchFamily="34" charset="0"/>
              </a:rPr>
              <a:t>BUSINESS</a:t>
            </a:r>
            <a:r>
              <a:rPr lang="en-US" sz="3600" dirty="0">
                <a:solidFill>
                  <a:schemeClr val="bg1"/>
                </a:solidFill>
                <a:latin typeface="Lato Light" panose="020F0302020204030203" pitchFamily="34" charset="0"/>
              </a:rPr>
              <a:t> PLAN      </a:t>
            </a:r>
          </a:p>
          <a:p>
            <a:r>
              <a:rPr lang="en-US" sz="3600" dirty="0">
                <a:solidFill>
                  <a:schemeClr val="bg1"/>
                </a:solidFill>
                <a:latin typeface="Lato Light" panose="020F0302020204030203" pitchFamily="34" charset="0"/>
              </a:rPr>
              <a:t>        PRESENTATION</a:t>
            </a:r>
          </a:p>
        </p:txBody>
      </p:sp>
      <p:sp>
        <p:nvSpPr>
          <p:cNvPr id="18" name="CuadroTexto 17">
            <a:extLst>
              <a:ext uri="{FF2B5EF4-FFF2-40B4-BE49-F238E27FC236}">
                <a16:creationId xmlns:a16="http://schemas.microsoft.com/office/drawing/2014/main" id="{57306333-3237-409E-BD0D-551E01A1CADC}"/>
              </a:ext>
            </a:extLst>
          </p:cNvPr>
          <p:cNvSpPr txBox="1"/>
          <p:nvPr/>
        </p:nvSpPr>
        <p:spPr>
          <a:xfrm>
            <a:off x="238919" y="6388490"/>
            <a:ext cx="5544457" cy="369332"/>
          </a:xfrm>
          <a:prstGeom prst="rect">
            <a:avLst/>
          </a:prstGeom>
          <a:noFill/>
        </p:spPr>
        <p:txBody>
          <a:bodyPr wrap="square" rtlCol="0">
            <a:spAutoFit/>
          </a:bodyPr>
          <a:lstStyle/>
          <a:p>
            <a:r>
              <a:rPr lang="en-US" dirty="0">
                <a:solidFill>
                  <a:schemeClr val="bg1"/>
                </a:solidFill>
              </a:rPr>
              <a:t>https://free-powerpoint-templates-download.com/</a:t>
            </a:r>
          </a:p>
        </p:txBody>
      </p:sp>
      <p:grpSp>
        <p:nvGrpSpPr>
          <p:cNvPr id="28" name="Grupo 27">
            <a:extLst>
              <a:ext uri="{FF2B5EF4-FFF2-40B4-BE49-F238E27FC236}">
                <a16:creationId xmlns:a16="http://schemas.microsoft.com/office/drawing/2014/main" id="{E639D166-0D6B-49D9-811D-7597A054B65C}"/>
              </a:ext>
            </a:extLst>
          </p:cNvPr>
          <p:cNvGrpSpPr/>
          <p:nvPr/>
        </p:nvGrpSpPr>
        <p:grpSpPr>
          <a:xfrm>
            <a:off x="2249714" y="1451428"/>
            <a:ext cx="5080000" cy="3526971"/>
            <a:chOff x="2249714" y="1451428"/>
            <a:chExt cx="5080000" cy="3526971"/>
          </a:xfrm>
        </p:grpSpPr>
        <p:sp>
          <p:nvSpPr>
            <p:cNvPr id="16" name="Rectángulo 15">
              <a:extLst>
                <a:ext uri="{FF2B5EF4-FFF2-40B4-BE49-F238E27FC236}">
                  <a16:creationId xmlns:a16="http://schemas.microsoft.com/office/drawing/2014/main" id="{3977047F-24E1-4CCE-B37F-3770A1B89DEF}"/>
                </a:ext>
              </a:extLst>
            </p:cNvPr>
            <p:cNvSpPr/>
            <p:nvPr/>
          </p:nvSpPr>
          <p:spPr>
            <a:xfrm>
              <a:off x="2249714" y="1451428"/>
              <a:ext cx="5080000" cy="3526971"/>
            </a:xfrm>
            <a:prstGeom prst="rect">
              <a:avLst/>
            </a:prstGeom>
            <a:noFill/>
            <a:ln w="57150">
              <a:solidFill>
                <a:srgbClr val="33BE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cxnSp>
          <p:nvCxnSpPr>
            <p:cNvPr id="27" name="Conector recto 26">
              <a:extLst>
                <a:ext uri="{FF2B5EF4-FFF2-40B4-BE49-F238E27FC236}">
                  <a16:creationId xmlns:a16="http://schemas.microsoft.com/office/drawing/2014/main" id="{3C825248-8AC6-46D2-97CF-375E597ED3CE}"/>
                </a:ext>
              </a:extLst>
            </p:cNvPr>
            <p:cNvCxnSpPr/>
            <p:nvPr/>
          </p:nvCxnSpPr>
          <p:spPr>
            <a:xfrm>
              <a:off x="2590800" y="4978399"/>
              <a:ext cx="1543050" cy="0"/>
            </a:xfrm>
            <a:prstGeom prst="line">
              <a:avLst/>
            </a:prstGeom>
            <a:ln w="57150">
              <a:solidFill>
                <a:srgbClr val="000000"/>
              </a:solidFill>
            </a:ln>
          </p:spPr>
          <p:style>
            <a:lnRef idx="1">
              <a:schemeClr val="accent1"/>
            </a:lnRef>
            <a:fillRef idx="0">
              <a:schemeClr val="accent1"/>
            </a:fillRef>
            <a:effectRef idx="0">
              <a:schemeClr val="accent1"/>
            </a:effectRef>
            <a:fontRef idx="minor">
              <a:schemeClr val="tx1"/>
            </a:fontRef>
          </p:style>
        </p:cxnSp>
      </p:grpSp>
      <p:grpSp>
        <p:nvGrpSpPr>
          <p:cNvPr id="29" name="Grupo 28">
            <a:extLst>
              <a:ext uri="{FF2B5EF4-FFF2-40B4-BE49-F238E27FC236}">
                <a16:creationId xmlns:a16="http://schemas.microsoft.com/office/drawing/2014/main" id="{5BA87DCC-6966-491F-9008-179B88C4A2C5}"/>
              </a:ext>
            </a:extLst>
          </p:cNvPr>
          <p:cNvGrpSpPr/>
          <p:nvPr/>
        </p:nvGrpSpPr>
        <p:grpSpPr>
          <a:xfrm>
            <a:off x="2786660" y="4708410"/>
            <a:ext cx="1151329" cy="992179"/>
            <a:chOff x="2693988" y="4708411"/>
            <a:chExt cx="1151329" cy="992179"/>
          </a:xfrm>
        </p:grpSpPr>
        <p:grpSp>
          <p:nvGrpSpPr>
            <p:cNvPr id="20" name="Group 5">
              <a:extLst>
                <a:ext uri="{FF2B5EF4-FFF2-40B4-BE49-F238E27FC236}">
                  <a16:creationId xmlns:a16="http://schemas.microsoft.com/office/drawing/2014/main" id="{0B74B167-D740-4633-9413-5F1A46AABB75}"/>
                </a:ext>
              </a:extLst>
            </p:cNvPr>
            <p:cNvGrpSpPr>
              <a:grpSpLocks noChangeAspect="1"/>
            </p:cNvGrpSpPr>
            <p:nvPr/>
          </p:nvGrpSpPr>
          <p:grpSpPr bwMode="auto">
            <a:xfrm>
              <a:off x="2693988" y="4708411"/>
              <a:ext cx="473075" cy="992179"/>
              <a:chOff x="854" y="1772"/>
              <a:chExt cx="370" cy="776"/>
            </a:xfrm>
          </p:grpSpPr>
          <p:sp>
            <p:nvSpPr>
              <p:cNvPr id="21" name="AutoShape 4">
                <a:extLst>
                  <a:ext uri="{FF2B5EF4-FFF2-40B4-BE49-F238E27FC236}">
                    <a16:creationId xmlns:a16="http://schemas.microsoft.com/office/drawing/2014/main" id="{5D8B1FDC-F5F0-4962-8E28-964BF81BBFDB}"/>
                  </a:ext>
                </a:extLst>
              </p:cNvPr>
              <p:cNvSpPr>
                <a:spLocks noChangeAspect="1" noChangeArrowheads="1" noTextEdit="1"/>
              </p:cNvSpPr>
              <p:nvPr/>
            </p:nvSpPr>
            <p:spPr bwMode="auto">
              <a:xfrm>
                <a:off x="854" y="1772"/>
                <a:ext cx="370" cy="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6">
                <a:extLst>
                  <a:ext uri="{FF2B5EF4-FFF2-40B4-BE49-F238E27FC236}">
                    <a16:creationId xmlns:a16="http://schemas.microsoft.com/office/drawing/2014/main" id="{F28EEE6C-D22C-4C88-AE22-CBBF49B1F0DE}"/>
                  </a:ext>
                </a:extLst>
              </p:cNvPr>
              <p:cNvSpPr>
                <a:spLocks/>
              </p:cNvSpPr>
              <p:nvPr/>
            </p:nvSpPr>
            <p:spPr bwMode="auto">
              <a:xfrm>
                <a:off x="854" y="1772"/>
                <a:ext cx="368" cy="776"/>
              </a:xfrm>
              <a:custGeom>
                <a:avLst/>
                <a:gdLst>
                  <a:gd name="T0" fmla="*/ 0 w 368"/>
                  <a:gd name="T1" fmla="*/ 0 h 776"/>
                  <a:gd name="T2" fmla="*/ 0 w 368"/>
                  <a:gd name="T3" fmla="*/ 364 h 776"/>
                  <a:gd name="T4" fmla="*/ 155 w 368"/>
                  <a:gd name="T5" fmla="*/ 364 h 776"/>
                  <a:gd name="T6" fmla="*/ 0 w 368"/>
                  <a:gd name="T7" fmla="*/ 776 h 776"/>
                  <a:gd name="T8" fmla="*/ 155 w 368"/>
                  <a:gd name="T9" fmla="*/ 776 h 776"/>
                  <a:gd name="T10" fmla="*/ 368 w 368"/>
                  <a:gd name="T11" fmla="*/ 388 h 776"/>
                  <a:gd name="T12" fmla="*/ 368 w 368"/>
                  <a:gd name="T13" fmla="*/ 0 h 776"/>
                  <a:gd name="T14" fmla="*/ 0 w 368"/>
                  <a:gd name="T15" fmla="*/ 0 h 7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8" h="776">
                    <a:moveTo>
                      <a:pt x="0" y="0"/>
                    </a:moveTo>
                    <a:lnTo>
                      <a:pt x="0" y="364"/>
                    </a:lnTo>
                    <a:lnTo>
                      <a:pt x="155" y="364"/>
                    </a:lnTo>
                    <a:lnTo>
                      <a:pt x="0" y="776"/>
                    </a:lnTo>
                    <a:lnTo>
                      <a:pt x="155" y="776"/>
                    </a:lnTo>
                    <a:lnTo>
                      <a:pt x="368" y="388"/>
                    </a:lnTo>
                    <a:lnTo>
                      <a:pt x="368" y="0"/>
                    </a:lnTo>
                    <a:lnTo>
                      <a:pt x="0" y="0"/>
                    </a:lnTo>
                    <a:close/>
                  </a:path>
                </a:pathLst>
              </a:custGeom>
              <a:solidFill>
                <a:srgbClr val="32BF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4" name="Group 5">
              <a:extLst>
                <a:ext uri="{FF2B5EF4-FFF2-40B4-BE49-F238E27FC236}">
                  <a16:creationId xmlns:a16="http://schemas.microsoft.com/office/drawing/2014/main" id="{75202BC3-C012-4752-BC29-0233E525B1CE}"/>
                </a:ext>
              </a:extLst>
            </p:cNvPr>
            <p:cNvGrpSpPr>
              <a:grpSpLocks noChangeAspect="1"/>
            </p:cNvGrpSpPr>
            <p:nvPr/>
          </p:nvGrpSpPr>
          <p:grpSpPr bwMode="auto">
            <a:xfrm>
              <a:off x="3372242" y="4708411"/>
              <a:ext cx="473075" cy="992179"/>
              <a:chOff x="854" y="1772"/>
              <a:chExt cx="370" cy="776"/>
            </a:xfrm>
          </p:grpSpPr>
          <p:sp>
            <p:nvSpPr>
              <p:cNvPr id="25" name="AutoShape 4">
                <a:extLst>
                  <a:ext uri="{FF2B5EF4-FFF2-40B4-BE49-F238E27FC236}">
                    <a16:creationId xmlns:a16="http://schemas.microsoft.com/office/drawing/2014/main" id="{40D282BD-2259-4B79-9421-3119C142735F}"/>
                  </a:ext>
                </a:extLst>
              </p:cNvPr>
              <p:cNvSpPr>
                <a:spLocks noChangeAspect="1" noChangeArrowheads="1" noTextEdit="1"/>
              </p:cNvSpPr>
              <p:nvPr/>
            </p:nvSpPr>
            <p:spPr bwMode="auto">
              <a:xfrm>
                <a:off x="854" y="1772"/>
                <a:ext cx="370" cy="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6">
                <a:extLst>
                  <a:ext uri="{FF2B5EF4-FFF2-40B4-BE49-F238E27FC236}">
                    <a16:creationId xmlns:a16="http://schemas.microsoft.com/office/drawing/2014/main" id="{FADAAF38-01F6-49A0-8F41-D6448CA23463}"/>
                  </a:ext>
                </a:extLst>
              </p:cNvPr>
              <p:cNvSpPr>
                <a:spLocks/>
              </p:cNvSpPr>
              <p:nvPr/>
            </p:nvSpPr>
            <p:spPr bwMode="auto">
              <a:xfrm>
                <a:off x="854" y="1772"/>
                <a:ext cx="368" cy="776"/>
              </a:xfrm>
              <a:custGeom>
                <a:avLst/>
                <a:gdLst>
                  <a:gd name="T0" fmla="*/ 0 w 368"/>
                  <a:gd name="T1" fmla="*/ 0 h 776"/>
                  <a:gd name="T2" fmla="*/ 0 w 368"/>
                  <a:gd name="T3" fmla="*/ 364 h 776"/>
                  <a:gd name="T4" fmla="*/ 155 w 368"/>
                  <a:gd name="T5" fmla="*/ 364 h 776"/>
                  <a:gd name="T6" fmla="*/ 0 w 368"/>
                  <a:gd name="T7" fmla="*/ 776 h 776"/>
                  <a:gd name="T8" fmla="*/ 155 w 368"/>
                  <a:gd name="T9" fmla="*/ 776 h 776"/>
                  <a:gd name="T10" fmla="*/ 368 w 368"/>
                  <a:gd name="T11" fmla="*/ 388 h 776"/>
                  <a:gd name="T12" fmla="*/ 368 w 368"/>
                  <a:gd name="T13" fmla="*/ 0 h 776"/>
                  <a:gd name="T14" fmla="*/ 0 w 368"/>
                  <a:gd name="T15" fmla="*/ 0 h 77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8" h="776">
                    <a:moveTo>
                      <a:pt x="0" y="0"/>
                    </a:moveTo>
                    <a:lnTo>
                      <a:pt x="0" y="364"/>
                    </a:lnTo>
                    <a:lnTo>
                      <a:pt x="155" y="364"/>
                    </a:lnTo>
                    <a:lnTo>
                      <a:pt x="0" y="776"/>
                    </a:lnTo>
                    <a:lnTo>
                      <a:pt x="155" y="776"/>
                    </a:lnTo>
                    <a:lnTo>
                      <a:pt x="368" y="388"/>
                    </a:lnTo>
                    <a:lnTo>
                      <a:pt x="368" y="0"/>
                    </a:lnTo>
                    <a:lnTo>
                      <a:pt x="0" y="0"/>
                    </a:lnTo>
                    <a:close/>
                  </a:path>
                </a:pathLst>
              </a:custGeom>
              <a:solidFill>
                <a:srgbClr val="32BFB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sp>
        <p:nvSpPr>
          <p:cNvPr id="30" name="CuadroTexto 29">
            <a:extLst>
              <a:ext uri="{FF2B5EF4-FFF2-40B4-BE49-F238E27FC236}">
                <a16:creationId xmlns:a16="http://schemas.microsoft.com/office/drawing/2014/main" id="{64013EF7-28A6-4BF0-88BE-6DEB855D3B14}"/>
              </a:ext>
            </a:extLst>
          </p:cNvPr>
          <p:cNvSpPr txBox="1"/>
          <p:nvPr/>
        </p:nvSpPr>
        <p:spPr>
          <a:xfrm>
            <a:off x="449344" y="267439"/>
            <a:ext cx="2337316" cy="369332"/>
          </a:xfrm>
          <a:prstGeom prst="rect">
            <a:avLst/>
          </a:prstGeom>
          <a:noFill/>
        </p:spPr>
        <p:txBody>
          <a:bodyPr wrap="square" rtlCol="0">
            <a:spAutoFit/>
          </a:bodyPr>
          <a:lstStyle/>
          <a:p>
            <a:r>
              <a:rPr lang="en-US" dirty="0">
                <a:solidFill>
                  <a:schemeClr val="bg1"/>
                </a:solidFill>
              </a:rPr>
              <a:t>Company</a:t>
            </a:r>
            <a:r>
              <a:rPr lang="en-US" dirty="0"/>
              <a:t> </a:t>
            </a:r>
            <a:r>
              <a:rPr lang="en-US" dirty="0">
                <a:solidFill>
                  <a:schemeClr val="bg1"/>
                </a:solidFill>
              </a:rPr>
              <a:t>Name</a:t>
            </a:r>
          </a:p>
        </p:txBody>
      </p:sp>
    </p:spTree>
    <p:extLst>
      <p:ext uri="{BB962C8B-B14F-4D97-AF65-F5344CB8AC3E}">
        <p14:creationId xmlns:p14="http://schemas.microsoft.com/office/powerpoint/2010/main" val="127866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EED1E49F-83BC-4F86-AE6B-77E8AC2BF5AC}"/>
              </a:ext>
            </a:extLst>
          </p:cNvPr>
          <p:cNvSpPr/>
          <p:nvPr/>
        </p:nvSpPr>
        <p:spPr>
          <a:xfrm>
            <a:off x="0" y="0"/>
            <a:ext cx="6096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ítulo 3">
            <a:extLst>
              <a:ext uri="{FF2B5EF4-FFF2-40B4-BE49-F238E27FC236}">
                <a16:creationId xmlns:a16="http://schemas.microsoft.com/office/drawing/2014/main" id="{C2013592-8C6E-43AB-B3A1-501748232495}"/>
              </a:ext>
            </a:extLst>
          </p:cNvPr>
          <p:cNvSpPr>
            <a:spLocks noGrp="1"/>
          </p:cNvSpPr>
          <p:nvPr>
            <p:ph type="title"/>
          </p:nvPr>
        </p:nvSpPr>
        <p:spPr/>
        <p:txBody>
          <a:bodyPr/>
          <a:lstStyle/>
          <a:p>
            <a:r>
              <a:rPr lang="en-US" dirty="0"/>
              <a:t>ABOUT US</a:t>
            </a:r>
          </a:p>
        </p:txBody>
      </p:sp>
      <p:sp>
        <p:nvSpPr>
          <p:cNvPr id="10" name="Marcador de texto 9">
            <a:extLst>
              <a:ext uri="{FF2B5EF4-FFF2-40B4-BE49-F238E27FC236}">
                <a16:creationId xmlns:a16="http://schemas.microsoft.com/office/drawing/2014/main" id="{D1DC4DEC-05DC-4308-AEB3-E0A12A7DBE90}"/>
              </a:ext>
            </a:extLst>
          </p:cNvPr>
          <p:cNvSpPr>
            <a:spLocks noGrp="1"/>
          </p:cNvSpPr>
          <p:nvPr>
            <p:ph type="body" sz="quarter" idx="10"/>
          </p:nvPr>
        </p:nvSpPr>
        <p:spPr>
          <a:xfrm>
            <a:off x="688180" y="2103550"/>
            <a:ext cx="4972050" cy="1409700"/>
          </a:xfrm>
        </p:spPr>
        <p:txBody>
          <a:bodyPr/>
          <a:lstStyle/>
          <a:p>
            <a:r>
              <a:rPr lang="es-CO" sz="2000" dirty="0"/>
              <a:t>Donec fringilla est orci. Orci varius natoque penatibus et magnis dis. Donec fringilla est orci. Orci varius natoque penatibus et magnis dis.</a:t>
            </a:r>
          </a:p>
          <a:p>
            <a:endParaRPr lang="en-US" sz="2000" dirty="0"/>
          </a:p>
        </p:txBody>
      </p:sp>
      <p:sp>
        <p:nvSpPr>
          <p:cNvPr id="13" name="Marcador de texto 12">
            <a:extLst>
              <a:ext uri="{FF2B5EF4-FFF2-40B4-BE49-F238E27FC236}">
                <a16:creationId xmlns:a16="http://schemas.microsoft.com/office/drawing/2014/main" id="{72891BD3-E6A6-4DB9-845F-F08C9F452FF2}"/>
              </a:ext>
            </a:extLst>
          </p:cNvPr>
          <p:cNvSpPr>
            <a:spLocks noGrp="1"/>
          </p:cNvSpPr>
          <p:nvPr>
            <p:ph type="body" sz="quarter" idx="11"/>
          </p:nvPr>
        </p:nvSpPr>
        <p:spPr/>
        <p:txBody>
          <a:bodyPr/>
          <a:lstStyle/>
          <a:p>
            <a:r>
              <a:rPr lang="es-CO" dirty="0"/>
              <a:t>Donec fringilla est orci. Orci varius</a:t>
            </a:r>
            <a:endParaRPr lang="en-US" dirty="0"/>
          </a:p>
        </p:txBody>
      </p:sp>
      <p:sp>
        <p:nvSpPr>
          <p:cNvPr id="14" name="Marcador de texto 13">
            <a:extLst>
              <a:ext uri="{FF2B5EF4-FFF2-40B4-BE49-F238E27FC236}">
                <a16:creationId xmlns:a16="http://schemas.microsoft.com/office/drawing/2014/main" id="{9F97176F-3B50-453A-AF65-38BB7651EB7F}"/>
              </a:ext>
            </a:extLst>
          </p:cNvPr>
          <p:cNvSpPr>
            <a:spLocks noGrp="1"/>
          </p:cNvSpPr>
          <p:nvPr>
            <p:ph type="body" sz="quarter" idx="12"/>
          </p:nvPr>
        </p:nvSpPr>
        <p:spPr/>
        <p:txBody>
          <a:bodyPr/>
          <a:lstStyle/>
          <a:p>
            <a:r>
              <a:rPr lang="es-CO" dirty="0"/>
              <a:t>Donec fringilla est orci. Orci varius</a:t>
            </a:r>
            <a:endParaRPr lang="en-US" dirty="0"/>
          </a:p>
          <a:p>
            <a:endParaRPr lang="en-US" dirty="0"/>
          </a:p>
        </p:txBody>
      </p:sp>
      <p:pic>
        <p:nvPicPr>
          <p:cNvPr id="25" name="Marcador de posición de imagen 24">
            <a:extLst>
              <a:ext uri="{FF2B5EF4-FFF2-40B4-BE49-F238E27FC236}">
                <a16:creationId xmlns:a16="http://schemas.microsoft.com/office/drawing/2014/main" id="{D13897F5-E148-4D12-B0A7-A076CD083226}"/>
              </a:ext>
            </a:extLst>
          </p:cNvPr>
          <p:cNvPicPr>
            <a:picLocks noGrp="1" noChangeAspect="1"/>
          </p:cNvPicPr>
          <p:nvPr>
            <p:ph type="pic" sz="quarter" idx="13"/>
          </p:nvPr>
        </p:nvPicPr>
        <p:blipFill>
          <a:blip r:embed="rId2" cstate="email">
            <a:extLst>
              <a:ext uri="{28A0092B-C50C-407E-A947-70E740481C1C}">
                <a14:useLocalDpi xmlns:a14="http://schemas.microsoft.com/office/drawing/2010/main"/>
              </a:ext>
            </a:extLst>
          </a:blip>
          <a:srcRect/>
          <a:stretch>
            <a:fillRect/>
          </a:stretch>
        </p:blipFill>
        <p:spPr/>
      </p:pic>
      <p:sp>
        <p:nvSpPr>
          <p:cNvPr id="16" name="Freeform 62">
            <a:extLst>
              <a:ext uri="{FF2B5EF4-FFF2-40B4-BE49-F238E27FC236}">
                <a16:creationId xmlns:a16="http://schemas.microsoft.com/office/drawing/2014/main" id="{0D07376A-C56B-4158-8D23-54A5C3EB3FC3}"/>
              </a:ext>
            </a:extLst>
          </p:cNvPr>
          <p:cNvSpPr>
            <a:spLocks noEditPoints="1"/>
          </p:cNvSpPr>
          <p:nvPr/>
        </p:nvSpPr>
        <p:spPr bwMode="auto">
          <a:xfrm>
            <a:off x="1229090" y="4094377"/>
            <a:ext cx="561975" cy="508428"/>
          </a:xfrm>
          <a:custGeom>
            <a:avLst/>
            <a:gdLst>
              <a:gd name="T0" fmla="*/ 244 w 256"/>
              <a:gd name="T1" fmla="*/ 232 h 232"/>
              <a:gd name="T2" fmla="*/ 224 w 256"/>
              <a:gd name="T3" fmla="*/ 232 h 232"/>
              <a:gd name="T4" fmla="*/ 224 w 256"/>
              <a:gd name="T5" fmla="*/ 136 h 232"/>
              <a:gd name="T6" fmla="*/ 224 w 256"/>
              <a:gd name="T7" fmla="*/ 60 h 232"/>
              <a:gd name="T8" fmla="*/ 244 w 256"/>
              <a:gd name="T9" fmla="*/ 60 h 232"/>
              <a:gd name="T10" fmla="*/ 256 w 256"/>
              <a:gd name="T11" fmla="*/ 72 h 232"/>
              <a:gd name="T12" fmla="*/ 256 w 256"/>
              <a:gd name="T13" fmla="*/ 148 h 232"/>
              <a:gd name="T14" fmla="*/ 256 w 256"/>
              <a:gd name="T15" fmla="*/ 196 h 232"/>
              <a:gd name="T16" fmla="*/ 256 w 256"/>
              <a:gd name="T17" fmla="*/ 220 h 232"/>
              <a:gd name="T18" fmla="*/ 244 w 256"/>
              <a:gd name="T19" fmla="*/ 232 h 232"/>
              <a:gd name="T20" fmla="*/ 44 w 256"/>
              <a:gd name="T21" fmla="*/ 232 h 232"/>
              <a:gd name="T22" fmla="*/ 44 w 256"/>
              <a:gd name="T23" fmla="*/ 136 h 232"/>
              <a:gd name="T24" fmla="*/ 44 w 256"/>
              <a:gd name="T25" fmla="*/ 132 h 232"/>
              <a:gd name="T26" fmla="*/ 44 w 256"/>
              <a:gd name="T27" fmla="*/ 60 h 232"/>
              <a:gd name="T28" fmla="*/ 68 w 256"/>
              <a:gd name="T29" fmla="*/ 60 h 232"/>
              <a:gd name="T30" fmla="*/ 128 w 256"/>
              <a:gd name="T31" fmla="*/ 0 h 232"/>
              <a:gd name="T32" fmla="*/ 188 w 256"/>
              <a:gd name="T33" fmla="*/ 60 h 232"/>
              <a:gd name="T34" fmla="*/ 212 w 256"/>
              <a:gd name="T35" fmla="*/ 60 h 232"/>
              <a:gd name="T36" fmla="*/ 212 w 256"/>
              <a:gd name="T37" fmla="*/ 136 h 232"/>
              <a:gd name="T38" fmla="*/ 212 w 256"/>
              <a:gd name="T39" fmla="*/ 232 h 232"/>
              <a:gd name="T40" fmla="*/ 44 w 256"/>
              <a:gd name="T41" fmla="*/ 232 h 232"/>
              <a:gd name="T42" fmla="*/ 128 w 256"/>
              <a:gd name="T43" fmla="*/ 24 h 232"/>
              <a:gd name="T44" fmla="*/ 92 w 256"/>
              <a:gd name="T45" fmla="*/ 60 h 232"/>
              <a:gd name="T46" fmla="*/ 164 w 256"/>
              <a:gd name="T47" fmla="*/ 60 h 232"/>
              <a:gd name="T48" fmla="*/ 128 w 256"/>
              <a:gd name="T49" fmla="*/ 24 h 232"/>
              <a:gd name="T50" fmla="*/ 0 w 256"/>
              <a:gd name="T51" fmla="*/ 220 h 232"/>
              <a:gd name="T52" fmla="*/ 0 w 256"/>
              <a:gd name="T53" fmla="*/ 196 h 232"/>
              <a:gd name="T54" fmla="*/ 0 w 256"/>
              <a:gd name="T55" fmla="*/ 148 h 232"/>
              <a:gd name="T56" fmla="*/ 0 w 256"/>
              <a:gd name="T57" fmla="*/ 72 h 232"/>
              <a:gd name="T58" fmla="*/ 12 w 256"/>
              <a:gd name="T59" fmla="*/ 60 h 232"/>
              <a:gd name="T60" fmla="*/ 32 w 256"/>
              <a:gd name="T61" fmla="*/ 60 h 232"/>
              <a:gd name="T62" fmla="*/ 32 w 256"/>
              <a:gd name="T63" fmla="*/ 132 h 232"/>
              <a:gd name="T64" fmla="*/ 32 w 256"/>
              <a:gd name="T65" fmla="*/ 136 h 232"/>
              <a:gd name="T66" fmla="*/ 32 w 256"/>
              <a:gd name="T67" fmla="*/ 232 h 232"/>
              <a:gd name="T68" fmla="*/ 12 w 256"/>
              <a:gd name="T69" fmla="*/ 232 h 232"/>
              <a:gd name="T70" fmla="*/ 0 w 256"/>
              <a:gd name="T71" fmla="*/ 220 h 23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56" h="232">
                <a:moveTo>
                  <a:pt x="244" y="232"/>
                </a:moveTo>
                <a:cubicBezTo>
                  <a:pt x="224" y="232"/>
                  <a:pt x="224" y="232"/>
                  <a:pt x="224" y="232"/>
                </a:cubicBezTo>
                <a:cubicBezTo>
                  <a:pt x="224" y="136"/>
                  <a:pt x="224" y="136"/>
                  <a:pt x="224" y="136"/>
                </a:cubicBezTo>
                <a:cubicBezTo>
                  <a:pt x="224" y="60"/>
                  <a:pt x="224" y="60"/>
                  <a:pt x="224" y="60"/>
                </a:cubicBezTo>
                <a:cubicBezTo>
                  <a:pt x="244" y="60"/>
                  <a:pt x="244" y="60"/>
                  <a:pt x="244" y="60"/>
                </a:cubicBezTo>
                <a:cubicBezTo>
                  <a:pt x="251" y="60"/>
                  <a:pt x="256" y="65"/>
                  <a:pt x="256" y="72"/>
                </a:cubicBezTo>
                <a:cubicBezTo>
                  <a:pt x="256" y="148"/>
                  <a:pt x="256" y="148"/>
                  <a:pt x="256" y="148"/>
                </a:cubicBezTo>
                <a:cubicBezTo>
                  <a:pt x="256" y="196"/>
                  <a:pt x="256" y="196"/>
                  <a:pt x="256" y="196"/>
                </a:cubicBezTo>
                <a:cubicBezTo>
                  <a:pt x="256" y="220"/>
                  <a:pt x="256" y="220"/>
                  <a:pt x="256" y="220"/>
                </a:cubicBezTo>
                <a:cubicBezTo>
                  <a:pt x="256" y="227"/>
                  <a:pt x="251" y="232"/>
                  <a:pt x="244" y="232"/>
                </a:cubicBezTo>
                <a:moveTo>
                  <a:pt x="44" y="232"/>
                </a:moveTo>
                <a:cubicBezTo>
                  <a:pt x="44" y="136"/>
                  <a:pt x="44" y="136"/>
                  <a:pt x="44" y="136"/>
                </a:cubicBezTo>
                <a:cubicBezTo>
                  <a:pt x="44" y="132"/>
                  <a:pt x="44" y="132"/>
                  <a:pt x="44" y="132"/>
                </a:cubicBezTo>
                <a:cubicBezTo>
                  <a:pt x="44" y="60"/>
                  <a:pt x="44" y="60"/>
                  <a:pt x="44" y="60"/>
                </a:cubicBezTo>
                <a:cubicBezTo>
                  <a:pt x="68" y="60"/>
                  <a:pt x="68" y="60"/>
                  <a:pt x="68" y="60"/>
                </a:cubicBezTo>
                <a:cubicBezTo>
                  <a:pt x="68" y="27"/>
                  <a:pt x="95" y="0"/>
                  <a:pt x="128" y="0"/>
                </a:cubicBezTo>
                <a:cubicBezTo>
                  <a:pt x="161" y="0"/>
                  <a:pt x="188" y="27"/>
                  <a:pt x="188" y="60"/>
                </a:cubicBezTo>
                <a:cubicBezTo>
                  <a:pt x="212" y="60"/>
                  <a:pt x="212" y="60"/>
                  <a:pt x="212" y="60"/>
                </a:cubicBezTo>
                <a:cubicBezTo>
                  <a:pt x="212" y="136"/>
                  <a:pt x="212" y="136"/>
                  <a:pt x="212" y="136"/>
                </a:cubicBezTo>
                <a:cubicBezTo>
                  <a:pt x="212" y="232"/>
                  <a:pt x="212" y="232"/>
                  <a:pt x="212" y="232"/>
                </a:cubicBezTo>
                <a:lnTo>
                  <a:pt x="44" y="232"/>
                </a:lnTo>
                <a:close/>
                <a:moveTo>
                  <a:pt x="128" y="24"/>
                </a:moveTo>
                <a:cubicBezTo>
                  <a:pt x="108" y="24"/>
                  <a:pt x="92" y="40"/>
                  <a:pt x="92" y="60"/>
                </a:cubicBezTo>
                <a:cubicBezTo>
                  <a:pt x="164" y="60"/>
                  <a:pt x="164" y="60"/>
                  <a:pt x="164" y="60"/>
                </a:cubicBezTo>
                <a:cubicBezTo>
                  <a:pt x="164" y="40"/>
                  <a:pt x="148" y="24"/>
                  <a:pt x="128" y="24"/>
                </a:cubicBezTo>
                <a:moveTo>
                  <a:pt x="0" y="220"/>
                </a:moveTo>
                <a:cubicBezTo>
                  <a:pt x="0" y="196"/>
                  <a:pt x="0" y="196"/>
                  <a:pt x="0" y="196"/>
                </a:cubicBezTo>
                <a:cubicBezTo>
                  <a:pt x="0" y="148"/>
                  <a:pt x="0" y="148"/>
                  <a:pt x="0" y="148"/>
                </a:cubicBezTo>
                <a:cubicBezTo>
                  <a:pt x="0" y="72"/>
                  <a:pt x="0" y="72"/>
                  <a:pt x="0" y="72"/>
                </a:cubicBezTo>
                <a:cubicBezTo>
                  <a:pt x="0" y="65"/>
                  <a:pt x="5" y="60"/>
                  <a:pt x="12" y="60"/>
                </a:cubicBezTo>
                <a:cubicBezTo>
                  <a:pt x="32" y="60"/>
                  <a:pt x="32" y="60"/>
                  <a:pt x="32" y="60"/>
                </a:cubicBezTo>
                <a:cubicBezTo>
                  <a:pt x="32" y="132"/>
                  <a:pt x="32" y="132"/>
                  <a:pt x="32" y="132"/>
                </a:cubicBezTo>
                <a:cubicBezTo>
                  <a:pt x="32" y="136"/>
                  <a:pt x="32" y="136"/>
                  <a:pt x="32" y="136"/>
                </a:cubicBezTo>
                <a:cubicBezTo>
                  <a:pt x="32" y="232"/>
                  <a:pt x="32" y="232"/>
                  <a:pt x="32" y="232"/>
                </a:cubicBezTo>
                <a:cubicBezTo>
                  <a:pt x="12" y="232"/>
                  <a:pt x="12" y="232"/>
                  <a:pt x="12" y="232"/>
                </a:cubicBezTo>
                <a:cubicBezTo>
                  <a:pt x="5" y="232"/>
                  <a:pt x="0" y="227"/>
                  <a:pt x="0" y="220"/>
                </a:cubicBezTo>
              </a:path>
            </a:pathLst>
          </a:custGeom>
          <a:solidFill>
            <a:srgbClr val="33BEB5"/>
          </a:solidFill>
          <a:ln>
            <a:noFill/>
          </a:ln>
        </p:spPr>
        <p:txBody>
          <a:bodyPr/>
          <a:lstStyle/>
          <a:p>
            <a:endParaRPr lang="es-MX"/>
          </a:p>
        </p:txBody>
      </p:sp>
      <p:sp>
        <p:nvSpPr>
          <p:cNvPr id="18" name="Freeform 23">
            <a:extLst>
              <a:ext uri="{FF2B5EF4-FFF2-40B4-BE49-F238E27FC236}">
                <a16:creationId xmlns:a16="http://schemas.microsoft.com/office/drawing/2014/main" id="{7E93BEB3-B21F-49B8-94B6-BB4E51096FDA}"/>
              </a:ext>
            </a:extLst>
          </p:cNvPr>
          <p:cNvSpPr>
            <a:spLocks noChangeAspect="1" noEditPoints="1"/>
          </p:cNvSpPr>
          <p:nvPr/>
        </p:nvSpPr>
        <p:spPr bwMode="auto">
          <a:xfrm>
            <a:off x="4099718" y="4049600"/>
            <a:ext cx="586583" cy="554364"/>
          </a:xfrm>
          <a:custGeom>
            <a:avLst/>
            <a:gdLst>
              <a:gd name="T0" fmla="*/ 68 w 68"/>
              <a:gd name="T1" fmla="*/ 14 h 64"/>
              <a:gd name="T2" fmla="*/ 68 w 68"/>
              <a:gd name="T3" fmla="*/ 18 h 64"/>
              <a:gd name="T4" fmla="*/ 64 w 68"/>
              <a:gd name="T5" fmla="*/ 18 h 64"/>
              <a:gd name="T6" fmla="*/ 61 w 68"/>
              <a:gd name="T7" fmla="*/ 21 h 64"/>
              <a:gd name="T8" fmla="*/ 7 w 68"/>
              <a:gd name="T9" fmla="*/ 21 h 64"/>
              <a:gd name="T10" fmla="*/ 4 w 68"/>
              <a:gd name="T11" fmla="*/ 18 h 64"/>
              <a:gd name="T12" fmla="*/ 0 w 68"/>
              <a:gd name="T13" fmla="*/ 18 h 64"/>
              <a:gd name="T14" fmla="*/ 0 w 68"/>
              <a:gd name="T15" fmla="*/ 14 h 64"/>
              <a:gd name="T16" fmla="*/ 34 w 68"/>
              <a:gd name="T17" fmla="*/ 0 h 64"/>
              <a:gd name="T18" fmla="*/ 68 w 68"/>
              <a:gd name="T19" fmla="*/ 14 h 64"/>
              <a:gd name="T20" fmla="*/ 68 w 68"/>
              <a:gd name="T21" fmla="*/ 60 h 64"/>
              <a:gd name="T22" fmla="*/ 68 w 68"/>
              <a:gd name="T23" fmla="*/ 64 h 64"/>
              <a:gd name="T24" fmla="*/ 0 w 68"/>
              <a:gd name="T25" fmla="*/ 64 h 64"/>
              <a:gd name="T26" fmla="*/ 0 w 68"/>
              <a:gd name="T27" fmla="*/ 60 h 64"/>
              <a:gd name="T28" fmla="*/ 2 w 68"/>
              <a:gd name="T29" fmla="*/ 57 h 64"/>
              <a:gd name="T30" fmla="*/ 66 w 68"/>
              <a:gd name="T31" fmla="*/ 57 h 64"/>
              <a:gd name="T32" fmla="*/ 68 w 68"/>
              <a:gd name="T33" fmla="*/ 60 h 64"/>
              <a:gd name="T34" fmla="*/ 18 w 68"/>
              <a:gd name="T35" fmla="*/ 23 h 64"/>
              <a:gd name="T36" fmla="*/ 18 w 68"/>
              <a:gd name="T37" fmla="*/ 50 h 64"/>
              <a:gd name="T38" fmla="*/ 23 w 68"/>
              <a:gd name="T39" fmla="*/ 50 h 64"/>
              <a:gd name="T40" fmla="*/ 23 w 68"/>
              <a:gd name="T41" fmla="*/ 23 h 64"/>
              <a:gd name="T42" fmla="*/ 32 w 68"/>
              <a:gd name="T43" fmla="*/ 23 h 64"/>
              <a:gd name="T44" fmla="*/ 32 w 68"/>
              <a:gd name="T45" fmla="*/ 50 h 64"/>
              <a:gd name="T46" fmla="*/ 36 w 68"/>
              <a:gd name="T47" fmla="*/ 50 h 64"/>
              <a:gd name="T48" fmla="*/ 36 w 68"/>
              <a:gd name="T49" fmla="*/ 23 h 64"/>
              <a:gd name="T50" fmla="*/ 45 w 68"/>
              <a:gd name="T51" fmla="*/ 23 h 64"/>
              <a:gd name="T52" fmla="*/ 45 w 68"/>
              <a:gd name="T53" fmla="*/ 50 h 64"/>
              <a:gd name="T54" fmla="*/ 50 w 68"/>
              <a:gd name="T55" fmla="*/ 50 h 64"/>
              <a:gd name="T56" fmla="*/ 50 w 68"/>
              <a:gd name="T57" fmla="*/ 23 h 64"/>
              <a:gd name="T58" fmla="*/ 59 w 68"/>
              <a:gd name="T59" fmla="*/ 23 h 64"/>
              <a:gd name="T60" fmla="*/ 59 w 68"/>
              <a:gd name="T61" fmla="*/ 50 h 64"/>
              <a:gd name="T62" fmla="*/ 61 w 68"/>
              <a:gd name="T63" fmla="*/ 50 h 64"/>
              <a:gd name="T64" fmla="*/ 64 w 68"/>
              <a:gd name="T65" fmla="*/ 53 h 64"/>
              <a:gd name="T66" fmla="*/ 64 w 68"/>
              <a:gd name="T67" fmla="*/ 55 h 64"/>
              <a:gd name="T68" fmla="*/ 4 w 68"/>
              <a:gd name="T69" fmla="*/ 55 h 64"/>
              <a:gd name="T70" fmla="*/ 4 w 68"/>
              <a:gd name="T71" fmla="*/ 53 h 64"/>
              <a:gd name="T72" fmla="*/ 7 w 68"/>
              <a:gd name="T73" fmla="*/ 50 h 64"/>
              <a:gd name="T74" fmla="*/ 9 w 68"/>
              <a:gd name="T75" fmla="*/ 50 h 64"/>
              <a:gd name="T76" fmla="*/ 9 w 68"/>
              <a:gd name="T77" fmla="*/ 23 h 64"/>
              <a:gd name="T78" fmla="*/ 18 w 68"/>
              <a:gd name="T79" fmla="*/ 23 h 6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8" h="64">
                <a:moveTo>
                  <a:pt x="68" y="14"/>
                </a:moveTo>
                <a:cubicBezTo>
                  <a:pt x="68" y="18"/>
                  <a:pt x="68" y="18"/>
                  <a:pt x="68" y="18"/>
                </a:cubicBezTo>
                <a:cubicBezTo>
                  <a:pt x="64" y="18"/>
                  <a:pt x="64" y="18"/>
                  <a:pt x="64" y="18"/>
                </a:cubicBezTo>
                <a:cubicBezTo>
                  <a:pt x="64" y="20"/>
                  <a:pt x="63" y="21"/>
                  <a:pt x="61" y="21"/>
                </a:cubicBezTo>
                <a:cubicBezTo>
                  <a:pt x="7" y="21"/>
                  <a:pt x="7" y="21"/>
                  <a:pt x="7" y="21"/>
                </a:cubicBezTo>
                <a:cubicBezTo>
                  <a:pt x="5" y="21"/>
                  <a:pt x="4" y="20"/>
                  <a:pt x="4" y="18"/>
                </a:cubicBezTo>
                <a:cubicBezTo>
                  <a:pt x="0" y="18"/>
                  <a:pt x="0" y="18"/>
                  <a:pt x="0" y="18"/>
                </a:cubicBezTo>
                <a:cubicBezTo>
                  <a:pt x="0" y="14"/>
                  <a:pt x="0" y="14"/>
                  <a:pt x="0" y="14"/>
                </a:cubicBezTo>
                <a:cubicBezTo>
                  <a:pt x="34" y="0"/>
                  <a:pt x="34" y="0"/>
                  <a:pt x="34" y="0"/>
                </a:cubicBezTo>
                <a:lnTo>
                  <a:pt x="68" y="14"/>
                </a:lnTo>
                <a:close/>
                <a:moveTo>
                  <a:pt x="68" y="60"/>
                </a:moveTo>
                <a:cubicBezTo>
                  <a:pt x="68" y="64"/>
                  <a:pt x="68" y="64"/>
                  <a:pt x="68" y="64"/>
                </a:cubicBezTo>
                <a:cubicBezTo>
                  <a:pt x="0" y="64"/>
                  <a:pt x="0" y="64"/>
                  <a:pt x="0" y="64"/>
                </a:cubicBezTo>
                <a:cubicBezTo>
                  <a:pt x="0" y="60"/>
                  <a:pt x="0" y="60"/>
                  <a:pt x="0" y="60"/>
                </a:cubicBezTo>
                <a:cubicBezTo>
                  <a:pt x="0" y="58"/>
                  <a:pt x="1" y="57"/>
                  <a:pt x="2" y="57"/>
                </a:cubicBezTo>
                <a:cubicBezTo>
                  <a:pt x="66" y="57"/>
                  <a:pt x="66" y="57"/>
                  <a:pt x="66" y="57"/>
                </a:cubicBezTo>
                <a:cubicBezTo>
                  <a:pt x="67" y="57"/>
                  <a:pt x="68" y="58"/>
                  <a:pt x="68" y="60"/>
                </a:cubicBezTo>
                <a:close/>
                <a:moveTo>
                  <a:pt x="18" y="23"/>
                </a:moveTo>
                <a:cubicBezTo>
                  <a:pt x="18" y="50"/>
                  <a:pt x="18" y="50"/>
                  <a:pt x="18" y="50"/>
                </a:cubicBezTo>
                <a:cubicBezTo>
                  <a:pt x="23" y="50"/>
                  <a:pt x="23" y="50"/>
                  <a:pt x="23" y="50"/>
                </a:cubicBezTo>
                <a:cubicBezTo>
                  <a:pt x="23" y="23"/>
                  <a:pt x="23" y="23"/>
                  <a:pt x="23" y="23"/>
                </a:cubicBezTo>
                <a:cubicBezTo>
                  <a:pt x="32" y="23"/>
                  <a:pt x="32" y="23"/>
                  <a:pt x="32" y="23"/>
                </a:cubicBezTo>
                <a:cubicBezTo>
                  <a:pt x="32" y="50"/>
                  <a:pt x="32" y="50"/>
                  <a:pt x="32" y="50"/>
                </a:cubicBezTo>
                <a:cubicBezTo>
                  <a:pt x="36" y="50"/>
                  <a:pt x="36" y="50"/>
                  <a:pt x="36" y="50"/>
                </a:cubicBezTo>
                <a:cubicBezTo>
                  <a:pt x="36" y="23"/>
                  <a:pt x="36" y="23"/>
                  <a:pt x="36" y="23"/>
                </a:cubicBezTo>
                <a:cubicBezTo>
                  <a:pt x="45" y="23"/>
                  <a:pt x="45" y="23"/>
                  <a:pt x="45" y="23"/>
                </a:cubicBezTo>
                <a:cubicBezTo>
                  <a:pt x="45" y="50"/>
                  <a:pt x="45" y="50"/>
                  <a:pt x="45" y="50"/>
                </a:cubicBezTo>
                <a:cubicBezTo>
                  <a:pt x="50" y="50"/>
                  <a:pt x="50" y="50"/>
                  <a:pt x="50" y="50"/>
                </a:cubicBezTo>
                <a:cubicBezTo>
                  <a:pt x="50" y="23"/>
                  <a:pt x="50" y="23"/>
                  <a:pt x="50" y="23"/>
                </a:cubicBezTo>
                <a:cubicBezTo>
                  <a:pt x="59" y="23"/>
                  <a:pt x="59" y="23"/>
                  <a:pt x="59" y="23"/>
                </a:cubicBezTo>
                <a:cubicBezTo>
                  <a:pt x="59" y="50"/>
                  <a:pt x="59" y="50"/>
                  <a:pt x="59" y="50"/>
                </a:cubicBezTo>
                <a:cubicBezTo>
                  <a:pt x="61" y="50"/>
                  <a:pt x="61" y="50"/>
                  <a:pt x="61" y="50"/>
                </a:cubicBezTo>
                <a:cubicBezTo>
                  <a:pt x="63" y="50"/>
                  <a:pt x="64" y="51"/>
                  <a:pt x="64" y="53"/>
                </a:cubicBezTo>
                <a:cubicBezTo>
                  <a:pt x="64" y="55"/>
                  <a:pt x="64" y="55"/>
                  <a:pt x="64" y="55"/>
                </a:cubicBezTo>
                <a:cubicBezTo>
                  <a:pt x="4" y="55"/>
                  <a:pt x="4" y="55"/>
                  <a:pt x="4" y="55"/>
                </a:cubicBezTo>
                <a:cubicBezTo>
                  <a:pt x="4" y="53"/>
                  <a:pt x="4" y="53"/>
                  <a:pt x="4" y="53"/>
                </a:cubicBezTo>
                <a:cubicBezTo>
                  <a:pt x="4" y="51"/>
                  <a:pt x="5" y="50"/>
                  <a:pt x="7" y="50"/>
                </a:cubicBezTo>
                <a:cubicBezTo>
                  <a:pt x="9" y="50"/>
                  <a:pt x="9" y="50"/>
                  <a:pt x="9" y="50"/>
                </a:cubicBezTo>
                <a:cubicBezTo>
                  <a:pt x="9" y="23"/>
                  <a:pt x="9" y="23"/>
                  <a:pt x="9" y="23"/>
                </a:cubicBezTo>
                <a:lnTo>
                  <a:pt x="18" y="23"/>
                </a:lnTo>
                <a:close/>
              </a:path>
            </a:pathLst>
          </a:custGeom>
          <a:solidFill>
            <a:srgbClr val="33BEB5"/>
          </a:solidFill>
          <a:ln>
            <a:noFill/>
          </a:ln>
        </p:spPr>
        <p:txBody>
          <a:bodyPr/>
          <a:lstStyle/>
          <a:p>
            <a:endParaRPr lang="es-MX"/>
          </a:p>
        </p:txBody>
      </p:sp>
      <p:sp>
        <p:nvSpPr>
          <p:cNvPr id="26" name="Rectángulo 25">
            <a:extLst>
              <a:ext uri="{FF2B5EF4-FFF2-40B4-BE49-F238E27FC236}">
                <a16:creationId xmlns:a16="http://schemas.microsoft.com/office/drawing/2014/main" id="{8ACF73A5-1CD0-43B2-8F13-9A4B49531C2C}"/>
              </a:ext>
            </a:extLst>
          </p:cNvPr>
          <p:cNvSpPr/>
          <p:nvPr/>
        </p:nvSpPr>
        <p:spPr>
          <a:xfrm>
            <a:off x="6619874" y="1003300"/>
            <a:ext cx="4943476" cy="4943476"/>
          </a:xfrm>
          <a:prstGeom prst="rect">
            <a:avLst/>
          </a:prstGeom>
          <a:noFill/>
          <a:ln w="57150">
            <a:solidFill>
              <a:srgbClr val="33BE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4581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rcador de posición de imagen 4">
            <a:extLst>
              <a:ext uri="{FF2B5EF4-FFF2-40B4-BE49-F238E27FC236}">
                <a16:creationId xmlns:a16="http://schemas.microsoft.com/office/drawing/2014/main" id="{2B1EE433-ACA0-4D52-A688-0DAE23FF2CC1}"/>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a:stretch>
            <a:fillRect/>
          </a:stretch>
        </p:blipFill>
        <p:spPr/>
      </p:pic>
      <p:pic>
        <p:nvPicPr>
          <p:cNvPr id="7" name="Marcador de posición de imagen 6">
            <a:extLst>
              <a:ext uri="{FF2B5EF4-FFF2-40B4-BE49-F238E27FC236}">
                <a16:creationId xmlns:a16="http://schemas.microsoft.com/office/drawing/2014/main" id="{82A103FD-55B9-411F-814C-702CD9E103A6}"/>
              </a:ext>
            </a:extLst>
          </p:cNvPr>
          <p:cNvPicPr>
            <a:picLocks noGrp="1" noChangeAspect="1"/>
          </p:cNvPicPr>
          <p:nvPr>
            <p:ph type="pic" sz="quarter" idx="12"/>
          </p:nvPr>
        </p:nvPicPr>
        <p:blipFill>
          <a:blip r:embed="rId3">
            <a:extLst>
              <a:ext uri="{28A0092B-C50C-407E-A947-70E740481C1C}">
                <a14:useLocalDpi xmlns:a14="http://schemas.microsoft.com/office/drawing/2010/main" val="0"/>
              </a:ext>
            </a:extLst>
          </a:blip>
          <a:srcRect t="6443" b="6443"/>
          <a:stretch>
            <a:fillRect/>
          </a:stretch>
        </p:blipFill>
        <p:spPr/>
      </p:pic>
      <p:sp>
        <p:nvSpPr>
          <p:cNvPr id="10" name="Rectángulo 9">
            <a:extLst>
              <a:ext uri="{FF2B5EF4-FFF2-40B4-BE49-F238E27FC236}">
                <a16:creationId xmlns:a16="http://schemas.microsoft.com/office/drawing/2014/main" id="{5642C6C4-0B95-43E9-ABA3-80D220C1E746}"/>
              </a:ext>
            </a:extLst>
          </p:cNvPr>
          <p:cNvSpPr/>
          <p:nvPr/>
        </p:nvSpPr>
        <p:spPr>
          <a:xfrm>
            <a:off x="2990850" y="0"/>
            <a:ext cx="314325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ángulo 10">
            <a:extLst>
              <a:ext uri="{FF2B5EF4-FFF2-40B4-BE49-F238E27FC236}">
                <a16:creationId xmlns:a16="http://schemas.microsoft.com/office/drawing/2014/main" id="{B3C3A3DF-9CF6-470C-9DD6-A890E50D9B81}"/>
              </a:ext>
            </a:extLst>
          </p:cNvPr>
          <p:cNvSpPr/>
          <p:nvPr/>
        </p:nvSpPr>
        <p:spPr>
          <a:xfrm>
            <a:off x="9124950" y="0"/>
            <a:ext cx="3143250" cy="6858000"/>
          </a:xfrm>
          <a:prstGeom prst="rect">
            <a:avLst/>
          </a:prstGeom>
          <a:solidFill>
            <a:srgbClr val="33B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Marcador de texto 9">
            <a:extLst>
              <a:ext uri="{FF2B5EF4-FFF2-40B4-BE49-F238E27FC236}">
                <a16:creationId xmlns:a16="http://schemas.microsoft.com/office/drawing/2014/main" id="{41EEB398-66B7-43C8-8BD5-4A91679C96C6}"/>
              </a:ext>
            </a:extLst>
          </p:cNvPr>
          <p:cNvSpPr txBox="1">
            <a:spLocks/>
          </p:cNvSpPr>
          <p:nvPr/>
        </p:nvSpPr>
        <p:spPr>
          <a:xfrm>
            <a:off x="3248025" y="2808400"/>
            <a:ext cx="2781300" cy="25065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400" dirty="0">
                <a:solidFill>
                  <a:schemeClr val="bg1"/>
                </a:solidFill>
              </a:rPr>
              <a:t>Magnis dis. Donec fringilla est orci. Orci varius.</a:t>
            </a:r>
            <a:endParaRPr lang="en-US" sz="2400" dirty="0">
              <a:solidFill>
                <a:schemeClr val="bg1"/>
              </a:solidFill>
            </a:endParaRPr>
          </a:p>
        </p:txBody>
      </p:sp>
      <p:sp>
        <p:nvSpPr>
          <p:cNvPr id="14" name="CuadroTexto 13">
            <a:extLst>
              <a:ext uri="{FF2B5EF4-FFF2-40B4-BE49-F238E27FC236}">
                <a16:creationId xmlns:a16="http://schemas.microsoft.com/office/drawing/2014/main" id="{78A9563E-73FD-4DC7-843C-5A7859510E86}"/>
              </a:ext>
            </a:extLst>
          </p:cNvPr>
          <p:cNvSpPr txBox="1"/>
          <p:nvPr/>
        </p:nvSpPr>
        <p:spPr>
          <a:xfrm>
            <a:off x="3257550" y="1543050"/>
            <a:ext cx="2609850" cy="1077218"/>
          </a:xfrm>
          <a:prstGeom prst="rect">
            <a:avLst/>
          </a:prstGeom>
          <a:noFill/>
        </p:spPr>
        <p:txBody>
          <a:bodyPr wrap="square" rtlCol="0">
            <a:spAutoFit/>
          </a:bodyPr>
          <a:lstStyle/>
          <a:p>
            <a:r>
              <a:rPr lang="en-US" sz="4000" dirty="0">
                <a:solidFill>
                  <a:schemeClr val="bg1"/>
                </a:solidFill>
              </a:rPr>
              <a:t>NAME</a:t>
            </a:r>
          </a:p>
          <a:p>
            <a:r>
              <a:rPr lang="en-US" sz="2400" dirty="0">
                <a:solidFill>
                  <a:schemeClr val="bg1"/>
                </a:solidFill>
              </a:rPr>
              <a:t>Role</a:t>
            </a:r>
          </a:p>
        </p:txBody>
      </p:sp>
      <p:sp>
        <p:nvSpPr>
          <p:cNvPr id="15" name="Marcador de texto 9">
            <a:extLst>
              <a:ext uri="{FF2B5EF4-FFF2-40B4-BE49-F238E27FC236}">
                <a16:creationId xmlns:a16="http://schemas.microsoft.com/office/drawing/2014/main" id="{08420EE1-E8B9-465E-8CC2-A024ED4DA547}"/>
              </a:ext>
            </a:extLst>
          </p:cNvPr>
          <p:cNvSpPr txBox="1">
            <a:spLocks/>
          </p:cNvSpPr>
          <p:nvPr/>
        </p:nvSpPr>
        <p:spPr>
          <a:xfrm>
            <a:off x="9486900" y="2808400"/>
            <a:ext cx="2781300" cy="250655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s-CO" sz="2400" dirty="0">
                <a:solidFill>
                  <a:schemeClr val="bg1"/>
                </a:solidFill>
              </a:rPr>
              <a:t>Magnis dis. Donec fringilla est orci. Orci varius.</a:t>
            </a:r>
            <a:endParaRPr lang="en-US" sz="2400" dirty="0">
              <a:solidFill>
                <a:schemeClr val="bg1"/>
              </a:solidFill>
            </a:endParaRPr>
          </a:p>
        </p:txBody>
      </p:sp>
      <p:sp>
        <p:nvSpPr>
          <p:cNvPr id="16" name="CuadroTexto 15">
            <a:extLst>
              <a:ext uri="{FF2B5EF4-FFF2-40B4-BE49-F238E27FC236}">
                <a16:creationId xmlns:a16="http://schemas.microsoft.com/office/drawing/2014/main" id="{3F6D1A13-E6E6-468B-80FF-D70EEEA7EE37}"/>
              </a:ext>
            </a:extLst>
          </p:cNvPr>
          <p:cNvSpPr txBox="1"/>
          <p:nvPr/>
        </p:nvSpPr>
        <p:spPr>
          <a:xfrm>
            <a:off x="9486899" y="1543050"/>
            <a:ext cx="2548331" cy="1692771"/>
          </a:xfrm>
          <a:prstGeom prst="rect">
            <a:avLst/>
          </a:prstGeom>
          <a:noFill/>
        </p:spPr>
        <p:txBody>
          <a:bodyPr wrap="square" rtlCol="0">
            <a:spAutoFit/>
          </a:bodyPr>
          <a:lstStyle/>
          <a:p>
            <a:r>
              <a:rPr lang="en-US" sz="4000" dirty="0">
                <a:solidFill>
                  <a:schemeClr val="bg1"/>
                </a:solidFill>
              </a:rPr>
              <a:t>NAME</a:t>
            </a:r>
          </a:p>
          <a:p>
            <a:r>
              <a:rPr lang="en-US" sz="2400" dirty="0">
                <a:solidFill>
                  <a:schemeClr val="bg1"/>
                </a:solidFill>
              </a:rPr>
              <a:t>Role</a:t>
            </a:r>
          </a:p>
          <a:p>
            <a:endParaRPr lang="en-US" sz="4000" dirty="0">
              <a:solidFill>
                <a:schemeClr val="bg1"/>
              </a:solidFill>
            </a:endParaRPr>
          </a:p>
        </p:txBody>
      </p:sp>
      <p:grpSp>
        <p:nvGrpSpPr>
          <p:cNvPr id="23" name="Group 64">
            <a:extLst>
              <a:ext uri="{FF2B5EF4-FFF2-40B4-BE49-F238E27FC236}">
                <a16:creationId xmlns:a16="http://schemas.microsoft.com/office/drawing/2014/main" id="{E05A2B5C-AA01-413B-B66E-BB8866F60324}"/>
              </a:ext>
            </a:extLst>
          </p:cNvPr>
          <p:cNvGrpSpPr>
            <a:grpSpLocks/>
          </p:cNvGrpSpPr>
          <p:nvPr/>
        </p:nvGrpSpPr>
        <p:grpSpPr bwMode="auto">
          <a:xfrm>
            <a:off x="10160396" y="4384260"/>
            <a:ext cx="1281907" cy="380202"/>
            <a:chOff x="2315487" y="10721814"/>
            <a:chExt cx="2562325" cy="760754"/>
          </a:xfrm>
          <a:solidFill>
            <a:schemeClr val="bg1"/>
          </a:solidFill>
        </p:grpSpPr>
        <p:sp>
          <p:nvSpPr>
            <p:cNvPr id="24" name="Freeform 312">
              <a:extLst>
                <a:ext uri="{FF2B5EF4-FFF2-40B4-BE49-F238E27FC236}">
                  <a16:creationId xmlns:a16="http://schemas.microsoft.com/office/drawing/2014/main" id="{AC0B7B47-DF12-4C42-9ECD-588E729B162D}"/>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chemeClr val="bg1"/>
            </a:solidFill>
            <a:ln>
              <a:noFill/>
            </a:ln>
          </p:spPr>
          <p:txBody>
            <a:bodyPr lIns="34290" tIns="17145" rIns="34290" bIns="17145"/>
            <a:lstStyle/>
            <a:p>
              <a:pPr defTabSz="914217">
                <a:defRPr/>
              </a:pPr>
              <a:endParaRPr lang="en-US" sz="900" dirty="0">
                <a:latin typeface="Lato Light"/>
                <a:cs typeface="Lato Light"/>
              </a:endParaRPr>
            </a:p>
          </p:txBody>
        </p:sp>
        <p:sp>
          <p:nvSpPr>
            <p:cNvPr id="25" name="Freeform 317">
              <a:extLst>
                <a:ext uri="{FF2B5EF4-FFF2-40B4-BE49-F238E27FC236}">
                  <a16:creationId xmlns:a16="http://schemas.microsoft.com/office/drawing/2014/main" id="{217F2CBB-71F8-4FD2-BEEE-F11453BE9AD9}"/>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26" name="Group 68">
              <a:extLst>
                <a:ext uri="{FF2B5EF4-FFF2-40B4-BE49-F238E27FC236}">
                  <a16:creationId xmlns:a16="http://schemas.microsoft.com/office/drawing/2014/main" id="{B58A9524-1EFE-4F88-B959-1065F885476F}"/>
                </a:ext>
              </a:extLst>
            </p:cNvPr>
            <p:cNvGrpSpPr>
              <a:grpSpLocks/>
            </p:cNvGrpSpPr>
            <p:nvPr/>
          </p:nvGrpSpPr>
          <p:grpSpPr bwMode="auto">
            <a:xfrm>
              <a:off x="3215073" y="10726569"/>
              <a:ext cx="756797" cy="755999"/>
              <a:chOff x="7408018" y="7017245"/>
              <a:chExt cx="1340715" cy="1339301"/>
            </a:xfrm>
            <a:grpFill/>
          </p:grpSpPr>
          <p:sp>
            <p:nvSpPr>
              <p:cNvPr id="27" name="Freeform 16">
                <a:extLst>
                  <a:ext uri="{FF2B5EF4-FFF2-40B4-BE49-F238E27FC236}">
                    <a16:creationId xmlns:a16="http://schemas.microsoft.com/office/drawing/2014/main" id="{D68617EE-0FE8-4CFA-92D9-3992DEBA89E3}"/>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28" name="Oval 74">
                <a:extLst>
                  <a:ext uri="{FF2B5EF4-FFF2-40B4-BE49-F238E27FC236}">
                    <a16:creationId xmlns:a16="http://schemas.microsoft.com/office/drawing/2014/main" id="{E820C945-3294-431D-9183-CE70A5BF0EEB}"/>
                  </a:ext>
                </a:extLst>
              </p:cNvPr>
              <p:cNvSpPr/>
              <p:nvPr/>
            </p:nvSpPr>
            <p:spPr>
              <a:xfrm>
                <a:off x="7408018" y="7017245"/>
                <a:ext cx="1340715" cy="1339301"/>
              </a:xfrm>
              <a:prstGeom prst="ellipse">
                <a:avLst/>
              </a:prstGeom>
              <a:noFill/>
              <a:ln w="1905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grpSp>
        <p:nvGrpSpPr>
          <p:cNvPr id="29" name="Group 64">
            <a:extLst>
              <a:ext uri="{FF2B5EF4-FFF2-40B4-BE49-F238E27FC236}">
                <a16:creationId xmlns:a16="http://schemas.microsoft.com/office/drawing/2014/main" id="{745B599F-B142-471F-8AB1-58F88778B7D4}"/>
              </a:ext>
            </a:extLst>
          </p:cNvPr>
          <p:cNvGrpSpPr>
            <a:grpSpLocks/>
          </p:cNvGrpSpPr>
          <p:nvPr/>
        </p:nvGrpSpPr>
        <p:grpSpPr bwMode="auto">
          <a:xfrm>
            <a:off x="3845321" y="4384260"/>
            <a:ext cx="1281907" cy="380202"/>
            <a:chOff x="2315487" y="10721814"/>
            <a:chExt cx="2562325" cy="760754"/>
          </a:xfrm>
          <a:solidFill>
            <a:schemeClr val="bg1"/>
          </a:solidFill>
        </p:grpSpPr>
        <p:sp>
          <p:nvSpPr>
            <p:cNvPr id="30" name="Freeform 312">
              <a:extLst>
                <a:ext uri="{FF2B5EF4-FFF2-40B4-BE49-F238E27FC236}">
                  <a16:creationId xmlns:a16="http://schemas.microsoft.com/office/drawing/2014/main" id="{B9DCC0A6-7EEF-440A-9626-3C864AE87B02}"/>
                </a:ext>
              </a:extLst>
            </p:cNvPr>
            <p:cNvSpPr>
              <a:spLocks noEditPoints="1"/>
            </p:cNvSpPr>
            <p:nvPr/>
          </p:nvSpPr>
          <p:spPr bwMode="auto">
            <a:xfrm>
              <a:off x="2315487" y="10726579"/>
              <a:ext cx="753625" cy="752824"/>
            </a:xfrm>
            <a:custGeom>
              <a:avLst/>
              <a:gdLst>
                <a:gd name="T0" fmla="*/ 101 w 185"/>
                <a:gd name="T1" fmla="*/ 72 h 185"/>
                <a:gd name="T2" fmla="*/ 106 w 185"/>
                <a:gd name="T3" fmla="*/ 67 h 185"/>
                <a:gd name="T4" fmla="*/ 113 w 185"/>
                <a:gd name="T5" fmla="*/ 67 h 185"/>
                <a:gd name="T6" fmla="*/ 113 w 185"/>
                <a:gd name="T7" fmla="*/ 54 h 185"/>
                <a:gd name="T8" fmla="*/ 102 w 185"/>
                <a:gd name="T9" fmla="*/ 54 h 185"/>
                <a:gd name="T10" fmla="*/ 84 w 185"/>
                <a:gd name="T11" fmla="*/ 71 h 185"/>
                <a:gd name="T12" fmla="*/ 84 w 185"/>
                <a:gd name="T13" fmla="*/ 80 h 185"/>
                <a:gd name="T14" fmla="*/ 75 w 185"/>
                <a:gd name="T15" fmla="*/ 80 h 185"/>
                <a:gd name="T16" fmla="*/ 75 w 185"/>
                <a:gd name="T17" fmla="*/ 92 h 185"/>
                <a:gd name="T18" fmla="*/ 84 w 185"/>
                <a:gd name="T19" fmla="*/ 92 h 185"/>
                <a:gd name="T20" fmla="*/ 84 w 185"/>
                <a:gd name="T21" fmla="*/ 130 h 185"/>
                <a:gd name="T22" fmla="*/ 101 w 185"/>
                <a:gd name="T23" fmla="*/ 130 h 185"/>
                <a:gd name="T24" fmla="*/ 101 w 185"/>
                <a:gd name="T25" fmla="*/ 92 h 185"/>
                <a:gd name="T26" fmla="*/ 112 w 185"/>
                <a:gd name="T27" fmla="*/ 92 h 185"/>
                <a:gd name="T28" fmla="*/ 113 w 185"/>
                <a:gd name="T29" fmla="*/ 80 h 185"/>
                <a:gd name="T30" fmla="*/ 101 w 185"/>
                <a:gd name="T31" fmla="*/ 80 h 185"/>
                <a:gd name="T32" fmla="*/ 101 w 185"/>
                <a:gd name="T33" fmla="*/ 72 h 185"/>
                <a:gd name="T34" fmla="*/ 92 w 185"/>
                <a:gd name="T35" fmla="*/ 0 h 185"/>
                <a:gd name="T36" fmla="*/ 0 w 185"/>
                <a:gd name="T37" fmla="*/ 92 h 185"/>
                <a:gd name="T38" fmla="*/ 92 w 185"/>
                <a:gd name="T39" fmla="*/ 185 h 185"/>
                <a:gd name="T40" fmla="*/ 185 w 185"/>
                <a:gd name="T41" fmla="*/ 92 h 185"/>
                <a:gd name="T42" fmla="*/ 92 w 185"/>
                <a:gd name="T43" fmla="*/ 0 h 185"/>
                <a:gd name="T44" fmla="*/ 92 w 185"/>
                <a:gd name="T45" fmla="*/ 177 h 185"/>
                <a:gd name="T46" fmla="*/ 8 w 185"/>
                <a:gd name="T47" fmla="*/ 92 h 185"/>
                <a:gd name="T48" fmla="*/ 92 w 185"/>
                <a:gd name="T49" fmla="*/ 8 h 185"/>
                <a:gd name="T50" fmla="*/ 177 w 185"/>
                <a:gd name="T51" fmla="*/ 92 h 185"/>
                <a:gd name="T52" fmla="*/ 92 w 185"/>
                <a:gd name="T53" fmla="*/ 177 h 1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85" h="185">
                  <a:moveTo>
                    <a:pt x="101" y="72"/>
                  </a:moveTo>
                  <a:cubicBezTo>
                    <a:pt x="101" y="69"/>
                    <a:pt x="101" y="67"/>
                    <a:pt x="106" y="67"/>
                  </a:cubicBezTo>
                  <a:cubicBezTo>
                    <a:pt x="113" y="67"/>
                    <a:pt x="113" y="67"/>
                    <a:pt x="113" y="67"/>
                  </a:cubicBezTo>
                  <a:cubicBezTo>
                    <a:pt x="113" y="54"/>
                    <a:pt x="113" y="54"/>
                    <a:pt x="113" y="54"/>
                  </a:cubicBezTo>
                  <a:cubicBezTo>
                    <a:pt x="102" y="54"/>
                    <a:pt x="102" y="54"/>
                    <a:pt x="102" y="54"/>
                  </a:cubicBezTo>
                  <a:cubicBezTo>
                    <a:pt x="89" y="54"/>
                    <a:pt x="84" y="61"/>
                    <a:pt x="84" y="71"/>
                  </a:cubicBezTo>
                  <a:cubicBezTo>
                    <a:pt x="84" y="80"/>
                    <a:pt x="84" y="80"/>
                    <a:pt x="84" y="80"/>
                  </a:cubicBezTo>
                  <a:cubicBezTo>
                    <a:pt x="75" y="80"/>
                    <a:pt x="75" y="80"/>
                    <a:pt x="75" y="80"/>
                  </a:cubicBezTo>
                  <a:cubicBezTo>
                    <a:pt x="75" y="92"/>
                    <a:pt x="75" y="92"/>
                    <a:pt x="75" y="92"/>
                  </a:cubicBezTo>
                  <a:cubicBezTo>
                    <a:pt x="84" y="92"/>
                    <a:pt x="84" y="92"/>
                    <a:pt x="84" y="92"/>
                  </a:cubicBezTo>
                  <a:cubicBezTo>
                    <a:pt x="84" y="130"/>
                    <a:pt x="84" y="130"/>
                    <a:pt x="84" y="130"/>
                  </a:cubicBezTo>
                  <a:cubicBezTo>
                    <a:pt x="101" y="130"/>
                    <a:pt x="101" y="130"/>
                    <a:pt x="101" y="130"/>
                  </a:cubicBezTo>
                  <a:cubicBezTo>
                    <a:pt x="101" y="92"/>
                    <a:pt x="101" y="92"/>
                    <a:pt x="101" y="92"/>
                  </a:cubicBezTo>
                  <a:cubicBezTo>
                    <a:pt x="112" y="92"/>
                    <a:pt x="112" y="92"/>
                    <a:pt x="112" y="92"/>
                  </a:cubicBezTo>
                  <a:cubicBezTo>
                    <a:pt x="113" y="80"/>
                    <a:pt x="113" y="80"/>
                    <a:pt x="113" y="80"/>
                  </a:cubicBezTo>
                  <a:cubicBezTo>
                    <a:pt x="101" y="80"/>
                    <a:pt x="101" y="80"/>
                    <a:pt x="101" y="80"/>
                  </a:cubicBezTo>
                  <a:lnTo>
                    <a:pt x="101" y="72"/>
                  </a:lnTo>
                  <a:close/>
                  <a:moveTo>
                    <a:pt x="92" y="0"/>
                  </a:moveTo>
                  <a:cubicBezTo>
                    <a:pt x="41" y="0"/>
                    <a:pt x="0" y="41"/>
                    <a:pt x="0" y="92"/>
                  </a:cubicBezTo>
                  <a:cubicBezTo>
                    <a:pt x="0" y="144"/>
                    <a:pt x="41" y="185"/>
                    <a:pt x="92" y="185"/>
                  </a:cubicBezTo>
                  <a:cubicBezTo>
                    <a:pt x="144" y="185"/>
                    <a:pt x="185" y="144"/>
                    <a:pt x="185" y="92"/>
                  </a:cubicBezTo>
                  <a:cubicBezTo>
                    <a:pt x="185" y="41"/>
                    <a:pt x="144" y="0"/>
                    <a:pt x="92" y="0"/>
                  </a:cubicBezTo>
                  <a:close/>
                  <a:moveTo>
                    <a:pt x="92" y="177"/>
                  </a:moveTo>
                  <a:cubicBezTo>
                    <a:pt x="46" y="177"/>
                    <a:pt x="8" y="139"/>
                    <a:pt x="8" y="92"/>
                  </a:cubicBezTo>
                  <a:cubicBezTo>
                    <a:pt x="8" y="46"/>
                    <a:pt x="46" y="8"/>
                    <a:pt x="92" y="8"/>
                  </a:cubicBezTo>
                  <a:cubicBezTo>
                    <a:pt x="139" y="8"/>
                    <a:pt x="177" y="46"/>
                    <a:pt x="177" y="92"/>
                  </a:cubicBezTo>
                  <a:cubicBezTo>
                    <a:pt x="177" y="139"/>
                    <a:pt x="139" y="177"/>
                    <a:pt x="92" y="177"/>
                  </a:cubicBezTo>
                  <a:close/>
                </a:path>
              </a:pathLst>
            </a:custGeom>
            <a:solidFill>
              <a:schemeClr val="bg1"/>
            </a:solidFill>
            <a:ln>
              <a:noFill/>
            </a:ln>
          </p:spPr>
          <p:txBody>
            <a:bodyPr lIns="34290" tIns="17145" rIns="34290" bIns="17145"/>
            <a:lstStyle/>
            <a:p>
              <a:pPr defTabSz="914217">
                <a:defRPr/>
              </a:pPr>
              <a:endParaRPr lang="en-US" sz="900" dirty="0">
                <a:latin typeface="Lato Light"/>
                <a:cs typeface="Lato Light"/>
              </a:endParaRPr>
            </a:p>
          </p:txBody>
        </p:sp>
        <p:sp>
          <p:nvSpPr>
            <p:cNvPr id="31" name="Freeform 317">
              <a:extLst>
                <a:ext uri="{FF2B5EF4-FFF2-40B4-BE49-F238E27FC236}">
                  <a16:creationId xmlns:a16="http://schemas.microsoft.com/office/drawing/2014/main" id="{2746EF0E-6792-4171-A76A-9865C61E4DCB}"/>
                </a:ext>
              </a:extLst>
            </p:cNvPr>
            <p:cNvSpPr>
              <a:spLocks noEditPoints="1"/>
            </p:cNvSpPr>
            <p:nvPr/>
          </p:nvSpPr>
          <p:spPr bwMode="auto">
            <a:xfrm>
              <a:off x="4124187" y="10721814"/>
              <a:ext cx="753625" cy="757590"/>
            </a:xfrm>
            <a:custGeom>
              <a:avLst/>
              <a:gdLst>
                <a:gd name="T0" fmla="*/ 59 w 185"/>
                <a:gd name="T1" fmla="*/ 126 h 186"/>
                <a:gd name="T2" fmla="*/ 76 w 185"/>
                <a:gd name="T3" fmla="*/ 126 h 186"/>
                <a:gd name="T4" fmla="*/ 76 w 185"/>
                <a:gd name="T5" fmla="*/ 80 h 186"/>
                <a:gd name="T6" fmla="*/ 59 w 185"/>
                <a:gd name="T7" fmla="*/ 80 h 186"/>
                <a:gd name="T8" fmla="*/ 59 w 185"/>
                <a:gd name="T9" fmla="*/ 126 h 186"/>
                <a:gd name="T10" fmla="*/ 67 w 185"/>
                <a:gd name="T11" fmla="*/ 59 h 186"/>
                <a:gd name="T12" fmla="*/ 59 w 185"/>
                <a:gd name="T13" fmla="*/ 67 h 186"/>
                <a:gd name="T14" fmla="*/ 67 w 185"/>
                <a:gd name="T15" fmla="*/ 76 h 186"/>
                <a:gd name="T16" fmla="*/ 76 w 185"/>
                <a:gd name="T17" fmla="*/ 67 h 186"/>
                <a:gd name="T18" fmla="*/ 67 w 185"/>
                <a:gd name="T19" fmla="*/ 59 h 186"/>
                <a:gd name="T20" fmla="*/ 115 w 185"/>
                <a:gd name="T21" fmla="*/ 80 h 186"/>
                <a:gd name="T22" fmla="*/ 101 w 185"/>
                <a:gd name="T23" fmla="*/ 88 h 186"/>
                <a:gd name="T24" fmla="*/ 101 w 185"/>
                <a:gd name="T25" fmla="*/ 80 h 186"/>
                <a:gd name="T26" fmla="*/ 84 w 185"/>
                <a:gd name="T27" fmla="*/ 80 h 186"/>
                <a:gd name="T28" fmla="*/ 84 w 185"/>
                <a:gd name="T29" fmla="*/ 126 h 186"/>
                <a:gd name="T30" fmla="*/ 101 w 185"/>
                <a:gd name="T31" fmla="*/ 126 h 186"/>
                <a:gd name="T32" fmla="*/ 101 w 185"/>
                <a:gd name="T33" fmla="*/ 101 h 186"/>
                <a:gd name="T34" fmla="*/ 108 w 185"/>
                <a:gd name="T35" fmla="*/ 93 h 186"/>
                <a:gd name="T36" fmla="*/ 114 w 185"/>
                <a:gd name="T37" fmla="*/ 101 h 186"/>
                <a:gd name="T38" fmla="*/ 114 w 185"/>
                <a:gd name="T39" fmla="*/ 126 h 186"/>
                <a:gd name="T40" fmla="*/ 130 w 185"/>
                <a:gd name="T41" fmla="*/ 126 h 186"/>
                <a:gd name="T42" fmla="*/ 130 w 185"/>
                <a:gd name="T43" fmla="*/ 101 h 186"/>
                <a:gd name="T44" fmla="*/ 115 w 185"/>
                <a:gd name="T45" fmla="*/ 80 h 186"/>
                <a:gd name="T46" fmla="*/ 92 w 185"/>
                <a:gd name="T47" fmla="*/ 0 h 186"/>
                <a:gd name="T48" fmla="*/ 0 w 185"/>
                <a:gd name="T49" fmla="*/ 93 h 186"/>
                <a:gd name="T50" fmla="*/ 92 w 185"/>
                <a:gd name="T51" fmla="*/ 186 h 186"/>
                <a:gd name="T52" fmla="*/ 185 w 185"/>
                <a:gd name="T53" fmla="*/ 93 h 186"/>
                <a:gd name="T54" fmla="*/ 92 w 185"/>
                <a:gd name="T55" fmla="*/ 0 h 186"/>
                <a:gd name="T56" fmla="*/ 92 w 185"/>
                <a:gd name="T57" fmla="*/ 177 h 186"/>
                <a:gd name="T58" fmla="*/ 8 w 185"/>
                <a:gd name="T59" fmla="*/ 93 h 186"/>
                <a:gd name="T60" fmla="*/ 92 w 185"/>
                <a:gd name="T61" fmla="*/ 8 h 186"/>
                <a:gd name="T62" fmla="*/ 177 w 185"/>
                <a:gd name="T63" fmla="*/ 93 h 186"/>
                <a:gd name="T64" fmla="*/ 92 w 185"/>
                <a:gd name="T65" fmla="*/ 177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85" h="186">
                  <a:moveTo>
                    <a:pt x="59" y="126"/>
                  </a:moveTo>
                  <a:cubicBezTo>
                    <a:pt x="76" y="126"/>
                    <a:pt x="76" y="126"/>
                    <a:pt x="76" y="126"/>
                  </a:cubicBezTo>
                  <a:cubicBezTo>
                    <a:pt x="76" y="80"/>
                    <a:pt x="76" y="80"/>
                    <a:pt x="76" y="80"/>
                  </a:cubicBezTo>
                  <a:cubicBezTo>
                    <a:pt x="59" y="80"/>
                    <a:pt x="59" y="80"/>
                    <a:pt x="59" y="80"/>
                  </a:cubicBezTo>
                  <a:lnTo>
                    <a:pt x="59" y="126"/>
                  </a:lnTo>
                  <a:close/>
                  <a:moveTo>
                    <a:pt x="67" y="59"/>
                  </a:moveTo>
                  <a:cubicBezTo>
                    <a:pt x="62" y="59"/>
                    <a:pt x="59" y="63"/>
                    <a:pt x="59" y="67"/>
                  </a:cubicBezTo>
                  <a:cubicBezTo>
                    <a:pt x="59" y="72"/>
                    <a:pt x="62" y="76"/>
                    <a:pt x="67" y="76"/>
                  </a:cubicBezTo>
                  <a:cubicBezTo>
                    <a:pt x="72" y="76"/>
                    <a:pt x="76" y="72"/>
                    <a:pt x="76" y="67"/>
                  </a:cubicBezTo>
                  <a:cubicBezTo>
                    <a:pt x="76" y="63"/>
                    <a:pt x="72" y="59"/>
                    <a:pt x="67" y="59"/>
                  </a:cubicBezTo>
                  <a:close/>
                  <a:moveTo>
                    <a:pt x="115" y="80"/>
                  </a:moveTo>
                  <a:cubicBezTo>
                    <a:pt x="103" y="80"/>
                    <a:pt x="101" y="88"/>
                    <a:pt x="101" y="88"/>
                  </a:cubicBezTo>
                  <a:cubicBezTo>
                    <a:pt x="101" y="80"/>
                    <a:pt x="101" y="80"/>
                    <a:pt x="101" y="80"/>
                  </a:cubicBezTo>
                  <a:cubicBezTo>
                    <a:pt x="84" y="80"/>
                    <a:pt x="84" y="80"/>
                    <a:pt x="84" y="80"/>
                  </a:cubicBezTo>
                  <a:cubicBezTo>
                    <a:pt x="84" y="126"/>
                    <a:pt x="84" y="126"/>
                    <a:pt x="84" y="126"/>
                  </a:cubicBezTo>
                  <a:cubicBezTo>
                    <a:pt x="101" y="126"/>
                    <a:pt x="101" y="126"/>
                    <a:pt x="101" y="126"/>
                  </a:cubicBezTo>
                  <a:cubicBezTo>
                    <a:pt x="101" y="101"/>
                    <a:pt x="101" y="101"/>
                    <a:pt x="101" y="101"/>
                  </a:cubicBezTo>
                  <a:cubicBezTo>
                    <a:pt x="101" y="101"/>
                    <a:pt x="101" y="93"/>
                    <a:pt x="108" y="93"/>
                  </a:cubicBezTo>
                  <a:cubicBezTo>
                    <a:pt x="112" y="93"/>
                    <a:pt x="114" y="96"/>
                    <a:pt x="114" y="101"/>
                  </a:cubicBezTo>
                  <a:cubicBezTo>
                    <a:pt x="114" y="126"/>
                    <a:pt x="114" y="126"/>
                    <a:pt x="114" y="126"/>
                  </a:cubicBezTo>
                  <a:cubicBezTo>
                    <a:pt x="130" y="126"/>
                    <a:pt x="130" y="126"/>
                    <a:pt x="130" y="126"/>
                  </a:cubicBezTo>
                  <a:cubicBezTo>
                    <a:pt x="130" y="101"/>
                    <a:pt x="130" y="101"/>
                    <a:pt x="130" y="101"/>
                  </a:cubicBezTo>
                  <a:cubicBezTo>
                    <a:pt x="130" y="88"/>
                    <a:pt x="125" y="80"/>
                    <a:pt x="115" y="80"/>
                  </a:cubicBezTo>
                  <a:close/>
                  <a:moveTo>
                    <a:pt x="92" y="0"/>
                  </a:moveTo>
                  <a:cubicBezTo>
                    <a:pt x="41" y="0"/>
                    <a:pt x="0" y="41"/>
                    <a:pt x="0" y="93"/>
                  </a:cubicBezTo>
                  <a:cubicBezTo>
                    <a:pt x="0" y="144"/>
                    <a:pt x="41" y="186"/>
                    <a:pt x="92" y="186"/>
                  </a:cubicBezTo>
                  <a:cubicBezTo>
                    <a:pt x="144" y="186"/>
                    <a:pt x="185" y="144"/>
                    <a:pt x="185" y="93"/>
                  </a:cubicBezTo>
                  <a:cubicBezTo>
                    <a:pt x="185" y="41"/>
                    <a:pt x="144" y="0"/>
                    <a:pt x="92" y="0"/>
                  </a:cubicBezTo>
                  <a:close/>
                  <a:moveTo>
                    <a:pt x="92" y="177"/>
                  </a:moveTo>
                  <a:cubicBezTo>
                    <a:pt x="46" y="177"/>
                    <a:pt x="8" y="139"/>
                    <a:pt x="8" y="93"/>
                  </a:cubicBezTo>
                  <a:cubicBezTo>
                    <a:pt x="8" y="46"/>
                    <a:pt x="46" y="8"/>
                    <a:pt x="92" y="8"/>
                  </a:cubicBezTo>
                  <a:cubicBezTo>
                    <a:pt x="139" y="8"/>
                    <a:pt x="177" y="46"/>
                    <a:pt x="177" y="93"/>
                  </a:cubicBezTo>
                  <a:cubicBezTo>
                    <a:pt x="177" y="139"/>
                    <a:pt x="139" y="177"/>
                    <a:pt x="92" y="177"/>
                  </a:cubicBezTo>
                  <a:close/>
                </a:path>
              </a:pathLst>
            </a:custGeom>
            <a:grpFill/>
            <a:ln>
              <a:noFill/>
            </a:ln>
          </p:spPr>
          <p:txBody>
            <a:bodyPr lIns="34290" tIns="17145" rIns="34290" bIns="17145"/>
            <a:lstStyle/>
            <a:p>
              <a:pPr defTabSz="914217">
                <a:defRPr/>
              </a:pPr>
              <a:endParaRPr lang="en-US" sz="900" dirty="0">
                <a:latin typeface="Lato Light"/>
                <a:cs typeface="Lato Light"/>
              </a:endParaRPr>
            </a:p>
          </p:txBody>
        </p:sp>
        <p:grpSp>
          <p:nvGrpSpPr>
            <p:cNvPr id="32" name="Group 68">
              <a:extLst>
                <a:ext uri="{FF2B5EF4-FFF2-40B4-BE49-F238E27FC236}">
                  <a16:creationId xmlns:a16="http://schemas.microsoft.com/office/drawing/2014/main" id="{C7365F36-A6D1-4DCC-A52C-46750498D546}"/>
                </a:ext>
              </a:extLst>
            </p:cNvPr>
            <p:cNvGrpSpPr>
              <a:grpSpLocks/>
            </p:cNvGrpSpPr>
            <p:nvPr/>
          </p:nvGrpSpPr>
          <p:grpSpPr bwMode="auto">
            <a:xfrm>
              <a:off x="3215073" y="10726569"/>
              <a:ext cx="756797" cy="755999"/>
              <a:chOff x="7408018" y="7017245"/>
              <a:chExt cx="1340715" cy="1339301"/>
            </a:xfrm>
            <a:grpFill/>
          </p:grpSpPr>
          <p:sp>
            <p:nvSpPr>
              <p:cNvPr id="33" name="Freeform 16">
                <a:extLst>
                  <a:ext uri="{FF2B5EF4-FFF2-40B4-BE49-F238E27FC236}">
                    <a16:creationId xmlns:a16="http://schemas.microsoft.com/office/drawing/2014/main" id="{DD90808D-DDF2-4014-B6F9-6A486809DC8B}"/>
                  </a:ext>
                </a:extLst>
              </p:cNvPr>
              <p:cNvSpPr>
                <a:spLocks/>
              </p:cNvSpPr>
              <p:nvPr/>
            </p:nvSpPr>
            <p:spPr bwMode="auto">
              <a:xfrm>
                <a:off x="7832437" y="7467441"/>
                <a:ext cx="553714" cy="452999"/>
              </a:xfrm>
              <a:custGeom>
                <a:avLst/>
                <a:gdLst/>
                <a:ahLst/>
                <a:cxnLst>
                  <a:cxn ang="0">
                    <a:pos x="174" y="0"/>
                  </a:cxn>
                  <a:cxn ang="0">
                    <a:pos x="216" y="16"/>
                  </a:cxn>
                  <a:cxn ang="0">
                    <a:pos x="243" y="7"/>
                  </a:cxn>
                  <a:cxn ang="0">
                    <a:pos x="249" y="4"/>
                  </a:cxn>
                  <a:cxn ang="0">
                    <a:pos x="232" y="29"/>
                  </a:cxn>
                  <a:cxn ang="0">
                    <a:pos x="226" y="33"/>
                  </a:cxn>
                  <a:cxn ang="0">
                    <a:pos x="226" y="33"/>
                  </a:cxn>
                  <a:cxn ang="0">
                    <a:pos x="256" y="25"/>
                  </a:cxn>
                  <a:cxn ang="0">
                    <a:pos x="256" y="25"/>
                  </a:cxn>
                  <a:cxn ang="0">
                    <a:pos x="238" y="45"/>
                  </a:cxn>
                  <a:cxn ang="0">
                    <a:pos x="230" y="52"/>
                  </a:cxn>
                  <a:cxn ang="0">
                    <a:pos x="228" y="85"/>
                  </a:cxn>
                  <a:cxn ang="0">
                    <a:pos x="125" y="202"/>
                  </a:cxn>
                  <a:cxn ang="0">
                    <a:pos x="50" y="205"/>
                  </a:cxn>
                  <a:cxn ang="0">
                    <a:pos x="19" y="195"/>
                  </a:cxn>
                  <a:cxn ang="0">
                    <a:pos x="5" y="187"/>
                  </a:cxn>
                  <a:cxn ang="0">
                    <a:pos x="0" y="184"/>
                  </a:cxn>
                  <a:cxn ang="0">
                    <a:pos x="17" y="185"/>
                  </a:cxn>
                  <a:cxn ang="0">
                    <a:pos x="32" y="183"/>
                  </a:cxn>
                  <a:cxn ang="0">
                    <a:pos x="63" y="172"/>
                  </a:cxn>
                  <a:cxn ang="0">
                    <a:pos x="78" y="162"/>
                  </a:cxn>
                  <a:cxn ang="0">
                    <a:pos x="62" y="160"/>
                  </a:cxn>
                  <a:cxn ang="0">
                    <a:pos x="29" y="126"/>
                  </a:cxn>
                  <a:cxn ang="0">
                    <a:pos x="52" y="125"/>
                  </a:cxn>
                  <a:cxn ang="0">
                    <a:pos x="35" y="118"/>
                  </a:cxn>
                  <a:cxn ang="0">
                    <a:pos x="10" y="73"/>
                  </a:cxn>
                  <a:cxn ang="0">
                    <a:pos x="16" y="76"/>
                  </a:cxn>
                  <a:cxn ang="0">
                    <a:pos x="27" y="79"/>
                  </a:cxn>
                  <a:cxn ang="0">
                    <a:pos x="34" y="79"/>
                  </a:cxn>
                  <a:cxn ang="0">
                    <a:pos x="33" y="79"/>
                  </a:cxn>
                  <a:cxn ang="0">
                    <a:pos x="24" y="71"/>
                  </a:cxn>
                  <a:cxn ang="0">
                    <a:pos x="12" y="23"/>
                  </a:cxn>
                  <a:cxn ang="0">
                    <a:pos x="18" y="10"/>
                  </a:cxn>
                  <a:cxn ang="0">
                    <a:pos x="18" y="10"/>
                  </a:cxn>
                  <a:cxn ang="0">
                    <a:pos x="23" y="15"/>
                  </a:cxn>
                  <a:cxn ang="0">
                    <a:pos x="38" y="30"/>
                  </a:cxn>
                  <a:cxn ang="0">
                    <a:pos x="103" y="61"/>
                  </a:cxn>
                  <a:cxn ang="0">
                    <a:pos x="126" y="64"/>
                  </a:cxn>
                  <a:cxn ang="0">
                    <a:pos x="126" y="40"/>
                  </a:cxn>
                  <a:cxn ang="0">
                    <a:pos x="156" y="4"/>
                  </a:cxn>
                  <a:cxn ang="0">
                    <a:pos x="168" y="1"/>
                  </a:cxn>
                  <a:cxn ang="0">
                    <a:pos x="174" y="0"/>
                  </a:cxn>
                </a:cxnLst>
                <a:rect l="0" t="0" r="r" b="b"/>
                <a:pathLst>
                  <a:path w="256" h="210">
                    <a:moveTo>
                      <a:pt x="174" y="0"/>
                    </a:moveTo>
                    <a:cubicBezTo>
                      <a:pt x="194" y="0"/>
                      <a:pt x="205" y="7"/>
                      <a:pt x="216" y="16"/>
                    </a:cubicBezTo>
                    <a:cubicBezTo>
                      <a:pt x="224" y="16"/>
                      <a:pt x="236" y="11"/>
                      <a:pt x="243" y="7"/>
                    </a:cubicBezTo>
                    <a:cubicBezTo>
                      <a:pt x="245" y="6"/>
                      <a:pt x="247" y="5"/>
                      <a:pt x="249" y="4"/>
                    </a:cubicBezTo>
                    <a:cubicBezTo>
                      <a:pt x="245" y="14"/>
                      <a:pt x="240" y="22"/>
                      <a:pt x="232" y="29"/>
                    </a:cubicBezTo>
                    <a:cubicBezTo>
                      <a:pt x="230" y="30"/>
                      <a:pt x="229" y="32"/>
                      <a:pt x="226" y="33"/>
                    </a:cubicBezTo>
                    <a:cubicBezTo>
                      <a:pt x="226" y="33"/>
                      <a:pt x="226" y="33"/>
                      <a:pt x="226" y="33"/>
                    </a:cubicBezTo>
                    <a:cubicBezTo>
                      <a:pt x="238" y="33"/>
                      <a:pt x="247" y="27"/>
                      <a:pt x="256" y="25"/>
                    </a:cubicBezTo>
                    <a:cubicBezTo>
                      <a:pt x="256" y="25"/>
                      <a:pt x="256" y="25"/>
                      <a:pt x="256" y="25"/>
                    </a:cubicBezTo>
                    <a:cubicBezTo>
                      <a:pt x="251" y="32"/>
                      <a:pt x="245" y="40"/>
                      <a:pt x="238" y="45"/>
                    </a:cubicBezTo>
                    <a:cubicBezTo>
                      <a:pt x="235" y="47"/>
                      <a:pt x="233" y="50"/>
                      <a:pt x="230" y="52"/>
                    </a:cubicBezTo>
                    <a:cubicBezTo>
                      <a:pt x="230" y="64"/>
                      <a:pt x="230" y="75"/>
                      <a:pt x="228" y="85"/>
                    </a:cubicBezTo>
                    <a:cubicBezTo>
                      <a:pt x="214" y="144"/>
                      <a:pt x="180" y="184"/>
                      <a:pt x="125" y="202"/>
                    </a:cubicBezTo>
                    <a:cubicBezTo>
                      <a:pt x="105" y="208"/>
                      <a:pt x="73" y="210"/>
                      <a:pt x="50" y="205"/>
                    </a:cubicBezTo>
                    <a:cubicBezTo>
                      <a:pt x="39" y="202"/>
                      <a:pt x="29" y="199"/>
                      <a:pt x="19" y="195"/>
                    </a:cubicBezTo>
                    <a:cubicBezTo>
                      <a:pt x="14" y="192"/>
                      <a:pt x="9" y="190"/>
                      <a:pt x="5" y="187"/>
                    </a:cubicBezTo>
                    <a:cubicBezTo>
                      <a:pt x="3" y="186"/>
                      <a:pt x="2" y="185"/>
                      <a:pt x="0" y="184"/>
                    </a:cubicBezTo>
                    <a:cubicBezTo>
                      <a:pt x="5" y="184"/>
                      <a:pt x="11" y="186"/>
                      <a:pt x="17" y="185"/>
                    </a:cubicBezTo>
                    <a:cubicBezTo>
                      <a:pt x="22" y="184"/>
                      <a:pt x="27" y="184"/>
                      <a:pt x="32" y="183"/>
                    </a:cubicBezTo>
                    <a:cubicBezTo>
                      <a:pt x="44" y="180"/>
                      <a:pt x="54" y="177"/>
                      <a:pt x="63" y="172"/>
                    </a:cubicBezTo>
                    <a:cubicBezTo>
                      <a:pt x="68" y="169"/>
                      <a:pt x="74" y="166"/>
                      <a:pt x="78" y="162"/>
                    </a:cubicBezTo>
                    <a:cubicBezTo>
                      <a:pt x="72" y="162"/>
                      <a:pt x="66" y="161"/>
                      <a:pt x="62" y="160"/>
                    </a:cubicBezTo>
                    <a:cubicBezTo>
                      <a:pt x="45" y="154"/>
                      <a:pt x="35" y="143"/>
                      <a:pt x="29" y="126"/>
                    </a:cubicBezTo>
                    <a:cubicBezTo>
                      <a:pt x="34" y="127"/>
                      <a:pt x="49" y="128"/>
                      <a:pt x="52" y="125"/>
                    </a:cubicBezTo>
                    <a:cubicBezTo>
                      <a:pt x="46" y="125"/>
                      <a:pt x="39" y="121"/>
                      <a:pt x="35" y="118"/>
                    </a:cubicBezTo>
                    <a:cubicBezTo>
                      <a:pt x="21" y="109"/>
                      <a:pt x="10" y="95"/>
                      <a:pt x="10" y="73"/>
                    </a:cubicBezTo>
                    <a:cubicBezTo>
                      <a:pt x="12" y="74"/>
                      <a:pt x="14" y="75"/>
                      <a:pt x="16" y="76"/>
                    </a:cubicBezTo>
                    <a:cubicBezTo>
                      <a:pt x="19" y="77"/>
                      <a:pt x="22" y="78"/>
                      <a:pt x="27" y="79"/>
                    </a:cubicBezTo>
                    <a:cubicBezTo>
                      <a:pt x="28" y="79"/>
                      <a:pt x="32" y="80"/>
                      <a:pt x="34" y="79"/>
                    </a:cubicBezTo>
                    <a:cubicBezTo>
                      <a:pt x="33" y="79"/>
                      <a:pt x="33" y="79"/>
                      <a:pt x="33" y="79"/>
                    </a:cubicBezTo>
                    <a:cubicBezTo>
                      <a:pt x="31" y="76"/>
                      <a:pt x="26" y="74"/>
                      <a:pt x="24" y="71"/>
                    </a:cubicBezTo>
                    <a:cubicBezTo>
                      <a:pt x="15" y="60"/>
                      <a:pt x="7" y="43"/>
                      <a:pt x="12" y="23"/>
                    </a:cubicBezTo>
                    <a:cubicBezTo>
                      <a:pt x="13" y="18"/>
                      <a:pt x="15" y="14"/>
                      <a:pt x="18" y="10"/>
                    </a:cubicBezTo>
                    <a:cubicBezTo>
                      <a:pt x="18" y="10"/>
                      <a:pt x="18" y="10"/>
                      <a:pt x="18" y="10"/>
                    </a:cubicBezTo>
                    <a:cubicBezTo>
                      <a:pt x="19" y="12"/>
                      <a:pt x="21" y="13"/>
                      <a:pt x="23" y="15"/>
                    </a:cubicBezTo>
                    <a:cubicBezTo>
                      <a:pt x="27" y="21"/>
                      <a:pt x="33" y="26"/>
                      <a:pt x="38" y="30"/>
                    </a:cubicBezTo>
                    <a:cubicBezTo>
                      <a:pt x="57" y="45"/>
                      <a:pt x="75" y="54"/>
                      <a:pt x="103" y="61"/>
                    </a:cubicBezTo>
                    <a:cubicBezTo>
                      <a:pt x="110" y="63"/>
                      <a:pt x="118" y="64"/>
                      <a:pt x="126" y="64"/>
                    </a:cubicBezTo>
                    <a:cubicBezTo>
                      <a:pt x="124" y="57"/>
                      <a:pt x="124" y="46"/>
                      <a:pt x="126" y="40"/>
                    </a:cubicBezTo>
                    <a:cubicBezTo>
                      <a:pt x="131" y="23"/>
                      <a:pt x="141" y="11"/>
                      <a:pt x="156" y="4"/>
                    </a:cubicBezTo>
                    <a:cubicBezTo>
                      <a:pt x="160" y="3"/>
                      <a:pt x="164" y="2"/>
                      <a:pt x="168" y="1"/>
                    </a:cubicBezTo>
                    <a:cubicBezTo>
                      <a:pt x="170" y="1"/>
                      <a:pt x="172" y="0"/>
                      <a:pt x="174" y="0"/>
                    </a:cubicBezTo>
                  </a:path>
                </a:pathLst>
              </a:custGeom>
              <a:grpFill/>
              <a:ln w="9525">
                <a:noFill/>
                <a:round/>
                <a:headEnd/>
                <a:tailEnd/>
              </a:ln>
            </p:spPr>
            <p:txBody>
              <a:bodyPr/>
              <a:lstStyle/>
              <a:p>
                <a:pPr defTabSz="914217">
                  <a:defRPr/>
                </a:pPr>
                <a:endParaRPr lang="en-US" sz="900" dirty="0">
                  <a:latin typeface="Lato Light"/>
                  <a:cs typeface="Lato Light"/>
                </a:endParaRPr>
              </a:p>
            </p:txBody>
          </p:sp>
          <p:sp>
            <p:nvSpPr>
              <p:cNvPr id="34" name="Oval 74">
                <a:extLst>
                  <a:ext uri="{FF2B5EF4-FFF2-40B4-BE49-F238E27FC236}">
                    <a16:creationId xmlns:a16="http://schemas.microsoft.com/office/drawing/2014/main" id="{E7831E74-2FBC-4516-B38E-9636E0E5FE3E}"/>
                  </a:ext>
                </a:extLst>
              </p:cNvPr>
              <p:cNvSpPr/>
              <p:nvPr/>
            </p:nvSpPr>
            <p:spPr>
              <a:xfrm>
                <a:off x="7408018" y="7017245"/>
                <a:ext cx="1340715" cy="1339301"/>
              </a:xfrm>
              <a:prstGeom prst="ellipse">
                <a:avLst/>
              </a:prstGeom>
              <a:noFill/>
              <a:ln w="19050" cmpd="sng">
                <a:solidFill>
                  <a:schemeClr val="bg1"/>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2200" dirty="0">
                  <a:solidFill>
                    <a:schemeClr val="tx1"/>
                  </a:solidFill>
                  <a:cs typeface="Lato Light"/>
                </a:endParaRPr>
              </a:p>
            </p:txBody>
          </p:sp>
        </p:grpSp>
      </p:grpSp>
    </p:spTree>
    <p:extLst>
      <p:ext uri="{BB962C8B-B14F-4D97-AF65-F5344CB8AC3E}">
        <p14:creationId xmlns:p14="http://schemas.microsoft.com/office/powerpoint/2010/main" val="32632420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F5BA99C8-96DC-48E8-A036-D240CC3538CB}"/>
              </a:ext>
            </a:extLst>
          </p:cNvPr>
          <p:cNvSpPr/>
          <p:nvPr/>
        </p:nvSpPr>
        <p:spPr>
          <a:xfrm>
            <a:off x="0" y="0"/>
            <a:ext cx="407874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Marcador de posición de imagen 14">
            <a:extLst>
              <a:ext uri="{FF2B5EF4-FFF2-40B4-BE49-F238E27FC236}">
                <a16:creationId xmlns:a16="http://schemas.microsoft.com/office/drawing/2014/main" id="{279A954B-87B4-4F3C-9DBB-CE131252F77B}"/>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a:stretch>
            <a:fillRect/>
          </a:stretch>
        </p:blipFill>
        <p:spPr/>
      </p:pic>
      <p:sp>
        <p:nvSpPr>
          <p:cNvPr id="17" name="Título 16">
            <a:extLst>
              <a:ext uri="{FF2B5EF4-FFF2-40B4-BE49-F238E27FC236}">
                <a16:creationId xmlns:a16="http://schemas.microsoft.com/office/drawing/2014/main" id="{1D74123F-948F-4610-BD32-342D1C04411D}"/>
              </a:ext>
            </a:extLst>
          </p:cNvPr>
          <p:cNvSpPr>
            <a:spLocks noGrp="1"/>
          </p:cNvSpPr>
          <p:nvPr>
            <p:ph type="title"/>
          </p:nvPr>
        </p:nvSpPr>
        <p:spPr/>
        <p:txBody>
          <a:bodyPr/>
          <a:lstStyle/>
          <a:p>
            <a:endParaRPr lang="en-US" dirty="0"/>
          </a:p>
        </p:txBody>
      </p:sp>
      <p:sp>
        <p:nvSpPr>
          <p:cNvPr id="18" name="Marcador de texto 17">
            <a:extLst>
              <a:ext uri="{FF2B5EF4-FFF2-40B4-BE49-F238E27FC236}">
                <a16:creationId xmlns:a16="http://schemas.microsoft.com/office/drawing/2014/main" id="{2B1C11A3-AC5B-4A44-B3F1-4416DD044EB0}"/>
              </a:ext>
            </a:extLst>
          </p:cNvPr>
          <p:cNvSpPr>
            <a:spLocks noGrp="1"/>
          </p:cNvSpPr>
          <p:nvPr>
            <p:ph type="body" sz="quarter" idx="11"/>
          </p:nvPr>
        </p:nvSpPr>
        <p:spPr/>
        <p:txBody>
          <a:bodyPr/>
          <a:lstStyle/>
          <a:p>
            <a:endParaRPr lang="en-US" dirty="0"/>
          </a:p>
        </p:txBody>
      </p:sp>
      <p:sp>
        <p:nvSpPr>
          <p:cNvPr id="19" name="Marcador de texto 18">
            <a:extLst>
              <a:ext uri="{FF2B5EF4-FFF2-40B4-BE49-F238E27FC236}">
                <a16:creationId xmlns:a16="http://schemas.microsoft.com/office/drawing/2014/main" id="{121BB3EF-B2BB-423C-BFB9-94BB29453998}"/>
              </a:ext>
            </a:extLst>
          </p:cNvPr>
          <p:cNvSpPr>
            <a:spLocks noGrp="1"/>
          </p:cNvSpPr>
          <p:nvPr>
            <p:ph type="body" sz="quarter" idx="12"/>
          </p:nvPr>
        </p:nvSpPr>
        <p:spPr>
          <a:xfrm>
            <a:off x="7775575" y="2911474"/>
            <a:ext cx="3686175" cy="3160257"/>
          </a:xfrm>
        </p:spPr>
        <p:txBody>
          <a:bodyPr/>
          <a:lstStyle/>
          <a:p>
            <a:endParaRPr lang="en-US" dirty="0"/>
          </a:p>
        </p:txBody>
      </p:sp>
      <p:sp>
        <p:nvSpPr>
          <p:cNvPr id="20" name="Rectángulo 19">
            <a:extLst>
              <a:ext uri="{FF2B5EF4-FFF2-40B4-BE49-F238E27FC236}">
                <a16:creationId xmlns:a16="http://schemas.microsoft.com/office/drawing/2014/main" id="{3A2DECC6-AE64-4AB7-835C-DD4FDB7E13E4}"/>
              </a:ext>
            </a:extLst>
          </p:cNvPr>
          <p:cNvSpPr/>
          <p:nvPr/>
        </p:nvSpPr>
        <p:spPr>
          <a:xfrm>
            <a:off x="613960" y="1176338"/>
            <a:ext cx="2614332" cy="1200329"/>
          </a:xfrm>
          <a:prstGeom prst="rect">
            <a:avLst/>
          </a:prstGeom>
        </p:spPr>
        <p:txBody>
          <a:bodyPr wrap="square">
            <a:spAutoFit/>
          </a:bodyPr>
          <a:lstStyle/>
          <a:p>
            <a:r>
              <a:rPr lang="es-CO" b="1" dirty="0">
                <a:solidFill>
                  <a:schemeClr val="bg1"/>
                </a:solidFill>
              </a:rPr>
              <a:t>TITLE</a:t>
            </a:r>
          </a:p>
          <a:p>
            <a:r>
              <a:rPr lang="es-CO" dirty="0">
                <a:solidFill>
                  <a:schemeClr val="bg1"/>
                </a:solidFill>
              </a:rPr>
              <a:t>Donec fringilla est orci. Orci varius natoque penatibus et magnis dis. </a:t>
            </a:r>
          </a:p>
        </p:txBody>
      </p:sp>
      <p:sp>
        <p:nvSpPr>
          <p:cNvPr id="21" name="Rectángulo 20">
            <a:extLst>
              <a:ext uri="{FF2B5EF4-FFF2-40B4-BE49-F238E27FC236}">
                <a16:creationId xmlns:a16="http://schemas.microsoft.com/office/drawing/2014/main" id="{CCA0760C-4807-49E9-A8B7-2FC91575DE3E}"/>
              </a:ext>
            </a:extLst>
          </p:cNvPr>
          <p:cNvSpPr/>
          <p:nvPr/>
        </p:nvSpPr>
        <p:spPr>
          <a:xfrm>
            <a:off x="613960" y="2957286"/>
            <a:ext cx="2614332" cy="1200329"/>
          </a:xfrm>
          <a:prstGeom prst="rect">
            <a:avLst/>
          </a:prstGeom>
        </p:spPr>
        <p:txBody>
          <a:bodyPr wrap="square">
            <a:spAutoFit/>
          </a:bodyPr>
          <a:lstStyle/>
          <a:p>
            <a:r>
              <a:rPr lang="es-CO" b="1" dirty="0">
                <a:solidFill>
                  <a:schemeClr val="bg1"/>
                </a:solidFill>
              </a:rPr>
              <a:t>TITLE</a:t>
            </a:r>
          </a:p>
          <a:p>
            <a:r>
              <a:rPr lang="es-CO" dirty="0">
                <a:solidFill>
                  <a:schemeClr val="bg1"/>
                </a:solidFill>
              </a:rPr>
              <a:t>Donec fringilla est orci. Orci varius natoque penatibus et magnis dis. </a:t>
            </a:r>
          </a:p>
        </p:txBody>
      </p:sp>
      <p:sp>
        <p:nvSpPr>
          <p:cNvPr id="22" name="Rectángulo 21">
            <a:extLst>
              <a:ext uri="{FF2B5EF4-FFF2-40B4-BE49-F238E27FC236}">
                <a16:creationId xmlns:a16="http://schemas.microsoft.com/office/drawing/2014/main" id="{6D5CFE62-8ECD-4CDA-9922-69AC4970FDBF}"/>
              </a:ext>
            </a:extLst>
          </p:cNvPr>
          <p:cNvSpPr/>
          <p:nvPr/>
        </p:nvSpPr>
        <p:spPr>
          <a:xfrm>
            <a:off x="613960" y="4871403"/>
            <a:ext cx="2614332" cy="1200329"/>
          </a:xfrm>
          <a:prstGeom prst="rect">
            <a:avLst/>
          </a:prstGeom>
        </p:spPr>
        <p:txBody>
          <a:bodyPr wrap="square">
            <a:spAutoFit/>
          </a:bodyPr>
          <a:lstStyle/>
          <a:p>
            <a:r>
              <a:rPr lang="es-CO" b="1" dirty="0">
                <a:solidFill>
                  <a:schemeClr val="bg1"/>
                </a:solidFill>
              </a:rPr>
              <a:t>TITLE</a:t>
            </a:r>
          </a:p>
          <a:p>
            <a:r>
              <a:rPr lang="es-CO" dirty="0">
                <a:solidFill>
                  <a:schemeClr val="bg1"/>
                </a:solidFill>
              </a:rPr>
              <a:t>Donec fringilla est orci. Orci varius natoque penatibus et magnis dis. </a:t>
            </a:r>
          </a:p>
        </p:txBody>
      </p:sp>
      <p:sp>
        <p:nvSpPr>
          <p:cNvPr id="24" name="Freeform 47">
            <a:extLst>
              <a:ext uri="{FF2B5EF4-FFF2-40B4-BE49-F238E27FC236}">
                <a16:creationId xmlns:a16="http://schemas.microsoft.com/office/drawing/2014/main" id="{9FB892F7-2861-4706-9A93-D671A8D295E3}"/>
              </a:ext>
            </a:extLst>
          </p:cNvPr>
          <p:cNvSpPr>
            <a:spLocks noChangeArrowheads="1"/>
          </p:cNvSpPr>
          <p:nvPr/>
        </p:nvSpPr>
        <p:spPr bwMode="auto">
          <a:xfrm>
            <a:off x="1381011" y="856727"/>
            <a:ext cx="590802" cy="519099"/>
          </a:xfrm>
          <a:custGeom>
            <a:avLst/>
            <a:gdLst>
              <a:gd name="T0" fmla="*/ 1253167 w 498"/>
              <a:gd name="T1" fmla="*/ 1100673 h 435"/>
              <a:gd name="T2" fmla="*/ 1253167 w 498"/>
              <a:gd name="T3" fmla="*/ 1100673 h 435"/>
              <a:gd name="T4" fmla="*/ 1227952 w 498"/>
              <a:gd name="T5" fmla="*/ 831845 h 435"/>
              <a:gd name="T6" fmla="*/ 1071621 w 498"/>
              <a:gd name="T7" fmla="*/ 743081 h 435"/>
              <a:gd name="T8" fmla="*/ 937984 w 498"/>
              <a:gd name="T9" fmla="*/ 585842 h 435"/>
              <a:gd name="T10" fmla="*/ 983370 w 498"/>
              <a:gd name="T11" fmla="*/ 497078 h 435"/>
              <a:gd name="T12" fmla="*/ 1028756 w 498"/>
              <a:gd name="T13" fmla="*/ 403242 h 435"/>
              <a:gd name="T14" fmla="*/ 1006063 w 498"/>
              <a:gd name="T15" fmla="*/ 382953 h 435"/>
              <a:gd name="T16" fmla="*/ 1028756 w 498"/>
              <a:gd name="T17" fmla="*/ 291653 h 435"/>
              <a:gd name="T18" fmla="*/ 872426 w 498"/>
              <a:gd name="T19" fmla="*/ 157239 h 435"/>
              <a:gd name="T20" fmla="*/ 716095 w 498"/>
              <a:gd name="T21" fmla="*/ 291653 h 435"/>
              <a:gd name="T22" fmla="*/ 738788 w 498"/>
              <a:gd name="T23" fmla="*/ 382953 h 435"/>
              <a:gd name="T24" fmla="*/ 716095 w 498"/>
              <a:gd name="T25" fmla="*/ 403242 h 435"/>
              <a:gd name="T26" fmla="*/ 761481 w 498"/>
              <a:gd name="T27" fmla="*/ 497078 h 435"/>
              <a:gd name="T28" fmla="*/ 784175 w 498"/>
              <a:gd name="T29" fmla="*/ 585842 h 435"/>
              <a:gd name="T30" fmla="*/ 738788 w 498"/>
              <a:gd name="T31" fmla="*/ 697431 h 435"/>
              <a:gd name="T32" fmla="*/ 960677 w 498"/>
              <a:gd name="T33" fmla="*/ 923145 h 435"/>
              <a:gd name="T34" fmla="*/ 960677 w 498"/>
              <a:gd name="T35" fmla="*/ 1100673 h 435"/>
              <a:gd name="T36" fmla="*/ 1253167 w 498"/>
              <a:gd name="T37" fmla="*/ 1100673 h 435"/>
              <a:gd name="T38" fmla="*/ 650537 w 498"/>
              <a:gd name="T39" fmla="*/ 765906 h 435"/>
              <a:gd name="T40" fmla="*/ 650537 w 498"/>
              <a:gd name="T41" fmla="*/ 765906 h 435"/>
              <a:gd name="T42" fmla="*/ 471513 w 498"/>
              <a:gd name="T43" fmla="*/ 585842 h 435"/>
              <a:gd name="T44" fmla="*/ 537071 w 498"/>
              <a:gd name="T45" fmla="*/ 426067 h 435"/>
              <a:gd name="T46" fmla="*/ 582458 w 498"/>
              <a:gd name="T47" fmla="*/ 337303 h 435"/>
              <a:gd name="T48" fmla="*/ 559765 w 498"/>
              <a:gd name="T49" fmla="*/ 291653 h 435"/>
              <a:gd name="T50" fmla="*/ 582458 w 498"/>
              <a:gd name="T51" fmla="*/ 180064 h 435"/>
              <a:gd name="T52" fmla="*/ 380741 w 498"/>
              <a:gd name="T53" fmla="*/ 0 h 435"/>
              <a:gd name="T54" fmla="*/ 179024 w 498"/>
              <a:gd name="T55" fmla="*/ 180064 h 435"/>
              <a:gd name="T56" fmla="*/ 179024 w 498"/>
              <a:gd name="T57" fmla="*/ 291653 h 435"/>
              <a:gd name="T58" fmla="*/ 179024 w 498"/>
              <a:gd name="T59" fmla="*/ 337303 h 435"/>
              <a:gd name="T60" fmla="*/ 224410 w 498"/>
              <a:gd name="T61" fmla="*/ 426067 h 435"/>
              <a:gd name="T62" fmla="*/ 269796 w 498"/>
              <a:gd name="T63" fmla="*/ 585842 h 435"/>
              <a:gd name="T64" fmla="*/ 113466 w 498"/>
              <a:gd name="T65" fmla="*/ 765906 h 435"/>
              <a:gd name="T66" fmla="*/ 0 w 498"/>
              <a:gd name="T67" fmla="*/ 877495 h 435"/>
              <a:gd name="T68" fmla="*/ 0 w 498"/>
              <a:gd name="T69" fmla="*/ 1100673 h 435"/>
              <a:gd name="T70" fmla="*/ 872426 w 498"/>
              <a:gd name="T71" fmla="*/ 1100673 h 435"/>
              <a:gd name="T72" fmla="*/ 872426 w 498"/>
              <a:gd name="T73" fmla="*/ 923145 h 435"/>
              <a:gd name="T74" fmla="*/ 650537 w 498"/>
              <a:gd name="T75" fmla="*/ 765906 h 435"/>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98" h="435">
                <a:moveTo>
                  <a:pt x="497" y="434"/>
                </a:moveTo>
                <a:lnTo>
                  <a:pt x="497" y="434"/>
                </a:lnTo>
                <a:cubicBezTo>
                  <a:pt x="497" y="434"/>
                  <a:pt x="497" y="337"/>
                  <a:pt x="487" y="328"/>
                </a:cubicBezTo>
                <a:cubicBezTo>
                  <a:pt x="479" y="319"/>
                  <a:pt x="462" y="302"/>
                  <a:pt x="425" y="293"/>
                </a:cubicBezTo>
                <a:cubicBezTo>
                  <a:pt x="390" y="275"/>
                  <a:pt x="372" y="257"/>
                  <a:pt x="372" y="231"/>
                </a:cubicBezTo>
                <a:cubicBezTo>
                  <a:pt x="372" y="213"/>
                  <a:pt x="390" y="222"/>
                  <a:pt x="390" y="196"/>
                </a:cubicBezTo>
                <a:cubicBezTo>
                  <a:pt x="390" y="178"/>
                  <a:pt x="408" y="196"/>
                  <a:pt x="408" y="159"/>
                </a:cubicBezTo>
                <a:cubicBezTo>
                  <a:pt x="408" y="151"/>
                  <a:pt x="399" y="151"/>
                  <a:pt x="399" y="151"/>
                </a:cubicBezTo>
                <a:cubicBezTo>
                  <a:pt x="399" y="151"/>
                  <a:pt x="408" y="133"/>
                  <a:pt x="408" y="115"/>
                </a:cubicBezTo>
                <a:cubicBezTo>
                  <a:pt x="408" y="98"/>
                  <a:pt x="399" y="62"/>
                  <a:pt x="346" y="62"/>
                </a:cubicBezTo>
                <a:cubicBezTo>
                  <a:pt x="293" y="62"/>
                  <a:pt x="284" y="98"/>
                  <a:pt x="284" y="115"/>
                </a:cubicBezTo>
                <a:cubicBezTo>
                  <a:pt x="284" y="133"/>
                  <a:pt x="293" y="151"/>
                  <a:pt x="293" y="151"/>
                </a:cubicBezTo>
                <a:cubicBezTo>
                  <a:pt x="293" y="151"/>
                  <a:pt x="284" y="151"/>
                  <a:pt x="284" y="159"/>
                </a:cubicBezTo>
                <a:cubicBezTo>
                  <a:pt x="284" y="196"/>
                  <a:pt x="293" y="178"/>
                  <a:pt x="302" y="196"/>
                </a:cubicBezTo>
                <a:cubicBezTo>
                  <a:pt x="302" y="222"/>
                  <a:pt x="311" y="213"/>
                  <a:pt x="311" y="231"/>
                </a:cubicBezTo>
                <a:cubicBezTo>
                  <a:pt x="311" y="249"/>
                  <a:pt x="311" y="266"/>
                  <a:pt x="293" y="275"/>
                </a:cubicBezTo>
                <a:cubicBezTo>
                  <a:pt x="372" y="319"/>
                  <a:pt x="381" y="319"/>
                  <a:pt x="381" y="364"/>
                </a:cubicBezTo>
                <a:cubicBezTo>
                  <a:pt x="381" y="434"/>
                  <a:pt x="381" y="434"/>
                  <a:pt x="381" y="434"/>
                </a:cubicBezTo>
                <a:lnTo>
                  <a:pt x="497" y="434"/>
                </a:lnTo>
                <a:close/>
                <a:moveTo>
                  <a:pt x="258" y="302"/>
                </a:moveTo>
                <a:lnTo>
                  <a:pt x="258" y="302"/>
                </a:lnTo>
                <a:cubicBezTo>
                  <a:pt x="204" y="284"/>
                  <a:pt x="187" y="266"/>
                  <a:pt x="187" y="231"/>
                </a:cubicBezTo>
                <a:cubicBezTo>
                  <a:pt x="187" y="204"/>
                  <a:pt x="204" y="213"/>
                  <a:pt x="213" y="168"/>
                </a:cubicBezTo>
                <a:cubicBezTo>
                  <a:pt x="213" y="159"/>
                  <a:pt x="231" y="168"/>
                  <a:pt x="231" y="133"/>
                </a:cubicBezTo>
                <a:cubicBezTo>
                  <a:pt x="231" y="115"/>
                  <a:pt x="222" y="115"/>
                  <a:pt x="222" y="115"/>
                </a:cubicBezTo>
                <a:cubicBezTo>
                  <a:pt x="222" y="115"/>
                  <a:pt x="222" y="89"/>
                  <a:pt x="231" y="71"/>
                </a:cubicBezTo>
                <a:cubicBezTo>
                  <a:pt x="231" y="53"/>
                  <a:pt x="213" y="0"/>
                  <a:pt x="151" y="0"/>
                </a:cubicBezTo>
                <a:cubicBezTo>
                  <a:pt x="80" y="0"/>
                  <a:pt x="71" y="53"/>
                  <a:pt x="71" y="71"/>
                </a:cubicBezTo>
                <a:cubicBezTo>
                  <a:pt x="71" y="89"/>
                  <a:pt x="71" y="115"/>
                  <a:pt x="71" y="115"/>
                </a:cubicBezTo>
                <a:cubicBezTo>
                  <a:pt x="71" y="115"/>
                  <a:pt x="71" y="115"/>
                  <a:pt x="71" y="133"/>
                </a:cubicBezTo>
                <a:cubicBezTo>
                  <a:pt x="71" y="168"/>
                  <a:pt x="80" y="159"/>
                  <a:pt x="89" y="168"/>
                </a:cubicBezTo>
                <a:cubicBezTo>
                  <a:pt x="89" y="213"/>
                  <a:pt x="107" y="204"/>
                  <a:pt x="107" y="231"/>
                </a:cubicBezTo>
                <a:cubicBezTo>
                  <a:pt x="107" y="266"/>
                  <a:pt x="89" y="284"/>
                  <a:pt x="45" y="302"/>
                </a:cubicBezTo>
                <a:cubicBezTo>
                  <a:pt x="27" y="310"/>
                  <a:pt x="0" y="319"/>
                  <a:pt x="0" y="346"/>
                </a:cubicBezTo>
                <a:cubicBezTo>
                  <a:pt x="0" y="434"/>
                  <a:pt x="0" y="434"/>
                  <a:pt x="0" y="434"/>
                </a:cubicBezTo>
                <a:cubicBezTo>
                  <a:pt x="346" y="434"/>
                  <a:pt x="346" y="434"/>
                  <a:pt x="346" y="434"/>
                </a:cubicBezTo>
                <a:cubicBezTo>
                  <a:pt x="346" y="434"/>
                  <a:pt x="346" y="381"/>
                  <a:pt x="346" y="364"/>
                </a:cubicBezTo>
                <a:cubicBezTo>
                  <a:pt x="346" y="346"/>
                  <a:pt x="302" y="328"/>
                  <a:pt x="258" y="302"/>
                </a:cubicBezTo>
                <a:close/>
              </a:path>
            </a:pathLst>
          </a:custGeom>
          <a:solidFill>
            <a:schemeClr val="bg1"/>
          </a:solidFill>
          <a:ln>
            <a:noFill/>
          </a:ln>
        </p:spPr>
        <p:txBody>
          <a:bodyPr wrap="none" lIns="34290" tIns="17145" rIns="34290" bIns="17145" anchor="ctr"/>
          <a:lstStyle/>
          <a:p>
            <a:endParaRPr lang="es-MX"/>
          </a:p>
        </p:txBody>
      </p:sp>
      <p:sp>
        <p:nvSpPr>
          <p:cNvPr id="25" name="Freeform 169">
            <a:extLst>
              <a:ext uri="{FF2B5EF4-FFF2-40B4-BE49-F238E27FC236}">
                <a16:creationId xmlns:a16="http://schemas.microsoft.com/office/drawing/2014/main" id="{A5E6070D-FDEF-429D-BF23-02EE0A95436C}"/>
              </a:ext>
            </a:extLst>
          </p:cNvPr>
          <p:cNvSpPr>
            <a:spLocks noChangeArrowheads="1"/>
          </p:cNvSpPr>
          <p:nvPr/>
        </p:nvSpPr>
        <p:spPr bwMode="auto">
          <a:xfrm>
            <a:off x="1381010" y="2682497"/>
            <a:ext cx="590803" cy="470807"/>
          </a:xfrm>
          <a:custGeom>
            <a:avLst/>
            <a:gdLst>
              <a:gd name="T0" fmla="*/ 2417893 w 487"/>
              <a:gd name="T1" fmla="*/ 45314 h 390"/>
              <a:gd name="T2" fmla="*/ 2417893 w 487"/>
              <a:gd name="T3" fmla="*/ 45314 h 390"/>
              <a:gd name="T4" fmla="*/ 1881707 w 487"/>
              <a:gd name="T5" fmla="*/ 981798 h 390"/>
              <a:gd name="T6" fmla="*/ 1745132 w 487"/>
              <a:gd name="T7" fmla="*/ 981798 h 390"/>
              <a:gd name="T8" fmla="*/ 1477039 w 487"/>
              <a:gd name="T9" fmla="*/ 755229 h 390"/>
              <a:gd name="T10" fmla="*/ 1385989 w 487"/>
              <a:gd name="T11" fmla="*/ 755229 h 390"/>
              <a:gd name="T12" fmla="*/ 981321 w 487"/>
              <a:gd name="T13" fmla="*/ 1339272 h 390"/>
              <a:gd name="T14" fmla="*/ 895329 w 487"/>
              <a:gd name="T15" fmla="*/ 1339272 h 390"/>
              <a:gd name="T16" fmla="*/ 713228 w 487"/>
              <a:gd name="T17" fmla="*/ 1203331 h 390"/>
              <a:gd name="T18" fmla="*/ 622177 w 487"/>
              <a:gd name="T19" fmla="*/ 1203331 h 390"/>
              <a:gd name="T20" fmla="*/ 40467 w 487"/>
              <a:gd name="T21" fmla="*/ 1918281 h 390"/>
              <a:gd name="T22" fmla="*/ 40467 w 487"/>
              <a:gd name="T23" fmla="*/ 1958560 h 390"/>
              <a:gd name="T24" fmla="*/ 2458360 w 487"/>
              <a:gd name="T25" fmla="*/ 1958560 h 390"/>
              <a:gd name="T26" fmla="*/ 2458360 w 487"/>
              <a:gd name="T27" fmla="*/ 45314 h 390"/>
              <a:gd name="T28" fmla="*/ 2417893 w 487"/>
              <a:gd name="T29" fmla="*/ 45314 h 39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87" h="390">
                <a:moveTo>
                  <a:pt x="478" y="9"/>
                </a:moveTo>
                <a:lnTo>
                  <a:pt x="478" y="9"/>
                </a:lnTo>
                <a:cubicBezTo>
                  <a:pt x="372" y="195"/>
                  <a:pt x="372" y="195"/>
                  <a:pt x="372" y="195"/>
                </a:cubicBezTo>
                <a:cubicBezTo>
                  <a:pt x="363" y="204"/>
                  <a:pt x="354" y="204"/>
                  <a:pt x="345" y="195"/>
                </a:cubicBezTo>
                <a:cubicBezTo>
                  <a:pt x="292" y="150"/>
                  <a:pt x="292" y="150"/>
                  <a:pt x="292" y="150"/>
                </a:cubicBezTo>
                <a:cubicBezTo>
                  <a:pt x="283" y="141"/>
                  <a:pt x="283" y="141"/>
                  <a:pt x="274" y="150"/>
                </a:cubicBezTo>
                <a:cubicBezTo>
                  <a:pt x="194" y="266"/>
                  <a:pt x="194" y="266"/>
                  <a:pt x="194" y="266"/>
                </a:cubicBezTo>
                <a:cubicBezTo>
                  <a:pt x="194" y="275"/>
                  <a:pt x="186" y="275"/>
                  <a:pt x="177" y="266"/>
                </a:cubicBezTo>
                <a:cubicBezTo>
                  <a:pt x="141" y="239"/>
                  <a:pt x="141" y="239"/>
                  <a:pt x="141" y="239"/>
                </a:cubicBezTo>
                <a:cubicBezTo>
                  <a:pt x="132" y="230"/>
                  <a:pt x="123" y="230"/>
                  <a:pt x="123" y="239"/>
                </a:cubicBezTo>
                <a:cubicBezTo>
                  <a:pt x="8" y="381"/>
                  <a:pt x="8" y="381"/>
                  <a:pt x="8" y="381"/>
                </a:cubicBezTo>
                <a:cubicBezTo>
                  <a:pt x="0" y="389"/>
                  <a:pt x="0" y="389"/>
                  <a:pt x="8" y="389"/>
                </a:cubicBezTo>
                <a:cubicBezTo>
                  <a:pt x="486" y="389"/>
                  <a:pt x="486" y="389"/>
                  <a:pt x="486" y="389"/>
                </a:cubicBezTo>
                <a:cubicBezTo>
                  <a:pt x="486" y="9"/>
                  <a:pt x="486" y="9"/>
                  <a:pt x="486" y="9"/>
                </a:cubicBezTo>
                <a:cubicBezTo>
                  <a:pt x="486" y="0"/>
                  <a:pt x="486" y="0"/>
                  <a:pt x="478" y="9"/>
                </a:cubicBezTo>
              </a:path>
            </a:pathLst>
          </a:custGeom>
          <a:solidFill>
            <a:schemeClr val="bg1"/>
          </a:solidFill>
          <a:ln>
            <a:noFill/>
          </a:ln>
        </p:spPr>
        <p:txBody>
          <a:bodyPr wrap="none" lIns="34290" tIns="17145" rIns="34290" bIns="17145" anchor="ctr"/>
          <a:lstStyle/>
          <a:p>
            <a:endParaRPr lang="es-MX"/>
          </a:p>
        </p:txBody>
      </p:sp>
      <p:sp>
        <p:nvSpPr>
          <p:cNvPr id="26" name="Freeform 188">
            <a:extLst>
              <a:ext uri="{FF2B5EF4-FFF2-40B4-BE49-F238E27FC236}">
                <a16:creationId xmlns:a16="http://schemas.microsoft.com/office/drawing/2014/main" id="{B6B5267D-EE5A-4969-8949-B69CC06E009E}"/>
              </a:ext>
            </a:extLst>
          </p:cNvPr>
          <p:cNvSpPr>
            <a:spLocks noChangeArrowheads="1"/>
          </p:cNvSpPr>
          <p:nvPr/>
        </p:nvSpPr>
        <p:spPr bwMode="auto">
          <a:xfrm>
            <a:off x="1324566" y="4738234"/>
            <a:ext cx="647247" cy="454431"/>
          </a:xfrm>
          <a:custGeom>
            <a:avLst/>
            <a:gdLst>
              <a:gd name="T0" fmla="*/ 1003476 w 560"/>
              <a:gd name="T1" fmla="*/ 367439 h 392"/>
              <a:gd name="T2" fmla="*/ 1003476 w 560"/>
              <a:gd name="T3" fmla="*/ 367439 h 392"/>
              <a:gd name="T4" fmla="*/ 1003476 w 560"/>
              <a:gd name="T5" fmla="*/ 343079 h 392"/>
              <a:gd name="T6" fmla="*/ 660875 w 560"/>
              <a:gd name="T7" fmla="*/ 0 h 392"/>
              <a:gd name="T8" fmla="*/ 354764 w 560"/>
              <a:gd name="T9" fmla="*/ 200975 h 392"/>
              <a:gd name="T10" fmla="*/ 259485 w 560"/>
              <a:gd name="T11" fmla="*/ 166464 h 392"/>
              <a:gd name="T12" fmla="*/ 105416 w 560"/>
              <a:gd name="T13" fmla="*/ 320748 h 392"/>
              <a:gd name="T14" fmla="*/ 117579 w 560"/>
              <a:gd name="T15" fmla="*/ 367439 h 392"/>
              <a:gd name="T16" fmla="*/ 0 w 560"/>
              <a:gd name="T17" fmla="*/ 568414 h 392"/>
              <a:gd name="T18" fmla="*/ 225022 w 560"/>
              <a:gd name="T19" fmla="*/ 793750 h 392"/>
              <a:gd name="T20" fmla="*/ 225022 w 560"/>
              <a:gd name="T21" fmla="*/ 793750 h 392"/>
              <a:gd name="T22" fmla="*/ 225022 w 560"/>
              <a:gd name="T23" fmla="*/ 793750 h 392"/>
              <a:gd name="T24" fmla="*/ 235158 w 560"/>
              <a:gd name="T25" fmla="*/ 793750 h 392"/>
              <a:gd name="T26" fmla="*/ 235158 w 560"/>
              <a:gd name="T27" fmla="*/ 793750 h 392"/>
              <a:gd name="T28" fmla="*/ 496670 w 560"/>
              <a:gd name="T29" fmla="*/ 793750 h 392"/>
              <a:gd name="T30" fmla="*/ 496670 w 560"/>
              <a:gd name="T31" fmla="*/ 568414 h 392"/>
              <a:gd name="T32" fmla="*/ 460180 w 560"/>
              <a:gd name="T33" fmla="*/ 568414 h 392"/>
              <a:gd name="T34" fmla="*/ 354764 w 560"/>
              <a:gd name="T35" fmla="*/ 568414 h 392"/>
              <a:gd name="T36" fmla="*/ 342601 w 560"/>
              <a:gd name="T37" fmla="*/ 544054 h 392"/>
              <a:gd name="T38" fmla="*/ 543296 w 560"/>
              <a:gd name="T39" fmla="*/ 308568 h 392"/>
              <a:gd name="T40" fmla="*/ 589922 w 560"/>
              <a:gd name="T41" fmla="*/ 308568 h 392"/>
              <a:gd name="T42" fmla="*/ 790618 w 560"/>
              <a:gd name="T43" fmla="*/ 544054 h 392"/>
              <a:gd name="T44" fmla="*/ 780482 w 560"/>
              <a:gd name="T45" fmla="*/ 568414 h 392"/>
              <a:gd name="T46" fmla="*/ 673039 w 560"/>
              <a:gd name="T47" fmla="*/ 568414 h 392"/>
              <a:gd name="T48" fmla="*/ 626413 w 560"/>
              <a:gd name="T49" fmla="*/ 568414 h 392"/>
              <a:gd name="T50" fmla="*/ 626413 w 560"/>
              <a:gd name="T51" fmla="*/ 793750 h 392"/>
              <a:gd name="T52" fmla="*/ 898061 w 560"/>
              <a:gd name="T53" fmla="*/ 793750 h 392"/>
              <a:gd name="T54" fmla="*/ 910224 w 560"/>
              <a:gd name="T55" fmla="*/ 793750 h 392"/>
              <a:gd name="T56" fmla="*/ 1133219 w 560"/>
              <a:gd name="T57" fmla="*/ 568414 h 392"/>
              <a:gd name="T58" fmla="*/ 1003476 w 560"/>
              <a:gd name="T59" fmla="*/ 367439 h 392"/>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560" h="392">
                <a:moveTo>
                  <a:pt x="495" y="181"/>
                </a:moveTo>
                <a:lnTo>
                  <a:pt x="495" y="181"/>
                </a:lnTo>
                <a:cubicBezTo>
                  <a:pt x="495" y="175"/>
                  <a:pt x="495" y="175"/>
                  <a:pt x="495" y="169"/>
                </a:cubicBezTo>
                <a:cubicBezTo>
                  <a:pt x="495" y="76"/>
                  <a:pt x="419" y="0"/>
                  <a:pt x="326" y="0"/>
                </a:cubicBezTo>
                <a:cubicBezTo>
                  <a:pt x="262" y="0"/>
                  <a:pt x="204" y="41"/>
                  <a:pt x="175" y="99"/>
                </a:cubicBezTo>
                <a:cubicBezTo>
                  <a:pt x="163" y="88"/>
                  <a:pt x="146" y="82"/>
                  <a:pt x="128" y="82"/>
                </a:cubicBezTo>
                <a:cubicBezTo>
                  <a:pt x="87" y="82"/>
                  <a:pt x="52" y="117"/>
                  <a:pt x="52" y="158"/>
                </a:cubicBezTo>
                <a:cubicBezTo>
                  <a:pt x="52" y="164"/>
                  <a:pt x="52" y="175"/>
                  <a:pt x="58" y="181"/>
                </a:cubicBezTo>
                <a:cubicBezTo>
                  <a:pt x="23" y="198"/>
                  <a:pt x="0" y="239"/>
                  <a:pt x="0" y="280"/>
                </a:cubicBezTo>
                <a:cubicBezTo>
                  <a:pt x="0" y="338"/>
                  <a:pt x="52" y="391"/>
                  <a:pt x="111" y="391"/>
                </a:cubicBezTo>
                <a:lnTo>
                  <a:pt x="116" y="391"/>
                </a:lnTo>
                <a:cubicBezTo>
                  <a:pt x="245" y="391"/>
                  <a:pt x="245" y="391"/>
                  <a:pt x="245" y="391"/>
                </a:cubicBezTo>
                <a:cubicBezTo>
                  <a:pt x="245" y="280"/>
                  <a:pt x="245" y="280"/>
                  <a:pt x="245" y="280"/>
                </a:cubicBezTo>
                <a:cubicBezTo>
                  <a:pt x="239" y="280"/>
                  <a:pt x="233" y="280"/>
                  <a:pt x="227" y="280"/>
                </a:cubicBezTo>
                <a:cubicBezTo>
                  <a:pt x="175" y="280"/>
                  <a:pt x="175" y="280"/>
                  <a:pt x="175" y="280"/>
                </a:cubicBezTo>
                <a:cubicBezTo>
                  <a:pt x="163" y="280"/>
                  <a:pt x="163" y="274"/>
                  <a:pt x="169" y="268"/>
                </a:cubicBezTo>
                <a:cubicBezTo>
                  <a:pt x="268" y="152"/>
                  <a:pt x="268" y="152"/>
                  <a:pt x="268" y="152"/>
                </a:cubicBezTo>
                <a:cubicBezTo>
                  <a:pt x="274" y="140"/>
                  <a:pt x="286" y="140"/>
                  <a:pt x="291" y="152"/>
                </a:cubicBezTo>
                <a:cubicBezTo>
                  <a:pt x="390" y="268"/>
                  <a:pt x="390" y="268"/>
                  <a:pt x="390" y="268"/>
                </a:cubicBezTo>
                <a:cubicBezTo>
                  <a:pt x="396" y="274"/>
                  <a:pt x="396" y="280"/>
                  <a:pt x="385" y="280"/>
                </a:cubicBezTo>
                <a:cubicBezTo>
                  <a:pt x="332" y="280"/>
                  <a:pt x="332" y="280"/>
                  <a:pt x="332" y="280"/>
                </a:cubicBezTo>
                <a:cubicBezTo>
                  <a:pt x="326" y="280"/>
                  <a:pt x="320" y="280"/>
                  <a:pt x="309" y="280"/>
                </a:cubicBezTo>
                <a:cubicBezTo>
                  <a:pt x="309" y="391"/>
                  <a:pt x="309" y="391"/>
                  <a:pt x="309" y="391"/>
                </a:cubicBezTo>
                <a:cubicBezTo>
                  <a:pt x="443" y="391"/>
                  <a:pt x="443" y="391"/>
                  <a:pt x="443" y="391"/>
                </a:cubicBezTo>
                <a:cubicBezTo>
                  <a:pt x="449" y="391"/>
                  <a:pt x="449" y="391"/>
                  <a:pt x="449" y="391"/>
                </a:cubicBezTo>
                <a:cubicBezTo>
                  <a:pt x="513" y="391"/>
                  <a:pt x="559" y="344"/>
                  <a:pt x="559" y="280"/>
                </a:cubicBezTo>
                <a:cubicBezTo>
                  <a:pt x="559" y="234"/>
                  <a:pt x="530" y="193"/>
                  <a:pt x="495" y="181"/>
                </a:cubicBezTo>
              </a:path>
            </a:pathLst>
          </a:custGeom>
          <a:solidFill>
            <a:schemeClr val="bg1"/>
          </a:solidFill>
          <a:ln>
            <a:noFill/>
          </a:ln>
        </p:spPr>
        <p:txBody>
          <a:bodyPr wrap="none" lIns="152366" tIns="76183" rIns="152366" bIns="76183" anchor="ctr"/>
          <a:lstStyle/>
          <a:p>
            <a:endParaRPr lang="es-MX"/>
          </a:p>
        </p:txBody>
      </p:sp>
      <p:sp>
        <p:nvSpPr>
          <p:cNvPr id="27" name="Rectángulo 26">
            <a:extLst>
              <a:ext uri="{FF2B5EF4-FFF2-40B4-BE49-F238E27FC236}">
                <a16:creationId xmlns:a16="http://schemas.microsoft.com/office/drawing/2014/main" id="{8137D2A7-57A8-4125-A55F-59FEB9CF587F}"/>
              </a:ext>
            </a:extLst>
          </p:cNvPr>
          <p:cNvSpPr/>
          <p:nvPr/>
        </p:nvSpPr>
        <p:spPr>
          <a:xfrm>
            <a:off x="3264747" y="1930740"/>
            <a:ext cx="2829946" cy="2829946"/>
          </a:xfrm>
          <a:prstGeom prst="rect">
            <a:avLst/>
          </a:prstGeom>
          <a:noFill/>
          <a:ln w="38100">
            <a:solidFill>
              <a:srgbClr val="33BE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2616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 name="Marcador de posición de imagen 55">
            <a:extLst>
              <a:ext uri="{FF2B5EF4-FFF2-40B4-BE49-F238E27FC236}">
                <a16:creationId xmlns:a16="http://schemas.microsoft.com/office/drawing/2014/main" id="{1F1BFA8A-4524-41A1-99C1-7D3E8EBDECFA}"/>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5" name="Rectángulo 4">
            <a:extLst>
              <a:ext uri="{FF2B5EF4-FFF2-40B4-BE49-F238E27FC236}">
                <a16:creationId xmlns:a16="http://schemas.microsoft.com/office/drawing/2014/main" id="{F5513A65-2822-4B5C-85BB-16AC0DDE7B2B}"/>
              </a:ext>
            </a:extLst>
          </p:cNvPr>
          <p:cNvSpPr/>
          <p:nvPr/>
        </p:nvSpPr>
        <p:spPr>
          <a:xfrm>
            <a:off x="10711544" y="0"/>
            <a:ext cx="1480456" cy="6858000"/>
          </a:xfrm>
          <a:prstGeom prst="rect">
            <a:avLst/>
          </a:prstGeom>
          <a:solidFill>
            <a:srgbClr val="33B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ángulo 5">
            <a:extLst>
              <a:ext uri="{FF2B5EF4-FFF2-40B4-BE49-F238E27FC236}">
                <a16:creationId xmlns:a16="http://schemas.microsoft.com/office/drawing/2014/main" id="{8A00512B-C8C5-4BA5-B38D-C08A5DD2C14E}"/>
              </a:ext>
            </a:extLst>
          </p:cNvPr>
          <p:cNvSpPr/>
          <p:nvPr/>
        </p:nvSpPr>
        <p:spPr>
          <a:xfrm>
            <a:off x="6833453" y="0"/>
            <a:ext cx="38608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7" name="Rectángulo 6">
            <a:extLst>
              <a:ext uri="{FF2B5EF4-FFF2-40B4-BE49-F238E27FC236}">
                <a16:creationId xmlns:a16="http://schemas.microsoft.com/office/drawing/2014/main" id="{C8F94622-8476-41D1-8348-D41AA1E30842}"/>
              </a:ext>
            </a:extLst>
          </p:cNvPr>
          <p:cNvSpPr/>
          <p:nvPr/>
        </p:nvSpPr>
        <p:spPr>
          <a:xfrm>
            <a:off x="7273242" y="1103766"/>
            <a:ext cx="2614332" cy="1200329"/>
          </a:xfrm>
          <a:prstGeom prst="rect">
            <a:avLst/>
          </a:prstGeom>
        </p:spPr>
        <p:txBody>
          <a:bodyPr wrap="square">
            <a:spAutoFit/>
          </a:bodyPr>
          <a:lstStyle/>
          <a:p>
            <a:pPr algn="r"/>
            <a:r>
              <a:rPr lang="es-CO" b="1" dirty="0">
                <a:solidFill>
                  <a:schemeClr val="bg1"/>
                </a:solidFill>
              </a:rPr>
              <a:t>TITLE</a:t>
            </a:r>
          </a:p>
          <a:p>
            <a:pPr algn="r"/>
            <a:r>
              <a:rPr lang="es-CO" dirty="0">
                <a:solidFill>
                  <a:schemeClr val="bg1"/>
                </a:solidFill>
              </a:rPr>
              <a:t>Donec fringilla est orci. Orci varius natoque penatibus et magnis dis. </a:t>
            </a:r>
          </a:p>
        </p:txBody>
      </p:sp>
      <p:sp>
        <p:nvSpPr>
          <p:cNvPr id="8" name="Rectángulo 7">
            <a:extLst>
              <a:ext uri="{FF2B5EF4-FFF2-40B4-BE49-F238E27FC236}">
                <a16:creationId xmlns:a16="http://schemas.microsoft.com/office/drawing/2014/main" id="{CF144D44-6A4E-4A86-AA7B-C001DA471869}"/>
              </a:ext>
            </a:extLst>
          </p:cNvPr>
          <p:cNvSpPr/>
          <p:nvPr/>
        </p:nvSpPr>
        <p:spPr>
          <a:xfrm>
            <a:off x="7273242" y="2884714"/>
            <a:ext cx="2614332" cy="1200329"/>
          </a:xfrm>
          <a:prstGeom prst="rect">
            <a:avLst/>
          </a:prstGeom>
        </p:spPr>
        <p:txBody>
          <a:bodyPr wrap="square">
            <a:spAutoFit/>
          </a:bodyPr>
          <a:lstStyle/>
          <a:p>
            <a:pPr algn="r"/>
            <a:r>
              <a:rPr lang="es-CO" b="1" dirty="0">
                <a:solidFill>
                  <a:schemeClr val="bg1"/>
                </a:solidFill>
              </a:rPr>
              <a:t>TITLE</a:t>
            </a:r>
          </a:p>
          <a:p>
            <a:pPr algn="r"/>
            <a:r>
              <a:rPr lang="es-CO" dirty="0">
                <a:solidFill>
                  <a:schemeClr val="bg1"/>
                </a:solidFill>
              </a:rPr>
              <a:t>Donec fringilla est orci. Orci varius natoque penatibus et magnis dis. </a:t>
            </a:r>
          </a:p>
        </p:txBody>
      </p:sp>
      <p:sp>
        <p:nvSpPr>
          <p:cNvPr id="9" name="Rectángulo 8">
            <a:extLst>
              <a:ext uri="{FF2B5EF4-FFF2-40B4-BE49-F238E27FC236}">
                <a16:creationId xmlns:a16="http://schemas.microsoft.com/office/drawing/2014/main" id="{860956FC-8FAE-488E-84D8-E12A2238CBF3}"/>
              </a:ext>
            </a:extLst>
          </p:cNvPr>
          <p:cNvSpPr/>
          <p:nvPr/>
        </p:nvSpPr>
        <p:spPr>
          <a:xfrm>
            <a:off x="7273242" y="4798831"/>
            <a:ext cx="2614332" cy="1200329"/>
          </a:xfrm>
          <a:prstGeom prst="rect">
            <a:avLst/>
          </a:prstGeom>
        </p:spPr>
        <p:txBody>
          <a:bodyPr wrap="square">
            <a:spAutoFit/>
          </a:bodyPr>
          <a:lstStyle/>
          <a:p>
            <a:pPr algn="r"/>
            <a:r>
              <a:rPr lang="es-CO" b="1" dirty="0">
                <a:solidFill>
                  <a:schemeClr val="bg1"/>
                </a:solidFill>
              </a:rPr>
              <a:t>TITLE</a:t>
            </a:r>
          </a:p>
          <a:p>
            <a:pPr algn="r"/>
            <a:r>
              <a:rPr lang="es-CO" dirty="0">
                <a:solidFill>
                  <a:schemeClr val="bg1"/>
                </a:solidFill>
              </a:rPr>
              <a:t>Donec fringilla est orci. Orci varius natoque penatibus et magnis dis. </a:t>
            </a:r>
          </a:p>
        </p:txBody>
      </p:sp>
      <p:grpSp>
        <p:nvGrpSpPr>
          <p:cNvPr id="11" name="Group 4">
            <a:extLst>
              <a:ext uri="{FF2B5EF4-FFF2-40B4-BE49-F238E27FC236}">
                <a16:creationId xmlns:a16="http://schemas.microsoft.com/office/drawing/2014/main" id="{75C247B9-678E-4D43-AD60-289E1D904DCF}"/>
              </a:ext>
            </a:extLst>
          </p:cNvPr>
          <p:cNvGrpSpPr>
            <a:grpSpLocks noChangeAspect="1"/>
          </p:cNvGrpSpPr>
          <p:nvPr/>
        </p:nvGrpSpPr>
        <p:grpSpPr bwMode="auto">
          <a:xfrm>
            <a:off x="11135699" y="1277845"/>
            <a:ext cx="854945" cy="844207"/>
            <a:chOff x="-36" y="-33"/>
            <a:chExt cx="1035" cy="1022"/>
          </a:xfrm>
          <a:solidFill>
            <a:schemeClr val="bg1"/>
          </a:solidFill>
        </p:grpSpPr>
        <p:sp>
          <p:nvSpPr>
            <p:cNvPr id="13" name="Freeform 5">
              <a:extLst>
                <a:ext uri="{FF2B5EF4-FFF2-40B4-BE49-F238E27FC236}">
                  <a16:creationId xmlns:a16="http://schemas.microsoft.com/office/drawing/2014/main" id="{7DB42321-FA6F-40BD-961B-97DE7C8A771C}"/>
                </a:ext>
              </a:extLst>
            </p:cNvPr>
            <p:cNvSpPr>
              <a:spLocks noEditPoints="1"/>
            </p:cNvSpPr>
            <p:nvPr/>
          </p:nvSpPr>
          <p:spPr bwMode="auto">
            <a:xfrm>
              <a:off x="29" y="57"/>
              <a:ext cx="642" cy="588"/>
            </a:xfrm>
            <a:custGeom>
              <a:avLst/>
              <a:gdLst>
                <a:gd name="T0" fmla="*/ 135 w 269"/>
                <a:gd name="T1" fmla="*/ 246 h 246"/>
                <a:gd name="T2" fmla="*/ 48 w 269"/>
                <a:gd name="T3" fmla="*/ 210 h 246"/>
                <a:gd name="T4" fmla="*/ 48 w 269"/>
                <a:gd name="T5" fmla="*/ 36 h 246"/>
                <a:gd name="T6" fmla="*/ 135 w 269"/>
                <a:gd name="T7" fmla="*/ 0 h 246"/>
                <a:gd name="T8" fmla="*/ 222 w 269"/>
                <a:gd name="T9" fmla="*/ 36 h 246"/>
                <a:gd name="T10" fmla="*/ 245 w 269"/>
                <a:gd name="T11" fmla="*/ 178 h 246"/>
                <a:gd name="T12" fmla="*/ 222 w 269"/>
                <a:gd name="T13" fmla="*/ 210 h 246"/>
                <a:gd name="T14" fmla="*/ 190 w 269"/>
                <a:gd name="T15" fmla="*/ 233 h 246"/>
                <a:gd name="T16" fmla="*/ 135 w 269"/>
                <a:gd name="T17" fmla="*/ 246 h 246"/>
                <a:gd name="T18" fmla="*/ 135 w 269"/>
                <a:gd name="T19" fmla="*/ 12 h 246"/>
                <a:gd name="T20" fmla="*/ 56 w 269"/>
                <a:gd name="T21" fmla="*/ 45 h 246"/>
                <a:gd name="T22" fmla="*/ 24 w 269"/>
                <a:gd name="T23" fmla="*/ 123 h 246"/>
                <a:gd name="T24" fmla="*/ 56 w 269"/>
                <a:gd name="T25" fmla="*/ 202 h 246"/>
                <a:gd name="T26" fmla="*/ 185 w 269"/>
                <a:gd name="T27" fmla="*/ 223 h 246"/>
                <a:gd name="T28" fmla="*/ 214 w 269"/>
                <a:gd name="T29" fmla="*/ 202 h 246"/>
                <a:gd name="T30" fmla="*/ 234 w 269"/>
                <a:gd name="T31" fmla="*/ 173 h 246"/>
                <a:gd name="T32" fmla="*/ 214 w 269"/>
                <a:gd name="T33" fmla="*/ 45 h 246"/>
                <a:gd name="T34" fmla="*/ 135 w 269"/>
                <a:gd name="T35" fmla="*/ 12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69" h="246">
                  <a:moveTo>
                    <a:pt x="135" y="246"/>
                  </a:moveTo>
                  <a:cubicBezTo>
                    <a:pt x="103" y="246"/>
                    <a:pt x="72" y="234"/>
                    <a:pt x="48" y="210"/>
                  </a:cubicBezTo>
                  <a:cubicBezTo>
                    <a:pt x="0" y="162"/>
                    <a:pt x="0" y="84"/>
                    <a:pt x="48" y="36"/>
                  </a:cubicBezTo>
                  <a:cubicBezTo>
                    <a:pt x="71" y="13"/>
                    <a:pt x="102" y="0"/>
                    <a:pt x="135" y="0"/>
                  </a:cubicBezTo>
                  <a:cubicBezTo>
                    <a:pt x="168" y="0"/>
                    <a:pt x="199" y="13"/>
                    <a:pt x="222" y="36"/>
                  </a:cubicBezTo>
                  <a:cubicBezTo>
                    <a:pt x="260" y="74"/>
                    <a:pt x="269" y="131"/>
                    <a:pt x="245" y="178"/>
                  </a:cubicBezTo>
                  <a:cubicBezTo>
                    <a:pt x="239" y="190"/>
                    <a:pt x="231" y="201"/>
                    <a:pt x="222" y="210"/>
                  </a:cubicBezTo>
                  <a:cubicBezTo>
                    <a:pt x="213" y="220"/>
                    <a:pt x="202" y="227"/>
                    <a:pt x="190" y="233"/>
                  </a:cubicBezTo>
                  <a:cubicBezTo>
                    <a:pt x="173" y="242"/>
                    <a:pt x="154" y="246"/>
                    <a:pt x="135" y="246"/>
                  </a:cubicBezTo>
                  <a:close/>
                  <a:moveTo>
                    <a:pt x="135" y="12"/>
                  </a:moveTo>
                  <a:cubicBezTo>
                    <a:pt x="105" y="12"/>
                    <a:pt x="77" y="24"/>
                    <a:pt x="56" y="45"/>
                  </a:cubicBezTo>
                  <a:cubicBezTo>
                    <a:pt x="35" y="66"/>
                    <a:pt x="24" y="94"/>
                    <a:pt x="24" y="123"/>
                  </a:cubicBezTo>
                  <a:cubicBezTo>
                    <a:pt x="24" y="153"/>
                    <a:pt x="35" y="181"/>
                    <a:pt x="56" y="202"/>
                  </a:cubicBezTo>
                  <a:cubicBezTo>
                    <a:pt x="90" y="236"/>
                    <a:pt x="142" y="244"/>
                    <a:pt x="185" y="223"/>
                  </a:cubicBezTo>
                  <a:cubicBezTo>
                    <a:pt x="196" y="217"/>
                    <a:pt x="205" y="210"/>
                    <a:pt x="214" y="202"/>
                  </a:cubicBezTo>
                  <a:cubicBezTo>
                    <a:pt x="222" y="193"/>
                    <a:pt x="229" y="184"/>
                    <a:pt x="234" y="173"/>
                  </a:cubicBezTo>
                  <a:cubicBezTo>
                    <a:pt x="256" y="130"/>
                    <a:pt x="248" y="79"/>
                    <a:pt x="214" y="45"/>
                  </a:cubicBezTo>
                  <a:cubicBezTo>
                    <a:pt x="193" y="24"/>
                    <a:pt x="165" y="12"/>
                    <a:pt x="135"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2E30436E-757E-47B8-9A2E-4FA818676DC3}"/>
                </a:ext>
              </a:extLst>
            </p:cNvPr>
            <p:cNvSpPr>
              <a:spLocks noEditPoints="1"/>
            </p:cNvSpPr>
            <p:nvPr/>
          </p:nvSpPr>
          <p:spPr bwMode="auto">
            <a:xfrm>
              <a:off x="504" y="504"/>
              <a:ext cx="495" cy="485"/>
            </a:xfrm>
            <a:custGeom>
              <a:avLst/>
              <a:gdLst>
                <a:gd name="T0" fmla="*/ 160 w 207"/>
                <a:gd name="T1" fmla="*/ 203 h 203"/>
                <a:gd name="T2" fmla="*/ 129 w 207"/>
                <a:gd name="T3" fmla="*/ 190 h 203"/>
                <a:gd name="T4" fmla="*/ 2 w 207"/>
                <a:gd name="T5" fmla="*/ 63 h 203"/>
                <a:gd name="T6" fmla="*/ 0 w 207"/>
                <a:gd name="T7" fmla="*/ 58 h 203"/>
                <a:gd name="T8" fmla="*/ 3 w 207"/>
                <a:gd name="T9" fmla="*/ 54 h 203"/>
                <a:gd name="T10" fmla="*/ 32 w 207"/>
                <a:gd name="T11" fmla="*/ 32 h 203"/>
                <a:gd name="T12" fmla="*/ 53 w 207"/>
                <a:gd name="T13" fmla="*/ 4 h 203"/>
                <a:gd name="T14" fmla="*/ 58 w 207"/>
                <a:gd name="T15" fmla="*/ 1 h 203"/>
                <a:gd name="T16" fmla="*/ 63 w 207"/>
                <a:gd name="T17" fmla="*/ 2 h 203"/>
                <a:gd name="T18" fmla="*/ 190 w 207"/>
                <a:gd name="T19" fmla="*/ 129 h 203"/>
                <a:gd name="T20" fmla="*/ 190 w 207"/>
                <a:gd name="T21" fmla="*/ 190 h 203"/>
                <a:gd name="T22" fmla="*/ 160 w 207"/>
                <a:gd name="T23" fmla="*/ 203 h 203"/>
                <a:gd name="T24" fmla="*/ 16 w 207"/>
                <a:gd name="T25" fmla="*/ 60 h 203"/>
                <a:gd name="T26" fmla="*/ 138 w 207"/>
                <a:gd name="T27" fmla="*/ 182 h 203"/>
                <a:gd name="T28" fmla="*/ 160 w 207"/>
                <a:gd name="T29" fmla="*/ 191 h 203"/>
                <a:gd name="T30" fmla="*/ 181 w 207"/>
                <a:gd name="T31" fmla="*/ 182 h 203"/>
                <a:gd name="T32" fmla="*/ 181 w 207"/>
                <a:gd name="T33" fmla="*/ 138 h 203"/>
                <a:gd name="T34" fmla="*/ 60 w 207"/>
                <a:gd name="T35" fmla="*/ 16 h 203"/>
                <a:gd name="T36" fmla="*/ 40 w 207"/>
                <a:gd name="T37" fmla="*/ 40 h 203"/>
                <a:gd name="T38" fmla="*/ 16 w 207"/>
                <a:gd name="T39" fmla="*/ 60 h 2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07" h="203">
                  <a:moveTo>
                    <a:pt x="160" y="203"/>
                  </a:moveTo>
                  <a:cubicBezTo>
                    <a:pt x="149" y="203"/>
                    <a:pt x="138" y="198"/>
                    <a:pt x="129" y="190"/>
                  </a:cubicBezTo>
                  <a:cubicBezTo>
                    <a:pt x="2" y="63"/>
                    <a:pt x="2" y="63"/>
                    <a:pt x="2" y="63"/>
                  </a:cubicBezTo>
                  <a:cubicBezTo>
                    <a:pt x="1" y="62"/>
                    <a:pt x="0" y="60"/>
                    <a:pt x="0" y="58"/>
                  </a:cubicBezTo>
                  <a:cubicBezTo>
                    <a:pt x="1" y="56"/>
                    <a:pt x="2" y="55"/>
                    <a:pt x="3" y="54"/>
                  </a:cubicBezTo>
                  <a:cubicBezTo>
                    <a:pt x="14" y="48"/>
                    <a:pt x="23" y="40"/>
                    <a:pt x="32" y="32"/>
                  </a:cubicBezTo>
                  <a:cubicBezTo>
                    <a:pt x="40" y="24"/>
                    <a:pt x="47" y="14"/>
                    <a:pt x="53" y="4"/>
                  </a:cubicBezTo>
                  <a:cubicBezTo>
                    <a:pt x="54" y="2"/>
                    <a:pt x="56" y="1"/>
                    <a:pt x="58" y="1"/>
                  </a:cubicBezTo>
                  <a:cubicBezTo>
                    <a:pt x="60" y="0"/>
                    <a:pt x="62" y="1"/>
                    <a:pt x="63" y="2"/>
                  </a:cubicBezTo>
                  <a:cubicBezTo>
                    <a:pt x="190" y="129"/>
                    <a:pt x="190" y="129"/>
                    <a:pt x="190" y="129"/>
                  </a:cubicBezTo>
                  <a:cubicBezTo>
                    <a:pt x="207" y="146"/>
                    <a:pt x="207" y="173"/>
                    <a:pt x="190" y="190"/>
                  </a:cubicBezTo>
                  <a:cubicBezTo>
                    <a:pt x="182" y="198"/>
                    <a:pt x="171" y="203"/>
                    <a:pt x="160" y="203"/>
                  </a:cubicBezTo>
                  <a:close/>
                  <a:moveTo>
                    <a:pt x="16" y="60"/>
                  </a:moveTo>
                  <a:cubicBezTo>
                    <a:pt x="138" y="182"/>
                    <a:pt x="138" y="182"/>
                    <a:pt x="138" y="182"/>
                  </a:cubicBezTo>
                  <a:cubicBezTo>
                    <a:pt x="144" y="187"/>
                    <a:pt x="151" y="191"/>
                    <a:pt x="160" y="191"/>
                  </a:cubicBezTo>
                  <a:cubicBezTo>
                    <a:pt x="168" y="191"/>
                    <a:pt x="176" y="187"/>
                    <a:pt x="181" y="182"/>
                  </a:cubicBezTo>
                  <a:cubicBezTo>
                    <a:pt x="193" y="170"/>
                    <a:pt x="193" y="150"/>
                    <a:pt x="181" y="138"/>
                  </a:cubicBezTo>
                  <a:cubicBezTo>
                    <a:pt x="60" y="16"/>
                    <a:pt x="60" y="16"/>
                    <a:pt x="60" y="16"/>
                  </a:cubicBezTo>
                  <a:cubicBezTo>
                    <a:pt x="54" y="25"/>
                    <a:pt x="48" y="33"/>
                    <a:pt x="40" y="40"/>
                  </a:cubicBezTo>
                  <a:cubicBezTo>
                    <a:pt x="33" y="48"/>
                    <a:pt x="25" y="54"/>
                    <a:pt x="16" y="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555C8A7C-5427-4569-81BC-C54AE7EB478A}"/>
                </a:ext>
              </a:extLst>
            </p:cNvPr>
            <p:cNvSpPr>
              <a:spLocks noEditPoints="1"/>
            </p:cNvSpPr>
            <p:nvPr/>
          </p:nvSpPr>
          <p:spPr bwMode="auto">
            <a:xfrm>
              <a:off x="-36" y="-33"/>
              <a:ext cx="772" cy="738"/>
            </a:xfrm>
            <a:custGeom>
              <a:avLst/>
              <a:gdLst>
                <a:gd name="T0" fmla="*/ 162 w 323"/>
                <a:gd name="T1" fmla="*/ 309 h 309"/>
                <a:gd name="T2" fmla="*/ 58 w 323"/>
                <a:gd name="T3" fmla="*/ 265 h 309"/>
                <a:gd name="T4" fmla="*/ 58 w 323"/>
                <a:gd name="T5" fmla="*/ 57 h 309"/>
                <a:gd name="T6" fmla="*/ 266 w 323"/>
                <a:gd name="T7" fmla="*/ 57 h 309"/>
                <a:gd name="T8" fmla="*/ 290 w 323"/>
                <a:gd name="T9" fmla="*/ 235 h 309"/>
                <a:gd name="T10" fmla="*/ 266 w 323"/>
                <a:gd name="T11" fmla="*/ 265 h 309"/>
                <a:gd name="T12" fmla="*/ 235 w 323"/>
                <a:gd name="T13" fmla="*/ 289 h 309"/>
                <a:gd name="T14" fmla="*/ 162 w 323"/>
                <a:gd name="T15" fmla="*/ 309 h 309"/>
                <a:gd name="T16" fmla="*/ 162 w 323"/>
                <a:gd name="T17" fmla="*/ 26 h 309"/>
                <a:gd name="T18" fmla="*/ 66 w 323"/>
                <a:gd name="T19" fmla="*/ 66 h 309"/>
                <a:gd name="T20" fmla="*/ 66 w 323"/>
                <a:gd name="T21" fmla="*/ 257 h 309"/>
                <a:gd name="T22" fmla="*/ 229 w 323"/>
                <a:gd name="T23" fmla="*/ 279 h 309"/>
                <a:gd name="T24" fmla="*/ 258 w 323"/>
                <a:gd name="T25" fmla="*/ 257 h 309"/>
                <a:gd name="T26" fmla="*/ 279 w 323"/>
                <a:gd name="T27" fmla="*/ 229 h 309"/>
                <a:gd name="T28" fmla="*/ 258 w 323"/>
                <a:gd name="T29" fmla="*/ 66 h 309"/>
                <a:gd name="T30" fmla="*/ 162 w 323"/>
                <a:gd name="T31" fmla="*/ 26 h 309"/>
                <a:gd name="T32" fmla="*/ 162 w 323"/>
                <a:gd name="T33" fmla="*/ 284 h 309"/>
                <a:gd name="T34" fmla="*/ 75 w 323"/>
                <a:gd name="T35" fmla="*/ 248 h 309"/>
                <a:gd name="T36" fmla="*/ 75 w 323"/>
                <a:gd name="T37" fmla="*/ 74 h 309"/>
                <a:gd name="T38" fmla="*/ 162 w 323"/>
                <a:gd name="T39" fmla="*/ 38 h 309"/>
                <a:gd name="T40" fmla="*/ 249 w 323"/>
                <a:gd name="T41" fmla="*/ 74 h 309"/>
                <a:gd name="T42" fmla="*/ 272 w 323"/>
                <a:gd name="T43" fmla="*/ 216 h 309"/>
                <a:gd name="T44" fmla="*/ 249 w 323"/>
                <a:gd name="T45" fmla="*/ 248 h 309"/>
                <a:gd name="T46" fmla="*/ 217 w 323"/>
                <a:gd name="T47" fmla="*/ 271 h 309"/>
                <a:gd name="T48" fmla="*/ 162 w 323"/>
                <a:gd name="T49" fmla="*/ 284 h 309"/>
                <a:gd name="T50" fmla="*/ 162 w 323"/>
                <a:gd name="T51" fmla="*/ 50 h 309"/>
                <a:gd name="T52" fmla="*/ 83 w 323"/>
                <a:gd name="T53" fmla="*/ 83 h 309"/>
                <a:gd name="T54" fmla="*/ 83 w 323"/>
                <a:gd name="T55" fmla="*/ 240 h 309"/>
                <a:gd name="T56" fmla="*/ 212 w 323"/>
                <a:gd name="T57" fmla="*/ 261 h 309"/>
                <a:gd name="T58" fmla="*/ 241 w 323"/>
                <a:gd name="T59" fmla="*/ 240 h 309"/>
                <a:gd name="T60" fmla="*/ 261 w 323"/>
                <a:gd name="T61" fmla="*/ 211 h 309"/>
                <a:gd name="T62" fmla="*/ 261 w 323"/>
                <a:gd name="T63" fmla="*/ 211 h 309"/>
                <a:gd name="T64" fmla="*/ 241 w 323"/>
                <a:gd name="T65" fmla="*/ 83 h 309"/>
                <a:gd name="T66" fmla="*/ 162 w 323"/>
                <a:gd name="T67" fmla="*/ 50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323" h="309">
                  <a:moveTo>
                    <a:pt x="162" y="309"/>
                  </a:moveTo>
                  <a:cubicBezTo>
                    <a:pt x="124" y="309"/>
                    <a:pt x="86" y="294"/>
                    <a:pt x="58" y="265"/>
                  </a:cubicBezTo>
                  <a:cubicBezTo>
                    <a:pt x="0" y="208"/>
                    <a:pt x="0" y="114"/>
                    <a:pt x="58" y="57"/>
                  </a:cubicBezTo>
                  <a:cubicBezTo>
                    <a:pt x="115" y="0"/>
                    <a:pt x="209" y="0"/>
                    <a:pt x="266" y="57"/>
                  </a:cubicBezTo>
                  <a:cubicBezTo>
                    <a:pt x="313" y="104"/>
                    <a:pt x="323" y="177"/>
                    <a:pt x="290" y="235"/>
                  </a:cubicBezTo>
                  <a:cubicBezTo>
                    <a:pt x="283" y="246"/>
                    <a:pt x="275" y="256"/>
                    <a:pt x="266" y="265"/>
                  </a:cubicBezTo>
                  <a:cubicBezTo>
                    <a:pt x="257" y="275"/>
                    <a:pt x="247" y="283"/>
                    <a:pt x="235" y="289"/>
                  </a:cubicBezTo>
                  <a:cubicBezTo>
                    <a:pt x="213" y="302"/>
                    <a:pt x="187" y="309"/>
                    <a:pt x="162" y="309"/>
                  </a:cubicBezTo>
                  <a:close/>
                  <a:moveTo>
                    <a:pt x="162" y="26"/>
                  </a:moveTo>
                  <a:cubicBezTo>
                    <a:pt x="127" y="26"/>
                    <a:pt x="93" y="39"/>
                    <a:pt x="66" y="66"/>
                  </a:cubicBezTo>
                  <a:cubicBezTo>
                    <a:pt x="14" y="118"/>
                    <a:pt x="14" y="204"/>
                    <a:pt x="66" y="257"/>
                  </a:cubicBezTo>
                  <a:cubicBezTo>
                    <a:pt x="109" y="300"/>
                    <a:pt x="176" y="309"/>
                    <a:pt x="229" y="279"/>
                  </a:cubicBezTo>
                  <a:cubicBezTo>
                    <a:pt x="240" y="273"/>
                    <a:pt x="249" y="265"/>
                    <a:pt x="258" y="257"/>
                  </a:cubicBezTo>
                  <a:cubicBezTo>
                    <a:pt x="266" y="249"/>
                    <a:pt x="273" y="239"/>
                    <a:pt x="279" y="229"/>
                  </a:cubicBezTo>
                  <a:cubicBezTo>
                    <a:pt x="310" y="176"/>
                    <a:pt x="301" y="109"/>
                    <a:pt x="258" y="66"/>
                  </a:cubicBezTo>
                  <a:cubicBezTo>
                    <a:pt x="231" y="39"/>
                    <a:pt x="197" y="26"/>
                    <a:pt x="162" y="26"/>
                  </a:cubicBezTo>
                  <a:close/>
                  <a:moveTo>
                    <a:pt x="162" y="284"/>
                  </a:moveTo>
                  <a:cubicBezTo>
                    <a:pt x="130" y="284"/>
                    <a:pt x="99" y="272"/>
                    <a:pt x="75" y="248"/>
                  </a:cubicBezTo>
                  <a:cubicBezTo>
                    <a:pt x="27" y="200"/>
                    <a:pt x="27" y="122"/>
                    <a:pt x="75" y="74"/>
                  </a:cubicBezTo>
                  <a:cubicBezTo>
                    <a:pt x="98" y="51"/>
                    <a:pt x="129" y="38"/>
                    <a:pt x="162" y="38"/>
                  </a:cubicBezTo>
                  <a:cubicBezTo>
                    <a:pt x="195" y="38"/>
                    <a:pt x="226" y="51"/>
                    <a:pt x="249" y="74"/>
                  </a:cubicBezTo>
                  <a:cubicBezTo>
                    <a:pt x="287" y="112"/>
                    <a:pt x="296" y="169"/>
                    <a:pt x="272" y="216"/>
                  </a:cubicBezTo>
                  <a:cubicBezTo>
                    <a:pt x="266" y="228"/>
                    <a:pt x="258" y="239"/>
                    <a:pt x="249" y="248"/>
                  </a:cubicBezTo>
                  <a:cubicBezTo>
                    <a:pt x="240" y="258"/>
                    <a:pt x="229" y="265"/>
                    <a:pt x="217" y="271"/>
                  </a:cubicBezTo>
                  <a:cubicBezTo>
                    <a:pt x="200" y="280"/>
                    <a:pt x="181" y="284"/>
                    <a:pt x="162" y="284"/>
                  </a:cubicBezTo>
                  <a:close/>
                  <a:moveTo>
                    <a:pt x="162" y="50"/>
                  </a:moveTo>
                  <a:cubicBezTo>
                    <a:pt x="132" y="50"/>
                    <a:pt x="104" y="62"/>
                    <a:pt x="83" y="83"/>
                  </a:cubicBezTo>
                  <a:cubicBezTo>
                    <a:pt x="40" y="126"/>
                    <a:pt x="40" y="197"/>
                    <a:pt x="83" y="240"/>
                  </a:cubicBezTo>
                  <a:cubicBezTo>
                    <a:pt x="117" y="274"/>
                    <a:pt x="169" y="282"/>
                    <a:pt x="212" y="261"/>
                  </a:cubicBezTo>
                  <a:cubicBezTo>
                    <a:pt x="223" y="255"/>
                    <a:pt x="232" y="248"/>
                    <a:pt x="241" y="240"/>
                  </a:cubicBezTo>
                  <a:cubicBezTo>
                    <a:pt x="249" y="231"/>
                    <a:pt x="256" y="222"/>
                    <a:pt x="261" y="211"/>
                  </a:cubicBezTo>
                  <a:cubicBezTo>
                    <a:pt x="261" y="211"/>
                    <a:pt x="261" y="211"/>
                    <a:pt x="261" y="211"/>
                  </a:cubicBezTo>
                  <a:cubicBezTo>
                    <a:pt x="283" y="168"/>
                    <a:pt x="275" y="117"/>
                    <a:pt x="241" y="83"/>
                  </a:cubicBezTo>
                  <a:cubicBezTo>
                    <a:pt x="220" y="62"/>
                    <a:pt x="192" y="50"/>
                    <a:pt x="162" y="5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0CF28750-4F53-416D-9485-B8523A6EA639}"/>
                </a:ext>
              </a:extLst>
            </p:cNvPr>
            <p:cNvSpPr>
              <a:spLocks/>
            </p:cNvSpPr>
            <p:nvPr/>
          </p:nvSpPr>
          <p:spPr bwMode="auto">
            <a:xfrm>
              <a:off x="628" y="628"/>
              <a:ext cx="29" cy="29"/>
            </a:xfrm>
            <a:custGeom>
              <a:avLst/>
              <a:gdLst>
                <a:gd name="T0" fmla="*/ 6 w 12"/>
                <a:gd name="T1" fmla="*/ 12 h 12"/>
                <a:gd name="T2" fmla="*/ 4 w 12"/>
                <a:gd name="T3" fmla="*/ 12 h 12"/>
                <a:gd name="T4" fmla="*/ 2 w 12"/>
                <a:gd name="T5" fmla="*/ 11 h 12"/>
                <a:gd name="T6" fmla="*/ 0 w 12"/>
                <a:gd name="T7" fmla="*/ 6 h 12"/>
                <a:gd name="T8" fmla="*/ 2 w 12"/>
                <a:gd name="T9" fmla="*/ 2 h 12"/>
                <a:gd name="T10" fmla="*/ 10 w 12"/>
                <a:gd name="T11" fmla="*/ 2 h 12"/>
                <a:gd name="T12" fmla="*/ 12 w 12"/>
                <a:gd name="T13" fmla="*/ 6 h 12"/>
                <a:gd name="T14" fmla="*/ 10 w 12"/>
                <a:gd name="T15" fmla="*/ 11 h 12"/>
                <a:gd name="T16" fmla="*/ 6 w 1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2">
                  <a:moveTo>
                    <a:pt x="6" y="12"/>
                  </a:moveTo>
                  <a:cubicBezTo>
                    <a:pt x="5" y="12"/>
                    <a:pt x="4" y="12"/>
                    <a:pt x="4" y="12"/>
                  </a:cubicBezTo>
                  <a:cubicBezTo>
                    <a:pt x="3" y="12"/>
                    <a:pt x="2" y="11"/>
                    <a:pt x="2" y="11"/>
                  </a:cubicBezTo>
                  <a:cubicBezTo>
                    <a:pt x="1" y="9"/>
                    <a:pt x="0" y="8"/>
                    <a:pt x="0" y="6"/>
                  </a:cubicBezTo>
                  <a:cubicBezTo>
                    <a:pt x="0" y="5"/>
                    <a:pt x="1" y="3"/>
                    <a:pt x="2" y="2"/>
                  </a:cubicBezTo>
                  <a:cubicBezTo>
                    <a:pt x="4" y="0"/>
                    <a:pt x="8" y="0"/>
                    <a:pt x="10" y="2"/>
                  </a:cubicBezTo>
                  <a:cubicBezTo>
                    <a:pt x="11" y="3"/>
                    <a:pt x="12" y="5"/>
                    <a:pt x="12" y="6"/>
                  </a:cubicBezTo>
                  <a:cubicBezTo>
                    <a:pt x="12" y="8"/>
                    <a:pt x="11" y="9"/>
                    <a:pt x="10" y="11"/>
                  </a:cubicBezTo>
                  <a:cubicBezTo>
                    <a:pt x="9" y="12"/>
                    <a:pt x="8"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D0F515E6-F053-4444-AEBC-C29BA249429F}"/>
                </a:ext>
              </a:extLst>
            </p:cNvPr>
            <p:cNvSpPr>
              <a:spLocks noEditPoints="1"/>
            </p:cNvSpPr>
            <p:nvPr/>
          </p:nvSpPr>
          <p:spPr bwMode="auto">
            <a:xfrm>
              <a:off x="693" y="693"/>
              <a:ext cx="98" cy="98"/>
            </a:xfrm>
            <a:custGeom>
              <a:avLst/>
              <a:gdLst>
                <a:gd name="T0" fmla="*/ 30 w 41"/>
                <a:gd name="T1" fmla="*/ 39 h 41"/>
                <a:gd name="T2" fmla="*/ 30 w 41"/>
                <a:gd name="T3" fmla="*/ 31 h 41"/>
                <a:gd name="T4" fmla="*/ 30 w 41"/>
                <a:gd name="T5" fmla="*/ 31 h 41"/>
                <a:gd name="T6" fmla="*/ 39 w 41"/>
                <a:gd name="T7" fmla="*/ 31 h 41"/>
                <a:gd name="T8" fmla="*/ 39 w 41"/>
                <a:gd name="T9" fmla="*/ 31 h 41"/>
                <a:gd name="T10" fmla="*/ 39 w 41"/>
                <a:gd name="T11" fmla="*/ 39 h 41"/>
                <a:gd name="T12" fmla="*/ 39 w 41"/>
                <a:gd name="T13" fmla="*/ 39 h 41"/>
                <a:gd name="T14" fmla="*/ 35 w 41"/>
                <a:gd name="T15" fmla="*/ 41 h 41"/>
                <a:gd name="T16" fmla="*/ 35 w 41"/>
                <a:gd name="T17" fmla="*/ 41 h 41"/>
                <a:gd name="T18" fmla="*/ 30 w 41"/>
                <a:gd name="T19" fmla="*/ 39 h 41"/>
                <a:gd name="T20" fmla="*/ 3 w 41"/>
                <a:gd name="T21" fmla="*/ 11 h 41"/>
                <a:gd name="T22" fmla="*/ 3 w 41"/>
                <a:gd name="T23" fmla="*/ 3 h 41"/>
                <a:gd name="T24" fmla="*/ 3 w 41"/>
                <a:gd name="T25" fmla="*/ 3 h 41"/>
                <a:gd name="T26" fmla="*/ 11 w 41"/>
                <a:gd name="T27" fmla="*/ 3 h 41"/>
                <a:gd name="T28" fmla="*/ 11 w 41"/>
                <a:gd name="T29" fmla="*/ 3 h 41"/>
                <a:gd name="T30" fmla="*/ 11 w 41"/>
                <a:gd name="T31" fmla="*/ 11 h 41"/>
                <a:gd name="T32" fmla="*/ 11 w 41"/>
                <a:gd name="T33" fmla="*/ 11 h 41"/>
                <a:gd name="T34" fmla="*/ 7 w 41"/>
                <a:gd name="T35" fmla="*/ 13 h 41"/>
                <a:gd name="T36" fmla="*/ 7 w 41"/>
                <a:gd name="T37" fmla="*/ 13 h 41"/>
                <a:gd name="T38" fmla="*/ 3 w 41"/>
                <a:gd name="T39" fmla="*/ 1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 h="41">
                  <a:moveTo>
                    <a:pt x="30" y="39"/>
                  </a:moveTo>
                  <a:cubicBezTo>
                    <a:pt x="28" y="37"/>
                    <a:pt x="28" y="33"/>
                    <a:pt x="30" y="31"/>
                  </a:cubicBezTo>
                  <a:cubicBezTo>
                    <a:pt x="30" y="31"/>
                    <a:pt x="30" y="31"/>
                    <a:pt x="30" y="31"/>
                  </a:cubicBezTo>
                  <a:cubicBezTo>
                    <a:pt x="33" y="28"/>
                    <a:pt x="36" y="28"/>
                    <a:pt x="39" y="31"/>
                  </a:cubicBezTo>
                  <a:cubicBezTo>
                    <a:pt x="39" y="31"/>
                    <a:pt x="39" y="31"/>
                    <a:pt x="39" y="31"/>
                  </a:cubicBezTo>
                  <a:cubicBezTo>
                    <a:pt x="41" y="33"/>
                    <a:pt x="41" y="37"/>
                    <a:pt x="39" y="39"/>
                  </a:cubicBezTo>
                  <a:cubicBezTo>
                    <a:pt x="39" y="39"/>
                    <a:pt x="39" y="39"/>
                    <a:pt x="39" y="39"/>
                  </a:cubicBezTo>
                  <a:cubicBezTo>
                    <a:pt x="38" y="40"/>
                    <a:pt x="36" y="41"/>
                    <a:pt x="35" y="41"/>
                  </a:cubicBezTo>
                  <a:cubicBezTo>
                    <a:pt x="35" y="41"/>
                    <a:pt x="35" y="41"/>
                    <a:pt x="35" y="41"/>
                  </a:cubicBezTo>
                  <a:cubicBezTo>
                    <a:pt x="33" y="41"/>
                    <a:pt x="32" y="40"/>
                    <a:pt x="30" y="39"/>
                  </a:cubicBezTo>
                  <a:close/>
                  <a:moveTo>
                    <a:pt x="3" y="11"/>
                  </a:moveTo>
                  <a:cubicBezTo>
                    <a:pt x="0" y="9"/>
                    <a:pt x="0" y="5"/>
                    <a:pt x="3" y="3"/>
                  </a:cubicBezTo>
                  <a:cubicBezTo>
                    <a:pt x="3" y="3"/>
                    <a:pt x="3" y="3"/>
                    <a:pt x="3" y="3"/>
                  </a:cubicBezTo>
                  <a:cubicBezTo>
                    <a:pt x="5" y="0"/>
                    <a:pt x="9" y="0"/>
                    <a:pt x="11" y="3"/>
                  </a:cubicBezTo>
                  <a:cubicBezTo>
                    <a:pt x="11" y="3"/>
                    <a:pt x="11" y="3"/>
                    <a:pt x="11" y="3"/>
                  </a:cubicBezTo>
                  <a:cubicBezTo>
                    <a:pt x="13" y="5"/>
                    <a:pt x="13" y="9"/>
                    <a:pt x="11" y="11"/>
                  </a:cubicBezTo>
                  <a:cubicBezTo>
                    <a:pt x="11" y="11"/>
                    <a:pt x="11" y="11"/>
                    <a:pt x="11" y="11"/>
                  </a:cubicBezTo>
                  <a:cubicBezTo>
                    <a:pt x="10" y="12"/>
                    <a:pt x="8" y="13"/>
                    <a:pt x="7" y="13"/>
                  </a:cubicBezTo>
                  <a:cubicBezTo>
                    <a:pt x="7" y="13"/>
                    <a:pt x="7" y="13"/>
                    <a:pt x="7" y="13"/>
                  </a:cubicBezTo>
                  <a:cubicBezTo>
                    <a:pt x="5" y="13"/>
                    <a:pt x="4" y="12"/>
                    <a:pt x="3"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F6AF6309-DA24-4EA0-B705-1BDF381CA486}"/>
                </a:ext>
              </a:extLst>
            </p:cNvPr>
            <p:cNvSpPr>
              <a:spLocks/>
            </p:cNvSpPr>
            <p:nvPr/>
          </p:nvSpPr>
          <p:spPr bwMode="auto">
            <a:xfrm>
              <a:off x="827" y="827"/>
              <a:ext cx="28" cy="31"/>
            </a:xfrm>
            <a:custGeom>
              <a:avLst/>
              <a:gdLst>
                <a:gd name="T0" fmla="*/ 6 w 12"/>
                <a:gd name="T1" fmla="*/ 13 h 13"/>
                <a:gd name="T2" fmla="*/ 2 w 12"/>
                <a:gd name="T3" fmla="*/ 11 h 13"/>
                <a:gd name="T4" fmla="*/ 0 w 12"/>
                <a:gd name="T5" fmla="*/ 7 h 13"/>
                <a:gd name="T6" fmla="*/ 2 w 12"/>
                <a:gd name="T7" fmla="*/ 2 h 13"/>
                <a:gd name="T8" fmla="*/ 3 w 12"/>
                <a:gd name="T9" fmla="*/ 2 h 13"/>
                <a:gd name="T10" fmla="*/ 4 w 12"/>
                <a:gd name="T11" fmla="*/ 1 h 13"/>
                <a:gd name="T12" fmla="*/ 5 w 12"/>
                <a:gd name="T13" fmla="*/ 1 h 13"/>
                <a:gd name="T14" fmla="*/ 11 w 12"/>
                <a:gd name="T15" fmla="*/ 2 h 13"/>
                <a:gd name="T16" fmla="*/ 12 w 12"/>
                <a:gd name="T17" fmla="*/ 7 h 13"/>
                <a:gd name="T18" fmla="*/ 11 w 12"/>
                <a:gd name="T19" fmla="*/ 11 h 13"/>
                <a:gd name="T20" fmla="*/ 9 w 12"/>
                <a:gd name="T21" fmla="*/ 12 h 13"/>
                <a:gd name="T22" fmla="*/ 6 w 12"/>
                <a:gd name="T2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 h="13">
                  <a:moveTo>
                    <a:pt x="6" y="13"/>
                  </a:moveTo>
                  <a:cubicBezTo>
                    <a:pt x="5" y="13"/>
                    <a:pt x="3" y="12"/>
                    <a:pt x="2" y="11"/>
                  </a:cubicBezTo>
                  <a:cubicBezTo>
                    <a:pt x="1" y="10"/>
                    <a:pt x="0" y="8"/>
                    <a:pt x="0" y="7"/>
                  </a:cubicBezTo>
                  <a:cubicBezTo>
                    <a:pt x="0" y="5"/>
                    <a:pt x="1" y="3"/>
                    <a:pt x="2" y="2"/>
                  </a:cubicBezTo>
                  <a:cubicBezTo>
                    <a:pt x="2" y="2"/>
                    <a:pt x="3" y="2"/>
                    <a:pt x="3" y="2"/>
                  </a:cubicBezTo>
                  <a:cubicBezTo>
                    <a:pt x="3" y="1"/>
                    <a:pt x="4" y="1"/>
                    <a:pt x="4" y="1"/>
                  </a:cubicBezTo>
                  <a:cubicBezTo>
                    <a:pt x="4" y="1"/>
                    <a:pt x="5" y="1"/>
                    <a:pt x="5" y="1"/>
                  </a:cubicBezTo>
                  <a:cubicBezTo>
                    <a:pt x="7" y="0"/>
                    <a:pt x="9" y="1"/>
                    <a:pt x="11" y="2"/>
                  </a:cubicBezTo>
                  <a:cubicBezTo>
                    <a:pt x="12" y="3"/>
                    <a:pt x="12" y="5"/>
                    <a:pt x="12" y="7"/>
                  </a:cubicBezTo>
                  <a:cubicBezTo>
                    <a:pt x="12" y="8"/>
                    <a:pt x="12" y="10"/>
                    <a:pt x="11" y="11"/>
                  </a:cubicBezTo>
                  <a:cubicBezTo>
                    <a:pt x="10" y="11"/>
                    <a:pt x="9" y="12"/>
                    <a:pt x="9" y="12"/>
                  </a:cubicBezTo>
                  <a:cubicBezTo>
                    <a:pt x="8" y="12"/>
                    <a:pt x="7" y="13"/>
                    <a:pt x="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0" name="Group 13">
            <a:extLst>
              <a:ext uri="{FF2B5EF4-FFF2-40B4-BE49-F238E27FC236}">
                <a16:creationId xmlns:a16="http://schemas.microsoft.com/office/drawing/2014/main" id="{48156DCF-196F-4ADA-ADE4-E19FCB8D93A2}"/>
              </a:ext>
            </a:extLst>
          </p:cNvPr>
          <p:cNvGrpSpPr>
            <a:grpSpLocks noChangeAspect="1"/>
          </p:cNvGrpSpPr>
          <p:nvPr/>
        </p:nvGrpSpPr>
        <p:grpSpPr bwMode="auto">
          <a:xfrm>
            <a:off x="11043921" y="2811647"/>
            <a:ext cx="845953" cy="845953"/>
            <a:chOff x="1" y="1"/>
            <a:chExt cx="636" cy="636"/>
          </a:xfrm>
          <a:solidFill>
            <a:schemeClr val="bg1"/>
          </a:solidFill>
        </p:grpSpPr>
        <p:sp>
          <p:nvSpPr>
            <p:cNvPr id="22" name="Freeform 14">
              <a:extLst>
                <a:ext uri="{FF2B5EF4-FFF2-40B4-BE49-F238E27FC236}">
                  <a16:creationId xmlns:a16="http://schemas.microsoft.com/office/drawing/2014/main" id="{6912A3D6-3EF6-4DA4-9CE8-4B52DBE3C116}"/>
                </a:ext>
              </a:extLst>
            </p:cNvPr>
            <p:cNvSpPr>
              <a:spLocks/>
            </p:cNvSpPr>
            <p:nvPr/>
          </p:nvSpPr>
          <p:spPr bwMode="auto">
            <a:xfrm>
              <a:off x="273" y="235"/>
              <a:ext cx="92" cy="168"/>
            </a:xfrm>
            <a:custGeom>
              <a:avLst/>
              <a:gdLst>
                <a:gd name="T0" fmla="*/ 37 w 61"/>
                <a:gd name="T1" fmla="*/ 111 h 111"/>
                <a:gd name="T2" fmla="*/ 24 w 61"/>
                <a:gd name="T3" fmla="*/ 111 h 111"/>
                <a:gd name="T4" fmla="*/ 0 w 61"/>
                <a:gd name="T5" fmla="*/ 87 h 111"/>
                <a:gd name="T6" fmla="*/ 6 w 61"/>
                <a:gd name="T7" fmla="*/ 81 h 111"/>
                <a:gd name="T8" fmla="*/ 12 w 61"/>
                <a:gd name="T9" fmla="*/ 87 h 111"/>
                <a:gd name="T10" fmla="*/ 24 w 61"/>
                <a:gd name="T11" fmla="*/ 99 h 111"/>
                <a:gd name="T12" fmla="*/ 37 w 61"/>
                <a:gd name="T13" fmla="*/ 99 h 111"/>
                <a:gd name="T14" fmla="*/ 49 w 61"/>
                <a:gd name="T15" fmla="*/ 87 h 111"/>
                <a:gd name="T16" fmla="*/ 49 w 61"/>
                <a:gd name="T17" fmla="*/ 74 h 111"/>
                <a:gd name="T18" fmla="*/ 37 w 61"/>
                <a:gd name="T19" fmla="*/ 61 h 111"/>
                <a:gd name="T20" fmla="*/ 24 w 61"/>
                <a:gd name="T21" fmla="*/ 61 h 111"/>
                <a:gd name="T22" fmla="*/ 0 w 61"/>
                <a:gd name="T23" fmla="*/ 37 h 111"/>
                <a:gd name="T24" fmla="*/ 0 w 61"/>
                <a:gd name="T25" fmla="*/ 24 h 111"/>
                <a:gd name="T26" fmla="*/ 24 w 61"/>
                <a:gd name="T27" fmla="*/ 0 h 111"/>
                <a:gd name="T28" fmla="*/ 37 w 61"/>
                <a:gd name="T29" fmla="*/ 0 h 111"/>
                <a:gd name="T30" fmla="*/ 61 w 61"/>
                <a:gd name="T31" fmla="*/ 24 h 111"/>
                <a:gd name="T32" fmla="*/ 61 w 61"/>
                <a:gd name="T33" fmla="*/ 25 h 111"/>
                <a:gd name="T34" fmla="*/ 55 w 61"/>
                <a:gd name="T35" fmla="*/ 31 h 111"/>
                <a:gd name="T36" fmla="*/ 49 w 61"/>
                <a:gd name="T37" fmla="*/ 25 h 111"/>
                <a:gd name="T38" fmla="*/ 49 w 61"/>
                <a:gd name="T39" fmla="*/ 24 h 111"/>
                <a:gd name="T40" fmla="*/ 37 w 61"/>
                <a:gd name="T41" fmla="*/ 12 h 111"/>
                <a:gd name="T42" fmla="*/ 24 w 61"/>
                <a:gd name="T43" fmla="*/ 12 h 111"/>
                <a:gd name="T44" fmla="*/ 12 w 61"/>
                <a:gd name="T45" fmla="*/ 24 h 111"/>
                <a:gd name="T46" fmla="*/ 12 w 61"/>
                <a:gd name="T47" fmla="*/ 37 h 111"/>
                <a:gd name="T48" fmla="*/ 24 w 61"/>
                <a:gd name="T49" fmla="*/ 49 h 111"/>
                <a:gd name="T50" fmla="*/ 37 w 61"/>
                <a:gd name="T51" fmla="*/ 49 h 111"/>
                <a:gd name="T52" fmla="*/ 61 w 61"/>
                <a:gd name="T53" fmla="*/ 74 h 111"/>
                <a:gd name="T54" fmla="*/ 61 w 61"/>
                <a:gd name="T55" fmla="*/ 87 h 111"/>
                <a:gd name="T56" fmla="*/ 37 w 61"/>
                <a:gd name="T57" fmla="*/ 111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61" h="111">
                  <a:moveTo>
                    <a:pt x="37" y="111"/>
                  </a:moveTo>
                  <a:cubicBezTo>
                    <a:pt x="24" y="111"/>
                    <a:pt x="24" y="111"/>
                    <a:pt x="24" y="111"/>
                  </a:cubicBezTo>
                  <a:cubicBezTo>
                    <a:pt x="11" y="111"/>
                    <a:pt x="0" y="100"/>
                    <a:pt x="0" y="87"/>
                  </a:cubicBezTo>
                  <a:cubicBezTo>
                    <a:pt x="0" y="83"/>
                    <a:pt x="3" y="81"/>
                    <a:pt x="6" y="81"/>
                  </a:cubicBezTo>
                  <a:cubicBezTo>
                    <a:pt x="9" y="81"/>
                    <a:pt x="12" y="83"/>
                    <a:pt x="12" y="87"/>
                  </a:cubicBezTo>
                  <a:cubicBezTo>
                    <a:pt x="12" y="93"/>
                    <a:pt x="17" y="99"/>
                    <a:pt x="24" y="99"/>
                  </a:cubicBezTo>
                  <a:cubicBezTo>
                    <a:pt x="37" y="99"/>
                    <a:pt x="37" y="99"/>
                    <a:pt x="37" y="99"/>
                  </a:cubicBezTo>
                  <a:cubicBezTo>
                    <a:pt x="44" y="99"/>
                    <a:pt x="49" y="93"/>
                    <a:pt x="49" y="87"/>
                  </a:cubicBezTo>
                  <a:cubicBezTo>
                    <a:pt x="49" y="74"/>
                    <a:pt x="49" y="74"/>
                    <a:pt x="49" y="74"/>
                  </a:cubicBezTo>
                  <a:cubicBezTo>
                    <a:pt x="49" y="67"/>
                    <a:pt x="44" y="61"/>
                    <a:pt x="37" y="61"/>
                  </a:cubicBezTo>
                  <a:cubicBezTo>
                    <a:pt x="24" y="61"/>
                    <a:pt x="24" y="61"/>
                    <a:pt x="24" y="61"/>
                  </a:cubicBezTo>
                  <a:cubicBezTo>
                    <a:pt x="11" y="61"/>
                    <a:pt x="0" y="51"/>
                    <a:pt x="0" y="37"/>
                  </a:cubicBezTo>
                  <a:cubicBezTo>
                    <a:pt x="0" y="24"/>
                    <a:pt x="0" y="24"/>
                    <a:pt x="0" y="24"/>
                  </a:cubicBezTo>
                  <a:cubicBezTo>
                    <a:pt x="0" y="11"/>
                    <a:pt x="11" y="0"/>
                    <a:pt x="24" y="0"/>
                  </a:cubicBezTo>
                  <a:cubicBezTo>
                    <a:pt x="37" y="0"/>
                    <a:pt x="37" y="0"/>
                    <a:pt x="37" y="0"/>
                  </a:cubicBezTo>
                  <a:cubicBezTo>
                    <a:pt x="51" y="0"/>
                    <a:pt x="61" y="11"/>
                    <a:pt x="61" y="24"/>
                  </a:cubicBezTo>
                  <a:cubicBezTo>
                    <a:pt x="61" y="25"/>
                    <a:pt x="61" y="25"/>
                    <a:pt x="61" y="25"/>
                  </a:cubicBezTo>
                  <a:cubicBezTo>
                    <a:pt x="61" y="28"/>
                    <a:pt x="59" y="31"/>
                    <a:pt x="55" y="31"/>
                  </a:cubicBezTo>
                  <a:cubicBezTo>
                    <a:pt x="52" y="31"/>
                    <a:pt x="49" y="28"/>
                    <a:pt x="49" y="25"/>
                  </a:cubicBezTo>
                  <a:cubicBezTo>
                    <a:pt x="49" y="24"/>
                    <a:pt x="49" y="24"/>
                    <a:pt x="49" y="24"/>
                  </a:cubicBezTo>
                  <a:cubicBezTo>
                    <a:pt x="49" y="18"/>
                    <a:pt x="44" y="12"/>
                    <a:pt x="37" y="12"/>
                  </a:cubicBezTo>
                  <a:cubicBezTo>
                    <a:pt x="24" y="12"/>
                    <a:pt x="24" y="12"/>
                    <a:pt x="24" y="12"/>
                  </a:cubicBezTo>
                  <a:cubicBezTo>
                    <a:pt x="17" y="12"/>
                    <a:pt x="12" y="18"/>
                    <a:pt x="12" y="24"/>
                  </a:cubicBezTo>
                  <a:cubicBezTo>
                    <a:pt x="12" y="37"/>
                    <a:pt x="12" y="37"/>
                    <a:pt x="12" y="37"/>
                  </a:cubicBezTo>
                  <a:cubicBezTo>
                    <a:pt x="12" y="44"/>
                    <a:pt x="17" y="49"/>
                    <a:pt x="24" y="49"/>
                  </a:cubicBezTo>
                  <a:cubicBezTo>
                    <a:pt x="37" y="49"/>
                    <a:pt x="37" y="49"/>
                    <a:pt x="37" y="49"/>
                  </a:cubicBezTo>
                  <a:cubicBezTo>
                    <a:pt x="51" y="49"/>
                    <a:pt x="61" y="60"/>
                    <a:pt x="61" y="74"/>
                  </a:cubicBezTo>
                  <a:cubicBezTo>
                    <a:pt x="61" y="87"/>
                    <a:pt x="61" y="87"/>
                    <a:pt x="61" y="87"/>
                  </a:cubicBezTo>
                  <a:cubicBezTo>
                    <a:pt x="61" y="100"/>
                    <a:pt x="51" y="111"/>
                    <a:pt x="37" y="1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CBE34A0A-4F17-41CA-B671-296E980E1FB4}"/>
                </a:ext>
              </a:extLst>
            </p:cNvPr>
            <p:cNvSpPr>
              <a:spLocks/>
            </p:cNvSpPr>
            <p:nvPr/>
          </p:nvSpPr>
          <p:spPr bwMode="auto">
            <a:xfrm>
              <a:off x="311" y="203"/>
              <a:ext cx="18" cy="47"/>
            </a:xfrm>
            <a:custGeom>
              <a:avLst/>
              <a:gdLst>
                <a:gd name="T0" fmla="*/ 6 w 12"/>
                <a:gd name="T1" fmla="*/ 31 h 31"/>
                <a:gd name="T2" fmla="*/ 0 w 12"/>
                <a:gd name="T3" fmla="*/ 25 h 31"/>
                <a:gd name="T4" fmla="*/ 0 w 12"/>
                <a:gd name="T5" fmla="*/ 6 h 31"/>
                <a:gd name="T6" fmla="*/ 6 w 12"/>
                <a:gd name="T7" fmla="*/ 0 h 31"/>
                <a:gd name="T8" fmla="*/ 12 w 12"/>
                <a:gd name="T9" fmla="*/ 6 h 31"/>
                <a:gd name="T10" fmla="*/ 12 w 12"/>
                <a:gd name="T11" fmla="*/ 25 h 31"/>
                <a:gd name="T12" fmla="*/ 6 w 12"/>
                <a:gd name="T13" fmla="*/ 31 h 31"/>
              </a:gdLst>
              <a:ahLst/>
              <a:cxnLst>
                <a:cxn ang="0">
                  <a:pos x="T0" y="T1"/>
                </a:cxn>
                <a:cxn ang="0">
                  <a:pos x="T2" y="T3"/>
                </a:cxn>
                <a:cxn ang="0">
                  <a:pos x="T4" y="T5"/>
                </a:cxn>
                <a:cxn ang="0">
                  <a:pos x="T6" y="T7"/>
                </a:cxn>
                <a:cxn ang="0">
                  <a:pos x="T8" y="T9"/>
                </a:cxn>
                <a:cxn ang="0">
                  <a:pos x="T10" y="T11"/>
                </a:cxn>
                <a:cxn ang="0">
                  <a:pos x="T12" y="T13"/>
                </a:cxn>
              </a:cxnLst>
              <a:rect l="0" t="0" r="r" b="b"/>
              <a:pathLst>
                <a:path w="12" h="31">
                  <a:moveTo>
                    <a:pt x="6" y="31"/>
                  </a:moveTo>
                  <a:cubicBezTo>
                    <a:pt x="2" y="31"/>
                    <a:pt x="0" y="28"/>
                    <a:pt x="0" y="25"/>
                  </a:cubicBezTo>
                  <a:cubicBezTo>
                    <a:pt x="0" y="6"/>
                    <a:pt x="0" y="6"/>
                    <a:pt x="0" y="6"/>
                  </a:cubicBezTo>
                  <a:cubicBezTo>
                    <a:pt x="0" y="2"/>
                    <a:pt x="2" y="0"/>
                    <a:pt x="6" y="0"/>
                  </a:cubicBezTo>
                  <a:cubicBezTo>
                    <a:pt x="9" y="0"/>
                    <a:pt x="12" y="2"/>
                    <a:pt x="12" y="6"/>
                  </a:cubicBezTo>
                  <a:cubicBezTo>
                    <a:pt x="12" y="25"/>
                    <a:pt x="12" y="25"/>
                    <a:pt x="12" y="25"/>
                  </a:cubicBezTo>
                  <a:cubicBezTo>
                    <a:pt x="12" y="28"/>
                    <a:pt x="9" y="31"/>
                    <a:pt x="6"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D03B35EF-416F-44D7-A562-0AB0595CB1F7}"/>
                </a:ext>
              </a:extLst>
            </p:cNvPr>
            <p:cNvSpPr>
              <a:spLocks/>
            </p:cNvSpPr>
            <p:nvPr/>
          </p:nvSpPr>
          <p:spPr bwMode="auto">
            <a:xfrm>
              <a:off x="311" y="385"/>
              <a:ext cx="18" cy="47"/>
            </a:xfrm>
            <a:custGeom>
              <a:avLst/>
              <a:gdLst>
                <a:gd name="T0" fmla="*/ 6 w 12"/>
                <a:gd name="T1" fmla="*/ 31 h 31"/>
                <a:gd name="T2" fmla="*/ 0 w 12"/>
                <a:gd name="T3" fmla="*/ 25 h 31"/>
                <a:gd name="T4" fmla="*/ 0 w 12"/>
                <a:gd name="T5" fmla="*/ 6 h 31"/>
                <a:gd name="T6" fmla="*/ 6 w 12"/>
                <a:gd name="T7" fmla="*/ 0 h 31"/>
                <a:gd name="T8" fmla="*/ 12 w 12"/>
                <a:gd name="T9" fmla="*/ 6 h 31"/>
                <a:gd name="T10" fmla="*/ 12 w 12"/>
                <a:gd name="T11" fmla="*/ 25 h 31"/>
                <a:gd name="T12" fmla="*/ 6 w 12"/>
                <a:gd name="T13" fmla="*/ 31 h 31"/>
              </a:gdLst>
              <a:ahLst/>
              <a:cxnLst>
                <a:cxn ang="0">
                  <a:pos x="T0" y="T1"/>
                </a:cxn>
                <a:cxn ang="0">
                  <a:pos x="T2" y="T3"/>
                </a:cxn>
                <a:cxn ang="0">
                  <a:pos x="T4" y="T5"/>
                </a:cxn>
                <a:cxn ang="0">
                  <a:pos x="T6" y="T7"/>
                </a:cxn>
                <a:cxn ang="0">
                  <a:pos x="T8" y="T9"/>
                </a:cxn>
                <a:cxn ang="0">
                  <a:pos x="T10" y="T11"/>
                </a:cxn>
                <a:cxn ang="0">
                  <a:pos x="T12" y="T13"/>
                </a:cxn>
              </a:cxnLst>
              <a:rect l="0" t="0" r="r" b="b"/>
              <a:pathLst>
                <a:path w="12" h="31">
                  <a:moveTo>
                    <a:pt x="6" y="31"/>
                  </a:moveTo>
                  <a:cubicBezTo>
                    <a:pt x="2" y="31"/>
                    <a:pt x="0" y="29"/>
                    <a:pt x="0" y="25"/>
                  </a:cubicBezTo>
                  <a:cubicBezTo>
                    <a:pt x="0" y="6"/>
                    <a:pt x="0" y="6"/>
                    <a:pt x="0" y="6"/>
                  </a:cubicBezTo>
                  <a:cubicBezTo>
                    <a:pt x="0" y="3"/>
                    <a:pt x="2" y="0"/>
                    <a:pt x="6" y="0"/>
                  </a:cubicBezTo>
                  <a:cubicBezTo>
                    <a:pt x="9" y="0"/>
                    <a:pt x="12" y="3"/>
                    <a:pt x="12" y="6"/>
                  </a:cubicBezTo>
                  <a:cubicBezTo>
                    <a:pt x="12" y="25"/>
                    <a:pt x="12" y="25"/>
                    <a:pt x="12" y="25"/>
                  </a:cubicBezTo>
                  <a:cubicBezTo>
                    <a:pt x="12" y="29"/>
                    <a:pt x="9" y="31"/>
                    <a:pt x="6" y="3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54FEA80A-016C-4B06-8DB1-24F57903DC8D}"/>
                </a:ext>
              </a:extLst>
            </p:cNvPr>
            <p:cNvSpPr>
              <a:spLocks noEditPoints="1"/>
            </p:cNvSpPr>
            <p:nvPr/>
          </p:nvSpPr>
          <p:spPr bwMode="auto">
            <a:xfrm>
              <a:off x="167" y="166"/>
              <a:ext cx="305" cy="304"/>
            </a:xfrm>
            <a:custGeom>
              <a:avLst/>
              <a:gdLst>
                <a:gd name="T0" fmla="*/ 101 w 201"/>
                <a:gd name="T1" fmla="*/ 200 h 200"/>
                <a:gd name="T2" fmla="*/ 0 w 201"/>
                <a:gd name="T3" fmla="*/ 100 h 200"/>
                <a:gd name="T4" fmla="*/ 1 w 201"/>
                <a:gd name="T5" fmla="*/ 84 h 200"/>
                <a:gd name="T6" fmla="*/ 101 w 201"/>
                <a:gd name="T7" fmla="*/ 0 h 200"/>
                <a:gd name="T8" fmla="*/ 201 w 201"/>
                <a:gd name="T9" fmla="*/ 100 h 200"/>
                <a:gd name="T10" fmla="*/ 176 w 201"/>
                <a:gd name="T11" fmla="*/ 166 h 200"/>
                <a:gd name="T12" fmla="*/ 170 w 201"/>
                <a:gd name="T13" fmla="*/ 167 h 200"/>
                <a:gd name="T14" fmla="*/ 153 w 201"/>
                <a:gd name="T15" fmla="*/ 161 h 200"/>
                <a:gd name="T16" fmla="*/ 159 w 201"/>
                <a:gd name="T17" fmla="*/ 176 h 200"/>
                <a:gd name="T18" fmla="*/ 157 w 201"/>
                <a:gd name="T19" fmla="*/ 183 h 200"/>
                <a:gd name="T20" fmla="*/ 101 w 201"/>
                <a:gd name="T21" fmla="*/ 200 h 200"/>
                <a:gd name="T22" fmla="*/ 101 w 201"/>
                <a:gd name="T23" fmla="*/ 12 h 200"/>
                <a:gd name="T24" fmla="*/ 13 w 201"/>
                <a:gd name="T25" fmla="*/ 86 h 200"/>
                <a:gd name="T26" fmla="*/ 12 w 201"/>
                <a:gd name="T27" fmla="*/ 100 h 200"/>
                <a:gd name="T28" fmla="*/ 101 w 201"/>
                <a:gd name="T29" fmla="*/ 188 h 200"/>
                <a:gd name="T30" fmla="*/ 146 w 201"/>
                <a:gd name="T31" fmla="*/ 176 h 200"/>
                <a:gd name="T32" fmla="*/ 137 w 201"/>
                <a:gd name="T33" fmla="*/ 152 h 200"/>
                <a:gd name="T34" fmla="*/ 138 w 201"/>
                <a:gd name="T35" fmla="*/ 146 h 200"/>
                <a:gd name="T36" fmla="*/ 145 w 201"/>
                <a:gd name="T37" fmla="*/ 144 h 200"/>
                <a:gd name="T38" fmla="*/ 170 w 201"/>
                <a:gd name="T39" fmla="*/ 155 h 200"/>
                <a:gd name="T40" fmla="*/ 189 w 201"/>
                <a:gd name="T41" fmla="*/ 100 h 200"/>
                <a:gd name="T42" fmla="*/ 101 w 201"/>
                <a:gd name="T43" fmla="*/ 12 h 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01" h="200">
                  <a:moveTo>
                    <a:pt x="101" y="200"/>
                  </a:moveTo>
                  <a:cubicBezTo>
                    <a:pt x="45" y="200"/>
                    <a:pt x="0" y="155"/>
                    <a:pt x="0" y="100"/>
                  </a:cubicBezTo>
                  <a:cubicBezTo>
                    <a:pt x="0" y="95"/>
                    <a:pt x="1" y="90"/>
                    <a:pt x="1" y="84"/>
                  </a:cubicBezTo>
                  <a:cubicBezTo>
                    <a:pt x="9" y="35"/>
                    <a:pt x="51" y="0"/>
                    <a:pt x="101" y="0"/>
                  </a:cubicBezTo>
                  <a:cubicBezTo>
                    <a:pt x="156" y="0"/>
                    <a:pt x="201" y="45"/>
                    <a:pt x="201" y="100"/>
                  </a:cubicBezTo>
                  <a:cubicBezTo>
                    <a:pt x="201" y="124"/>
                    <a:pt x="192" y="147"/>
                    <a:pt x="176" y="166"/>
                  </a:cubicBezTo>
                  <a:cubicBezTo>
                    <a:pt x="175" y="168"/>
                    <a:pt x="172" y="168"/>
                    <a:pt x="170" y="167"/>
                  </a:cubicBezTo>
                  <a:cubicBezTo>
                    <a:pt x="153" y="161"/>
                    <a:pt x="153" y="161"/>
                    <a:pt x="153" y="161"/>
                  </a:cubicBezTo>
                  <a:cubicBezTo>
                    <a:pt x="159" y="176"/>
                    <a:pt x="159" y="176"/>
                    <a:pt x="159" y="176"/>
                  </a:cubicBezTo>
                  <a:cubicBezTo>
                    <a:pt x="160" y="178"/>
                    <a:pt x="160" y="181"/>
                    <a:pt x="157" y="183"/>
                  </a:cubicBezTo>
                  <a:cubicBezTo>
                    <a:pt x="140" y="194"/>
                    <a:pt x="121" y="200"/>
                    <a:pt x="101" y="200"/>
                  </a:cubicBezTo>
                  <a:close/>
                  <a:moveTo>
                    <a:pt x="101" y="12"/>
                  </a:moveTo>
                  <a:cubicBezTo>
                    <a:pt x="57" y="12"/>
                    <a:pt x="20" y="43"/>
                    <a:pt x="13" y="86"/>
                  </a:cubicBezTo>
                  <a:cubicBezTo>
                    <a:pt x="12" y="91"/>
                    <a:pt x="12" y="96"/>
                    <a:pt x="12" y="100"/>
                  </a:cubicBezTo>
                  <a:cubicBezTo>
                    <a:pt x="12" y="149"/>
                    <a:pt x="52" y="188"/>
                    <a:pt x="101" y="188"/>
                  </a:cubicBezTo>
                  <a:cubicBezTo>
                    <a:pt x="117" y="188"/>
                    <a:pt x="133" y="184"/>
                    <a:pt x="146" y="176"/>
                  </a:cubicBezTo>
                  <a:cubicBezTo>
                    <a:pt x="137" y="152"/>
                    <a:pt x="137" y="152"/>
                    <a:pt x="137" y="152"/>
                  </a:cubicBezTo>
                  <a:cubicBezTo>
                    <a:pt x="136" y="150"/>
                    <a:pt x="136" y="147"/>
                    <a:pt x="138" y="146"/>
                  </a:cubicBezTo>
                  <a:cubicBezTo>
                    <a:pt x="140" y="144"/>
                    <a:pt x="142" y="143"/>
                    <a:pt x="145" y="144"/>
                  </a:cubicBezTo>
                  <a:cubicBezTo>
                    <a:pt x="170" y="155"/>
                    <a:pt x="170" y="155"/>
                    <a:pt x="170" y="155"/>
                  </a:cubicBezTo>
                  <a:cubicBezTo>
                    <a:pt x="182" y="139"/>
                    <a:pt x="189" y="120"/>
                    <a:pt x="189" y="100"/>
                  </a:cubicBezTo>
                  <a:cubicBezTo>
                    <a:pt x="189" y="51"/>
                    <a:pt x="149" y="12"/>
                    <a:pt x="101"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4D6040D9-E318-4FC1-B2AB-66884A88F822}"/>
                </a:ext>
              </a:extLst>
            </p:cNvPr>
            <p:cNvSpPr>
              <a:spLocks noEditPoints="1"/>
            </p:cNvSpPr>
            <p:nvPr/>
          </p:nvSpPr>
          <p:spPr bwMode="auto">
            <a:xfrm>
              <a:off x="373" y="383"/>
              <a:ext cx="244" cy="243"/>
            </a:xfrm>
            <a:custGeom>
              <a:avLst/>
              <a:gdLst>
                <a:gd name="T0" fmla="*/ 131 w 161"/>
                <a:gd name="T1" fmla="*/ 160 h 160"/>
                <a:gd name="T2" fmla="*/ 127 w 161"/>
                <a:gd name="T3" fmla="*/ 159 h 160"/>
                <a:gd name="T4" fmla="*/ 73 w 161"/>
                <a:gd name="T5" fmla="*/ 105 h 160"/>
                <a:gd name="T6" fmla="*/ 56 w 161"/>
                <a:gd name="T7" fmla="*/ 122 h 160"/>
                <a:gd name="T8" fmla="*/ 50 w 161"/>
                <a:gd name="T9" fmla="*/ 124 h 160"/>
                <a:gd name="T10" fmla="*/ 46 w 161"/>
                <a:gd name="T11" fmla="*/ 120 h 160"/>
                <a:gd name="T12" fmla="*/ 1 w 161"/>
                <a:gd name="T13" fmla="*/ 9 h 160"/>
                <a:gd name="T14" fmla="*/ 2 w 161"/>
                <a:gd name="T15" fmla="*/ 3 h 160"/>
                <a:gd name="T16" fmla="*/ 9 w 161"/>
                <a:gd name="T17" fmla="*/ 1 h 160"/>
                <a:gd name="T18" fmla="*/ 120 w 161"/>
                <a:gd name="T19" fmla="*/ 46 h 160"/>
                <a:gd name="T20" fmla="*/ 123 w 161"/>
                <a:gd name="T21" fmla="*/ 51 h 160"/>
                <a:gd name="T22" fmla="*/ 122 w 161"/>
                <a:gd name="T23" fmla="*/ 56 h 160"/>
                <a:gd name="T24" fmla="*/ 104 w 161"/>
                <a:gd name="T25" fmla="*/ 73 h 160"/>
                <a:gd name="T26" fmla="*/ 158 w 161"/>
                <a:gd name="T27" fmla="*/ 127 h 160"/>
                <a:gd name="T28" fmla="*/ 158 w 161"/>
                <a:gd name="T29" fmla="*/ 136 h 160"/>
                <a:gd name="T30" fmla="*/ 135 w 161"/>
                <a:gd name="T31" fmla="*/ 159 h 160"/>
                <a:gd name="T32" fmla="*/ 131 w 161"/>
                <a:gd name="T33" fmla="*/ 160 h 160"/>
                <a:gd name="T34" fmla="*/ 73 w 161"/>
                <a:gd name="T35" fmla="*/ 90 h 160"/>
                <a:gd name="T36" fmla="*/ 77 w 161"/>
                <a:gd name="T37" fmla="*/ 92 h 160"/>
                <a:gd name="T38" fmla="*/ 131 w 161"/>
                <a:gd name="T39" fmla="*/ 146 h 160"/>
                <a:gd name="T40" fmla="*/ 145 w 161"/>
                <a:gd name="T41" fmla="*/ 131 h 160"/>
                <a:gd name="T42" fmla="*/ 92 w 161"/>
                <a:gd name="T43" fmla="*/ 78 h 160"/>
                <a:gd name="T44" fmla="*/ 92 w 161"/>
                <a:gd name="T45" fmla="*/ 69 h 160"/>
                <a:gd name="T46" fmla="*/ 107 w 161"/>
                <a:gd name="T47" fmla="*/ 54 h 160"/>
                <a:gd name="T48" fmla="*/ 17 w 161"/>
                <a:gd name="T49" fmla="*/ 18 h 160"/>
                <a:gd name="T50" fmla="*/ 54 w 161"/>
                <a:gd name="T51" fmla="*/ 107 h 160"/>
                <a:gd name="T52" fmla="*/ 69 w 161"/>
                <a:gd name="T53" fmla="*/ 92 h 160"/>
                <a:gd name="T54" fmla="*/ 73 w 161"/>
                <a:gd name="T55" fmla="*/ 90 h 1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61" h="160">
                  <a:moveTo>
                    <a:pt x="131" y="160"/>
                  </a:moveTo>
                  <a:cubicBezTo>
                    <a:pt x="129" y="160"/>
                    <a:pt x="128" y="160"/>
                    <a:pt x="127" y="159"/>
                  </a:cubicBezTo>
                  <a:cubicBezTo>
                    <a:pt x="73" y="105"/>
                    <a:pt x="73" y="105"/>
                    <a:pt x="73" y="105"/>
                  </a:cubicBezTo>
                  <a:cubicBezTo>
                    <a:pt x="56" y="122"/>
                    <a:pt x="56" y="122"/>
                    <a:pt x="56" y="122"/>
                  </a:cubicBezTo>
                  <a:cubicBezTo>
                    <a:pt x="54" y="123"/>
                    <a:pt x="52" y="124"/>
                    <a:pt x="50" y="124"/>
                  </a:cubicBezTo>
                  <a:cubicBezTo>
                    <a:pt x="48" y="123"/>
                    <a:pt x="47" y="122"/>
                    <a:pt x="46" y="120"/>
                  </a:cubicBezTo>
                  <a:cubicBezTo>
                    <a:pt x="1" y="9"/>
                    <a:pt x="1" y="9"/>
                    <a:pt x="1" y="9"/>
                  </a:cubicBezTo>
                  <a:cubicBezTo>
                    <a:pt x="0" y="7"/>
                    <a:pt x="0" y="4"/>
                    <a:pt x="2" y="3"/>
                  </a:cubicBezTo>
                  <a:cubicBezTo>
                    <a:pt x="4" y="1"/>
                    <a:pt x="6" y="0"/>
                    <a:pt x="9" y="1"/>
                  </a:cubicBezTo>
                  <a:cubicBezTo>
                    <a:pt x="120" y="46"/>
                    <a:pt x="120" y="46"/>
                    <a:pt x="120" y="46"/>
                  </a:cubicBezTo>
                  <a:cubicBezTo>
                    <a:pt x="121" y="47"/>
                    <a:pt x="123" y="49"/>
                    <a:pt x="123" y="51"/>
                  </a:cubicBezTo>
                  <a:cubicBezTo>
                    <a:pt x="124" y="53"/>
                    <a:pt x="123" y="55"/>
                    <a:pt x="122" y="56"/>
                  </a:cubicBezTo>
                  <a:cubicBezTo>
                    <a:pt x="104" y="73"/>
                    <a:pt x="104" y="73"/>
                    <a:pt x="104" y="73"/>
                  </a:cubicBezTo>
                  <a:cubicBezTo>
                    <a:pt x="158" y="127"/>
                    <a:pt x="158" y="127"/>
                    <a:pt x="158" y="127"/>
                  </a:cubicBezTo>
                  <a:cubicBezTo>
                    <a:pt x="161" y="129"/>
                    <a:pt x="161" y="133"/>
                    <a:pt x="158" y="136"/>
                  </a:cubicBezTo>
                  <a:cubicBezTo>
                    <a:pt x="135" y="159"/>
                    <a:pt x="135" y="159"/>
                    <a:pt x="135" y="159"/>
                  </a:cubicBezTo>
                  <a:cubicBezTo>
                    <a:pt x="134" y="160"/>
                    <a:pt x="133" y="160"/>
                    <a:pt x="131" y="160"/>
                  </a:cubicBezTo>
                  <a:close/>
                  <a:moveTo>
                    <a:pt x="73" y="90"/>
                  </a:moveTo>
                  <a:cubicBezTo>
                    <a:pt x="74" y="90"/>
                    <a:pt x="76" y="91"/>
                    <a:pt x="77" y="92"/>
                  </a:cubicBezTo>
                  <a:cubicBezTo>
                    <a:pt x="131" y="146"/>
                    <a:pt x="131" y="146"/>
                    <a:pt x="131" y="146"/>
                  </a:cubicBezTo>
                  <a:cubicBezTo>
                    <a:pt x="145" y="131"/>
                    <a:pt x="145" y="131"/>
                    <a:pt x="145" y="131"/>
                  </a:cubicBezTo>
                  <a:cubicBezTo>
                    <a:pt x="92" y="78"/>
                    <a:pt x="92" y="78"/>
                    <a:pt x="92" y="78"/>
                  </a:cubicBezTo>
                  <a:cubicBezTo>
                    <a:pt x="89" y="75"/>
                    <a:pt x="89" y="71"/>
                    <a:pt x="92" y="69"/>
                  </a:cubicBezTo>
                  <a:cubicBezTo>
                    <a:pt x="107" y="54"/>
                    <a:pt x="107" y="54"/>
                    <a:pt x="107" y="54"/>
                  </a:cubicBezTo>
                  <a:cubicBezTo>
                    <a:pt x="17" y="18"/>
                    <a:pt x="17" y="18"/>
                    <a:pt x="17" y="18"/>
                  </a:cubicBezTo>
                  <a:cubicBezTo>
                    <a:pt x="54" y="107"/>
                    <a:pt x="54" y="107"/>
                    <a:pt x="54" y="107"/>
                  </a:cubicBezTo>
                  <a:cubicBezTo>
                    <a:pt x="69" y="92"/>
                    <a:pt x="69" y="92"/>
                    <a:pt x="69" y="92"/>
                  </a:cubicBezTo>
                  <a:cubicBezTo>
                    <a:pt x="70" y="91"/>
                    <a:pt x="71" y="90"/>
                    <a:pt x="73" y="9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C36C04D6-899C-4774-AF36-25951AA10B48}"/>
                </a:ext>
              </a:extLst>
            </p:cNvPr>
            <p:cNvSpPr>
              <a:spLocks/>
            </p:cNvSpPr>
            <p:nvPr/>
          </p:nvSpPr>
          <p:spPr bwMode="auto">
            <a:xfrm>
              <a:off x="311" y="53"/>
              <a:ext cx="18" cy="92"/>
            </a:xfrm>
            <a:custGeom>
              <a:avLst/>
              <a:gdLst>
                <a:gd name="T0" fmla="*/ 6 w 12"/>
                <a:gd name="T1" fmla="*/ 61 h 61"/>
                <a:gd name="T2" fmla="*/ 0 w 12"/>
                <a:gd name="T3" fmla="*/ 55 h 61"/>
                <a:gd name="T4" fmla="*/ 0 w 12"/>
                <a:gd name="T5" fmla="*/ 6 h 61"/>
                <a:gd name="T6" fmla="*/ 6 w 12"/>
                <a:gd name="T7" fmla="*/ 0 h 61"/>
                <a:gd name="T8" fmla="*/ 12 w 12"/>
                <a:gd name="T9" fmla="*/ 6 h 61"/>
                <a:gd name="T10" fmla="*/ 12 w 12"/>
                <a:gd name="T11" fmla="*/ 55 h 61"/>
                <a:gd name="T12" fmla="*/ 6 w 12"/>
                <a:gd name="T13" fmla="*/ 61 h 61"/>
              </a:gdLst>
              <a:ahLst/>
              <a:cxnLst>
                <a:cxn ang="0">
                  <a:pos x="T0" y="T1"/>
                </a:cxn>
                <a:cxn ang="0">
                  <a:pos x="T2" y="T3"/>
                </a:cxn>
                <a:cxn ang="0">
                  <a:pos x="T4" y="T5"/>
                </a:cxn>
                <a:cxn ang="0">
                  <a:pos x="T6" y="T7"/>
                </a:cxn>
                <a:cxn ang="0">
                  <a:pos x="T8" y="T9"/>
                </a:cxn>
                <a:cxn ang="0">
                  <a:pos x="T10" y="T11"/>
                </a:cxn>
                <a:cxn ang="0">
                  <a:pos x="T12" y="T13"/>
                </a:cxn>
              </a:cxnLst>
              <a:rect l="0" t="0" r="r" b="b"/>
              <a:pathLst>
                <a:path w="12" h="61">
                  <a:moveTo>
                    <a:pt x="6" y="61"/>
                  </a:moveTo>
                  <a:cubicBezTo>
                    <a:pt x="2" y="61"/>
                    <a:pt x="0" y="59"/>
                    <a:pt x="0" y="55"/>
                  </a:cubicBezTo>
                  <a:cubicBezTo>
                    <a:pt x="0" y="6"/>
                    <a:pt x="0" y="6"/>
                    <a:pt x="0" y="6"/>
                  </a:cubicBezTo>
                  <a:cubicBezTo>
                    <a:pt x="0" y="2"/>
                    <a:pt x="2" y="0"/>
                    <a:pt x="6" y="0"/>
                  </a:cubicBezTo>
                  <a:cubicBezTo>
                    <a:pt x="9" y="0"/>
                    <a:pt x="12" y="2"/>
                    <a:pt x="12" y="6"/>
                  </a:cubicBezTo>
                  <a:cubicBezTo>
                    <a:pt x="12" y="55"/>
                    <a:pt x="12" y="55"/>
                    <a:pt x="12" y="55"/>
                  </a:cubicBezTo>
                  <a:cubicBezTo>
                    <a:pt x="12" y="59"/>
                    <a:pt x="9" y="61"/>
                    <a:pt x="6"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94A5CAB0-8424-4C1A-AA09-A43F8AD74C31}"/>
                </a:ext>
              </a:extLst>
            </p:cNvPr>
            <p:cNvSpPr>
              <a:spLocks/>
            </p:cNvSpPr>
            <p:nvPr/>
          </p:nvSpPr>
          <p:spPr bwMode="auto">
            <a:xfrm>
              <a:off x="311" y="491"/>
              <a:ext cx="18" cy="92"/>
            </a:xfrm>
            <a:custGeom>
              <a:avLst/>
              <a:gdLst>
                <a:gd name="T0" fmla="*/ 6 w 12"/>
                <a:gd name="T1" fmla="*/ 61 h 61"/>
                <a:gd name="T2" fmla="*/ 0 w 12"/>
                <a:gd name="T3" fmla="*/ 55 h 61"/>
                <a:gd name="T4" fmla="*/ 0 w 12"/>
                <a:gd name="T5" fmla="*/ 6 h 61"/>
                <a:gd name="T6" fmla="*/ 6 w 12"/>
                <a:gd name="T7" fmla="*/ 0 h 61"/>
                <a:gd name="T8" fmla="*/ 12 w 12"/>
                <a:gd name="T9" fmla="*/ 6 h 61"/>
                <a:gd name="T10" fmla="*/ 12 w 12"/>
                <a:gd name="T11" fmla="*/ 55 h 61"/>
                <a:gd name="T12" fmla="*/ 6 w 12"/>
                <a:gd name="T13" fmla="*/ 61 h 61"/>
              </a:gdLst>
              <a:ahLst/>
              <a:cxnLst>
                <a:cxn ang="0">
                  <a:pos x="T0" y="T1"/>
                </a:cxn>
                <a:cxn ang="0">
                  <a:pos x="T2" y="T3"/>
                </a:cxn>
                <a:cxn ang="0">
                  <a:pos x="T4" y="T5"/>
                </a:cxn>
                <a:cxn ang="0">
                  <a:pos x="T6" y="T7"/>
                </a:cxn>
                <a:cxn ang="0">
                  <a:pos x="T8" y="T9"/>
                </a:cxn>
                <a:cxn ang="0">
                  <a:pos x="T10" y="T11"/>
                </a:cxn>
                <a:cxn ang="0">
                  <a:pos x="T12" y="T13"/>
                </a:cxn>
              </a:cxnLst>
              <a:rect l="0" t="0" r="r" b="b"/>
              <a:pathLst>
                <a:path w="12" h="61">
                  <a:moveTo>
                    <a:pt x="6" y="61"/>
                  </a:moveTo>
                  <a:cubicBezTo>
                    <a:pt x="2" y="61"/>
                    <a:pt x="0" y="59"/>
                    <a:pt x="0" y="55"/>
                  </a:cubicBezTo>
                  <a:cubicBezTo>
                    <a:pt x="0" y="6"/>
                    <a:pt x="0" y="6"/>
                    <a:pt x="0" y="6"/>
                  </a:cubicBezTo>
                  <a:cubicBezTo>
                    <a:pt x="0" y="2"/>
                    <a:pt x="2" y="0"/>
                    <a:pt x="6" y="0"/>
                  </a:cubicBezTo>
                  <a:cubicBezTo>
                    <a:pt x="9" y="0"/>
                    <a:pt x="12" y="2"/>
                    <a:pt x="12" y="6"/>
                  </a:cubicBezTo>
                  <a:cubicBezTo>
                    <a:pt x="12" y="55"/>
                    <a:pt x="12" y="55"/>
                    <a:pt x="12" y="55"/>
                  </a:cubicBezTo>
                  <a:cubicBezTo>
                    <a:pt x="12" y="59"/>
                    <a:pt x="9" y="61"/>
                    <a:pt x="6" y="6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6D8B1656-84D5-40ED-8665-66ADC0E26EE2}"/>
                </a:ext>
              </a:extLst>
            </p:cNvPr>
            <p:cNvSpPr>
              <a:spLocks/>
            </p:cNvSpPr>
            <p:nvPr/>
          </p:nvSpPr>
          <p:spPr bwMode="auto">
            <a:xfrm>
              <a:off x="127" y="127"/>
              <a:ext cx="75" cy="71"/>
            </a:xfrm>
            <a:custGeom>
              <a:avLst/>
              <a:gdLst>
                <a:gd name="T0" fmla="*/ 42 w 49"/>
                <a:gd name="T1" fmla="*/ 47 h 47"/>
                <a:gd name="T2" fmla="*/ 38 w 49"/>
                <a:gd name="T3" fmla="*/ 46 h 47"/>
                <a:gd name="T4" fmla="*/ 3 w 49"/>
                <a:gd name="T5" fmla="*/ 11 h 47"/>
                <a:gd name="T6" fmla="*/ 3 w 49"/>
                <a:gd name="T7" fmla="*/ 2 h 47"/>
                <a:gd name="T8" fmla="*/ 11 w 49"/>
                <a:gd name="T9" fmla="*/ 2 h 47"/>
                <a:gd name="T10" fmla="*/ 46 w 49"/>
                <a:gd name="T11" fmla="*/ 37 h 47"/>
                <a:gd name="T12" fmla="*/ 46 w 49"/>
                <a:gd name="T13" fmla="*/ 46 h 47"/>
                <a:gd name="T14" fmla="*/ 42 w 49"/>
                <a:gd name="T15" fmla="*/ 47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47">
                  <a:moveTo>
                    <a:pt x="42" y="47"/>
                  </a:moveTo>
                  <a:cubicBezTo>
                    <a:pt x="40" y="47"/>
                    <a:pt x="39" y="47"/>
                    <a:pt x="38" y="46"/>
                  </a:cubicBezTo>
                  <a:cubicBezTo>
                    <a:pt x="3" y="11"/>
                    <a:pt x="3" y="11"/>
                    <a:pt x="3" y="11"/>
                  </a:cubicBezTo>
                  <a:cubicBezTo>
                    <a:pt x="0" y="8"/>
                    <a:pt x="0" y="4"/>
                    <a:pt x="3" y="2"/>
                  </a:cubicBezTo>
                  <a:cubicBezTo>
                    <a:pt x="5" y="0"/>
                    <a:pt x="9" y="0"/>
                    <a:pt x="11" y="2"/>
                  </a:cubicBezTo>
                  <a:cubicBezTo>
                    <a:pt x="46" y="37"/>
                    <a:pt x="46" y="37"/>
                    <a:pt x="46" y="37"/>
                  </a:cubicBezTo>
                  <a:cubicBezTo>
                    <a:pt x="49" y="40"/>
                    <a:pt x="49" y="43"/>
                    <a:pt x="46" y="46"/>
                  </a:cubicBezTo>
                  <a:cubicBezTo>
                    <a:pt x="45" y="47"/>
                    <a:pt x="43" y="47"/>
                    <a:pt x="42"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41E348B3-5D13-460D-B5C2-28049CDD2189}"/>
                </a:ext>
              </a:extLst>
            </p:cNvPr>
            <p:cNvSpPr>
              <a:spLocks/>
            </p:cNvSpPr>
            <p:nvPr/>
          </p:nvSpPr>
          <p:spPr bwMode="auto">
            <a:xfrm>
              <a:off x="53" y="309"/>
              <a:ext cx="94" cy="18"/>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3" y="12"/>
                    <a:pt x="0" y="9"/>
                    <a:pt x="0" y="6"/>
                  </a:cubicBezTo>
                  <a:cubicBezTo>
                    <a:pt x="0" y="3"/>
                    <a:pt x="3" y="0"/>
                    <a:pt x="6" y="0"/>
                  </a:cubicBezTo>
                  <a:cubicBezTo>
                    <a:pt x="56" y="0"/>
                    <a:pt x="56" y="0"/>
                    <a:pt x="56" y="0"/>
                  </a:cubicBezTo>
                  <a:cubicBezTo>
                    <a:pt x="59" y="0"/>
                    <a:pt x="62" y="3"/>
                    <a:pt x="62" y="6"/>
                  </a:cubicBezTo>
                  <a:cubicBezTo>
                    <a:pt x="62" y="9"/>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2059AA86-1F00-4B1F-8F20-08E99109546B}"/>
                </a:ext>
              </a:extLst>
            </p:cNvPr>
            <p:cNvSpPr>
              <a:spLocks/>
            </p:cNvSpPr>
            <p:nvPr/>
          </p:nvSpPr>
          <p:spPr bwMode="auto">
            <a:xfrm>
              <a:off x="491" y="309"/>
              <a:ext cx="94" cy="18"/>
            </a:xfrm>
            <a:custGeom>
              <a:avLst/>
              <a:gdLst>
                <a:gd name="T0" fmla="*/ 56 w 62"/>
                <a:gd name="T1" fmla="*/ 12 h 12"/>
                <a:gd name="T2" fmla="*/ 6 w 62"/>
                <a:gd name="T3" fmla="*/ 12 h 12"/>
                <a:gd name="T4" fmla="*/ 0 w 62"/>
                <a:gd name="T5" fmla="*/ 6 h 12"/>
                <a:gd name="T6" fmla="*/ 6 w 62"/>
                <a:gd name="T7" fmla="*/ 0 h 12"/>
                <a:gd name="T8" fmla="*/ 56 w 62"/>
                <a:gd name="T9" fmla="*/ 0 h 12"/>
                <a:gd name="T10" fmla="*/ 62 w 62"/>
                <a:gd name="T11" fmla="*/ 6 h 12"/>
                <a:gd name="T12" fmla="*/ 56 w 62"/>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62" h="12">
                  <a:moveTo>
                    <a:pt x="56" y="12"/>
                  </a:moveTo>
                  <a:cubicBezTo>
                    <a:pt x="6" y="12"/>
                    <a:pt x="6" y="12"/>
                    <a:pt x="6" y="12"/>
                  </a:cubicBezTo>
                  <a:cubicBezTo>
                    <a:pt x="3" y="12"/>
                    <a:pt x="0" y="9"/>
                    <a:pt x="0" y="6"/>
                  </a:cubicBezTo>
                  <a:cubicBezTo>
                    <a:pt x="0" y="3"/>
                    <a:pt x="3" y="0"/>
                    <a:pt x="6" y="0"/>
                  </a:cubicBezTo>
                  <a:cubicBezTo>
                    <a:pt x="56" y="0"/>
                    <a:pt x="56" y="0"/>
                    <a:pt x="56" y="0"/>
                  </a:cubicBezTo>
                  <a:cubicBezTo>
                    <a:pt x="59" y="0"/>
                    <a:pt x="62" y="3"/>
                    <a:pt x="62" y="6"/>
                  </a:cubicBezTo>
                  <a:cubicBezTo>
                    <a:pt x="62" y="9"/>
                    <a:pt x="59" y="12"/>
                    <a:pt x="5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a:extLst>
                <a:ext uri="{FF2B5EF4-FFF2-40B4-BE49-F238E27FC236}">
                  <a16:creationId xmlns:a16="http://schemas.microsoft.com/office/drawing/2014/main" id="{AB2F0C2D-1EE1-4A5E-B61B-5F3A7381625F}"/>
                </a:ext>
              </a:extLst>
            </p:cNvPr>
            <p:cNvSpPr>
              <a:spLocks/>
            </p:cNvSpPr>
            <p:nvPr/>
          </p:nvSpPr>
          <p:spPr bwMode="auto">
            <a:xfrm>
              <a:off x="127" y="436"/>
              <a:ext cx="75" cy="73"/>
            </a:xfrm>
            <a:custGeom>
              <a:avLst/>
              <a:gdLst>
                <a:gd name="T0" fmla="*/ 7 w 49"/>
                <a:gd name="T1" fmla="*/ 48 h 48"/>
                <a:gd name="T2" fmla="*/ 3 w 49"/>
                <a:gd name="T3" fmla="*/ 46 h 48"/>
                <a:gd name="T4" fmla="*/ 3 w 49"/>
                <a:gd name="T5" fmla="*/ 38 h 48"/>
                <a:gd name="T6" fmla="*/ 38 w 49"/>
                <a:gd name="T7" fmla="*/ 2 h 48"/>
                <a:gd name="T8" fmla="*/ 46 w 49"/>
                <a:gd name="T9" fmla="*/ 2 h 48"/>
                <a:gd name="T10" fmla="*/ 46 w 49"/>
                <a:gd name="T11" fmla="*/ 11 h 48"/>
                <a:gd name="T12" fmla="*/ 11 w 49"/>
                <a:gd name="T13" fmla="*/ 46 h 48"/>
                <a:gd name="T14" fmla="*/ 7 w 49"/>
                <a:gd name="T15" fmla="*/ 48 h 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9" h="48">
                  <a:moveTo>
                    <a:pt x="7" y="48"/>
                  </a:moveTo>
                  <a:cubicBezTo>
                    <a:pt x="5" y="48"/>
                    <a:pt x="4" y="47"/>
                    <a:pt x="3" y="46"/>
                  </a:cubicBezTo>
                  <a:cubicBezTo>
                    <a:pt x="0" y="44"/>
                    <a:pt x="0" y="40"/>
                    <a:pt x="3" y="38"/>
                  </a:cubicBezTo>
                  <a:cubicBezTo>
                    <a:pt x="38" y="2"/>
                    <a:pt x="38" y="2"/>
                    <a:pt x="38" y="2"/>
                  </a:cubicBezTo>
                  <a:cubicBezTo>
                    <a:pt x="40" y="0"/>
                    <a:pt x="44" y="0"/>
                    <a:pt x="46" y="2"/>
                  </a:cubicBezTo>
                  <a:cubicBezTo>
                    <a:pt x="49" y="5"/>
                    <a:pt x="49" y="9"/>
                    <a:pt x="46" y="11"/>
                  </a:cubicBezTo>
                  <a:cubicBezTo>
                    <a:pt x="11" y="46"/>
                    <a:pt x="11" y="46"/>
                    <a:pt x="11" y="46"/>
                  </a:cubicBezTo>
                  <a:cubicBezTo>
                    <a:pt x="10" y="47"/>
                    <a:pt x="8" y="48"/>
                    <a:pt x="7"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5">
              <a:extLst>
                <a:ext uri="{FF2B5EF4-FFF2-40B4-BE49-F238E27FC236}">
                  <a16:creationId xmlns:a16="http://schemas.microsoft.com/office/drawing/2014/main" id="{9486C35E-E245-401F-9596-00CD4F8DE02E}"/>
                </a:ext>
              </a:extLst>
            </p:cNvPr>
            <p:cNvSpPr>
              <a:spLocks/>
            </p:cNvSpPr>
            <p:nvPr/>
          </p:nvSpPr>
          <p:spPr bwMode="auto">
            <a:xfrm>
              <a:off x="438" y="127"/>
              <a:ext cx="73" cy="71"/>
            </a:xfrm>
            <a:custGeom>
              <a:avLst/>
              <a:gdLst>
                <a:gd name="T0" fmla="*/ 6 w 48"/>
                <a:gd name="T1" fmla="*/ 47 h 47"/>
                <a:gd name="T2" fmla="*/ 2 w 48"/>
                <a:gd name="T3" fmla="*/ 46 h 47"/>
                <a:gd name="T4" fmla="*/ 2 w 48"/>
                <a:gd name="T5" fmla="*/ 37 h 47"/>
                <a:gd name="T6" fmla="*/ 37 w 48"/>
                <a:gd name="T7" fmla="*/ 2 h 47"/>
                <a:gd name="T8" fmla="*/ 46 w 48"/>
                <a:gd name="T9" fmla="*/ 2 h 47"/>
                <a:gd name="T10" fmla="*/ 46 w 48"/>
                <a:gd name="T11" fmla="*/ 10 h 47"/>
                <a:gd name="T12" fmla="*/ 10 w 48"/>
                <a:gd name="T13" fmla="*/ 46 h 47"/>
                <a:gd name="T14" fmla="*/ 6 w 48"/>
                <a:gd name="T15" fmla="*/ 47 h 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8" h="47">
                  <a:moveTo>
                    <a:pt x="6" y="47"/>
                  </a:moveTo>
                  <a:cubicBezTo>
                    <a:pt x="5" y="47"/>
                    <a:pt x="3" y="47"/>
                    <a:pt x="2" y="46"/>
                  </a:cubicBezTo>
                  <a:cubicBezTo>
                    <a:pt x="0" y="43"/>
                    <a:pt x="0" y="39"/>
                    <a:pt x="2" y="37"/>
                  </a:cubicBezTo>
                  <a:cubicBezTo>
                    <a:pt x="37" y="2"/>
                    <a:pt x="37" y="2"/>
                    <a:pt x="37" y="2"/>
                  </a:cubicBezTo>
                  <a:cubicBezTo>
                    <a:pt x="39" y="0"/>
                    <a:pt x="43" y="0"/>
                    <a:pt x="46" y="2"/>
                  </a:cubicBezTo>
                  <a:cubicBezTo>
                    <a:pt x="48" y="4"/>
                    <a:pt x="48" y="8"/>
                    <a:pt x="46" y="10"/>
                  </a:cubicBezTo>
                  <a:cubicBezTo>
                    <a:pt x="10" y="46"/>
                    <a:pt x="10" y="46"/>
                    <a:pt x="10" y="46"/>
                  </a:cubicBezTo>
                  <a:cubicBezTo>
                    <a:pt x="9" y="47"/>
                    <a:pt x="8" y="47"/>
                    <a:pt x="6"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6">
              <a:extLst>
                <a:ext uri="{FF2B5EF4-FFF2-40B4-BE49-F238E27FC236}">
                  <a16:creationId xmlns:a16="http://schemas.microsoft.com/office/drawing/2014/main" id="{E2E31DCA-4CC0-4C50-BBC6-2C3A861D90B1}"/>
                </a:ext>
              </a:extLst>
            </p:cNvPr>
            <p:cNvSpPr>
              <a:spLocks noEditPoints="1"/>
            </p:cNvSpPr>
            <p:nvPr/>
          </p:nvSpPr>
          <p:spPr bwMode="auto">
            <a:xfrm>
              <a:off x="285" y="1"/>
              <a:ext cx="68" cy="68"/>
            </a:xfrm>
            <a:custGeom>
              <a:avLst/>
              <a:gdLst>
                <a:gd name="T0" fmla="*/ 23 w 45"/>
                <a:gd name="T1" fmla="*/ 45 h 45"/>
                <a:gd name="T2" fmla="*/ 0 w 45"/>
                <a:gd name="T3" fmla="*/ 23 h 45"/>
                <a:gd name="T4" fmla="*/ 23 w 45"/>
                <a:gd name="T5" fmla="*/ 0 h 45"/>
                <a:gd name="T6" fmla="*/ 45 w 45"/>
                <a:gd name="T7" fmla="*/ 23 h 45"/>
                <a:gd name="T8" fmla="*/ 23 w 45"/>
                <a:gd name="T9" fmla="*/ 45 h 45"/>
                <a:gd name="T10" fmla="*/ 23 w 45"/>
                <a:gd name="T11" fmla="*/ 12 h 45"/>
                <a:gd name="T12" fmla="*/ 12 w 45"/>
                <a:gd name="T13" fmla="*/ 23 h 45"/>
                <a:gd name="T14" fmla="*/ 23 w 45"/>
                <a:gd name="T15" fmla="*/ 33 h 45"/>
                <a:gd name="T16" fmla="*/ 33 w 45"/>
                <a:gd name="T17" fmla="*/ 23 h 45"/>
                <a:gd name="T18" fmla="*/ 23 w 45"/>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23" y="45"/>
                  </a:moveTo>
                  <a:cubicBezTo>
                    <a:pt x="10" y="45"/>
                    <a:pt x="0" y="35"/>
                    <a:pt x="0" y="23"/>
                  </a:cubicBezTo>
                  <a:cubicBezTo>
                    <a:pt x="0" y="10"/>
                    <a:pt x="10" y="0"/>
                    <a:pt x="23" y="0"/>
                  </a:cubicBezTo>
                  <a:cubicBezTo>
                    <a:pt x="35" y="0"/>
                    <a:pt x="45" y="10"/>
                    <a:pt x="45" y="23"/>
                  </a:cubicBezTo>
                  <a:cubicBezTo>
                    <a:pt x="45" y="35"/>
                    <a:pt x="35" y="45"/>
                    <a:pt x="23" y="45"/>
                  </a:cubicBezTo>
                  <a:close/>
                  <a:moveTo>
                    <a:pt x="23" y="12"/>
                  </a:moveTo>
                  <a:cubicBezTo>
                    <a:pt x="17" y="12"/>
                    <a:pt x="12" y="17"/>
                    <a:pt x="12" y="23"/>
                  </a:cubicBezTo>
                  <a:cubicBezTo>
                    <a:pt x="12" y="28"/>
                    <a:pt x="17" y="33"/>
                    <a:pt x="23" y="33"/>
                  </a:cubicBezTo>
                  <a:cubicBezTo>
                    <a:pt x="29" y="33"/>
                    <a:pt x="33" y="28"/>
                    <a:pt x="33" y="23"/>
                  </a:cubicBezTo>
                  <a:cubicBezTo>
                    <a:pt x="33" y="17"/>
                    <a:pt x="29"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7">
              <a:extLst>
                <a:ext uri="{FF2B5EF4-FFF2-40B4-BE49-F238E27FC236}">
                  <a16:creationId xmlns:a16="http://schemas.microsoft.com/office/drawing/2014/main" id="{B8CBC189-1D94-4AC6-A15B-3E8474FB1CB4}"/>
                </a:ext>
              </a:extLst>
            </p:cNvPr>
            <p:cNvSpPr>
              <a:spLocks noEditPoints="1"/>
            </p:cNvSpPr>
            <p:nvPr/>
          </p:nvSpPr>
          <p:spPr bwMode="auto">
            <a:xfrm>
              <a:off x="285" y="568"/>
              <a:ext cx="68" cy="69"/>
            </a:xfrm>
            <a:custGeom>
              <a:avLst/>
              <a:gdLst>
                <a:gd name="T0" fmla="*/ 23 w 45"/>
                <a:gd name="T1" fmla="*/ 45 h 45"/>
                <a:gd name="T2" fmla="*/ 0 w 45"/>
                <a:gd name="T3" fmla="*/ 22 h 45"/>
                <a:gd name="T4" fmla="*/ 23 w 45"/>
                <a:gd name="T5" fmla="*/ 0 h 45"/>
                <a:gd name="T6" fmla="*/ 45 w 45"/>
                <a:gd name="T7" fmla="*/ 22 h 45"/>
                <a:gd name="T8" fmla="*/ 23 w 45"/>
                <a:gd name="T9" fmla="*/ 45 h 45"/>
                <a:gd name="T10" fmla="*/ 23 w 45"/>
                <a:gd name="T11" fmla="*/ 12 h 45"/>
                <a:gd name="T12" fmla="*/ 12 w 45"/>
                <a:gd name="T13" fmla="*/ 22 h 45"/>
                <a:gd name="T14" fmla="*/ 23 w 45"/>
                <a:gd name="T15" fmla="*/ 33 h 45"/>
                <a:gd name="T16" fmla="*/ 33 w 45"/>
                <a:gd name="T17" fmla="*/ 22 h 45"/>
                <a:gd name="T18" fmla="*/ 23 w 45"/>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23" y="45"/>
                  </a:moveTo>
                  <a:cubicBezTo>
                    <a:pt x="10" y="45"/>
                    <a:pt x="0" y="35"/>
                    <a:pt x="0" y="22"/>
                  </a:cubicBezTo>
                  <a:cubicBezTo>
                    <a:pt x="0" y="10"/>
                    <a:pt x="10" y="0"/>
                    <a:pt x="23" y="0"/>
                  </a:cubicBezTo>
                  <a:cubicBezTo>
                    <a:pt x="35" y="0"/>
                    <a:pt x="45" y="10"/>
                    <a:pt x="45" y="22"/>
                  </a:cubicBezTo>
                  <a:cubicBezTo>
                    <a:pt x="45" y="35"/>
                    <a:pt x="35" y="45"/>
                    <a:pt x="23" y="45"/>
                  </a:cubicBezTo>
                  <a:close/>
                  <a:moveTo>
                    <a:pt x="23" y="12"/>
                  </a:moveTo>
                  <a:cubicBezTo>
                    <a:pt x="17" y="12"/>
                    <a:pt x="12" y="16"/>
                    <a:pt x="12" y="22"/>
                  </a:cubicBezTo>
                  <a:cubicBezTo>
                    <a:pt x="12" y="28"/>
                    <a:pt x="17" y="33"/>
                    <a:pt x="23" y="33"/>
                  </a:cubicBezTo>
                  <a:cubicBezTo>
                    <a:pt x="28" y="33"/>
                    <a:pt x="33" y="28"/>
                    <a:pt x="33" y="22"/>
                  </a:cubicBezTo>
                  <a:cubicBezTo>
                    <a:pt x="33" y="16"/>
                    <a:pt x="28"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8">
              <a:extLst>
                <a:ext uri="{FF2B5EF4-FFF2-40B4-BE49-F238E27FC236}">
                  <a16:creationId xmlns:a16="http://schemas.microsoft.com/office/drawing/2014/main" id="{6B4592AE-36C4-4707-B5E0-A43DEFF6F84A}"/>
                </a:ext>
              </a:extLst>
            </p:cNvPr>
            <p:cNvSpPr>
              <a:spLocks noEditPoints="1"/>
            </p:cNvSpPr>
            <p:nvPr/>
          </p:nvSpPr>
          <p:spPr bwMode="auto">
            <a:xfrm>
              <a:off x="85" y="84"/>
              <a:ext cx="71" cy="69"/>
            </a:xfrm>
            <a:custGeom>
              <a:avLst/>
              <a:gdLst>
                <a:gd name="T0" fmla="*/ 23 w 47"/>
                <a:gd name="T1" fmla="*/ 45 h 45"/>
                <a:gd name="T2" fmla="*/ 7 w 47"/>
                <a:gd name="T3" fmla="*/ 38 h 45"/>
                <a:gd name="T4" fmla="*/ 0 w 47"/>
                <a:gd name="T5" fmla="*/ 22 h 45"/>
                <a:gd name="T6" fmla="*/ 7 w 47"/>
                <a:gd name="T7" fmla="*/ 6 h 45"/>
                <a:gd name="T8" fmla="*/ 23 w 47"/>
                <a:gd name="T9" fmla="*/ 0 h 45"/>
                <a:gd name="T10" fmla="*/ 39 w 47"/>
                <a:gd name="T11" fmla="*/ 6 h 45"/>
                <a:gd name="T12" fmla="*/ 39 w 47"/>
                <a:gd name="T13" fmla="*/ 38 h 45"/>
                <a:gd name="T14" fmla="*/ 23 w 47"/>
                <a:gd name="T15" fmla="*/ 45 h 45"/>
                <a:gd name="T16" fmla="*/ 23 w 47"/>
                <a:gd name="T17" fmla="*/ 12 h 45"/>
                <a:gd name="T18" fmla="*/ 15 w 47"/>
                <a:gd name="T19" fmla="*/ 15 h 45"/>
                <a:gd name="T20" fmla="*/ 15 w 47"/>
                <a:gd name="T21" fmla="*/ 30 h 45"/>
                <a:gd name="T22" fmla="*/ 30 w 47"/>
                <a:gd name="T23" fmla="*/ 30 h 45"/>
                <a:gd name="T24" fmla="*/ 30 w 47"/>
                <a:gd name="T25" fmla="*/ 15 h 45"/>
                <a:gd name="T26" fmla="*/ 23 w 47"/>
                <a:gd name="T27"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7" h="45">
                  <a:moveTo>
                    <a:pt x="23" y="45"/>
                  </a:moveTo>
                  <a:cubicBezTo>
                    <a:pt x="17" y="45"/>
                    <a:pt x="11" y="43"/>
                    <a:pt x="7" y="38"/>
                  </a:cubicBezTo>
                  <a:cubicBezTo>
                    <a:pt x="2" y="34"/>
                    <a:pt x="0" y="28"/>
                    <a:pt x="0" y="22"/>
                  </a:cubicBezTo>
                  <a:cubicBezTo>
                    <a:pt x="0" y="16"/>
                    <a:pt x="2" y="11"/>
                    <a:pt x="7" y="6"/>
                  </a:cubicBezTo>
                  <a:cubicBezTo>
                    <a:pt x="11" y="2"/>
                    <a:pt x="17" y="0"/>
                    <a:pt x="23" y="0"/>
                  </a:cubicBezTo>
                  <a:cubicBezTo>
                    <a:pt x="29" y="0"/>
                    <a:pt x="34" y="2"/>
                    <a:pt x="39" y="6"/>
                  </a:cubicBezTo>
                  <a:cubicBezTo>
                    <a:pt x="47" y="15"/>
                    <a:pt x="47" y="29"/>
                    <a:pt x="39" y="38"/>
                  </a:cubicBezTo>
                  <a:cubicBezTo>
                    <a:pt x="34" y="43"/>
                    <a:pt x="28" y="45"/>
                    <a:pt x="23" y="45"/>
                  </a:cubicBezTo>
                  <a:close/>
                  <a:moveTo>
                    <a:pt x="23" y="12"/>
                  </a:moveTo>
                  <a:cubicBezTo>
                    <a:pt x="20" y="12"/>
                    <a:pt x="17" y="13"/>
                    <a:pt x="15" y="15"/>
                  </a:cubicBezTo>
                  <a:cubicBezTo>
                    <a:pt x="11" y="19"/>
                    <a:pt x="11" y="26"/>
                    <a:pt x="15" y="30"/>
                  </a:cubicBezTo>
                  <a:cubicBezTo>
                    <a:pt x="19" y="34"/>
                    <a:pt x="26" y="34"/>
                    <a:pt x="30" y="30"/>
                  </a:cubicBezTo>
                  <a:cubicBezTo>
                    <a:pt x="34" y="26"/>
                    <a:pt x="34" y="19"/>
                    <a:pt x="30" y="15"/>
                  </a:cubicBezTo>
                  <a:cubicBezTo>
                    <a:pt x="28" y="13"/>
                    <a:pt x="25"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9">
              <a:extLst>
                <a:ext uri="{FF2B5EF4-FFF2-40B4-BE49-F238E27FC236}">
                  <a16:creationId xmlns:a16="http://schemas.microsoft.com/office/drawing/2014/main" id="{B235C10C-4DA3-4D07-8C46-5E08D4B1EA95}"/>
                </a:ext>
              </a:extLst>
            </p:cNvPr>
            <p:cNvSpPr>
              <a:spLocks noEditPoints="1"/>
            </p:cNvSpPr>
            <p:nvPr/>
          </p:nvSpPr>
          <p:spPr bwMode="auto">
            <a:xfrm>
              <a:off x="1" y="285"/>
              <a:ext cx="69" cy="68"/>
            </a:xfrm>
            <a:custGeom>
              <a:avLst/>
              <a:gdLst>
                <a:gd name="T0" fmla="*/ 23 w 45"/>
                <a:gd name="T1" fmla="*/ 45 h 45"/>
                <a:gd name="T2" fmla="*/ 0 w 45"/>
                <a:gd name="T3" fmla="*/ 22 h 45"/>
                <a:gd name="T4" fmla="*/ 23 w 45"/>
                <a:gd name="T5" fmla="*/ 0 h 45"/>
                <a:gd name="T6" fmla="*/ 45 w 45"/>
                <a:gd name="T7" fmla="*/ 22 h 45"/>
                <a:gd name="T8" fmla="*/ 23 w 45"/>
                <a:gd name="T9" fmla="*/ 45 h 45"/>
                <a:gd name="T10" fmla="*/ 23 w 45"/>
                <a:gd name="T11" fmla="*/ 12 h 45"/>
                <a:gd name="T12" fmla="*/ 12 w 45"/>
                <a:gd name="T13" fmla="*/ 22 h 45"/>
                <a:gd name="T14" fmla="*/ 23 w 45"/>
                <a:gd name="T15" fmla="*/ 33 h 45"/>
                <a:gd name="T16" fmla="*/ 33 w 45"/>
                <a:gd name="T17" fmla="*/ 22 h 45"/>
                <a:gd name="T18" fmla="*/ 23 w 45"/>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23" y="45"/>
                  </a:moveTo>
                  <a:cubicBezTo>
                    <a:pt x="10" y="45"/>
                    <a:pt x="0" y="35"/>
                    <a:pt x="0" y="22"/>
                  </a:cubicBezTo>
                  <a:cubicBezTo>
                    <a:pt x="0" y="10"/>
                    <a:pt x="10" y="0"/>
                    <a:pt x="23" y="0"/>
                  </a:cubicBezTo>
                  <a:cubicBezTo>
                    <a:pt x="35" y="0"/>
                    <a:pt x="45" y="10"/>
                    <a:pt x="45" y="22"/>
                  </a:cubicBezTo>
                  <a:cubicBezTo>
                    <a:pt x="45" y="35"/>
                    <a:pt x="35" y="45"/>
                    <a:pt x="23" y="45"/>
                  </a:cubicBezTo>
                  <a:close/>
                  <a:moveTo>
                    <a:pt x="23" y="12"/>
                  </a:moveTo>
                  <a:cubicBezTo>
                    <a:pt x="17" y="12"/>
                    <a:pt x="12" y="16"/>
                    <a:pt x="12" y="22"/>
                  </a:cubicBezTo>
                  <a:cubicBezTo>
                    <a:pt x="12" y="28"/>
                    <a:pt x="17" y="33"/>
                    <a:pt x="23" y="33"/>
                  </a:cubicBezTo>
                  <a:cubicBezTo>
                    <a:pt x="29" y="33"/>
                    <a:pt x="33" y="28"/>
                    <a:pt x="33" y="22"/>
                  </a:cubicBezTo>
                  <a:cubicBezTo>
                    <a:pt x="33" y="16"/>
                    <a:pt x="29" y="12"/>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0">
              <a:extLst>
                <a:ext uri="{FF2B5EF4-FFF2-40B4-BE49-F238E27FC236}">
                  <a16:creationId xmlns:a16="http://schemas.microsoft.com/office/drawing/2014/main" id="{3B13D7DD-47B2-48AF-BD03-0D4FBCDB6CAD}"/>
                </a:ext>
              </a:extLst>
            </p:cNvPr>
            <p:cNvSpPr>
              <a:spLocks noEditPoints="1"/>
            </p:cNvSpPr>
            <p:nvPr/>
          </p:nvSpPr>
          <p:spPr bwMode="auto">
            <a:xfrm>
              <a:off x="569" y="285"/>
              <a:ext cx="68" cy="68"/>
            </a:xfrm>
            <a:custGeom>
              <a:avLst/>
              <a:gdLst>
                <a:gd name="T0" fmla="*/ 22 w 45"/>
                <a:gd name="T1" fmla="*/ 45 h 45"/>
                <a:gd name="T2" fmla="*/ 0 w 45"/>
                <a:gd name="T3" fmla="*/ 22 h 45"/>
                <a:gd name="T4" fmla="*/ 22 w 45"/>
                <a:gd name="T5" fmla="*/ 0 h 45"/>
                <a:gd name="T6" fmla="*/ 45 w 45"/>
                <a:gd name="T7" fmla="*/ 22 h 45"/>
                <a:gd name="T8" fmla="*/ 22 w 45"/>
                <a:gd name="T9" fmla="*/ 45 h 45"/>
                <a:gd name="T10" fmla="*/ 22 w 45"/>
                <a:gd name="T11" fmla="*/ 12 h 45"/>
                <a:gd name="T12" fmla="*/ 12 w 45"/>
                <a:gd name="T13" fmla="*/ 22 h 45"/>
                <a:gd name="T14" fmla="*/ 22 w 45"/>
                <a:gd name="T15" fmla="*/ 33 h 45"/>
                <a:gd name="T16" fmla="*/ 33 w 45"/>
                <a:gd name="T17" fmla="*/ 22 h 45"/>
                <a:gd name="T18" fmla="*/ 22 w 45"/>
                <a:gd name="T19" fmla="*/ 12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5" h="45">
                  <a:moveTo>
                    <a:pt x="22" y="45"/>
                  </a:moveTo>
                  <a:cubicBezTo>
                    <a:pt x="10" y="45"/>
                    <a:pt x="0" y="35"/>
                    <a:pt x="0" y="22"/>
                  </a:cubicBezTo>
                  <a:cubicBezTo>
                    <a:pt x="0" y="10"/>
                    <a:pt x="10" y="0"/>
                    <a:pt x="22" y="0"/>
                  </a:cubicBezTo>
                  <a:cubicBezTo>
                    <a:pt x="35" y="0"/>
                    <a:pt x="45" y="10"/>
                    <a:pt x="45" y="22"/>
                  </a:cubicBezTo>
                  <a:cubicBezTo>
                    <a:pt x="45" y="35"/>
                    <a:pt x="35" y="45"/>
                    <a:pt x="22" y="45"/>
                  </a:cubicBezTo>
                  <a:close/>
                  <a:moveTo>
                    <a:pt x="22" y="12"/>
                  </a:moveTo>
                  <a:cubicBezTo>
                    <a:pt x="17" y="12"/>
                    <a:pt x="12" y="17"/>
                    <a:pt x="12" y="22"/>
                  </a:cubicBezTo>
                  <a:cubicBezTo>
                    <a:pt x="12" y="28"/>
                    <a:pt x="17" y="33"/>
                    <a:pt x="22" y="33"/>
                  </a:cubicBezTo>
                  <a:cubicBezTo>
                    <a:pt x="28" y="33"/>
                    <a:pt x="33" y="28"/>
                    <a:pt x="33" y="22"/>
                  </a:cubicBezTo>
                  <a:cubicBezTo>
                    <a:pt x="33" y="17"/>
                    <a:pt x="28" y="12"/>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1">
              <a:extLst>
                <a:ext uri="{FF2B5EF4-FFF2-40B4-BE49-F238E27FC236}">
                  <a16:creationId xmlns:a16="http://schemas.microsoft.com/office/drawing/2014/main" id="{81BA370D-73E1-43D4-99BD-A97F79B73B0E}"/>
                </a:ext>
              </a:extLst>
            </p:cNvPr>
            <p:cNvSpPr>
              <a:spLocks noEditPoints="1"/>
            </p:cNvSpPr>
            <p:nvPr/>
          </p:nvSpPr>
          <p:spPr bwMode="auto">
            <a:xfrm>
              <a:off x="85" y="485"/>
              <a:ext cx="71" cy="68"/>
            </a:xfrm>
            <a:custGeom>
              <a:avLst/>
              <a:gdLst>
                <a:gd name="T0" fmla="*/ 23 w 47"/>
                <a:gd name="T1" fmla="*/ 45 h 45"/>
                <a:gd name="T2" fmla="*/ 7 w 47"/>
                <a:gd name="T3" fmla="*/ 38 h 45"/>
                <a:gd name="T4" fmla="*/ 0 w 47"/>
                <a:gd name="T5" fmla="*/ 22 h 45"/>
                <a:gd name="T6" fmla="*/ 7 w 47"/>
                <a:gd name="T7" fmla="*/ 6 h 45"/>
                <a:gd name="T8" fmla="*/ 7 w 47"/>
                <a:gd name="T9" fmla="*/ 6 h 45"/>
                <a:gd name="T10" fmla="*/ 7 w 47"/>
                <a:gd name="T11" fmla="*/ 6 h 45"/>
                <a:gd name="T12" fmla="*/ 23 w 47"/>
                <a:gd name="T13" fmla="*/ 0 h 45"/>
                <a:gd name="T14" fmla="*/ 38 w 47"/>
                <a:gd name="T15" fmla="*/ 6 h 45"/>
                <a:gd name="T16" fmla="*/ 38 w 47"/>
                <a:gd name="T17" fmla="*/ 38 h 45"/>
                <a:gd name="T18" fmla="*/ 23 w 47"/>
                <a:gd name="T19" fmla="*/ 45 h 45"/>
                <a:gd name="T20" fmla="*/ 23 w 47"/>
                <a:gd name="T21" fmla="*/ 12 h 45"/>
                <a:gd name="T22" fmla="*/ 15 w 47"/>
                <a:gd name="T23" fmla="*/ 15 h 45"/>
                <a:gd name="T24" fmla="*/ 15 w 47"/>
                <a:gd name="T25" fmla="*/ 15 h 45"/>
                <a:gd name="T26" fmla="*/ 12 w 47"/>
                <a:gd name="T27" fmla="*/ 22 h 45"/>
                <a:gd name="T28" fmla="*/ 15 w 47"/>
                <a:gd name="T29" fmla="*/ 30 h 45"/>
                <a:gd name="T30" fmla="*/ 30 w 47"/>
                <a:gd name="T31" fmla="*/ 30 h 45"/>
                <a:gd name="T32" fmla="*/ 30 w 47"/>
                <a:gd name="T33" fmla="*/ 15 h 45"/>
                <a:gd name="T34" fmla="*/ 23 w 47"/>
                <a:gd name="T35" fmla="*/ 12 h 45"/>
                <a:gd name="T36" fmla="*/ 11 w 47"/>
                <a:gd name="T37" fmla="*/ 11 h 45"/>
                <a:gd name="T38" fmla="*/ 11 w 47"/>
                <a:gd name="T39" fmla="*/ 1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7" h="45">
                  <a:moveTo>
                    <a:pt x="23" y="45"/>
                  </a:moveTo>
                  <a:cubicBezTo>
                    <a:pt x="16" y="45"/>
                    <a:pt x="11" y="43"/>
                    <a:pt x="7" y="38"/>
                  </a:cubicBezTo>
                  <a:cubicBezTo>
                    <a:pt x="2" y="34"/>
                    <a:pt x="0" y="28"/>
                    <a:pt x="0" y="22"/>
                  </a:cubicBezTo>
                  <a:cubicBezTo>
                    <a:pt x="0" y="16"/>
                    <a:pt x="2" y="11"/>
                    <a:pt x="7" y="6"/>
                  </a:cubicBezTo>
                  <a:cubicBezTo>
                    <a:pt x="7" y="6"/>
                    <a:pt x="7" y="6"/>
                    <a:pt x="7" y="6"/>
                  </a:cubicBezTo>
                  <a:cubicBezTo>
                    <a:pt x="7" y="6"/>
                    <a:pt x="7" y="6"/>
                    <a:pt x="7" y="6"/>
                  </a:cubicBezTo>
                  <a:cubicBezTo>
                    <a:pt x="11" y="2"/>
                    <a:pt x="16" y="0"/>
                    <a:pt x="23" y="0"/>
                  </a:cubicBezTo>
                  <a:cubicBezTo>
                    <a:pt x="29" y="0"/>
                    <a:pt x="34" y="2"/>
                    <a:pt x="38" y="6"/>
                  </a:cubicBezTo>
                  <a:cubicBezTo>
                    <a:pt x="47" y="15"/>
                    <a:pt x="47" y="29"/>
                    <a:pt x="38" y="38"/>
                  </a:cubicBezTo>
                  <a:cubicBezTo>
                    <a:pt x="34" y="43"/>
                    <a:pt x="29" y="45"/>
                    <a:pt x="23" y="45"/>
                  </a:cubicBezTo>
                  <a:close/>
                  <a:moveTo>
                    <a:pt x="23" y="12"/>
                  </a:moveTo>
                  <a:cubicBezTo>
                    <a:pt x="20" y="12"/>
                    <a:pt x="17" y="13"/>
                    <a:pt x="15" y="15"/>
                  </a:cubicBezTo>
                  <a:cubicBezTo>
                    <a:pt x="15" y="15"/>
                    <a:pt x="15" y="15"/>
                    <a:pt x="15" y="15"/>
                  </a:cubicBezTo>
                  <a:cubicBezTo>
                    <a:pt x="13" y="17"/>
                    <a:pt x="12" y="20"/>
                    <a:pt x="12" y="22"/>
                  </a:cubicBezTo>
                  <a:cubicBezTo>
                    <a:pt x="12" y="25"/>
                    <a:pt x="13" y="28"/>
                    <a:pt x="15" y="30"/>
                  </a:cubicBezTo>
                  <a:cubicBezTo>
                    <a:pt x="19" y="34"/>
                    <a:pt x="26" y="34"/>
                    <a:pt x="30" y="30"/>
                  </a:cubicBezTo>
                  <a:cubicBezTo>
                    <a:pt x="34" y="26"/>
                    <a:pt x="34" y="19"/>
                    <a:pt x="30" y="15"/>
                  </a:cubicBezTo>
                  <a:cubicBezTo>
                    <a:pt x="28" y="13"/>
                    <a:pt x="25" y="12"/>
                    <a:pt x="23" y="12"/>
                  </a:cubicBezTo>
                  <a:close/>
                  <a:moveTo>
                    <a:pt x="11" y="11"/>
                  </a:moveTo>
                  <a:cubicBezTo>
                    <a:pt x="11" y="11"/>
                    <a:pt x="11" y="11"/>
                    <a:pt x="1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2">
              <a:extLst>
                <a:ext uri="{FF2B5EF4-FFF2-40B4-BE49-F238E27FC236}">
                  <a16:creationId xmlns:a16="http://schemas.microsoft.com/office/drawing/2014/main" id="{75C90052-12E0-44E0-A289-12D44B9620A5}"/>
                </a:ext>
              </a:extLst>
            </p:cNvPr>
            <p:cNvSpPr>
              <a:spLocks noEditPoints="1"/>
            </p:cNvSpPr>
            <p:nvPr/>
          </p:nvSpPr>
          <p:spPr bwMode="auto">
            <a:xfrm>
              <a:off x="485" y="84"/>
              <a:ext cx="69" cy="69"/>
            </a:xfrm>
            <a:custGeom>
              <a:avLst/>
              <a:gdLst>
                <a:gd name="T0" fmla="*/ 23 w 45"/>
                <a:gd name="T1" fmla="*/ 45 h 45"/>
                <a:gd name="T2" fmla="*/ 7 w 45"/>
                <a:gd name="T3" fmla="*/ 38 h 45"/>
                <a:gd name="T4" fmla="*/ 0 w 45"/>
                <a:gd name="T5" fmla="*/ 22 h 45"/>
                <a:gd name="T6" fmla="*/ 7 w 45"/>
                <a:gd name="T7" fmla="*/ 6 h 45"/>
                <a:gd name="T8" fmla="*/ 7 w 45"/>
                <a:gd name="T9" fmla="*/ 6 h 45"/>
                <a:gd name="T10" fmla="*/ 7 w 45"/>
                <a:gd name="T11" fmla="*/ 6 h 45"/>
                <a:gd name="T12" fmla="*/ 7 w 45"/>
                <a:gd name="T13" fmla="*/ 6 h 45"/>
                <a:gd name="T14" fmla="*/ 23 w 45"/>
                <a:gd name="T15" fmla="*/ 0 h 45"/>
                <a:gd name="T16" fmla="*/ 39 w 45"/>
                <a:gd name="T17" fmla="*/ 6 h 45"/>
                <a:gd name="T18" fmla="*/ 45 w 45"/>
                <a:gd name="T19" fmla="*/ 22 h 45"/>
                <a:gd name="T20" fmla="*/ 39 w 45"/>
                <a:gd name="T21" fmla="*/ 38 h 45"/>
                <a:gd name="T22" fmla="*/ 23 w 45"/>
                <a:gd name="T23" fmla="*/ 45 h 45"/>
                <a:gd name="T24" fmla="*/ 23 w 45"/>
                <a:gd name="T25" fmla="*/ 12 h 45"/>
                <a:gd name="T26" fmla="*/ 15 w 45"/>
                <a:gd name="T27" fmla="*/ 15 h 45"/>
                <a:gd name="T28" fmla="*/ 15 w 45"/>
                <a:gd name="T29" fmla="*/ 15 h 45"/>
                <a:gd name="T30" fmla="*/ 12 w 45"/>
                <a:gd name="T31" fmla="*/ 22 h 45"/>
                <a:gd name="T32" fmla="*/ 15 w 45"/>
                <a:gd name="T33" fmla="*/ 30 h 45"/>
                <a:gd name="T34" fmla="*/ 30 w 45"/>
                <a:gd name="T35" fmla="*/ 30 h 45"/>
                <a:gd name="T36" fmla="*/ 33 w 45"/>
                <a:gd name="T37" fmla="*/ 22 h 45"/>
                <a:gd name="T38" fmla="*/ 30 w 45"/>
                <a:gd name="T39" fmla="*/ 15 h 45"/>
                <a:gd name="T40" fmla="*/ 23 w 45"/>
                <a:gd name="T41" fmla="*/ 12 h 45"/>
                <a:gd name="T42" fmla="*/ 11 w 45"/>
                <a:gd name="T43" fmla="*/ 11 h 45"/>
                <a:gd name="T44" fmla="*/ 11 w 45"/>
                <a:gd name="T45" fmla="*/ 11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5" h="45">
                  <a:moveTo>
                    <a:pt x="23" y="45"/>
                  </a:moveTo>
                  <a:cubicBezTo>
                    <a:pt x="17" y="45"/>
                    <a:pt x="11" y="43"/>
                    <a:pt x="7" y="38"/>
                  </a:cubicBezTo>
                  <a:cubicBezTo>
                    <a:pt x="3" y="34"/>
                    <a:pt x="0" y="28"/>
                    <a:pt x="0" y="22"/>
                  </a:cubicBezTo>
                  <a:cubicBezTo>
                    <a:pt x="0" y="16"/>
                    <a:pt x="3" y="11"/>
                    <a:pt x="7" y="6"/>
                  </a:cubicBezTo>
                  <a:cubicBezTo>
                    <a:pt x="7" y="6"/>
                    <a:pt x="7" y="6"/>
                    <a:pt x="7" y="6"/>
                  </a:cubicBezTo>
                  <a:cubicBezTo>
                    <a:pt x="7" y="6"/>
                    <a:pt x="7" y="6"/>
                    <a:pt x="7" y="6"/>
                  </a:cubicBezTo>
                  <a:cubicBezTo>
                    <a:pt x="7" y="6"/>
                    <a:pt x="7" y="6"/>
                    <a:pt x="7" y="6"/>
                  </a:cubicBezTo>
                  <a:cubicBezTo>
                    <a:pt x="11" y="2"/>
                    <a:pt x="17" y="0"/>
                    <a:pt x="23" y="0"/>
                  </a:cubicBezTo>
                  <a:cubicBezTo>
                    <a:pt x="29" y="0"/>
                    <a:pt x="34" y="2"/>
                    <a:pt x="39" y="6"/>
                  </a:cubicBezTo>
                  <a:cubicBezTo>
                    <a:pt x="43" y="11"/>
                    <a:pt x="45" y="16"/>
                    <a:pt x="45" y="22"/>
                  </a:cubicBezTo>
                  <a:cubicBezTo>
                    <a:pt x="45" y="28"/>
                    <a:pt x="43" y="34"/>
                    <a:pt x="39" y="38"/>
                  </a:cubicBezTo>
                  <a:cubicBezTo>
                    <a:pt x="34" y="43"/>
                    <a:pt x="29" y="45"/>
                    <a:pt x="23" y="45"/>
                  </a:cubicBezTo>
                  <a:close/>
                  <a:moveTo>
                    <a:pt x="23" y="12"/>
                  </a:moveTo>
                  <a:cubicBezTo>
                    <a:pt x="20" y="12"/>
                    <a:pt x="17" y="13"/>
                    <a:pt x="15" y="15"/>
                  </a:cubicBezTo>
                  <a:cubicBezTo>
                    <a:pt x="15" y="15"/>
                    <a:pt x="15" y="15"/>
                    <a:pt x="15" y="15"/>
                  </a:cubicBezTo>
                  <a:cubicBezTo>
                    <a:pt x="13" y="17"/>
                    <a:pt x="12" y="20"/>
                    <a:pt x="12" y="22"/>
                  </a:cubicBezTo>
                  <a:cubicBezTo>
                    <a:pt x="12" y="25"/>
                    <a:pt x="13" y="28"/>
                    <a:pt x="15" y="30"/>
                  </a:cubicBezTo>
                  <a:cubicBezTo>
                    <a:pt x="19" y="34"/>
                    <a:pt x="26" y="34"/>
                    <a:pt x="30" y="30"/>
                  </a:cubicBezTo>
                  <a:cubicBezTo>
                    <a:pt x="32" y="28"/>
                    <a:pt x="33" y="25"/>
                    <a:pt x="33" y="22"/>
                  </a:cubicBezTo>
                  <a:cubicBezTo>
                    <a:pt x="33" y="20"/>
                    <a:pt x="32" y="17"/>
                    <a:pt x="30" y="15"/>
                  </a:cubicBezTo>
                  <a:cubicBezTo>
                    <a:pt x="28" y="13"/>
                    <a:pt x="26" y="12"/>
                    <a:pt x="23" y="12"/>
                  </a:cubicBezTo>
                  <a:close/>
                  <a:moveTo>
                    <a:pt x="11" y="11"/>
                  </a:moveTo>
                  <a:cubicBezTo>
                    <a:pt x="11" y="11"/>
                    <a:pt x="11" y="11"/>
                    <a:pt x="1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2" name="Group 35">
            <a:extLst>
              <a:ext uri="{FF2B5EF4-FFF2-40B4-BE49-F238E27FC236}">
                <a16:creationId xmlns:a16="http://schemas.microsoft.com/office/drawing/2014/main" id="{0F15F17B-BADA-4C48-AD26-D8EC6F43B90A}"/>
              </a:ext>
            </a:extLst>
          </p:cNvPr>
          <p:cNvGrpSpPr>
            <a:grpSpLocks noChangeAspect="1"/>
          </p:cNvGrpSpPr>
          <p:nvPr/>
        </p:nvGrpSpPr>
        <p:grpSpPr bwMode="auto">
          <a:xfrm>
            <a:off x="11106745" y="5101370"/>
            <a:ext cx="726449" cy="728650"/>
            <a:chOff x="-2" y="-1"/>
            <a:chExt cx="990" cy="993"/>
          </a:xfrm>
          <a:solidFill>
            <a:schemeClr val="bg1"/>
          </a:solidFill>
        </p:grpSpPr>
        <p:sp>
          <p:nvSpPr>
            <p:cNvPr id="44" name="Freeform 36">
              <a:extLst>
                <a:ext uri="{FF2B5EF4-FFF2-40B4-BE49-F238E27FC236}">
                  <a16:creationId xmlns:a16="http://schemas.microsoft.com/office/drawing/2014/main" id="{59D5AD94-C8F9-4B70-89BC-315B28FB0253}"/>
                </a:ext>
              </a:extLst>
            </p:cNvPr>
            <p:cNvSpPr>
              <a:spLocks noEditPoints="1"/>
            </p:cNvSpPr>
            <p:nvPr/>
          </p:nvSpPr>
          <p:spPr bwMode="auto">
            <a:xfrm>
              <a:off x="-2" y="140"/>
              <a:ext cx="990" cy="852"/>
            </a:xfrm>
            <a:custGeom>
              <a:avLst/>
              <a:gdLst>
                <a:gd name="T0" fmla="*/ 409 w 415"/>
                <a:gd name="T1" fmla="*/ 357 h 357"/>
                <a:gd name="T2" fmla="*/ 6 w 415"/>
                <a:gd name="T3" fmla="*/ 357 h 357"/>
                <a:gd name="T4" fmla="*/ 0 w 415"/>
                <a:gd name="T5" fmla="*/ 351 h 357"/>
                <a:gd name="T6" fmla="*/ 0 w 415"/>
                <a:gd name="T7" fmla="*/ 6 h 357"/>
                <a:gd name="T8" fmla="*/ 6 w 415"/>
                <a:gd name="T9" fmla="*/ 0 h 357"/>
                <a:gd name="T10" fmla="*/ 409 w 415"/>
                <a:gd name="T11" fmla="*/ 0 h 357"/>
                <a:gd name="T12" fmla="*/ 415 w 415"/>
                <a:gd name="T13" fmla="*/ 6 h 357"/>
                <a:gd name="T14" fmla="*/ 415 w 415"/>
                <a:gd name="T15" fmla="*/ 351 h 357"/>
                <a:gd name="T16" fmla="*/ 409 w 415"/>
                <a:gd name="T17" fmla="*/ 357 h 357"/>
                <a:gd name="T18" fmla="*/ 12 w 415"/>
                <a:gd name="T19" fmla="*/ 345 h 357"/>
                <a:gd name="T20" fmla="*/ 403 w 415"/>
                <a:gd name="T21" fmla="*/ 345 h 357"/>
                <a:gd name="T22" fmla="*/ 403 w 415"/>
                <a:gd name="T23" fmla="*/ 12 h 357"/>
                <a:gd name="T24" fmla="*/ 12 w 415"/>
                <a:gd name="T25" fmla="*/ 12 h 357"/>
                <a:gd name="T26" fmla="*/ 12 w 415"/>
                <a:gd name="T27" fmla="*/ 345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5" h="357">
                  <a:moveTo>
                    <a:pt x="409" y="357"/>
                  </a:moveTo>
                  <a:cubicBezTo>
                    <a:pt x="6" y="357"/>
                    <a:pt x="6" y="357"/>
                    <a:pt x="6" y="357"/>
                  </a:cubicBezTo>
                  <a:cubicBezTo>
                    <a:pt x="2" y="357"/>
                    <a:pt x="0" y="354"/>
                    <a:pt x="0" y="351"/>
                  </a:cubicBezTo>
                  <a:cubicBezTo>
                    <a:pt x="0" y="6"/>
                    <a:pt x="0" y="6"/>
                    <a:pt x="0" y="6"/>
                  </a:cubicBezTo>
                  <a:cubicBezTo>
                    <a:pt x="0" y="3"/>
                    <a:pt x="2" y="0"/>
                    <a:pt x="6" y="0"/>
                  </a:cubicBezTo>
                  <a:cubicBezTo>
                    <a:pt x="409" y="0"/>
                    <a:pt x="409" y="0"/>
                    <a:pt x="409" y="0"/>
                  </a:cubicBezTo>
                  <a:cubicBezTo>
                    <a:pt x="413" y="0"/>
                    <a:pt x="415" y="3"/>
                    <a:pt x="415" y="6"/>
                  </a:cubicBezTo>
                  <a:cubicBezTo>
                    <a:pt x="415" y="351"/>
                    <a:pt x="415" y="351"/>
                    <a:pt x="415" y="351"/>
                  </a:cubicBezTo>
                  <a:cubicBezTo>
                    <a:pt x="415" y="354"/>
                    <a:pt x="413" y="357"/>
                    <a:pt x="409" y="357"/>
                  </a:cubicBezTo>
                  <a:close/>
                  <a:moveTo>
                    <a:pt x="12" y="345"/>
                  </a:moveTo>
                  <a:cubicBezTo>
                    <a:pt x="403" y="345"/>
                    <a:pt x="403" y="345"/>
                    <a:pt x="403" y="345"/>
                  </a:cubicBezTo>
                  <a:cubicBezTo>
                    <a:pt x="403" y="12"/>
                    <a:pt x="403" y="12"/>
                    <a:pt x="403" y="12"/>
                  </a:cubicBezTo>
                  <a:cubicBezTo>
                    <a:pt x="12" y="12"/>
                    <a:pt x="12" y="12"/>
                    <a:pt x="12" y="12"/>
                  </a:cubicBezTo>
                  <a:lnTo>
                    <a:pt x="12" y="34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7">
              <a:extLst>
                <a:ext uri="{FF2B5EF4-FFF2-40B4-BE49-F238E27FC236}">
                  <a16:creationId xmlns:a16="http://schemas.microsoft.com/office/drawing/2014/main" id="{32F0CCC8-CE3F-4FEE-9D8B-59A28EE29D4B}"/>
                </a:ext>
              </a:extLst>
            </p:cNvPr>
            <p:cNvSpPr>
              <a:spLocks/>
            </p:cNvSpPr>
            <p:nvPr/>
          </p:nvSpPr>
          <p:spPr bwMode="auto">
            <a:xfrm>
              <a:off x="72" y="68"/>
              <a:ext cx="28" cy="29"/>
            </a:xfrm>
            <a:custGeom>
              <a:avLst/>
              <a:gdLst>
                <a:gd name="T0" fmla="*/ 6 w 12"/>
                <a:gd name="T1" fmla="*/ 12 h 12"/>
                <a:gd name="T2" fmla="*/ 2 w 12"/>
                <a:gd name="T3" fmla="*/ 11 h 12"/>
                <a:gd name="T4" fmla="*/ 0 w 12"/>
                <a:gd name="T5" fmla="*/ 6 h 12"/>
                <a:gd name="T6" fmla="*/ 0 w 12"/>
                <a:gd name="T7" fmla="*/ 5 h 12"/>
                <a:gd name="T8" fmla="*/ 0 w 12"/>
                <a:gd name="T9" fmla="*/ 4 h 12"/>
                <a:gd name="T10" fmla="*/ 1 w 12"/>
                <a:gd name="T11" fmla="*/ 3 h 12"/>
                <a:gd name="T12" fmla="*/ 2 w 12"/>
                <a:gd name="T13" fmla="*/ 2 h 12"/>
                <a:gd name="T14" fmla="*/ 10 w 12"/>
                <a:gd name="T15" fmla="*/ 2 h 12"/>
                <a:gd name="T16" fmla="*/ 12 w 12"/>
                <a:gd name="T17" fmla="*/ 6 h 12"/>
                <a:gd name="T18" fmla="*/ 10 w 12"/>
                <a:gd name="T19" fmla="*/ 11 h 12"/>
                <a:gd name="T20" fmla="*/ 6 w 12"/>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2">
                  <a:moveTo>
                    <a:pt x="6" y="12"/>
                  </a:moveTo>
                  <a:cubicBezTo>
                    <a:pt x="4" y="12"/>
                    <a:pt x="3" y="12"/>
                    <a:pt x="2" y="11"/>
                  </a:cubicBezTo>
                  <a:cubicBezTo>
                    <a:pt x="1" y="9"/>
                    <a:pt x="0" y="8"/>
                    <a:pt x="0" y="6"/>
                  </a:cubicBezTo>
                  <a:cubicBezTo>
                    <a:pt x="0" y="6"/>
                    <a:pt x="0" y="6"/>
                    <a:pt x="0" y="5"/>
                  </a:cubicBezTo>
                  <a:cubicBezTo>
                    <a:pt x="0" y="5"/>
                    <a:pt x="0" y="4"/>
                    <a:pt x="0" y="4"/>
                  </a:cubicBezTo>
                  <a:cubicBezTo>
                    <a:pt x="0" y="4"/>
                    <a:pt x="1" y="3"/>
                    <a:pt x="1" y="3"/>
                  </a:cubicBezTo>
                  <a:cubicBezTo>
                    <a:pt x="1" y="3"/>
                    <a:pt x="1" y="2"/>
                    <a:pt x="2" y="2"/>
                  </a:cubicBezTo>
                  <a:cubicBezTo>
                    <a:pt x="4" y="0"/>
                    <a:pt x="8" y="0"/>
                    <a:pt x="10" y="2"/>
                  </a:cubicBezTo>
                  <a:cubicBezTo>
                    <a:pt x="11" y="3"/>
                    <a:pt x="12" y="5"/>
                    <a:pt x="12" y="6"/>
                  </a:cubicBezTo>
                  <a:cubicBezTo>
                    <a:pt x="12" y="8"/>
                    <a:pt x="11" y="9"/>
                    <a:pt x="10" y="11"/>
                  </a:cubicBezTo>
                  <a:cubicBezTo>
                    <a:pt x="9" y="12"/>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8">
              <a:extLst>
                <a:ext uri="{FF2B5EF4-FFF2-40B4-BE49-F238E27FC236}">
                  <a16:creationId xmlns:a16="http://schemas.microsoft.com/office/drawing/2014/main" id="{11F69123-C8CA-4394-8E3D-F03FCFFA2BBA}"/>
                </a:ext>
              </a:extLst>
            </p:cNvPr>
            <p:cNvSpPr>
              <a:spLocks/>
            </p:cNvSpPr>
            <p:nvPr/>
          </p:nvSpPr>
          <p:spPr bwMode="auto">
            <a:xfrm>
              <a:off x="186" y="68"/>
              <a:ext cx="29" cy="29"/>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3" y="0"/>
                    <a:pt x="6" y="0"/>
                  </a:cubicBezTo>
                  <a:cubicBezTo>
                    <a:pt x="6" y="0"/>
                    <a:pt x="6" y="0"/>
                    <a:pt x="6" y="0"/>
                  </a:cubicBezTo>
                  <a:cubicBezTo>
                    <a:pt x="10" y="0"/>
                    <a:pt x="12" y="3"/>
                    <a:pt x="12" y="6"/>
                  </a:cubicBezTo>
                  <a:cubicBezTo>
                    <a:pt x="12" y="6"/>
                    <a:pt x="12" y="6"/>
                    <a:pt x="12" y="6"/>
                  </a:cubicBezTo>
                  <a:cubicBezTo>
                    <a:pt x="12" y="10"/>
                    <a:pt x="10" y="12"/>
                    <a:pt x="6" y="12"/>
                  </a:cubicBezTo>
                  <a:cubicBezTo>
                    <a:pt x="6" y="12"/>
                    <a:pt x="6" y="12"/>
                    <a:pt x="6" y="12"/>
                  </a:cubicBezTo>
                  <a:cubicBezTo>
                    <a:pt x="3" y="12"/>
                    <a:pt x="0" y="10"/>
                    <a:pt x="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9">
              <a:extLst>
                <a:ext uri="{FF2B5EF4-FFF2-40B4-BE49-F238E27FC236}">
                  <a16:creationId xmlns:a16="http://schemas.microsoft.com/office/drawing/2014/main" id="{8E3DC612-36D4-4BB3-8B22-8C5C6FBE9B44}"/>
                </a:ext>
              </a:extLst>
            </p:cNvPr>
            <p:cNvSpPr>
              <a:spLocks/>
            </p:cNvSpPr>
            <p:nvPr/>
          </p:nvSpPr>
          <p:spPr bwMode="auto">
            <a:xfrm>
              <a:off x="303" y="68"/>
              <a:ext cx="29" cy="29"/>
            </a:xfrm>
            <a:custGeom>
              <a:avLst/>
              <a:gdLst>
                <a:gd name="T0" fmla="*/ 6 w 12"/>
                <a:gd name="T1" fmla="*/ 12 h 12"/>
                <a:gd name="T2" fmla="*/ 1 w 12"/>
                <a:gd name="T3" fmla="*/ 11 h 12"/>
                <a:gd name="T4" fmla="*/ 0 w 12"/>
                <a:gd name="T5" fmla="*/ 6 h 12"/>
                <a:gd name="T6" fmla="*/ 0 w 12"/>
                <a:gd name="T7" fmla="*/ 5 h 12"/>
                <a:gd name="T8" fmla="*/ 0 w 12"/>
                <a:gd name="T9" fmla="*/ 4 h 12"/>
                <a:gd name="T10" fmla="*/ 1 w 12"/>
                <a:gd name="T11" fmla="*/ 3 h 12"/>
                <a:gd name="T12" fmla="*/ 1 w 12"/>
                <a:gd name="T13" fmla="*/ 2 h 12"/>
                <a:gd name="T14" fmla="*/ 10 w 12"/>
                <a:gd name="T15" fmla="*/ 2 h 12"/>
                <a:gd name="T16" fmla="*/ 12 w 12"/>
                <a:gd name="T17" fmla="*/ 6 h 12"/>
                <a:gd name="T18" fmla="*/ 10 w 12"/>
                <a:gd name="T19" fmla="*/ 11 h 12"/>
                <a:gd name="T20" fmla="*/ 6 w 12"/>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 h="12">
                  <a:moveTo>
                    <a:pt x="6" y="12"/>
                  </a:moveTo>
                  <a:cubicBezTo>
                    <a:pt x="4" y="12"/>
                    <a:pt x="3" y="12"/>
                    <a:pt x="1" y="11"/>
                  </a:cubicBezTo>
                  <a:cubicBezTo>
                    <a:pt x="0" y="9"/>
                    <a:pt x="0" y="8"/>
                    <a:pt x="0" y="6"/>
                  </a:cubicBezTo>
                  <a:cubicBezTo>
                    <a:pt x="0" y="6"/>
                    <a:pt x="0" y="6"/>
                    <a:pt x="0" y="5"/>
                  </a:cubicBezTo>
                  <a:cubicBezTo>
                    <a:pt x="0" y="5"/>
                    <a:pt x="0" y="4"/>
                    <a:pt x="0" y="4"/>
                  </a:cubicBezTo>
                  <a:cubicBezTo>
                    <a:pt x="0" y="4"/>
                    <a:pt x="0" y="3"/>
                    <a:pt x="1" y="3"/>
                  </a:cubicBezTo>
                  <a:cubicBezTo>
                    <a:pt x="1" y="3"/>
                    <a:pt x="1" y="2"/>
                    <a:pt x="1" y="2"/>
                  </a:cubicBezTo>
                  <a:cubicBezTo>
                    <a:pt x="4" y="0"/>
                    <a:pt x="8" y="0"/>
                    <a:pt x="10" y="2"/>
                  </a:cubicBezTo>
                  <a:cubicBezTo>
                    <a:pt x="11" y="3"/>
                    <a:pt x="12" y="5"/>
                    <a:pt x="12" y="6"/>
                  </a:cubicBezTo>
                  <a:cubicBezTo>
                    <a:pt x="12" y="8"/>
                    <a:pt x="11" y="9"/>
                    <a:pt x="10" y="11"/>
                  </a:cubicBezTo>
                  <a:cubicBezTo>
                    <a:pt x="9" y="12"/>
                    <a:pt x="7" y="12"/>
                    <a:pt x="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40">
              <a:extLst>
                <a:ext uri="{FF2B5EF4-FFF2-40B4-BE49-F238E27FC236}">
                  <a16:creationId xmlns:a16="http://schemas.microsoft.com/office/drawing/2014/main" id="{B45D9D2F-C15D-4462-896D-69A6962772A6}"/>
                </a:ext>
              </a:extLst>
            </p:cNvPr>
            <p:cNvSpPr>
              <a:spLocks noEditPoints="1"/>
            </p:cNvSpPr>
            <p:nvPr/>
          </p:nvSpPr>
          <p:spPr bwMode="auto">
            <a:xfrm>
              <a:off x="-2" y="-1"/>
              <a:ext cx="990" cy="169"/>
            </a:xfrm>
            <a:custGeom>
              <a:avLst/>
              <a:gdLst>
                <a:gd name="T0" fmla="*/ 409 w 415"/>
                <a:gd name="T1" fmla="*/ 71 h 71"/>
                <a:gd name="T2" fmla="*/ 6 w 415"/>
                <a:gd name="T3" fmla="*/ 71 h 71"/>
                <a:gd name="T4" fmla="*/ 0 w 415"/>
                <a:gd name="T5" fmla="*/ 65 h 71"/>
                <a:gd name="T6" fmla="*/ 0 w 415"/>
                <a:gd name="T7" fmla="*/ 6 h 71"/>
                <a:gd name="T8" fmla="*/ 6 w 415"/>
                <a:gd name="T9" fmla="*/ 0 h 71"/>
                <a:gd name="T10" fmla="*/ 409 w 415"/>
                <a:gd name="T11" fmla="*/ 0 h 71"/>
                <a:gd name="T12" fmla="*/ 415 w 415"/>
                <a:gd name="T13" fmla="*/ 6 h 71"/>
                <a:gd name="T14" fmla="*/ 415 w 415"/>
                <a:gd name="T15" fmla="*/ 65 h 71"/>
                <a:gd name="T16" fmla="*/ 409 w 415"/>
                <a:gd name="T17" fmla="*/ 71 h 71"/>
                <a:gd name="T18" fmla="*/ 12 w 415"/>
                <a:gd name="T19" fmla="*/ 59 h 71"/>
                <a:gd name="T20" fmla="*/ 403 w 415"/>
                <a:gd name="T21" fmla="*/ 59 h 71"/>
                <a:gd name="T22" fmla="*/ 403 w 415"/>
                <a:gd name="T23" fmla="*/ 12 h 71"/>
                <a:gd name="T24" fmla="*/ 12 w 415"/>
                <a:gd name="T25" fmla="*/ 12 h 71"/>
                <a:gd name="T26" fmla="*/ 12 w 415"/>
                <a:gd name="T27" fmla="*/ 59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5" h="71">
                  <a:moveTo>
                    <a:pt x="409" y="71"/>
                  </a:moveTo>
                  <a:cubicBezTo>
                    <a:pt x="6" y="71"/>
                    <a:pt x="6" y="71"/>
                    <a:pt x="6" y="71"/>
                  </a:cubicBezTo>
                  <a:cubicBezTo>
                    <a:pt x="2" y="71"/>
                    <a:pt x="0" y="68"/>
                    <a:pt x="0" y="65"/>
                  </a:cubicBezTo>
                  <a:cubicBezTo>
                    <a:pt x="0" y="6"/>
                    <a:pt x="0" y="6"/>
                    <a:pt x="0" y="6"/>
                  </a:cubicBezTo>
                  <a:cubicBezTo>
                    <a:pt x="0" y="2"/>
                    <a:pt x="2" y="0"/>
                    <a:pt x="6" y="0"/>
                  </a:cubicBezTo>
                  <a:cubicBezTo>
                    <a:pt x="409" y="0"/>
                    <a:pt x="409" y="0"/>
                    <a:pt x="409" y="0"/>
                  </a:cubicBezTo>
                  <a:cubicBezTo>
                    <a:pt x="413" y="0"/>
                    <a:pt x="415" y="2"/>
                    <a:pt x="415" y="6"/>
                  </a:cubicBezTo>
                  <a:cubicBezTo>
                    <a:pt x="415" y="65"/>
                    <a:pt x="415" y="65"/>
                    <a:pt x="415" y="65"/>
                  </a:cubicBezTo>
                  <a:cubicBezTo>
                    <a:pt x="415" y="68"/>
                    <a:pt x="413" y="71"/>
                    <a:pt x="409" y="71"/>
                  </a:cubicBezTo>
                  <a:close/>
                  <a:moveTo>
                    <a:pt x="12" y="59"/>
                  </a:moveTo>
                  <a:cubicBezTo>
                    <a:pt x="403" y="59"/>
                    <a:pt x="403" y="59"/>
                    <a:pt x="403" y="59"/>
                  </a:cubicBezTo>
                  <a:cubicBezTo>
                    <a:pt x="403" y="12"/>
                    <a:pt x="403" y="12"/>
                    <a:pt x="403" y="12"/>
                  </a:cubicBezTo>
                  <a:cubicBezTo>
                    <a:pt x="12" y="12"/>
                    <a:pt x="12" y="12"/>
                    <a:pt x="12" y="12"/>
                  </a:cubicBezTo>
                  <a:lnTo>
                    <a:pt x="12" y="5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1">
              <a:extLst>
                <a:ext uri="{FF2B5EF4-FFF2-40B4-BE49-F238E27FC236}">
                  <a16:creationId xmlns:a16="http://schemas.microsoft.com/office/drawing/2014/main" id="{07248B17-3503-498B-AB5C-543EEB99ED87}"/>
                </a:ext>
              </a:extLst>
            </p:cNvPr>
            <p:cNvSpPr>
              <a:spLocks noEditPoints="1"/>
            </p:cNvSpPr>
            <p:nvPr/>
          </p:nvSpPr>
          <p:spPr bwMode="auto">
            <a:xfrm>
              <a:off x="119" y="218"/>
              <a:ext cx="308" cy="261"/>
            </a:xfrm>
            <a:custGeom>
              <a:avLst/>
              <a:gdLst>
                <a:gd name="T0" fmla="*/ 65 w 129"/>
                <a:gd name="T1" fmla="*/ 109 h 109"/>
                <a:gd name="T2" fmla="*/ 62 w 129"/>
                <a:gd name="T3" fmla="*/ 108 h 109"/>
                <a:gd name="T4" fmla="*/ 1 w 129"/>
                <a:gd name="T5" fmla="*/ 40 h 109"/>
                <a:gd name="T6" fmla="*/ 10 w 129"/>
                <a:gd name="T7" fmla="*/ 12 h 109"/>
                <a:gd name="T8" fmla="*/ 36 w 129"/>
                <a:gd name="T9" fmla="*/ 0 h 109"/>
                <a:gd name="T10" fmla="*/ 65 w 129"/>
                <a:gd name="T11" fmla="*/ 17 h 109"/>
                <a:gd name="T12" fmla="*/ 93 w 129"/>
                <a:gd name="T13" fmla="*/ 0 h 109"/>
                <a:gd name="T14" fmla="*/ 119 w 129"/>
                <a:gd name="T15" fmla="*/ 12 h 109"/>
                <a:gd name="T16" fmla="*/ 128 w 129"/>
                <a:gd name="T17" fmla="*/ 40 h 109"/>
                <a:gd name="T18" fmla="*/ 67 w 129"/>
                <a:gd name="T19" fmla="*/ 108 h 109"/>
                <a:gd name="T20" fmla="*/ 65 w 129"/>
                <a:gd name="T21" fmla="*/ 109 h 109"/>
                <a:gd name="T22" fmla="*/ 36 w 129"/>
                <a:gd name="T23" fmla="*/ 12 h 109"/>
                <a:gd name="T24" fmla="*/ 19 w 129"/>
                <a:gd name="T25" fmla="*/ 20 h 109"/>
                <a:gd name="T26" fmla="*/ 13 w 129"/>
                <a:gd name="T27" fmla="*/ 38 h 109"/>
                <a:gd name="T28" fmla="*/ 65 w 129"/>
                <a:gd name="T29" fmla="*/ 96 h 109"/>
                <a:gd name="T30" fmla="*/ 116 w 129"/>
                <a:gd name="T31" fmla="*/ 38 h 109"/>
                <a:gd name="T32" fmla="*/ 110 w 129"/>
                <a:gd name="T33" fmla="*/ 20 h 109"/>
                <a:gd name="T34" fmla="*/ 93 w 129"/>
                <a:gd name="T35" fmla="*/ 12 h 109"/>
                <a:gd name="T36" fmla="*/ 71 w 129"/>
                <a:gd name="T37" fmla="*/ 39 h 109"/>
                <a:gd name="T38" fmla="*/ 65 w 129"/>
                <a:gd name="T39" fmla="*/ 45 h 109"/>
                <a:gd name="T40" fmla="*/ 59 w 129"/>
                <a:gd name="T41" fmla="*/ 39 h 109"/>
                <a:gd name="T42" fmla="*/ 36 w 129"/>
                <a:gd name="T43" fmla="*/ 12 h 1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9" h="109">
                  <a:moveTo>
                    <a:pt x="65" y="109"/>
                  </a:moveTo>
                  <a:cubicBezTo>
                    <a:pt x="64" y="109"/>
                    <a:pt x="63" y="109"/>
                    <a:pt x="62" y="108"/>
                  </a:cubicBezTo>
                  <a:cubicBezTo>
                    <a:pt x="60" y="107"/>
                    <a:pt x="5" y="79"/>
                    <a:pt x="1" y="40"/>
                  </a:cubicBezTo>
                  <a:cubicBezTo>
                    <a:pt x="0" y="30"/>
                    <a:pt x="3" y="19"/>
                    <a:pt x="10" y="12"/>
                  </a:cubicBezTo>
                  <a:cubicBezTo>
                    <a:pt x="17" y="4"/>
                    <a:pt x="26" y="0"/>
                    <a:pt x="36" y="0"/>
                  </a:cubicBezTo>
                  <a:cubicBezTo>
                    <a:pt x="48" y="0"/>
                    <a:pt x="58" y="6"/>
                    <a:pt x="65" y="17"/>
                  </a:cubicBezTo>
                  <a:cubicBezTo>
                    <a:pt x="71" y="6"/>
                    <a:pt x="81" y="0"/>
                    <a:pt x="93" y="0"/>
                  </a:cubicBezTo>
                  <a:cubicBezTo>
                    <a:pt x="103" y="0"/>
                    <a:pt x="112" y="4"/>
                    <a:pt x="119" y="12"/>
                  </a:cubicBezTo>
                  <a:cubicBezTo>
                    <a:pt x="126" y="19"/>
                    <a:pt x="129" y="30"/>
                    <a:pt x="128" y="40"/>
                  </a:cubicBezTo>
                  <a:cubicBezTo>
                    <a:pt x="124" y="79"/>
                    <a:pt x="70" y="107"/>
                    <a:pt x="67" y="108"/>
                  </a:cubicBezTo>
                  <a:cubicBezTo>
                    <a:pt x="66" y="109"/>
                    <a:pt x="66" y="109"/>
                    <a:pt x="65" y="109"/>
                  </a:cubicBezTo>
                  <a:close/>
                  <a:moveTo>
                    <a:pt x="36" y="12"/>
                  </a:moveTo>
                  <a:cubicBezTo>
                    <a:pt x="30" y="12"/>
                    <a:pt x="23" y="15"/>
                    <a:pt x="19" y="20"/>
                  </a:cubicBezTo>
                  <a:cubicBezTo>
                    <a:pt x="14" y="25"/>
                    <a:pt x="12" y="31"/>
                    <a:pt x="13" y="38"/>
                  </a:cubicBezTo>
                  <a:cubicBezTo>
                    <a:pt x="16" y="66"/>
                    <a:pt x="54" y="90"/>
                    <a:pt x="65" y="96"/>
                  </a:cubicBezTo>
                  <a:cubicBezTo>
                    <a:pt x="75" y="90"/>
                    <a:pt x="113" y="66"/>
                    <a:pt x="116" y="38"/>
                  </a:cubicBezTo>
                  <a:cubicBezTo>
                    <a:pt x="117" y="31"/>
                    <a:pt x="115" y="25"/>
                    <a:pt x="110" y="20"/>
                  </a:cubicBezTo>
                  <a:cubicBezTo>
                    <a:pt x="106" y="15"/>
                    <a:pt x="99" y="12"/>
                    <a:pt x="93" y="12"/>
                  </a:cubicBezTo>
                  <a:cubicBezTo>
                    <a:pt x="81" y="12"/>
                    <a:pt x="71" y="24"/>
                    <a:pt x="71" y="39"/>
                  </a:cubicBezTo>
                  <a:cubicBezTo>
                    <a:pt x="71" y="42"/>
                    <a:pt x="68" y="45"/>
                    <a:pt x="65" y="45"/>
                  </a:cubicBezTo>
                  <a:cubicBezTo>
                    <a:pt x="61" y="45"/>
                    <a:pt x="59" y="42"/>
                    <a:pt x="59" y="39"/>
                  </a:cubicBezTo>
                  <a:cubicBezTo>
                    <a:pt x="59" y="24"/>
                    <a:pt x="48" y="12"/>
                    <a:pt x="3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2">
              <a:extLst>
                <a:ext uri="{FF2B5EF4-FFF2-40B4-BE49-F238E27FC236}">
                  <a16:creationId xmlns:a16="http://schemas.microsoft.com/office/drawing/2014/main" id="{005B6647-0493-4BB8-AE61-42AB5238F051}"/>
                </a:ext>
              </a:extLst>
            </p:cNvPr>
            <p:cNvSpPr>
              <a:spLocks noEditPoints="1"/>
            </p:cNvSpPr>
            <p:nvPr/>
          </p:nvSpPr>
          <p:spPr bwMode="auto">
            <a:xfrm>
              <a:off x="487" y="304"/>
              <a:ext cx="401" cy="110"/>
            </a:xfrm>
            <a:custGeom>
              <a:avLst/>
              <a:gdLst>
                <a:gd name="T0" fmla="*/ 162 w 168"/>
                <a:gd name="T1" fmla="*/ 46 h 46"/>
                <a:gd name="T2" fmla="*/ 6 w 168"/>
                <a:gd name="T3" fmla="*/ 46 h 46"/>
                <a:gd name="T4" fmla="*/ 0 w 168"/>
                <a:gd name="T5" fmla="*/ 40 h 46"/>
                <a:gd name="T6" fmla="*/ 0 w 168"/>
                <a:gd name="T7" fmla="*/ 6 h 46"/>
                <a:gd name="T8" fmla="*/ 6 w 168"/>
                <a:gd name="T9" fmla="*/ 0 h 46"/>
                <a:gd name="T10" fmla="*/ 162 w 168"/>
                <a:gd name="T11" fmla="*/ 0 h 46"/>
                <a:gd name="T12" fmla="*/ 168 w 168"/>
                <a:gd name="T13" fmla="*/ 6 h 46"/>
                <a:gd name="T14" fmla="*/ 168 w 168"/>
                <a:gd name="T15" fmla="*/ 40 h 46"/>
                <a:gd name="T16" fmla="*/ 162 w 168"/>
                <a:gd name="T17" fmla="*/ 46 h 46"/>
                <a:gd name="T18" fmla="*/ 12 w 168"/>
                <a:gd name="T19" fmla="*/ 34 h 46"/>
                <a:gd name="T20" fmla="*/ 156 w 168"/>
                <a:gd name="T21" fmla="*/ 34 h 46"/>
                <a:gd name="T22" fmla="*/ 156 w 168"/>
                <a:gd name="T23" fmla="*/ 12 h 46"/>
                <a:gd name="T24" fmla="*/ 12 w 168"/>
                <a:gd name="T25" fmla="*/ 12 h 46"/>
                <a:gd name="T26" fmla="*/ 12 w 168"/>
                <a:gd name="T27" fmla="*/ 3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8" h="46">
                  <a:moveTo>
                    <a:pt x="162" y="46"/>
                  </a:moveTo>
                  <a:cubicBezTo>
                    <a:pt x="6" y="46"/>
                    <a:pt x="6" y="46"/>
                    <a:pt x="6" y="46"/>
                  </a:cubicBezTo>
                  <a:cubicBezTo>
                    <a:pt x="3" y="46"/>
                    <a:pt x="0" y="44"/>
                    <a:pt x="0" y="40"/>
                  </a:cubicBezTo>
                  <a:cubicBezTo>
                    <a:pt x="0" y="6"/>
                    <a:pt x="0" y="6"/>
                    <a:pt x="0" y="6"/>
                  </a:cubicBezTo>
                  <a:cubicBezTo>
                    <a:pt x="0" y="3"/>
                    <a:pt x="3" y="0"/>
                    <a:pt x="6" y="0"/>
                  </a:cubicBezTo>
                  <a:cubicBezTo>
                    <a:pt x="162" y="0"/>
                    <a:pt x="162" y="0"/>
                    <a:pt x="162" y="0"/>
                  </a:cubicBezTo>
                  <a:cubicBezTo>
                    <a:pt x="165" y="0"/>
                    <a:pt x="168" y="3"/>
                    <a:pt x="168" y="6"/>
                  </a:cubicBezTo>
                  <a:cubicBezTo>
                    <a:pt x="168" y="40"/>
                    <a:pt x="168" y="40"/>
                    <a:pt x="168" y="40"/>
                  </a:cubicBezTo>
                  <a:cubicBezTo>
                    <a:pt x="168" y="44"/>
                    <a:pt x="165" y="46"/>
                    <a:pt x="162" y="46"/>
                  </a:cubicBezTo>
                  <a:close/>
                  <a:moveTo>
                    <a:pt x="12" y="34"/>
                  </a:moveTo>
                  <a:cubicBezTo>
                    <a:pt x="156" y="34"/>
                    <a:pt x="156" y="34"/>
                    <a:pt x="156" y="34"/>
                  </a:cubicBezTo>
                  <a:cubicBezTo>
                    <a:pt x="156" y="12"/>
                    <a:pt x="156" y="12"/>
                    <a:pt x="156" y="12"/>
                  </a:cubicBezTo>
                  <a:cubicBezTo>
                    <a:pt x="12" y="12"/>
                    <a:pt x="12" y="12"/>
                    <a:pt x="12" y="12"/>
                  </a:cubicBezTo>
                  <a:lnTo>
                    <a:pt x="12" y="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3">
              <a:extLst>
                <a:ext uri="{FF2B5EF4-FFF2-40B4-BE49-F238E27FC236}">
                  <a16:creationId xmlns:a16="http://schemas.microsoft.com/office/drawing/2014/main" id="{BB2D1364-B6ED-4837-B951-942E7112EDAA}"/>
                </a:ext>
              </a:extLst>
            </p:cNvPr>
            <p:cNvSpPr>
              <a:spLocks noEditPoints="1"/>
            </p:cNvSpPr>
            <p:nvPr/>
          </p:nvSpPr>
          <p:spPr bwMode="auto">
            <a:xfrm>
              <a:off x="117" y="572"/>
              <a:ext cx="771" cy="110"/>
            </a:xfrm>
            <a:custGeom>
              <a:avLst/>
              <a:gdLst>
                <a:gd name="T0" fmla="*/ 317 w 323"/>
                <a:gd name="T1" fmla="*/ 46 h 46"/>
                <a:gd name="T2" fmla="*/ 6 w 323"/>
                <a:gd name="T3" fmla="*/ 46 h 46"/>
                <a:gd name="T4" fmla="*/ 0 w 323"/>
                <a:gd name="T5" fmla="*/ 40 h 46"/>
                <a:gd name="T6" fmla="*/ 0 w 323"/>
                <a:gd name="T7" fmla="*/ 6 h 46"/>
                <a:gd name="T8" fmla="*/ 6 w 323"/>
                <a:gd name="T9" fmla="*/ 0 h 46"/>
                <a:gd name="T10" fmla="*/ 317 w 323"/>
                <a:gd name="T11" fmla="*/ 0 h 46"/>
                <a:gd name="T12" fmla="*/ 323 w 323"/>
                <a:gd name="T13" fmla="*/ 6 h 46"/>
                <a:gd name="T14" fmla="*/ 323 w 323"/>
                <a:gd name="T15" fmla="*/ 40 h 46"/>
                <a:gd name="T16" fmla="*/ 317 w 323"/>
                <a:gd name="T17" fmla="*/ 46 h 46"/>
                <a:gd name="T18" fmla="*/ 12 w 323"/>
                <a:gd name="T19" fmla="*/ 34 h 46"/>
                <a:gd name="T20" fmla="*/ 311 w 323"/>
                <a:gd name="T21" fmla="*/ 34 h 46"/>
                <a:gd name="T22" fmla="*/ 311 w 323"/>
                <a:gd name="T23" fmla="*/ 12 h 46"/>
                <a:gd name="T24" fmla="*/ 12 w 323"/>
                <a:gd name="T25" fmla="*/ 12 h 46"/>
                <a:gd name="T26" fmla="*/ 12 w 323"/>
                <a:gd name="T27" fmla="*/ 3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3" h="46">
                  <a:moveTo>
                    <a:pt x="317" y="46"/>
                  </a:moveTo>
                  <a:cubicBezTo>
                    <a:pt x="6" y="46"/>
                    <a:pt x="6" y="46"/>
                    <a:pt x="6" y="46"/>
                  </a:cubicBezTo>
                  <a:cubicBezTo>
                    <a:pt x="3" y="46"/>
                    <a:pt x="0" y="44"/>
                    <a:pt x="0" y="40"/>
                  </a:cubicBezTo>
                  <a:cubicBezTo>
                    <a:pt x="0" y="6"/>
                    <a:pt x="0" y="6"/>
                    <a:pt x="0" y="6"/>
                  </a:cubicBezTo>
                  <a:cubicBezTo>
                    <a:pt x="0" y="3"/>
                    <a:pt x="3" y="0"/>
                    <a:pt x="6" y="0"/>
                  </a:cubicBezTo>
                  <a:cubicBezTo>
                    <a:pt x="317" y="0"/>
                    <a:pt x="317" y="0"/>
                    <a:pt x="317" y="0"/>
                  </a:cubicBezTo>
                  <a:cubicBezTo>
                    <a:pt x="320" y="0"/>
                    <a:pt x="323" y="3"/>
                    <a:pt x="323" y="6"/>
                  </a:cubicBezTo>
                  <a:cubicBezTo>
                    <a:pt x="323" y="40"/>
                    <a:pt x="323" y="40"/>
                    <a:pt x="323" y="40"/>
                  </a:cubicBezTo>
                  <a:cubicBezTo>
                    <a:pt x="323" y="44"/>
                    <a:pt x="320" y="46"/>
                    <a:pt x="317" y="46"/>
                  </a:cubicBezTo>
                  <a:close/>
                  <a:moveTo>
                    <a:pt x="12" y="34"/>
                  </a:moveTo>
                  <a:cubicBezTo>
                    <a:pt x="311" y="34"/>
                    <a:pt x="311" y="34"/>
                    <a:pt x="311" y="34"/>
                  </a:cubicBezTo>
                  <a:cubicBezTo>
                    <a:pt x="311" y="12"/>
                    <a:pt x="311" y="12"/>
                    <a:pt x="311" y="12"/>
                  </a:cubicBezTo>
                  <a:cubicBezTo>
                    <a:pt x="12" y="12"/>
                    <a:pt x="12" y="12"/>
                    <a:pt x="12" y="12"/>
                  </a:cubicBezTo>
                  <a:lnTo>
                    <a:pt x="12" y="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4">
              <a:extLst>
                <a:ext uri="{FF2B5EF4-FFF2-40B4-BE49-F238E27FC236}">
                  <a16:creationId xmlns:a16="http://schemas.microsoft.com/office/drawing/2014/main" id="{9538E799-0D42-4968-92A9-8F9FFF3BBE6C}"/>
                </a:ext>
              </a:extLst>
            </p:cNvPr>
            <p:cNvSpPr>
              <a:spLocks noEditPoints="1"/>
            </p:cNvSpPr>
            <p:nvPr/>
          </p:nvSpPr>
          <p:spPr bwMode="auto">
            <a:xfrm>
              <a:off x="117" y="730"/>
              <a:ext cx="771" cy="110"/>
            </a:xfrm>
            <a:custGeom>
              <a:avLst/>
              <a:gdLst>
                <a:gd name="T0" fmla="*/ 317 w 323"/>
                <a:gd name="T1" fmla="*/ 46 h 46"/>
                <a:gd name="T2" fmla="*/ 6 w 323"/>
                <a:gd name="T3" fmla="*/ 46 h 46"/>
                <a:gd name="T4" fmla="*/ 0 w 323"/>
                <a:gd name="T5" fmla="*/ 40 h 46"/>
                <a:gd name="T6" fmla="*/ 0 w 323"/>
                <a:gd name="T7" fmla="*/ 6 h 46"/>
                <a:gd name="T8" fmla="*/ 6 w 323"/>
                <a:gd name="T9" fmla="*/ 0 h 46"/>
                <a:gd name="T10" fmla="*/ 317 w 323"/>
                <a:gd name="T11" fmla="*/ 0 h 46"/>
                <a:gd name="T12" fmla="*/ 323 w 323"/>
                <a:gd name="T13" fmla="*/ 6 h 46"/>
                <a:gd name="T14" fmla="*/ 323 w 323"/>
                <a:gd name="T15" fmla="*/ 40 h 46"/>
                <a:gd name="T16" fmla="*/ 317 w 323"/>
                <a:gd name="T17" fmla="*/ 46 h 46"/>
                <a:gd name="T18" fmla="*/ 12 w 323"/>
                <a:gd name="T19" fmla="*/ 34 h 46"/>
                <a:gd name="T20" fmla="*/ 311 w 323"/>
                <a:gd name="T21" fmla="*/ 34 h 46"/>
                <a:gd name="T22" fmla="*/ 311 w 323"/>
                <a:gd name="T23" fmla="*/ 12 h 46"/>
                <a:gd name="T24" fmla="*/ 12 w 323"/>
                <a:gd name="T25" fmla="*/ 12 h 46"/>
                <a:gd name="T26" fmla="*/ 12 w 323"/>
                <a:gd name="T27" fmla="*/ 34 h 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23" h="46">
                  <a:moveTo>
                    <a:pt x="317" y="46"/>
                  </a:moveTo>
                  <a:cubicBezTo>
                    <a:pt x="6" y="46"/>
                    <a:pt x="6" y="46"/>
                    <a:pt x="6" y="46"/>
                  </a:cubicBezTo>
                  <a:cubicBezTo>
                    <a:pt x="3" y="46"/>
                    <a:pt x="0" y="43"/>
                    <a:pt x="0" y="40"/>
                  </a:cubicBezTo>
                  <a:cubicBezTo>
                    <a:pt x="0" y="6"/>
                    <a:pt x="0" y="6"/>
                    <a:pt x="0" y="6"/>
                  </a:cubicBezTo>
                  <a:cubicBezTo>
                    <a:pt x="0" y="2"/>
                    <a:pt x="3" y="0"/>
                    <a:pt x="6" y="0"/>
                  </a:cubicBezTo>
                  <a:cubicBezTo>
                    <a:pt x="317" y="0"/>
                    <a:pt x="317" y="0"/>
                    <a:pt x="317" y="0"/>
                  </a:cubicBezTo>
                  <a:cubicBezTo>
                    <a:pt x="320" y="0"/>
                    <a:pt x="323" y="2"/>
                    <a:pt x="323" y="6"/>
                  </a:cubicBezTo>
                  <a:cubicBezTo>
                    <a:pt x="323" y="40"/>
                    <a:pt x="323" y="40"/>
                    <a:pt x="323" y="40"/>
                  </a:cubicBezTo>
                  <a:cubicBezTo>
                    <a:pt x="323" y="43"/>
                    <a:pt x="320" y="46"/>
                    <a:pt x="317" y="46"/>
                  </a:cubicBezTo>
                  <a:close/>
                  <a:moveTo>
                    <a:pt x="12" y="34"/>
                  </a:moveTo>
                  <a:cubicBezTo>
                    <a:pt x="311" y="34"/>
                    <a:pt x="311" y="34"/>
                    <a:pt x="311" y="34"/>
                  </a:cubicBezTo>
                  <a:cubicBezTo>
                    <a:pt x="311" y="12"/>
                    <a:pt x="311" y="12"/>
                    <a:pt x="311" y="12"/>
                  </a:cubicBezTo>
                  <a:cubicBezTo>
                    <a:pt x="12" y="12"/>
                    <a:pt x="12" y="12"/>
                    <a:pt x="12" y="12"/>
                  </a:cubicBezTo>
                  <a:lnTo>
                    <a:pt x="12" y="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7" name="Rectángulo 56">
            <a:extLst>
              <a:ext uri="{FF2B5EF4-FFF2-40B4-BE49-F238E27FC236}">
                <a16:creationId xmlns:a16="http://schemas.microsoft.com/office/drawing/2014/main" id="{B40AD9EB-897A-4027-A4E7-6771C48A75F5}"/>
              </a:ext>
            </a:extLst>
          </p:cNvPr>
          <p:cNvSpPr/>
          <p:nvPr/>
        </p:nvSpPr>
        <p:spPr>
          <a:xfrm>
            <a:off x="0" y="1946117"/>
            <a:ext cx="2781300" cy="3379057"/>
          </a:xfrm>
          <a:prstGeom prst="rect">
            <a:avLst/>
          </a:prstGeom>
          <a:noFill/>
          <a:ln w="38100">
            <a:solidFill>
              <a:srgbClr val="33BE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51301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A6ADD71E-F9FF-4435-A492-F06C8CCAA7D8}"/>
              </a:ext>
            </a:extLst>
          </p:cNvPr>
          <p:cNvGrpSpPr>
            <a:grpSpLocks noChangeAspect="1"/>
          </p:cNvGrpSpPr>
          <p:nvPr/>
        </p:nvGrpSpPr>
        <p:grpSpPr bwMode="auto">
          <a:xfrm>
            <a:off x="885825" y="1614488"/>
            <a:ext cx="10420350" cy="2644774"/>
            <a:chOff x="558" y="1217"/>
            <a:chExt cx="6564" cy="1666"/>
          </a:xfrm>
        </p:grpSpPr>
        <p:sp>
          <p:nvSpPr>
            <p:cNvPr id="25" name="Freeform 5">
              <a:extLst>
                <a:ext uri="{FF2B5EF4-FFF2-40B4-BE49-F238E27FC236}">
                  <a16:creationId xmlns:a16="http://schemas.microsoft.com/office/drawing/2014/main" id="{FB2B61FB-04BC-44FD-A71E-38ABD46D0186}"/>
                </a:ext>
              </a:extLst>
            </p:cNvPr>
            <p:cNvSpPr>
              <a:spLocks/>
            </p:cNvSpPr>
            <p:nvPr/>
          </p:nvSpPr>
          <p:spPr bwMode="auto">
            <a:xfrm>
              <a:off x="1382" y="1616"/>
              <a:ext cx="432" cy="440"/>
            </a:xfrm>
            <a:custGeom>
              <a:avLst/>
              <a:gdLst>
                <a:gd name="T0" fmla="*/ 148 w 148"/>
                <a:gd name="T1" fmla="*/ 0 h 150"/>
                <a:gd name="T2" fmla="*/ 148 w 148"/>
                <a:gd name="T3" fmla="*/ 142 h 150"/>
                <a:gd name="T4" fmla="*/ 132 w 148"/>
                <a:gd name="T5" fmla="*/ 126 h 150"/>
                <a:gd name="T6" fmla="*/ 108 w 148"/>
                <a:gd name="T7" fmla="*/ 150 h 150"/>
                <a:gd name="T8" fmla="*/ 105 w 148"/>
                <a:gd name="T9" fmla="*/ 143 h 150"/>
                <a:gd name="T10" fmla="*/ 133 w 148"/>
                <a:gd name="T11" fmla="*/ 115 h 150"/>
                <a:gd name="T12" fmla="*/ 140 w 148"/>
                <a:gd name="T13" fmla="*/ 123 h 150"/>
                <a:gd name="T14" fmla="*/ 140 w 148"/>
                <a:gd name="T15" fmla="*/ 8 h 150"/>
                <a:gd name="T16" fmla="*/ 22 w 148"/>
                <a:gd name="T17" fmla="*/ 8 h 150"/>
                <a:gd name="T18" fmla="*/ 33 w 148"/>
                <a:gd name="T19" fmla="*/ 19 h 150"/>
                <a:gd name="T20" fmla="*/ 7 w 148"/>
                <a:gd name="T21" fmla="*/ 45 h 150"/>
                <a:gd name="T22" fmla="*/ 0 w 148"/>
                <a:gd name="T23" fmla="*/ 42 h 150"/>
                <a:gd name="T24" fmla="*/ 22 w 148"/>
                <a:gd name="T25" fmla="*/ 21 h 150"/>
                <a:gd name="T26" fmla="*/ 2 w 148"/>
                <a:gd name="T27" fmla="*/ 0 h 150"/>
                <a:gd name="T28" fmla="*/ 148 w 148"/>
                <a:gd name="T2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8" h="150">
                  <a:moveTo>
                    <a:pt x="148" y="0"/>
                  </a:moveTo>
                  <a:cubicBezTo>
                    <a:pt x="148" y="142"/>
                    <a:pt x="148" y="142"/>
                    <a:pt x="148" y="142"/>
                  </a:cubicBezTo>
                  <a:cubicBezTo>
                    <a:pt x="132" y="126"/>
                    <a:pt x="132" y="126"/>
                    <a:pt x="132" y="126"/>
                  </a:cubicBezTo>
                  <a:cubicBezTo>
                    <a:pt x="108" y="150"/>
                    <a:pt x="108" y="150"/>
                    <a:pt x="108" y="150"/>
                  </a:cubicBezTo>
                  <a:cubicBezTo>
                    <a:pt x="107" y="147"/>
                    <a:pt x="106" y="145"/>
                    <a:pt x="105" y="143"/>
                  </a:cubicBezTo>
                  <a:cubicBezTo>
                    <a:pt x="133" y="115"/>
                    <a:pt x="133" y="115"/>
                    <a:pt x="133" y="115"/>
                  </a:cubicBezTo>
                  <a:cubicBezTo>
                    <a:pt x="140" y="123"/>
                    <a:pt x="140" y="123"/>
                    <a:pt x="140" y="123"/>
                  </a:cubicBezTo>
                  <a:cubicBezTo>
                    <a:pt x="140" y="8"/>
                    <a:pt x="140" y="8"/>
                    <a:pt x="140" y="8"/>
                  </a:cubicBezTo>
                  <a:cubicBezTo>
                    <a:pt x="22" y="8"/>
                    <a:pt x="22" y="8"/>
                    <a:pt x="22" y="8"/>
                  </a:cubicBezTo>
                  <a:cubicBezTo>
                    <a:pt x="33" y="19"/>
                    <a:pt x="33" y="19"/>
                    <a:pt x="33" y="19"/>
                  </a:cubicBezTo>
                  <a:cubicBezTo>
                    <a:pt x="7" y="45"/>
                    <a:pt x="7" y="45"/>
                    <a:pt x="7" y="45"/>
                  </a:cubicBezTo>
                  <a:cubicBezTo>
                    <a:pt x="4" y="44"/>
                    <a:pt x="2" y="43"/>
                    <a:pt x="0" y="42"/>
                  </a:cubicBezTo>
                  <a:cubicBezTo>
                    <a:pt x="22" y="21"/>
                    <a:pt x="22" y="21"/>
                    <a:pt x="22" y="21"/>
                  </a:cubicBezTo>
                  <a:cubicBezTo>
                    <a:pt x="2" y="0"/>
                    <a:pt x="2" y="0"/>
                    <a:pt x="2" y="0"/>
                  </a:cubicBezTo>
                  <a:lnTo>
                    <a:pt x="148" y="0"/>
                  </a:ln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6">
              <a:extLst>
                <a:ext uri="{FF2B5EF4-FFF2-40B4-BE49-F238E27FC236}">
                  <a16:creationId xmlns:a16="http://schemas.microsoft.com/office/drawing/2014/main" id="{6C1A373F-6DF3-4913-8828-66BFB3694D67}"/>
                </a:ext>
              </a:extLst>
            </p:cNvPr>
            <p:cNvSpPr>
              <a:spLocks/>
            </p:cNvSpPr>
            <p:nvPr/>
          </p:nvSpPr>
          <p:spPr bwMode="auto">
            <a:xfrm>
              <a:off x="558" y="1692"/>
              <a:ext cx="1186" cy="1191"/>
            </a:xfrm>
            <a:custGeom>
              <a:avLst/>
              <a:gdLst>
                <a:gd name="T0" fmla="*/ 390 w 406"/>
                <a:gd name="T1" fmla="*/ 124 h 406"/>
                <a:gd name="T2" fmla="*/ 406 w 406"/>
                <a:gd name="T3" fmla="*/ 203 h 406"/>
                <a:gd name="T4" fmla="*/ 203 w 406"/>
                <a:gd name="T5" fmla="*/ 406 h 406"/>
                <a:gd name="T6" fmla="*/ 0 w 406"/>
                <a:gd name="T7" fmla="*/ 203 h 406"/>
                <a:gd name="T8" fmla="*/ 203 w 406"/>
                <a:gd name="T9" fmla="*/ 0 h 406"/>
                <a:gd name="T10" fmla="*/ 282 w 406"/>
                <a:gd name="T11" fmla="*/ 16 h 406"/>
                <a:gd name="T12" fmla="*/ 282 w 406"/>
                <a:gd name="T13" fmla="*/ 16 h 406"/>
                <a:gd name="T14" fmla="*/ 289 w 406"/>
                <a:gd name="T15" fmla="*/ 19 h 406"/>
                <a:gd name="T16" fmla="*/ 281 w 406"/>
                <a:gd name="T17" fmla="*/ 26 h 406"/>
                <a:gd name="T18" fmla="*/ 281 w 406"/>
                <a:gd name="T19" fmla="*/ 26 h 406"/>
                <a:gd name="T20" fmla="*/ 203 w 406"/>
                <a:gd name="T21" fmla="*/ 10 h 406"/>
                <a:gd name="T22" fmla="*/ 10 w 406"/>
                <a:gd name="T23" fmla="*/ 203 h 406"/>
                <a:gd name="T24" fmla="*/ 203 w 406"/>
                <a:gd name="T25" fmla="*/ 396 h 406"/>
                <a:gd name="T26" fmla="*/ 396 w 406"/>
                <a:gd name="T27" fmla="*/ 203 h 406"/>
                <a:gd name="T28" fmla="*/ 379 w 406"/>
                <a:gd name="T29" fmla="*/ 124 h 406"/>
                <a:gd name="T30" fmla="*/ 380 w 406"/>
                <a:gd name="T31" fmla="*/ 124 h 406"/>
                <a:gd name="T32" fmla="*/ 387 w 406"/>
                <a:gd name="T33" fmla="*/ 117 h 406"/>
                <a:gd name="T34" fmla="*/ 390 w 406"/>
                <a:gd name="T35" fmla="*/ 124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 h="406">
                  <a:moveTo>
                    <a:pt x="390" y="124"/>
                  </a:moveTo>
                  <a:cubicBezTo>
                    <a:pt x="400" y="148"/>
                    <a:pt x="406" y="175"/>
                    <a:pt x="406" y="203"/>
                  </a:cubicBezTo>
                  <a:cubicBezTo>
                    <a:pt x="406" y="315"/>
                    <a:pt x="315" y="406"/>
                    <a:pt x="203" y="406"/>
                  </a:cubicBezTo>
                  <a:cubicBezTo>
                    <a:pt x="91" y="406"/>
                    <a:pt x="0" y="315"/>
                    <a:pt x="0" y="203"/>
                  </a:cubicBezTo>
                  <a:cubicBezTo>
                    <a:pt x="0" y="91"/>
                    <a:pt x="91" y="0"/>
                    <a:pt x="203" y="0"/>
                  </a:cubicBezTo>
                  <a:cubicBezTo>
                    <a:pt x="231" y="0"/>
                    <a:pt x="258" y="6"/>
                    <a:pt x="282" y="16"/>
                  </a:cubicBezTo>
                  <a:cubicBezTo>
                    <a:pt x="282" y="16"/>
                    <a:pt x="282" y="16"/>
                    <a:pt x="282" y="16"/>
                  </a:cubicBezTo>
                  <a:cubicBezTo>
                    <a:pt x="284" y="17"/>
                    <a:pt x="286" y="18"/>
                    <a:pt x="289" y="19"/>
                  </a:cubicBezTo>
                  <a:cubicBezTo>
                    <a:pt x="281" y="26"/>
                    <a:pt x="281" y="26"/>
                    <a:pt x="281" y="26"/>
                  </a:cubicBezTo>
                  <a:cubicBezTo>
                    <a:pt x="281" y="26"/>
                    <a:pt x="281" y="26"/>
                    <a:pt x="281" y="26"/>
                  </a:cubicBezTo>
                  <a:cubicBezTo>
                    <a:pt x="257" y="16"/>
                    <a:pt x="231" y="10"/>
                    <a:pt x="203" y="10"/>
                  </a:cubicBezTo>
                  <a:cubicBezTo>
                    <a:pt x="96" y="10"/>
                    <a:pt x="10" y="96"/>
                    <a:pt x="10" y="203"/>
                  </a:cubicBezTo>
                  <a:cubicBezTo>
                    <a:pt x="10" y="310"/>
                    <a:pt x="96" y="396"/>
                    <a:pt x="203" y="396"/>
                  </a:cubicBezTo>
                  <a:cubicBezTo>
                    <a:pt x="310" y="396"/>
                    <a:pt x="396" y="310"/>
                    <a:pt x="396" y="203"/>
                  </a:cubicBezTo>
                  <a:cubicBezTo>
                    <a:pt x="396" y="175"/>
                    <a:pt x="390" y="148"/>
                    <a:pt x="379" y="124"/>
                  </a:cubicBezTo>
                  <a:cubicBezTo>
                    <a:pt x="380" y="124"/>
                    <a:pt x="380" y="124"/>
                    <a:pt x="380" y="124"/>
                  </a:cubicBezTo>
                  <a:cubicBezTo>
                    <a:pt x="387" y="117"/>
                    <a:pt x="387" y="117"/>
                    <a:pt x="387" y="117"/>
                  </a:cubicBezTo>
                  <a:cubicBezTo>
                    <a:pt x="388" y="119"/>
                    <a:pt x="389" y="121"/>
                    <a:pt x="390" y="124"/>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7">
              <a:extLst>
                <a:ext uri="{FF2B5EF4-FFF2-40B4-BE49-F238E27FC236}">
                  <a16:creationId xmlns:a16="http://schemas.microsoft.com/office/drawing/2014/main" id="{CE9B2B0F-14F1-4897-96A6-99496982B077}"/>
                </a:ext>
              </a:extLst>
            </p:cNvPr>
            <p:cNvSpPr>
              <a:spLocks/>
            </p:cNvSpPr>
            <p:nvPr/>
          </p:nvSpPr>
          <p:spPr bwMode="auto">
            <a:xfrm>
              <a:off x="2714" y="2044"/>
              <a:ext cx="438" cy="434"/>
            </a:xfrm>
            <a:custGeom>
              <a:avLst/>
              <a:gdLst>
                <a:gd name="T0" fmla="*/ 150 w 150"/>
                <a:gd name="T1" fmla="*/ 148 h 148"/>
                <a:gd name="T2" fmla="*/ 8 w 150"/>
                <a:gd name="T3" fmla="*/ 148 h 148"/>
                <a:gd name="T4" fmla="*/ 24 w 150"/>
                <a:gd name="T5" fmla="*/ 132 h 148"/>
                <a:gd name="T6" fmla="*/ 0 w 150"/>
                <a:gd name="T7" fmla="*/ 108 h 148"/>
                <a:gd name="T8" fmla="*/ 6 w 150"/>
                <a:gd name="T9" fmla="*/ 105 h 148"/>
                <a:gd name="T10" fmla="*/ 34 w 150"/>
                <a:gd name="T11" fmla="*/ 132 h 148"/>
                <a:gd name="T12" fmla="*/ 27 w 150"/>
                <a:gd name="T13" fmla="*/ 140 h 148"/>
                <a:gd name="T14" fmla="*/ 142 w 150"/>
                <a:gd name="T15" fmla="*/ 140 h 148"/>
                <a:gd name="T16" fmla="*/ 142 w 150"/>
                <a:gd name="T17" fmla="*/ 22 h 148"/>
                <a:gd name="T18" fmla="*/ 131 w 150"/>
                <a:gd name="T19" fmla="*/ 33 h 148"/>
                <a:gd name="T20" fmla="*/ 105 w 150"/>
                <a:gd name="T21" fmla="*/ 7 h 148"/>
                <a:gd name="T22" fmla="*/ 108 w 150"/>
                <a:gd name="T23" fmla="*/ 0 h 148"/>
                <a:gd name="T24" fmla="*/ 129 w 150"/>
                <a:gd name="T25" fmla="*/ 22 h 148"/>
                <a:gd name="T26" fmla="*/ 150 w 150"/>
                <a:gd name="T27" fmla="*/ 2 h 148"/>
                <a:gd name="T28" fmla="*/ 150 w 150"/>
                <a:gd name="T29" fmla="*/ 148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0" h="148">
                  <a:moveTo>
                    <a:pt x="150" y="148"/>
                  </a:moveTo>
                  <a:cubicBezTo>
                    <a:pt x="8" y="148"/>
                    <a:pt x="8" y="148"/>
                    <a:pt x="8" y="148"/>
                  </a:cubicBezTo>
                  <a:cubicBezTo>
                    <a:pt x="24" y="132"/>
                    <a:pt x="24" y="132"/>
                    <a:pt x="24" y="132"/>
                  </a:cubicBezTo>
                  <a:cubicBezTo>
                    <a:pt x="0" y="108"/>
                    <a:pt x="0" y="108"/>
                    <a:pt x="0" y="108"/>
                  </a:cubicBezTo>
                  <a:cubicBezTo>
                    <a:pt x="2" y="107"/>
                    <a:pt x="4" y="106"/>
                    <a:pt x="6" y="105"/>
                  </a:cubicBezTo>
                  <a:cubicBezTo>
                    <a:pt x="34" y="132"/>
                    <a:pt x="34" y="132"/>
                    <a:pt x="34" y="132"/>
                  </a:cubicBezTo>
                  <a:cubicBezTo>
                    <a:pt x="27" y="140"/>
                    <a:pt x="27" y="140"/>
                    <a:pt x="27" y="140"/>
                  </a:cubicBezTo>
                  <a:cubicBezTo>
                    <a:pt x="142" y="140"/>
                    <a:pt x="142" y="140"/>
                    <a:pt x="142" y="140"/>
                  </a:cubicBezTo>
                  <a:cubicBezTo>
                    <a:pt x="142" y="22"/>
                    <a:pt x="142" y="22"/>
                    <a:pt x="142" y="22"/>
                  </a:cubicBezTo>
                  <a:cubicBezTo>
                    <a:pt x="131" y="33"/>
                    <a:pt x="131" y="33"/>
                    <a:pt x="131" y="33"/>
                  </a:cubicBezTo>
                  <a:cubicBezTo>
                    <a:pt x="105" y="7"/>
                    <a:pt x="105" y="7"/>
                    <a:pt x="105" y="7"/>
                  </a:cubicBezTo>
                  <a:cubicBezTo>
                    <a:pt x="106" y="4"/>
                    <a:pt x="107" y="2"/>
                    <a:pt x="108" y="0"/>
                  </a:cubicBezTo>
                  <a:cubicBezTo>
                    <a:pt x="129" y="22"/>
                    <a:pt x="129" y="22"/>
                    <a:pt x="129" y="22"/>
                  </a:cubicBezTo>
                  <a:cubicBezTo>
                    <a:pt x="150" y="2"/>
                    <a:pt x="150" y="2"/>
                    <a:pt x="150" y="2"/>
                  </a:cubicBezTo>
                  <a:lnTo>
                    <a:pt x="150" y="148"/>
                  </a:lnTo>
                  <a:close/>
                </a:path>
              </a:pathLst>
            </a:custGeom>
            <a:solidFill>
              <a:srgbClr val="33B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8">
              <a:extLst>
                <a:ext uri="{FF2B5EF4-FFF2-40B4-BE49-F238E27FC236}">
                  <a16:creationId xmlns:a16="http://schemas.microsoft.com/office/drawing/2014/main" id="{5919FCD2-73F5-4FB4-B7E3-246AE9AEA8B2}"/>
                </a:ext>
              </a:extLst>
            </p:cNvPr>
            <p:cNvSpPr>
              <a:spLocks/>
            </p:cNvSpPr>
            <p:nvPr/>
          </p:nvSpPr>
          <p:spPr bwMode="auto">
            <a:xfrm>
              <a:off x="1890" y="1217"/>
              <a:ext cx="1186" cy="1191"/>
            </a:xfrm>
            <a:custGeom>
              <a:avLst/>
              <a:gdLst>
                <a:gd name="T0" fmla="*/ 282 w 406"/>
                <a:gd name="T1" fmla="*/ 390 h 406"/>
                <a:gd name="T2" fmla="*/ 203 w 406"/>
                <a:gd name="T3" fmla="*/ 406 h 406"/>
                <a:gd name="T4" fmla="*/ 0 w 406"/>
                <a:gd name="T5" fmla="*/ 203 h 406"/>
                <a:gd name="T6" fmla="*/ 203 w 406"/>
                <a:gd name="T7" fmla="*/ 0 h 406"/>
                <a:gd name="T8" fmla="*/ 406 w 406"/>
                <a:gd name="T9" fmla="*/ 203 h 406"/>
                <a:gd name="T10" fmla="*/ 390 w 406"/>
                <a:gd name="T11" fmla="*/ 282 h 406"/>
                <a:gd name="T12" fmla="*/ 390 w 406"/>
                <a:gd name="T13" fmla="*/ 282 h 406"/>
                <a:gd name="T14" fmla="*/ 387 w 406"/>
                <a:gd name="T15" fmla="*/ 289 h 406"/>
                <a:gd name="T16" fmla="*/ 379 w 406"/>
                <a:gd name="T17" fmla="*/ 281 h 406"/>
                <a:gd name="T18" fmla="*/ 379 w 406"/>
                <a:gd name="T19" fmla="*/ 281 h 406"/>
                <a:gd name="T20" fmla="*/ 396 w 406"/>
                <a:gd name="T21" fmla="*/ 203 h 406"/>
                <a:gd name="T22" fmla="*/ 203 w 406"/>
                <a:gd name="T23" fmla="*/ 10 h 406"/>
                <a:gd name="T24" fmla="*/ 10 w 406"/>
                <a:gd name="T25" fmla="*/ 203 h 406"/>
                <a:gd name="T26" fmla="*/ 203 w 406"/>
                <a:gd name="T27" fmla="*/ 396 h 406"/>
                <a:gd name="T28" fmla="*/ 281 w 406"/>
                <a:gd name="T29" fmla="*/ 379 h 406"/>
                <a:gd name="T30" fmla="*/ 282 w 406"/>
                <a:gd name="T31" fmla="*/ 380 h 406"/>
                <a:gd name="T32" fmla="*/ 288 w 406"/>
                <a:gd name="T33" fmla="*/ 387 h 406"/>
                <a:gd name="T34" fmla="*/ 282 w 406"/>
                <a:gd name="T35" fmla="*/ 39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 h="406">
                  <a:moveTo>
                    <a:pt x="282" y="390"/>
                  </a:moveTo>
                  <a:cubicBezTo>
                    <a:pt x="258" y="400"/>
                    <a:pt x="231" y="406"/>
                    <a:pt x="203" y="406"/>
                  </a:cubicBezTo>
                  <a:cubicBezTo>
                    <a:pt x="90" y="406"/>
                    <a:pt x="0" y="315"/>
                    <a:pt x="0" y="203"/>
                  </a:cubicBezTo>
                  <a:cubicBezTo>
                    <a:pt x="0" y="91"/>
                    <a:pt x="90" y="0"/>
                    <a:pt x="203" y="0"/>
                  </a:cubicBezTo>
                  <a:cubicBezTo>
                    <a:pt x="315" y="0"/>
                    <a:pt x="406" y="91"/>
                    <a:pt x="406" y="203"/>
                  </a:cubicBezTo>
                  <a:cubicBezTo>
                    <a:pt x="406" y="231"/>
                    <a:pt x="400" y="258"/>
                    <a:pt x="390" y="282"/>
                  </a:cubicBezTo>
                  <a:cubicBezTo>
                    <a:pt x="390" y="282"/>
                    <a:pt x="390" y="282"/>
                    <a:pt x="390" y="282"/>
                  </a:cubicBezTo>
                  <a:cubicBezTo>
                    <a:pt x="389" y="284"/>
                    <a:pt x="388" y="286"/>
                    <a:pt x="387" y="289"/>
                  </a:cubicBezTo>
                  <a:cubicBezTo>
                    <a:pt x="379" y="281"/>
                    <a:pt x="379" y="281"/>
                    <a:pt x="379" y="281"/>
                  </a:cubicBezTo>
                  <a:cubicBezTo>
                    <a:pt x="379" y="281"/>
                    <a:pt x="379" y="281"/>
                    <a:pt x="379" y="281"/>
                  </a:cubicBezTo>
                  <a:cubicBezTo>
                    <a:pt x="390" y="257"/>
                    <a:pt x="396" y="231"/>
                    <a:pt x="396" y="203"/>
                  </a:cubicBezTo>
                  <a:cubicBezTo>
                    <a:pt x="396" y="96"/>
                    <a:pt x="309" y="10"/>
                    <a:pt x="203" y="10"/>
                  </a:cubicBezTo>
                  <a:cubicBezTo>
                    <a:pt x="96" y="10"/>
                    <a:pt x="10" y="96"/>
                    <a:pt x="10" y="203"/>
                  </a:cubicBezTo>
                  <a:cubicBezTo>
                    <a:pt x="10" y="310"/>
                    <a:pt x="96" y="396"/>
                    <a:pt x="203" y="396"/>
                  </a:cubicBezTo>
                  <a:cubicBezTo>
                    <a:pt x="231" y="396"/>
                    <a:pt x="257" y="390"/>
                    <a:pt x="281" y="379"/>
                  </a:cubicBezTo>
                  <a:cubicBezTo>
                    <a:pt x="282" y="380"/>
                    <a:pt x="282" y="380"/>
                    <a:pt x="282" y="380"/>
                  </a:cubicBezTo>
                  <a:cubicBezTo>
                    <a:pt x="288" y="387"/>
                    <a:pt x="288" y="387"/>
                    <a:pt x="288" y="387"/>
                  </a:cubicBezTo>
                  <a:cubicBezTo>
                    <a:pt x="286" y="388"/>
                    <a:pt x="284" y="389"/>
                    <a:pt x="282" y="390"/>
                  </a:cubicBezTo>
                  <a:close/>
                </a:path>
              </a:pathLst>
            </a:custGeom>
            <a:solidFill>
              <a:srgbClr val="33B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9">
              <a:extLst>
                <a:ext uri="{FF2B5EF4-FFF2-40B4-BE49-F238E27FC236}">
                  <a16:creationId xmlns:a16="http://schemas.microsoft.com/office/drawing/2014/main" id="{74A0374C-20DF-49BD-90ED-793639FB3054}"/>
                </a:ext>
              </a:extLst>
            </p:cNvPr>
            <p:cNvSpPr>
              <a:spLocks/>
            </p:cNvSpPr>
            <p:nvPr/>
          </p:nvSpPr>
          <p:spPr bwMode="auto">
            <a:xfrm>
              <a:off x="4064" y="1616"/>
              <a:ext cx="432" cy="440"/>
            </a:xfrm>
            <a:custGeom>
              <a:avLst/>
              <a:gdLst>
                <a:gd name="T0" fmla="*/ 148 w 148"/>
                <a:gd name="T1" fmla="*/ 0 h 150"/>
                <a:gd name="T2" fmla="*/ 148 w 148"/>
                <a:gd name="T3" fmla="*/ 142 h 150"/>
                <a:gd name="T4" fmla="*/ 132 w 148"/>
                <a:gd name="T5" fmla="*/ 126 h 150"/>
                <a:gd name="T6" fmla="*/ 108 w 148"/>
                <a:gd name="T7" fmla="*/ 150 h 150"/>
                <a:gd name="T8" fmla="*/ 105 w 148"/>
                <a:gd name="T9" fmla="*/ 143 h 150"/>
                <a:gd name="T10" fmla="*/ 132 w 148"/>
                <a:gd name="T11" fmla="*/ 115 h 150"/>
                <a:gd name="T12" fmla="*/ 140 w 148"/>
                <a:gd name="T13" fmla="*/ 123 h 150"/>
                <a:gd name="T14" fmla="*/ 140 w 148"/>
                <a:gd name="T15" fmla="*/ 8 h 150"/>
                <a:gd name="T16" fmla="*/ 22 w 148"/>
                <a:gd name="T17" fmla="*/ 8 h 150"/>
                <a:gd name="T18" fmla="*/ 33 w 148"/>
                <a:gd name="T19" fmla="*/ 19 h 150"/>
                <a:gd name="T20" fmla="*/ 6 w 148"/>
                <a:gd name="T21" fmla="*/ 45 h 150"/>
                <a:gd name="T22" fmla="*/ 0 w 148"/>
                <a:gd name="T23" fmla="*/ 42 h 150"/>
                <a:gd name="T24" fmla="*/ 22 w 148"/>
                <a:gd name="T25" fmla="*/ 21 h 150"/>
                <a:gd name="T26" fmla="*/ 2 w 148"/>
                <a:gd name="T27" fmla="*/ 0 h 150"/>
                <a:gd name="T28" fmla="*/ 148 w 148"/>
                <a:gd name="T2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8" h="150">
                  <a:moveTo>
                    <a:pt x="148" y="0"/>
                  </a:moveTo>
                  <a:cubicBezTo>
                    <a:pt x="148" y="142"/>
                    <a:pt x="148" y="142"/>
                    <a:pt x="148" y="142"/>
                  </a:cubicBezTo>
                  <a:cubicBezTo>
                    <a:pt x="132" y="126"/>
                    <a:pt x="132" y="126"/>
                    <a:pt x="132" y="126"/>
                  </a:cubicBezTo>
                  <a:cubicBezTo>
                    <a:pt x="108" y="150"/>
                    <a:pt x="108" y="150"/>
                    <a:pt x="108" y="150"/>
                  </a:cubicBezTo>
                  <a:cubicBezTo>
                    <a:pt x="107" y="147"/>
                    <a:pt x="106" y="145"/>
                    <a:pt x="105" y="143"/>
                  </a:cubicBezTo>
                  <a:cubicBezTo>
                    <a:pt x="132" y="115"/>
                    <a:pt x="132" y="115"/>
                    <a:pt x="132" y="115"/>
                  </a:cubicBezTo>
                  <a:cubicBezTo>
                    <a:pt x="140" y="123"/>
                    <a:pt x="140" y="123"/>
                    <a:pt x="140" y="123"/>
                  </a:cubicBezTo>
                  <a:cubicBezTo>
                    <a:pt x="140" y="8"/>
                    <a:pt x="140" y="8"/>
                    <a:pt x="140" y="8"/>
                  </a:cubicBezTo>
                  <a:cubicBezTo>
                    <a:pt x="22" y="8"/>
                    <a:pt x="22" y="8"/>
                    <a:pt x="22" y="8"/>
                  </a:cubicBezTo>
                  <a:cubicBezTo>
                    <a:pt x="33" y="19"/>
                    <a:pt x="33" y="19"/>
                    <a:pt x="33" y="19"/>
                  </a:cubicBezTo>
                  <a:cubicBezTo>
                    <a:pt x="6" y="45"/>
                    <a:pt x="6" y="45"/>
                    <a:pt x="6" y="45"/>
                  </a:cubicBezTo>
                  <a:cubicBezTo>
                    <a:pt x="4" y="44"/>
                    <a:pt x="2" y="43"/>
                    <a:pt x="0" y="42"/>
                  </a:cubicBezTo>
                  <a:cubicBezTo>
                    <a:pt x="22" y="21"/>
                    <a:pt x="22" y="21"/>
                    <a:pt x="22" y="21"/>
                  </a:cubicBezTo>
                  <a:cubicBezTo>
                    <a:pt x="2" y="0"/>
                    <a:pt x="2" y="0"/>
                    <a:pt x="2" y="0"/>
                  </a:cubicBezTo>
                  <a:lnTo>
                    <a:pt x="148" y="0"/>
                  </a:ln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0">
              <a:extLst>
                <a:ext uri="{FF2B5EF4-FFF2-40B4-BE49-F238E27FC236}">
                  <a16:creationId xmlns:a16="http://schemas.microsoft.com/office/drawing/2014/main" id="{40792893-F633-4ECE-ACDE-5A6F651C0F39}"/>
                </a:ext>
              </a:extLst>
            </p:cNvPr>
            <p:cNvSpPr>
              <a:spLocks/>
            </p:cNvSpPr>
            <p:nvPr/>
          </p:nvSpPr>
          <p:spPr bwMode="auto">
            <a:xfrm>
              <a:off x="3240" y="1692"/>
              <a:ext cx="1186" cy="1191"/>
            </a:xfrm>
            <a:custGeom>
              <a:avLst/>
              <a:gdLst>
                <a:gd name="T0" fmla="*/ 390 w 406"/>
                <a:gd name="T1" fmla="*/ 124 h 406"/>
                <a:gd name="T2" fmla="*/ 406 w 406"/>
                <a:gd name="T3" fmla="*/ 203 h 406"/>
                <a:gd name="T4" fmla="*/ 203 w 406"/>
                <a:gd name="T5" fmla="*/ 406 h 406"/>
                <a:gd name="T6" fmla="*/ 0 w 406"/>
                <a:gd name="T7" fmla="*/ 203 h 406"/>
                <a:gd name="T8" fmla="*/ 203 w 406"/>
                <a:gd name="T9" fmla="*/ 0 h 406"/>
                <a:gd name="T10" fmla="*/ 282 w 406"/>
                <a:gd name="T11" fmla="*/ 16 h 406"/>
                <a:gd name="T12" fmla="*/ 282 w 406"/>
                <a:gd name="T13" fmla="*/ 16 h 406"/>
                <a:gd name="T14" fmla="*/ 288 w 406"/>
                <a:gd name="T15" fmla="*/ 19 h 406"/>
                <a:gd name="T16" fmla="*/ 281 w 406"/>
                <a:gd name="T17" fmla="*/ 26 h 406"/>
                <a:gd name="T18" fmla="*/ 281 w 406"/>
                <a:gd name="T19" fmla="*/ 26 h 406"/>
                <a:gd name="T20" fmla="*/ 203 w 406"/>
                <a:gd name="T21" fmla="*/ 10 h 406"/>
                <a:gd name="T22" fmla="*/ 10 w 406"/>
                <a:gd name="T23" fmla="*/ 203 h 406"/>
                <a:gd name="T24" fmla="*/ 203 w 406"/>
                <a:gd name="T25" fmla="*/ 396 h 406"/>
                <a:gd name="T26" fmla="*/ 396 w 406"/>
                <a:gd name="T27" fmla="*/ 203 h 406"/>
                <a:gd name="T28" fmla="*/ 379 w 406"/>
                <a:gd name="T29" fmla="*/ 124 h 406"/>
                <a:gd name="T30" fmla="*/ 380 w 406"/>
                <a:gd name="T31" fmla="*/ 124 h 406"/>
                <a:gd name="T32" fmla="*/ 387 w 406"/>
                <a:gd name="T33" fmla="*/ 117 h 406"/>
                <a:gd name="T34" fmla="*/ 390 w 406"/>
                <a:gd name="T35" fmla="*/ 124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 h="406">
                  <a:moveTo>
                    <a:pt x="390" y="124"/>
                  </a:moveTo>
                  <a:cubicBezTo>
                    <a:pt x="400" y="148"/>
                    <a:pt x="406" y="175"/>
                    <a:pt x="406" y="203"/>
                  </a:cubicBezTo>
                  <a:cubicBezTo>
                    <a:pt x="406" y="315"/>
                    <a:pt x="315" y="406"/>
                    <a:pt x="203" y="406"/>
                  </a:cubicBezTo>
                  <a:cubicBezTo>
                    <a:pt x="91" y="406"/>
                    <a:pt x="0" y="315"/>
                    <a:pt x="0" y="203"/>
                  </a:cubicBezTo>
                  <a:cubicBezTo>
                    <a:pt x="0" y="91"/>
                    <a:pt x="91" y="0"/>
                    <a:pt x="203" y="0"/>
                  </a:cubicBezTo>
                  <a:cubicBezTo>
                    <a:pt x="231" y="0"/>
                    <a:pt x="258" y="6"/>
                    <a:pt x="282" y="16"/>
                  </a:cubicBezTo>
                  <a:cubicBezTo>
                    <a:pt x="282" y="16"/>
                    <a:pt x="282" y="16"/>
                    <a:pt x="282" y="16"/>
                  </a:cubicBezTo>
                  <a:cubicBezTo>
                    <a:pt x="284" y="17"/>
                    <a:pt x="286" y="18"/>
                    <a:pt x="288" y="19"/>
                  </a:cubicBezTo>
                  <a:cubicBezTo>
                    <a:pt x="281" y="26"/>
                    <a:pt x="281" y="26"/>
                    <a:pt x="281" y="26"/>
                  </a:cubicBezTo>
                  <a:cubicBezTo>
                    <a:pt x="281" y="26"/>
                    <a:pt x="281" y="26"/>
                    <a:pt x="281" y="26"/>
                  </a:cubicBezTo>
                  <a:cubicBezTo>
                    <a:pt x="257" y="16"/>
                    <a:pt x="231" y="10"/>
                    <a:pt x="203" y="10"/>
                  </a:cubicBezTo>
                  <a:cubicBezTo>
                    <a:pt x="96" y="10"/>
                    <a:pt x="10" y="96"/>
                    <a:pt x="10" y="203"/>
                  </a:cubicBezTo>
                  <a:cubicBezTo>
                    <a:pt x="10" y="310"/>
                    <a:pt x="96" y="396"/>
                    <a:pt x="203" y="396"/>
                  </a:cubicBezTo>
                  <a:cubicBezTo>
                    <a:pt x="309" y="396"/>
                    <a:pt x="396" y="310"/>
                    <a:pt x="396" y="203"/>
                  </a:cubicBezTo>
                  <a:cubicBezTo>
                    <a:pt x="396" y="175"/>
                    <a:pt x="390" y="148"/>
                    <a:pt x="379" y="124"/>
                  </a:cubicBezTo>
                  <a:cubicBezTo>
                    <a:pt x="380" y="124"/>
                    <a:pt x="380" y="124"/>
                    <a:pt x="380" y="124"/>
                  </a:cubicBezTo>
                  <a:cubicBezTo>
                    <a:pt x="387" y="117"/>
                    <a:pt x="387" y="117"/>
                    <a:pt x="387" y="117"/>
                  </a:cubicBezTo>
                  <a:cubicBezTo>
                    <a:pt x="388" y="119"/>
                    <a:pt x="389" y="121"/>
                    <a:pt x="390" y="124"/>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1">
              <a:extLst>
                <a:ext uri="{FF2B5EF4-FFF2-40B4-BE49-F238E27FC236}">
                  <a16:creationId xmlns:a16="http://schemas.microsoft.com/office/drawing/2014/main" id="{28CECBD6-501C-463F-AB26-3E71ADCFCD02}"/>
                </a:ext>
              </a:extLst>
            </p:cNvPr>
            <p:cNvSpPr>
              <a:spLocks/>
            </p:cNvSpPr>
            <p:nvPr/>
          </p:nvSpPr>
          <p:spPr bwMode="auto">
            <a:xfrm>
              <a:off x="6690" y="1616"/>
              <a:ext cx="432" cy="440"/>
            </a:xfrm>
            <a:custGeom>
              <a:avLst/>
              <a:gdLst>
                <a:gd name="T0" fmla="*/ 148 w 148"/>
                <a:gd name="T1" fmla="*/ 0 h 150"/>
                <a:gd name="T2" fmla="*/ 148 w 148"/>
                <a:gd name="T3" fmla="*/ 142 h 150"/>
                <a:gd name="T4" fmla="*/ 132 w 148"/>
                <a:gd name="T5" fmla="*/ 126 h 150"/>
                <a:gd name="T6" fmla="*/ 108 w 148"/>
                <a:gd name="T7" fmla="*/ 150 h 150"/>
                <a:gd name="T8" fmla="*/ 105 w 148"/>
                <a:gd name="T9" fmla="*/ 143 h 150"/>
                <a:gd name="T10" fmla="*/ 132 w 148"/>
                <a:gd name="T11" fmla="*/ 115 h 150"/>
                <a:gd name="T12" fmla="*/ 140 w 148"/>
                <a:gd name="T13" fmla="*/ 123 h 150"/>
                <a:gd name="T14" fmla="*/ 140 w 148"/>
                <a:gd name="T15" fmla="*/ 8 h 150"/>
                <a:gd name="T16" fmla="*/ 22 w 148"/>
                <a:gd name="T17" fmla="*/ 8 h 150"/>
                <a:gd name="T18" fmla="*/ 33 w 148"/>
                <a:gd name="T19" fmla="*/ 19 h 150"/>
                <a:gd name="T20" fmla="*/ 6 w 148"/>
                <a:gd name="T21" fmla="*/ 45 h 150"/>
                <a:gd name="T22" fmla="*/ 0 w 148"/>
                <a:gd name="T23" fmla="*/ 42 h 150"/>
                <a:gd name="T24" fmla="*/ 22 w 148"/>
                <a:gd name="T25" fmla="*/ 21 h 150"/>
                <a:gd name="T26" fmla="*/ 2 w 148"/>
                <a:gd name="T27" fmla="*/ 0 h 150"/>
                <a:gd name="T28" fmla="*/ 148 w 148"/>
                <a:gd name="T29" fmla="*/ 0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8" h="150">
                  <a:moveTo>
                    <a:pt x="148" y="0"/>
                  </a:moveTo>
                  <a:cubicBezTo>
                    <a:pt x="148" y="142"/>
                    <a:pt x="148" y="142"/>
                    <a:pt x="148" y="142"/>
                  </a:cubicBezTo>
                  <a:cubicBezTo>
                    <a:pt x="132" y="126"/>
                    <a:pt x="132" y="126"/>
                    <a:pt x="132" y="126"/>
                  </a:cubicBezTo>
                  <a:cubicBezTo>
                    <a:pt x="108" y="150"/>
                    <a:pt x="108" y="150"/>
                    <a:pt x="108" y="150"/>
                  </a:cubicBezTo>
                  <a:cubicBezTo>
                    <a:pt x="107" y="147"/>
                    <a:pt x="106" y="145"/>
                    <a:pt x="105" y="143"/>
                  </a:cubicBezTo>
                  <a:cubicBezTo>
                    <a:pt x="132" y="115"/>
                    <a:pt x="132" y="115"/>
                    <a:pt x="132" y="115"/>
                  </a:cubicBezTo>
                  <a:cubicBezTo>
                    <a:pt x="140" y="123"/>
                    <a:pt x="140" y="123"/>
                    <a:pt x="140" y="123"/>
                  </a:cubicBezTo>
                  <a:cubicBezTo>
                    <a:pt x="140" y="8"/>
                    <a:pt x="140" y="8"/>
                    <a:pt x="140" y="8"/>
                  </a:cubicBezTo>
                  <a:cubicBezTo>
                    <a:pt x="22" y="8"/>
                    <a:pt x="22" y="8"/>
                    <a:pt x="22" y="8"/>
                  </a:cubicBezTo>
                  <a:cubicBezTo>
                    <a:pt x="33" y="19"/>
                    <a:pt x="33" y="19"/>
                    <a:pt x="33" y="19"/>
                  </a:cubicBezTo>
                  <a:cubicBezTo>
                    <a:pt x="6" y="45"/>
                    <a:pt x="6" y="45"/>
                    <a:pt x="6" y="45"/>
                  </a:cubicBezTo>
                  <a:cubicBezTo>
                    <a:pt x="4" y="44"/>
                    <a:pt x="2" y="43"/>
                    <a:pt x="0" y="42"/>
                  </a:cubicBezTo>
                  <a:cubicBezTo>
                    <a:pt x="22" y="21"/>
                    <a:pt x="22" y="21"/>
                    <a:pt x="22" y="21"/>
                  </a:cubicBezTo>
                  <a:cubicBezTo>
                    <a:pt x="2" y="0"/>
                    <a:pt x="2" y="0"/>
                    <a:pt x="2" y="0"/>
                  </a:cubicBezTo>
                  <a:lnTo>
                    <a:pt x="148" y="0"/>
                  </a:ln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2">
              <a:extLst>
                <a:ext uri="{FF2B5EF4-FFF2-40B4-BE49-F238E27FC236}">
                  <a16:creationId xmlns:a16="http://schemas.microsoft.com/office/drawing/2014/main" id="{BFD0142E-E7BB-4A77-AB66-33258FDCE9B3}"/>
                </a:ext>
              </a:extLst>
            </p:cNvPr>
            <p:cNvSpPr>
              <a:spLocks/>
            </p:cNvSpPr>
            <p:nvPr/>
          </p:nvSpPr>
          <p:spPr bwMode="auto">
            <a:xfrm>
              <a:off x="5866" y="1692"/>
              <a:ext cx="1186" cy="1191"/>
            </a:xfrm>
            <a:custGeom>
              <a:avLst/>
              <a:gdLst>
                <a:gd name="T0" fmla="*/ 390 w 406"/>
                <a:gd name="T1" fmla="*/ 124 h 406"/>
                <a:gd name="T2" fmla="*/ 406 w 406"/>
                <a:gd name="T3" fmla="*/ 203 h 406"/>
                <a:gd name="T4" fmla="*/ 203 w 406"/>
                <a:gd name="T5" fmla="*/ 406 h 406"/>
                <a:gd name="T6" fmla="*/ 0 w 406"/>
                <a:gd name="T7" fmla="*/ 203 h 406"/>
                <a:gd name="T8" fmla="*/ 203 w 406"/>
                <a:gd name="T9" fmla="*/ 0 h 406"/>
                <a:gd name="T10" fmla="*/ 282 w 406"/>
                <a:gd name="T11" fmla="*/ 16 h 406"/>
                <a:gd name="T12" fmla="*/ 282 w 406"/>
                <a:gd name="T13" fmla="*/ 16 h 406"/>
                <a:gd name="T14" fmla="*/ 288 w 406"/>
                <a:gd name="T15" fmla="*/ 19 h 406"/>
                <a:gd name="T16" fmla="*/ 281 w 406"/>
                <a:gd name="T17" fmla="*/ 26 h 406"/>
                <a:gd name="T18" fmla="*/ 281 w 406"/>
                <a:gd name="T19" fmla="*/ 26 h 406"/>
                <a:gd name="T20" fmla="*/ 203 w 406"/>
                <a:gd name="T21" fmla="*/ 10 h 406"/>
                <a:gd name="T22" fmla="*/ 10 w 406"/>
                <a:gd name="T23" fmla="*/ 203 h 406"/>
                <a:gd name="T24" fmla="*/ 203 w 406"/>
                <a:gd name="T25" fmla="*/ 396 h 406"/>
                <a:gd name="T26" fmla="*/ 396 w 406"/>
                <a:gd name="T27" fmla="*/ 203 h 406"/>
                <a:gd name="T28" fmla="*/ 379 w 406"/>
                <a:gd name="T29" fmla="*/ 124 h 406"/>
                <a:gd name="T30" fmla="*/ 380 w 406"/>
                <a:gd name="T31" fmla="*/ 124 h 406"/>
                <a:gd name="T32" fmla="*/ 387 w 406"/>
                <a:gd name="T33" fmla="*/ 117 h 406"/>
                <a:gd name="T34" fmla="*/ 390 w 406"/>
                <a:gd name="T35" fmla="*/ 124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 h="406">
                  <a:moveTo>
                    <a:pt x="390" y="124"/>
                  </a:moveTo>
                  <a:cubicBezTo>
                    <a:pt x="400" y="148"/>
                    <a:pt x="406" y="175"/>
                    <a:pt x="406" y="203"/>
                  </a:cubicBezTo>
                  <a:cubicBezTo>
                    <a:pt x="406" y="315"/>
                    <a:pt x="315" y="406"/>
                    <a:pt x="203" y="406"/>
                  </a:cubicBezTo>
                  <a:cubicBezTo>
                    <a:pt x="91" y="406"/>
                    <a:pt x="0" y="315"/>
                    <a:pt x="0" y="203"/>
                  </a:cubicBezTo>
                  <a:cubicBezTo>
                    <a:pt x="0" y="91"/>
                    <a:pt x="91" y="0"/>
                    <a:pt x="203" y="0"/>
                  </a:cubicBezTo>
                  <a:cubicBezTo>
                    <a:pt x="231" y="0"/>
                    <a:pt x="257" y="6"/>
                    <a:pt x="282" y="16"/>
                  </a:cubicBezTo>
                  <a:cubicBezTo>
                    <a:pt x="282" y="16"/>
                    <a:pt x="282" y="16"/>
                    <a:pt x="282" y="16"/>
                  </a:cubicBezTo>
                  <a:cubicBezTo>
                    <a:pt x="284" y="17"/>
                    <a:pt x="286" y="18"/>
                    <a:pt x="288" y="19"/>
                  </a:cubicBezTo>
                  <a:cubicBezTo>
                    <a:pt x="281" y="26"/>
                    <a:pt x="281" y="26"/>
                    <a:pt x="281" y="26"/>
                  </a:cubicBezTo>
                  <a:cubicBezTo>
                    <a:pt x="281" y="26"/>
                    <a:pt x="281" y="26"/>
                    <a:pt x="281" y="26"/>
                  </a:cubicBezTo>
                  <a:cubicBezTo>
                    <a:pt x="257" y="16"/>
                    <a:pt x="231" y="10"/>
                    <a:pt x="203" y="10"/>
                  </a:cubicBezTo>
                  <a:cubicBezTo>
                    <a:pt x="96" y="10"/>
                    <a:pt x="10" y="96"/>
                    <a:pt x="10" y="203"/>
                  </a:cubicBezTo>
                  <a:cubicBezTo>
                    <a:pt x="10" y="310"/>
                    <a:pt x="96" y="396"/>
                    <a:pt x="203" y="396"/>
                  </a:cubicBezTo>
                  <a:cubicBezTo>
                    <a:pt x="309" y="396"/>
                    <a:pt x="396" y="310"/>
                    <a:pt x="396" y="203"/>
                  </a:cubicBezTo>
                  <a:cubicBezTo>
                    <a:pt x="396" y="175"/>
                    <a:pt x="390" y="148"/>
                    <a:pt x="379" y="124"/>
                  </a:cubicBezTo>
                  <a:cubicBezTo>
                    <a:pt x="380" y="124"/>
                    <a:pt x="380" y="124"/>
                    <a:pt x="380" y="124"/>
                  </a:cubicBezTo>
                  <a:cubicBezTo>
                    <a:pt x="387" y="117"/>
                    <a:pt x="387" y="117"/>
                    <a:pt x="387" y="117"/>
                  </a:cubicBezTo>
                  <a:cubicBezTo>
                    <a:pt x="388" y="119"/>
                    <a:pt x="389" y="121"/>
                    <a:pt x="390" y="124"/>
                  </a:cubicBezTo>
                  <a:close/>
                </a:path>
              </a:pathLst>
            </a:custGeom>
            <a:solidFill>
              <a:schemeClr val="bg1">
                <a:lumMod val="5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3">
              <a:extLst>
                <a:ext uri="{FF2B5EF4-FFF2-40B4-BE49-F238E27FC236}">
                  <a16:creationId xmlns:a16="http://schemas.microsoft.com/office/drawing/2014/main" id="{99B5C440-560F-4FB1-A8DD-70DDEB02F3CA}"/>
                </a:ext>
              </a:extLst>
            </p:cNvPr>
            <p:cNvSpPr>
              <a:spLocks/>
            </p:cNvSpPr>
            <p:nvPr/>
          </p:nvSpPr>
          <p:spPr bwMode="auto">
            <a:xfrm>
              <a:off x="5396" y="2044"/>
              <a:ext cx="435" cy="434"/>
            </a:xfrm>
            <a:custGeom>
              <a:avLst/>
              <a:gdLst>
                <a:gd name="T0" fmla="*/ 149 w 149"/>
                <a:gd name="T1" fmla="*/ 148 h 148"/>
                <a:gd name="T2" fmla="*/ 7 w 149"/>
                <a:gd name="T3" fmla="*/ 148 h 148"/>
                <a:gd name="T4" fmla="*/ 24 w 149"/>
                <a:gd name="T5" fmla="*/ 132 h 148"/>
                <a:gd name="T6" fmla="*/ 0 w 149"/>
                <a:gd name="T7" fmla="*/ 108 h 148"/>
                <a:gd name="T8" fmla="*/ 6 w 149"/>
                <a:gd name="T9" fmla="*/ 105 h 148"/>
                <a:gd name="T10" fmla="*/ 34 w 149"/>
                <a:gd name="T11" fmla="*/ 132 h 148"/>
                <a:gd name="T12" fmla="*/ 27 w 149"/>
                <a:gd name="T13" fmla="*/ 140 h 148"/>
                <a:gd name="T14" fmla="*/ 141 w 149"/>
                <a:gd name="T15" fmla="*/ 140 h 148"/>
                <a:gd name="T16" fmla="*/ 141 w 149"/>
                <a:gd name="T17" fmla="*/ 22 h 148"/>
                <a:gd name="T18" fmla="*/ 131 w 149"/>
                <a:gd name="T19" fmla="*/ 33 h 148"/>
                <a:gd name="T20" fmla="*/ 105 w 149"/>
                <a:gd name="T21" fmla="*/ 7 h 148"/>
                <a:gd name="T22" fmla="*/ 107 w 149"/>
                <a:gd name="T23" fmla="*/ 0 h 148"/>
                <a:gd name="T24" fmla="*/ 128 w 149"/>
                <a:gd name="T25" fmla="*/ 22 h 148"/>
                <a:gd name="T26" fmla="*/ 149 w 149"/>
                <a:gd name="T27" fmla="*/ 2 h 148"/>
                <a:gd name="T28" fmla="*/ 149 w 149"/>
                <a:gd name="T29" fmla="*/ 148 h 1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9" h="148">
                  <a:moveTo>
                    <a:pt x="149" y="148"/>
                  </a:moveTo>
                  <a:cubicBezTo>
                    <a:pt x="7" y="148"/>
                    <a:pt x="7" y="148"/>
                    <a:pt x="7" y="148"/>
                  </a:cubicBezTo>
                  <a:cubicBezTo>
                    <a:pt x="24" y="132"/>
                    <a:pt x="24" y="132"/>
                    <a:pt x="24" y="132"/>
                  </a:cubicBezTo>
                  <a:cubicBezTo>
                    <a:pt x="0" y="108"/>
                    <a:pt x="0" y="108"/>
                    <a:pt x="0" y="108"/>
                  </a:cubicBezTo>
                  <a:cubicBezTo>
                    <a:pt x="2" y="107"/>
                    <a:pt x="4" y="106"/>
                    <a:pt x="6" y="105"/>
                  </a:cubicBezTo>
                  <a:cubicBezTo>
                    <a:pt x="34" y="132"/>
                    <a:pt x="34" y="132"/>
                    <a:pt x="34" y="132"/>
                  </a:cubicBezTo>
                  <a:cubicBezTo>
                    <a:pt x="27" y="140"/>
                    <a:pt x="27" y="140"/>
                    <a:pt x="27" y="140"/>
                  </a:cubicBezTo>
                  <a:cubicBezTo>
                    <a:pt x="141" y="140"/>
                    <a:pt x="141" y="140"/>
                    <a:pt x="141" y="140"/>
                  </a:cubicBezTo>
                  <a:cubicBezTo>
                    <a:pt x="141" y="22"/>
                    <a:pt x="141" y="22"/>
                    <a:pt x="141" y="22"/>
                  </a:cubicBezTo>
                  <a:cubicBezTo>
                    <a:pt x="131" y="33"/>
                    <a:pt x="131" y="33"/>
                    <a:pt x="131" y="33"/>
                  </a:cubicBezTo>
                  <a:cubicBezTo>
                    <a:pt x="105" y="7"/>
                    <a:pt x="105" y="7"/>
                    <a:pt x="105" y="7"/>
                  </a:cubicBezTo>
                  <a:cubicBezTo>
                    <a:pt x="106" y="4"/>
                    <a:pt x="107" y="2"/>
                    <a:pt x="107" y="0"/>
                  </a:cubicBezTo>
                  <a:cubicBezTo>
                    <a:pt x="128" y="22"/>
                    <a:pt x="128" y="22"/>
                    <a:pt x="128" y="22"/>
                  </a:cubicBezTo>
                  <a:cubicBezTo>
                    <a:pt x="149" y="2"/>
                    <a:pt x="149" y="2"/>
                    <a:pt x="149" y="2"/>
                  </a:cubicBezTo>
                  <a:lnTo>
                    <a:pt x="149" y="148"/>
                  </a:lnTo>
                  <a:close/>
                </a:path>
              </a:pathLst>
            </a:custGeom>
            <a:solidFill>
              <a:srgbClr val="33B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4">
              <a:extLst>
                <a:ext uri="{FF2B5EF4-FFF2-40B4-BE49-F238E27FC236}">
                  <a16:creationId xmlns:a16="http://schemas.microsoft.com/office/drawing/2014/main" id="{16E79848-190E-4599-B653-DDB88E081EED}"/>
                </a:ext>
              </a:extLst>
            </p:cNvPr>
            <p:cNvSpPr>
              <a:spLocks/>
            </p:cNvSpPr>
            <p:nvPr/>
          </p:nvSpPr>
          <p:spPr bwMode="auto">
            <a:xfrm>
              <a:off x="4569" y="1217"/>
              <a:ext cx="1186" cy="1191"/>
            </a:xfrm>
            <a:custGeom>
              <a:avLst/>
              <a:gdLst>
                <a:gd name="T0" fmla="*/ 283 w 406"/>
                <a:gd name="T1" fmla="*/ 390 h 406"/>
                <a:gd name="T2" fmla="*/ 203 w 406"/>
                <a:gd name="T3" fmla="*/ 406 h 406"/>
                <a:gd name="T4" fmla="*/ 0 w 406"/>
                <a:gd name="T5" fmla="*/ 203 h 406"/>
                <a:gd name="T6" fmla="*/ 203 w 406"/>
                <a:gd name="T7" fmla="*/ 0 h 406"/>
                <a:gd name="T8" fmla="*/ 406 w 406"/>
                <a:gd name="T9" fmla="*/ 203 h 406"/>
                <a:gd name="T10" fmla="*/ 390 w 406"/>
                <a:gd name="T11" fmla="*/ 282 h 406"/>
                <a:gd name="T12" fmla="*/ 390 w 406"/>
                <a:gd name="T13" fmla="*/ 282 h 406"/>
                <a:gd name="T14" fmla="*/ 388 w 406"/>
                <a:gd name="T15" fmla="*/ 289 h 406"/>
                <a:gd name="T16" fmla="*/ 380 w 406"/>
                <a:gd name="T17" fmla="*/ 281 h 406"/>
                <a:gd name="T18" fmla="*/ 380 w 406"/>
                <a:gd name="T19" fmla="*/ 281 h 406"/>
                <a:gd name="T20" fmla="*/ 396 w 406"/>
                <a:gd name="T21" fmla="*/ 203 h 406"/>
                <a:gd name="T22" fmla="*/ 203 w 406"/>
                <a:gd name="T23" fmla="*/ 10 h 406"/>
                <a:gd name="T24" fmla="*/ 10 w 406"/>
                <a:gd name="T25" fmla="*/ 203 h 406"/>
                <a:gd name="T26" fmla="*/ 203 w 406"/>
                <a:gd name="T27" fmla="*/ 396 h 406"/>
                <a:gd name="T28" fmla="*/ 282 w 406"/>
                <a:gd name="T29" fmla="*/ 379 h 406"/>
                <a:gd name="T30" fmla="*/ 282 w 406"/>
                <a:gd name="T31" fmla="*/ 380 h 406"/>
                <a:gd name="T32" fmla="*/ 289 w 406"/>
                <a:gd name="T33" fmla="*/ 387 h 406"/>
                <a:gd name="T34" fmla="*/ 283 w 406"/>
                <a:gd name="T35" fmla="*/ 39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406" h="406">
                  <a:moveTo>
                    <a:pt x="283" y="390"/>
                  </a:moveTo>
                  <a:cubicBezTo>
                    <a:pt x="258" y="400"/>
                    <a:pt x="232" y="406"/>
                    <a:pt x="203" y="406"/>
                  </a:cubicBezTo>
                  <a:cubicBezTo>
                    <a:pt x="91" y="406"/>
                    <a:pt x="0" y="315"/>
                    <a:pt x="0" y="203"/>
                  </a:cubicBezTo>
                  <a:cubicBezTo>
                    <a:pt x="0" y="91"/>
                    <a:pt x="91" y="0"/>
                    <a:pt x="203" y="0"/>
                  </a:cubicBezTo>
                  <a:cubicBezTo>
                    <a:pt x="316" y="0"/>
                    <a:pt x="406" y="91"/>
                    <a:pt x="406" y="203"/>
                  </a:cubicBezTo>
                  <a:cubicBezTo>
                    <a:pt x="406" y="231"/>
                    <a:pt x="401" y="258"/>
                    <a:pt x="390" y="282"/>
                  </a:cubicBezTo>
                  <a:cubicBezTo>
                    <a:pt x="390" y="282"/>
                    <a:pt x="390" y="282"/>
                    <a:pt x="390" y="282"/>
                  </a:cubicBezTo>
                  <a:cubicBezTo>
                    <a:pt x="390" y="284"/>
                    <a:pt x="389" y="286"/>
                    <a:pt x="388" y="289"/>
                  </a:cubicBezTo>
                  <a:cubicBezTo>
                    <a:pt x="380" y="281"/>
                    <a:pt x="380" y="281"/>
                    <a:pt x="380" y="281"/>
                  </a:cubicBezTo>
                  <a:cubicBezTo>
                    <a:pt x="380" y="281"/>
                    <a:pt x="380" y="281"/>
                    <a:pt x="380" y="281"/>
                  </a:cubicBezTo>
                  <a:cubicBezTo>
                    <a:pt x="391" y="257"/>
                    <a:pt x="396" y="231"/>
                    <a:pt x="396" y="203"/>
                  </a:cubicBezTo>
                  <a:cubicBezTo>
                    <a:pt x="396" y="96"/>
                    <a:pt x="310" y="10"/>
                    <a:pt x="203" y="10"/>
                  </a:cubicBezTo>
                  <a:cubicBezTo>
                    <a:pt x="97" y="10"/>
                    <a:pt x="10" y="96"/>
                    <a:pt x="10" y="203"/>
                  </a:cubicBezTo>
                  <a:cubicBezTo>
                    <a:pt x="10" y="310"/>
                    <a:pt x="97" y="396"/>
                    <a:pt x="203" y="396"/>
                  </a:cubicBezTo>
                  <a:cubicBezTo>
                    <a:pt x="231" y="396"/>
                    <a:pt x="258" y="390"/>
                    <a:pt x="282" y="379"/>
                  </a:cubicBezTo>
                  <a:cubicBezTo>
                    <a:pt x="282" y="380"/>
                    <a:pt x="282" y="380"/>
                    <a:pt x="282" y="380"/>
                  </a:cubicBezTo>
                  <a:cubicBezTo>
                    <a:pt x="289" y="387"/>
                    <a:pt x="289" y="387"/>
                    <a:pt x="289" y="387"/>
                  </a:cubicBezTo>
                  <a:cubicBezTo>
                    <a:pt x="287" y="388"/>
                    <a:pt x="285" y="389"/>
                    <a:pt x="283" y="390"/>
                  </a:cubicBezTo>
                  <a:close/>
                </a:path>
              </a:pathLst>
            </a:custGeom>
            <a:solidFill>
              <a:srgbClr val="33BEB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5" name="Elipse 44">
            <a:extLst>
              <a:ext uri="{FF2B5EF4-FFF2-40B4-BE49-F238E27FC236}">
                <a16:creationId xmlns:a16="http://schemas.microsoft.com/office/drawing/2014/main" id="{00922E62-4385-44D0-91DF-521BEC45D707}"/>
              </a:ext>
            </a:extLst>
          </p:cNvPr>
          <p:cNvSpPr/>
          <p:nvPr/>
        </p:nvSpPr>
        <p:spPr>
          <a:xfrm>
            <a:off x="1100136" y="2584449"/>
            <a:ext cx="1454151" cy="1454151"/>
          </a:xfrm>
          <a:prstGeom prst="ellipse">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2" name="Elipse 331">
            <a:extLst>
              <a:ext uri="{FF2B5EF4-FFF2-40B4-BE49-F238E27FC236}">
                <a16:creationId xmlns:a16="http://schemas.microsoft.com/office/drawing/2014/main" id="{252B01D5-9174-4D78-B4EA-978327B6D91B}"/>
              </a:ext>
            </a:extLst>
          </p:cNvPr>
          <p:cNvSpPr/>
          <p:nvPr/>
        </p:nvSpPr>
        <p:spPr>
          <a:xfrm>
            <a:off x="3226593" y="1817686"/>
            <a:ext cx="1454151" cy="1454151"/>
          </a:xfrm>
          <a:prstGeom prst="ellipse">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4" name="Elipse 333">
            <a:extLst>
              <a:ext uri="{FF2B5EF4-FFF2-40B4-BE49-F238E27FC236}">
                <a16:creationId xmlns:a16="http://schemas.microsoft.com/office/drawing/2014/main" id="{57177364-5A48-4F55-B05C-251ECF7FE690}"/>
              </a:ext>
            </a:extLst>
          </p:cNvPr>
          <p:cNvSpPr/>
          <p:nvPr/>
        </p:nvSpPr>
        <p:spPr>
          <a:xfrm>
            <a:off x="5383213" y="2559844"/>
            <a:ext cx="1454151" cy="1454151"/>
          </a:xfrm>
          <a:prstGeom prst="ellipse">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4" name="Elipse 363">
            <a:extLst>
              <a:ext uri="{FF2B5EF4-FFF2-40B4-BE49-F238E27FC236}">
                <a16:creationId xmlns:a16="http://schemas.microsoft.com/office/drawing/2014/main" id="{2E8393B7-8AEB-4FBE-B31E-A1167883EEDF}"/>
              </a:ext>
            </a:extLst>
          </p:cNvPr>
          <p:cNvSpPr/>
          <p:nvPr/>
        </p:nvSpPr>
        <p:spPr>
          <a:xfrm>
            <a:off x="7478711" y="1816893"/>
            <a:ext cx="1454151" cy="1454151"/>
          </a:xfrm>
          <a:prstGeom prst="ellipse">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5" name="Elipse 364">
            <a:extLst>
              <a:ext uri="{FF2B5EF4-FFF2-40B4-BE49-F238E27FC236}">
                <a16:creationId xmlns:a16="http://schemas.microsoft.com/office/drawing/2014/main" id="{AAB63897-2723-4787-835F-BE315F8D4AC7}"/>
              </a:ext>
            </a:extLst>
          </p:cNvPr>
          <p:cNvSpPr/>
          <p:nvPr/>
        </p:nvSpPr>
        <p:spPr>
          <a:xfrm>
            <a:off x="9566276" y="2571749"/>
            <a:ext cx="1454151" cy="1454151"/>
          </a:xfrm>
          <a:prstGeom prst="ellipse">
            <a:avLst/>
          </a:prstGeom>
          <a:solidFill>
            <a:schemeClr val="bg1">
              <a:lumMod val="95000"/>
            </a:schemeClr>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3" name="Rectángulo: esquinas redondeadas 192">
            <a:extLst>
              <a:ext uri="{FF2B5EF4-FFF2-40B4-BE49-F238E27FC236}">
                <a16:creationId xmlns:a16="http://schemas.microsoft.com/office/drawing/2014/main" id="{D5B8F571-BA80-4FFC-8307-CE193F5F12FF}"/>
              </a:ext>
            </a:extLst>
          </p:cNvPr>
          <p:cNvSpPr/>
          <p:nvPr/>
        </p:nvSpPr>
        <p:spPr>
          <a:xfrm>
            <a:off x="1025525" y="4853735"/>
            <a:ext cx="1628775" cy="419100"/>
          </a:xfrm>
          <a:prstGeom prst="roundRect">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rgbClr val="33BEB5"/>
                </a:solidFill>
              </a:rPr>
              <a:t>TITLE</a:t>
            </a:r>
          </a:p>
        </p:txBody>
      </p:sp>
      <p:sp>
        <p:nvSpPr>
          <p:cNvPr id="366" name="Rectángulo: esquinas redondeadas 365">
            <a:extLst>
              <a:ext uri="{FF2B5EF4-FFF2-40B4-BE49-F238E27FC236}">
                <a16:creationId xmlns:a16="http://schemas.microsoft.com/office/drawing/2014/main" id="{FA971127-90F2-4A23-AEB6-9AD920C719BF}"/>
              </a:ext>
            </a:extLst>
          </p:cNvPr>
          <p:cNvSpPr/>
          <p:nvPr/>
        </p:nvSpPr>
        <p:spPr>
          <a:xfrm>
            <a:off x="3139280" y="4853735"/>
            <a:ext cx="1628775" cy="419100"/>
          </a:xfrm>
          <a:prstGeom prst="roundRect">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rgbClr val="33BEB5"/>
                </a:solidFill>
              </a:rPr>
              <a:t>TITLE</a:t>
            </a:r>
            <a:endParaRPr lang="en-US" b="1" dirty="0">
              <a:solidFill>
                <a:srgbClr val="33BEB5"/>
              </a:solidFill>
            </a:endParaRPr>
          </a:p>
        </p:txBody>
      </p:sp>
      <p:sp>
        <p:nvSpPr>
          <p:cNvPr id="367" name="Rectángulo: esquinas redondeadas 366">
            <a:extLst>
              <a:ext uri="{FF2B5EF4-FFF2-40B4-BE49-F238E27FC236}">
                <a16:creationId xmlns:a16="http://schemas.microsoft.com/office/drawing/2014/main" id="{02ADC51C-0117-414C-8743-105BCE506F48}"/>
              </a:ext>
            </a:extLst>
          </p:cNvPr>
          <p:cNvSpPr/>
          <p:nvPr/>
        </p:nvSpPr>
        <p:spPr>
          <a:xfrm>
            <a:off x="5253035" y="4853735"/>
            <a:ext cx="1628775" cy="419100"/>
          </a:xfrm>
          <a:prstGeom prst="roundRect">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rgbClr val="33BEB5"/>
                </a:solidFill>
              </a:rPr>
              <a:t>TITLE</a:t>
            </a:r>
            <a:endParaRPr lang="en-US" b="1" dirty="0">
              <a:solidFill>
                <a:srgbClr val="33BEB5"/>
              </a:solidFill>
            </a:endParaRPr>
          </a:p>
        </p:txBody>
      </p:sp>
      <p:sp>
        <p:nvSpPr>
          <p:cNvPr id="368" name="Rectángulo: esquinas redondeadas 367">
            <a:extLst>
              <a:ext uri="{FF2B5EF4-FFF2-40B4-BE49-F238E27FC236}">
                <a16:creationId xmlns:a16="http://schemas.microsoft.com/office/drawing/2014/main" id="{FC4CEF10-C2C4-401B-BDE7-8BE93D58C1D2}"/>
              </a:ext>
            </a:extLst>
          </p:cNvPr>
          <p:cNvSpPr/>
          <p:nvPr/>
        </p:nvSpPr>
        <p:spPr>
          <a:xfrm>
            <a:off x="7366790" y="4853735"/>
            <a:ext cx="1628775" cy="419100"/>
          </a:xfrm>
          <a:prstGeom prst="roundRect">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33BEB5"/>
                </a:solidFill>
              </a:rPr>
              <a:t>TITLE</a:t>
            </a:r>
          </a:p>
        </p:txBody>
      </p:sp>
      <p:sp>
        <p:nvSpPr>
          <p:cNvPr id="369" name="Rectángulo: esquinas redondeadas 368">
            <a:extLst>
              <a:ext uri="{FF2B5EF4-FFF2-40B4-BE49-F238E27FC236}">
                <a16:creationId xmlns:a16="http://schemas.microsoft.com/office/drawing/2014/main" id="{D67E10D7-F28F-43AD-ABDD-EA431C0A02E7}"/>
              </a:ext>
            </a:extLst>
          </p:cNvPr>
          <p:cNvSpPr/>
          <p:nvPr/>
        </p:nvSpPr>
        <p:spPr>
          <a:xfrm>
            <a:off x="9566275" y="4883896"/>
            <a:ext cx="1628775" cy="419100"/>
          </a:xfrm>
          <a:prstGeom prst="roundRect">
            <a:avLst/>
          </a:pr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a:solidFill>
                  <a:srgbClr val="33BEB5"/>
                </a:solidFill>
              </a:rPr>
              <a:t>TITLE</a:t>
            </a:r>
            <a:endParaRPr lang="en-US" b="1" dirty="0">
              <a:solidFill>
                <a:srgbClr val="33BEB5"/>
              </a:solidFill>
            </a:endParaRPr>
          </a:p>
        </p:txBody>
      </p:sp>
      <p:sp>
        <p:nvSpPr>
          <p:cNvPr id="195" name="Título 194">
            <a:extLst>
              <a:ext uri="{FF2B5EF4-FFF2-40B4-BE49-F238E27FC236}">
                <a16:creationId xmlns:a16="http://schemas.microsoft.com/office/drawing/2014/main" id="{D584DD27-8575-407A-9A4D-9F4D8B70E0CF}"/>
              </a:ext>
            </a:extLst>
          </p:cNvPr>
          <p:cNvSpPr>
            <a:spLocks noGrp="1"/>
          </p:cNvSpPr>
          <p:nvPr>
            <p:ph type="title"/>
          </p:nvPr>
        </p:nvSpPr>
        <p:spPr/>
        <p:txBody>
          <a:bodyPr/>
          <a:lstStyle/>
          <a:p>
            <a:endParaRPr lang="en-US" dirty="0"/>
          </a:p>
        </p:txBody>
      </p:sp>
      <p:sp>
        <p:nvSpPr>
          <p:cNvPr id="207" name="CuadroTexto 206">
            <a:extLst>
              <a:ext uri="{FF2B5EF4-FFF2-40B4-BE49-F238E27FC236}">
                <a16:creationId xmlns:a16="http://schemas.microsoft.com/office/drawing/2014/main" id="{272D3B2B-F361-4627-92DE-AA999EEF2576}"/>
              </a:ext>
            </a:extLst>
          </p:cNvPr>
          <p:cNvSpPr txBox="1"/>
          <p:nvPr/>
        </p:nvSpPr>
        <p:spPr>
          <a:xfrm>
            <a:off x="1422399" y="4325666"/>
            <a:ext cx="835025" cy="461665"/>
          </a:xfrm>
          <a:prstGeom prst="rect">
            <a:avLst/>
          </a:prstGeom>
          <a:noFill/>
        </p:spPr>
        <p:txBody>
          <a:bodyPr wrap="square" rtlCol="0">
            <a:spAutoFit/>
          </a:bodyPr>
          <a:lstStyle/>
          <a:p>
            <a:pPr algn="ctr"/>
            <a:r>
              <a:rPr lang="en-US" sz="2400" b="1" dirty="0"/>
              <a:t>01</a:t>
            </a:r>
          </a:p>
        </p:txBody>
      </p:sp>
      <p:sp>
        <p:nvSpPr>
          <p:cNvPr id="370" name="CuadroTexto 369">
            <a:extLst>
              <a:ext uri="{FF2B5EF4-FFF2-40B4-BE49-F238E27FC236}">
                <a16:creationId xmlns:a16="http://schemas.microsoft.com/office/drawing/2014/main" id="{3F1789E4-7B8A-434B-B708-B22934E97989}"/>
              </a:ext>
            </a:extLst>
          </p:cNvPr>
          <p:cNvSpPr txBox="1"/>
          <p:nvPr/>
        </p:nvSpPr>
        <p:spPr>
          <a:xfrm>
            <a:off x="3536154" y="4348162"/>
            <a:ext cx="835025" cy="461665"/>
          </a:xfrm>
          <a:prstGeom prst="rect">
            <a:avLst/>
          </a:prstGeom>
          <a:noFill/>
        </p:spPr>
        <p:txBody>
          <a:bodyPr wrap="square" rtlCol="0">
            <a:spAutoFit/>
          </a:bodyPr>
          <a:lstStyle/>
          <a:p>
            <a:pPr algn="ctr"/>
            <a:r>
              <a:rPr lang="en-US" sz="2400" b="1" dirty="0"/>
              <a:t>02</a:t>
            </a:r>
          </a:p>
        </p:txBody>
      </p:sp>
      <p:sp>
        <p:nvSpPr>
          <p:cNvPr id="371" name="CuadroTexto 370">
            <a:extLst>
              <a:ext uri="{FF2B5EF4-FFF2-40B4-BE49-F238E27FC236}">
                <a16:creationId xmlns:a16="http://schemas.microsoft.com/office/drawing/2014/main" id="{8C3EF1FD-6293-4EF8-A6E7-95C8F945B961}"/>
              </a:ext>
            </a:extLst>
          </p:cNvPr>
          <p:cNvSpPr txBox="1"/>
          <p:nvPr/>
        </p:nvSpPr>
        <p:spPr>
          <a:xfrm>
            <a:off x="5692775" y="4377635"/>
            <a:ext cx="835025" cy="461665"/>
          </a:xfrm>
          <a:prstGeom prst="rect">
            <a:avLst/>
          </a:prstGeom>
          <a:noFill/>
        </p:spPr>
        <p:txBody>
          <a:bodyPr wrap="square" rtlCol="0">
            <a:spAutoFit/>
          </a:bodyPr>
          <a:lstStyle/>
          <a:p>
            <a:pPr algn="ctr"/>
            <a:r>
              <a:rPr lang="en-US" sz="2400" b="1" dirty="0"/>
              <a:t>03</a:t>
            </a:r>
          </a:p>
        </p:txBody>
      </p:sp>
      <p:sp>
        <p:nvSpPr>
          <p:cNvPr id="372" name="CuadroTexto 371">
            <a:extLst>
              <a:ext uri="{FF2B5EF4-FFF2-40B4-BE49-F238E27FC236}">
                <a16:creationId xmlns:a16="http://schemas.microsoft.com/office/drawing/2014/main" id="{B95F331F-A53F-4757-AACF-273BFEEBC3EF}"/>
              </a:ext>
            </a:extLst>
          </p:cNvPr>
          <p:cNvSpPr txBox="1"/>
          <p:nvPr/>
        </p:nvSpPr>
        <p:spPr>
          <a:xfrm>
            <a:off x="7785893" y="4391023"/>
            <a:ext cx="835025" cy="461665"/>
          </a:xfrm>
          <a:prstGeom prst="rect">
            <a:avLst/>
          </a:prstGeom>
          <a:noFill/>
        </p:spPr>
        <p:txBody>
          <a:bodyPr wrap="square" rtlCol="0">
            <a:spAutoFit/>
          </a:bodyPr>
          <a:lstStyle/>
          <a:p>
            <a:pPr algn="ctr"/>
            <a:r>
              <a:rPr lang="en-US" sz="2400" b="1" dirty="0"/>
              <a:t>04</a:t>
            </a:r>
          </a:p>
        </p:txBody>
      </p:sp>
      <p:sp>
        <p:nvSpPr>
          <p:cNvPr id="373" name="CuadroTexto 372">
            <a:extLst>
              <a:ext uri="{FF2B5EF4-FFF2-40B4-BE49-F238E27FC236}">
                <a16:creationId xmlns:a16="http://schemas.microsoft.com/office/drawing/2014/main" id="{11A4F630-C86C-4176-8C10-4CD6A91387C6}"/>
              </a:ext>
            </a:extLst>
          </p:cNvPr>
          <p:cNvSpPr txBox="1"/>
          <p:nvPr/>
        </p:nvSpPr>
        <p:spPr>
          <a:xfrm>
            <a:off x="9963149" y="4414292"/>
            <a:ext cx="835025" cy="461665"/>
          </a:xfrm>
          <a:prstGeom prst="rect">
            <a:avLst/>
          </a:prstGeom>
          <a:noFill/>
        </p:spPr>
        <p:txBody>
          <a:bodyPr wrap="square" rtlCol="0">
            <a:spAutoFit/>
          </a:bodyPr>
          <a:lstStyle/>
          <a:p>
            <a:pPr algn="ctr"/>
            <a:r>
              <a:rPr lang="en-US" sz="2400" b="1" dirty="0"/>
              <a:t>05</a:t>
            </a:r>
          </a:p>
        </p:txBody>
      </p:sp>
      <p:sp>
        <p:nvSpPr>
          <p:cNvPr id="374" name="Rectángulo 373">
            <a:extLst>
              <a:ext uri="{FF2B5EF4-FFF2-40B4-BE49-F238E27FC236}">
                <a16:creationId xmlns:a16="http://schemas.microsoft.com/office/drawing/2014/main" id="{C94AA924-7AC8-4491-9D64-F90609F741A2}"/>
              </a:ext>
            </a:extLst>
          </p:cNvPr>
          <p:cNvSpPr/>
          <p:nvPr/>
        </p:nvSpPr>
        <p:spPr>
          <a:xfrm>
            <a:off x="789427" y="5451809"/>
            <a:ext cx="2100967" cy="830997"/>
          </a:xfrm>
          <a:prstGeom prst="rect">
            <a:avLst/>
          </a:prstGeom>
        </p:spPr>
        <p:txBody>
          <a:bodyPr wrap="square">
            <a:spAutoFit/>
          </a:bodyPr>
          <a:lstStyle/>
          <a:p>
            <a:pPr algn="ctr"/>
            <a:r>
              <a:rPr lang="es-CO" sz="1600" dirty="0"/>
              <a:t>Donec fringilla est orci. Orci varius natoque penatibus et magnis.</a:t>
            </a:r>
          </a:p>
        </p:txBody>
      </p:sp>
      <p:sp>
        <p:nvSpPr>
          <p:cNvPr id="375" name="Rectángulo 374">
            <a:extLst>
              <a:ext uri="{FF2B5EF4-FFF2-40B4-BE49-F238E27FC236}">
                <a16:creationId xmlns:a16="http://schemas.microsoft.com/office/drawing/2014/main" id="{45F4F0C0-05EA-4021-AAE2-671B04F83D11}"/>
              </a:ext>
            </a:extLst>
          </p:cNvPr>
          <p:cNvSpPr/>
          <p:nvPr/>
        </p:nvSpPr>
        <p:spPr>
          <a:xfrm>
            <a:off x="2892425" y="5451809"/>
            <a:ext cx="2100967" cy="830997"/>
          </a:xfrm>
          <a:prstGeom prst="rect">
            <a:avLst/>
          </a:prstGeom>
        </p:spPr>
        <p:txBody>
          <a:bodyPr wrap="square">
            <a:spAutoFit/>
          </a:bodyPr>
          <a:lstStyle/>
          <a:p>
            <a:pPr algn="ctr"/>
            <a:r>
              <a:rPr lang="es-CO" sz="1600" dirty="0"/>
              <a:t>Donec fringilla est orci. Orci varius natoque penatibus et magnis.</a:t>
            </a:r>
          </a:p>
        </p:txBody>
      </p:sp>
      <p:sp>
        <p:nvSpPr>
          <p:cNvPr id="376" name="Rectángulo 375">
            <a:extLst>
              <a:ext uri="{FF2B5EF4-FFF2-40B4-BE49-F238E27FC236}">
                <a16:creationId xmlns:a16="http://schemas.microsoft.com/office/drawing/2014/main" id="{6F5343D9-71AB-4F37-8FB0-D4820CCCA3C9}"/>
              </a:ext>
            </a:extLst>
          </p:cNvPr>
          <p:cNvSpPr/>
          <p:nvPr/>
        </p:nvSpPr>
        <p:spPr>
          <a:xfrm>
            <a:off x="5097643" y="5451809"/>
            <a:ext cx="2100967" cy="830997"/>
          </a:xfrm>
          <a:prstGeom prst="rect">
            <a:avLst/>
          </a:prstGeom>
        </p:spPr>
        <p:txBody>
          <a:bodyPr wrap="square">
            <a:spAutoFit/>
          </a:bodyPr>
          <a:lstStyle/>
          <a:p>
            <a:pPr algn="ctr"/>
            <a:r>
              <a:rPr lang="es-CO" sz="1600" dirty="0"/>
              <a:t>Donec fringilla est orci. Orci varius natoque penatibus et magnis.</a:t>
            </a:r>
          </a:p>
        </p:txBody>
      </p:sp>
      <p:sp>
        <p:nvSpPr>
          <p:cNvPr id="377" name="Rectángulo 376">
            <a:extLst>
              <a:ext uri="{FF2B5EF4-FFF2-40B4-BE49-F238E27FC236}">
                <a16:creationId xmlns:a16="http://schemas.microsoft.com/office/drawing/2014/main" id="{46A16876-2037-436B-856D-0049927BDAD6}"/>
              </a:ext>
            </a:extLst>
          </p:cNvPr>
          <p:cNvSpPr/>
          <p:nvPr/>
        </p:nvSpPr>
        <p:spPr>
          <a:xfrm>
            <a:off x="7253288" y="5475101"/>
            <a:ext cx="2100967" cy="830997"/>
          </a:xfrm>
          <a:prstGeom prst="rect">
            <a:avLst/>
          </a:prstGeom>
        </p:spPr>
        <p:txBody>
          <a:bodyPr wrap="square">
            <a:spAutoFit/>
          </a:bodyPr>
          <a:lstStyle/>
          <a:p>
            <a:pPr algn="ctr"/>
            <a:r>
              <a:rPr lang="es-CO" sz="1600" dirty="0"/>
              <a:t>Donec fringilla est orci. Orci varius natoque penatibus et magnis.</a:t>
            </a:r>
          </a:p>
        </p:txBody>
      </p:sp>
      <p:sp>
        <p:nvSpPr>
          <p:cNvPr id="378" name="Rectángulo 377">
            <a:extLst>
              <a:ext uri="{FF2B5EF4-FFF2-40B4-BE49-F238E27FC236}">
                <a16:creationId xmlns:a16="http://schemas.microsoft.com/office/drawing/2014/main" id="{EE69C299-4F7A-4E09-9408-385D499F283C}"/>
              </a:ext>
            </a:extLst>
          </p:cNvPr>
          <p:cNvSpPr/>
          <p:nvPr/>
        </p:nvSpPr>
        <p:spPr>
          <a:xfrm>
            <a:off x="9354255" y="5451809"/>
            <a:ext cx="2100967" cy="830997"/>
          </a:xfrm>
          <a:prstGeom prst="rect">
            <a:avLst/>
          </a:prstGeom>
        </p:spPr>
        <p:txBody>
          <a:bodyPr wrap="square">
            <a:spAutoFit/>
          </a:bodyPr>
          <a:lstStyle/>
          <a:p>
            <a:pPr algn="ctr"/>
            <a:r>
              <a:rPr lang="es-CO" sz="1600" dirty="0"/>
              <a:t>Donec fringilla est orci. Orci varius natoque penatibus et magnis.</a:t>
            </a:r>
          </a:p>
        </p:txBody>
      </p:sp>
      <p:grpSp>
        <p:nvGrpSpPr>
          <p:cNvPr id="209" name="Group 17">
            <a:extLst>
              <a:ext uri="{FF2B5EF4-FFF2-40B4-BE49-F238E27FC236}">
                <a16:creationId xmlns:a16="http://schemas.microsoft.com/office/drawing/2014/main" id="{AAD41E6E-25E4-4CD1-AB37-9575944CD80A}"/>
              </a:ext>
            </a:extLst>
          </p:cNvPr>
          <p:cNvGrpSpPr>
            <a:grpSpLocks noChangeAspect="1"/>
          </p:cNvGrpSpPr>
          <p:nvPr/>
        </p:nvGrpSpPr>
        <p:grpSpPr bwMode="auto">
          <a:xfrm>
            <a:off x="9964745" y="2962277"/>
            <a:ext cx="696913" cy="696913"/>
            <a:chOff x="6277" y="1866"/>
            <a:chExt cx="439" cy="439"/>
          </a:xfrm>
        </p:grpSpPr>
        <p:sp>
          <p:nvSpPr>
            <p:cNvPr id="211" name="Freeform 18">
              <a:extLst>
                <a:ext uri="{FF2B5EF4-FFF2-40B4-BE49-F238E27FC236}">
                  <a16:creationId xmlns:a16="http://schemas.microsoft.com/office/drawing/2014/main" id="{565D5D2F-6A87-49E4-9CC1-B4CEBAC84CEE}"/>
                </a:ext>
              </a:extLst>
            </p:cNvPr>
            <p:cNvSpPr>
              <a:spLocks noEditPoints="1"/>
            </p:cNvSpPr>
            <p:nvPr/>
          </p:nvSpPr>
          <p:spPr bwMode="auto">
            <a:xfrm>
              <a:off x="6428" y="2017"/>
              <a:ext cx="137" cy="138"/>
            </a:xfrm>
            <a:custGeom>
              <a:avLst/>
              <a:gdLst>
                <a:gd name="T0" fmla="*/ 64 w 128"/>
                <a:gd name="T1" fmla="*/ 117 h 129"/>
                <a:gd name="T2" fmla="*/ 70 w 128"/>
                <a:gd name="T3" fmla="*/ 123 h 129"/>
                <a:gd name="T4" fmla="*/ 64 w 128"/>
                <a:gd name="T5" fmla="*/ 129 h 129"/>
                <a:gd name="T6" fmla="*/ 58 w 128"/>
                <a:gd name="T7" fmla="*/ 123 h 129"/>
                <a:gd name="T8" fmla="*/ 18 w 128"/>
                <a:gd name="T9" fmla="*/ 101 h 129"/>
                <a:gd name="T10" fmla="*/ 27 w 128"/>
                <a:gd name="T11" fmla="*/ 101 h 129"/>
                <a:gd name="T12" fmla="*/ 27 w 128"/>
                <a:gd name="T13" fmla="*/ 110 h 129"/>
                <a:gd name="T14" fmla="*/ 23 w 128"/>
                <a:gd name="T15" fmla="*/ 112 h 129"/>
                <a:gd name="T16" fmla="*/ 19 w 128"/>
                <a:gd name="T17" fmla="*/ 110 h 129"/>
                <a:gd name="T18" fmla="*/ 101 w 128"/>
                <a:gd name="T19" fmla="*/ 101 h 129"/>
                <a:gd name="T20" fmla="*/ 109 w 128"/>
                <a:gd name="T21" fmla="*/ 101 h 129"/>
                <a:gd name="T22" fmla="*/ 109 w 128"/>
                <a:gd name="T23" fmla="*/ 110 h 129"/>
                <a:gd name="T24" fmla="*/ 105 w 128"/>
                <a:gd name="T25" fmla="*/ 112 h 129"/>
                <a:gd name="T26" fmla="*/ 101 w 128"/>
                <a:gd name="T27" fmla="*/ 110 h 129"/>
                <a:gd name="T28" fmla="*/ 6 w 128"/>
                <a:gd name="T29" fmla="*/ 58 h 129"/>
                <a:gd name="T30" fmla="*/ 12 w 128"/>
                <a:gd name="T31" fmla="*/ 64 h 129"/>
                <a:gd name="T32" fmla="*/ 6 w 128"/>
                <a:gd name="T33" fmla="*/ 70 h 129"/>
                <a:gd name="T34" fmla="*/ 0 w 128"/>
                <a:gd name="T35" fmla="*/ 64 h 129"/>
                <a:gd name="T36" fmla="*/ 116 w 128"/>
                <a:gd name="T37" fmla="*/ 64 h 129"/>
                <a:gd name="T38" fmla="*/ 122 w 128"/>
                <a:gd name="T39" fmla="*/ 58 h 129"/>
                <a:gd name="T40" fmla="*/ 128 w 128"/>
                <a:gd name="T41" fmla="*/ 64 h 129"/>
                <a:gd name="T42" fmla="*/ 128 w 128"/>
                <a:gd name="T43" fmla="*/ 64 h 129"/>
                <a:gd name="T44" fmla="*/ 128 w 128"/>
                <a:gd name="T45" fmla="*/ 64 h 129"/>
                <a:gd name="T46" fmla="*/ 122 w 128"/>
                <a:gd name="T47" fmla="*/ 70 h 129"/>
                <a:gd name="T48" fmla="*/ 116 w 128"/>
                <a:gd name="T49" fmla="*/ 64 h 129"/>
                <a:gd name="T50" fmla="*/ 18 w 128"/>
                <a:gd name="T51" fmla="*/ 19 h 129"/>
                <a:gd name="T52" fmla="*/ 27 w 128"/>
                <a:gd name="T53" fmla="*/ 19 h 129"/>
                <a:gd name="T54" fmla="*/ 27 w 128"/>
                <a:gd name="T55" fmla="*/ 27 h 129"/>
                <a:gd name="T56" fmla="*/ 23 w 128"/>
                <a:gd name="T57" fmla="*/ 29 h 129"/>
                <a:gd name="T58" fmla="*/ 18 w 128"/>
                <a:gd name="T59" fmla="*/ 27 h 129"/>
                <a:gd name="T60" fmla="*/ 101 w 128"/>
                <a:gd name="T61" fmla="*/ 19 h 129"/>
                <a:gd name="T62" fmla="*/ 109 w 128"/>
                <a:gd name="T63" fmla="*/ 19 h 129"/>
                <a:gd name="T64" fmla="*/ 109 w 128"/>
                <a:gd name="T65" fmla="*/ 27 h 129"/>
                <a:gd name="T66" fmla="*/ 105 w 128"/>
                <a:gd name="T67" fmla="*/ 29 h 129"/>
                <a:gd name="T68" fmla="*/ 101 w 128"/>
                <a:gd name="T69" fmla="*/ 27 h 129"/>
                <a:gd name="T70" fmla="*/ 64 w 128"/>
                <a:gd name="T71" fmla="*/ 0 h 129"/>
                <a:gd name="T72" fmla="*/ 70 w 128"/>
                <a:gd name="T73" fmla="*/ 6 h 129"/>
                <a:gd name="T74" fmla="*/ 64 w 128"/>
                <a:gd name="T75" fmla="*/ 12 h 129"/>
                <a:gd name="T76" fmla="*/ 58 w 128"/>
                <a:gd name="T77" fmla="*/ 6 h 1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28" h="129">
                  <a:moveTo>
                    <a:pt x="58" y="123"/>
                  </a:moveTo>
                  <a:cubicBezTo>
                    <a:pt x="58" y="119"/>
                    <a:pt x="61" y="117"/>
                    <a:pt x="64" y="117"/>
                  </a:cubicBezTo>
                  <a:cubicBezTo>
                    <a:pt x="64" y="117"/>
                    <a:pt x="64" y="117"/>
                    <a:pt x="64" y="117"/>
                  </a:cubicBezTo>
                  <a:cubicBezTo>
                    <a:pt x="67" y="117"/>
                    <a:pt x="70" y="119"/>
                    <a:pt x="70" y="123"/>
                  </a:cubicBezTo>
                  <a:cubicBezTo>
                    <a:pt x="70" y="123"/>
                    <a:pt x="70" y="123"/>
                    <a:pt x="70" y="123"/>
                  </a:cubicBezTo>
                  <a:cubicBezTo>
                    <a:pt x="70" y="126"/>
                    <a:pt x="67" y="129"/>
                    <a:pt x="64" y="129"/>
                  </a:cubicBezTo>
                  <a:cubicBezTo>
                    <a:pt x="64" y="129"/>
                    <a:pt x="64" y="129"/>
                    <a:pt x="64" y="129"/>
                  </a:cubicBezTo>
                  <a:cubicBezTo>
                    <a:pt x="61" y="129"/>
                    <a:pt x="58" y="126"/>
                    <a:pt x="58" y="123"/>
                  </a:cubicBezTo>
                  <a:close/>
                  <a:moveTo>
                    <a:pt x="19" y="110"/>
                  </a:moveTo>
                  <a:cubicBezTo>
                    <a:pt x="16" y="108"/>
                    <a:pt x="16" y="104"/>
                    <a:pt x="18" y="101"/>
                  </a:cubicBezTo>
                  <a:cubicBezTo>
                    <a:pt x="18" y="101"/>
                    <a:pt x="18" y="101"/>
                    <a:pt x="18" y="101"/>
                  </a:cubicBezTo>
                  <a:cubicBezTo>
                    <a:pt x="21" y="99"/>
                    <a:pt x="25" y="99"/>
                    <a:pt x="27" y="101"/>
                  </a:cubicBezTo>
                  <a:cubicBezTo>
                    <a:pt x="27" y="101"/>
                    <a:pt x="27" y="101"/>
                    <a:pt x="27" y="101"/>
                  </a:cubicBezTo>
                  <a:cubicBezTo>
                    <a:pt x="29" y="104"/>
                    <a:pt x="29" y="108"/>
                    <a:pt x="27" y="110"/>
                  </a:cubicBezTo>
                  <a:cubicBezTo>
                    <a:pt x="27" y="110"/>
                    <a:pt x="27" y="110"/>
                    <a:pt x="27" y="110"/>
                  </a:cubicBezTo>
                  <a:cubicBezTo>
                    <a:pt x="26" y="111"/>
                    <a:pt x="24" y="112"/>
                    <a:pt x="23" y="112"/>
                  </a:cubicBezTo>
                  <a:cubicBezTo>
                    <a:pt x="23" y="112"/>
                    <a:pt x="23" y="112"/>
                    <a:pt x="23" y="112"/>
                  </a:cubicBezTo>
                  <a:cubicBezTo>
                    <a:pt x="21" y="112"/>
                    <a:pt x="20" y="111"/>
                    <a:pt x="19" y="110"/>
                  </a:cubicBezTo>
                  <a:close/>
                  <a:moveTo>
                    <a:pt x="101" y="110"/>
                  </a:moveTo>
                  <a:cubicBezTo>
                    <a:pt x="99" y="107"/>
                    <a:pt x="99" y="104"/>
                    <a:pt x="101" y="101"/>
                  </a:cubicBezTo>
                  <a:cubicBezTo>
                    <a:pt x="101" y="101"/>
                    <a:pt x="101" y="101"/>
                    <a:pt x="101" y="101"/>
                  </a:cubicBezTo>
                  <a:cubicBezTo>
                    <a:pt x="103" y="99"/>
                    <a:pt x="107" y="99"/>
                    <a:pt x="109" y="101"/>
                  </a:cubicBezTo>
                  <a:cubicBezTo>
                    <a:pt x="109" y="101"/>
                    <a:pt x="109" y="101"/>
                    <a:pt x="109" y="101"/>
                  </a:cubicBezTo>
                  <a:cubicBezTo>
                    <a:pt x="112" y="104"/>
                    <a:pt x="112" y="107"/>
                    <a:pt x="109" y="110"/>
                  </a:cubicBezTo>
                  <a:cubicBezTo>
                    <a:pt x="109" y="110"/>
                    <a:pt x="109" y="110"/>
                    <a:pt x="109" y="110"/>
                  </a:cubicBezTo>
                  <a:cubicBezTo>
                    <a:pt x="108" y="111"/>
                    <a:pt x="107" y="112"/>
                    <a:pt x="105" y="112"/>
                  </a:cubicBezTo>
                  <a:cubicBezTo>
                    <a:pt x="105" y="112"/>
                    <a:pt x="105" y="112"/>
                    <a:pt x="105" y="112"/>
                  </a:cubicBezTo>
                  <a:cubicBezTo>
                    <a:pt x="104" y="112"/>
                    <a:pt x="102" y="111"/>
                    <a:pt x="101" y="110"/>
                  </a:cubicBezTo>
                  <a:close/>
                  <a:moveTo>
                    <a:pt x="0" y="64"/>
                  </a:moveTo>
                  <a:cubicBezTo>
                    <a:pt x="0" y="61"/>
                    <a:pt x="2" y="58"/>
                    <a:pt x="6" y="58"/>
                  </a:cubicBezTo>
                  <a:cubicBezTo>
                    <a:pt x="6" y="58"/>
                    <a:pt x="6" y="58"/>
                    <a:pt x="6" y="58"/>
                  </a:cubicBezTo>
                  <a:cubicBezTo>
                    <a:pt x="9" y="58"/>
                    <a:pt x="12" y="61"/>
                    <a:pt x="12" y="64"/>
                  </a:cubicBezTo>
                  <a:cubicBezTo>
                    <a:pt x="12" y="64"/>
                    <a:pt x="12" y="64"/>
                    <a:pt x="12" y="64"/>
                  </a:cubicBezTo>
                  <a:cubicBezTo>
                    <a:pt x="12" y="68"/>
                    <a:pt x="9" y="70"/>
                    <a:pt x="6" y="70"/>
                  </a:cubicBezTo>
                  <a:cubicBezTo>
                    <a:pt x="6" y="70"/>
                    <a:pt x="6" y="70"/>
                    <a:pt x="6" y="70"/>
                  </a:cubicBezTo>
                  <a:cubicBezTo>
                    <a:pt x="2" y="70"/>
                    <a:pt x="0" y="68"/>
                    <a:pt x="0" y="64"/>
                  </a:cubicBezTo>
                  <a:close/>
                  <a:moveTo>
                    <a:pt x="116" y="64"/>
                  </a:moveTo>
                  <a:cubicBezTo>
                    <a:pt x="116" y="64"/>
                    <a:pt x="116" y="64"/>
                    <a:pt x="116" y="64"/>
                  </a:cubicBezTo>
                  <a:cubicBezTo>
                    <a:pt x="116" y="64"/>
                    <a:pt x="116" y="64"/>
                    <a:pt x="116" y="64"/>
                  </a:cubicBezTo>
                  <a:cubicBezTo>
                    <a:pt x="116" y="61"/>
                    <a:pt x="119" y="58"/>
                    <a:pt x="122" y="58"/>
                  </a:cubicBezTo>
                  <a:cubicBezTo>
                    <a:pt x="122" y="58"/>
                    <a:pt x="122" y="58"/>
                    <a:pt x="122" y="58"/>
                  </a:cubicBezTo>
                  <a:cubicBezTo>
                    <a:pt x="126" y="58"/>
                    <a:pt x="128" y="61"/>
                    <a:pt x="128" y="64"/>
                  </a:cubicBezTo>
                  <a:cubicBezTo>
                    <a:pt x="128" y="64"/>
                    <a:pt x="128" y="64"/>
                    <a:pt x="128" y="64"/>
                  </a:cubicBezTo>
                  <a:cubicBezTo>
                    <a:pt x="128" y="64"/>
                    <a:pt x="128" y="64"/>
                    <a:pt x="128" y="64"/>
                  </a:cubicBezTo>
                  <a:cubicBezTo>
                    <a:pt x="128" y="64"/>
                    <a:pt x="128" y="64"/>
                    <a:pt x="128" y="64"/>
                  </a:cubicBezTo>
                  <a:cubicBezTo>
                    <a:pt x="128" y="64"/>
                    <a:pt x="128" y="64"/>
                    <a:pt x="128" y="64"/>
                  </a:cubicBezTo>
                  <a:cubicBezTo>
                    <a:pt x="128" y="64"/>
                    <a:pt x="128" y="64"/>
                    <a:pt x="128" y="64"/>
                  </a:cubicBezTo>
                  <a:cubicBezTo>
                    <a:pt x="128" y="68"/>
                    <a:pt x="126" y="70"/>
                    <a:pt x="122" y="70"/>
                  </a:cubicBezTo>
                  <a:cubicBezTo>
                    <a:pt x="122" y="70"/>
                    <a:pt x="122" y="70"/>
                    <a:pt x="122" y="70"/>
                  </a:cubicBezTo>
                  <a:cubicBezTo>
                    <a:pt x="119" y="70"/>
                    <a:pt x="116" y="68"/>
                    <a:pt x="116" y="64"/>
                  </a:cubicBezTo>
                  <a:close/>
                  <a:moveTo>
                    <a:pt x="18" y="27"/>
                  </a:moveTo>
                  <a:cubicBezTo>
                    <a:pt x="16" y="25"/>
                    <a:pt x="16" y="21"/>
                    <a:pt x="18" y="19"/>
                  </a:cubicBezTo>
                  <a:cubicBezTo>
                    <a:pt x="18" y="19"/>
                    <a:pt x="18" y="19"/>
                    <a:pt x="18" y="19"/>
                  </a:cubicBezTo>
                  <a:cubicBezTo>
                    <a:pt x="21" y="17"/>
                    <a:pt x="24" y="17"/>
                    <a:pt x="27" y="19"/>
                  </a:cubicBezTo>
                  <a:cubicBezTo>
                    <a:pt x="27" y="19"/>
                    <a:pt x="27" y="19"/>
                    <a:pt x="27" y="19"/>
                  </a:cubicBezTo>
                  <a:cubicBezTo>
                    <a:pt x="29" y="21"/>
                    <a:pt x="29" y="25"/>
                    <a:pt x="27" y="27"/>
                  </a:cubicBezTo>
                  <a:cubicBezTo>
                    <a:pt x="27" y="27"/>
                    <a:pt x="27" y="27"/>
                    <a:pt x="27" y="27"/>
                  </a:cubicBezTo>
                  <a:cubicBezTo>
                    <a:pt x="26" y="29"/>
                    <a:pt x="24" y="29"/>
                    <a:pt x="23" y="29"/>
                  </a:cubicBezTo>
                  <a:cubicBezTo>
                    <a:pt x="23" y="29"/>
                    <a:pt x="23" y="29"/>
                    <a:pt x="23" y="29"/>
                  </a:cubicBezTo>
                  <a:cubicBezTo>
                    <a:pt x="21" y="29"/>
                    <a:pt x="20" y="29"/>
                    <a:pt x="18" y="27"/>
                  </a:cubicBezTo>
                  <a:close/>
                  <a:moveTo>
                    <a:pt x="101" y="27"/>
                  </a:moveTo>
                  <a:cubicBezTo>
                    <a:pt x="98" y="25"/>
                    <a:pt x="98" y="21"/>
                    <a:pt x="101" y="19"/>
                  </a:cubicBezTo>
                  <a:cubicBezTo>
                    <a:pt x="101" y="19"/>
                    <a:pt x="101" y="19"/>
                    <a:pt x="101" y="19"/>
                  </a:cubicBezTo>
                  <a:cubicBezTo>
                    <a:pt x="103" y="16"/>
                    <a:pt x="107" y="16"/>
                    <a:pt x="109" y="19"/>
                  </a:cubicBezTo>
                  <a:cubicBezTo>
                    <a:pt x="109" y="19"/>
                    <a:pt x="109" y="19"/>
                    <a:pt x="109" y="19"/>
                  </a:cubicBezTo>
                  <a:cubicBezTo>
                    <a:pt x="112" y="21"/>
                    <a:pt x="112" y="25"/>
                    <a:pt x="109" y="27"/>
                  </a:cubicBezTo>
                  <a:cubicBezTo>
                    <a:pt x="109" y="27"/>
                    <a:pt x="109" y="27"/>
                    <a:pt x="109" y="27"/>
                  </a:cubicBezTo>
                  <a:cubicBezTo>
                    <a:pt x="108" y="28"/>
                    <a:pt x="107" y="29"/>
                    <a:pt x="105" y="29"/>
                  </a:cubicBezTo>
                  <a:cubicBezTo>
                    <a:pt x="105" y="29"/>
                    <a:pt x="105" y="29"/>
                    <a:pt x="105" y="29"/>
                  </a:cubicBezTo>
                  <a:cubicBezTo>
                    <a:pt x="103" y="29"/>
                    <a:pt x="102" y="28"/>
                    <a:pt x="101" y="27"/>
                  </a:cubicBezTo>
                  <a:close/>
                  <a:moveTo>
                    <a:pt x="58" y="6"/>
                  </a:moveTo>
                  <a:cubicBezTo>
                    <a:pt x="58" y="3"/>
                    <a:pt x="60" y="0"/>
                    <a:pt x="64" y="0"/>
                  </a:cubicBezTo>
                  <a:cubicBezTo>
                    <a:pt x="64" y="0"/>
                    <a:pt x="64" y="0"/>
                    <a:pt x="64" y="0"/>
                  </a:cubicBezTo>
                  <a:cubicBezTo>
                    <a:pt x="67" y="0"/>
                    <a:pt x="70" y="3"/>
                    <a:pt x="70" y="6"/>
                  </a:cubicBezTo>
                  <a:cubicBezTo>
                    <a:pt x="70" y="6"/>
                    <a:pt x="70" y="6"/>
                    <a:pt x="70" y="6"/>
                  </a:cubicBezTo>
                  <a:cubicBezTo>
                    <a:pt x="70" y="9"/>
                    <a:pt x="67" y="12"/>
                    <a:pt x="64" y="12"/>
                  </a:cubicBezTo>
                  <a:cubicBezTo>
                    <a:pt x="64" y="12"/>
                    <a:pt x="64" y="12"/>
                    <a:pt x="64" y="12"/>
                  </a:cubicBezTo>
                  <a:cubicBezTo>
                    <a:pt x="60" y="12"/>
                    <a:pt x="58" y="9"/>
                    <a:pt x="58" y="6"/>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19">
              <a:extLst>
                <a:ext uri="{FF2B5EF4-FFF2-40B4-BE49-F238E27FC236}">
                  <a16:creationId xmlns:a16="http://schemas.microsoft.com/office/drawing/2014/main" id="{9884335B-E4B2-41F4-A315-13CCFF17FB4B}"/>
                </a:ext>
              </a:extLst>
            </p:cNvPr>
            <p:cNvSpPr>
              <a:spLocks noEditPoints="1"/>
            </p:cNvSpPr>
            <p:nvPr/>
          </p:nvSpPr>
          <p:spPr bwMode="auto">
            <a:xfrm>
              <a:off x="6375" y="1962"/>
              <a:ext cx="244" cy="246"/>
            </a:xfrm>
            <a:custGeom>
              <a:avLst/>
              <a:gdLst>
                <a:gd name="T0" fmla="*/ 114 w 228"/>
                <a:gd name="T1" fmla="*/ 229 h 229"/>
                <a:gd name="T2" fmla="*/ 0 w 228"/>
                <a:gd name="T3" fmla="*/ 115 h 229"/>
                <a:gd name="T4" fmla="*/ 114 w 228"/>
                <a:gd name="T5" fmla="*/ 0 h 229"/>
                <a:gd name="T6" fmla="*/ 228 w 228"/>
                <a:gd name="T7" fmla="*/ 115 h 229"/>
                <a:gd name="T8" fmla="*/ 114 w 228"/>
                <a:gd name="T9" fmla="*/ 229 h 229"/>
                <a:gd name="T10" fmla="*/ 114 w 228"/>
                <a:gd name="T11" fmla="*/ 12 h 229"/>
                <a:gd name="T12" fmla="*/ 12 w 228"/>
                <a:gd name="T13" fmla="*/ 115 h 229"/>
                <a:gd name="T14" fmla="*/ 114 w 228"/>
                <a:gd name="T15" fmla="*/ 217 h 229"/>
                <a:gd name="T16" fmla="*/ 216 w 228"/>
                <a:gd name="T17" fmla="*/ 115 h 229"/>
                <a:gd name="T18" fmla="*/ 114 w 228"/>
                <a:gd name="T19" fmla="*/ 12 h 2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8" h="229">
                  <a:moveTo>
                    <a:pt x="114" y="229"/>
                  </a:moveTo>
                  <a:cubicBezTo>
                    <a:pt x="51" y="229"/>
                    <a:pt x="0" y="178"/>
                    <a:pt x="0" y="115"/>
                  </a:cubicBezTo>
                  <a:cubicBezTo>
                    <a:pt x="0" y="52"/>
                    <a:pt x="51" y="0"/>
                    <a:pt x="114" y="0"/>
                  </a:cubicBezTo>
                  <a:cubicBezTo>
                    <a:pt x="177" y="0"/>
                    <a:pt x="228" y="52"/>
                    <a:pt x="228" y="115"/>
                  </a:cubicBezTo>
                  <a:cubicBezTo>
                    <a:pt x="228" y="178"/>
                    <a:pt x="177" y="229"/>
                    <a:pt x="114" y="229"/>
                  </a:cubicBezTo>
                  <a:close/>
                  <a:moveTo>
                    <a:pt x="114" y="12"/>
                  </a:moveTo>
                  <a:cubicBezTo>
                    <a:pt x="58" y="12"/>
                    <a:pt x="12" y="58"/>
                    <a:pt x="12" y="115"/>
                  </a:cubicBezTo>
                  <a:cubicBezTo>
                    <a:pt x="12" y="171"/>
                    <a:pt x="58" y="217"/>
                    <a:pt x="114" y="217"/>
                  </a:cubicBezTo>
                  <a:cubicBezTo>
                    <a:pt x="170" y="217"/>
                    <a:pt x="216" y="171"/>
                    <a:pt x="216" y="115"/>
                  </a:cubicBezTo>
                  <a:cubicBezTo>
                    <a:pt x="216" y="58"/>
                    <a:pt x="170" y="12"/>
                    <a:pt x="114"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20">
              <a:extLst>
                <a:ext uri="{FF2B5EF4-FFF2-40B4-BE49-F238E27FC236}">
                  <a16:creationId xmlns:a16="http://schemas.microsoft.com/office/drawing/2014/main" id="{0F0221B0-8258-412B-BD11-8BDC36D8EDD2}"/>
                </a:ext>
              </a:extLst>
            </p:cNvPr>
            <p:cNvSpPr>
              <a:spLocks noEditPoints="1"/>
            </p:cNvSpPr>
            <p:nvPr/>
          </p:nvSpPr>
          <p:spPr bwMode="auto">
            <a:xfrm>
              <a:off x="6324" y="1913"/>
              <a:ext cx="344" cy="344"/>
            </a:xfrm>
            <a:custGeom>
              <a:avLst/>
              <a:gdLst>
                <a:gd name="T0" fmla="*/ 161 w 321"/>
                <a:gd name="T1" fmla="*/ 321 h 321"/>
                <a:gd name="T2" fmla="*/ 0 w 321"/>
                <a:gd name="T3" fmla="*/ 161 h 321"/>
                <a:gd name="T4" fmla="*/ 161 w 321"/>
                <a:gd name="T5" fmla="*/ 0 h 321"/>
                <a:gd name="T6" fmla="*/ 321 w 321"/>
                <a:gd name="T7" fmla="*/ 161 h 321"/>
                <a:gd name="T8" fmla="*/ 161 w 321"/>
                <a:gd name="T9" fmla="*/ 321 h 321"/>
                <a:gd name="T10" fmla="*/ 161 w 321"/>
                <a:gd name="T11" fmla="*/ 12 h 321"/>
                <a:gd name="T12" fmla="*/ 12 w 321"/>
                <a:gd name="T13" fmla="*/ 161 h 321"/>
                <a:gd name="T14" fmla="*/ 161 w 321"/>
                <a:gd name="T15" fmla="*/ 309 h 321"/>
                <a:gd name="T16" fmla="*/ 309 w 321"/>
                <a:gd name="T17" fmla="*/ 161 h 321"/>
                <a:gd name="T18" fmla="*/ 161 w 321"/>
                <a:gd name="T19" fmla="*/ 12 h 3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1" h="321">
                  <a:moveTo>
                    <a:pt x="161" y="321"/>
                  </a:moveTo>
                  <a:cubicBezTo>
                    <a:pt x="72" y="321"/>
                    <a:pt x="0" y="249"/>
                    <a:pt x="0" y="161"/>
                  </a:cubicBezTo>
                  <a:cubicBezTo>
                    <a:pt x="0" y="72"/>
                    <a:pt x="72" y="0"/>
                    <a:pt x="161" y="0"/>
                  </a:cubicBezTo>
                  <a:cubicBezTo>
                    <a:pt x="249" y="0"/>
                    <a:pt x="321" y="72"/>
                    <a:pt x="321" y="161"/>
                  </a:cubicBezTo>
                  <a:cubicBezTo>
                    <a:pt x="321" y="249"/>
                    <a:pt x="249" y="321"/>
                    <a:pt x="161" y="321"/>
                  </a:cubicBezTo>
                  <a:close/>
                  <a:moveTo>
                    <a:pt x="161" y="12"/>
                  </a:moveTo>
                  <a:cubicBezTo>
                    <a:pt x="79" y="12"/>
                    <a:pt x="12" y="79"/>
                    <a:pt x="12" y="161"/>
                  </a:cubicBezTo>
                  <a:cubicBezTo>
                    <a:pt x="12" y="242"/>
                    <a:pt x="79" y="309"/>
                    <a:pt x="161" y="309"/>
                  </a:cubicBezTo>
                  <a:cubicBezTo>
                    <a:pt x="243" y="309"/>
                    <a:pt x="309" y="242"/>
                    <a:pt x="309" y="161"/>
                  </a:cubicBezTo>
                  <a:cubicBezTo>
                    <a:pt x="309" y="79"/>
                    <a:pt x="243" y="12"/>
                    <a:pt x="161"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21">
              <a:extLst>
                <a:ext uri="{FF2B5EF4-FFF2-40B4-BE49-F238E27FC236}">
                  <a16:creationId xmlns:a16="http://schemas.microsoft.com/office/drawing/2014/main" id="{E88E9688-EBF2-4914-B749-090CA445D0F7}"/>
                </a:ext>
              </a:extLst>
            </p:cNvPr>
            <p:cNvSpPr>
              <a:spLocks noEditPoints="1"/>
            </p:cNvSpPr>
            <p:nvPr/>
          </p:nvSpPr>
          <p:spPr bwMode="auto">
            <a:xfrm>
              <a:off x="6277" y="1866"/>
              <a:ext cx="438" cy="438"/>
            </a:xfrm>
            <a:custGeom>
              <a:avLst/>
              <a:gdLst>
                <a:gd name="T0" fmla="*/ 205 w 409"/>
                <a:gd name="T1" fmla="*/ 409 h 409"/>
                <a:gd name="T2" fmla="*/ 0 w 409"/>
                <a:gd name="T3" fmla="*/ 205 h 409"/>
                <a:gd name="T4" fmla="*/ 205 w 409"/>
                <a:gd name="T5" fmla="*/ 0 h 409"/>
                <a:gd name="T6" fmla="*/ 409 w 409"/>
                <a:gd name="T7" fmla="*/ 205 h 409"/>
                <a:gd name="T8" fmla="*/ 205 w 409"/>
                <a:gd name="T9" fmla="*/ 409 h 409"/>
                <a:gd name="T10" fmla="*/ 205 w 409"/>
                <a:gd name="T11" fmla="*/ 12 h 409"/>
                <a:gd name="T12" fmla="*/ 12 w 409"/>
                <a:gd name="T13" fmla="*/ 205 h 409"/>
                <a:gd name="T14" fmla="*/ 205 w 409"/>
                <a:gd name="T15" fmla="*/ 397 h 409"/>
                <a:gd name="T16" fmla="*/ 397 w 409"/>
                <a:gd name="T17" fmla="*/ 205 h 409"/>
                <a:gd name="T18" fmla="*/ 205 w 409"/>
                <a:gd name="T19" fmla="*/ 12 h 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09" h="409">
                  <a:moveTo>
                    <a:pt x="205" y="409"/>
                  </a:moveTo>
                  <a:cubicBezTo>
                    <a:pt x="92" y="409"/>
                    <a:pt x="0" y="317"/>
                    <a:pt x="0" y="205"/>
                  </a:cubicBezTo>
                  <a:cubicBezTo>
                    <a:pt x="0" y="92"/>
                    <a:pt x="92" y="0"/>
                    <a:pt x="205" y="0"/>
                  </a:cubicBezTo>
                  <a:cubicBezTo>
                    <a:pt x="318" y="0"/>
                    <a:pt x="409" y="92"/>
                    <a:pt x="409" y="205"/>
                  </a:cubicBezTo>
                  <a:cubicBezTo>
                    <a:pt x="409" y="317"/>
                    <a:pt x="318" y="409"/>
                    <a:pt x="205" y="409"/>
                  </a:cubicBezTo>
                  <a:close/>
                  <a:moveTo>
                    <a:pt x="205" y="12"/>
                  </a:moveTo>
                  <a:cubicBezTo>
                    <a:pt x="99" y="12"/>
                    <a:pt x="12" y="98"/>
                    <a:pt x="12" y="205"/>
                  </a:cubicBezTo>
                  <a:cubicBezTo>
                    <a:pt x="12" y="311"/>
                    <a:pt x="99" y="397"/>
                    <a:pt x="205" y="397"/>
                  </a:cubicBezTo>
                  <a:cubicBezTo>
                    <a:pt x="311" y="397"/>
                    <a:pt x="397" y="311"/>
                    <a:pt x="397" y="205"/>
                  </a:cubicBezTo>
                  <a:cubicBezTo>
                    <a:pt x="397" y="98"/>
                    <a:pt x="311" y="12"/>
                    <a:pt x="205"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22">
              <a:extLst>
                <a:ext uri="{FF2B5EF4-FFF2-40B4-BE49-F238E27FC236}">
                  <a16:creationId xmlns:a16="http://schemas.microsoft.com/office/drawing/2014/main" id="{C8149C87-1EEA-43AB-97D1-98EE165C997F}"/>
                </a:ext>
              </a:extLst>
            </p:cNvPr>
            <p:cNvSpPr>
              <a:spLocks/>
            </p:cNvSpPr>
            <p:nvPr/>
          </p:nvSpPr>
          <p:spPr bwMode="auto">
            <a:xfrm>
              <a:off x="6499" y="2089"/>
              <a:ext cx="217" cy="216"/>
            </a:xfrm>
            <a:custGeom>
              <a:avLst/>
              <a:gdLst>
                <a:gd name="T0" fmla="*/ 196 w 203"/>
                <a:gd name="T1" fmla="*/ 202 h 202"/>
                <a:gd name="T2" fmla="*/ 192 w 203"/>
                <a:gd name="T3" fmla="*/ 200 h 202"/>
                <a:gd name="T4" fmla="*/ 3 w 203"/>
                <a:gd name="T5" fmla="*/ 11 h 202"/>
                <a:gd name="T6" fmla="*/ 3 w 203"/>
                <a:gd name="T7" fmla="*/ 2 h 202"/>
                <a:gd name="T8" fmla="*/ 11 w 203"/>
                <a:gd name="T9" fmla="*/ 2 h 202"/>
                <a:gd name="T10" fmla="*/ 201 w 203"/>
                <a:gd name="T11" fmla="*/ 192 h 202"/>
                <a:gd name="T12" fmla="*/ 201 w 203"/>
                <a:gd name="T13" fmla="*/ 200 h 202"/>
                <a:gd name="T14" fmla="*/ 196 w 203"/>
                <a:gd name="T15" fmla="*/ 202 h 2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3" h="202">
                  <a:moveTo>
                    <a:pt x="196" y="202"/>
                  </a:moveTo>
                  <a:cubicBezTo>
                    <a:pt x="195" y="202"/>
                    <a:pt x="193" y="201"/>
                    <a:pt x="192" y="200"/>
                  </a:cubicBezTo>
                  <a:cubicBezTo>
                    <a:pt x="3" y="11"/>
                    <a:pt x="3" y="11"/>
                    <a:pt x="3" y="11"/>
                  </a:cubicBezTo>
                  <a:cubicBezTo>
                    <a:pt x="0" y="8"/>
                    <a:pt x="0" y="4"/>
                    <a:pt x="3" y="2"/>
                  </a:cubicBezTo>
                  <a:cubicBezTo>
                    <a:pt x="5" y="0"/>
                    <a:pt x="9" y="0"/>
                    <a:pt x="11" y="2"/>
                  </a:cubicBezTo>
                  <a:cubicBezTo>
                    <a:pt x="201" y="192"/>
                    <a:pt x="201" y="192"/>
                    <a:pt x="201" y="192"/>
                  </a:cubicBezTo>
                  <a:cubicBezTo>
                    <a:pt x="203" y="194"/>
                    <a:pt x="203" y="198"/>
                    <a:pt x="201" y="200"/>
                  </a:cubicBezTo>
                  <a:cubicBezTo>
                    <a:pt x="200" y="201"/>
                    <a:pt x="198" y="202"/>
                    <a:pt x="196" y="20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23">
              <a:extLst>
                <a:ext uri="{FF2B5EF4-FFF2-40B4-BE49-F238E27FC236}">
                  <a16:creationId xmlns:a16="http://schemas.microsoft.com/office/drawing/2014/main" id="{4FD69399-1573-42B9-9F45-E71C1EE4EDE4}"/>
                </a:ext>
              </a:extLst>
            </p:cNvPr>
            <p:cNvSpPr>
              <a:spLocks/>
            </p:cNvSpPr>
            <p:nvPr/>
          </p:nvSpPr>
          <p:spPr bwMode="auto">
            <a:xfrm>
              <a:off x="6495" y="2085"/>
              <a:ext cx="44" cy="44"/>
            </a:xfrm>
            <a:custGeom>
              <a:avLst/>
              <a:gdLst>
                <a:gd name="T0" fmla="*/ 13 w 44"/>
                <a:gd name="T1" fmla="*/ 44 h 44"/>
                <a:gd name="T2" fmla="*/ 13 w 44"/>
                <a:gd name="T3" fmla="*/ 13 h 44"/>
                <a:gd name="T4" fmla="*/ 44 w 44"/>
                <a:gd name="T5" fmla="*/ 13 h 44"/>
                <a:gd name="T6" fmla="*/ 32 w 44"/>
                <a:gd name="T7" fmla="*/ 0 h 44"/>
                <a:gd name="T8" fmla="*/ 0 w 44"/>
                <a:gd name="T9" fmla="*/ 0 h 44"/>
                <a:gd name="T10" fmla="*/ 0 w 44"/>
                <a:gd name="T11" fmla="*/ 30 h 44"/>
                <a:gd name="T12" fmla="*/ 13 w 44"/>
                <a:gd name="T13" fmla="*/ 44 h 44"/>
              </a:gdLst>
              <a:ahLst/>
              <a:cxnLst>
                <a:cxn ang="0">
                  <a:pos x="T0" y="T1"/>
                </a:cxn>
                <a:cxn ang="0">
                  <a:pos x="T2" y="T3"/>
                </a:cxn>
                <a:cxn ang="0">
                  <a:pos x="T4" y="T5"/>
                </a:cxn>
                <a:cxn ang="0">
                  <a:pos x="T6" y="T7"/>
                </a:cxn>
                <a:cxn ang="0">
                  <a:pos x="T8" y="T9"/>
                </a:cxn>
                <a:cxn ang="0">
                  <a:pos x="T10" y="T11"/>
                </a:cxn>
                <a:cxn ang="0">
                  <a:pos x="T12" y="T13"/>
                </a:cxn>
              </a:cxnLst>
              <a:rect l="0" t="0" r="r" b="b"/>
              <a:pathLst>
                <a:path w="44" h="44">
                  <a:moveTo>
                    <a:pt x="13" y="44"/>
                  </a:moveTo>
                  <a:lnTo>
                    <a:pt x="13" y="13"/>
                  </a:lnTo>
                  <a:lnTo>
                    <a:pt x="44" y="13"/>
                  </a:lnTo>
                  <a:lnTo>
                    <a:pt x="32" y="0"/>
                  </a:lnTo>
                  <a:lnTo>
                    <a:pt x="0" y="0"/>
                  </a:lnTo>
                  <a:lnTo>
                    <a:pt x="0" y="30"/>
                  </a:lnTo>
                  <a:lnTo>
                    <a:pt x="13" y="44"/>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18" name="Group 26">
            <a:extLst>
              <a:ext uri="{FF2B5EF4-FFF2-40B4-BE49-F238E27FC236}">
                <a16:creationId xmlns:a16="http://schemas.microsoft.com/office/drawing/2014/main" id="{2659BEC7-1D2C-4FFA-8094-18CFBDB597A5}"/>
              </a:ext>
            </a:extLst>
          </p:cNvPr>
          <p:cNvGrpSpPr>
            <a:grpSpLocks noChangeAspect="1"/>
          </p:cNvGrpSpPr>
          <p:nvPr/>
        </p:nvGrpSpPr>
        <p:grpSpPr bwMode="auto">
          <a:xfrm>
            <a:off x="7835900" y="2162175"/>
            <a:ext cx="758825" cy="763588"/>
            <a:chOff x="4936" y="1362"/>
            <a:chExt cx="478" cy="481"/>
          </a:xfrm>
        </p:grpSpPr>
        <p:sp>
          <p:nvSpPr>
            <p:cNvPr id="219" name="AutoShape 25">
              <a:extLst>
                <a:ext uri="{FF2B5EF4-FFF2-40B4-BE49-F238E27FC236}">
                  <a16:creationId xmlns:a16="http://schemas.microsoft.com/office/drawing/2014/main" id="{9EC7F80F-578F-4379-AD4C-1C4818C0EE3F}"/>
                </a:ext>
              </a:extLst>
            </p:cNvPr>
            <p:cNvSpPr>
              <a:spLocks noChangeAspect="1" noChangeArrowheads="1" noTextEdit="1"/>
            </p:cNvSpPr>
            <p:nvPr/>
          </p:nvSpPr>
          <p:spPr bwMode="auto">
            <a:xfrm>
              <a:off x="4936" y="1362"/>
              <a:ext cx="478" cy="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27">
              <a:extLst>
                <a:ext uri="{FF2B5EF4-FFF2-40B4-BE49-F238E27FC236}">
                  <a16:creationId xmlns:a16="http://schemas.microsoft.com/office/drawing/2014/main" id="{E089CA96-E193-446E-A115-4E072C33BEAD}"/>
                </a:ext>
              </a:extLst>
            </p:cNvPr>
            <p:cNvSpPr>
              <a:spLocks noEditPoints="1"/>
            </p:cNvSpPr>
            <p:nvPr/>
          </p:nvSpPr>
          <p:spPr bwMode="auto">
            <a:xfrm>
              <a:off x="4936" y="1363"/>
              <a:ext cx="479" cy="479"/>
            </a:xfrm>
            <a:custGeom>
              <a:avLst/>
              <a:gdLst>
                <a:gd name="T0" fmla="*/ 412 w 418"/>
                <a:gd name="T1" fmla="*/ 418 h 418"/>
                <a:gd name="T2" fmla="*/ 6 w 418"/>
                <a:gd name="T3" fmla="*/ 418 h 418"/>
                <a:gd name="T4" fmla="*/ 0 w 418"/>
                <a:gd name="T5" fmla="*/ 412 h 418"/>
                <a:gd name="T6" fmla="*/ 0 w 418"/>
                <a:gd name="T7" fmla="*/ 6 h 418"/>
                <a:gd name="T8" fmla="*/ 6 w 418"/>
                <a:gd name="T9" fmla="*/ 0 h 418"/>
                <a:gd name="T10" fmla="*/ 412 w 418"/>
                <a:gd name="T11" fmla="*/ 0 h 418"/>
                <a:gd name="T12" fmla="*/ 418 w 418"/>
                <a:gd name="T13" fmla="*/ 6 h 418"/>
                <a:gd name="T14" fmla="*/ 418 w 418"/>
                <a:gd name="T15" fmla="*/ 412 h 418"/>
                <a:gd name="T16" fmla="*/ 412 w 418"/>
                <a:gd name="T17" fmla="*/ 418 h 418"/>
                <a:gd name="T18" fmla="*/ 12 w 418"/>
                <a:gd name="T19" fmla="*/ 406 h 418"/>
                <a:gd name="T20" fmla="*/ 406 w 418"/>
                <a:gd name="T21" fmla="*/ 406 h 418"/>
                <a:gd name="T22" fmla="*/ 406 w 418"/>
                <a:gd name="T23" fmla="*/ 12 h 418"/>
                <a:gd name="T24" fmla="*/ 12 w 418"/>
                <a:gd name="T25" fmla="*/ 12 h 418"/>
                <a:gd name="T26" fmla="*/ 12 w 418"/>
                <a:gd name="T27" fmla="*/ 406 h 4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8" h="418">
                  <a:moveTo>
                    <a:pt x="412" y="418"/>
                  </a:moveTo>
                  <a:cubicBezTo>
                    <a:pt x="6" y="418"/>
                    <a:pt x="6" y="418"/>
                    <a:pt x="6" y="418"/>
                  </a:cubicBezTo>
                  <a:cubicBezTo>
                    <a:pt x="2" y="418"/>
                    <a:pt x="0" y="415"/>
                    <a:pt x="0" y="412"/>
                  </a:cubicBezTo>
                  <a:cubicBezTo>
                    <a:pt x="0" y="6"/>
                    <a:pt x="0" y="6"/>
                    <a:pt x="0" y="6"/>
                  </a:cubicBezTo>
                  <a:cubicBezTo>
                    <a:pt x="0" y="2"/>
                    <a:pt x="2" y="0"/>
                    <a:pt x="6" y="0"/>
                  </a:cubicBezTo>
                  <a:cubicBezTo>
                    <a:pt x="412" y="0"/>
                    <a:pt x="412" y="0"/>
                    <a:pt x="412" y="0"/>
                  </a:cubicBezTo>
                  <a:cubicBezTo>
                    <a:pt x="415" y="0"/>
                    <a:pt x="418" y="2"/>
                    <a:pt x="418" y="6"/>
                  </a:cubicBezTo>
                  <a:cubicBezTo>
                    <a:pt x="418" y="412"/>
                    <a:pt x="418" y="412"/>
                    <a:pt x="418" y="412"/>
                  </a:cubicBezTo>
                  <a:cubicBezTo>
                    <a:pt x="418" y="415"/>
                    <a:pt x="415" y="418"/>
                    <a:pt x="412" y="418"/>
                  </a:cubicBezTo>
                  <a:close/>
                  <a:moveTo>
                    <a:pt x="12" y="406"/>
                  </a:moveTo>
                  <a:cubicBezTo>
                    <a:pt x="406" y="406"/>
                    <a:pt x="406" y="406"/>
                    <a:pt x="406" y="406"/>
                  </a:cubicBezTo>
                  <a:cubicBezTo>
                    <a:pt x="406" y="12"/>
                    <a:pt x="406" y="12"/>
                    <a:pt x="406" y="12"/>
                  </a:cubicBezTo>
                  <a:cubicBezTo>
                    <a:pt x="12" y="12"/>
                    <a:pt x="12" y="12"/>
                    <a:pt x="12" y="12"/>
                  </a:cubicBezTo>
                  <a:lnTo>
                    <a:pt x="12" y="406"/>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28">
              <a:extLst>
                <a:ext uri="{FF2B5EF4-FFF2-40B4-BE49-F238E27FC236}">
                  <a16:creationId xmlns:a16="http://schemas.microsoft.com/office/drawing/2014/main" id="{3DF0DEBB-7C65-4E55-B7CD-09D51E18ADEF}"/>
                </a:ext>
              </a:extLst>
            </p:cNvPr>
            <p:cNvSpPr>
              <a:spLocks/>
            </p:cNvSpPr>
            <p:nvPr/>
          </p:nvSpPr>
          <p:spPr bwMode="auto">
            <a:xfrm>
              <a:off x="4978" y="1409"/>
              <a:ext cx="14" cy="14"/>
            </a:xfrm>
            <a:custGeom>
              <a:avLst/>
              <a:gdLst>
                <a:gd name="T0" fmla="*/ 6 w 12"/>
                <a:gd name="T1" fmla="*/ 12 h 12"/>
                <a:gd name="T2" fmla="*/ 5 w 12"/>
                <a:gd name="T3" fmla="*/ 11 h 12"/>
                <a:gd name="T4" fmla="*/ 4 w 12"/>
                <a:gd name="T5" fmla="*/ 11 h 12"/>
                <a:gd name="T6" fmla="*/ 3 w 12"/>
                <a:gd name="T7" fmla="*/ 11 h 12"/>
                <a:gd name="T8" fmla="*/ 2 w 12"/>
                <a:gd name="T9" fmla="*/ 10 h 12"/>
                <a:gd name="T10" fmla="*/ 0 w 12"/>
                <a:gd name="T11" fmla="*/ 6 h 12"/>
                <a:gd name="T12" fmla="*/ 0 w 12"/>
                <a:gd name="T13" fmla="*/ 4 h 12"/>
                <a:gd name="T14" fmla="*/ 0 w 12"/>
                <a:gd name="T15" fmla="*/ 3 h 12"/>
                <a:gd name="T16" fmla="*/ 1 w 12"/>
                <a:gd name="T17" fmla="*/ 2 h 12"/>
                <a:gd name="T18" fmla="*/ 2 w 12"/>
                <a:gd name="T19" fmla="*/ 1 h 12"/>
                <a:gd name="T20" fmla="*/ 3 w 12"/>
                <a:gd name="T21" fmla="*/ 1 h 12"/>
                <a:gd name="T22" fmla="*/ 4 w 12"/>
                <a:gd name="T23" fmla="*/ 0 h 12"/>
                <a:gd name="T24" fmla="*/ 5 w 12"/>
                <a:gd name="T25" fmla="*/ 0 h 12"/>
                <a:gd name="T26" fmla="*/ 7 w 12"/>
                <a:gd name="T27" fmla="*/ 0 h 12"/>
                <a:gd name="T28" fmla="*/ 8 w 12"/>
                <a:gd name="T29" fmla="*/ 0 h 12"/>
                <a:gd name="T30" fmla="*/ 9 w 12"/>
                <a:gd name="T31" fmla="*/ 1 h 12"/>
                <a:gd name="T32" fmla="*/ 10 w 12"/>
                <a:gd name="T33" fmla="*/ 1 h 12"/>
                <a:gd name="T34" fmla="*/ 11 w 12"/>
                <a:gd name="T35" fmla="*/ 2 h 12"/>
                <a:gd name="T36" fmla="*/ 11 w 12"/>
                <a:gd name="T37" fmla="*/ 3 h 12"/>
                <a:gd name="T38" fmla="*/ 12 w 12"/>
                <a:gd name="T39" fmla="*/ 4 h 12"/>
                <a:gd name="T40" fmla="*/ 12 w 12"/>
                <a:gd name="T41" fmla="*/ 6 h 12"/>
                <a:gd name="T42" fmla="*/ 10 w 12"/>
                <a:gd name="T43" fmla="*/ 10 h 12"/>
                <a:gd name="T44" fmla="*/ 9 w 12"/>
                <a:gd name="T45" fmla="*/ 11 h 12"/>
                <a:gd name="T46" fmla="*/ 8 w 12"/>
                <a:gd name="T47" fmla="*/ 11 h 12"/>
                <a:gd name="T48" fmla="*/ 7 w 12"/>
                <a:gd name="T49" fmla="*/ 11 h 12"/>
                <a:gd name="T50" fmla="*/ 6 w 12"/>
                <a:gd name="T5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12">
                  <a:moveTo>
                    <a:pt x="6" y="12"/>
                  </a:moveTo>
                  <a:cubicBezTo>
                    <a:pt x="6" y="12"/>
                    <a:pt x="5" y="12"/>
                    <a:pt x="5" y="11"/>
                  </a:cubicBezTo>
                  <a:cubicBezTo>
                    <a:pt x="4" y="11"/>
                    <a:pt x="4" y="11"/>
                    <a:pt x="4" y="11"/>
                  </a:cubicBezTo>
                  <a:cubicBezTo>
                    <a:pt x="3" y="11"/>
                    <a:pt x="3" y="11"/>
                    <a:pt x="3" y="11"/>
                  </a:cubicBezTo>
                  <a:cubicBezTo>
                    <a:pt x="2" y="10"/>
                    <a:pt x="2" y="10"/>
                    <a:pt x="2" y="10"/>
                  </a:cubicBezTo>
                  <a:cubicBezTo>
                    <a:pt x="1" y="9"/>
                    <a:pt x="0" y="7"/>
                    <a:pt x="0" y="6"/>
                  </a:cubicBezTo>
                  <a:cubicBezTo>
                    <a:pt x="0" y="5"/>
                    <a:pt x="0" y="5"/>
                    <a:pt x="0" y="4"/>
                  </a:cubicBezTo>
                  <a:cubicBezTo>
                    <a:pt x="0" y="4"/>
                    <a:pt x="0" y="4"/>
                    <a:pt x="0" y="3"/>
                  </a:cubicBezTo>
                  <a:cubicBezTo>
                    <a:pt x="1" y="3"/>
                    <a:pt x="1" y="3"/>
                    <a:pt x="1" y="2"/>
                  </a:cubicBezTo>
                  <a:cubicBezTo>
                    <a:pt x="1" y="2"/>
                    <a:pt x="1" y="2"/>
                    <a:pt x="2" y="1"/>
                  </a:cubicBezTo>
                  <a:cubicBezTo>
                    <a:pt x="2" y="1"/>
                    <a:pt x="2" y="1"/>
                    <a:pt x="3" y="1"/>
                  </a:cubicBezTo>
                  <a:cubicBezTo>
                    <a:pt x="3" y="0"/>
                    <a:pt x="3" y="0"/>
                    <a:pt x="4" y="0"/>
                  </a:cubicBezTo>
                  <a:cubicBezTo>
                    <a:pt x="4" y="0"/>
                    <a:pt x="4" y="0"/>
                    <a:pt x="5" y="0"/>
                  </a:cubicBezTo>
                  <a:cubicBezTo>
                    <a:pt x="6" y="0"/>
                    <a:pt x="6" y="0"/>
                    <a:pt x="7" y="0"/>
                  </a:cubicBezTo>
                  <a:cubicBezTo>
                    <a:pt x="7" y="0"/>
                    <a:pt x="8" y="0"/>
                    <a:pt x="8" y="0"/>
                  </a:cubicBezTo>
                  <a:cubicBezTo>
                    <a:pt x="9" y="0"/>
                    <a:pt x="9" y="0"/>
                    <a:pt x="9" y="1"/>
                  </a:cubicBezTo>
                  <a:cubicBezTo>
                    <a:pt x="10" y="1"/>
                    <a:pt x="10" y="1"/>
                    <a:pt x="10" y="1"/>
                  </a:cubicBezTo>
                  <a:cubicBezTo>
                    <a:pt x="10" y="2"/>
                    <a:pt x="11" y="2"/>
                    <a:pt x="11" y="2"/>
                  </a:cubicBezTo>
                  <a:cubicBezTo>
                    <a:pt x="11" y="3"/>
                    <a:pt x="11" y="3"/>
                    <a:pt x="11" y="3"/>
                  </a:cubicBezTo>
                  <a:cubicBezTo>
                    <a:pt x="12" y="4"/>
                    <a:pt x="12" y="4"/>
                    <a:pt x="12" y="4"/>
                  </a:cubicBezTo>
                  <a:cubicBezTo>
                    <a:pt x="12" y="5"/>
                    <a:pt x="12" y="5"/>
                    <a:pt x="12" y="6"/>
                  </a:cubicBezTo>
                  <a:cubicBezTo>
                    <a:pt x="12" y="7"/>
                    <a:pt x="11" y="9"/>
                    <a:pt x="10" y="10"/>
                  </a:cubicBezTo>
                  <a:cubicBezTo>
                    <a:pt x="10" y="10"/>
                    <a:pt x="10" y="10"/>
                    <a:pt x="9" y="11"/>
                  </a:cubicBezTo>
                  <a:cubicBezTo>
                    <a:pt x="9" y="11"/>
                    <a:pt x="9" y="11"/>
                    <a:pt x="8" y="11"/>
                  </a:cubicBezTo>
                  <a:cubicBezTo>
                    <a:pt x="8" y="11"/>
                    <a:pt x="7" y="11"/>
                    <a:pt x="7" y="11"/>
                  </a:cubicBezTo>
                  <a:cubicBezTo>
                    <a:pt x="7" y="12"/>
                    <a:pt x="6" y="12"/>
                    <a:pt x="6"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29">
              <a:extLst>
                <a:ext uri="{FF2B5EF4-FFF2-40B4-BE49-F238E27FC236}">
                  <a16:creationId xmlns:a16="http://schemas.microsoft.com/office/drawing/2014/main" id="{496F5779-E60D-413F-AF6B-56372A1243AC}"/>
                </a:ext>
              </a:extLst>
            </p:cNvPr>
            <p:cNvSpPr>
              <a:spLocks/>
            </p:cNvSpPr>
            <p:nvPr/>
          </p:nvSpPr>
          <p:spPr bwMode="auto">
            <a:xfrm>
              <a:off x="5020" y="1409"/>
              <a:ext cx="13" cy="14"/>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3"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30">
              <a:extLst>
                <a:ext uri="{FF2B5EF4-FFF2-40B4-BE49-F238E27FC236}">
                  <a16:creationId xmlns:a16="http://schemas.microsoft.com/office/drawing/2014/main" id="{ACA8E9E0-4930-4535-B9F7-C25142CB18AA}"/>
                </a:ext>
              </a:extLst>
            </p:cNvPr>
            <p:cNvSpPr>
              <a:spLocks/>
            </p:cNvSpPr>
            <p:nvPr/>
          </p:nvSpPr>
          <p:spPr bwMode="auto">
            <a:xfrm>
              <a:off x="5061" y="1408"/>
              <a:ext cx="14" cy="15"/>
            </a:xfrm>
            <a:custGeom>
              <a:avLst/>
              <a:gdLst>
                <a:gd name="T0" fmla="*/ 6 w 12"/>
                <a:gd name="T1" fmla="*/ 13 h 13"/>
                <a:gd name="T2" fmla="*/ 2 w 12"/>
                <a:gd name="T3" fmla="*/ 11 h 13"/>
                <a:gd name="T4" fmla="*/ 0 w 12"/>
                <a:gd name="T5" fmla="*/ 7 h 13"/>
                <a:gd name="T6" fmla="*/ 2 w 12"/>
                <a:gd name="T7" fmla="*/ 2 h 13"/>
                <a:gd name="T8" fmla="*/ 7 w 12"/>
                <a:gd name="T9" fmla="*/ 1 h 13"/>
                <a:gd name="T10" fmla="*/ 8 w 12"/>
                <a:gd name="T11" fmla="*/ 1 h 13"/>
                <a:gd name="T12" fmla="*/ 9 w 12"/>
                <a:gd name="T13" fmla="*/ 2 h 13"/>
                <a:gd name="T14" fmla="*/ 10 w 12"/>
                <a:gd name="T15" fmla="*/ 2 h 13"/>
                <a:gd name="T16" fmla="*/ 12 w 12"/>
                <a:gd name="T17" fmla="*/ 7 h 13"/>
                <a:gd name="T18" fmla="*/ 10 w 12"/>
                <a:gd name="T19" fmla="*/ 11 h 13"/>
                <a:gd name="T20" fmla="*/ 9 w 12"/>
                <a:gd name="T21" fmla="*/ 12 h 13"/>
                <a:gd name="T22" fmla="*/ 8 w 12"/>
                <a:gd name="T23" fmla="*/ 12 h 13"/>
                <a:gd name="T24" fmla="*/ 7 w 12"/>
                <a:gd name="T25" fmla="*/ 12 h 13"/>
                <a:gd name="T26" fmla="*/ 6 w 12"/>
                <a:gd name="T2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2" h="13">
                  <a:moveTo>
                    <a:pt x="6" y="13"/>
                  </a:moveTo>
                  <a:cubicBezTo>
                    <a:pt x="4" y="13"/>
                    <a:pt x="3" y="12"/>
                    <a:pt x="2" y="11"/>
                  </a:cubicBezTo>
                  <a:cubicBezTo>
                    <a:pt x="1" y="10"/>
                    <a:pt x="0" y="8"/>
                    <a:pt x="0" y="7"/>
                  </a:cubicBezTo>
                  <a:cubicBezTo>
                    <a:pt x="0" y="5"/>
                    <a:pt x="1" y="3"/>
                    <a:pt x="2" y="2"/>
                  </a:cubicBezTo>
                  <a:cubicBezTo>
                    <a:pt x="3" y="1"/>
                    <a:pt x="5" y="0"/>
                    <a:pt x="7" y="1"/>
                  </a:cubicBezTo>
                  <a:cubicBezTo>
                    <a:pt x="8" y="1"/>
                    <a:pt x="8" y="1"/>
                    <a:pt x="8" y="1"/>
                  </a:cubicBezTo>
                  <a:cubicBezTo>
                    <a:pt x="9" y="1"/>
                    <a:pt x="9" y="1"/>
                    <a:pt x="9" y="2"/>
                  </a:cubicBezTo>
                  <a:cubicBezTo>
                    <a:pt x="10" y="2"/>
                    <a:pt x="10" y="2"/>
                    <a:pt x="10" y="2"/>
                  </a:cubicBezTo>
                  <a:cubicBezTo>
                    <a:pt x="11" y="3"/>
                    <a:pt x="12" y="5"/>
                    <a:pt x="12" y="7"/>
                  </a:cubicBezTo>
                  <a:cubicBezTo>
                    <a:pt x="12" y="8"/>
                    <a:pt x="11" y="10"/>
                    <a:pt x="10" y="11"/>
                  </a:cubicBezTo>
                  <a:cubicBezTo>
                    <a:pt x="10" y="11"/>
                    <a:pt x="10" y="11"/>
                    <a:pt x="9" y="12"/>
                  </a:cubicBezTo>
                  <a:cubicBezTo>
                    <a:pt x="9" y="12"/>
                    <a:pt x="9" y="12"/>
                    <a:pt x="8" y="12"/>
                  </a:cubicBezTo>
                  <a:cubicBezTo>
                    <a:pt x="8" y="12"/>
                    <a:pt x="8" y="12"/>
                    <a:pt x="7" y="12"/>
                  </a:cubicBezTo>
                  <a:cubicBezTo>
                    <a:pt x="7" y="13"/>
                    <a:pt x="6" y="13"/>
                    <a:pt x="6" y="13"/>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31">
              <a:extLst>
                <a:ext uri="{FF2B5EF4-FFF2-40B4-BE49-F238E27FC236}">
                  <a16:creationId xmlns:a16="http://schemas.microsoft.com/office/drawing/2014/main" id="{15050C55-0E4F-473C-BF39-0E62DCD652BE}"/>
                </a:ext>
              </a:extLst>
            </p:cNvPr>
            <p:cNvSpPr>
              <a:spLocks noEditPoints="1"/>
            </p:cNvSpPr>
            <p:nvPr/>
          </p:nvSpPr>
          <p:spPr bwMode="auto">
            <a:xfrm>
              <a:off x="4935" y="1363"/>
              <a:ext cx="480" cy="102"/>
            </a:xfrm>
            <a:custGeom>
              <a:avLst/>
              <a:gdLst>
                <a:gd name="T0" fmla="*/ 413 w 419"/>
                <a:gd name="T1" fmla="*/ 89 h 89"/>
                <a:gd name="T2" fmla="*/ 6 w 419"/>
                <a:gd name="T3" fmla="*/ 89 h 89"/>
                <a:gd name="T4" fmla="*/ 0 w 419"/>
                <a:gd name="T5" fmla="*/ 83 h 89"/>
                <a:gd name="T6" fmla="*/ 0 w 419"/>
                <a:gd name="T7" fmla="*/ 6 h 89"/>
                <a:gd name="T8" fmla="*/ 6 w 419"/>
                <a:gd name="T9" fmla="*/ 0 h 89"/>
                <a:gd name="T10" fmla="*/ 413 w 419"/>
                <a:gd name="T11" fmla="*/ 0 h 89"/>
                <a:gd name="T12" fmla="*/ 419 w 419"/>
                <a:gd name="T13" fmla="*/ 6 h 89"/>
                <a:gd name="T14" fmla="*/ 419 w 419"/>
                <a:gd name="T15" fmla="*/ 83 h 89"/>
                <a:gd name="T16" fmla="*/ 413 w 419"/>
                <a:gd name="T17" fmla="*/ 89 h 89"/>
                <a:gd name="T18" fmla="*/ 12 w 419"/>
                <a:gd name="T19" fmla="*/ 77 h 89"/>
                <a:gd name="T20" fmla="*/ 407 w 419"/>
                <a:gd name="T21" fmla="*/ 77 h 89"/>
                <a:gd name="T22" fmla="*/ 407 w 419"/>
                <a:gd name="T23" fmla="*/ 12 h 89"/>
                <a:gd name="T24" fmla="*/ 12 w 419"/>
                <a:gd name="T25" fmla="*/ 12 h 89"/>
                <a:gd name="T26" fmla="*/ 12 w 419"/>
                <a:gd name="T27" fmla="*/ 7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9" h="89">
                  <a:moveTo>
                    <a:pt x="413" y="89"/>
                  </a:moveTo>
                  <a:cubicBezTo>
                    <a:pt x="6" y="89"/>
                    <a:pt x="6" y="89"/>
                    <a:pt x="6" y="89"/>
                  </a:cubicBezTo>
                  <a:cubicBezTo>
                    <a:pt x="3" y="89"/>
                    <a:pt x="0" y="86"/>
                    <a:pt x="0" y="83"/>
                  </a:cubicBezTo>
                  <a:cubicBezTo>
                    <a:pt x="0" y="6"/>
                    <a:pt x="0" y="6"/>
                    <a:pt x="0" y="6"/>
                  </a:cubicBezTo>
                  <a:cubicBezTo>
                    <a:pt x="0" y="3"/>
                    <a:pt x="3" y="0"/>
                    <a:pt x="6" y="0"/>
                  </a:cubicBezTo>
                  <a:cubicBezTo>
                    <a:pt x="413" y="0"/>
                    <a:pt x="413" y="0"/>
                    <a:pt x="413" y="0"/>
                  </a:cubicBezTo>
                  <a:cubicBezTo>
                    <a:pt x="416" y="0"/>
                    <a:pt x="419" y="3"/>
                    <a:pt x="419" y="6"/>
                  </a:cubicBezTo>
                  <a:cubicBezTo>
                    <a:pt x="419" y="83"/>
                    <a:pt x="419" y="83"/>
                    <a:pt x="419" y="83"/>
                  </a:cubicBezTo>
                  <a:cubicBezTo>
                    <a:pt x="419" y="86"/>
                    <a:pt x="416" y="89"/>
                    <a:pt x="413" y="89"/>
                  </a:cubicBezTo>
                  <a:close/>
                  <a:moveTo>
                    <a:pt x="12" y="77"/>
                  </a:moveTo>
                  <a:cubicBezTo>
                    <a:pt x="407" y="77"/>
                    <a:pt x="407" y="77"/>
                    <a:pt x="407" y="77"/>
                  </a:cubicBezTo>
                  <a:cubicBezTo>
                    <a:pt x="407" y="12"/>
                    <a:pt x="407" y="12"/>
                    <a:pt x="407" y="12"/>
                  </a:cubicBezTo>
                  <a:cubicBezTo>
                    <a:pt x="12" y="12"/>
                    <a:pt x="12" y="12"/>
                    <a:pt x="12" y="12"/>
                  </a:cubicBezTo>
                  <a:lnTo>
                    <a:pt x="12" y="7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32">
              <a:extLst>
                <a:ext uri="{FF2B5EF4-FFF2-40B4-BE49-F238E27FC236}">
                  <a16:creationId xmlns:a16="http://schemas.microsoft.com/office/drawing/2014/main" id="{F84299C1-A280-43E1-BED8-F8A2D7B4DFD3}"/>
                </a:ext>
              </a:extLst>
            </p:cNvPr>
            <p:cNvSpPr>
              <a:spLocks noEditPoints="1"/>
            </p:cNvSpPr>
            <p:nvPr/>
          </p:nvSpPr>
          <p:spPr bwMode="auto">
            <a:xfrm>
              <a:off x="5046" y="1518"/>
              <a:ext cx="77" cy="87"/>
            </a:xfrm>
            <a:custGeom>
              <a:avLst/>
              <a:gdLst>
                <a:gd name="T0" fmla="*/ 6 w 67"/>
                <a:gd name="T1" fmla="*/ 76 h 76"/>
                <a:gd name="T2" fmla="*/ 3 w 67"/>
                <a:gd name="T3" fmla="*/ 76 h 76"/>
                <a:gd name="T4" fmla="*/ 0 w 67"/>
                <a:gd name="T5" fmla="*/ 70 h 76"/>
                <a:gd name="T6" fmla="*/ 0 w 67"/>
                <a:gd name="T7" fmla="*/ 7 h 76"/>
                <a:gd name="T8" fmla="*/ 3 w 67"/>
                <a:gd name="T9" fmla="*/ 1 h 76"/>
                <a:gd name="T10" fmla="*/ 9 w 67"/>
                <a:gd name="T11" fmla="*/ 1 h 76"/>
                <a:gd name="T12" fmla="*/ 64 w 67"/>
                <a:gd name="T13" fmla="*/ 33 h 76"/>
                <a:gd name="T14" fmla="*/ 67 w 67"/>
                <a:gd name="T15" fmla="*/ 38 h 76"/>
                <a:gd name="T16" fmla="*/ 64 w 67"/>
                <a:gd name="T17" fmla="*/ 44 h 76"/>
                <a:gd name="T18" fmla="*/ 9 w 67"/>
                <a:gd name="T19" fmla="*/ 76 h 76"/>
                <a:gd name="T20" fmla="*/ 6 w 67"/>
                <a:gd name="T21" fmla="*/ 76 h 76"/>
                <a:gd name="T22" fmla="*/ 12 w 67"/>
                <a:gd name="T23" fmla="*/ 17 h 76"/>
                <a:gd name="T24" fmla="*/ 12 w 67"/>
                <a:gd name="T25" fmla="*/ 60 h 76"/>
                <a:gd name="T26" fmla="*/ 49 w 67"/>
                <a:gd name="T27" fmla="*/ 38 h 76"/>
                <a:gd name="T28" fmla="*/ 12 w 67"/>
                <a:gd name="T29" fmla="*/ 1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7" h="76">
                  <a:moveTo>
                    <a:pt x="6" y="76"/>
                  </a:moveTo>
                  <a:cubicBezTo>
                    <a:pt x="5" y="76"/>
                    <a:pt x="4" y="76"/>
                    <a:pt x="3" y="76"/>
                  </a:cubicBezTo>
                  <a:cubicBezTo>
                    <a:pt x="1" y="74"/>
                    <a:pt x="0" y="72"/>
                    <a:pt x="0" y="70"/>
                  </a:cubicBezTo>
                  <a:cubicBezTo>
                    <a:pt x="0" y="7"/>
                    <a:pt x="0" y="7"/>
                    <a:pt x="0" y="7"/>
                  </a:cubicBezTo>
                  <a:cubicBezTo>
                    <a:pt x="0" y="4"/>
                    <a:pt x="1" y="2"/>
                    <a:pt x="3" y="1"/>
                  </a:cubicBezTo>
                  <a:cubicBezTo>
                    <a:pt x="5" y="0"/>
                    <a:pt x="7" y="0"/>
                    <a:pt x="9" y="1"/>
                  </a:cubicBezTo>
                  <a:cubicBezTo>
                    <a:pt x="64" y="33"/>
                    <a:pt x="64" y="33"/>
                    <a:pt x="64" y="33"/>
                  </a:cubicBezTo>
                  <a:cubicBezTo>
                    <a:pt x="66" y="34"/>
                    <a:pt x="67" y="36"/>
                    <a:pt x="67" y="38"/>
                  </a:cubicBezTo>
                  <a:cubicBezTo>
                    <a:pt x="67" y="41"/>
                    <a:pt x="66" y="43"/>
                    <a:pt x="64" y="44"/>
                  </a:cubicBezTo>
                  <a:cubicBezTo>
                    <a:pt x="9" y="76"/>
                    <a:pt x="9" y="76"/>
                    <a:pt x="9" y="76"/>
                  </a:cubicBezTo>
                  <a:cubicBezTo>
                    <a:pt x="8" y="76"/>
                    <a:pt x="7" y="76"/>
                    <a:pt x="6" y="76"/>
                  </a:cubicBezTo>
                  <a:close/>
                  <a:moveTo>
                    <a:pt x="12" y="17"/>
                  </a:moveTo>
                  <a:cubicBezTo>
                    <a:pt x="12" y="60"/>
                    <a:pt x="12" y="60"/>
                    <a:pt x="12" y="60"/>
                  </a:cubicBezTo>
                  <a:cubicBezTo>
                    <a:pt x="49" y="38"/>
                    <a:pt x="49" y="38"/>
                    <a:pt x="49" y="38"/>
                  </a:cubicBezTo>
                  <a:lnTo>
                    <a:pt x="12" y="1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33">
              <a:extLst>
                <a:ext uri="{FF2B5EF4-FFF2-40B4-BE49-F238E27FC236}">
                  <a16:creationId xmlns:a16="http://schemas.microsoft.com/office/drawing/2014/main" id="{555C643B-674F-441F-A614-E30659A17C3D}"/>
                </a:ext>
              </a:extLst>
            </p:cNvPr>
            <p:cNvSpPr>
              <a:spLocks noEditPoints="1"/>
            </p:cNvSpPr>
            <p:nvPr/>
          </p:nvSpPr>
          <p:spPr bwMode="auto">
            <a:xfrm>
              <a:off x="5129" y="1691"/>
              <a:ext cx="89" cy="79"/>
            </a:xfrm>
            <a:custGeom>
              <a:avLst/>
              <a:gdLst>
                <a:gd name="T0" fmla="*/ 71 w 78"/>
                <a:gd name="T1" fmla="*/ 69 h 69"/>
                <a:gd name="T2" fmla="*/ 6 w 78"/>
                <a:gd name="T3" fmla="*/ 69 h 69"/>
                <a:gd name="T4" fmla="*/ 1 w 78"/>
                <a:gd name="T5" fmla="*/ 66 h 69"/>
                <a:gd name="T6" fmla="*/ 1 w 78"/>
                <a:gd name="T7" fmla="*/ 60 h 69"/>
                <a:gd name="T8" fmla="*/ 34 w 78"/>
                <a:gd name="T9" fmla="*/ 3 h 69"/>
                <a:gd name="T10" fmla="*/ 39 w 78"/>
                <a:gd name="T11" fmla="*/ 0 h 69"/>
                <a:gd name="T12" fmla="*/ 44 w 78"/>
                <a:gd name="T13" fmla="*/ 3 h 69"/>
                <a:gd name="T14" fmla="*/ 64 w 78"/>
                <a:gd name="T15" fmla="*/ 39 h 69"/>
                <a:gd name="T16" fmla="*/ 64 w 78"/>
                <a:gd name="T17" fmla="*/ 39 h 69"/>
                <a:gd name="T18" fmla="*/ 76 w 78"/>
                <a:gd name="T19" fmla="*/ 60 h 69"/>
                <a:gd name="T20" fmla="*/ 76 w 78"/>
                <a:gd name="T21" fmla="*/ 66 h 69"/>
                <a:gd name="T22" fmla="*/ 71 w 78"/>
                <a:gd name="T23" fmla="*/ 69 h 69"/>
                <a:gd name="T24" fmla="*/ 17 w 78"/>
                <a:gd name="T25" fmla="*/ 57 h 69"/>
                <a:gd name="T26" fmla="*/ 61 w 78"/>
                <a:gd name="T27" fmla="*/ 57 h 69"/>
                <a:gd name="T28" fmla="*/ 39 w 78"/>
                <a:gd name="T29" fmla="*/ 18 h 69"/>
                <a:gd name="T30" fmla="*/ 17 w 78"/>
                <a:gd name="T31" fmla="*/ 57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8" h="69">
                  <a:moveTo>
                    <a:pt x="71" y="69"/>
                  </a:moveTo>
                  <a:cubicBezTo>
                    <a:pt x="6" y="69"/>
                    <a:pt x="6" y="69"/>
                    <a:pt x="6" y="69"/>
                  </a:cubicBezTo>
                  <a:cubicBezTo>
                    <a:pt x="4" y="69"/>
                    <a:pt x="2" y="67"/>
                    <a:pt x="1" y="66"/>
                  </a:cubicBezTo>
                  <a:cubicBezTo>
                    <a:pt x="0" y="64"/>
                    <a:pt x="0" y="61"/>
                    <a:pt x="1" y="60"/>
                  </a:cubicBezTo>
                  <a:cubicBezTo>
                    <a:pt x="34" y="3"/>
                    <a:pt x="34" y="3"/>
                    <a:pt x="34" y="3"/>
                  </a:cubicBezTo>
                  <a:cubicBezTo>
                    <a:pt x="35" y="1"/>
                    <a:pt x="37" y="0"/>
                    <a:pt x="39" y="0"/>
                  </a:cubicBezTo>
                  <a:cubicBezTo>
                    <a:pt x="41" y="0"/>
                    <a:pt x="43" y="1"/>
                    <a:pt x="44" y="3"/>
                  </a:cubicBezTo>
                  <a:cubicBezTo>
                    <a:pt x="64" y="39"/>
                    <a:pt x="64" y="39"/>
                    <a:pt x="64" y="39"/>
                  </a:cubicBezTo>
                  <a:cubicBezTo>
                    <a:pt x="64" y="39"/>
                    <a:pt x="64" y="39"/>
                    <a:pt x="64" y="39"/>
                  </a:cubicBezTo>
                  <a:cubicBezTo>
                    <a:pt x="76" y="60"/>
                    <a:pt x="76" y="60"/>
                    <a:pt x="76" y="60"/>
                  </a:cubicBezTo>
                  <a:cubicBezTo>
                    <a:pt x="78" y="61"/>
                    <a:pt x="78" y="64"/>
                    <a:pt x="76" y="66"/>
                  </a:cubicBezTo>
                  <a:cubicBezTo>
                    <a:pt x="75" y="67"/>
                    <a:pt x="73" y="69"/>
                    <a:pt x="71" y="69"/>
                  </a:cubicBezTo>
                  <a:close/>
                  <a:moveTo>
                    <a:pt x="17" y="57"/>
                  </a:moveTo>
                  <a:cubicBezTo>
                    <a:pt x="61" y="57"/>
                    <a:pt x="61" y="57"/>
                    <a:pt x="61" y="57"/>
                  </a:cubicBezTo>
                  <a:cubicBezTo>
                    <a:pt x="39" y="18"/>
                    <a:pt x="39" y="18"/>
                    <a:pt x="39" y="18"/>
                  </a:cubicBezTo>
                  <a:lnTo>
                    <a:pt x="17" y="5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34">
              <a:extLst>
                <a:ext uri="{FF2B5EF4-FFF2-40B4-BE49-F238E27FC236}">
                  <a16:creationId xmlns:a16="http://schemas.microsoft.com/office/drawing/2014/main" id="{F0DCD4E1-C7C5-47F9-8EC8-DF276B4A8BFC}"/>
                </a:ext>
              </a:extLst>
            </p:cNvPr>
            <p:cNvSpPr>
              <a:spLocks noEditPoints="1"/>
            </p:cNvSpPr>
            <p:nvPr/>
          </p:nvSpPr>
          <p:spPr bwMode="auto">
            <a:xfrm>
              <a:off x="5229" y="1572"/>
              <a:ext cx="57" cy="37"/>
            </a:xfrm>
            <a:custGeom>
              <a:avLst/>
              <a:gdLst>
                <a:gd name="T0" fmla="*/ 25 w 49"/>
                <a:gd name="T1" fmla="*/ 33 h 33"/>
                <a:gd name="T2" fmla="*/ 0 w 49"/>
                <a:gd name="T3" fmla="*/ 17 h 33"/>
                <a:gd name="T4" fmla="*/ 25 w 49"/>
                <a:gd name="T5" fmla="*/ 0 h 33"/>
                <a:gd name="T6" fmla="*/ 49 w 49"/>
                <a:gd name="T7" fmla="*/ 17 h 33"/>
                <a:gd name="T8" fmla="*/ 25 w 49"/>
                <a:gd name="T9" fmla="*/ 33 h 33"/>
                <a:gd name="T10" fmla="*/ 25 w 49"/>
                <a:gd name="T11" fmla="*/ 12 h 33"/>
                <a:gd name="T12" fmla="*/ 12 w 49"/>
                <a:gd name="T13" fmla="*/ 17 h 33"/>
                <a:gd name="T14" fmla="*/ 25 w 49"/>
                <a:gd name="T15" fmla="*/ 21 h 33"/>
                <a:gd name="T16" fmla="*/ 37 w 49"/>
                <a:gd name="T17" fmla="*/ 17 h 33"/>
                <a:gd name="T18" fmla="*/ 25 w 49"/>
                <a:gd name="T19" fmla="*/ 12 h 33"/>
                <a:gd name="T20" fmla="*/ 37 w 49"/>
                <a:gd name="T21" fmla="*/ 17 h 33"/>
                <a:gd name="T22" fmla="*/ 37 w 49"/>
                <a:gd name="T23" fmla="*/ 17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9" h="33">
                  <a:moveTo>
                    <a:pt x="25" y="33"/>
                  </a:moveTo>
                  <a:cubicBezTo>
                    <a:pt x="11" y="33"/>
                    <a:pt x="0" y="26"/>
                    <a:pt x="0" y="17"/>
                  </a:cubicBezTo>
                  <a:cubicBezTo>
                    <a:pt x="0" y="7"/>
                    <a:pt x="11" y="0"/>
                    <a:pt x="25" y="0"/>
                  </a:cubicBezTo>
                  <a:cubicBezTo>
                    <a:pt x="38" y="0"/>
                    <a:pt x="49" y="7"/>
                    <a:pt x="49" y="17"/>
                  </a:cubicBezTo>
                  <a:cubicBezTo>
                    <a:pt x="49" y="26"/>
                    <a:pt x="38" y="33"/>
                    <a:pt x="25" y="33"/>
                  </a:cubicBezTo>
                  <a:close/>
                  <a:moveTo>
                    <a:pt x="25" y="12"/>
                  </a:moveTo>
                  <a:cubicBezTo>
                    <a:pt x="17" y="12"/>
                    <a:pt x="13" y="16"/>
                    <a:pt x="12" y="17"/>
                  </a:cubicBezTo>
                  <a:cubicBezTo>
                    <a:pt x="13" y="18"/>
                    <a:pt x="17" y="21"/>
                    <a:pt x="25" y="21"/>
                  </a:cubicBezTo>
                  <a:cubicBezTo>
                    <a:pt x="33" y="21"/>
                    <a:pt x="37" y="18"/>
                    <a:pt x="37" y="17"/>
                  </a:cubicBezTo>
                  <a:cubicBezTo>
                    <a:pt x="37" y="15"/>
                    <a:pt x="33" y="12"/>
                    <a:pt x="25" y="12"/>
                  </a:cubicBezTo>
                  <a:close/>
                  <a:moveTo>
                    <a:pt x="37" y="17"/>
                  </a:moveTo>
                  <a:cubicBezTo>
                    <a:pt x="37" y="17"/>
                    <a:pt x="37" y="17"/>
                    <a:pt x="37" y="17"/>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35">
              <a:extLst>
                <a:ext uri="{FF2B5EF4-FFF2-40B4-BE49-F238E27FC236}">
                  <a16:creationId xmlns:a16="http://schemas.microsoft.com/office/drawing/2014/main" id="{1CCDD0CF-594B-4F49-86BD-453C3BA5DD3C}"/>
                </a:ext>
              </a:extLst>
            </p:cNvPr>
            <p:cNvSpPr>
              <a:spLocks/>
            </p:cNvSpPr>
            <p:nvPr/>
          </p:nvSpPr>
          <p:spPr bwMode="auto">
            <a:xfrm>
              <a:off x="5273" y="1514"/>
              <a:ext cx="45" cy="58"/>
            </a:xfrm>
            <a:custGeom>
              <a:avLst/>
              <a:gdLst>
                <a:gd name="T0" fmla="*/ 33 w 39"/>
                <a:gd name="T1" fmla="*/ 50 h 50"/>
                <a:gd name="T2" fmla="*/ 31 w 39"/>
                <a:gd name="T3" fmla="*/ 50 h 50"/>
                <a:gd name="T4" fmla="*/ 14 w 39"/>
                <a:gd name="T5" fmla="*/ 25 h 50"/>
                <a:gd name="T6" fmla="*/ 5 w 39"/>
                <a:gd name="T7" fmla="*/ 12 h 50"/>
                <a:gd name="T8" fmla="*/ 0 w 39"/>
                <a:gd name="T9" fmla="*/ 5 h 50"/>
                <a:gd name="T10" fmla="*/ 7 w 39"/>
                <a:gd name="T11" fmla="*/ 0 h 50"/>
                <a:gd name="T12" fmla="*/ 26 w 39"/>
                <a:gd name="T13" fmla="*/ 27 h 50"/>
                <a:gd name="T14" fmla="*/ 35 w 39"/>
                <a:gd name="T15" fmla="*/ 39 h 50"/>
                <a:gd name="T16" fmla="*/ 38 w 39"/>
                <a:gd name="T17" fmla="*/ 46 h 50"/>
                <a:gd name="T18" fmla="*/ 33 w 39"/>
                <a:gd name="T19" fmla="*/ 50 h 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9" h="50">
                  <a:moveTo>
                    <a:pt x="33" y="50"/>
                  </a:moveTo>
                  <a:cubicBezTo>
                    <a:pt x="32" y="50"/>
                    <a:pt x="31" y="50"/>
                    <a:pt x="31" y="50"/>
                  </a:cubicBezTo>
                  <a:cubicBezTo>
                    <a:pt x="24" y="47"/>
                    <a:pt x="12" y="39"/>
                    <a:pt x="14" y="25"/>
                  </a:cubicBezTo>
                  <a:cubicBezTo>
                    <a:pt x="15" y="15"/>
                    <a:pt x="8" y="13"/>
                    <a:pt x="5" y="12"/>
                  </a:cubicBezTo>
                  <a:cubicBezTo>
                    <a:pt x="2" y="12"/>
                    <a:pt x="0" y="9"/>
                    <a:pt x="0" y="5"/>
                  </a:cubicBezTo>
                  <a:cubicBezTo>
                    <a:pt x="1" y="2"/>
                    <a:pt x="4" y="0"/>
                    <a:pt x="7" y="0"/>
                  </a:cubicBezTo>
                  <a:cubicBezTo>
                    <a:pt x="16" y="1"/>
                    <a:pt x="28" y="9"/>
                    <a:pt x="26" y="27"/>
                  </a:cubicBezTo>
                  <a:cubicBezTo>
                    <a:pt x="25" y="35"/>
                    <a:pt x="34" y="38"/>
                    <a:pt x="35" y="39"/>
                  </a:cubicBezTo>
                  <a:cubicBezTo>
                    <a:pt x="38" y="40"/>
                    <a:pt x="39" y="43"/>
                    <a:pt x="38" y="46"/>
                  </a:cubicBezTo>
                  <a:cubicBezTo>
                    <a:pt x="37" y="49"/>
                    <a:pt x="35" y="50"/>
                    <a:pt x="33" y="50"/>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36">
              <a:extLst>
                <a:ext uri="{FF2B5EF4-FFF2-40B4-BE49-F238E27FC236}">
                  <a16:creationId xmlns:a16="http://schemas.microsoft.com/office/drawing/2014/main" id="{55179D7E-6BB9-41B5-85AE-3ED7D7C88C8E}"/>
                </a:ext>
              </a:extLst>
            </p:cNvPr>
            <p:cNvSpPr>
              <a:spLocks/>
            </p:cNvSpPr>
            <p:nvPr/>
          </p:nvSpPr>
          <p:spPr bwMode="auto">
            <a:xfrm>
              <a:off x="5272" y="1514"/>
              <a:ext cx="14" cy="84"/>
            </a:xfrm>
            <a:custGeom>
              <a:avLst/>
              <a:gdLst>
                <a:gd name="T0" fmla="*/ 6 w 12"/>
                <a:gd name="T1" fmla="*/ 73 h 73"/>
                <a:gd name="T2" fmla="*/ 0 w 12"/>
                <a:gd name="T3" fmla="*/ 67 h 73"/>
                <a:gd name="T4" fmla="*/ 0 w 12"/>
                <a:gd name="T5" fmla="*/ 6 h 73"/>
                <a:gd name="T6" fmla="*/ 6 w 12"/>
                <a:gd name="T7" fmla="*/ 0 h 73"/>
                <a:gd name="T8" fmla="*/ 12 w 12"/>
                <a:gd name="T9" fmla="*/ 6 h 73"/>
                <a:gd name="T10" fmla="*/ 12 w 12"/>
                <a:gd name="T11" fmla="*/ 67 h 73"/>
                <a:gd name="T12" fmla="*/ 6 w 12"/>
                <a:gd name="T13" fmla="*/ 73 h 73"/>
              </a:gdLst>
              <a:ahLst/>
              <a:cxnLst>
                <a:cxn ang="0">
                  <a:pos x="T0" y="T1"/>
                </a:cxn>
                <a:cxn ang="0">
                  <a:pos x="T2" y="T3"/>
                </a:cxn>
                <a:cxn ang="0">
                  <a:pos x="T4" y="T5"/>
                </a:cxn>
                <a:cxn ang="0">
                  <a:pos x="T6" y="T7"/>
                </a:cxn>
                <a:cxn ang="0">
                  <a:pos x="T8" y="T9"/>
                </a:cxn>
                <a:cxn ang="0">
                  <a:pos x="T10" y="T11"/>
                </a:cxn>
                <a:cxn ang="0">
                  <a:pos x="T12" y="T13"/>
                </a:cxn>
              </a:cxnLst>
              <a:rect l="0" t="0" r="r" b="b"/>
              <a:pathLst>
                <a:path w="12" h="73">
                  <a:moveTo>
                    <a:pt x="6" y="73"/>
                  </a:moveTo>
                  <a:cubicBezTo>
                    <a:pt x="3" y="73"/>
                    <a:pt x="0" y="70"/>
                    <a:pt x="0" y="67"/>
                  </a:cubicBezTo>
                  <a:cubicBezTo>
                    <a:pt x="0" y="6"/>
                    <a:pt x="0" y="6"/>
                    <a:pt x="0" y="6"/>
                  </a:cubicBezTo>
                  <a:cubicBezTo>
                    <a:pt x="0" y="3"/>
                    <a:pt x="3" y="0"/>
                    <a:pt x="6" y="0"/>
                  </a:cubicBezTo>
                  <a:cubicBezTo>
                    <a:pt x="9" y="0"/>
                    <a:pt x="12" y="3"/>
                    <a:pt x="12" y="6"/>
                  </a:cubicBezTo>
                  <a:cubicBezTo>
                    <a:pt x="12" y="67"/>
                    <a:pt x="12" y="67"/>
                    <a:pt x="12" y="67"/>
                  </a:cubicBezTo>
                  <a:cubicBezTo>
                    <a:pt x="12" y="70"/>
                    <a:pt x="9" y="73"/>
                    <a:pt x="6" y="73"/>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37">
              <a:extLst>
                <a:ext uri="{FF2B5EF4-FFF2-40B4-BE49-F238E27FC236}">
                  <a16:creationId xmlns:a16="http://schemas.microsoft.com/office/drawing/2014/main" id="{04F17A85-4EEF-43B0-A213-98D84976E7C8}"/>
                </a:ext>
              </a:extLst>
            </p:cNvPr>
            <p:cNvSpPr>
              <a:spLocks noEditPoints="1"/>
            </p:cNvSpPr>
            <p:nvPr/>
          </p:nvSpPr>
          <p:spPr bwMode="auto">
            <a:xfrm>
              <a:off x="4996" y="1491"/>
              <a:ext cx="165" cy="141"/>
            </a:xfrm>
            <a:custGeom>
              <a:avLst/>
              <a:gdLst>
                <a:gd name="T0" fmla="*/ 138 w 144"/>
                <a:gd name="T1" fmla="*/ 123 h 123"/>
                <a:gd name="T2" fmla="*/ 6 w 144"/>
                <a:gd name="T3" fmla="*/ 123 h 123"/>
                <a:gd name="T4" fmla="*/ 0 w 144"/>
                <a:gd name="T5" fmla="*/ 117 h 123"/>
                <a:gd name="T6" fmla="*/ 0 w 144"/>
                <a:gd name="T7" fmla="*/ 6 h 123"/>
                <a:gd name="T8" fmla="*/ 6 w 144"/>
                <a:gd name="T9" fmla="*/ 0 h 123"/>
                <a:gd name="T10" fmla="*/ 138 w 144"/>
                <a:gd name="T11" fmla="*/ 0 h 123"/>
                <a:gd name="T12" fmla="*/ 144 w 144"/>
                <a:gd name="T13" fmla="*/ 6 h 123"/>
                <a:gd name="T14" fmla="*/ 144 w 144"/>
                <a:gd name="T15" fmla="*/ 117 h 123"/>
                <a:gd name="T16" fmla="*/ 138 w 144"/>
                <a:gd name="T17" fmla="*/ 123 h 123"/>
                <a:gd name="T18" fmla="*/ 12 w 144"/>
                <a:gd name="T19" fmla="*/ 111 h 123"/>
                <a:gd name="T20" fmla="*/ 132 w 144"/>
                <a:gd name="T21" fmla="*/ 111 h 123"/>
                <a:gd name="T22" fmla="*/ 132 w 144"/>
                <a:gd name="T23" fmla="*/ 12 h 123"/>
                <a:gd name="T24" fmla="*/ 12 w 144"/>
                <a:gd name="T25" fmla="*/ 12 h 123"/>
                <a:gd name="T26" fmla="*/ 12 w 144"/>
                <a:gd name="T27"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4" h="123">
                  <a:moveTo>
                    <a:pt x="138" y="123"/>
                  </a:moveTo>
                  <a:cubicBezTo>
                    <a:pt x="6" y="123"/>
                    <a:pt x="6" y="123"/>
                    <a:pt x="6" y="123"/>
                  </a:cubicBezTo>
                  <a:cubicBezTo>
                    <a:pt x="2" y="123"/>
                    <a:pt x="0" y="120"/>
                    <a:pt x="0" y="117"/>
                  </a:cubicBezTo>
                  <a:cubicBezTo>
                    <a:pt x="0" y="6"/>
                    <a:pt x="0" y="6"/>
                    <a:pt x="0" y="6"/>
                  </a:cubicBezTo>
                  <a:cubicBezTo>
                    <a:pt x="0" y="3"/>
                    <a:pt x="2" y="0"/>
                    <a:pt x="6" y="0"/>
                  </a:cubicBezTo>
                  <a:cubicBezTo>
                    <a:pt x="138" y="0"/>
                    <a:pt x="138" y="0"/>
                    <a:pt x="138" y="0"/>
                  </a:cubicBezTo>
                  <a:cubicBezTo>
                    <a:pt x="142" y="0"/>
                    <a:pt x="144" y="3"/>
                    <a:pt x="144" y="6"/>
                  </a:cubicBezTo>
                  <a:cubicBezTo>
                    <a:pt x="144" y="117"/>
                    <a:pt x="144" y="117"/>
                    <a:pt x="144" y="117"/>
                  </a:cubicBezTo>
                  <a:cubicBezTo>
                    <a:pt x="144" y="120"/>
                    <a:pt x="142" y="123"/>
                    <a:pt x="138" y="123"/>
                  </a:cubicBezTo>
                  <a:close/>
                  <a:moveTo>
                    <a:pt x="12" y="111"/>
                  </a:moveTo>
                  <a:cubicBezTo>
                    <a:pt x="132" y="111"/>
                    <a:pt x="132" y="111"/>
                    <a:pt x="132" y="111"/>
                  </a:cubicBezTo>
                  <a:cubicBezTo>
                    <a:pt x="132" y="12"/>
                    <a:pt x="132" y="12"/>
                    <a:pt x="132" y="12"/>
                  </a:cubicBezTo>
                  <a:cubicBezTo>
                    <a:pt x="12" y="12"/>
                    <a:pt x="12" y="12"/>
                    <a:pt x="12" y="12"/>
                  </a:cubicBezTo>
                  <a:lnTo>
                    <a:pt x="12" y="111"/>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38">
              <a:extLst>
                <a:ext uri="{FF2B5EF4-FFF2-40B4-BE49-F238E27FC236}">
                  <a16:creationId xmlns:a16="http://schemas.microsoft.com/office/drawing/2014/main" id="{68BD98EC-6DC8-453A-935E-A78EF9762040}"/>
                </a:ext>
              </a:extLst>
            </p:cNvPr>
            <p:cNvSpPr>
              <a:spLocks noEditPoints="1"/>
            </p:cNvSpPr>
            <p:nvPr/>
          </p:nvSpPr>
          <p:spPr bwMode="auto">
            <a:xfrm>
              <a:off x="5184" y="1491"/>
              <a:ext cx="166" cy="141"/>
            </a:xfrm>
            <a:custGeom>
              <a:avLst/>
              <a:gdLst>
                <a:gd name="T0" fmla="*/ 139 w 145"/>
                <a:gd name="T1" fmla="*/ 123 h 123"/>
                <a:gd name="T2" fmla="*/ 6 w 145"/>
                <a:gd name="T3" fmla="*/ 123 h 123"/>
                <a:gd name="T4" fmla="*/ 0 w 145"/>
                <a:gd name="T5" fmla="*/ 117 h 123"/>
                <a:gd name="T6" fmla="*/ 0 w 145"/>
                <a:gd name="T7" fmla="*/ 6 h 123"/>
                <a:gd name="T8" fmla="*/ 6 w 145"/>
                <a:gd name="T9" fmla="*/ 0 h 123"/>
                <a:gd name="T10" fmla="*/ 139 w 145"/>
                <a:gd name="T11" fmla="*/ 0 h 123"/>
                <a:gd name="T12" fmla="*/ 145 w 145"/>
                <a:gd name="T13" fmla="*/ 6 h 123"/>
                <a:gd name="T14" fmla="*/ 145 w 145"/>
                <a:gd name="T15" fmla="*/ 117 h 123"/>
                <a:gd name="T16" fmla="*/ 139 w 145"/>
                <a:gd name="T17" fmla="*/ 123 h 123"/>
                <a:gd name="T18" fmla="*/ 12 w 145"/>
                <a:gd name="T19" fmla="*/ 111 h 123"/>
                <a:gd name="T20" fmla="*/ 133 w 145"/>
                <a:gd name="T21" fmla="*/ 111 h 123"/>
                <a:gd name="T22" fmla="*/ 133 w 145"/>
                <a:gd name="T23" fmla="*/ 12 h 123"/>
                <a:gd name="T24" fmla="*/ 12 w 145"/>
                <a:gd name="T25" fmla="*/ 12 h 123"/>
                <a:gd name="T26" fmla="*/ 12 w 145"/>
                <a:gd name="T27" fmla="*/ 11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45" h="123">
                  <a:moveTo>
                    <a:pt x="139" y="123"/>
                  </a:moveTo>
                  <a:cubicBezTo>
                    <a:pt x="6" y="123"/>
                    <a:pt x="6" y="123"/>
                    <a:pt x="6" y="123"/>
                  </a:cubicBezTo>
                  <a:cubicBezTo>
                    <a:pt x="3" y="123"/>
                    <a:pt x="0" y="120"/>
                    <a:pt x="0" y="117"/>
                  </a:cubicBezTo>
                  <a:cubicBezTo>
                    <a:pt x="0" y="6"/>
                    <a:pt x="0" y="6"/>
                    <a:pt x="0" y="6"/>
                  </a:cubicBezTo>
                  <a:cubicBezTo>
                    <a:pt x="0" y="3"/>
                    <a:pt x="3" y="0"/>
                    <a:pt x="6" y="0"/>
                  </a:cubicBezTo>
                  <a:cubicBezTo>
                    <a:pt x="139" y="0"/>
                    <a:pt x="139" y="0"/>
                    <a:pt x="139" y="0"/>
                  </a:cubicBezTo>
                  <a:cubicBezTo>
                    <a:pt x="142" y="0"/>
                    <a:pt x="145" y="3"/>
                    <a:pt x="145" y="6"/>
                  </a:cubicBezTo>
                  <a:cubicBezTo>
                    <a:pt x="145" y="117"/>
                    <a:pt x="145" y="117"/>
                    <a:pt x="145" y="117"/>
                  </a:cubicBezTo>
                  <a:cubicBezTo>
                    <a:pt x="145" y="120"/>
                    <a:pt x="142" y="123"/>
                    <a:pt x="139" y="123"/>
                  </a:cubicBezTo>
                  <a:close/>
                  <a:moveTo>
                    <a:pt x="12" y="111"/>
                  </a:moveTo>
                  <a:cubicBezTo>
                    <a:pt x="133" y="111"/>
                    <a:pt x="133" y="111"/>
                    <a:pt x="133" y="111"/>
                  </a:cubicBezTo>
                  <a:cubicBezTo>
                    <a:pt x="133" y="12"/>
                    <a:pt x="133" y="12"/>
                    <a:pt x="133" y="12"/>
                  </a:cubicBezTo>
                  <a:cubicBezTo>
                    <a:pt x="12" y="12"/>
                    <a:pt x="12" y="12"/>
                    <a:pt x="12" y="12"/>
                  </a:cubicBezTo>
                  <a:lnTo>
                    <a:pt x="12" y="111"/>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39">
              <a:extLst>
                <a:ext uri="{FF2B5EF4-FFF2-40B4-BE49-F238E27FC236}">
                  <a16:creationId xmlns:a16="http://schemas.microsoft.com/office/drawing/2014/main" id="{FE708BDD-E3B8-4BE7-81DA-2EEB1260BC45}"/>
                </a:ext>
              </a:extLst>
            </p:cNvPr>
            <p:cNvSpPr>
              <a:spLocks noEditPoints="1"/>
            </p:cNvSpPr>
            <p:nvPr/>
          </p:nvSpPr>
          <p:spPr bwMode="auto">
            <a:xfrm>
              <a:off x="5085" y="1655"/>
              <a:ext cx="178" cy="143"/>
            </a:xfrm>
            <a:custGeom>
              <a:avLst/>
              <a:gdLst>
                <a:gd name="T0" fmla="*/ 149 w 155"/>
                <a:gd name="T1" fmla="*/ 125 h 125"/>
                <a:gd name="T2" fmla="*/ 6 w 155"/>
                <a:gd name="T3" fmla="*/ 125 h 125"/>
                <a:gd name="T4" fmla="*/ 0 w 155"/>
                <a:gd name="T5" fmla="*/ 119 h 125"/>
                <a:gd name="T6" fmla="*/ 0 w 155"/>
                <a:gd name="T7" fmla="*/ 6 h 125"/>
                <a:gd name="T8" fmla="*/ 6 w 155"/>
                <a:gd name="T9" fmla="*/ 0 h 125"/>
                <a:gd name="T10" fmla="*/ 149 w 155"/>
                <a:gd name="T11" fmla="*/ 0 h 125"/>
                <a:gd name="T12" fmla="*/ 155 w 155"/>
                <a:gd name="T13" fmla="*/ 6 h 125"/>
                <a:gd name="T14" fmla="*/ 155 w 155"/>
                <a:gd name="T15" fmla="*/ 119 h 125"/>
                <a:gd name="T16" fmla="*/ 149 w 155"/>
                <a:gd name="T17" fmla="*/ 125 h 125"/>
                <a:gd name="T18" fmla="*/ 12 w 155"/>
                <a:gd name="T19" fmla="*/ 113 h 125"/>
                <a:gd name="T20" fmla="*/ 143 w 155"/>
                <a:gd name="T21" fmla="*/ 113 h 125"/>
                <a:gd name="T22" fmla="*/ 143 w 155"/>
                <a:gd name="T23" fmla="*/ 12 h 125"/>
                <a:gd name="T24" fmla="*/ 12 w 155"/>
                <a:gd name="T25" fmla="*/ 12 h 125"/>
                <a:gd name="T26" fmla="*/ 12 w 155"/>
                <a:gd name="T27" fmla="*/ 113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5" h="125">
                  <a:moveTo>
                    <a:pt x="149" y="125"/>
                  </a:moveTo>
                  <a:cubicBezTo>
                    <a:pt x="6" y="125"/>
                    <a:pt x="6" y="125"/>
                    <a:pt x="6" y="125"/>
                  </a:cubicBezTo>
                  <a:cubicBezTo>
                    <a:pt x="2" y="125"/>
                    <a:pt x="0" y="122"/>
                    <a:pt x="0" y="119"/>
                  </a:cubicBezTo>
                  <a:cubicBezTo>
                    <a:pt x="0" y="6"/>
                    <a:pt x="0" y="6"/>
                    <a:pt x="0" y="6"/>
                  </a:cubicBezTo>
                  <a:cubicBezTo>
                    <a:pt x="0" y="3"/>
                    <a:pt x="2" y="0"/>
                    <a:pt x="6" y="0"/>
                  </a:cubicBezTo>
                  <a:cubicBezTo>
                    <a:pt x="149" y="0"/>
                    <a:pt x="149" y="0"/>
                    <a:pt x="149" y="0"/>
                  </a:cubicBezTo>
                  <a:cubicBezTo>
                    <a:pt x="153" y="0"/>
                    <a:pt x="155" y="3"/>
                    <a:pt x="155" y="6"/>
                  </a:cubicBezTo>
                  <a:cubicBezTo>
                    <a:pt x="155" y="119"/>
                    <a:pt x="155" y="119"/>
                    <a:pt x="155" y="119"/>
                  </a:cubicBezTo>
                  <a:cubicBezTo>
                    <a:pt x="155" y="122"/>
                    <a:pt x="153" y="125"/>
                    <a:pt x="149" y="125"/>
                  </a:cubicBezTo>
                  <a:close/>
                  <a:moveTo>
                    <a:pt x="12" y="113"/>
                  </a:moveTo>
                  <a:cubicBezTo>
                    <a:pt x="143" y="113"/>
                    <a:pt x="143" y="113"/>
                    <a:pt x="143" y="113"/>
                  </a:cubicBezTo>
                  <a:cubicBezTo>
                    <a:pt x="143" y="12"/>
                    <a:pt x="143" y="12"/>
                    <a:pt x="143" y="12"/>
                  </a:cubicBezTo>
                  <a:cubicBezTo>
                    <a:pt x="12" y="12"/>
                    <a:pt x="12" y="12"/>
                    <a:pt x="12" y="12"/>
                  </a:cubicBezTo>
                  <a:lnTo>
                    <a:pt x="12" y="113"/>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234" name="Group 42">
            <a:extLst>
              <a:ext uri="{FF2B5EF4-FFF2-40B4-BE49-F238E27FC236}">
                <a16:creationId xmlns:a16="http://schemas.microsoft.com/office/drawing/2014/main" id="{F6914A9A-D3E8-478C-8E2B-67403F895AE8}"/>
              </a:ext>
            </a:extLst>
          </p:cNvPr>
          <p:cNvGrpSpPr>
            <a:grpSpLocks noChangeAspect="1"/>
          </p:cNvGrpSpPr>
          <p:nvPr/>
        </p:nvGrpSpPr>
        <p:grpSpPr bwMode="auto">
          <a:xfrm>
            <a:off x="5756275" y="2901950"/>
            <a:ext cx="693738" cy="698500"/>
            <a:chOff x="3626" y="1828"/>
            <a:chExt cx="437" cy="440"/>
          </a:xfrm>
        </p:grpSpPr>
        <p:sp>
          <p:nvSpPr>
            <p:cNvPr id="235" name="AutoShape 41">
              <a:extLst>
                <a:ext uri="{FF2B5EF4-FFF2-40B4-BE49-F238E27FC236}">
                  <a16:creationId xmlns:a16="http://schemas.microsoft.com/office/drawing/2014/main" id="{C29450E9-1C95-4FEA-9720-ADCECBD6B5FB}"/>
                </a:ext>
              </a:extLst>
            </p:cNvPr>
            <p:cNvSpPr>
              <a:spLocks noChangeAspect="1" noChangeArrowheads="1" noTextEdit="1"/>
            </p:cNvSpPr>
            <p:nvPr/>
          </p:nvSpPr>
          <p:spPr bwMode="auto">
            <a:xfrm>
              <a:off x="3626" y="1828"/>
              <a:ext cx="437"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43">
              <a:extLst>
                <a:ext uri="{FF2B5EF4-FFF2-40B4-BE49-F238E27FC236}">
                  <a16:creationId xmlns:a16="http://schemas.microsoft.com/office/drawing/2014/main" id="{86272E97-5635-49DC-997E-0E870ABA05CB}"/>
                </a:ext>
              </a:extLst>
            </p:cNvPr>
            <p:cNvSpPr>
              <a:spLocks noEditPoints="1"/>
            </p:cNvSpPr>
            <p:nvPr/>
          </p:nvSpPr>
          <p:spPr bwMode="auto">
            <a:xfrm>
              <a:off x="3626" y="1829"/>
              <a:ext cx="438" cy="439"/>
            </a:xfrm>
            <a:custGeom>
              <a:avLst/>
              <a:gdLst>
                <a:gd name="T0" fmla="*/ 412 w 418"/>
                <a:gd name="T1" fmla="*/ 419 h 419"/>
                <a:gd name="T2" fmla="*/ 6 w 418"/>
                <a:gd name="T3" fmla="*/ 419 h 419"/>
                <a:gd name="T4" fmla="*/ 0 w 418"/>
                <a:gd name="T5" fmla="*/ 413 h 419"/>
                <a:gd name="T6" fmla="*/ 0 w 418"/>
                <a:gd name="T7" fmla="*/ 6 h 419"/>
                <a:gd name="T8" fmla="*/ 6 w 418"/>
                <a:gd name="T9" fmla="*/ 0 h 419"/>
                <a:gd name="T10" fmla="*/ 412 w 418"/>
                <a:gd name="T11" fmla="*/ 0 h 419"/>
                <a:gd name="T12" fmla="*/ 418 w 418"/>
                <a:gd name="T13" fmla="*/ 6 h 419"/>
                <a:gd name="T14" fmla="*/ 418 w 418"/>
                <a:gd name="T15" fmla="*/ 413 h 419"/>
                <a:gd name="T16" fmla="*/ 412 w 418"/>
                <a:gd name="T17" fmla="*/ 419 h 419"/>
                <a:gd name="T18" fmla="*/ 12 w 418"/>
                <a:gd name="T19" fmla="*/ 407 h 419"/>
                <a:gd name="T20" fmla="*/ 406 w 418"/>
                <a:gd name="T21" fmla="*/ 407 h 419"/>
                <a:gd name="T22" fmla="*/ 406 w 418"/>
                <a:gd name="T23" fmla="*/ 12 h 419"/>
                <a:gd name="T24" fmla="*/ 12 w 418"/>
                <a:gd name="T25" fmla="*/ 12 h 419"/>
                <a:gd name="T26" fmla="*/ 12 w 418"/>
                <a:gd name="T27" fmla="*/ 407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8" h="419">
                  <a:moveTo>
                    <a:pt x="412" y="419"/>
                  </a:moveTo>
                  <a:cubicBezTo>
                    <a:pt x="6" y="419"/>
                    <a:pt x="6" y="419"/>
                    <a:pt x="6" y="419"/>
                  </a:cubicBezTo>
                  <a:cubicBezTo>
                    <a:pt x="2" y="419"/>
                    <a:pt x="0" y="416"/>
                    <a:pt x="0" y="413"/>
                  </a:cubicBezTo>
                  <a:cubicBezTo>
                    <a:pt x="0" y="6"/>
                    <a:pt x="0" y="6"/>
                    <a:pt x="0" y="6"/>
                  </a:cubicBezTo>
                  <a:cubicBezTo>
                    <a:pt x="0" y="3"/>
                    <a:pt x="2" y="0"/>
                    <a:pt x="6" y="0"/>
                  </a:cubicBezTo>
                  <a:cubicBezTo>
                    <a:pt x="412" y="0"/>
                    <a:pt x="412" y="0"/>
                    <a:pt x="412" y="0"/>
                  </a:cubicBezTo>
                  <a:cubicBezTo>
                    <a:pt x="415" y="0"/>
                    <a:pt x="418" y="3"/>
                    <a:pt x="418" y="6"/>
                  </a:cubicBezTo>
                  <a:cubicBezTo>
                    <a:pt x="418" y="413"/>
                    <a:pt x="418" y="413"/>
                    <a:pt x="418" y="413"/>
                  </a:cubicBezTo>
                  <a:cubicBezTo>
                    <a:pt x="418" y="416"/>
                    <a:pt x="415" y="419"/>
                    <a:pt x="412" y="419"/>
                  </a:cubicBezTo>
                  <a:close/>
                  <a:moveTo>
                    <a:pt x="12" y="407"/>
                  </a:moveTo>
                  <a:cubicBezTo>
                    <a:pt x="406" y="407"/>
                    <a:pt x="406" y="407"/>
                    <a:pt x="406" y="407"/>
                  </a:cubicBezTo>
                  <a:cubicBezTo>
                    <a:pt x="406" y="12"/>
                    <a:pt x="406" y="12"/>
                    <a:pt x="406" y="12"/>
                  </a:cubicBezTo>
                  <a:cubicBezTo>
                    <a:pt x="12" y="12"/>
                    <a:pt x="12" y="12"/>
                    <a:pt x="12" y="12"/>
                  </a:cubicBezTo>
                  <a:lnTo>
                    <a:pt x="12" y="40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46" name="Freeform 44">
              <a:extLst>
                <a:ext uri="{FF2B5EF4-FFF2-40B4-BE49-F238E27FC236}">
                  <a16:creationId xmlns:a16="http://schemas.microsoft.com/office/drawing/2014/main" id="{D541C995-B007-4FB2-BCF3-6A54ED495743}"/>
                </a:ext>
              </a:extLst>
            </p:cNvPr>
            <p:cNvSpPr>
              <a:spLocks/>
            </p:cNvSpPr>
            <p:nvPr/>
          </p:nvSpPr>
          <p:spPr bwMode="auto">
            <a:xfrm>
              <a:off x="3665" y="1871"/>
              <a:ext cx="12" cy="13"/>
            </a:xfrm>
            <a:custGeom>
              <a:avLst/>
              <a:gdLst>
                <a:gd name="T0" fmla="*/ 6 w 12"/>
                <a:gd name="T1" fmla="*/ 12 h 12"/>
                <a:gd name="T2" fmla="*/ 5 w 12"/>
                <a:gd name="T3" fmla="*/ 12 h 12"/>
                <a:gd name="T4" fmla="*/ 4 w 12"/>
                <a:gd name="T5" fmla="*/ 12 h 12"/>
                <a:gd name="T6" fmla="*/ 3 w 12"/>
                <a:gd name="T7" fmla="*/ 11 h 12"/>
                <a:gd name="T8" fmla="*/ 2 w 12"/>
                <a:gd name="T9" fmla="*/ 10 h 12"/>
                <a:gd name="T10" fmla="*/ 0 w 12"/>
                <a:gd name="T11" fmla="*/ 6 h 12"/>
                <a:gd name="T12" fmla="*/ 0 w 12"/>
                <a:gd name="T13" fmla="*/ 5 h 12"/>
                <a:gd name="T14" fmla="*/ 0 w 12"/>
                <a:gd name="T15" fmla="*/ 4 h 12"/>
                <a:gd name="T16" fmla="*/ 1 w 12"/>
                <a:gd name="T17" fmla="*/ 3 h 12"/>
                <a:gd name="T18" fmla="*/ 2 w 12"/>
                <a:gd name="T19" fmla="*/ 2 h 12"/>
                <a:gd name="T20" fmla="*/ 3 w 12"/>
                <a:gd name="T21" fmla="*/ 1 h 12"/>
                <a:gd name="T22" fmla="*/ 4 w 12"/>
                <a:gd name="T23" fmla="*/ 1 h 12"/>
                <a:gd name="T24" fmla="*/ 5 w 12"/>
                <a:gd name="T25" fmla="*/ 0 h 12"/>
                <a:gd name="T26" fmla="*/ 10 w 12"/>
                <a:gd name="T27" fmla="*/ 2 h 12"/>
                <a:gd name="T28" fmla="*/ 11 w 12"/>
                <a:gd name="T29" fmla="*/ 3 h 12"/>
                <a:gd name="T30" fmla="*/ 11 w 12"/>
                <a:gd name="T31" fmla="*/ 4 h 12"/>
                <a:gd name="T32" fmla="*/ 12 w 12"/>
                <a:gd name="T33" fmla="*/ 5 h 12"/>
                <a:gd name="T34" fmla="*/ 12 w 12"/>
                <a:gd name="T35" fmla="*/ 6 h 12"/>
                <a:gd name="T36" fmla="*/ 12 w 12"/>
                <a:gd name="T37" fmla="*/ 7 h 12"/>
                <a:gd name="T38" fmla="*/ 11 w 12"/>
                <a:gd name="T39" fmla="*/ 8 h 12"/>
                <a:gd name="T40" fmla="*/ 11 w 12"/>
                <a:gd name="T41" fmla="*/ 9 h 12"/>
                <a:gd name="T42" fmla="*/ 10 w 12"/>
                <a:gd name="T43" fmla="*/ 10 h 12"/>
                <a:gd name="T44" fmla="*/ 6 w 12"/>
                <a:gd name="T45"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 h="12">
                  <a:moveTo>
                    <a:pt x="6" y="12"/>
                  </a:moveTo>
                  <a:cubicBezTo>
                    <a:pt x="6" y="12"/>
                    <a:pt x="5" y="12"/>
                    <a:pt x="5" y="12"/>
                  </a:cubicBezTo>
                  <a:cubicBezTo>
                    <a:pt x="4" y="12"/>
                    <a:pt x="4" y="12"/>
                    <a:pt x="4" y="12"/>
                  </a:cubicBezTo>
                  <a:cubicBezTo>
                    <a:pt x="3" y="12"/>
                    <a:pt x="3" y="11"/>
                    <a:pt x="3" y="11"/>
                  </a:cubicBezTo>
                  <a:cubicBezTo>
                    <a:pt x="2" y="11"/>
                    <a:pt x="2" y="11"/>
                    <a:pt x="2" y="10"/>
                  </a:cubicBezTo>
                  <a:cubicBezTo>
                    <a:pt x="1" y="9"/>
                    <a:pt x="0" y="8"/>
                    <a:pt x="0" y="6"/>
                  </a:cubicBezTo>
                  <a:cubicBezTo>
                    <a:pt x="0" y="6"/>
                    <a:pt x="0" y="5"/>
                    <a:pt x="0" y="5"/>
                  </a:cubicBezTo>
                  <a:cubicBezTo>
                    <a:pt x="0" y="5"/>
                    <a:pt x="0" y="4"/>
                    <a:pt x="0" y="4"/>
                  </a:cubicBezTo>
                  <a:cubicBezTo>
                    <a:pt x="1" y="3"/>
                    <a:pt x="1" y="3"/>
                    <a:pt x="1" y="3"/>
                  </a:cubicBezTo>
                  <a:cubicBezTo>
                    <a:pt x="1" y="2"/>
                    <a:pt x="1" y="2"/>
                    <a:pt x="2" y="2"/>
                  </a:cubicBezTo>
                  <a:cubicBezTo>
                    <a:pt x="2" y="2"/>
                    <a:pt x="2" y="1"/>
                    <a:pt x="3" y="1"/>
                  </a:cubicBezTo>
                  <a:cubicBezTo>
                    <a:pt x="3" y="1"/>
                    <a:pt x="3" y="1"/>
                    <a:pt x="4" y="1"/>
                  </a:cubicBezTo>
                  <a:cubicBezTo>
                    <a:pt x="4" y="0"/>
                    <a:pt x="4" y="0"/>
                    <a:pt x="5" y="0"/>
                  </a:cubicBezTo>
                  <a:cubicBezTo>
                    <a:pt x="7" y="0"/>
                    <a:pt x="9" y="0"/>
                    <a:pt x="10" y="2"/>
                  </a:cubicBezTo>
                  <a:cubicBezTo>
                    <a:pt x="10" y="2"/>
                    <a:pt x="11" y="2"/>
                    <a:pt x="11" y="3"/>
                  </a:cubicBezTo>
                  <a:cubicBezTo>
                    <a:pt x="11" y="3"/>
                    <a:pt x="11" y="3"/>
                    <a:pt x="11" y="4"/>
                  </a:cubicBezTo>
                  <a:cubicBezTo>
                    <a:pt x="12" y="4"/>
                    <a:pt x="12" y="5"/>
                    <a:pt x="12" y="5"/>
                  </a:cubicBezTo>
                  <a:cubicBezTo>
                    <a:pt x="12" y="5"/>
                    <a:pt x="12" y="6"/>
                    <a:pt x="12" y="6"/>
                  </a:cubicBezTo>
                  <a:cubicBezTo>
                    <a:pt x="12" y="7"/>
                    <a:pt x="12" y="7"/>
                    <a:pt x="12" y="7"/>
                  </a:cubicBezTo>
                  <a:cubicBezTo>
                    <a:pt x="12" y="8"/>
                    <a:pt x="12" y="8"/>
                    <a:pt x="11" y="8"/>
                  </a:cubicBezTo>
                  <a:cubicBezTo>
                    <a:pt x="11" y="9"/>
                    <a:pt x="11" y="9"/>
                    <a:pt x="11" y="9"/>
                  </a:cubicBezTo>
                  <a:cubicBezTo>
                    <a:pt x="11" y="10"/>
                    <a:pt x="10" y="10"/>
                    <a:pt x="10" y="10"/>
                  </a:cubicBezTo>
                  <a:cubicBezTo>
                    <a:pt x="9" y="11"/>
                    <a:pt x="7" y="12"/>
                    <a:pt x="6"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45">
              <a:extLst>
                <a:ext uri="{FF2B5EF4-FFF2-40B4-BE49-F238E27FC236}">
                  <a16:creationId xmlns:a16="http://schemas.microsoft.com/office/drawing/2014/main" id="{03A40306-6612-426D-A022-1D088AF92C95}"/>
                </a:ext>
              </a:extLst>
            </p:cNvPr>
            <p:cNvSpPr>
              <a:spLocks/>
            </p:cNvSpPr>
            <p:nvPr/>
          </p:nvSpPr>
          <p:spPr bwMode="auto">
            <a:xfrm>
              <a:off x="3703" y="1871"/>
              <a:ext cx="12" cy="13"/>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3"/>
                    <a:pt x="3" y="0"/>
                    <a:pt x="6" y="0"/>
                  </a:cubicBezTo>
                  <a:cubicBezTo>
                    <a:pt x="6" y="0"/>
                    <a:pt x="6" y="0"/>
                    <a:pt x="6" y="0"/>
                  </a:cubicBezTo>
                  <a:cubicBezTo>
                    <a:pt x="9" y="0"/>
                    <a:pt x="12" y="3"/>
                    <a:pt x="12" y="6"/>
                  </a:cubicBezTo>
                  <a:cubicBezTo>
                    <a:pt x="12" y="6"/>
                    <a:pt x="12" y="6"/>
                    <a:pt x="12" y="6"/>
                  </a:cubicBezTo>
                  <a:cubicBezTo>
                    <a:pt x="12" y="9"/>
                    <a:pt x="9" y="12"/>
                    <a:pt x="6" y="12"/>
                  </a:cubicBezTo>
                  <a:cubicBezTo>
                    <a:pt x="6" y="12"/>
                    <a:pt x="6" y="12"/>
                    <a:pt x="6" y="12"/>
                  </a:cubicBezTo>
                  <a:cubicBezTo>
                    <a:pt x="3" y="12"/>
                    <a:pt x="0" y="9"/>
                    <a:pt x="0" y="6"/>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46">
              <a:extLst>
                <a:ext uri="{FF2B5EF4-FFF2-40B4-BE49-F238E27FC236}">
                  <a16:creationId xmlns:a16="http://schemas.microsoft.com/office/drawing/2014/main" id="{37D43963-814C-4103-AC2E-261256CD091A}"/>
                </a:ext>
              </a:extLst>
            </p:cNvPr>
            <p:cNvSpPr>
              <a:spLocks/>
            </p:cNvSpPr>
            <p:nvPr/>
          </p:nvSpPr>
          <p:spPr bwMode="auto">
            <a:xfrm>
              <a:off x="3740" y="1871"/>
              <a:ext cx="13" cy="13"/>
            </a:xfrm>
            <a:custGeom>
              <a:avLst/>
              <a:gdLst>
                <a:gd name="T0" fmla="*/ 6 w 12"/>
                <a:gd name="T1" fmla="*/ 12 h 12"/>
                <a:gd name="T2" fmla="*/ 5 w 12"/>
                <a:gd name="T3" fmla="*/ 12 h 12"/>
                <a:gd name="T4" fmla="*/ 4 w 12"/>
                <a:gd name="T5" fmla="*/ 12 h 12"/>
                <a:gd name="T6" fmla="*/ 3 w 12"/>
                <a:gd name="T7" fmla="*/ 11 h 12"/>
                <a:gd name="T8" fmla="*/ 2 w 12"/>
                <a:gd name="T9" fmla="*/ 10 h 12"/>
                <a:gd name="T10" fmla="*/ 0 w 12"/>
                <a:gd name="T11" fmla="*/ 6 h 12"/>
                <a:gd name="T12" fmla="*/ 2 w 12"/>
                <a:gd name="T13" fmla="*/ 2 h 12"/>
                <a:gd name="T14" fmla="*/ 3 w 12"/>
                <a:gd name="T15" fmla="*/ 1 h 12"/>
                <a:gd name="T16" fmla="*/ 4 w 12"/>
                <a:gd name="T17" fmla="*/ 1 h 12"/>
                <a:gd name="T18" fmla="*/ 5 w 12"/>
                <a:gd name="T19" fmla="*/ 0 h 12"/>
                <a:gd name="T20" fmla="*/ 7 w 12"/>
                <a:gd name="T21" fmla="*/ 0 h 12"/>
                <a:gd name="T22" fmla="*/ 8 w 12"/>
                <a:gd name="T23" fmla="*/ 1 h 12"/>
                <a:gd name="T24" fmla="*/ 9 w 12"/>
                <a:gd name="T25" fmla="*/ 1 h 12"/>
                <a:gd name="T26" fmla="*/ 10 w 12"/>
                <a:gd name="T27" fmla="*/ 2 h 12"/>
                <a:gd name="T28" fmla="*/ 12 w 12"/>
                <a:gd name="T29" fmla="*/ 6 h 12"/>
                <a:gd name="T30" fmla="*/ 12 w 12"/>
                <a:gd name="T31" fmla="*/ 7 h 12"/>
                <a:gd name="T32" fmla="*/ 12 w 12"/>
                <a:gd name="T33" fmla="*/ 8 h 12"/>
                <a:gd name="T34" fmla="*/ 11 w 12"/>
                <a:gd name="T35" fmla="*/ 9 h 12"/>
                <a:gd name="T36" fmla="*/ 10 w 12"/>
                <a:gd name="T37" fmla="*/ 10 h 12"/>
                <a:gd name="T38" fmla="*/ 9 w 12"/>
                <a:gd name="T39" fmla="*/ 11 h 12"/>
                <a:gd name="T40" fmla="*/ 8 w 12"/>
                <a:gd name="T41" fmla="*/ 12 h 12"/>
                <a:gd name="T42" fmla="*/ 7 w 12"/>
                <a:gd name="T43" fmla="*/ 12 h 12"/>
                <a:gd name="T44" fmla="*/ 6 w 12"/>
                <a:gd name="T45"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2" h="12">
                  <a:moveTo>
                    <a:pt x="6" y="12"/>
                  </a:moveTo>
                  <a:cubicBezTo>
                    <a:pt x="6" y="12"/>
                    <a:pt x="5" y="12"/>
                    <a:pt x="5" y="12"/>
                  </a:cubicBezTo>
                  <a:cubicBezTo>
                    <a:pt x="4" y="12"/>
                    <a:pt x="4" y="12"/>
                    <a:pt x="4" y="12"/>
                  </a:cubicBezTo>
                  <a:cubicBezTo>
                    <a:pt x="3" y="12"/>
                    <a:pt x="3" y="11"/>
                    <a:pt x="3" y="11"/>
                  </a:cubicBezTo>
                  <a:cubicBezTo>
                    <a:pt x="2" y="11"/>
                    <a:pt x="2" y="11"/>
                    <a:pt x="2" y="10"/>
                  </a:cubicBezTo>
                  <a:cubicBezTo>
                    <a:pt x="1" y="9"/>
                    <a:pt x="0" y="8"/>
                    <a:pt x="0" y="6"/>
                  </a:cubicBezTo>
                  <a:cubicBezTo>
                    <a:pt x="0" y="5"/>
                    <a:pt x="1" y="3"/>
                    <a:pt x="2" y="2"/>
                  </a:cubicBezTo>
                  <a:cubicBezTo>
                    <a:pt x="2" y="2"/>
                    <a:pt x="2" y="1"/>
                    <a:pt x="3" y="1"/>
                  </a:cubicBezTo>
                  <a:cubicBezTo>
                    <a:pt x="3" y="1"/>
                    <a:pt x="3" y="1"/>
                    <a:pt x="4" y="1"/>
                  </a:cubicBezTo>
                  <a:cubicBezTo>
                    <a:pt x="4" y="0"/>
                    <a:pt x="4" y="0"/>
                    <a:pt x="5" y="0"/>
                  </a:cubicBezTo>
                  <a:cubicBezTo>
                    <a:pt x="6" y="0"/>
                    <a:pt x="6" y="0"/>
                    <a:pt x="7" y="0"/>
                  </a:cubicBezTo>
                  <a:cubicBezTo>
                    <a:pt x="8" y="0"/>
                    <a:pt x="8" y="0"/>
                    <a:pt x="8" y="1"/>
                  </a:cubicBezTo>
                  <a:cubicBezTo>
                    <a:pt x="9" y="1"/>
                    <a:pt x="9" y="1"/>
                    <a:pt x="9" y="1"/>
                  </a:cubicBezTo>
                  <a:cubicBezTo>
                    <a:pt x="10" y="1"/>
                    <a:pt x="10" y="2"/>
                    <a:pt x="10" y="2"/>
                  </a:cubicBezTo>
                  <a:cubicBezTo>
                    <a:pt x="11" y="3"/>
                    <a:pt x="12" y="5"/>
                    <a:pt x="12" y="6"/>
                  </a:cubicBezTo>
                  <a:cubicBezTo>
                    <a:pt x="12" y="7"/>
                    <a:pt x="12" y="7"/>
                    <a:pt x="12" y="7"/>
                  </a:cubicBezTo>
                  <a:cubicBezTo>
                    <a:pt x="12" y="8"/>
                    <a:pt x="12" y="8"/>
                    <a:pt x="12" y="8"/>
                  </a:cubicBezTo>
                  <a:cubicBezTo>
                    <a:pt x="11" y="9"/>
                    <a:pt x="11" y="9"/>
                    <a:pt x="11" y="9"/>
                  </a:cubicBezTo>
                  <a:cubicBezTo>
                    <a:pt x="11" y="10"/>
                    <a:pt x="11" y="10"/>
                    <a:pt x="10" y="10"/>
                  </a:cubicBezTo>
                  <a:cubicBezTo>
                    <a:pt x="10" y="11"/>
                    <a:pt x="10" y="11"/>
                    <a:pt x="9" y="11"/>
                  </a:cubicBezTo>
                  <a:cubicBezTo>
                    <a:pt x="9" y="11"/>
                    <a:pt x="9" y="12"/>
                    <a:pt x="8" y="12"/>
                  </a:cubicBezTo>
                  <a:cubicBezTo>
                    <a:pt x="8" y="12"/>
                    <a:pt x="8" y="12"/>
                    <a:pt x="7" y="12"/>
                  </a:cubicBezTo>
                  <a:cubicBezTo>
                    <a:pt x="7" y="12"/>
                    <a:pt x="6" y="12"/>
                    <a:pt x="6"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1" name="Freeform 47">
              <a:extLst>
                <a:ext uri="{FF2B5EF4-FFF2-40B4-BE49-F238E27FC236}">
                  <a16:creationId xmlns:a16="http://schemas.microsoft.com/office/drawing/2014/main" id="{E026F81F-B022-4A75-832C-662FBCDB8BC0}"/>
                </a:ext>
              </a:extLst>
            </p:cNvPr>
            <p:cNvSpPr>
              <a:spLocks noEditPoints="1"/>
            </p:cNvSpPr>
            <p:nvPr/>
          </p:nvSpPr>
          <p:spPr bwMode="auto">
            <a:xfrm>
              <a:off x="3625" y="1829"/>
              <a:ext cx="439" cy="93"/>
            </a:xfrm>
            <a:custGeom>
              <a:avLst/>
              <a:gdLst>
                <a:gd name="T0" fmla="*/ 413 w 419"/>
                <a:gd name="T1" fmla="*/ 89 h 89"/>
                <a:gd name="T2" fmla="*/ 6 w 419"/>
                <a:gd name="T3" fmla="*/ 89 h 89"/>
                <a:gd name="T4" fmla="*/ 0 w 419"/>
                <a:gd name="T5" fmla="*/ 83 h 89"/>
                <a:gd name="T6" fmla="*/ 0 w 419"/>
                <a:gd name="T7" fmla="*/ 6 h 89"/>
                <a:gd name="T8" fmla="*/ 6 w 419"/>
                <a:gd name="T9" fmla="*/ 0 h 89"/>
                <a:gd name="T10" fmla="*/ 413 w 419"/>
                <a:gd name="T11" fmla="*/ 0 h 89"/>
                <a:gd name="T12" fmla="*/ 419 w 419"/>
                <a:gd name="T13" fmla="*/ 6 h 89"/>
                <a:gd name="T14" fmla="*/ 419 w 419"/>
                <a:gd name="T15" fmla="*/ 83 h 89"/>
                <a:gd name="T16" fmla="*/ 413 w 419"/>
                <a:gd name="T17" fmla="*/ 89 h 89"/>
                <a:gd name="T18" fmla="*/ 12 w 419"/>
                <a:gd name="T19" fmla="*/ 77 h 89"/>
                <a:gd name="T20" fmla="*/ 407 w 419"/>
                <a:gd name="T21" fmla="*/ 77 h 89"/>
                <a:gd name="T22" fmla="*/ 407 w 419"/>
                <a:gd name="T23" fmla="*/ 12 h 89"/>
                <a:gd name="T24" fmla="*/ 12 w 419"/>
                <a:gd name="T25" fmla="*/ 12 h 89"/>
                <a:gd name="T26" fmla="*/ 12 w 419"/>
                <a:gd name="T27" fmla="*/ 77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19" h="89">
                  <a:moveTo>
                    <a:pt x="413" y="89"/>
                  </a:moveTo>
                  <a:cubicBezTo>
                    <a:pt x="6" y="89"/>
                    <a:pt x="6" y="89"/>
                    <a:pt x="6" y="89"/>
                  </a:cubicBezTo>
                  <a:cubicBezTo>
                    <a:pt x="3" y="89"/>
                    <a:pt x="0" y="87"/>
                    <a:pt x="0" y="83"/>
                  </a:cubicBezTo>
                  <a:cubicBezTo>
                    <a:pt x="0" y="6"/>
                    <a:pt x="0" y="6"/>
                    <a:pt x="0" y="6"/>
                  </a:cubicBezTo>
                  <a:cubicBezTo>
                    <a:pt x="0" y="3"/>
                    <a:pt x="3" y="0"/>
                    <a:pt x="6" y="0"/>
                  </a:cubicBezTo>
                  <a:cubicBezTo>
                    <a:pt x="413" y="0"/>
                    <a:pt x="413" y="0"/>
                    <a:pt x="413" y="0"/>
                  </a:cubicBezTo>
                  <a:cubicBezTo>
                    <a:pt x="416" y="0"/>
                    <a:pt x="419" y="3"/>
                    <a:pt x="419" y="6"/>
                  </a:cubicBezTo>
                  <a:cubicBezTo>
                    <a:pt x="419" y="83"/>
                    <a:pt x="419" y="83"/>
                    <a:pt x="419" y="83"/>
                  </a:cubicBezTo>
                  <a:cubicBezTo>
                    <a:pt x="419" y="87"/>
                    <a:pt x="416" y="89"/>
                    <a:pt x="413" y="89"/>
                  </a:cubicBezTo>
                  <a:close/>
                  <a:moveTo>
                    <a:pt x="12" y="77"/>
                  </a:moveTo>
                  <a:cubicBezTo>
                    <a:pt x="407" y="77"/>
                    <a:pt x="407" y="77"/>
                    <a:pt x="407" y="77"/>
                  </a:cubicBezTo>
                  <a:cubicBezTo>
                    <a:pt x="407" y="12"/>
                    <a:pt x="407" y="12"/>
                    <a:pt x="407" y="12"/>
                  </a:cubicBezTo>
                  <a:cubicBezTo>
                    <a:pt x="12" y="12"/>
                    <a:pt x="12" y="12"/>
                    <a:pt x="12" y="12"/>
                  </a:cubicBezTo>
                  <a:lnTo>
                    <a:pt x="12" y="7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2" name="Freeform 48">
              <a:extLst>
                <a:ext uri="{FF2B5EF4-FFF2-40B4-BE49-F238E27FC236}">
                  <a16:creationId xmlns:a16="http://schemas.microsoft.com/office/drawing/2014/main" id="{55A3A00D-D366-468B-B345-1AECEF95AFDC}"/>
                </a:ext>
              </a:extLst>
            </p:cNvPr>
            <p:cNvSpPr>
              <a:spLocks/>
            </p:cNvSpPr>
            <p:nvPr/>
          </p:nvSpPr>
          <p:spPr bwMode="auto">
            <a:xfrm>
              <a:off x="3796" y="2024"/>
              <a:ext cx="97" cy="97"/>
            </a:xfrm>
            <a:custGeom>
              <a:avLst/>
              <a:gdLst>
                <a:gd name="T0" fmla="*/ 47 w 93"/>
                <a:gd name="T1" fmla="*/ 93 h 93"/>
                <a:gd name="T2" fmla="*/ 0 w 93"/>
                <a:gd name="T3" fmla="*/ 47 h 93"/>
                <a:gd name="T4" fmla="*/ 6 w 93"/>
                <a:gd name="T5" fmla="*/ 41 h 93"/>
                <a:gd name="T6" fmla="*/ 12 w 93"/>
                <a:gd name="T7" fmla="*/ 47 h 93"/>
                <a:gd name="T8" fmla="*/ 47 w 93"/>
                <a:gd name="T9" fmla="*/ 81 h 93"/>
                <a:gd name="T10" fmla="*/ 81 w 93"/>
                <a:gd name="T11" fmla="*/ 47 h 93"/>
                <a:gd name="T12" fmla="*/ 47 w 93"/>
                <a:gd name="T13" fmla="*/ 12 h 93"/>
                <a:gd name="T14" fmla="*/ 41 w 93"/>
                <a:gd name="T15" fmla="*/ 6 h 93"/>
                <a:gd name="T16" fmla="*/ 47 w 93"/>
                <a:gd name="T17" fmla="*/ 0 h 93"/>
                <a:gd name="T18" fmla="*/ 93 w 93"/>
                <a:gd name="T19" fmla="*/ 47 h 93"/>
                <a:gd name="T20" fmla="*/ 47 w 93"/>
                <a:gd name="T21"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3" h="93">
                  <a:moveTo>
                    <a:pt x="47" y="93"/>
                  </a:moveTo>
                  <a:cubicBezTo>
                    <a:pt x="21" y="93"/>
                    <a:pt x="0" y="72"/>
                    <a:pt x="0" y="47"/>
                  </a:cubicBezTo>
                  <a:cubicBezTo>
                    <a:pt x="0" y="43"/>
                    <a:pt x="3" y="41"/>
                    <a:pt x="6" y="41"/>
                  </a:cubicBezTo>
                  <a:cubicBezTo>
                    <a:pt x="9" y="41"/>
                    <a:pt x="12" y="43"/>
                    <a:pt x="12" y="47"/>
                  </a:cubicBezTo>
                  <a:cubicBezTo>
                    <a:pt x="12" y="66"/>
                    <a:pt x="28" y="81"/>
                    <a:pt x="47" y="81"/>
                  </a:cubicBezTo>
                  <a:cubicBezTo>
                    <a:pt x="66" y="81"/>
                    <a:pt x="81" y="66"/>
                    <a:pt x="81" y="47"/>
                  </a:cubicBezTo>
                  <a:cubicBezTo>
                    <a:pt x="81" y="28"/>
                    <a:pt x="66" y="12"/>
                    <a:pt x="47" y="12"/>
                  </a:cubicBezTo>
                  <a:cubicBezTo>
                    <a:pt x="43" y="12"/>
                    <a:pt x="41" y="9"/>
                    <a:pt x="41" y="6"/>
                  </a:cubicBezTo>
                  <a:cubicBezTo>
                    <a:pt x="41" y="3"/>
                    <a:pt x="43" y="0"/>
                    <a:pt x="47" y="0"/>
                  </a:cubicBezTo>
                  <a:cubicBezTo>
                    <a:pt x="72" y="0"/>
                    <a:pt x="93" y="21"/>
                    <a:pt x="93" y="47"/>
                  </a:cubicBezTo>
                  <a:cubicBezTo>
                    <a:pt x="93" y="72"/>
                    <a:pt x="72" y="93"/>
                    <a:pt x="47" y="93"/>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3" name="Freeform 49">
              <a:extLst>
                <a:ext uri="{FF2B5EF4-FFF2-40B4-BE49-F238E27FC236}">
                  <a16:creationId xmlns:a16="http://schemas.microsoft.com/office/drawing/2014/main" id="{47F6EE8A-5113-40D9-952D-2A4C2EEEC686}"/>
                </a:ext>
              </a:extLst>
            </p:cNvPr>
            <p:cNvSpPr>
              <a:spLocks noEditPoints="1"/>
            </p:cNvSpPr>
            <p:nvPr/>
          </p:nvSpPr>
          <p:spPr bwMode="auto">
            <a:xfrm>
              <a:off x="3728" y="1956"/>
              <a:ext cx="234" cy="234"/>
            </a:xfrm>
            <a:custGeom>
              <a:avLst/>
              <a:gdLst>
                <a:gd name="T0" fmla="*/ 88 w 224"/>
                <a:gd name="T1" fmla="*/ 219 h 223"/>
                <a:gd name="T2" fmla="*/ 73 w 224"/>
                <a:gd name="T3" fmla="*/ 189 h 223"/>
                <a:gd name="T4" fmla="*/ 56 w 224"/>
                <a:gd name="T5" fmla="*/ 208 h 223"/>
                <a:gd name="T6" fmla="*/ 27 w 224"/>
                <a:gd name="T7" fmla="*/ 175 h 223"/>
                <a:gd name="T8" fmla="*/ 14 w 224"/>
                <a:gd name="T9" fmla="*/ 153 h 223"/>
                <a:gd name="T10" fmla="*/ 1 w 224"/>
                <a:gd name="T11" fmla="*/ 107 h 223"/>
                <a:gd name="T12" fmla="*/ 26 w 224"/>
                <a:gd name="T13" fmla="*/ 96 h 223"/>
                <a:gd name="T14" fmla="*/ 7 w 224"/>
                <a:gd name="T15" fmla="*/ 77 h 223"/>
                <a:gd name="T16" fmla="*/ 34 w 224"/>
                <a:gd name="T17" fmla="*/ 38 h 223"/>
                <a:gd name="T18" fmla="*/ 53 w 224"/>
                <a:gd name="T19" fmla="*/ 22 h 223"/>
                <a:gd name="T20" fmla="*/ 96 w 224"/>
                <a:gd name="T21" fmla="*/ 2 h 223"/>
                <a:gd name="T22" fmla="*/ 121 w 224"/>
                <a:gd name="T23" fmla="*/ 24 h 223"/>
                <a:gd name="T24" fmla="*/ 167 w 224"/>
                <a:gd name="T25" fmla="*/ 14 h 223"/>
                <a:gd name="T26" fmla="*/ 174 w 224"/>
                <a:gd name="T27" fmla="*/ 50 h 223"/>
                <a:gd name="T28" fmla="*/ 217 w 224"/>
                <a:gd name="T29" fmla="*/ 72 h 223"/>
                <a:gd name="T30" fmla="*/ 196 w 224"/>
                <a:gd name="T31" fmla="*/ 86 h 223"/>
                <a:gd name="T32" fmla="*/ 218 w 224"/>
                <a:gd name="T33" fmla="*/ 105 h 223"/>
                <a:gd name="T34" fmla="*/ 217 w 224"/>
                <a:gd name="T35" fmla="*/ 149 h 223"/>
                <a:gd name="T36" fmla="*/ 182 w 224"/>
                <a:gd name="T37" fmla="*/ 162 h 223"/>
                <a:gd name="T38" fmla="*/ 197 w 224"/>
                <a:gd name="T39" fmla="*/ 183 h 223"/>
                <a:gd name="T40" fmla="*/ 150 w 224"/>
                <a:gd name="T41" fmla="*/ 189 h 223"/>
                <a:gd name="T42" fmla="*/ 135 w 224"/>
                <a:gd name="T43" fmla="*/ 219 h 223"/>
                <a:gd name="T44" fmla="*/ 100 w 224"/>
                <a:gd name="T45" fmla="*/ 210 h 223"/>
                <a:gd name="T46" fmla="*/ 125 w 224"/>
                <a:gd name="T47" fmla="*/ 185 h 223"/>
                <a:gd name="T48" fmla="*/ 158 w 224"/>
                <a:gd name="T49" fmla="*/ 178 h 223"/>
                <a:gd name="T50" fmla="*/ 170 w 224"/>
                <a:gd name="T51" fmla="*/ 168 h 223"/>
                <a:gd name="T52" fmla="*/ 182 w 224"/>
                <a:gd name="T53" fmla="*/ 137 h 223"/>
                <a:gd name="T54" fmla="*/ 211 w 224"/>
                <a:gd name="T55" fmla="*/ 117 h 223"/>
                <a:gd name="T56" fmla="*/ 187 w 224"/>
                <a:gd name="T57" fmla="*/ 111 h 223"/>
                <a:gd name="T58" fmla="*/ 183 w 224"/>
                <a:gd name="T59" fmla="*/ 80 h 223"/>
                <a:gd name="T60" fmla="*/ 192 w 224"/>
                <a:gd name="T61" fmla="*/ 51 h 223"/>
                <a:gd name="T62" fmla="*/ 149 w 224"/>
                <a:gd name="T63" fmla="*/ 46 h 223"/>
                <a:gd name="T64" fmla="*/ 135 w 224"/>
                <a:gd name="T65" fmla="*/ 14 h 223"/>
                <a:gd name="T66" fmla="*/ 125 w 224"/>
                <a:gd name="T67" fmla="*/ 37 h 223"/>
                <a:gd name="T68" fmla="*/ 91 w 224"/>
                <a:gd name="T69" fmla="*/ 32 h 223"/>
                <a:gd name="T70" fmla="*/ 76 w 224"/>
                <a:gd name="T71" fmla="*/ 38 h 223"/>
                <a:gd name="T72" fmla="*/ 45 w 224"/>
                <a:gd name="T73" fmla="*/ 63 h 223"/>
                <a:gd name="T74" fmla="*/ 37 w 224"/>
                <a:gd name="T75" fmla="*/ 78 h 223"/>
                <a:gd name="T76" fmla="*/ 37 w 224"/>
                <a:gd name="T77" fmla="*/ 98 h 223"/>
                <a:gd name="T78" fmla="*/ 30 w 224"/>
                <a:gd name="T79" fmla="*/ 117 h 223"/>
                <a:gd name="T80" fmla="*/ 33 w 224"/>
                <a:gd name="T81" fmla="*/ 133 h 223"/>
                <a:gd name="T82" fmla="*/ 55 w 224"/>
                <a:gd name="T83" fmla="*/ 164 h 223"/>
                <a:gd name="T84" fmla="*/ 57 w 224"/>
                <a:gd name="T85" fmla="*/ 194 h 223"/>
                <a:gd name="T86" fmla="*/ 74 w 224"/>
                <a:gd name="T87" fmla="*/ 176 h 223"/>
                <a:gd name="T88" fmla="*/ 100 w 224"/>
                <a:gd name="T89" fmla="*/ 21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224" h="223">
                  <a:moveTo>
                    <a:pt x="112" y="223"/>
                  </a:moveTo>
                  <a:cubicBezTo>
                    <a:pt x="105" y="223"/>
                    <a:pt x="99" y="222"/>
                    <a:pt x="92" y="221"/>
                  </a:cubicBezTo>
                  <a:cubicBezTo>
                    <a:pt x="91" y="221"/>
                    <a:pt x="89" y="220"/>
                    <a:pt x="88" y="219"/>
                  </a:cubicBezTo>
                  <a:cubicBezTo>
                    <a:pt x="88" y="217"/>
                    <a:pt x="87" y="216"/>
                    <a:pt x="87" y="214"/>
                  </a:cubicBezTo>
                  <a:cubicBezTo>
                    <a:pt x="91" y="196"/>
                    <a:pt x="91" y="196"/>
                    <a:pt x="91" y="196"/>
                  </a:cubicBezTo>
                  <a:cubicBezTo>
                    <a:pt x="85" y="194"/>
                    <a:pt x="79" y="192"/>
                    <a:pt x="73" y="189"/>
                  </a:cubicBezTo>
                  <a:cubicBezTo>
                    <a:pt x="64" y="206"/>
                    <a:pt x="64" y="206"/>
                    <a:pt x="64" y="206"/>
                  </a:cubicBezTo>
                  <a:cubicBezTo>
                    <a:pt x="63" y="207"/>
                    <a:pt x="62" y="208"/>
                    <a:pt x="60" y="209"/>
                  </a:cubicBezTo>
                  <a:cubicBezTo>
                    <a:pt x="59" y="209"/>
                    <a:pt x="57" y="209"/>
                    <a:pt x="56" y="208"/>
                  </a:cubicBezTo>
                  <a:cubicBezTo>
                    <a:pt x="44" y="201"/>
                    <a:pt x="34" y="193"/>
                    <a:pt x="26" y="183"/>
                  </a:cubicBezTo>
                  <a:cubicBezTo>
                    <a:pt x="25" y="182"/>
                    <a:pt x="25" y="180"/>
                    <a:pt x="25" y="179"/>
                  </a:cubicBezTo>
                  <a:cubicBezTo>
                    <a:pt x="25" y="177"/>
                    <a:pt x="26" y="176"/>
                    <a:pt x="27" y="175"/>
                  </a:cubicBezTo>
                  <a:cubicBezTo>
                    <a:pt x="41" y="162"/>
                    <a:pt x="41" y="162"/>
                    <a:pt x="41" y="162"/>
                  </a:cubicBezTo>
                  <a:cubicBezTo>
                    <a:pt x="37" y="158"/>
                    <a:pt x="34" y="152"/>
                    <a:pt x="32" y="147"/>
                  </a:cubicBezTo>
                  <a:cubicBezTo>
                    <a:pt x="14" y="153"/>
                    <a:pt x="14" y="153"/>
                    <a:pt x="14" y="153"/>
                  </a:cubicBezTo>
                  <a:cubicBezTo>
                    <a:pt x="11" y="154"/>
                    <a:pt x="8" y="153"/>
                    <a:pt x="7" y="149"/>
                  </a:cubicBezTo>
                  <a:cubicBezTo>
                    <a:pt x="2" y="137"/>
                    <a:pt x="0" y="124"/>
                    <a:pt x="0" y="111"/>
                  </a:cubicBezTo>
                  <a:cubicBezTo>
                    <a:pt x="0" y="110"/>
                    <a:pt x="0" y="108"/>
                    <a:pt x="1" y="107"/>
                  </a:cubicBezTo>
                  <a:cubicBezTo>
                    <a:pt x="3" y="106"/>
                    <a:pt x="4" y="105"/>
                    <a:pt x="6" y="105"/>
                  </a:cubicBezTo>
                  <a:cubicBezTo>
                    <a:pt x="24" y="105"/>
                    <a:pt x="24" y="105"/>
                    <a:pt x="24" y="105"/>
                  </a:cubicBezTo>
                  <a:cubicBezTo>
                    <a:pt x="25" y="102"/>
                    <a:pt x="25" y="99"/>
                    <a:pt x="26" y="96"/>
                  </a:cubicBezTo>
                  <a:cubicBezTo>
                    <a:pt x="26" y="93"/>
                    <a:pt x="27" y="90"/>
                    <a:pt x="28" y="87"/>
                  </a:cubicBezTo>
                  <a:cubicBezTo>
                    <a:pt x="10" y="81"/>
                    <a:pt x="10" y="81"/>
                    <a:pt x="10" y="81"/>
                  </a:cubicBezTo>
                  <a:cubicBezTo>
                    <a:pt x="8" y="80"/>
                    <a:pt x="7" y="79"/>
                    <a:pt x="7" y="77"/>
                  </a:cubicBezTo>
                  <a:cubicBezTo>
                    <a:pt x="6" y="76"/>
                    <a:pt x="6" y="74"/>
                    <a:pt x="6" y="73"/>
                  </a:cubicBezTo>
                  <a:cubicBezTo>
                    <a:pt x="11" y="61"/>
                    <a:pt x="17" y="49"/>
                    <a:pt x="26" y="39"/>
                  </a:cubicBezTo>
                  <a:cubicBezTo>
                    <a:pt x="28" y="37"/>
                    <a:pt x="32" y="36"/>
                    <a:pt x="34" y="38"/>
                  </a:cubicBezTo>
                  <a:cubicBezTo>
                    <a:pt x="49" y="50"/>
                    <a:pt x="49" y="50"/>
                    <a:pt x="49" y="50"/>
                  </a:cubicBezTo>
                  <a:cubicBezTo>
                    <a:pt x="53" y="46"/>
                    <a:pt x="58" y="42"/>
                    <a:pt x="63" y="39"/>
                  </a:cubicBezTo>
                  <a:cubicBezTo>
                    <a:pt x="53" y="22"/>
                    <a:pt x="53" y="22"/>
                    <a:pt x="53" y="22"/>
                  </a:cubicBezTo>
                  <a:cubicBezTo>
                    <a:pt x="52" y="20"/>
                    <a:pt x="53" y="16"/>
                    <a:pt x="55" y="14"/>
                  </a:cubicBezTo>
                  <a:cubicBezTo>
                    <a:pt x="67" y="8"/>
                    <a:pt x="79" y="3"/>
                    <a:pt x="92" y="1"/>
                  </a:cubicBezTo>
                  <a:cubicBezTo>
                    <a:pt x="93" y="0"/>
                    <a:pt x="95" y="1"/>
                    <a:pt x="96" y="2"/>
                  </a:cubicBezTo>
                  <a:cubicBezTo>
                    <a:pt x="98" y="3"/>
                    <a:pt x="99" y="4"/>
                    <a:pt x="99" y="6"/>
                  </a:cubicBezTo>
                  <a:cubicBezTo>
                    <a:pt x="102" y="24"/>
                    <a:pt x="102" y="24"/>
                    <a:pt x="102" y="24"/>
                  </a:cubicBezTo>
                  <a:cubicBezTo>
                    <a:pt x="108" y="23"/>
                    <a:pt x="114" y="23"/>
                    <a:pt x="121" y="24"/>
                  </a:cubicBezTo>
                  <a:cubicBezTo>
                    <a:pt x="124" y="6"/>
                    <a:pt x="124" y="6"/>
                    <a:pt x="124" y="6"/>
                  </a:cubicBezTo>
                  <a:cubicBezTo>
                    <a:pt x="124" y="2"/>
                    <a:pt x="127" y="0"/>
                    <a:pt x="131" y="1"/>
                  </a:cubicBezTo>
                  <a:cubicBezTo>
                    <a:pt x="144" y="3"/>
                    <a:pt x="156" y="7"/>
                    <a:pt x="167" y="14"/>
                  </a:cubicBezTo>
                  <a:cubicBezTo>
                    <a:pt x="170" y="15"/>
                    <a:pt x="171" y="19"/>
                    <a:pt x="170" y="22"/>
                  </a:cubicBezTo>
                  <a:cubicBezTo>
                    <a:pt x="160" y="38"/>
                    <a:pt x="160" y="38"/>
                    <a:pt x="160" y="38"/>
                  </a:cubicBezTo>
                  <a:cubicBezTo>
                    <a:pt x="165" y="42"/>
                    <a:pt x="170" y="46"/>
                    <a:pt x="174" y="50"/>
                  </a:cubicBezTo>
                  <a:cubicBezTo>
                    <a:pt x="189" y="38"/>
                    <a:pt x="189" y="38"/>
                    <a:pt x="189" y="38"/>
                  </a:cubicBezTo>
                  <a:cubicBezTo>
                    <a:pt x="191" y="36"/>
                    <a:pt x="195" y="36"/>
                    <a:pt x="197" y="39"/>
                  </a:cubicBezTo>
                  <a:cubicBezTo>
                    <a:pt x="206" y="49"/>
                    <a:pt x="212" y="60"/>
                    <a:pt x="217" y="72"/>
                  </a:cubicBezTo>
                  <a:cubicBezTo>
                    <a:pt x="217" y="74"/>
                    <a:pt x="217" y="75"/>
                    <a:pt x="217" y="77"/>
                  </a:cubicBezTo>
                  <a:cubicBezTo>
                    <a:pt x="216" y="78"/>
                    <a:pt x="215" y="79"/>
                    <a:pt x="213" y="80"/>
                  </a:cubicBezTo>
                  <a:cubicBezTo>
                    <a:pt x="196" y="86"/>
                    <a:pt x="196" y="86"/>
                    <a:pt x="196" y="86"/>
                  </a:cubicBezTo>
                  <a:cubicBezTo>
                    <a:pt x="196" y="89"/>
                    <a:pt x="197" y="93"/>
                    <a:pt x="198" y="96"/>
                  </a:cubicBezTo>
                  <a:cubicBezTo>
                    <a:pt x="198" y="99"/>
                    <a:pt x="199" y="102"/>
                    <a:pt x="199" y="105"/>
                  </a:cubicBezTo>
                  <a:cubicBezTo>
                    <a:pt x="218" y="105"/>
                    <a:pt x="218" y="105"/>
                    <a:pt x="218" y="105"/>
                  </a:cubicBezTo>
                  <a:cubicBezTo>
                    <a:pt x="219" y="104"/>
                    <a:pt x="221" y="105"/>
                    <a:pt x="222" y="106"/>
                  </a:cubicBezTo>
                  <a:cubicBezTo>
                    <a:pt x="223" y="107"/>
                    <a:pt x="224" y="109"/>
                    <a:pt x="224" y="111"/>
                  </a:cubicBezTo>
                  <a:cubicBezTo>
                    <a:pt x="224" y="124"/>
                    <a:pt x="221" y="137"/>
                    <a:pt x="217" y="149"/>
                  </a:cubicBezTo>
                  <a:cubicBezTo>
                    <a:pt x="216" y="152"/>
                    <a:pt x="212" y="154"/>
                    <a:pt x="209" y="153"/>
                  </a:cubicBezTo>
                  <a:cubicBezTo>
                    <a:pt x="192" y="146"/>
                    <a:pt x="192" y="146"/>
                    <a:pt x="192" y="146"/>
                  </a:cubicBezTo>
                  <a:cubicBezTo>
                    <a:pt x="189" y="152"/>
                    <a:pt x="186" y="157"/>
                    <a:pt x="182" y="162"/>
                  </a:cubicBezTo>
                  <a:cubicBezTo>
                    <a:pt x="197" y="174"/>
                    <a:pt x="197" y="174"/>
                    <a:pt x="197" y="174"/>
                  </a:cubicBezTo>
                  <a:cubicBezTo>
                    <a:pt x="198" y="175"/>
                    <a:pt x="199" y="177"/>
                    <a:pt x="199" y="178"/>
                  </a:cubicBezTo>
                  <a:cubicBezTo>
                    <a:pt x="199" y="180"/>
                    <a:pt x="198" y="182"/>
                    <a:pt x="197" y="183"/>
                  </a:cubicBezTo>
                  <a:cubicBezTo>
                    <a:pt x="189" y="193"/>
                    <a:pt x="179" y="201"/>
                    <a:pt x="168" y="208"/>
                  </a:cubicBezTo>
                  <a:cubicBezTo>
                    <a:pt x="165" y="209"/>
                    <a:pt x="161" y="209"/>
                    <a:pt x="159" y="206"/>
                  </a:cubicBezTo>
                  <a:cubicBezTo>
                    <a:pt x="150" y="189"/>
                    <a:pt x="150" y="189"/>
                    <a:pt x="150" y="189"/>
                  </a:cubicBezTo>
                  <a:cubicBezTo>
                    <a:pt x="145" y="192"/>
                    <a:pt x="139" y="194"/>
                    <a:pt x="133" y="196"/>
                  </a:cubicBezTo>
                  <a:cubicBezTo>
                    <a:pt x="136" y="214"/>
                    <a:pt x="136" y="214"/>
                    <a:pt x="136" y="214"/>
                  </a:cubicBezTo>
                  <a:cubicBezTo>
                    <a:pt x="136" y="216"/>
                    <a:pt x="136" y="217"/>
                    <a:pt x="135" y="219"/>
                  </a:cubicBezTo>
                  <a:cubicBezTo>
                    <a:pt x="134" y="220"/>
                    <a:pt x="133" y="221"/>
                    <a:pt x="131" y="221"/>
                  </a:cubicBezTo>
                  <a:cubicBezTo>
                    <a:pt x="125" y="222"/>
                    <a:pt x="118" y="223"/>
                    <a:pt x="112" y="223"/>
                  </a:cubicBezTo>
                  <a:close/>
                  <a:moveTo>
                    <a:pt x="100" y="210"/>
                  </a:moveTo>
                  <a:cubicBezTo>
                    <a:pt x="108" y="211"/>
                    <a:pt x="116" y="211"/>
                    <a:pt x="123" y="210"/>
                  </a:cubicBezTo>
                  <a:cubicBezTo>
                    <a:pt x="120" y="192"/>
                    <a:pt x="120" y="192"/>
                    <a:pt x="120" y="192"/>
                  </a:cubicBezTo>
                  <a:cubicBezTo>
                    <a:pt x="119" y="189"/>
                    <a:pt x="122" y="186"/>
                    <a:pt x="125" y="185"/>
                  </a:cubicBezTo>
                  <a:cubicBezTo>
                    <a:pt x="133" y="184"/>
                    <a:pt x="142" y="181"/>
                    <a:pt x="149" y="176"/>
                  </a:cubicBezTo>
                  <a:cubicBezTo>
                    <a:pt x="151" y="175"/>
                    <a:pt x="152" y="175"/>
                    <a:pt x="154" y="176"/>
                  </a:cubicBezTo>
                  <a:cubicBezTo>
                    <a:pt x="155" y="176"/>
                    <a:pt x="157" y="177"/>
                    <a:pt x="158" y="178"/>
                  </a:cubicBezTo>
                  <a:cubicBezTo>
                    <a:pt x="167" y="194"/>
                    <a:pt x="167" y="194"/>
                    <a:pt x="167" y="194"/>
                  </a:cubicBezTo>
                  <a:cubicBezTo>
                    <a:pt x="173" y="190"/>
                    <a:pt x="179" y="185"/>
                    <a:pt x="184" y="180"/>
                  </a:cubicBezTo>
                  <a:cubicBezTo>
                    <a:pt x="170" y="168"/>
                    <a:pt x="170" y="168"/>
                    <a:pt x="170" y="168"/>
                  </a:cubicBezTo>
                  <a:cubicBezTo>
                    <a:pt x="169" y="167"/>
                    <a:pt x="168" y="165"/>
                    <a:pt x="168" y="164"/>
                  </a:cubicBezTo>
                  <a:cubicBezTo>
                    <a:pt x="168" y="162"/>
                    <a:pt x="168" y="161"/>
                    <a:pt x="169" y="159"/>
                  </a:cubicBezTo>
                  <a:cubicBezTo>
                    <a:pt x="175" y="153"/>
                    <a:pt x="179" y="145"/>
                    <a:pt x="182" y="137"/>
                  </a:cubicBezTo>
                  <a:cubicBezTo>
                    <a:pt x="184" y="134"/>
                    <a:pt x="187" y="132"/>
                    <a:pt x="190" y="133"/>
                  </a:cubicBezTo>
                  <a:cubicBezTo>
                    <a:pt x="207" y="139"/>
                    <a:pt x="207" y="139"/>
                    <a:pt x="207" y="139"/>
                  </a:cubicBezTo>
                  <a:cubicBezTo>
                    <a:pt x="210" y="132"/>
                    <a:pt x="211" y="124"/>
                    <a:pt x="211" y="117"/>
                  </a:cubicBezTo>
                  <a:cubicBezTo>
                    <a:pt x="193" y="117"/>
                    <a:pt x="193" y="117"/>
                    <a:pt x="193" y="117"/>
                  </a:cubicBezTo>
                  <a:cubicBezTo>
                    <a:pt x="191" y="117"/>
                    <a:pt x="190" y="116"/>
                    <a:pt x="189" y="115"/>
                  </a:cubicBezTo>
                  <a:cubicBezTo>
                    <a:pt x="188" y="114"/>
                    <a:pt x="187" y="112"/>
                    <a:pt x="187" y="111"/>
                  </a:cubicBezTo>
                  <a:cubicBezTo>
                    <a:pt x="187" y="107"/>
                    <a:pt x="187" y="102"/>
                    <a:pt x="186" y="98"/>
                  </a:cubicBezTo>
                  <a:cubicBezTo>
                    <a:pt x="185" y="93"/>
                    <a:pt x="184" y="89"/>
                    <a:pt x="182" y="85"/>
                  </a:cubicBezTo>
                  <a:cubicBezTo>
                    <a:pt x="182" y="83"/>
                    <a:pt x="182" y="82"/>
                    <a:pt x="183" y="80"/>
                  </a:cubicBezTo>
                  <a:cubicBezTo>
                    <a:pt x="183" y="79"/>
                    <a:pt x="184" y="78"/>
                    <a:pt x="186" y="77"/>
                  </a:cubicBezTo>
                  <a:cubicBezTo>
                    <a:pt x="203" y="71"/>
                    <a:pt x="203" y="71"/>
                    <a:pt x="203" y="71"/>
                  </a:cubicBezTo>
                  <a:cubicBezTo>
                    <a:pt x="200" y="64"/>
                    <a:pt x="196" y="57"/>
                    <a:pt x="192" y="51"/>
                  </a:cubicBezTo>
                  <a:cubicBezTo>
                    <a:pt x="178" y="63"/>
                    <a:pt x="178" y="63"/>
                    <a:pt x="178" y="63"/>
                  </a:cubicBezTo>
                  <a:cubicBezTo>
                    <a:pt x="175" y="65"/>
                    <a:pt x="171" y="65"/>
                    <a:pt x="169" y="62"/>
                  </a:cubicBezTo>
                  <a:cubicBezTo>
                    <a:pt x="164" y="56"/>
                    <a:pt x="157" y="50"/>
                    <a:pt x="149" y="46"/>
                  </a:cubicBezTo>
                  <a:cubicBezTo>
                    <a:pt x="146" y="44"/>
                    <a:pt x="145" y="40"/>
                    <a:pt x="147" y="37"/>
                  </a:cubicBezTo>
                  <a:cubicBezTo>
                    <a:pt x="156" y="21"/>
                    <a:pt x="156" y="21"/>
                    <a:pt x="156" y="21"/>
                  </a:cubicBezTo>
                  <a:cubicBezTo>
                    <a:pt x="149" y="18"/>
                    <a:pt x="142" y="15"/>
                    <a:pt x="135" y="14"/>
                  </a:cubicBezTo>
                  <a:cubicBezTo>
                    <a:pt x="131" y="32"/>
                    <a:pt x="131" y="32"/>
                    <a:pt x="131" y="32"/>
                  </a:cubicBezTo>
                  <a:cubicBezTo>
                    <a:pt x="131" y="33"/>
                    <a:pt x="130" y="35"/>
                    <a:pt x="129" y="36"/>
                  </a:cubicBezTo>
                  <a:cubicBezTo>
                    <a:pt x="128" y="37"/>
                    <a:pt x="126" y="37"/>
                    <a:pt x="125" y="37"/>
                  </a:cubicBezTo>
                  <a:cubicBezTo>
                    <a:pt x="115" y="35"/>
                    <a:pt x="108" y="35"/>
                    <a:pt x="98" y="37"/>
                  </a:cubicBezTo>
                  <a:cubicBezTo>
                    <a:pt x="97" y="37"/>
                    <a:pt x="95" y="37"/>
                    <a:pt x="94" y="36"/>
                  </a:cubicBezTo>
                  <a:cubicBezTo>
                    <a:pt x="93" y="35"/>
                    <a:pt x="92" y="33"/>
                    <a:pt x="91" y="32"/>
                  </a:cubicBezTo>
                  <a:cubicBezTo>
                    <a:pt x="88" y="14"/>
                    <a:pt x="88" y="14"/>
                    <a:pt x="88" y="14"/>
                  </a:cubicBezTo>
                  <a:cubicBezTo>
                    <a:pt x="81" y="16"/>
                    <a:pt x="74" y="18"/>
                    <a:pt x="67" y="22"/>
                  </a:cubicBezTo>
                  <a:cubicBezTo>
                    <a:pt x="76" y="38"/>
                    <a:pt x="76" y="38"/>
                    <a:pt x="76" y="38"/>
                  </a:cubicBezTo>
                  <a:cubicBezTo>
                    <a:pt x="78" y="40"/>
                    <a:pt x="77" y="44"/>
                    <a:pt x="74" y="46"/>
                  </a:cubicBezTo>
                  <a:cubicBezTo>
                    <a:pt x="66" y="50"/>
                    <a:pt x="59" y="56"/>
                    <a:pt x="54" y="63"/>
                  </a:cubicBezTo>
                  <a:cubicBezTo>
                    <a:pt x="52" y="65"/>
                    <a:pt x="48" y="65"/>
                    <a:pt x="45" y="63"/>
                  </a:cubicBezTo>
                  <a:cubicBezTo>
                    <a:pt x="31" y="52"/>
                    <a:pt x="31" y="52"/>
                    <a:pt x="31" y="52"/>
                  </a:cubicBezTo>
                  <a:cubicBezTo>
                    <a:pt x="27" y="58"/>
                    <a:pt x="23" y="64"/>
                    <a:pt x="20" y="71"/>
                  </a:cubicBezTo>
                  <a:cubicBezTo>
                    <a:pt x="37" y="78"/>
                    <a:pt x="37" y="78"/>
                    <a:pt x="37" y="78"/>
                  </a:cubicBezTo>
                  <a:cubicBezTo>
                    <a:pt x="39" y="78"/>
                    <a:pt x="40" y="79"/>
                    <a:pt x="41" y="81"/>
                  </a:cubicBezTo>
                  <a:cubicBezTo>
                    <a:pt x="41" y="82"/>
                    <a:pt x="41" y="84"/>
                    <a:pt x="41" y="85"/>
                  </a:cubicBezTo>
                  <a:cubicBezTo>
                    <a:pt x="39" y="89"/>
                    <a:pt x="38" y="94"/>
                    <a:pt x="37" y="98"/>
                  </a:cubicBezTo>
                  <a:cubicBezTo>
                    <a:pt x="37" y="102"/>
                    <a:pt x="36" y="106"/>
                    <a:pt x="36" y="111"/>
                  </a:cubicBezTo>
                  <a:cubicBezTo>
                    <a:pt x="36" y="111"/>
                    <a:pt x="36" y="111"/>
                    <a:pt x="36" y="111"/>
                  </a:cubicBezTo>
                  <a:cubicBezTo>
                    <a:pt x="36" y="114"/>
                    <a:pt x="34" y="117"/>
                    <a:pt x="30" y="117"/>
                  </a:cubicBezTo>
                  <a:cubicBezTo>
                    <a:pt x="12" y="117"/>
                    <a:pt x="12" y="117"/>
                    <a:pt x="12" y="117"/>
                  </a:cubicBezTo>
                  <a:cubicBezTo>
                    <a:pt x="12" y="125"/>
                    <a:pt x="14" y="132"/>
                    <a:pt x="16" y="140"/>
                  </a:cubicBezTo>
                  <a:cubicBezTo>
                    <a:pt x="33" y="133"/>
                    <a:pt x="33" y="133"/>
                    <a:pt x="33" y="133"/>
                  </a:cubicBezTo>
                  <a:cubicBezTo>
                    <a:pt x="36" y="132"/>
                    <a:pt x="40" y="134"/>
                    <a:pt x="41" y="137"/>
                  </a:cubicBezTo>
                  <a:cubicBezTo>
                    <a:pt x="44" y="145"/>
                    <a:pt x="48" y="153"/>
                    <a:pt x="54" y="159"/>
                  </a:cubicBezTo>
                  <a:cubicBezTo>
                    <a:pt x="55" y="161"/>
                    <a:pt x="55" y="162"/>
                    <a:pt x="55" y="164"/>
                  </a:cubicBezTo>
                  <a:cubicBezTo>
                    <a:pt x="55" y="165"/>
                    <a:pt x="54" y="167"/>
                    <a:pt x="53" y="168"/>
                  </a:cubicBezTo>
                  <a:cubicBezTo>
                    <a:pt x="39" y="180"/>
                    <a:pt x="39" y="180"/>
                    <a:pt x="39" y="180"/>
                  </a:cubicBezTo>
                  <a:cubicBezTo>
                    <a:pt x="44" y="185"/>
                    <a:pt x="50" y="190"/>
                    <a:pt x="57" y="194"/>
                  </a:cubicBezTo>
                  <a:cubicBezTo>
                    <a:pt x="66" y="178"/>
                    <a:pt x="66" y="178"/>
                    <a:pt x="66" y="178"/>
                  </a:cubicBezTo>
                  <a:cubicBezTo>
                    <a:pt x="67" y="177"/>
                    <a:pt x="68" y="176"/>
                    <a:pt x="70" y="176"/>
                  </a:cubicBezTo>
                  <a:cubicBezTo>
                    <a:pt x="71" y="175"/>
                    <a:pt x="73" y="175"/>
                    <a:pt x="74" y="176"/>
                  </a:cubicBezTo>
                  <a:cubicBezTo>
                    <a:pt x="82" y="181"/>
                    <a:pt x="90" y="184"/>
                    <a:pt x="99" y="185"/>
                  </a:cubicBezTo>
                  <a:cubicBezTo>
                    <a:pt x="102" y="186"/>
                    <a:pt x="104" y="189"/>
                    <a:pt x="104" y="192"/>
                  </a:cubicBezTo>
                  <a:lnTo>
                    <a:pt x="100" y="210"/>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4" name="Freeform 50">
              <a:extLst>
                <a:ext uri="{FF2B5EF4-FFF2-40B4-BE49-F238E27FC236}">
                  <a16:creationId xmlns:a16="http://schemas.microsoft.com/office/drawing/2014/main" id="{CD62AAA2-6215-48C4-9C6F-ABE2D3285C70}"/>
                </a:ext>
              </a:extLst>
            </p:cNvPr>
            <p:cNvSpPr>
              <a:spLocks/>
            </p:cNvSpPr>
            <p:nvPr/>
          </p:nvSpPr>
          <p:spPr bwMode="auto">
            <a:xfrm>
              <a:off x="3839" y="2067"/>
              <a:ext cx="12" cy="13"/>
            </a:xfrm>
            <a:custGeom>
              <a:avLst/>
              <a:gdLst>
                <a:gd name="T0" fmla="*/ 0 w 12"/>
                <a:gd name="T1" fmla="*/ 6 h 12"/>
                <a:gd name="T2" fmla="*/ 6 w 12"/>
                <a:gd name="T3" fmla="*/ 0 h 12"/>
                <a:gd name="T4" fmla="*/ 6 w 12"/>
                <a:gd name="T5" fmla="*/ 0 h 12"/>
                <a:gd name="T6" fmla="*/ 12 w 12"/>
                <a:gd name="T7" fmla="*/ 6 h 12"/>
                <a:gd name="T8" fmla="*/ 12 w 12"/>
                <a:gd name="T9" fmla="*/ 6 h 12"/>
                <a:gd name="T10" fmla="*/ 6 w 12"/>
                <a:gd name="T11" fmla="*/ 12 h 12"/>
                <a:gd name="T12" fmla="*/ 6 w 12"/>
                <a:gd name="T13" fmla="*/ 12 h 12"/>
                <a:gd name="T14" fmla="*/ 0 w 12"/>
                <a:gd name="T15" fmla="*/ 6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 h="12">
                  <a:moveTo>
                    <a:pt x="0" y="6"/>
                  </a:moveTo>
                  <a:cubicBezTo>
                    <a:pt x="0" y="2"/>
                    <a:pt x="2" y="0"/>
                    <a:pt x="6" y="0"/>
                  </a:cubicBezTo>
                  <a:cubicBezTo>
                    <a:pt x="6" y="0"/>
                    <a:pt x="6" y="0"/>
                    <a:pt x="6" y="0"/>
                  </a:cubicBezTo>
                  <a:cubicBezTo>
                    <a:pt x="9" y="0"/>
                    <a:pt x="12" y="2"/>
                    <a:pt x="12" y="6"/>
                  </a:cubicBezTo>
                  <a:cubicBezTo>
                    <a:pt x="12" y="6"/>
                    <a:pt x="12" y="6"/>
                    <a:pt x="12" y="6"/>
                  </a:cubicBezTo>
                  <a:cubicBezTo>
                    <a:pt x="12" y="9"/>
                    <a:pt x="9" y="12"/>
                    <a:pt x="6" y="12"/>
                  </a:cubicBezTo>
                  <a:cubicBezTo>
                    <a:pt x="6" y="12"/>
                    <a:pt x="6" y="12"/>
                    <a:pt x="6" y="12"/>
                  </a:cubicBezTo>
                  <a:cubicBezTo>
                    <a:pt x="2" y="12"/>
                    <a:pt x="0" y="9"/>
                    <a:pt x="0" y="6"/>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86" name="Group 53">
            <a:extLst>
              <a:ext uri="{FF2B5EF4-FFF2-40B4-BE49-F238E27FC236}">
                <a16:creationId xmlns:a16="http://schemas.microsoft.com/office/drawing/2014/main" id="{9A126A1C-3A8E-4D71-878C-9C9E7E9FBE7C}"/>
              </a:ext>
            </a:extLst>
          </p:cNvPr>
          <p:cNvGrpSpPr>
            <a:grpSpLocks noChangeAspect="1"/>
          </p:cNvGrpSpPr>
          <p:nvPr/>
        </p:nvGrpSpPr>
        <p:grpSpPr bwMode="auto">
          <a:xfrm>
            <a:off x="1387476" y="2922590"/>
            <a:ext cx="782638" cy="763588"/>
            <a:chOff x="874" y="1841"/>
            <a:chExt cx="493" cy="481"/>
          </a:xfrm>
        </p:grpSpPr>
        <p:sp>
          <p:nvSpPr>
            <p:cNvPr id="388" name="Freeform 54">
              <a:extLst>
                <a:ext uri="{FF2B5EF4-FFF2-40B4-BE49-F238E27FC236}">
                  <a16:creationId xmlns:a16="http://schemas.microsoft.com/office/drawing/2014/main" id="{36B0CF1E-689A-4C7E-8BF8-B62B15B00596}"/>
                </a:ext>
              </a:extLst>
            </p:cNvPr>
            <p:cNvSpPr>
              <a:spLocks noEditPoints="1"/>
            </p:cNvSpPr>
            <p:nvPr/>
          </p:nvSpPr>
          <p:spPr bwMode="auto">
            <a:xfrm>
              <a:off x="874" y="1841"/>
              <a:ext cx="225" cy="224"/>
            </a:xfrm>
            <a:custGeom>
              <a:avLst/>
              <a:gdLst>
                <a:gd name="T0" fmla="*/ 96 w 192"/>
                <a:gd name="T1" fmla="*/ 191 h 191"/>
                <a:gd name="T2" fmla="*/ 92 w 192"/>
                <a:gd name="T3" fmla="*/ 191 h 191"/>
                <a:gd name="T4" fmla="*/ 91 w 192"/>
                <a:gd name="T5" fmla="*/ 191 h 191"/>
                <a:gd name="T6" fmla="*/ 91 w 192"/>
                <a:gd name="T7" fmla="*/ 191 h 191"/>
                <a:gd name="T8" fmla="*/ 0 w 192"/>
                <a:gd name="T9" fmla="*/ 96 h 191"/>
                <a:gd name="T10" fmla="*/ 91 w 192"/>
                <a:gd name="T11" fmla="*/ 0 h 191"/>
                <a:gd name="T12" fmla="*/ 92 w 192"/>
                <a:gd name="T13" fmla="*/ 0 h 191"/>
                <a:gd name="T14" fmla="*/ 133 w 192"/>
                <a:gd name="T15" fmla="*/ 8 h 191"/>
                <a:gd name="T16" fmla="*/ 192 w 192"/>
                <a:gd name="T17" fmla="*/ 96 h 191"/>
                <a:gd name="T18" fmla="*/ 133 w 192"/>
                <a:gd name="T19" fmla="*/ 184 h 191"/>
                <a:gd name="T20" fmla="*/ 96 w 192"/>
                <a:gd name="T21" fmla="*/ 191 h 191"/>
                <a:gd name="T22" fmla="*/ 92 w 192"/>
                <a:gd name="T23" fmla="*/ 179 h 191"/>
                <a:gd name="T24" fmla="*/ 92 w 192"/>
                <a:gd name="T25" fmla="*/ 179 h 191"/>
                <a:gd name="T26" fmla="*/ 128 w 192"/>
                <a:gd name="T27" fmla="*/ 173 h 191"/>
                <a:gd name="T28" fmla="*/ 180 w 192"/>
                <a:gd name="T29" fmla="*/ 96 h 191"/>
                <a:gd name="T30" fmla="*/ 128 w 192"/>
                <a:gd name="T31" fmla="*/ 19 h 191"/>
                <a:gd name="T32" fmla="*/ 92 w 192"/>
                <a:gd name="T33" fmla="*/ 12 h 191"/>
                <a:gd name="T34" fmla="*/ 92 w 192"/>
                <a:gd name="T35" fmla="*/ 12 h 191"/>
                <a:gd name="T36" fmla="*/ 12 w 192"/>
                <a:gd name="T37" fmla="*/ 96 h 191"/>
                <a:gd name="T38" fmla="*/ 92 w 192"/>
                <a:gd name="T39" fmla="*/ 179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2" h="191">
                  <a:moveTo>
                    <a:pt x="96" y="191"/>
                  </a:moveTo>
                  <a:cubicBezTo>
                    <a:pt x="95" y="191"/>
                    <a:pt x="93" y="191"/>
                    <a:pt x="92" y="191"/>
                  </a:cubicBezTo>
                  <a:cubicBezTo>
                    <a:pt x="92" y="191"/>
                    <a:pt x="91" y="191"/>
                    <a:pt x="91" y="191"/>
                  </a:cubicBezTo>
                  <a:cubicBezTo>
                    <a:pt x="91" y="191"/>
                    <a:pt x="91" y="191"/>
                    <a:pt x="91" y="191"/>
                  </a:cubicBezTo>
                  <a:cubicBezTo>
                    <a:pt x="40" y="189"/>
                    <a:pt x="0" y="147"/>
                    <a:pt x="0" y="96"/>
                  </a:cubicBezTo>
                  <a:cubicBezTo>
                    <a:pt x="0" y="45"/>
                    <a:pt x="40" y="3"/>
                    <a:pt x="91" y="0"/>
                  </a:cubicBezTo>
                  <a:cubicBezTo>
                    <a:pt x="91" y="0"/>
                    <a:pt x="92" y="0"/>
                    <a:pt x="92" y="0"/>
                  </a:cubicBezTo>
                  <a:cubicBezTo>
                    <a:pt x="106" y="0"/>
                    <a:pt x="120" y="2"/>
                    <a:pt x="133" y="8"/>
                  </a:cubicBezTo>
                  <a:cubicBezTo>
                    <a:pt x="168" y="22"/>
                    <a:pt x="192" y="57"/>
                    <a:pt x="192" y="96"/>
                  </a:cubicBezTo>
                  <a:cubicBezTo>
                    <a:pt x="192" y="135"/>
                    <a:pt x="168" y="169"/>
                    <a:pt x="133" y="184"/>
                  </a:cubicBezTo>
                  <a:cubicBezTo>
                    <a:pt x="121" y="189"/>
                    <a:pt x="109" y="191"/>
                    <a:pt x="96" y="191"/>
                  </a:cubicBezTo>
                  <a:close/>
                  <a:moveTo>
                    <a:pt x="92" y="179"/>
                  </a:moveTo>
                  <a:cubicBezTo>
                    <a:pt x="92" y="179"/>
                    <a:pt x="92" y="179"/>
                    <a:pt x="92" y="179"/>
                  </a:cubicBezTo>
                  <a:cubicBezTo>
                    <a:pt x="104" y="180"/>
                    <a:pt x="117" y="178"/>
                    <a:pt x="128" y="173"/>
                  </a:cubicBezTo>
                  <a:cubicBezTo>
                    <a:pt x="159" y="160"/>
                    <a:pt x="180" y="130"/>
                    <a:pt x="180" y="96"/>
                  </a:cubicBezTo>
                  <a:cubicBezTo>
                    <a:pt x="180" y="62"/>
                    <a:pt x="159" y="32"/>
                    <a:pt x="128" y="19"/>
                  </a:cubicBezTo>
                  <a:cubicBezTo>
                    <a:pt x="117" y="14"/>
                    <a:pt x="104" y="12"/>
                    <a:pt x="92" y="12"/>
                  </a:cubicBezTo>
                  <a:cubicBezTo>
                    <a:pt x="92" y="12"/>
                    <a:pt x="92" y="12"/>
                    <a:pt x="92" y="12"/>
                  </a:cubicBezTo>
                  <a:cubicBezTo>
                    <a:pt x="47" y="15"/>
                    <a:pt x="12" y="51"/>
                    <a:pt x="12" y="96"/>
                  </a:cubicBezTo>
                  <a:cubicBezTo>
                    <a:pt x="12" y="141"/>
                    <a:pt x="47" y="177"/>
                    <a:pt x="92" y="179"/>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9" name="Freeform 55">
              <a:extLst>
                <a:ext uri="{FF2B5EF4-FFF2-40B4-BE49-F238E27FC236}">
                  <a16:creationId xmlns:a16="http://schemas.microsoft.com/office/drawing/2014/main" id="{C46B708F-72AD-46CA-8B78-F6B9C38BEFA4}"/>
                </a:ext>
              </a:extLst>
            </p:cNvPr>
            <p:cNvSpPr>
              <a:spLocks noEditPoints="1"/>
            </p:cNvSpPr>
            <p:nvPr/>
          </p:nvSpPr>
          <p:spPr bwMode="auto">
            <a:xfrm>
              <a:off x="875" y="1841"/>
              <a:ext cx="225" cy="224"/>
            </a:xfrm>
            <a:custGeom>
              <a:avLst/>
              <a:gdLst>
                <a:gd name="T0" fmla="*/ 96 w 192"/>
                <a:gd name="T1" fmla="*/ 191 h 191"/>
                <a:gd name="T2" fmla="*/ 92 w 192"/>
                <a:gd name="T3" fmla="*/ 191 h 191"/>
                <a:gd name="T4" fmla="*/ 91 w 192"/>
                <a:gd name="T5" fmla="*/ 191 h 191"/>
                <a:gd name="T6" fmla="*/ 91 w 192"/>
                <a:gd name="T7" fmla="*/ 191 h 191"/>
                <a:gd name="T8" fmla="*/ 0 w 192"/>
                <a:gd name="T9" fmla="*/ 96 h 191"/>
                <a:gd name="T10" fmla="*/ 91 w 192"/>
                <a:gd name="T11" fmla="*/ 0 h 191"/>
                <a:gd name="T12" fmla="*/ 92 w 192"/>
                <a:gd name="T13" fmla="*/ 0 h 191"/>
                <a:gd name="T14" fmla="*/ 132 w 192"/>
                <a:gd name="T15" fmla="*/ 8 h 191"/>
                <a:gd name="T16" fmla="*/ 192 w 192"/>
                <a:gd name="T17" fmla="*/ 96 h 191"/>
                <a:gd name="T18" fmla="*/ 132 w 192"/>
                <a:gd name="T19" fmla="*/ 184 h 191"/>
                <a:gd name="T20" fmla="*/ 96 w 192"/>
                <a:gd name="T21" fmla="*/ 191 h 191"/>
                <a:gd name="T22" fmla="*/ 92 w 192"/>
                <a:gd name="T23" fmla="*/ 179 h 191"/>
                <a:gd name="T24" fmla="*/ 92 w 192"/>
                <a:gd name="T25" fmla="*/ 179 h 191"/>
                <a:gd name="T26" fmla="*/ 128 w 192"/>
                <a:gd name="T27" fmla="*/ 173 h 191"/>
                <a:gd name="T28" fmla="*/ 180 w 192"/>
                <a:gd name="T29" fmla="*/ 96 h 191"/>
                <a:gd name="T30" fmla="*/ 128 w 192"/>
                <a:gd name="T31" fmla="*/ 19 h 191"/>
                <a:gd name="T32" fmla="*/ 92 w 192"/>
                <a:gd name="T33" fmla="*/ 12 h 191"/>
                <a:gd name="T34" fmla="*/ 92 w 192"/>
                <a:gd name="T35" fmla="*/ 12 h 191"/>
                <a:gd name="T36" fmla="*/ 12 w 192"/>
                <a:gd name="T37" fmla="*/ 96 h 191"/>
                <a:gd name="T38" fmla="*/ 92 w 192"/>
                <a:gd name="T39" fmla="*/ 179 h 1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92" h="191">
                  <a:moveTo>
                    <a:pt x="96" y="191"/>
                  </a:moveTo>
                  <a:cubicBezTo>
                    <a:pt x="95" y="191"/>
                    <a:pt x="93" y="191"/>
                    <a:pt x="92" y="191"/>
                  </a:cubicBezTo>
                  <a:cubicBezTo>
                    <a:pt x="92" y="191"/>
                    <a:pt x="91" y="191"/>
                    <a:pt x="91" y="191"/>
                  </a:cubicBezTo>
                  <a:cubicBezTo>
                    <a:pt x="91" y="191"/>
                    <a:pt x="91" y="191"/>
                    <a:pt x="91" y="191"/>
                  </a:cubicBezTo>
                  <a:cubicBezTo>
                    <a:pt x="40" y="189"/>
                    <a:pt x="0" y="147"/>
                    <a:pt x="0" y="96"/>
                  </a:cubicBezTo>
                  <a:cubicBezTo>
                    <a:pt x="0" y="45"/>
                    <a:pt x="40" y="3"/>
                    <a:pt x="91" y="0"/>
                  </a:cubicBezTo>
                  <a:cubicBezTo>
                    <a:pt x="91" y="0"/>
                    <a:pt x="92" y="0"/>
                    <a:pt x="92" y="0"/>
                  </a:cubicBezTo>
                  <a:cubicBezTo>
                    <a:pt x="106" y="0"/>
                    <a:pt x="120" y="2"/>
                    <a:pt x="132" y="8"/>
                  </a:cubicBezTo>
                  <a:cubicBezTo>
                    <a:pt x="168" y="22"/>
                    <a:pt x="192" y="57"/>
                    <a:pt x="192" y="96"/>
                  </a:cubicBezTo>
                  <a:cubicBezTo>
                    <a:pt x="192" y="135"/>
                    <a:pt x="168" y="169"/>
                    <a:pt x="132" y="184"/>
                  </a:cubicBezTo>
                  <a:cubicBezTo>
                    <a:pt x="121" y="189"/>
                    <a:pt x="109" y="191"/>
                    <a:pt x="96" y="191"/>
                  </a:cubicBezTo>
                  <a:close/>
                  <a:moveTo>
                    <a:pt x="92" y="179"/>
                  </a:moveTo>
                  <a:cubicBezTo>
                    <a:pt x="92" y="179"/>
                    <a:pt x="92" y="179"/>
                    <a:pt x="92" y="179"/>
                  </a:cubicBezTo>
                  <a:cubicBezTo>
                    <a:pt x="104" y="180"/>
                    <a:pt x="117" y="178"/>
                    <a:pt x="128" y="173"/>
                  </a:cubicBezTo>
                  <a:cubicBezTo>
                    <a:pt x="159" y="160"/>
                    <a:pt x="180" y="130"/>
                    <a:pt x="180" y="96"/>
                  </a:cubicBezTo>
                  <a:cubicBezTo>
                    <a:pt x="180" y="62"/>
                    <a:pt x="159" y="32"/>
                    <a:pt x="128" y="19"/>
                  </a:cubicBezTo>
                  <a:cubicBezTo>
                    <a:pt x="117" y="14"/>
                    <a:pt x="104" y="12"/>
                    <a:pt x="92" y="12"/>
                  </a:cubicBezTo>
                  <a:cubicBezTo>
                    <a:pt x="92" y="12"/>
                    <a:pt x="92" y="12"/>
                    <a:pt x="92" y="12"/>
                  </a:cubicBezTo>
                  <a:cubicBezTo>
                    <a:pt x="47" y="15"/>
                    <a:pt x="12" y="51"/>
                    <a:pt x="12" y="96"/>
                  </a:cubicBezTo>
                  <a:cubicBezTo>
                    <a:pt x="12" y="141"/>
                    <a:pt x="47" y="177"/>
                    <a:pt x="92" y="179"/>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0" name="Freeform 56">
              <a:extLst>
                <a:ext uri="{FF2B5EF4-FFF2-40B4-BE49-F238E27FC236}">
                  <a16:creationId xmlns:a16="http://schemas.microsoft.com/office/drawing/2014/main" id="{2E1F11BF-2AE8-47F4-8E58-1D9EFED63DEC}"/>
                </a:ext>
              </a:extLst>
            </p:cNvPr>
            <p:cNvSpPr>
              <a:spLocks noEditPoints="1"/>
            </p:cNvSpPr>
            <p:nvPr/>
          </p:nvSpPr>
          <p:spPr bwMode="auto">
            <a:xfrm>
              <a:off x="874" y="1890"/>
              <a:ext cx="225" cy="127"/>
            </a:xfrm>
            <a:custGeom>
              <a:avLst/>
              <a:gdLst>
                <a:gd name="T0" fmla="*/ 96 w 192"/>
                <a:gd name="T1" fmla="*/ 108 h 108"/>
                <a:gd name="T2" fmla="*/ 2 w 192"/>
                <a:gd name="T3" fmla="*/ 58 h 108"/>
                <a:gd name="T4" fmla="*/ 2 w 192"/>
                <a:gd name="T5" fmla="*/ 50 h 108"/>
                <a:gd name="T6" fmla="*/ 96 w 192"/>
                <a:gd name="T7" fmla="*/ 0 h 108"/>
                <a:gd name="T8" fmla="*/ 190 w 192"/>
                <a:gd name="T9" fmla="*/ 50 h 108"/>
                <a:gd name="T10" fmla="*/ 190 w 192"/>
                <a:gd name="T11" fmla="*/ 58 h 108"/>
                <a:gd name="T12" fmla="*/ 96 w 192"/>
                <a:gd name="T13" fmla="*/ 108 h 108"/>
                <a:gd name="T14" fmla="*/ 15 w 192"/>
                <a:gd name="T15" fmla="*/ 54 h 108"/>
                <a:gd name="T16" fmla="*/ 96 w 192"/>
                <a:gd name="T17" fmla="*/ 96 h 108"/>
                <a:gd name="T18" fmla="*/ 177 w 192"/>
                <a:gd name="T19" fmla="*/ 54 h 108"/>
                <a:gd name="T20" fmla="*/ 96 w 192"/>
                <a:gd name="T21" fmla="*/ 12 h 108"/>
                <a:gd name="T22" fmla="*/ 15 w 192"/>
                <a:gd name="T23" fmla="*/ 54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92" h="108">
                  <a:moveTo>
                    <a:pt x="96" y="108"/>
                  </a:moveTo>
                  <a:cubicBezTo>
                    <a:pt x="44" y="108"/>
                    <a:pt x="4" y="60"/>
                    <a:pt x="2" y="58"/>
                  </a:cubicBezTo>
                  <a:cubicBezTo>
                    <a:pt x="0" y="55"/>
                    <a:pt x="0" y="52"/>
                    <a:pt x="2" y="50"/>
                  </a:cubicBezTo>
                  <a:cubicBezTo>
                    <a:pt x="4" y="48"/>
                    <a:pt x="44" y="0"/>
                    <a:pt x="96" y="0"/>
                  </a:cubicBezTo>
                  <a:cubicBezTo>
                    <a:pt x="148" y="0"/>
                    <a:pt x="188" y="48"/>
                    <a:pt x="190" y="50"/>
                  </a:cubicBezTo>
                  <a:cubicBezTo>
                    <a:pt x="192" y="52"/>
                    <a:pt x="192" y="55"/>
                    <a:pt x="190" y="58"/>
                  </a:cubicBezTo>
                  <a:cubicBezTo>
                    <a:pt x="188" y="60"/>
                    <a:pt x="148" y="108"/>
                    <a:pt x="96" y="108"/>
                  </a:cubicBezTo>
                  <a:close/>
                  <a:moveTo>
                    <a:pt x="15" y="54"/>
                  </a:moveTo>
                  <a:cubicBezTo>
                    <a:pt x="25" y="65"/>
                    <a:pt x="58" y="96"/>
                    <a:pt x="96" y="96"/>
                  </a:cubicBezTo>
                  <a:cubicBezTo>
                    <a:pt x="134" y="96"/>
                    <a:pt x="167" y="65"/>
                    <a:pt x="177" y="54"/>
                  </a:cubicBezTo>
                  <a:cubicBezTo>
                    <a:pt x="167" y="43"/>
                    <a:pt x="134" y="12"/>
                    <a:pt x="96" y="12"/>
                  </a:cubicBezTo>
                  <a:cubicBezTo>
                    <a:pt x="58" y="12"/>
                    <a:pt x="25" y="43"/>
                    <a:pt x="15" y="54"/>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1" name="Freeform 57">
              <a:extLst>
                <a:ext uri="{FF2B5EF4-FFF2-40B4-BE49-F238E27FC236}">
                  <a16:creationId xmlns:a16="http://schemas.microsoft.com/office/drawing/2014/main" id="{76A2E769-D5BB-45D7-81D3-08DF6332490D}"/>
                </a:ext>
              </a:extLst>
            </p:cNvPr>
            <p:cNvSpPr>
              <a:spLocks noEditPoints="1"/>
            </p:cNvSpPr>
            <p:nvPr/>
          </p:nvSpPr>
          <p:spPr bwMode="auto">
            <a:xfrm>
              <a:off x="926" y="1891"/>
              <a:ext cx="122" cy="124"/>
            </a:xfrm>
            <a:custGeom>
              <a:avLst/>
              <a:gdLst>
                <a:gd name="T0" fmla="*/ 52 w 104"/>
                <a:gd name="T1" fmla="*/ 105 h 105"/>
                <a:gd name="T2" fmla="*/ 0 w 104"/>
                <a:gd name="T3" fmla="*/ 53 h 105"/>
                <a:gd name="T4" fmla="*/ 52 w 104"/>
                <a:gd name="T5" fmla="*/ 0 h 105"/>
                <a:gd name="T6" fmla="*/ 104 w 104"/>
                <a:gd name="T7" fmla="*/ 53 h 105"/>
                <a:gd name="T8" fmla="*/ 52 w 104"/>
                <a:gd name="T9" fmla="*/ 105 h 105"/>
                <a:gd name="T10" fmla="*/ 52 w 104"/>
                <a:gd name="T11" fmla="*/ 12 h 105"/>
                <a:gd name="T12" fmla="*/ 12 w 104"/>
                <a:gd name="T13" fmla="*/ 53 h 105"/>
                <a:gd name="T14" fmla="*/ 52 w 104"/>
                <a:gd name="T15" fmla="*/ 93 h 105"/>
                <a:gd name="T16" fmla="*/ 92 w 104"/>
                <a:gd name="T17" fmla="*/ 53 h 105"/>
                <a:gd name="T18" fmla="*/ 52 w 104"/>
                <a:gd name="T19" fmla="*/ 12 h 1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4" h="105">
                  <a:moveTo>
                    <a:pt x="52" y="105"/>
                  </a:moveTo>
                  <a:cubicBezTo>
                    <a:pt x="23" y="105"/>
                    <a:pt x="0" y="82"/>
                    <a:pt x="0" y="53"/>
                  </a:cubicBezTo>
                  <a:cubicBezTo>
                    <a:pt x="0" y="24"/>
                    <a:pt x="23" y="0"/>
                    <a:pt x="52" y="0"/>
                  </a:cubicBezTo>
                  <a:cubicBezTo>
                    <a:pt x="81" y="0"/>
                    <a:pt x="104" y="24"/>
                    <a:pt x="104" y="53"/>
                  </a:cubicBezTo>
                  <a:cubicBezTo>
                    <a:pt x="104" y="82"/>
                    <a:pt x="81" y="105"/>
                    <a:pt x="52" y="105"/>
                  </a:cubicBezTo>
                  <a:close/>
                  <a:moveTo>
                    <a:pt x="52" y="12"/>
                  </a:moveTo>
                  <a:cubicBezTo>
                    <a:pt x="30" y="12"/>
                    <a:pt x="12" y="31"/>
                    <a:pt x="12" y="53"/>
                  </a:cubicBezTo>
                  <a:cubicBezTo>
                    <a:pt x="12" y="75"/>
                    <a:pt x="30" y="93"/>
                    <a:pt x="52" y="93"/>
                  </a:cubicBezTo>
                  <a:cubicBezTo>
                    <a:pt x="74" y="93"/>
                    <a:pt x="92" y="75"/>
                    <a:pt x="92" y="53"/>
                  </a:cubicBezTo>
                  <a:cubicBezTo>
                    <a:pt x="92" y="31"/>
                    <a:pt x="74" y="12"/>
                    <a:pt x="52"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2" name="Freeform 58">
              <a:extLst>
                <a:ext uri="{FF2B5EF4-FFF2-40B4-BE49-F238E27FC236}">
                  <a16:creationId xmlns:a16="http://schemas.microsoft.com/office/drawing/2014/main" id="{ECD5C5C9-8C47-4690-B137-199DE222D3B9}"/>
                </a:ext>
              </a:extLst>
            </p:cNvPr>
            <p:cNvSpPr>
              <a:spLocks noEditPoints="1"/>
            </p:cNvSpPr>
            <p:nvPr/>
          </p:nvSpPr>
          <p:spPr bwMode="auto">
            <a:xfrm>
              <a:off x="962" y="1929"/>
              <a:ext cx="49" cy="49"/>
            </a:xfrm>
            <a:custGeom>
              <a:avLst/>
              <a:gdLst>
                <a:gd name="T0" fmla="*/ 21 w 42"/>
                <a:gd name="T1" fmla="*/ 42 h 42"/>
                <a:gd name="T2" fmla="*/ 0 w 42"/>
                <a:gd name="T3" fmla="*/ 21 h 42"/>
                <a:gd name="T4" fmla="*/ 21 w 42"/>
                <a:gd name="T5" fmla="*/ 0 h 42"/>
                <a:gd name="T6" fmla="*/ 42 w 42"/>
                <a:gd name="T7" fmla="*/ 21 h 42"/>
                <a:gd name="T8" fmla="*/ 21 w 42"/>
                <a:gd name="T9" fmla="*/ 42 h 42"/>
                <a:gd name="T10" fmla="*/ 21 w 42"/>
                <a:gd name="T11" fmla="*/ 12 h 42"/>
                <a:gd name="T12" fmla="*/ 12 w 42"/>
                <a:gd name="T13" fmla="*/ 21 h 42"/>
                <a:gd name="T14" fmla="*/ 21 w 42"/>
                <a:gd name="T15" fmla="*/ 30 h 42"/>
                <a:gd name="T16" fmla="*/ 30 w 42"/>
                <a:gd name="T17" fmla="*/ 21 h 42"/>
                <a:gd name="T18" fmla="*/ 21 w 42"/>
                <a:gd name="T19" fmla="*/ 1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2" h="42">
                  <a:moveTo>
                    <a:pt x="21" y="42"/>
                  </a:moveTo>
                  <a:cubicBezTo>
                    <a:pt x="10" y="42"/>
                    <a:pt x="0" y="32"/>
                    <a:pt x="0" y="21"/>
                  </a:cubicBezTo>
                  <a:cubicBezTo>
                    <a:pt x="0" y="9"/>
                    <a:pt x="10" y="0"/>
                    <a:pt x="21" y="0"/>
                  </a:cubicBezTo>
                  <a:cubicBezTo>
                    <a:pt x="32" y="0"/>
                    <a:pt x="42" y="9"/>
                    <a:pt x="42" y="21"/>
                  </a:cubicBezTo>
                  <a:cubicBezTo>
                    <a:pt x="42" y="32"/>
                    <a:pt x="32" y="42"/>
                    <a:pt x="21" y="42"/>
                  </a:cubicBezTo>
                  <a:close/>
                  <a:moveTo>
                    <a:pt x="21" y="12"/>
                  </a:moveTo>
                  <a:cubicBezTo>
                    <a:pt x="16" y="12"/>
                    <a:pt x="12" y="16"/>
                    <a:pt x="12" y="21"/>
                  </a:cubicBezTo>
                  <a:cubicBezTo>
                    <a:pt x="12" y="26"/>
                    <a:pt x="16" y="30"/>
                    <a:pt x="21" y="30"/>
                  </a:cubicBezTo>
                  <a:cubicBezTo>
                    <a:pt x="26" y="30"/>
                    <a:pt x="30" y="26"/>
                    <a:pt x="30" y="21"/>
                  </a:cubicBezTo>
                  <a:cubicBezTo>
                    <a:pt x="30" y="16"/>
                    <a:pt x="26" y="12"/>
                    <a:pt x="21" y="12"/>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3" name="Freeform 59">
              <a:extLst>
                <a:ext uri="{FF2B5EF4-FFF2-40B4-BE49-F238E27FC236}">
                  <a16:creationId xmlns:a16="http://schemas.microsoft.com/office/drawing/2014/main" id="{416B5DCE-A394-4039-8D51-738CA3D44CE5}"/>
                </a:ext>
              </a:extLst>
            </p:cNvPr>
            <p:cNvSpPr>
              <a:spLocks noEditPoints="1"/>
            </p:cNvSpPr>
            <p:nvPr/>
          </p:nvSpPr>
          <p:spPr bwMode="auto">
            <a:xfrm>
              <a:off x="1019" y="1849"/>
              <a:ext cx="344" cy="209"/>
            </a:xfrm>
            <a:custGeom>
              <a:avLst/>
              <a:gdLst>
                <a:gd name="T0" fmla="*/ 6 w 293"/>
                <a:gd name="T1" fmla="*/ 178 h 178"/>
                <a:gd name="T2" fmla="*/ 0 w 293"/>
                <a:gd name="T3" fmla="*/ 173 h 178"/>
                <a:gd name="T4" fmla="*/ 4 w 293"/>
                <a:gd name="T5" fmla="*/ 166 h 178"/>
                <a:gd name="T6" fmla="*/ 56 w 293"/>
                <a:gd name="T7" fmla="*/ 89 h 178"/>
                <a:gd name="T8" fmla="*/ 4 w 293"/>
                <a:gd name="T9" fmla="*/ 12 h 178"/>
                <a:gd name="T10" fmla="*/ 0 w 293"/>
                <a:gd name="T11" fmla="*/ 4 h 178"/>
                <a:gd name="T12" fmla="*/ 7 w 293"/>
                <a:gd name="T13" fmla="*/ 0 h 178"/>
                <a:gd name="T14" fmla="*/ 288 w 293"/>
                <a:gd name="T15" fmla="*/ 49 h 178"/>
                <a:gd name="T16" fmla="*/ 293 w 293"/>
                <a:gd name="T17" fmla="*/ 55 h 178"/>
                <a:gd name="T18" fmla="*/ 293 w 293"/>
                <a:gd name="T19" fmla="*/ 123 h 178"/>
                <a:gd name="T20" fmla="*/ 288 w 293"/>
                <a:gd name="T21" fmla="*/ 129 h 178"/>
                <a:gd name="T22" fmla="*/ 7 w 293"/>
                <a:gd name="T23" fmla="*/ 178 h 178"/>
                <a:gd name="T24" fmla="*/ 6 w 293"/>
                <a:gd name="T25" fmla="*/ 178 h 178"/>
                <a:gd name="T26" fmla="*/ 35 w 293"/>
                <a:gd name="T27" fmla="*/ 17 h 178"/>
                <a:gd name="T28" fmla="*/ 68 w 293"/>
                <a:gd name="T29" fmla="*/ 89 h 178"/>
                <a:gd name="T30" fmla="*/ 35 w 293"/>
                <a:gd name="T31" fmla="*/ 160 h 178"/>
                <a:gd name="T32" fmla="*/ 281 w 293"/>
                <a:gd name="T33" fmla="*/ 118 h 178"/>
                <a:gd name="T34" fmla="*/ 281 w 293"/>
                <a:gd name="T35" fmla="*/ 60 h 178"/>
                <a:gd name="T36" fmla="*/ 35 w 293"/>
                <a:gd name="T37" fmla="*/ 17 h 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93" h="178">
                  <a:moveTo>
                    <a:pt x="6" y="178"/>
                  </a:moveTo>
                  <a:cubicBezTo>
                    <a:pt x="4" y="178"/>
                    <a:pt x="1" y="176"/>
                    <a:pt x="0" y="173"/>
                  </a:cubicBezTo>
                  <a:cubicBezTo>
                    <a:pt x="0" y="170"/>
                    <a:pt x="1" y="167"/>
                    <a:pt x="4" y="166"/>
                  </a:cubicBezTo>
                  <a:cubicBezTo>
                    <a:pt x="35" y="153"/>
                    <a:pt x="56" y="123"/>
                    <a:pt x="56" y="89"/>
                  </a:cubicBezTo>
                  <a:cubicBezTo>
                    <a:pt x="56" y="55"/>
                    <a:pt x="35" y="25"/>
                    <a:pt x="4" y="12"/>
                  </a:cubicBezTo>
                  <a:cubicBezTo>
                    <a:pt x="1" y="10"/>
                    <a:pt x="0" y="7"/>
                    <a:pt x="0" y="4"/>
                  </a:cubicBezTo>
                  <a:cubicBezTo>
                    <a:pt x="1" y="1"/>
                    <a:pt x="4" y="0"/>
                    <a:pt x="7" y="0"/>
                  </a:cubicBezTo>
                  <a:cubicBezTo>
                    <a:pt x="288" y="49"/>
                    <a:pt x="288" y="49"/>
                    <a:pt x="288" y="49"/>
                  </a:cubicBezTo>
                  <a:cubicBezTo>
                    <a:pt x="291" y="50"/>
                    <a:pt x="293" y="52"/>
                    <a:pt x="293" y="55"/>
                  </a:cubicBezTo>
                  <a:cubicBezTo>
                    <a:pt x="293" y="123"/>
                    <a:pt x="293" y="123"/>
                    <a:pt x="293" y="123"/>
                  </a:cubicBezTo>
                  <a:cubicBezTo>
                    <a:pt x="293" y="126"/>
                    <a:pt x="291" y="128"/>
                    <a:pt x="288" y="129"/>
                  </a:cubicBezTo>
                  <a:cubicBezTo>
                    <a:pt x="7" y="178"/>
                    <a:pt x="7" y="178"/>
                    <a:pt x="7" y="178"/>
                  </a:cubicBezTo>
                  <a:cubicBezTo>
                    <a:pt x="7" y="178"/>
                    <a:pt x="7" y="178"/>
                    <a:pt x="6" y="178"/>
                  </a:cubicBezTo>
                  <a:close/>
                  <a:moveTo>
                    <a:pt x="35" y="17"/>
                  </a:moveTo>
                  <a:cubicBezTo>
                    <a:pt x="56" y="35"/>
                    <a:pt x="68" y="61"/>
                    <a:pt x="68" y="89"/>
                  </a:cubicBezTo>
                  <a:cubicBezTo>
                    <a:pt x="68" y="117"/>
                    <a:pt x="56" y="143"/>
                    <a:pt x="35" y="160"/>
                  </a:cubicBezTo>
                  <a:cubicBezTo>
                    <a:pt x="281" y="118"/>
                    <a:pt x="281" y="118"/>
                    <a:pt x="281" y="118"/>
                  </a:cubicBezTo>
                  <a:cubicBezTo>
                    <a:pt x="281" y="60"/>
                    <a:pt x="281" y="60"/>
                    <a:pt x="281" y="60"/>
                  </a:cubicBezTo>
                  <a:lnTo>
                    <a:pt x="35" y="17"/>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4" name="Freeform 60">
              <a:extLst>
                <a:ext uri="{FF2B5EF4-FFF2-40B4-BE49-F238E27FC236}">
                  <a16:creationId xmlns:a16="http://schemas.microsoft.com/office/drawing/2014/main" id="{51D2E914-2FC9-4800-9957-7C41FC9149B8}"/>
                </a:ext>
              </a:extLst>
            </p:cNvPr>
            <p:cNvSpPr>
              <a:spLocks noEditPoints="1"/>
            </p:cNvSpPr>
            <p:nvPr/>
          </p:nvSpPr>
          <p:spPr bwMode="auto">
            <a:xfrm>
              <a:off x="1063" y="2175"/>
              <a:ext cx="222" cy="61"/>
            </a:xfrm>
            <a:custGeom>
              <a:avLst/>
              <a:gdLst>
                <a:gd name="T0" fmla="*/ 183 w 190"/>
                <a:gd name="T1" fmla="*/ 52 h 52"/>
                <a:gd name="T2" fmla="*/ 6 w 190"/>
                <a:gd name="T3" fmla="*/ 52 h 52"/>
                <a:gd name="T4" fmla="*/ 1 w 190"/>
                <a:gd name="T5" fmla="*/ 49 h 52"/>
                <a:gd name="T6" fmla="*/ 1 w 190"/>
                <a:gd name="T7" fmla="*/ 43 h 52"/>
                <a:gd name="T8" fmla="*/ 19 w 190"/>
                <a:gd name="T9" fmla="*/ 4 h 52"/>
                <a:gd name="T10" fmla="*/ 24 w 190"/>
                <a:gd name="T11" fmla="*/ 0 h 52"/>
                <a:gd name="T12" fmla="*/ 165 w 190"/>
                <a:gd name="T13" fmla="*/ 0 h 52"/>
                <a:gd name="T14" fmla="*/ 170 w 190"/>
                <a:gd name="T15" fmla="*/ 4 h 52"/>
                <a:gd name="T16" fmla="*/ 189 w 190"/>
                <a:gd name="T17" fmla="*/ 43 h 52"/>
                <a:gd name="T18" fmla="*/ 188 w 190"/>
                <a:gd name="T19" fmla="*/ 49 h 52"/>
                <a:gd name="T20" fmla="*/ 183 w 190"/>
                <a:gd name="T21" fmla="*/ 52 h 52"/>
                <a:gd name="T22" fmla="*/ 15 w 190"/>
                <a:gd name="T23" fmla="*/ 40 h 52"/>
                <a:gd name="T24" fmla="*/ 174 w 190"/>
                <a:gd name="T25" fmla="*/ 40 h 52"/>
                <a:gd name="T26" fmla="*/ 161 w 190"/>
                <a:gd name="T27" fmla="*/ 12 h 52"/>
                <a:gd name="T28" fmla="*/ 28 w 190"/>
                <a:gd name="T29" fmla="*/ 12 h 52"/>
                <a:gd name="T30" fmla="*/ 15 w 190"/>
                <a:gd name="T31" fmla="*/ 4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90" h="52">
                  <a:moveTo>
                    <a:pt x="183" y="52"/>
                  </a:moveTo>
                  <a:cubicBezTo>
                    <a:pt x="6" y="52"/>
                    <a:pt x="6" y="52"/>
                    <a:pt x="6" y="52"/>
                  </a:cubicBezTo>
                  <a:cubicBezTo>
                    <a:pt x="4" y="52"/>
                    <a:pt x="2" y="51"/>
                    <a:pt x="1" y="49"/>
                  </a:cubicBezTo>
                  <a:cubicBezTo>
                    <a:pt x="0" y="47"/>
                    <a:pt x="0" y="45"/>
                    <a:pt x="1" y="43"/>
                  </a:cubicBezTo>
                  <a:cubicBezTo>
                    <a:pt x="19" y="4"/>
                    <a:pt x="19" y="4"/>
                    <a:pt x="19" y="4"/>
                  </a:cubicBezTo>
                  <a:cubicBezTo>
                    <a:pt x="20" y="2"/>
                    <a:pt x="22" y="0"/>
                    <a:pt x="24" y="0"/>
                  </a:cubicBezTo>
                  <a:cubicBezTo>
                    <a:pt x="165" y="0"/>
                    <a:pt x="165" y="0"/>
                    <a:pt x="165" y="0"/>
                  </a:cubicBezTo>
                  <a:cubicBezTo>
                    <a:pt x="167" y="0"/>
                    <a:pt x="169" y="2"/>
                    <a:pt x="170" y="4"/>
                  </a:cubicBezTo>
                  <a:cubicBezTo>
                    <a:pt x="189" y="43"/>
                    <a:pt x="189" y="43"/>
                    <a:pt x="189" y="43"/>
                  </a:cubicBezTo>
                  <a:cubicBezTo>
                    <a:pt x="190" y="45"/>
                    <a:pt x="189" y="47"/>
                    <a:pt x="188" y="49"/>
                  </a:cubicBezTo>
                  <a:cubicBezTo>
                    <a:pt x="187" y="51"/>
                    <a:pt x="185" y="52"/>
                    <a:pt x="183" y="52"/>
                  </a:cubicBezTo>
                  <a:close/>
                  <a:moveTo>
                    <a:pt x="15" y="40"/>
                  </a:moveTo>
                  <a:cubicBezTo>
                    <a:pt x="174" y="40"/>
                    <a:pt x="174" y="40"/>
                    <a:pt x="174" y="40"/>
                  </a:cubicBezTo>
                  <a:cubicBezTo>
                    <a:pt x="161" y="12"/>
                    <a:pt x="161" y="12"/>
                    <a:pt x="161" y="12"/>
                  </a:cubicBezTo>
                  <a:cubicBezTo>
                    <a:pt x="28" y="12"/>
                    <a:pt x="28" y="12"/>
                    <a:pt x="28" y="12"/>
                  </a:cubicBezTo>
                  <a:lnTo>
                    <a:pt x="15" y="40"/>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5" name="Freeform 61">
              <a:extLst>
                <a:ext uri="{FF2B5EF4-FFF2-40B4-BE49-F238E27FC236}">
                  <a16:creationId xmlns:a16="http://schemas.microsoft.com/office/drawing/2014/main" id="{870A06B8-AEAF-4290-B7FB-EB7F003F788B}"/>
                </a:ext>
              </a:extLst>
            </p:cNvPr>
            <p:cNvSpPr>
              <a:spLocks noEditPoints="1"/>
            </p:cNvSpPr>
            <p:nvPr/>
          </p:nvSpPr>
          <p:spPr bwMode="auto">
            <a:xfrm>
              <a:off x="981" y="2019"/>
              <a:ext cx="190" cy="303"/>
            </a:xfrm>
            <a:custGeom>
              <a:avLst/>
              <a:gdLst>
                <a:gd name="T0" fmla="*/ 42 w 162"/>
                <a:gd name="T1" fmla="*/ 258 h 258"/>
                <a:gd name="T2" fmla="*/ 6 w 162"/>
                <a:gd name="T3" fmla="*/ 258 h 258"/>
                <a:gd name="T4" fmla="*/ 1 w 162"/>
                <a:gd name="T5" fmla="*/ 256 h 258"/>
                <a:gd name="T6" fmla="*/ 1 w 162"/>
                <a:gd name="T7" fmla="*/ 250 h 258"/>
                <a:gd name="T8" fmla="*/ 111 w 162"/>
                <a:gd name="T9" fmla="*/ 11 h 258"/>
                <a:gd name="T10" fmla="*/ 115 w 162"/>
                <a:gd name="T11" fmla="*/ 7 h 258"/>
                <a:gd name="T12" fmla="*/ 154 w 162"/>
                <a:gd name="T13" fmla="*/ 0 h 258"/>
                <a:gd name="T14" fmla="*/ 160 w 162"/>
                <a:gd name="T15" fmla="*/ 3 h 258"/>
                <a:gd name="T16" fmla="*/ 161 w 162"/>
                <a:gd name="T17" fmla="*/ 9 h 258"/>
                <a:gd name="T18" fmla="*/ 47 w 162"/>
                <a:gd name="T19" fmla="*/ 255 h 258"/>
                <a:gd name="T20" fmla="*/ 42 w 162"/>
                <a:gd name="T21" fmla="*/ 258 h 258"/>
                <a:gd name="T22" fmla="*/ 15 w 162"/>
                <a:gd name="T23" fmla="*/ 246 h 258"/>
                <a:gd name="T24" fmla="*/ 38 w 162"/>
                <a:gd name="T25" fmla="*/ 246 h 258"/>
                <a:gd name="T26" fmla="*/ 145 w 162"/>
                <a:gd name="T27" fmla="*/ 14 h 258"/>
                <a:gd name="T28" fmla="*/ 120 w 162"/>
                <a:gd name="T29" fmla="*/ 19 h 258"/>
                <a:gd name="T30" fmla="*/ 15 w 162"/>
                <a:gd name="T31" fmla="*/ 246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2" h="258">
                  <a:moveTo>
                    <a:pt x="42" y="258"/>
                  </a:moveTo>
                  <a:cubicBezTo>
                    <a:pt x="6" y="258"/>
                    <a:pt x="6" y="258"/>
                    <a:pt x="6" y="258"/>
                  </a:cubicBezTo>
                  <a:cubicBezTo>
                    <a:pt x="4" y="258"/>
                    <a:pt x="2" y="257"/>
                    <a:pt x="1" y="256"/>
                  </a:cubicBezTo>
                  <a:cubicBezTo>
                    <a:pt x="0" y="254"/>
                    <a:pt x="0" y="252"/>
                    <a:pt x="1" y="250"/>
                  </a:cubicBezTo>
                  <a:cubicBezTo>
                    <a:pt x="111" y="11"/>
                    <a:pt x="111" y="11"/>
                    <a:pt x="111" y="11"/>
                  </a:cubicBezTo>
                  <a:cubicBezTo>
                    <a:pt x="112" y="9"/>
                    <a:pt x="113" y="8"/>
                    <a:pt x="115" y="7"/>
                  </a:cubicBezTo>
                  <a:cubicBezTo>
                    <a:pt x="154" y="0"/>
                    <a:pt x="154" y="0"/>
                    <a:pt x="154" y="0"/>
                  </a:cubicBezTo>
                  <a:cubicBezTo>
                    <a:pt x="157" y="0"/>
                    <a:pt x="159" y="1"/>
                    <a:pt x="160" y="3"/>
                  </a:cubicBezTo>
                  <a:cubicBezTo>
                    <a:pt x="162" y="5"/>
                    <a:pt x="162" y="7"/>
                    <a:pt x="161" y="9"/>
                  </a:cubicBezTo>
                  <a:cubicBezTo>
                    <a:pt x="47" y="255"/>
                    <a:pt x="47" y="255"/>
                    <a:pt x="47" y="255"/>
                  </a:cubicBezTo>
                  <a:cubicBezTo>
                    <a:pt x="46" y="257"/>
                    <a:pt x="44" y="258"/>
                    <a:pt x="42" y="258"/>
                  </a:cubicBezTo>
                  <a:close/>
                  <a:moveTo>
                    <a:pt x="15" y="246"/>
                  </a:moveTo>
                  <a:cubicBezTo>
                    <a:pt x="38" y="246"/>
                    <a:pt x="38" y="246"/>
                    <a:pt x="38" y="246"/>
                  </a:cubicBezTo>
                  <a:cubicBezTo>
                    <a:pt x="145" y="14"/>
                    <a:pt x="145" y="14"/>
                    <a:pt x="145" y="14"/>
                  </a:cubicBezTo>
                  <a:cubicBezTo>
                    <a:pt x="120" y="19"/>
                    <a:pt x="120" y="19"/>
                    <a:pt x="120" y="19"/>
                  </a:cubicBezTo>
                  <a:lnTo>
                    <a:pt x="15" y="246"/>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6" name="Freeform 62">
              <a:extLst>
                <a:ext uri="{FF2B5EF4-FFF2-40B4-BE49-F238E27FC236}">
                  <a16:creationId xmlns:a16="http://schemas.microsoft.com/office/drawing/2014/main" id="{F3F51C60-E38C-4EC8-A0BF-D63350E74EDA}"/>
                </a:ext>
              </a:extLst>
            </p:cNvPr>
            <p:cNvSpPr>
              <a:spLocks noEditPoints="1"/>
            </p:cNvSpPr>
            <p:nvPr/>
          </p:nvSpPr>
          <p:spPr bwMode="auto">
            <a:xfrm>
              <a:off x="1175" y="2009"/>
              <a:ext cx="192" cy="313"/>
            </a:xfrm>
            <a:custGeom>
              <a:avLst/>
              <a:gdLst>
                <a:gd name="T0" fmla="*/ 157 w 164"/>
                <a:gd name="T1" fmla="*/ 267 h 267"/>
                <a:gd name="T2" fmla="*/ 121 w 164"/>
                <a:gd name="T3" fmla="*/ 267 h 267"/>
                <a:gd name="T4" fmla="*/ 116 w 164"/>
                <a:gd name="T5" fmla="*/ 264 h 267"/>
                <a:gd name="T6" fmla="*/ 1 w 164"/>
                <a:gd name="T7" fmla="*/ 15 h 267"/>
                <a:gd name="T8" fmla="*/ 1 w 164"/>
                <a:gd name="T9" fmla="*/ 10 h 267"/>
                <a:gd name="T10" fmla="*/ 5 w 164"/>
                <a:gd name="T11" fmla="*/ 7 h 267"/>
                <a:gd name="T12" fmla="*/ 39 w 164"/>
                <a:gd name="T13" fmla="*/ 1 h 267"/>
                <a:gd name="T14" fmla="*/ 45 w 164"/>
                <a:gd name="T15" fmla="*/ 4 h 267"/>
                <a:gd name="T16" fmla="*/ 163 w 164"/>
                <a:gd name="T17" fmla="*/ 259 h 267"/>
                <a:gd name="T18" fmla="*/ 162 w 164"/>
                <a:gd name="T19" fmla="*/ 265 h 267"/>
                <a:gd name="T20" fmla="*/ 157 w 164"/>
                <a:gd name="T21" fmla="*/ 267 h 267"/>
                <a:gd name="T22" fmla="*/ 125 w 164"/>
                <a:gd name="T23" fmla="*/ 255 h 267"/>
                <a:gd name="T24" fmla="*/ 148 w 164"/>
                <a:gd name="T25" fmla="*/ 255 h 267"/>
                <a:gd name="T26" fmla="*/ 36 w 164"/>
                <a:gd name="T27" fmla="*/ 13 h 267"/>
                <a:gd name="T28" fmla="*/ 15 w 164"/>
                <a:gd name="T29" fmla="*/ 17 h 267"/>
                <a:gd name="T30" fmla="*/ 125 w 164"/>
                <a:gd name="T31" fmla="*/ 255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64" h="267">
                  <a:moveTo>
                    <a:pt x="157" y="267"/>
                  </a:moveTo>
                  <a:cubicBezTo>
                    <a:pt x="121" y="267"/>
                    <a:pt x="121" y="267"/>
                    <a:pt x="121" y="267"/>
                  </a:cubicBezTo>
                  <a:cubicBezTo>
                    <a:pt x="119" y="267"/>
                    <a:pt x="117" y="266"/>
                    <a:pt x="116" y="264"/>
                  </a:cubicBezTo>
                  <a:cubicBezTo>
                    <a:pt x="1" y="15"/>
                    <a:pt x="1" y="15"/>
                    <a:pt x="1" y="15"/>
                  </a:cubicBezTo>
                  <a:cubicBezTo>
                    <a:pt x="0" y="13"/>
                    <a:pt x="0" y="11"/>
                    <a:pt x="1" y="10"/>
                  </a:cubicBezTo>
                  <a:cubicBezTo>
                    <a:pt x="2" y="8"/>
                    <a:pt x="4" y="7"/>
                    <a:pt x="5" y="7"/>
                  </a:cubicBezTo>
                  <a:cubicBezTo>
                    <a:pt x="39" y="1"/>
                    <a:pt x="39" y="1"/>
                    <a:pt x="39" y="1"/>
                  </a:cubicBezTo>
                  <a:cubicBezTo>
                    <a:pt x="41" y="0"/>
                    <a:pt x="44" y="2"/>
                    <a:pt x="45" y="4"/>
                  </a:cubicBezTo>
                  <a:cubicBezTo>
                    <a:pt x="163" y="259"/>
                    <a:pt x="163" y="259"/>
                    <a:pt x="163" y="259"/>
                  </a:cubicBezTo>
                  <a:cubicBezTo>
                    <a:pt x="164" y="261"/>
                    <a:pt x="163" y="263"/>
                    <a:pt x="162" y="265"/>
                  </a:cubicBezTo>
                  <a:cubicBezTo>
                    <a:pt x="161" y="266"/>
                    <a:pt x="159" y="267"/>
                    <a:pt x="157" y="267"/>
                  </a:cubicBezTo>
                  <a:close/>
                  <a:moveTo>
                    <a:pt x="125" y="255"/>
                  </a:moveTo>
                  <a:cubicBezTo>
                    <a:pt x="148" y="255"/>
                    <a:pt x="148" y="255"/>
                    <a:pt x="148" y="255"/>
                  </a:cubicBezTo>
                  <a:cubicBezTo>
                    <a:pt x="36" y="13"/>
                    <a:pt x="36" y="13"/>
                    <a:pt x="36" y="13"/>
                  </a:cubicBezTo>
                  <a:cubicBezTo>
                    <a:pt x="15" y="17"/>
                    <a:pt x="15" y="17"/>
                    <a:pt x="15" y="17"/>
                  </a:cubicBezTo>
                  <a:lnTo>
                    <a:pt x="125" y="255"/>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398" name="Group 65">
            <a:extLst>
              <a:ext uri="{FF2B5EF4-FFF2-40B4-BE49-F238E27FC236}">
                <a16:creationId xmlns:a16="http://schemas.microsoft.com/office/drawing/2014/main" id="{C257980C-D78E-4790-90F5-608E9DA45610}"/>
              </a:ext>
            </a:extLst>
          </p:cNvPr>
          <p:cNvGrpSpPr>
            <a:grpSpLocks noChangeAspect="1"/>
          </p:cNvGrpSpPr>
          <p:nvPr/>
        </p:nvGrpSpPr>
        <p:grpSpPr bwMode="auto">
          <a:xfrm>
            <a:off x="3556003" y="2084387"/>
            <a:ext cx="833438" cy="831849"/>
            <a:chOff x="2240" y="1313"/>
            <a:chExt cx="525" cy="524"/>
          </a:xfrm>
        </p:grpSpPr>
        <p:sp>
          <p:nvSpPr>
            <p:cNvPr id="400" name="Freeform 66">
              <a:extLst>
                <a:ext uri="{FF2B5EF4-FFF2-40B4-BE49-F238E27FC236}">
                  <a16:creationId xmlns:a16="http://schemas.microsoft.com/office/drawing/2014/main" id="{0D33F21A-4058-4286-B822-E73AA0B27979}"/>
                </a:ext>
              </a:extLst>
            </p:cNvPr>
            <p:cNvSpPr>
              <a:spLocks noEditPoints="1"/>
            </p:cNvSpPr>
            <p:nvPr/>
          </p:nvSpPr>
          <p:spPr bwMode="auto">
            <a:xfrm>
              <a:off x="2411" y="1313"/>
              <a:ext cx="183" cy="99"/>
            </a:xfrm>
            <a:custGeom>
              <a:avLst/>
              <a:gdLst>
                <a:gd name="T0" fmla="*/ 120 w 145"/>
                <a:gd name="T1" fmla="*/ 78 h 78"/>
                <a:gd name="T2" fmla="*/ 26 w 145"/>
                <a:gd name="T3" fmla="*/ 78 h 78"/>
                <a:gd name="T4" fmla="*/ 0 w 145"/>
                <a:gd name="T5" fmla="*/ 52 h 78"/>
                <a:gd name="T6" fmla="*/ 0 w 145"/>
                <a:gd name="T7" fmla="*/ 25 h 78"/>
                <a:gd name="T8" fmla="*/ 26 w 145"/>
                <a:gd name="T9" fmla="*/ 0 h 78"/>
                <a:gd name="T10" fmla="*/ 120 w 145"/>
                <a:gd name="T11" fmla="*/ 0 h 78"/>
                <a:gd name="T12" fmla="*/ 145 w 145"/>
                <a:gd name="T13" fmla="*/ 25 h 78"/>
                <a:gd name="T14" fmla="*/ 145 w 145"/>
                <a:gd name="T15" fmla="*/ 52 h 78"/>
                <a:gd name="T16" fmla="*/ 120 w 145"/>
                <a:gd name="T17" fmla="*/ 78 h 78"/>
                <a:gd name="T18" fmla="*/ 26 w 145"/>
                <a:gd name="T19" fmla="*/ 12 h 78"/>
                <a:gd name="T20" fmla="*/ 12 w 145"/>
                <a:gd name="T21" fmla="*/ 25 h 78"/>
                <a:gd name="T22" fmla="*/ 12 w 145"/>
                <a:gd name="T23" fmla="*/ 52 h 78"/>
                <a:gd name="T24" fmla="*/ 26 w 145"/>
                <a:gd name="T25" fmla="*/ 66 h 78"/>
                <a:gd name="T26" fmla="*/ 120 w 145"/>
                <a:gd name="T27" fmla="*/ 66 h 78"/>
                <a:gd name="T28" fmla="*/ 133 w 145"/>
                <a:gd name="T29" fmla="*/ 52 h 78"/>
                <a:gd name="T30" fmla="*/ 133 w 145"/>
                <a:gd name="T31" fmla="*/ 25 h 78"/>
                <a:gd name="T32" fmla="*/ 120 w 145"/>
                <a:gd name="T33" fmla="*/ 12 h 78"/>
                <a:gd name="T34" fmla="*/ 26 w 145"/>
                <a:gd name="T35" fmla="*/ 12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5" h="78">
                  <a:moveTo>
                    <a:pt x="120" y="78"/>
                  </a:moveTo>
                  <a:cubicBezTo>
                    <a:pt x="26" y="78"/>
                    <a:pt x="26" y="78"/>
                    <a:pt x="26" y="78"/>
                  </a:cubicBezTo>
                  <a:cubicBezTo>
                    <a:pt x="12" y="78"/>
                    <a:pt x="0" y="66"/>
                    <a:pt x="0" y="52"/>
                  </a:cubicBezTo>
                  <a:cubicBezTo>
                    <a:pt x="0" y="25"/>
                    <a:pt x="0" y="25"/>
                    <a:pt x="0" y="25"/>
                  </a:cubicBezTo>
                  <a:cubicBezTo>
                    <a:pt x="0" y="11"/>
                    <a:pt x="12" y="0"/>
                    <a:pt x="26" y="0"/>
                  </a:cubicBezTo>
                  <a:cubicBezTo>
                    <a:pt x="120" y="0"/>
                    <a:pt x="120" y="0"/>
                    <a:pt x="120" y="0"/>
                  </a:cubicBezTo>
                  <a:cubicBezTo>
                    <a:pt x="134" y="0"/>
                    <a:pt x="145" y="11"/>
                    <a:pt x="145" y="25"/>
                  </a:cubicBezTo>
                  <a:cubicBezTo>
                    <a:pt x="145" y="52"/>
                    <a:pt x="145" y="52"/>
                    <a:pt x="145" y="52"/>
                  </a:cubicBezTo>
                  <a:cubicBezTo>
                    <a:pt x="145" y="66"/>
                    <a:pt x="134" y="78"/>
                    <a:pt x="120" y="78"/>
                  </a:cubicBezTo>
                  <a:close/>
                  <a:moveTo>
                    <a:pt x="26" y="12"/>
                  </a:moveTo>
                  <a:cubicBezTo>
                    <a:pt x="18" y="12"/>
                    <a:pt x="12" y="18"/>
                    <a:pt x="12" y="25"/>
                  </a:cubicBezTo>
                  <a:cubicBezTo>
                    <a:pt x="12" y="52"/>
                    <a:pt x="12" y="52"/>
                    <a:pt x="12" y="52"/>
                  </a:cubicBezTo>
                  <a:cubicBezTo>
                    <a:pt x="12" y="60"/>
                    <a:pt x="18" y="66"/>
                    <a:pt x="26" y="66"/>
                  </a:cubicBezTo>
                  <a:cubicBezTo>
                    <a:pt x="120" y="66"/>
                    <a:pt x="120" y="66"/>
                    <a:pt x="120" y="66"/>
                  </a:cubicBezTo>
                  <a:cubicBezTo>
                    <a:pt x="127" y="66"/>
                    <a:pt x="133" y="60"/>
                    <a:pt x="133" y="52"/>
                  </a:cubicBezTo>
                  <a:cubicBezTo>
                    <a:pt x="133" y="25"/>
                    <a:pt x="133" y="25"/>
                    <a:pt x="133" y="25"/>
                  </a:cubicBezTo>
                  <a:cubicBezTo>
                    <a:pt x="133" y="18"/>
                    <a:pt x="127" y="12"/>
                    <a:pt x="120" y="12"/>
                  </a:cubicBezTo>
                  <a:lnTo>
                    <a:pt x="26"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1" name="Freeform 67">
              <a:extLst>
                <a:ext uri="{FF2B5EF4-FFF2-40B4-BE49-F238E27FC236}">
                  <a16:creationId xmlns:a16="http://schemas.microsoft.com/office/drawing/2014/main" id="{5AC32707-4EB4-4C57-819E-37265F545BF4}"/>
                </a:ext>
              </a:extLst>
            </p:cNvPr>
            <p:cNvSpPr>
              <a:spLocks noEditPoints="1"/>
            </p:cNvSpPr>
            <p:nvPr/>
          </p:nvSpPr>
          <p:spPr bwMode="auto">
            <a:xfrm>
              <a:off x="2412" y="1663"/>
              <a:ext cx="183" cy="174"/>
            </a:xfrm>
            <a:custGeom>
              <a:avLst/>
              <a:gdLst>
                <a:gd name="T0" fmla="*/ 114 w 145"/>
                <a:gd name="T1" fmla="*/ 138 h 138"/>
                <a:gd name="T2" fmla="*/ 30 w 145"/>
                <a:gd name="T3" fmla="*/ 138 h 138"/>
                <a:gd name="T4" fmla="*/ 0 w 145"/>
                <a:gd name="T5" fmla="*/ 107 h 138"/>
                <a:gd name="T6" fmla="*/ 0 w 145"/>
                <a:gd name="T7" fmla="*/ 31 h 138"/>
                <a:gd name="T8" fmla="*/ 30 w 145"/>
                <a:gd name="T9" fmla="*/ 0 h 138"/>
                <a:gd name="T10" fmla="*/ 114 w 145"/>
                <a:gd name="T11" fmla="*/ 0 h 138"/>
                <a:gd name="T12" fmla="*/ 145 w 145"/>
                <a:gd name="T13" fmla="*/ 31 h 138"/>
                <a:gd name="T14" fmla="*/ 145 w 145"/>
                <a:gd name="T15" fmla="*/ 107 h 138"/>
                <a:gd name="T16" fmla="*/ 114 w 145"/>
                <a:gd name="T17" fmla="*/ 138 h 138"/>
                <a:gd name="T18" fmla="*/ 30 w 145"/>
                <a:gd name="T19" fmla="*/ 12 h 138"/>
                <a:gd name="T20" fmla="*/ 12 w 145"/>
                <a:gd name="T21" fmla="*/ 31 h 138"/>
                <a:gd name="T22" fmla="*/ 12 w 145"/>
                <a:gd name="T23" fmla="*/ 107 h 138"/>
                <a:gd name="T24" fmla="*/ 30 w 145"/>
                <a:gd name="T25" fmla="*/ 126 h 138"/>
                <a:gd name="T26" fmla="*/ 114 w 145"/>
                <a:gd name="T27" fmla="*/ 126 h 138"/>
                <a:gd name="T28" fmla="*/ 133 w 145"/>
                <a:gd name="T29" fmla="*/ 107 h 138"/>
                <a:gd name="T30" fmla="*/ 133 w 145"/>
                <a:gd name="T31" fmla="*/ 31 h 138"/>
                <a:gd name="T32" fmla="*/ 114 w 145"/>
                <a:gd name="T33" fmla="*/ 12 h 138"/>
                <a:gd name="T34" fmla="*/ 30 w 145"/>
                <a:gd name="T35" fmla="*/ 12 h 1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5" h="138">
                  <a:moveTo>
                    <a:pt x="114" y="138"/>
                  </a:moveTo>
                  <a:cubicBezTo>
                    <a:pt x="30" y="138"/>
                    <a:pt x="30" y="138"/>
                    <a:pt x="30" y="138"/>
                  </a:cubicBezTo>
                  <a:cubicBezTo>
                    <a:pt x="13" y="138"/>
                    <a:pt x="0" y="124"/>
                    <a:pt x="0" y="107"/>
                  </a:cubicBezTo>
                  <a:cubicBezTo>
                    <a:pt x="0" y="31"/>
                    <a:pt x="0" y="31"/>
                    <a:pt x="0" y="31"/>
                  </a:cubicBezTo>
                  <a:cubicBezTo>
                    <a:pt x="0" y="14"/>
                    <a:pt x="13" y="0"/>
                    <a:pt x="30" y="0"/>
                  </a:cubicBezTo>
                  <a:cubicBezTo>
                    <a:pt x="114" y="0"/>
                    <a:pt x="114" y="0"/>
                    <a:pt x="114" y="0"/>
                  </a:cubicBezTo>
                  <a:cubicBezTo>
                    <a:pt x="131" y="0"/>
                    <a:pt x="145" y="14"/>
                    <a:pt x="145" y="31"/>
                  </a:cubicBezTo>
                  <a:cubicBezTo>
                    <a:pt x="145" y="107"/>
                    <a:pt x="145" y="107"/>
                    <a:pt x="145" y="107"/>
                  </a:cubicBezTo>
                  <a:cubicBezTo>
                    <a:pt x="145" y="124"/>
                    <a:pt x="131" y="138"/>
                    <a:pt x="114" y="138"/>
                  </a:cubicBezTo>
                  <a:close/>
                  <a:moveTo>
                    <a:pt x="30" y="12"/>
                  </a:moveTo>
                  <a:cubicBezTo>
                    <a:pt x="20" y="12"/>
                    <a:pt x="12" y="20"/>
                    <a:pt x="12" y="31"/>
                  </a:cubicBezTo>
                  <a:cubicBezTo>
                    <a:pt x="12" y="107"/>
                    <a:pt x="12" y="107"/>
                    <a:pt x="12" y="107"/>
                  </a:cubicBezTo>
                  <a:cubicBezTo>
                    <a:pt x="12" y="117"/>
                    <a:pt x="20" y="126"/>
                    <a:pt x="30" y="126"/>
                  </a:cubicBezTo>
                  <a:cubicBezTo>
                    <a:pt x="114" y="126"/>
                    <a:pt x="114" y="126"/>
                    <a:pt x="114" y="126"/>
                  </a:cubicBezTo>
                  <a:cubicBezTo>
                    <a:pt x="124" y="126"/>
                    <a:pt x="133" y="117"/>
                    <a:pt x="133" y="107"/>
                  </a:cubicBezTo>
                  <a:cubicBezTo>
                    <a:pt x="133" y="31"/>
                    <a:pt x="133" y="31"/>
                    <a:pt x="133" y="31"/>
                  </a:cubicBezTo>
                  <a:cubicBezTo>
                    <a:pt x="133" y="20"/>
                    <a:pt x="124" y="12"/>
                    <a:pt x="114" y="12"/>
                  </a:cubicBezTo>
                  <a:lnTo>
                    <a:pt x="30"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2" name="Freeform 68">
              <a:extLst>
                <a:ext uri="{FF2B5EF4-FFF2-40B4-BE49-F238E27FC236}">
                  <a16:creationId xmlns:a16="http://schemas.microsoft.com/office/drawing/2014/main" id="{D86BAFCE-6929-410C-85A6-796EEE99C8BD}"/>
                </a:ext>
              </a:extLst>
            </p:cNvPr>
            <p:cNvSpPr>
              <a:spLocks noEditPoints="1"/>
            </p:cNvSpPr>
            <p:nvPr/>
          </p:nvSpPr>
          <p:spPr bwMode="auto">
            <a:xfrm>
              <a:off x="2617" y="1665"/>
              <a:ext cx="148" cy="141"/>
            </a:xfrm>
            <a:custGeom>
              <a:avLst/>
              <a:gdLst>
                <a:gd name="T0" fmla="*/ 92 w 117"/>
                <a:gd name="T1" fmla="*/ 111 h 111"/>
                <a:gd name="T2" fmla="*/ 26 w 117"/>
                <a:gd name="T3" fmla="*/ 111 h 111"/>
                <a:gd name="T4" fmla="*/ 0 w 117"/>
                <a:gd name="T5" fmla="*/ 85 h 111"/>
                <a:gd name="T6" fmla="*/ 0 w 117"/>
                <a:gd name="T7" fmla="*/ 25 h 111"/>
                <a:gd name="T8" fmla="*/ 26 w 117"/>
                <a:gd name="T9" fmla="*/ 0 h 111"/>
                <a:gd name="T10" fmla="*/ 92 w 117"/>
                <a:gd name="T11" fmla="*/ 0 h 111"/>
                <a:gd name="T12" fmla="*/ 117 w 117"/>
                <a:gd name="T13" fmla="*/ 25 h 111"/>
                <a:gd name="T14" fmla="*/ 117 w 117"/>
                <a:gd name="T15" fmla="*/ 85 h 111"/>
                <a:gd name="T16" fmla="*/ 92 w 117"/>
                <a:gd name="T17" fmla="*/ 111 h 111"/>
                <a:gd name="T18" fmla="*/ 26 w 117"/>
                <a:gd name="T19" fmla="*/ 12 h 111"/>
                <a:gd name="T20" fmla="*/ 12 w 117"/>
                <a:gd name="T21" fmla="*/ 25 h 111"/>
                <a:gd name="T22" fmla="*/ 12 w 117"/>
                <a:gd name="T23" fmla="*/ 85 h 111"/>
                <a:gd name="T24" fmla="*/ 26 w 117"/>
                <a:gd name="T25" fmla="*/ 99 h 111"/>
                <a:gd name="T26" fmla="*/ 92 w 117"/>
                <a:gd name="T27" fmla="*/ 99 h 111"/>
                <a:gd name="T28" fmla="*/ 105 w 117"/>
                <a:gd name="T29" fmla="*/ 85 h 111"/>
                <a:gd name="T30" fmla="*/ 105 w 117"/>
                <a:gd name="T31" fmla="*/ 25 h 111"/>
                <a:gd name="T32" fmla="*/ 92 w 117"/>
                <a:gd name="T33" fmla="*/ 12 h 111"/>
                <a:gd name="T34" fmla="*/ 26 w 117"/>
                <a:gd name="T35" fmla="*/ 1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 h="111">
                  <a:moveTo>
                    <a:pt x="92" y="111"/>
                  </a:moveTo>
                  <a:cubicBezTo>
                    <a:pt x="26" y="111"/>
                    <a:pt x="26" y="111"/>
                    <a:pt x="26" y="111"/>
                  </a:cubicBezTo>
                  <a:cubicBezTo>
                    <a:pt x="12" y="111"/>
                    <a:pt x="0" y="99"/>
                    <a:pt x="0" y="85"/>
                  </a:cubicBezTo>
                  <a:cubicBezTo>
                    <a:pt x="0" y="25"/>
                    <a:pt x="0" y="25"/>
                    <a:pt x="0" y="25"/>
                  </a:cubicBezTo>
                  <a:cubicBezTo>
                    <a:pt x="0" y="11"/>
                    <a:pt x="12" y="0"/>
                    <a:pt x="26" y="0"/>
                  </a:cubicBezTo>
                  <a:cubicBezTo>
                    <a:pt x="92" y="0"/>
                    <a:pt x="92" y="0"/>
                    <a:pt x="92" y="0"/>
                  </a:cubicBezTo>
                  <a:cubicBezTo>
                    <a:pt x="106" y="0"/>
                    <a:pt x="117" y="11"/>
                    <a:pt x="117" y="25"/>
                  </a:cubicBezTo>
                  <a:cubicBezTo>
                    <a:pt x="117" y="85"/>
                    <a:pt x="117" y="85"/>
                    <a:pt x="117" y="85"/>
                  </a:cubicBezTo>
                  <a:cubicBezTo>
                    <a:pt x="117" y="99"/>
                    <a:pt x="106" y="111"/>
                    <a:pt x="92" y="111"/>
                  </a:cubicBezTo>
                  <a:close/>
                  <a:moveTo>
                    <a:pt x="26" y="12"/>
                  </a:moveTo>
                  <a:cubicBezTo>
                    <a:pt x="18" y="12"/>
                    <a:pt x="12" y="18"/>
                    <a:pt x="12" y="25"/>
                  </a:cubicBezTo>
                  <a:cubicBezTo>
                    <a:pt x="12" y="85"/>
                    <a:pt x="12" y="85"/>
                    <a:pt x="12" y="85"/>
                  </a:cubicBezTo>
                  <a:cubicBezTo>
                    <a:pt x="12" y="93"/>
                    <a:pt x="18" y="99"/>
                    <a:pt x="26" y="99"/>
                  </a:cubicBezTo>
                  <a:cubicBezTo>
                    <a:pt x="92" y="99"/>
                    <a:pt x="92" y="99"/>
                    <a:pt x="92" y="99"/>
                  </a:cubicBezTo>
                  <a:cubicBezTo>
                    <a:pt x="99" y="99"/>
                    <a:pt x="105" y="93"/>
                    <a:pt x="105" y="85"/>
                  </a:cubicBezTo>
                  <a:cubicBezTo>
                    <a:pt x="105" y="25"/>
                    <a:pt x="105" y="25"/>
                    <a:pt x="105" y="25"/>
                  </a:cubicBezTo>
                  <a:cubicBezTo>
                    <a:pt x="105" y="18"/>
                    <a:pt x="99" y="12"/>
                    <a:pt x="92" y="12"/>
                  </a:cubicBezTo>
                  <a:lnTo>
                    <a:pt x="26"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3" name="Freeform 69">
              <a:extLst>
                <a:ext uri="{FF2B5EF4-FFF2-40B4-BE49-F238E27FC236}">
                  <a16:creationId xmlns:a16="http://schemas.microsoft.com/office/drawing/2014/main" id="{74EFE5B0-5BAA-47CE-9956-C3DF1D827BEF}"/>
                </a:ext>
              </a:extLst>
            </p:cNvPr>
            <p:cNvSpPr>
              <a:spLocks noEditPoints="1"/>
            </p:cNvSpPr>
            <p:nvPr/>
          </p:nvSpPr>
          <p:spPr bwMode="auto">
            <a:xfrm>
              <a:off x="2240" y="1665"/>
              <a:ext cx="148" cy="141"/>
            </a:xfrm>
            <a:custGeom>
              <a:avLst/>
              <a:gdLst>
                <a:gd name="T0" fmla="*/ 91 w 117"/>
                <a:gd name="T1" fmla="*/ 111 h 111"/>
                <a:gd name="T2" fmla="*/ 25 w 117"/>
                <a:gd name="T3" fmla="*/ 111 h 111"/>
                <a:gd name="T4" fmla="*/ 0 w 117"/>
                <a:gd name="T5" fmla="*/ 85 h 111"/>
                <a:gd name="T6" fmla="*/ 0 w 117"/>
                <a:gd name="T7" fmla="*/ 25 h 111"/>
                <a:gd name="T8" fmla="*/ 25 w 117"/>
                <a:gd name="T9" fmla="*/ 0 h 111"/>
                <a:gd name="T10" fmla="*/ 91 w 117"/>
                <a:gd name="T11" fmla="*/ 0 h 111"/>
                <a:gd name="T12" fmla="*/ 117 w 117"/>
                <a:gd name="T13" fmla="*/ 25 h 111"/>
                <a:gd name="T14" fmla="*/ 117 w 117"/>
                <a:gd name="T15" fmla="*/ 85 h 111"/>
                <a:gd name="T16" fmla="*/ 91 w 117"/>
                <a:gd name="T17" fmla="*/ 111 h 111"/>
                <a:gd name="T18" fmla="*/ 25 w 117"/>
                <a:gd name="T19" fmla="*/ 12 h 111"/>
                <a:gd name="T20" fmla="*/ 12 w 117"/>
                <a:gd name="T21" fmla="*/ 25 h 111"/>
                <a:gd name="T22" fmla="*/ 12 w 117"/>
                <a:gd name="T23" fmla="*/ 85 h 111"/>
                <a:gd name="T24" fmla="*/ 25 w 117"/>
                <a:gd name="T25" fmla="*/ 99 h 111"/>
                <a:gd name="T26" fmla="*/ 91 w 117"/>
                <a:gd name="T27" fmla="*/ 99 h 111"/>
                <a:gd name="T28" fmla="*/ 105 w 117"/>
                <a:gd name="T29" fmla="*/ 85 h 111"/>
                <a:gd name="T30" fmla="*/ 105 w 117"/>
                <a:gd name="T31" fmla="*/ 25 h 111"/>
                <a:gd name="T32" fmla="*/ 91 w 117"/>
                <a:gd name="T33" fmla="*/ 12 h 111"/>
                <a:gd name="T34" fmla="*/ 25 w 117"/>
                <a:gd name="T35" fmla="*/ 12 h 1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17" h="111">
                  <a:moveTo>
                    <a:pt x="91" y="111"/>
                  </a:moveTo>
                  <a:cubicBezTo>
                    <a:pt x="25" y="111"/>
                    <a:pt x="25" y="111"/>
                    <a:pt x="25" y="111"/>
                  </a:cubicBezTo>
                  <a:cubicBezTo>
                    <a:pt x="11" y="111"/>
                    <a:pt x="0" y="99"/>
                    <a:pt x="0" y="85"/>
                  </a:cubicBezTo>
                  <a:cubicBezTo>
                    <a:pt x="0" y="25"/>
                    <a:pt x="0" y="25"/>
                    <a:pt x="0" y="25"/>
                  </a:cubicBezTo>
                  <a:cubicBezTo>
                    <a:pt x="0" y="11"/>
                    <a:pt x="11" y="0"/>
                    <a:pt x="25" y="0"/>
                  </a:cubicBezTo>
                  <a:cubicBezTo>
                    <a:pt x="91" y="0"/>
                    <a:pt x="91" y="0"/>
                    <a:pt x="91" y="0"/>
                  </a:cubicBezTo>
                  <a:cubicBezTo>
                    <a:pt x="105" y="0"/>
                    <a:pt x="117" y="11"/>
                    <a:pt x="117" y="25"/>
                  </a:cubicBezTo>
                  <a:cubicBezTo>
                    <a:pt x="117" y="85"/>
                    <a:pt x="117" y="85"/>
                    <a:pt x="117" y="85"/>
                  </a:cubicBezTo>
                  <a:cubicBezTo>
                    <a:pt x="117" y="99"/>
                    <a:pt x="105" y="111"/>
                    <a:pt x="91" y="111"/>
                  </a:cubicBezTo>
                  <a:close/>
                  <a:moveTo>
                    <a:pt x="25" y="12"/>
                  </a:moveTo>
                  <a:cubicBezTo>
                    <a:pt x="18" y="12"/>
                    <a:pt x="12" y="18"/>
                    <a:pt x="12" y="25"/>
                  </a:cubicBezTo>
                  <a:cubicBezTo>
                    <a:pt x="12" y="85"/>
                    <a:pt x="12" y="85"/>
                    <a:pt x="12" y="85"/>
                  </a:cubicBezTo>
                  <a:cubicBezTo>
                    <a:pt x="12" y="93"/>
                    <a:pt x="18" y="99"/>
                    <a:pt x="25" y="99"/>
                  </a:cubicBezTo>
                  <a:cubicBezTo>
                    <a:pt x="91" y="99"/>
                    <a:pt x="91" y="99"/>
                    <a:pt x="91" y="99"/>
                  </a:cubicBezTo>
                  <a:cubicBezTo>
                    <a:pt x="99" y="99"/>
                    <a:pt x="105" y="93"/>
                    <a:pt x="105" y="85"/>
                  </a:cubicBezTo>
                  <a:cubicBezTo>
                    <a:pt x="105" y="25"/>
                    <a:pt x="105" y="25"/>
                    <a:pt x="105" y="25"/>
                  </a:cubicBezTo>
                  <a:cubicBezTo>
                    <a:pt x="105" y="18"/>
                    <a:pt x="99" y="12"/>
                    <a:pt x="91" y="12"/>
                  </a:cubicBezTo>
                  <a:lnTo>
                    <a:pt x="25"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4" name="Freeform 70">
              <a:extLst>
                <a:ext uri="{FF2B5EF4-FFF2-40B4-BE49-F238E27FC236}">
                  <a16:creationId xmlns:a16="http://schemas.microsoft.com/office/drawing/2014/main" id="{E1901057-4D9B-4416-817B-D1D7D3324C1D}"/>
                </a:ext>
              </a:extLst>
            </p:cNvPr>
            <p:cNvSpPr>
              <a:spLocks noEditPoints="1"/>
            </p:cNvSpPr>
            <p:nvPr/>
          </p:nvSpPr>
          <p:spPr bwMode="auto">
            <a:xfrm>
              <a:off x="2390" y="1490"/>
              <a:ext cx="224" cy="66"/>
            </a:xfrm>
            <a:custGeom>
              <a:avLst/>
              <a:gdLst>
                <a:gd name="T0" fmla="*/ 163 w 177"/>
                <a:gd name="T1" fmla="*/ 52 h 52"/>
                <a:gd name="T2" fmla="*/ 15 w 177"/>
                <a:gd name="T3" fmla="*/ 52 h 52"/>
                <a:gd name="T4" fmla="*/ 0 w 177"/>
                <a:gd name="T5" fmla="*/ 37 h 52"/>
                <a:gd name="T6" fmla="*/ 0 w 177"/>
                <a:gd name="T7" fmla="*/ 14 h 52"/>
                <a:gd name="T8" fmla="*/ 15 w 177"/>
                <a:gd name="T9" fmla="*/ 0 h 52"/>
                <a:gd name="T10" fmla="*/ 163 w 177"/>
                <a:gd name="T11" fmla="*/ 0 h 52"/>
                <a:gd name="T12" fmla="*/ 177 w 177"/>
                <a:gd name="T13" fmla="*/ 14 h 52"/>
                <a:gd name="T14" fmla="*/ 177 w 177"/>
                <a:gd name="T15" fmla="*/ 37 h 52"/>
                <a:gd name="T16" fmla="*/ 163 w 177"/>
                <a:gd name="T17" fmla="*/ 52 h 52"/>
                <a:gd name="T18" fmla="*/ 15 w 177"/>
                <a:gd name="T19" fmla="*/ 12 h 52"/>
                <a:gd name="T20" fmla="*/ 12 w 177"/>
                <a:gd name="T21" fmla="*/ 14 h 52"/>
                <a:gd name="T22" fmla="*/ 12 w 177"/>
                <a:gd name="T23" fmla="*/ 37 h 52"/>
                <a:gd name="T24" fmla="*/ 15 w 177"/>
                <a:gd name="T25" fmla="*/ 40 h 52"/>
                <a:gd name="T26" fmla="*/ 163 w 177"/>
                <a:gd name="T27" fmla="*/ 40 h 52"/>
                <a:gd name="T28" fmla="*/ 165 w 177"/>
                <a:gd name="T29" fmla="*/ 37 h 52"/>
                <a:gd name="T30" fmla="*/ 165 w 177"/>
                <a:gd name="T31" fmla="*/ 14 h 52"/>
                <a:gd name="T32" fmla="*/ 163 w 177"/>
                <a:gd name="T33" fmla="*/ 12 h 52"/>
                <a:gd name="T34" fmla="*/ 15 w 177"/>
                <a:gd name="T35" fmla="*/ 1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7" h="52">
                  <a:moveTo>
                    <a:pt x="163" y="52"/>
                  </a:moveTo>
                  <a:cubicBezTo>
                    <a:pt x="15" y="52"/>
                    <a:pt x="15" y="52"/>
                    <a:pt x="15" y="52"/>
                  </a:cubicBezTo>
                  <a:cubicBezTo>
                    <a:pt x="7" y="52"/>
                    <a:pt x="0" y="45"/>
                    <a:pt x="0" y="37"/>
                  </a:cubicBezTo>
                  <a:cubicBezTo>
                    <a:pt x="0" y="14"/>
                    <a:pt x="0" y="14"/>
                    <a:pt x="0" y="14"/>
                  </a:cubicBezTo>
                  <a:cubicBezTo>
                    <a:pt x="0" y="6"/>
                    <a:pt x="7" y="0"/>
                    <a:pt x="15" y="0"/>
                  </a:cubicBezTo>
                  <a:cubicBezTo>
                    <a:pt x="163" y="0"/>
                    <a:pt x="163" y="0"/>
                    <a:pt x="163" y="0"/>
                  </a:cubicBezTo>
                  <a:cubicBezTo>
                    <a:pt x="171" y="0"/>
                    <a:pt x="177" y="6"/>
                    <a:pt x="177" y="14"/>
                  </a:cubicBezTo>
                  <a:cubicBezTo>
                    <a:pt x="177" y="37"/>
                    <a:pt x="177" y="37"/>
                    <a:pt x="177" y="37"/>
                  </a:cubicBezTo>
                  <a:cubicBezTo>
                    <a:pt x="177" y="45"/>
                    <a:pt x="171" y="52"/>
                    <a:pt x="163" y="52"/>
                  </a:cubicBezTo>
                  <a:close/>
                  <a:moveTo>
                    <a:pt x="15" y="12"/>
                  </a:moveTo>
                  <a:cubicBezTo>
                    <a:pt x="13" y="12"/>
                    <a:pt x="12" y="13"/>
                    <a:pt x="12" y="14"/>
                  </a:cubicBezTo>
                  <a:cubicBezTo>
                    <a:pt x="12" y="37"/>
                    <a:pt x="12" y="37"/>
                    <a:pt x="12" y="37"/>
                  </a:cubicBezTo>
                  <a:cubicBezTo>
                    <a:pt x="12" y="38"/>
                    <a:pt x="13" y="40"/>
                    <a:pt x="15" y="40"/>
                  </a:cubicBezTo>
                  <a:cubicBezTo>
                    <a:pt x="163" y="40"/>
                    <a:pt x="163" y="40"/>
                    <a:pt x="163" y="40"/>
                  </a:cubicBezTo>
                  <a:cubicBezTo>
                    <a:pt x="164" y="40"/>
                    <a:pt x="165" y="38"/>
                    <a:pt x="165" y="37"/>
                  </a:cubicBezTo>
                  <a:cubicBezTo>
                    <a:pt x="165" y="14"/>
                    <a:pt x="165" y="14"/>
                    <a:pt x="165" y="14"/>
                  </a:cubicBezTo>
                  <a:cubicBezTo>
                    <a:pt x="165" y="13"/>
                    <a:pt x="164" y="12"/>
                    <a:pt x="163" y="12"/>
                  </a:cubicBezTo>
                  <a:lnTo>
                    <a:pt x="15" y="12"/>
                  </a:ln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5" name="Freeform 71">
              <a:extLst>
                <a:ext uri="{FF2B5EF4-FFF2-40B4-BE49-F238E27FC236}">
                  <a16:creationId xmlns:a16="http://schemas.microsoft.com/office/drawing/2014/main" id="{31054436-7C7A-400C-BE3C-846A18761635}"/>
                </a:ext>
              </a:extLst>
            </p:cNvPr>
            <p:cNvSpPr>
              <a:spLocks/>
            </p:cNvSpPr>
            <p:nvPr/>
          </p:nvSpPr>
          <p:spPr bwMode="auto">
            <a:xfrm>
              <a:off x="2495" y="1400"/>
              <a:ext cx="16" cy="100"/>
            </a:xfrm>
            <a:custGeom>
              <a:avLst/>
              <a:gdLst>
                <a:gd name="T0" fmla="*/ 6 w 12"/>
                <a:gd name="T1" fmla="*/ 79 h 79"/>
                <a:gd name="T2" fmla="*/ 0 w 12"/>
                <a:gd name="T3" fmla="*/ 73 h 79"/>
                <a:gd name="T4" fmla="*/ 0 w 12"/>
                <a:gd name="T5" fmla="*/ 6 h 79"/>
                <a:gd name="T6" fmla="*/ 6 w 12"/>
                <a:gd name="T7" fmla="*/ 0 h 79"/>
                <a:gd name="T8" fmla="*/ 12 w 12"/>
                <a:gd name="T9" fmla="*/ 6 h 79"/>
                <a:gd name="T10" fmla="*/ 12 w 12"/>
                <a:gd name="T11" fmla="*/ 73 h 79"/>
                <a:gd name="T12" fmla="*/ 6 w 12"/>
                <a:gd name="T13" fmla="*/ 79 h 79"/>
              </a:gdLst>
              <a:ahLst/>
              <a:cxnLst>
                <a:cxn ang="0">
                  <a:pos x="T0" y="T1"/>
                </a:cxn>
                <a:cxn ang="0">
                  <a:pos x="T2" y="T3"/>
                </a:cxn>
                <a:cxn ang="0">
                  <a:pos x="T4" y="T5"/>
                </a:cxn>
                <a:cxn ang="0">
                  <a:pos x="T6" y="T7"/>
                </a:cxn>
                <a:cxn ang="0">
                  <a:pos x="T8" y="T9"/>
                </a:cxn>
                <a:cxn ang="0">
                  <a:pos x="T10" y="T11"/>
                </a:cxn>
                <a:cxn ang="0">
                  <a:pos x="T12" y="T13"/>
                </a:cxn>
              </a:cxnLst>
              <a:rect l="0" t="0" r="r" b="b"/>
              <a:pathLst>
                <a:path w="12" h="79">
                  <a:moveTo>
                    <a:pt x="6" y="79"/>
                  </a:moveTo>
                  <a:cubicBezTo>
                    <a:pt x="2" y="79"/>
                    <a:pt x="0" y="77"/>
                    <a:pt x="0" y="73"/>
                  </a:cubicBezTo>
                  <a:cubicBezTo>
                    <a:pt x="0" y="6"/>
                    <a:pt x="0" y="6"/>
                    <a:pt x="0" y="6"/>
                  </a:cubicBezTo>
                  <a:cubicBezTo>
                    <a:pt x="0" y="3"/>
                    <a:pt x="2" y="0"/>
                    <a:pt x="6" y="0"/>
                  </a:cubicBezTo>
                  <a:cubicBezTo>
                    <a:pt x="9" y="0"/>
                    <a:pt x="12" y="3"/>
                    <a:pt x="12" y="6"/>
                  </a:cubicBezTo>
                  <a:cubicBezTo>
                    <a:pt x="12" y="73"/>
                    <a:pt x="12" y="73"/>
                    <a:pt x="12" y="73"/>
                  </a:cubicBezTo>
                  <a:cubicBezTo>
                    <a:pt x="12" y="77"/>
                    <a:pt x="9" y="79"/>
                    <a:pt x="6" y="79"/>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6" name="Freeform 72">
              <a:extLst>
                <a:ext uri="{FF2B5EF4-FFF2-40B4-BE49-F238E27FC236}">
                  <a16:creationId xmlns:a16="http://schemas.microsoft.com/office/drawing/2014/main" id="{40646C91-D830-4263-B06C-6067C242A6E6}"/>
                </a:ext>
              </a:extLst>
            </p:cNvPr>
            <p:cNvSpPr>
              <a:spLocks/>
            </p:cNvSpPr>
            <p:nvPr/>
          </p:nvSpPr>
          <p:spPr bwMode="auto">
            <a:xfrm>
              <a:off x="2306" y="1611"/>
              <a:ext cx="393" cy="67"/>
            </a:xfrm>
            <a:custGeom>
              <a:avLst/>
              <a:gdLst>
                <a:gd name="T0" fmla="*/ 305 w 311"/>
                <a:gd name="T1" fmla="*/ 53 h 53"/>
                <a:gd name="T2" fmla="*/ 299 w 311"/>
                <a:gd name="T3" fmla="*/ 47 h 53"/>
                <a:gd name="T4" fmla="*/ 299 w 311"/>
                <a:gd name="T5" fmla="*/ 23 h 53"/>
                <a:gd name="T6" fmla="*/ 287 w 311"/>
                <a:gd name="T7" fmla="*/ 12 h 53"/>
                <a:gd name="T8" fmla="*/ 24 w 311"/>
                <a:gd name="T9" fmla="*/ 12 h 53"/>
                <a:gd name="T10" fmla="*/ 12 w 311"/>
                <a:gd name="T11" fmla="*/ 23 h 53"/>
                <a:gd name="T12" fmla="*/ 12 w 311"/>
                <a:gd name="T13" fmla="*/ 47 h 53"/>
                <a:gd name="T14" fmla="*/ 6 w 311"/>
                <a:gd name="T15" fmla="*/ 53 h 53"/>
                <a:gd name="T16" fmla="*/ 0 w 311"/>
                <a:gd name="T17" fmla="*/ 47 h 53"/>
                <a:gd name="T18" fmla="*/ 0 w 311"/>
                <a:gd name="T19" fmla="*/ 23 h 53"/>
                <a:gd name="T20" fmla="*/ 24 w 311"/>
                <a:gd name="T21" fmla="*/ 0 h 53"/>
                <a:gd name="T22" fmla="*/ 287 w 311"/>
                <a:gd name="T23" fmla="*/ 0 h 53"/>
                <a:gd name="T24" fmla="*/ 311 w 311"/>
                <a:gd name="T25" fmla="*/ 23 h 53"/>
                <a:gd name="T26" fmla="*/ 311 w 311"/>
                <a:gd name="T27" fmla="*/ 47 h 53"/>
                <a:gd name="T28" fmla="*/ 305 w 311"/>
                <a:gd name="T29"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311" h="53">
                  <a:moveTo>
                    <a:pt x="305" y="53"/>
                  </a:moveTo>
                  <a:cubicBezTo>
                    <a:pt x="302" y="53"/>
                    <a:pt x="299" y="50"/>
                    <a:pt x="299" y="47"/>
                  </a:cubicBezTo>
                  <a:cubicBezTo>
                    <a:pt x="299" y="23"/>
                    <a:pt x="299" y="23"/>
                    <a:pt x="299" y="23"/>
                  </a:cubicBezTo>
                  <a:cubicBezTo>
                    <a:pt x="299" y="17"/>
                    <a:pt x="294" y="12"/>
                    <a:pt x="287" y="12"/>
                  </a:cubicBezTo>
                  <a:cubicBezTo>
                    <a:pt x="24" y="12"/>
                    <a:pt x="24" y="12"/>
                    <a:pt x="24" y="12"/>
                  </a:cubicBezTo>
                  <a:cubicBezTo>
                    <a:pt x="18" y="12"/>
                    <a:pt x="12" y="17"/>
                    <a:pt x="12" y="23"/>
                  </a:cubicBezTo>
                  <a:cubicBezTo>
                    <a:pt x="12" y="47"/>
                    <a:pt x="12" y="47"/>
                    <a:pt x="12" y="47"/>
                  </a:cubicBezTo>
                  <a:cubicBezTo>
                    <a:pt x="12" y="50"/>
                    <a:pt x="10" y="53"/>
                    <a:pt x="6" y="53"/>
                  </a:cubicBezTo>
                  <a:cubicBezTo>
                    <a:pt x="3" y="53"/>
                    <a:pt x="0" y="50"/>
                    <a:pt x="0" y="47"/>
                  </a:cubicBezTo>
                  <a:cubicBezTo>
                    <a:pt x="0" y="23"/>
                    <a:pt x="0" y="23"/>
                    <a:pt x="0" y="23"/>
                  </a:cubicBezTo>
                  <a:cubicBezTo>
                    <a:pt x="0" y="10"/>
                    <a:pt x="11" y="0"/>
                    <a:pt x="24" y="0"/>
                  </a:cubicBezTo>
                  <a:cubicBezTo>
                    <a:pt x="287" y="0"/>
                    <a:pt x="287" y="0"/>
                    <a:pt x="287" y="0"/>
                  </a:cubicBezTo>
                  <a:cubicBezTo>
                    <a:pt x="300" y="0"/>
                    <a:pt x="311" y="10"/>
                    <a:pt x="311" y="23"/>
                  </a:cubicBezTo>
                  <a:cubicBezTo>
                    <a:pt x="311" y="47"/>
                    <a:pt x="311" y="47"/>
                    <a:pt x="311" y="47"/>
                  </a:cubicBezTo>
                  <a:cubicBezTo>
                    <a:pt x="311" y="50"/>
                    <a:pt x="308" y="53"/>
                    <a:pt x="305" y="53"/>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7" name="Freeform 73">
              <a:extLst>
                <a:ext uri="{FF2B5EF4-FFF2-40B4-BE49-F238E27FC236}">
                  <a16:creationId xmlns:a16="http://schemas.microsoft.com/office/drawing/2014/main" id="{9A3E3747-02D0-4FA2-A717-D6C15263A1FD}"/>
                </a:ext>
              </a:extLst>
            </p:cNvPr>
            <p:cNvSpPr>
              <a:spLocks/>
            </p:cNvSpPr>
            <p:nvPr/>
          </p:nvSpPr>
          <p:spPr bwMode="auto">
            <a:xfrm>
              <a:off x="2495" y="1540"/>
              <a:ext cx="16" cy="86"/>
            </a:xfrm>
            <a:custGeom>
              <a:avLst/>
              <a:gdLst>
                <a:gd name="T0" fmla="*/ 6 w 12"/>
                <a:gd name="T1" fmla="*/ 68 h 68"/>
                <a:gd name="T2" fmla="*/ 0 w 12"/>
                <a:gd name="T3" fmla="*/ 62 h 68"/>
                <a:gd name="T4" fmla="*/ 0 w 12"/>
                <a:gd name="T5" fmla="*/ 6 h 68"/>
                <a:gd name="T6" fmla="*/ 6 w 12"/>
                <a:gd name="T7" fmla="*/ 0 h 68"/>
                <a:gd name="T8" fmla="*/ 12 w 12"/>
                <a:gd name="T9" fmla="*/ 6 h 68"/>
                <a:gd name="T10" fmla="*/ 12 w 12"/>
                <a:gd name="T11" fmla="*/ 62 h 68"/>
                <a:gd name="T12" fmla="*/ 6 w 12"/>
                <a:gd name="T13" fmla="*/ 68 h 68"/>
              </a:gdLst>
              <a:ahLst/>
              <a:cxnLst>
                <a:cxn ang="0">
                  <a:pos x="T0" y="T1"/>
                </a:cxn>
                <a:cxn ang="0">
                  <a:pos x="T2" y="T3"/>
                </a:cxn>
                <a:cxn ang="0">
                  <a:pos x="T4" y="T5"/>
                </a:cxn>
                <a:cxn ang="0">
                  <a:pos x="T6" y="T7"/>
                </a:cxn>
                <a:cxn ang="0">
                  <a:pos x="T8" y="T9"/>
                </a:cxn>
                <a:cxn ang="0">
                  <a:pos x="T10" y="T11"/>
                </a:cxn>
                <a:cxn ang="0">
                  <a:pos x="T12" y="T13"/>
                </a:cxn>
              </a:cxnLst>
              <a:rect l="0" t="0" r="r" b="b"/>
              <a:pathLst>
                <a:path w="12" h="68">
                  <a:moveTo>
                    <a:pt x="6" y="68"/>
                  </a:moveTo>
                  <a:cubicBezTo>
                    <a:pt x="2" y="68"/>
                    <a:pt x="0" y="65"/>
                    <a:pt x="0" y="62"/>
                  </a:cubicBezTo>
                  <a:cubicBezTo>
                    <a:pt x="0" y="6"/>
                    <a:pt x="0" y="6"/>
                    <a:pt x="0" y="6"/>
                  </a:cubicBezTo>
                  <a:cubicBezTo>
                    <a:pt x="0" y="2"/>
                    <a:pt x="2" y="0"/>
                    <a:pt x="6" y="0"/>
                  </a:cubicBezTo>
                  <a:cubicBezTo>
                    <a:pt x="9" y="0"/>
                    <a:pt x="12" y="2"/>
                    <a:pt x="12" y="6"/>
                  </a:cubicBezTo>
                  <a:cubicBezTo>
                    <a:pt x="12" y="62"/>
                    <a:pt x="12" y="62"/>
                    <a:pt x="12" y="62"/>
                  </a:cubicBezTo>
                  <a:cubicBezTo>
                    <a:pt x="12" y="65"/>
                    <a:pt x="9" y="68"/>
                    <a:pt x="6" y="68"/>
                  </a:cubicBezTo>
                  <a:close/>
                </a:path>
              </a:pathLst>
            </a:custGeom>
            <a:solidFill>
              <a:srgbClr val="36363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2815760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D83EDC9F-FE12-42D2-AF28-104C0A4B763B}"/>
              </a:ext>
            </a:extLst>
          </p:cNvPr>
          <p:cNvSpPr/>
          <p:nvPr/>
        </p:nvSpPr>
        <p:spPr>
          <a:xfrm>
            <a:off x="0" y="0"/>
            <a:ext cx="12192000" cy="6858000"/>
          </a:xfrm>
          <a:prstGeom prst="rect">
            <a:avLst/>
          </a:prstGeom>
          <a:solidFill>
            <a:srgbClr val="0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Marcador de posición de imagen 5">
            <a:extLst>
              <a:ext uri="{FF2B5EF4-FFF2-40B4-BE49-F238E27FC236}">
                <a16:creationId xmlns:a16="http://schemas.microsoft.com/office/drawing/2014/main" id="{36D2FF6B-4151-4ACD-AD3E-26ACB3C88C5B}"/>
              </a:ext>
            </a:extLst>
          </p:cNvPr>
          <p:cNvPicPr>
            <a:picLocks noGrp="1" noChangeAspect="1"/>
          </p:cNvPicPr>
          <p:nvPr>
            <p:ph type="pic" sz="quarter" idx="10"/>
          </p:nvPr>
        </p:nvPicPr>
        <p:blipFill rotWithShape="1">
          <a:blip r:embed="rId2" cstate="email">
            <a:extLst>
              <a:ext uri="{28A0092B-C50C-407E-A947-70E740481C1C}">
                <a14:useLocalDpi xmlns:a14="http://schemas.microsoft.com/office/drawing/2010/main"/>
              </a:ext>
            </a:extLst>
          </a:blip>
          <a:srcRect/>
          <a:stretch/>
        </p:blipFill>
        <p:spPr>
          <a:xfrm>
            <a:off x="0" y="0"/>
            <a:ext cx="12192000" cy="3889375"/>
          </a:xfrm>
        </p:spPr>
      </p:pic>
      <p:sp>
        <p:nvSpPr>
          <p:cNvPr id="9" name="Rectángulo 8">
            <a:extLst>
              <a:ext uri="{FF2B5EF4-FFF2-40B4-BE49-F238E27FC236}">
                <a16:creationId xmlns:a16="http://schemas.microsoft.com/office/drawing/2014/main" id="{F80F28AD-DC9B-4B02-BA0A-CCE5561A4881}"/>
              </a:ext>
            </a:extLst>
          </p:cNvPr>
          <p:cNvSpPr/>
          <p:nvPr/>
        </p:nvSpPr>
        <p:spPr>
          <a:xfrm>
            <a:off x="0" y="34194"/>
            <a:ext cx="12192000" cy="3933195"/>
          </a:xfrm>
          <a:prstGeom prst="rect">
            <a:avLst/>
          </a:prstGeom>
          <a:solidFill>
            <a:srgbClr val="000000">
              <a:alpha val="3098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ítulo 2">
            <a:extLst>
              <a:ext uri="{FF2B5EF4-FFF2-40B4-BE49-F238E27FC236}">
                <a16:creationId xmlns:a16="http://schemas.microsoft.com/office/drawing/2014/main" id="{8F639730-03CF-4468-8813-4249A83CBC78}"/>
              </a:ext>
            </a:extLst>
          </p:cNvPr>
          <p:cNvSpPr>
            <a:spLocks noGrp="1"/>
          </p:cNvSpPr>
          <p:nvPr>
            <p:ph type="title"/>
          </p:nvPr>
        </p:nvSpPr>
        <p:spPr/>
        <p:txBody>
          <a:bodyPr/>
          <a:lstStyle/>
          <a:p>
            <a:endParaRPr lang="en-US" dirty="0"/>
          </a:p>
        </p:txBody>
      </p:sp>
      <p:sp>
        <p:nvSpPr>
          <p:cNvPr id="7" name="Rectángulo 6">
            <a:extLst>
              <a:ext uri="{FF2B5EF4-FFF2-40B4-BE49-F238E27FC236}">
                <a16:creationId xmlns:a16="http://schemas.microsoft.com/office/drawing/2014/main" id="{1ECB2078-0CD5-4B2C-B678-B4D0CF18D01A}"/>
              </a:ext>
            </a:extLst>
          </p:cNvPr>
          <p:cNvSpPr/>
          <p:nvPr/>
        </p:nvSpPr>
        <p:spPr>
          <a:xfrm>
            <a:off x="5428343" y="1698171"/>
            <a:ext cx="5892800" cy="4572000"/>
          </a:xfrm>
          <a:prstGeom prst="rect">
            <a:avLst/>
          </a:prstGeom>
          <a:noFill/>
          <a:ln w="38100">
            <a:solidFill>
              <a:srgbClr val="33BEB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ángulo 7">
            <a:extLst>
              <a:ext uri="{FF2B5EF4-FFF2-40B4-BE49-F238E27FC236}">
                <a16:creationId xmlns:a16="http://schemas.microsoft.com/office/drawing/2014/main" id="{1CEAFD0E-39B4-4E62-A397-D206D27FB5E6}"/>
              </a:ext>
            </a:extLst>
          </p:cNvPr>
          <p:cNvSpPr/>
          <p:nvPr/>
        </p:nvSpPr>
        <p:spPr>
          <a:xfrm>
            <a:off x="6096000" y="4005667"/>
            <a:ext cx="4862286" cy="2308324"/>
          </a:xfrm>
          <a:prstGeom prst="rect">
            <a:avLst/>
          </a:prstGeom>
        </p:spPr>
        <p:txBody>
          <a:bodyPr wrap="square">
            <a:spAutoFit/>
          </a:bodyPr>
          <a:lstStyle/>
          <a:p>
            <a:r>
              <a:rPr lang="es-CO" dirty="0">
                <a:solidFill>
                  <a:schemeClr val="bg1"/>
                </a:solidFill>
              </a:rPr>
              <a:t>Donec fringilla est orci. Orci varius natoque penatibus et magnis dis. Donec fringilla est orci</a:t>
            </a:r>
          </a:p>
          <a:p>
            <a:r>
              <a:rPr lang="es-CO" dirty="0">
                <a:solidFill>
                  <a:schemeClr val="bg1"/>
                </a:solidFill>
              </a:rPr>
              <a:t>Donec fringilla est orci. Orci varius natoque penatibus et magnis dis. Donec fringilla est orci</a:t>
            </a:r>
          </a:p>
          <a:p>
            <a:endParaRPr lang="es-CO" dirty="0">
              <a:solidFill>
                <a:schemeClr val="bg1"/>
              </a:solidFill>
            </a:endParaRPr>
          </a:p>
          <a:p>
            <a:r>
              <a:rPr lang="es-CO" dirty="0">
                <a:solidFill>
                  <a:schemeClr val="bg1"/>
                </a:solidFill>
              </a:rPr>
              <a:t>Donec fringilla est orci. Orci varius natoque penatibus et magnis dis. Donec fringilla est orci</a:t>
            </a:r>
          </a:p>
          <a:p>
            <a:endParaRPr lang="es-CO" dirty="0">
              <a:solidFill>
                <a:schemeClr val="bg1"/>
              </a:solidFill>
            </a:endParaRPr>
          </a:p>
        </p:txBody>
      </p:sp>
    </p:spTree>
    <p:extLst>
      <p:ext uri="{BB962C8B-B14F-4D97-AF65-F5344CB8AC3E}">
        <p14:creationId xmlns:p14="http://schemas.microsoft.com/office/powerpoint/2010/main" val="3893725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CA8A9DE9-19C1-4E3C-BF35-8EA09AD79141}"/>
              </a:ext>
            </a:extLst>
          </p:cNvPr>
          <p:cNvSpPr/>
          <p:nvPr/>
        </p:nvSpPr>
        <p:spPr>
          <a:xfrm>
            <a:off x="4078514" y="0"/>
            <a:ext cx="4034974" cy="6858000"/>
          </a:xfrm>
          <a:prstGeom prst="rect">
            <a:avLst/>
          </a:prstGeom>
          <a:solidFill>
            <a:srgbClr val="33BE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ángulo 2">
            <a:extLst>
              <a:ext uri="{FF2B5EF4-FFF2-40B4-BE49-F238E27FC236}">
                <a16:creationId xmlns:a16="http://schemas.microsoft.com/office/drawing/2014/main" id="{5496A353-7C2D-4949-909A-81AFB34C2B2B}"/>
              </a:ext>
            </a:extLst>
          </p:cNvPr>
          <p:cNvSpPr/>
          <p:nvPr/>
        </p:nvSpPr>
        <p:spPr>
          <a:xfrm>
            <a:off x="0" y="0"/>
            <a:ext cx="4078514" cy="6858000"/>
          </a:xfrm>
          <a:prstGeom prst="rect">
            <a:avLst/>
          </a:prstGeom>
          <a:solidFill>
            <a:srgbClr val="0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ángulo 3">
            <a:extLst>
              <a:ext uri="{FF2B5EF4-FFF2-40B4-BE49-F238E27FC236}">
                <a16:creationId xmlns:a16="http://schemas.microsoft.com/office/drawing/2014/main" id="{E858A4CC-7611-44E0-B039-0B2E89EAC15E}"/>
              </a:ext>
            </a:extLst>
          </p:cNvPr>
          <p:cNvSpPr/>
          <p:nvPr/>
        </p:nvSpPr>
        <p:spPr>
          <a:xfrm>
            <a:off x="8113488" y="0"/>
            <a:ext cx="4078514" cy="6858000"/>
          </a:xfrm>
          <a:prstGeom prst="rect">
            <a:avLst/>
          </a:prstGeom>
          <a:solidFill>
            <a:srgbClr val="0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uadroTexto 4">
            <a:extLst>
              <a:ext uri="{FF2B5EF4-FFF2-40B4-BE49-F238E27FC236}">
                <a16:creationId xmlns:a16="http://schemas.microsoft.com/office/drawing/2014/main" id="{04A79818-FA8F-4A2B-9C8D-0B9E53E6FBCE}"/>
              </a:ext>
            </a:extLst>
          </p:cNvPr>
          <p:cNvSpPr txBox="1"/>
          <p:nvPr/>
        </p:nvSpPr>
        <p:spPr>
          <a:xfrm>
            <a:off x="619123" y="1075870"/>
            <a:ext cx="2809877" cy="800219"/>
          </a:xfrm>
          <a:prstGeom prst="rect">
            <a:avLst/>
          </a:prstGeom>
          <a:noFill/>
        </p:spPr>
        <p:txBody>
          <a:bodyPr wrap="square" rtlCol="0">
            <a:spAutoFit/>
          </a:bodyPr>
          <a:lstStyle/>
          <a:p>
            <a:pPr algn="ctr"/>
            <a:r>
              <a:rPr lang="en-US" dirty="0">
                <a:solidFill>
                  <a:srgbClr val="33BEB5"/>
                </a:solidFill>
              </a:rPr>
              <a:t>WIRTE</a:t>
            </a:r>
          </a:p>
          <a:p>
            <a:pPr algn="ctr"/>
            <a:r>
              <a:rPr lang="en-US" sz="2800" b="1" dirty="0">
                <a:solidFill>
                  <a:schemeClr val="bg1"/>
                </a:solidFill>
              </a:rPr>
              <a:t>YOUR TITLE HERE</a:t>
            </a:r>
          </a:p>
        </p:txBody>
      </p:sp>
      <p:sp>
        <p:nvSpPr>
          <p:cNvPr id="6" name="Rectángulo 5">
            <a:extLst>
              <a:ext uri="{FF2B5EF4-FFF2-40B4-BE49-F238E27FC236}">
                <a16:creationId xmlns:a16="http://schemas.microsoft.com/office/drawing/2014/main" id="{ACB6316C-9599-4B29-BC60-010085AA9893}"/>
              </a:ext>
            </a:extLst>
          </p:cNvPr>
          <p:cNvSpPr/>
          <p:nvPr/>
        </p:nvSpPr>
        <p:spPr>
          <a:xfrm>
            <a:off x="392793" y="2136338"/>
            <a:ext cx="3036207" cy="2585323"/>
          </a:xfrm>
          <a:prstGeom prst="rect">
            <a:avLst/>
          </a:prstGeom>
        </p:spPr>
        <p:txBody>
          <a:bodyPr wrap="square">
            <a:spAutoFit/>
          </a:bodyPr>
          <a:lstStyle/>
          <a:p>
            <a:pPr algn="ctr"/>
            <a:r>
              <a:rPr lang="es-CO" dirty="0">
                <a:solidFill>
                  <a:schemeClr val="bg1"/>
                </a:solidFill>
              </a:rPr>
              <a:t>Donec fringilla est orci. Orci varius natoque penatibus et magnis dis. Donec fringilla est orci</a:t>
            </a:r>
          </a:p>
          <a:p>
            <a:pPr algn="ctr"/>
            <a:r>
              <a:rPr lang="es-CO" dirty="0">
                <a:solidFill>
                  <a:schemeClr val="bg1"/>
                </a:solidFill>
              </a:rPr>
              <a:t>Donec fringilla est orci. Orci varius natoque penatibus et magnis dis. Donec fringilla est orci</a:t>
            </a:r>
          </a:p>
          <a:p>
            <a:endParaRPr lang="es-CO" dirty="0">
              <a:solidFill>
                <a:schemeClr val="bg1"/>
              </a:solidFill>
            </a:endParaRPr>
          </a:p>
        </p:txBody>
      </p:sp>
      <p:sp>
        <p:nvSpPr>
          <p:cNvPr id="7" name="Rectángulo 6">
            <a:extLst>
              <a:ext uri="{FF2B5EF4-FFF2-40B4-BE49-F238E27FC236}">
                <a16:creationId xmlns:a16="http://schemas.microsoft.com/office/drawing/2014/main" id="{7CE81E3A-A448-4317-A0B8-86358A48F5A4}"/>
              </a:ext>
            </a:extLst>
          </p:cNvPr>
          <p:cNvSpPr/>
          <p:nvPr/>
        </p:nvSpPr>
        <p:spPr>
          <a:xfrm>
            <a:off x="4646385" y="2136337"/>
            <a:ext cx="3036207" cy="2585323"/>
          </a:xfrm>
          <a:prstGeom prst="rect">
            <a:avLst/>
          </a:prstGeom>
        </p:spPr>
        <p:txBody>
          <a:bodyPr wrap="square">
            <a:spAutoFit/>
          </a:bodyPr>
          <a:lstStyle/>
          <a:p>
            <a:pPr algn="ctr"/>
            <a:r>
              <a:rPr lang="es-CO" dirty="0">
                <a:solidFill>
                  <a:schemeClr val="bg1"/>
                </a:solidFill>
              </a:rPr>
              <a:t>Donec fringilla est orci. Orci varius natoque penatibus et magnis dis. Donec fringilla est orci</a:t>
            </a:r>
          </a:p>
          <a:p>
            <a:pPr algn="ctr"/>
            <a:r>
              <a:rPr lang="es-CO" dirty="0">
                <a:solidFill>
                  <a:schemeClr val="bg1"/>
                </a:solidFill>
              </a:rPr>
              <a:t>Donec fringilla est orci. Orci varius natoque penatibus et magnis dis. Donec fringilla est orci</a:t>
            </a:r>
          </a:p>
          <a:p>
            <a:endParaRPr lang="es-CO" dirty="0">
              <a:solidFill>
                <a:schemeClr val="bg1"/>
              </a:solidFill>
            </a:endParaRPr>
          </a:p>
        </p:txBody>
      </p:sp>
      <p:sp>
        <p:nvSpPr>
          <p:cNvPr id="8" name="Rectángulo 7">
            <a:extLst>
              <a:ext uri="{FF2B5EF4-FFF2-40B4-BE49-F238E27FC236}">
                <a16:creationId xmlns:a16="http://schemas.microsoft.com/office/drawing/2014/main" id="{3D554625-89F0-4F81-A736-80CCB43C500C}"/>
              </a:ext>
            </a:extLst>
          </p:cNvPr>
          <p:cNvSpPr/>
          <p:nvPr/>
        </p:nvSpPr>
        <p:spPr>
          <a:xfrm>
            <a:off x="8681359" y="2136336"/>
            <a:ext cx="3036207" cy="2585323"/>
          </a:xfrm>
          <a:prstGeom prst="rect">
            <a:avLst/>
          </a:prstGeom>
        </p:spPr>
        <p:txBody>
          <a:bodyPr wrap="square">
            <a:spAutoFit/>
          </a:bodyPr>
          <a:lstStyle/>
          <a:p>
            <a:pPr algn="ctr"/>
            <a:r>
              <a:rPr lang="es-CO" dirty="0">
                <a:solidFill>
                  <a:schemeClr val="bg1"/>
                </a:solidFill>
              </a:rPr>
              <a:t>Donec fringilla est orci. Orci varius natoque penatibus et magnis dis. Donec fringilla est orci</a:t>
            </a:r>
          </a:p>
          <a:p>
            <a:pPr algn="ctr"/>
            <a:r>
              <a:rPr lang="es-CO" dirty="0">
                <a:solidFill>
                  <a:schemeClr val="bg1"/>
                </a:solidFill>
              </a:rPr>
              <a:t>Donec fringilla est orci. Orci varius natoque penatibus et magnis dis. Donec fringilla est orci</a:t>
            </a:r>
          </a:p>
          <a:p>
            <a:endParaRPr lang="es-CO" dirty="0">
              <a:solidFill>
                <a:schemeClr val="bg1"/>
              </a:solidFill>
            </a:endParaRPr>
          </a:p>
        </p:txBody>
      </p:sp>
      <p:sp>
        <p:nvSpPr>
          <p:cNvPr id="9" name="CuadroTexto 8">
            <a:extLst>
              <a:ext uri="{FF2B5EF4-FFF2-40B4-BE49-F238E27FC236}">
                <a16:creationId xmlns:a16="http://schemas.microsoft.com/office/drawing/2014/main" id="{B79256EF-2F86-4836-A262-341D5918DCF4}"/>
              </a:ext>
            </a:extLst>
          </p:cNvPr>
          <p:cNvSpPr txBox="1"/>
          <p:nvPr/>
        </p:nvSpPr>
        <p:spPr>
          <a:xfrm>
            <a:off x="4712832" y="1075870"/>
            <a:ext cx="2809877" cy="800219"/>
          </a:xfrm>
          <a:prstGeom prst="rect">
            <a:avLst/>
          </a:prstGeom>
          <a:noFill/>
        </p:spPr>
        <p:txBody>
          <a:bodyPr wrap="square" rtlCol="0">
            <a:spAutoFit/>
          </a:bodyPr>
          <a:lstStyle/>
          <a:p>
            <a:pPr algn="ctr"/>
            <a:r>
              <a:rPr lang="en-US" dirty="0"/>
              <a:t>WIRTE</a:t>
            </a:r>
          </a:p>
          <a:p>
            <a:pPr algn="ctr"/>
            <a:r>
              <a:rPr lang="en-US" sz="2800" b="1" dirty="0">
                <a:solidFill>
                  <a:schemeClr val="bg1"/>
                </a:solidFill>
              </a:rPr>
              <a:t>YOUR TITLE HERE</a:t>
            </a:r>
          </a:p>
        </p:txBody>
      </p:sp>
      <p:sp>
        <p:nvSpPr>
          <p:cNvPr id="10" name="CuadroTexto 9">
            <a:extLst>
              <a:ext uri="{FF2B5EF4-FFF2-40B4-BE49-F238E27FC236}">
                <a16:creationId xmlns:a16="http://schemas.microsoft.com/office/drawing/2014/main" id="{43212BE0-9157-4B08-AB78-B22DE1DB9D70}"/>
              </a:ext>
            </a:extLst>
          </p:cNvPr>
          <p:cNvSpPr txBox="1"/>
          <p:nvPr/>
        </p:nvSpPr>
        <p:spPr>
          <a:xfrm>
            <a:off x="8907689" y="1075870"/>
            <a:ext cx="2809877" cy="800219"/>
          </a:xfrm>
          <a:prstGeom prst="rect">
            <a:avLst/>
          </a:prstGeom>
          <a:noFill/>
        </p:spPr>
        <p:txBody>
          <a:bodyPr wrap="square" rtlCol="0">
            <a:spAutoFit/>
          </a:bodyPr>
          <a:lstStyle/>
          <a:p>
            <a:pPr algn="ctr"/>
            <a:r>
              <a:rPr lang="en-US" dirty="0">
                <a:solidFill>
                  <a:srgbClr val="33BEB5"/>
                </a:solidFill>
              </a:rPr>
              <a:t>WIRTE</a:t>
            </a:r>
          </a:p>
          <a:p>
            <a:pPr algn="ctr"/>
            <a:r>
              <a:rPr lang="en-US" sz="2800" b="1" dirty="0">
                <a:solidFill>
                  <a:schemeClr val="bg1"/>
                </a:solidFill>
              </a:rPr>
              <a:t>YOUR TITLE HERE</a:t>
            </a:r>
          </a:p>
        </p:txBody>
      </p:sp>
      <p:sp>
        <p:nvSpPr>
          <p:cNvPr id="11" name="Freeform 70">
            <a:extLst>
              <a:ext uri="{FF2B5EF4-FFF2-40B4-BE49-F238E27FC236}">
                <a16:creationId xmlns:a16="http://schemas.microsoft.com/office/drawing/2014/main" id="{84EECE2A-0E75-411D-8618-A26A157B316C}"/>
              </a:ext>
            </a:extLst>
          </p:cNvPr>
          <p:cNvSpPr>
            <a:spLocks noChangeArrowheads="1"/>
          </p:cNvSpPr>
          <p:nvPr/>
        </p:nvSpPr>
        <p:spPr bwMode="auto">
          <a:xfrm>
            <a:off x="5820543" y="5167291"/>
            <a:ext cx="687890" cy="614839"/>
          </a:xfrm>
          <a:custGeom>
            <a:avLst/>
            <a:gdLst>
              <a:gd name="T0" fmla="*/ 142 w 497"/>
              <a:gd name="T1" fmla="*/ 275 h 445"/>
              <a:gd name="T2" fmla="*/ 142 w 497"/>
              <a:gd name="T3" fmla="*/ 275 h 445"/>
              <a:gd name="T4" fmla="*/ 142 w 497"/>
              <a:gd name="T5" fmla="*/ 125 h 445"/>
              <a:gd name="T6" fmla="*/ 53 w 497"/>
              <a:gd name="T7" fmla="*/ 125 h 445"/>
              <a:gd name="T8" fmla="*/ 0 w 497"/>
              <a:gd name="T9" fmla="*/ 178 h 445"/>
              <a:gd name="T10" fmla="*/ 0 w 497"/>
              <a:gd name="T11" fmla="*/ 319 h 445"/>
              <a:gd name="T12" fmla="*/ 53 w 497"/>
              <a:gd name="T13" fmla="*/ 373 h 445"/>
              <a:gd name="T14" fmla="*/ 71 w 497"/>
              <a:gd name="T15" fmla="*/ 373 h 445"/>
              <a:gd name="T16" fmla="*/ 71 w 497"/>
              <a:gd name="T17" fmla="*/ 444 h 445"/>
              <a:gd name="T18" fmla="*/ 151 w 497"/>
              <a:gd name="T19" fmla="*/ 373 h 445"/>
              <a:gd name="T20" fmla="*/ 274 w 497"/>
              <a:gd name="T21" fmla="*/ 373 h 445"/>
              <a:gd name="T22" fmla="*/ 319 w 497"/>
              <a:gd name="T23" fmla="*/ 319 h 445"/>
              <a:gd name="T24" fmla="*/ 319 w 497"/>
              <a:gd name="T25" fmla="*/ 275 h 445"/>
              <a:gd name="T26" fmla="*/ 319 w 497"/>
              <a:gd name="T27" fmla="*/ 275 h 445"/>
              <a:gd name="T28" fmla="*/ 142 w 497"/>
              <a:gd name="T29" fmla="*/ 275 h 445"/>
              <a:gd name="T30" fmla="*/ 443 w 497"/>
              <a:gd name="T31" fmla="*/ 0 h 445"/>
              <a:gd name="T32" fmla="*/ 443 w 497"/>
              <a:gd name="T33" fmla="*/ 0 h 445"/>
              <a:gd name="T34" fmla="*/ 221 w 497"/>
              <a:gd name="T35" fmla="*/ 0 h 445"/>
              <a:gd name="T36" fmla="*/ 177 w 497"/>
              <a:gd name="T37" fmla="*/ 54 h 445"/>
              <a:gd name="T38" fmla="*/ 177 w 497"/>
              <a:gd name="T39" fmla="*/ 248 h 445"/>
              <a:gd name="T40" fmla="*/ 346 w 497"/>
              <a:gd name="T41" fmla="*/ 248 h 445"/>
              <a:gd name="T42" fmla="*/ 425 w 497"/>
              <a:gd name="T43" fmla="*/ 319 h 445"/>
              <a:gd name="T44" fmla="*/ 425 w 497"/>
              <a:gd name="T45" fmla="*/ 248 h 445"/>
              <a:gd name="T46" fmla="*/ 443 w 497"/>
              <a:gd name="T47" fmla="*/ 248 h 445"/>
              <a:gd name="T48" fmla="*/ 496 w 497"/>
              <a:gd name="T49" fmla="*/ 195 h 445"/>
              <a:gd name="T50" fmla="*/ 496 w 497"/>
              <a:gd name="T51" fmla="*/ 54 h 445"/>
              <a:gd name="T52" fmla="*/ 443 w 497"/>
              <a:gd name="T53" fmla="*/ 0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497" h="445">
                <a:moveTo>
                  <a:pt x="142" y="275"/>
                </a:moveTo>
                <a:lnTo>
                  <a:pt x="142" y="275"/>
                </a:lnTo>
                <a:cubicBezTo>
                  <a:pt x="142" y="125"/>
                  <a:pt x="142" y="125"/>
                  <a:pt x="142" y="125"/>
                </a:cubicBezTo>
                <a:cubicBezTo>
                  <a:pt x="53" y="125"/>
                  <a:pt x="53" y="125"/>
                  <a:pt x="53" y="125"/>
                </a:cubicBezTo>
                <a:cubicBezTo>
                  <a:pt x="18" y="125"/>
                  <a:pt x="0" y="151"/>
                  <a:pt x="0" y="178"/>
                </a:cubicBezTo>
                <a:cubicBezTo>
                  <a:pt x="0" y="319"/>
                  <a:pt x="0" y="319"/>
                  <a:pt x="0" y="319"/>
                </a:cubicBezTo>
                <a:cubicBezTo>
                  <a:pt x="0" y="354"/>
                  <a:pt x="18" y="373"/>
                  <a:pt x="53" y="373"/>
                </a:cubicBezTo>
                <a:cubicBezTo>
                  <a:pt x="71" y="373"/>
                  <a:pt x="71" y="373"/>
                  <a:pt x="71" y="373"/>
                </a:cubicBezTo>
                <a:cubicBezTo>
                  <a:pt x="71" y="444"/>
                  <a:pt x="71" y="444"/>
                  <a:pt x="71" y="444"/>
                </a:cubicBezTo>
                <a:cubicBezTo>
                  <a:pt x="151" y="373"/>
                  <a:pt x="151" y="373"/>
                  <a:pt x="151" y="373"/>
                </a:cubicBezTo>
                <a:cubicBezTo>
                  <a:pt x="274" y="373"/>
                  <a:pt x="274" y="373"/>
                  <a:pt x="274" y="373"/>
                </a:cubicBezTo>
                <a:cubicBezTo>
                  <a:pt x="302" y="373"/>
                  <a:pt x="319" y="354"/>
                  <a:pt x="319" y="319"/>
                </a:cubicBezTo>
                <a:cubicBezTo>
                  <a:pt x="319" y="275"/>
                  <a:pt x="319" y="275"/>
                  <a:pt x="319" y="275"/>
                </a:cubicBezTo>
                <a:lnTo>
                  <a:pt x="319" y="275"/>
                </a:lnTo>
                <a:lnTo>
                  <a:pt x="142" y="275"/>
                </a:lnTo>
                <a:close/>
                <a:moveTo>
                  <a:pt x="443" y="0"/>
                </a:moveTo>
                <a:lnTo>
                  <a:pt x="443" y="0"/>
                </a:lnTo>
                <a:cubicBezTo>
                  <a:pt x="221" y="0"/>
                  <a:pt x="221" y="0"/>
                  <a:pt x="221" y="0"/>
                </a:cubicBezTo>
                <a:cubicBezTo>
                  <a:pt x="195" y="0"/>
                  <a:pt x="177" y="27"/>
                  <a:pt x="177" y="54"/>
                </a:cubicBezTo>
                <a:cubicBezTo>
                  <a:pt x="177" y="248"/>
                  <a:pt x="177" y="248"/>
                  <a:pt x="177" y="248"/>
                </a:cubicBezTo>
                <a:cubicBezTo>
                  <a:pt x="346" y="248"/>
                  <a:pt x="346" y="248"/>
                  <a:pt x="346" y="248"/>
                </a:cubicBezTo>
                <a:cubicBezTo>
                  <a:pt x="425" y="319"/>
                  <a:pt x="425" y="319"/>
                  <a:pt x="425" y="319"/>
                </a:cubicBezTo>
                <a:cubicBezTo>
                  <a:pt x="425" y="248"/>
                  <a:pt x="425" y="248"/>
                  <a:pt x="425" y="248"/>
                </a:cubicBezTo>
                <a:cubicBezTo>
                  <a:pt x="443" y="248"/>
                  <a:pt x="443" y="248"/>
                  <a:pt x="443" y="248"/>
                </a:cubicBezTo>
                <a:cubicBezTo>
                  <a:pt x="470" y="248"/>
                  <a:pt x="496" y="231"/>
                  <a:pt x="496" y="195"/>
                </a:cubicBezTo>
                <a:cubicBezTo>
                  <a:pt x="496" y="54"/>
                  <a:pt x="496" y="54"/>
                  <a:pt x="496" y="54"/>
                </a:cubicBezTo>
                <a:cubicBezTo>
                  <a:pt x="496" y="27"/>
                  <a:pt x="470" y="0"/>
                  <a:pt x="443" y="0"/>
                </a:cubicBezTo>
                <a:close/>
              </a:path>
            </a:pathLst>
          </a:custGeom>
          <a:solidFill>
            <a:schemeClr val="bg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dirty="0"/>
          </a:p>
        </p:txBody>
      </p:sp>
      <p:sp>
        <p:nvSpPr>
          <p:cNvPr id="12" name="Freeform 110">
            <a:extLst>
              <a:ext uri="{FF2B5EF4-FFF2-40B4-BE49-F238E27FC236}">
                <a16:creationId xmlns:a16="http://schemas.microsoft.com/office/drawing/2014/main" id="{754F876E-FE79-4B0F-B9CD-601B47740A32}"/>
              </a:ext>
            </a:extLst>
          </p:cNvPr>
          <p:cNvSpPr>
            <a:spLocks noChangeArrowheads="1"/>
          </p:cNvSpPr>
          <p:nvPr/>
        </p:nvSpPr>
        <p:spPr bwMode="auto">
          <a:xfrm>
            <a:off x="9855517" y="5167291"/>
            <a:ext cx="818034" cy="662224"/>
          </a:xfrm>
          <a:custGeom>
            <a:avLst/>
            <a:gdLst>
              <a:gd name="T0" fmla="*/ 444 w 462"/>
              <a:gd name="T1" fmla="*/ 9 h 373"/>
              <a:gd name="T2" fmla="*/ 444 w 462"/>
              <a:gd name="T3" fmla="*/ 9 h 373"/>
              <a:gd name="T4" fmla="*/ 9 w 462"/>
              <a:gd name="T5" fmla="*/ 160 h 373"/>
              <a:gd name="T6" fmla="*/ 9 w 462"/>
              <a:gd name="T7" fmla="*/ 169 h 373"/>
              <a:gd name="T8" fmla="*/ 98 w 462"/>
              <a:gd name="T9" fmla="*/ 213 h 373"/>
              <a:gd name="T10" fmla="*/ 98 w 462"/>
              <a:gd name="T11" fmla="*/ 213 h 373"/>
              <a:gd name="T12" fmla="*/ 160 w 462"/>
              <a:gd name="T13" fmla="*/ 230 h 373"/>
              <a:gd name="T14" fmla="*/ 434 w 462"/>
              <a:gd name="T15" fmla="*/ 35 h 373"/>
              <a:gd name="T16" fmla="*/ 434 w 462"/>
              <a:gd name="T17" fmla="*/ 35 h 373"/>
              <a:gd name="T18" fmla="*/ 240 w 462"/>
              <a:gd name="T19" fmla="*/ 248 h 373"/>
              <a:gd name="T20" fmla="*/ 240 w 462"/>
              <a:gd name="T21" fmla="*/ 248 h 373"/>
              <a:gd name="T22" fmla="*/ 231 w 462"/>
              <a:gd name="T23" fmla="*/ 257 h 373"/>
              <a:gd name="T24" fmla="*/ 240 w 462"/>
              <a:gd name="T25" fmla="*/ 266 h 373"/>
              <a:gd name="T26" fmla="*/ 240 w 462"/>
              <a:gd name="T27" fmla="*/ 266 h 373"/>
              <a:gd name="T28" fmla="*/ 363 w 462"/>
              <a:gd name="T29" fmla="*/ 337 h 373"/>
              <a:gd name="T30" fmla="*/ 390 w 462"/>
              <a:gd name="T31" fmla="*/ 328 h 373"/>
              <a:gd name="T32" fmla="*/ 461 w 462"/>
              <a:gd name="T33" fmla="*/ 18 h 373"/>
              <a:gd name="T34" fmla="*/ 444 w 462"/>
              <a:gd name="T35" fmla="*/ 9 h 373"/>
              <a:gd name="T36" fmla="*/ 160 w 462"/>
              <a:gd name="T37" fmla="*/ 363 h 373"/>
              <a:gd name="T38" fmla="*/ 160 w 462"/>
              <a:gd name="T39" fmla="*/ 363 h 373"/>
              <a:gd name="T40" fmla="*/ 169 w 462"/>
              <a:gd name="T41" fmla="*/ 372 h 373"/>
              <a:gd name="T42" fmla="*/ 240 w 462"/>
              <a:gd name="T43" fmla="*/ 310 h 373"/>
              <a:gd name="T44" fmla="*/ 160 w 462"/>
              <a:gd name="T45" fmla="*/ 266 h 373"/>
              <a:gd name="T46" fmla="*/ 160 w 462"/>
              <a:gd name="T47" fmla="*/ 363 h 3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62" h="373">
                <a:moveTo>
                  <a:pt x="444" y="9"/>
                </a:moveTo>
                <a:lnTo>
                  <a:pt x="444" y="9"/>
                </a:lnTo>
                <a:cubicBezTo>
                  <a:pt x="434" y="9"/>
                  <a:pt x="18" y="160"/>
                  <a:pt x="9" y="160"/>
                </a:cubicBezTo>
                <a:cubicBezTo>
                  <a:pt x="0" y="160"/>
                  <a:pt x="0" y="169"/>
                  <a:pt x="9" y="169"/>
                </a:cubicBezTo>
                <a:cubicBezTo>
                  <a:pt x="18" y="177"/>
                  <a:pt x="98" y="213"/>
                  <a:pt x="98" y="213"/>
                </a:cubicBezTo>
                <a:lnTo>
                  <a:pt x="98" y="213"/>
                </a:lnTo>
                <a:cubicBezTo>
                  <a:pt x="160" y="230"/>
                  <a:pt x="160" y="230"/>
                  <a:pt x="160" y="230"/>
                </a:cubicBezTo>
                <a:cubicBezTo>
                  <a:pt x="160" y="230"/>
                  <a:pt x="425" y="35"/>
                  <a:pt x="434" y="35"/>
                </a:cubicBezTo>
                <a:cubicBezTo>
                  <a:pt x="434" y="26"/>
                  <a:pt x="434" y="35"/>
                  <a:pt x="434" y="35"/>
                </a:cubicBezTo>
                <a:lnTo>
                  <a:pt x="240" y="248"/>
                </a:lnTo>
                <a:lnTo>
                  <a:pt x="240" y="248"/>
                </a:lnTo>
                <a:cubicBezTo>
                  <a:pt x="231" y="257"/>
                  <a:pt x="231" y="257"/>
                  <a:pt x="231" y="257"/>
                </a:cubicBezTo>
                <a:cubicBezTo>
                  <a:pt x="240" y="266"/>
                  <a:pt x="240" y="266"/>
                  <a:pt x="240" y="266"/>
                </a:cubicBezTo>
                <a:lnTo>
                  <a:pt x="240" y="266"/>
                </a:lnTo>
                <a:cubicBezTo>
                  <a:pt x="240" y="266"/>
                  <a:pt x="363" y="328"/>
                  <a:pt x="363" y="337"/>
                </a:cubicBezTo>
                <a:cubicBezTo>
                  <a:pt x="372" y="337"/>
                  <a:pt x="381" y="337"/>
                  <a:pt x="390" y="328"/>
                </a:cubicBezTo>
                <a:cubicBezTo>
                  <a:pt x="390" y="319"/>
                  <a:pt x="461" y="26"/>
                  <a:pt x="461" y="18"/>
                </a:cubicBezTo>
                <a:cubicBezTo>
                  <a:pt x="461" y="9"/>
                  <a:pt x="453" y="0"/>
                  <a:pt x="444" y="9"/>
                </a:cubicBezTo>
                <a:close/>
                <a:moveTo>
                  <a:pt x="160" y="363"/>
                </a:moveTo>
                <a:lnTo>
                  <a:pt x="160" y="363"/>
                </a:lnTo>
                <a:cubicBezTo>
                  <a:pt x="160" y="372"/>
                  <a:pt x="160" y="372"/>
                  <a:pt x="169" y="372"/>
                </a:cubicBezTo>
                <a:cubicBezTo>
                  <a:pt x="169" y="363"/>
                  <a:pt x="240" y="310"/>
                  <a:pt x="240" y="310"/>
                </a:cubicBezTo>
                <a:cubicBezTo>
                  <a:pt x="160" y="266"/>
                  <a:pt x="160" y="266"/>
                  <a:pt x="160" y="266"/>
                </a:cubicBezTo>
                <a:lnTo>
                  <a:pt x="160" y="363"/>
                </a:lnTo>
                <a:close/>
              </a:path>
            </a:pathLst>
          </a:custGeom>
          <a:solidFill>
            <a:schemeClr val="bg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dirty="0"/>
          </a:p>
        </p:txBody>
      </p:sp>
      <p:sp>
        <p:nvSpPr>
          <p:cNvPr id="17" name="Freeform 116">
            <a:extLst>
              <a:ext uri="{FF2B5EF4-FFF2-40B4-BE49-F238E27FC236}">
                <a16:creationId xmlns:a16="http://schemas.microsoft.com/office/drawing/2014/main" id="{4EFB5884-EA5A-4B51-9E26-7623A018C081}"/>
              </a:ext>
            </a:extLst>
          </p:cNvPr>
          <p:cNvSpPr>
            <a:spLocks noChangeArrowheads="1"/>
          </p:cNvSpPr>
          <p:nvPr/>
        </p:nvSpPr>
        <p:spPr bwMode="auto">
          <a:xfrm>
            <a:off x="1644528" y="5167291"/>
            <a:ext cx="532736" cy="553830"/>
          </a:xfrm>
          <a:custGeom>
            <a:avLst/>
            <a:gdLst>
              <a:gd name="T0" fmla="*/ 400 w 445"/>
              <a:gd name="T1" fmla="*/ 159 h 462"/>
              <a:gd name="T2" fmla="*/ 400 w 445"/>
              <a:gd name="T3" fmla="*/ 159 h 462"/>
              <a:gd name="T4" fmla="*/ 266 w 445"/>
              <a:gd name="T5" fmla="*/ 8 h 462"/>
              <a:gd name="T6" fmla="*/ 36 w 445"/>
              <a:gd name="T7" fmla="*/ 248 h 462"/>
              <a:gd name="T8" fmla="*/ 9 w 445"/>
              <a:gd name="T9" fmla="*/ 319 h 462"/>
              <a:gd name="T10" fmla="*/ 81 w 445"/>
              <a:gd name="T11" fmla="*/ 355 h 462"/>
              <a:gd name="T12" fmla="*/ 98 w 445"/>
              <a:gd name="T13" fmla="*/ 346 h 462"/>
              <a:gd name="T14" fmla="*/ 134 w 445"/>
              <a:gd name="T15" fmla="*/ 372 h 462"/>
              <a:gd name="T16" fmla="*/ 160 w 445"/>
              <a:gd name="T17" fmla="*/ 434 h 462"/>
              <a:gd name="T18" fmla="*/ 187 w 445"/>
              <a:gd name="T19" fmla="*/ 452 h 462"/>
              <a:gd name="T20" fmla="*/ 240 w 445"/>
              <a:gd name="T21" fmla="*/ 434 h 462"/>
              <a:gd name="T22" fmla="*/ 249 w 445"/>
              <a:gd name="T23" fmla="*/ 416 h 462"/>
              <a:gd name="T24" fmla="*/ 231 w 445"/>
              <a:gd name="T25" fmla="*/ 390 h 462"/>
              <a:gd name="T26" fmla="*/ 204 w 445"/>
              <a:gd name="T27" fmla="*/ 337 h 462"/>
              <a:gd name="T28" fmla="*/ 231 w 445"/>
              <a:gd name="T29" fmla="*/ 310 h 462"/>
              <a:gd name="T30" fmla="*/ 417 w 445"/>
              <a:gd name="T31" fmla="*/ 355 h 462"/>
              <a:gd name="T32" fmla="*/ 400 w 445"/>
              <a:gd name="T33" fmla="*/ 159 h 462"/>
              <a:gd name="T34" fmla="*/ 390 w 445"/>
              <a:gd name="T35" fmla="*/ 310 h 462"/>
              <a:gd name="T36" fmla="*/ 390 w 445"/>
              <a:gd name="T37" fmla="*/ 310 h 462"/>
              <a:gd name="T38" fmla="*/ 302 w 445"/>
              <a:gd name="T39" fmla="*/ 204 h 462"/>
              <a:gd name="T40" fmla="*/ 284 w 445"/>
              <a:gd name="T41" fmla="*/ 62 h 462"/>
              <a:gd name="T42" fmla="*/ 364 w 445"/>
              <a:gd name="T43" fmla="*/ 177 h 462"/>
              <a:gd name="T44" fmla="*/ 390 w 445"/>
              <a:gd name="T45" fmla="*/ 310 h 4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445" h="462">
                <a:moveTo>
                  <a:pt x="400" y="159"/>
                </a:moveTo>
                <a:lnTo>
                  <a:pt x="400" y="159"/>
                </a:lnTo>
                <a:cubicBezTo>
                  <a:pt x="364" y="71"/>
                  <a:pt x="302" y="0"/>
                  <a:pt x="266" y="8"/>
                </a:cubicBezTo>
                <a:cubicBezTo>
                  <a:pt x="213" y="36"/>
                  <a:pt x="302" y="142"/>
                  <a:pt x="36" y="248"/>
                </a:cubicBezTo>
                <a:cubicBezTo>
                  <a:pt x="9" y="257"/>
                  <a:pt x="0" y="292"/>
                  <a:pt x="9" y="319"/>
                </a:cubicBezTo>
                <a:cubicBezTo>
                  <a:pt x="18" y="337"/>
                  <a:pt x="53" y="363"/>
                  <a:pt x="81" y="355"/>
                </a:cubicBezTo>
                <a:lnTo>
                  <a:pt x="98" y="346"/>
                </a:lnTo>
                <a:cubicBezTo>
                  <a:pt x="116" y="372"/>
                  <a:pt x="134" y="355"/>
                  <a:pt x="134" y="372"/>
                </a:cubicBezTo>
                <a:cubicBezTo>
                  <a:pt x="143" y="390"/>
                  <a:pt x="160" y="425"/>
                  <a:pt x="160" y="434"/>
                </a:cubicBezTo>
                <a:cubicBezTo>
                  <a:pt x="169" y="443"/>
                  <a:pt x="178" y="461"/>
                  <a:pt x="187" y="452"/>
                </a:cubicBezTo>
                <a:cubicBezTo>
                  <a:pt x="196" y="452"/>
                  <a:pt x="231" y="443"/>
                  <a:pt x="240" y="434"/>
                </a:cubicBezTo>
                <a:cubicBezTo>
                  <a:pt x="257" y="434"/>
                  <a:pt x="257" y="425"/>
                  <a:pt x="249" y="416"/>
                </a:cubicBezTo>
                <a:cubicBezTo>
                  <a:pt x="249" y="408"/>
                  <a:pt x="231" y="399"/>
                  <a:pt x="231" y="390"/>
                </a:cubicBezTo>
                <a:cubicBezTo>
                  <a:pt x="222" y="381"/>
                  <a:pt x="213" y="346"/>
                  <a:pt x="204" y="337"/>
                </a:cubicBezTo>
                <a:cubicBezTo>
                  <a:pt x="196" y="328"/>
                  <a:pt x="213" y="310"/>
                  <a:pt x="231" y="310"/>
                </a:cubicBezTo>
                <a:cubicBezTo>
                  <a:pt x="355" y="302"/>
                  <a:pt x="373" y="372"/>
                  <a:pt x="417" y="355"/>
                </a:cubicBezTo>
                <a:cubicBezTo>
                  <a:pt x="444" y="346"/>
                  <a:pt x="444" y="248"/>
                  <a:pt x="400" y="159"/>
                </a:cubicBezTo>
                <a:close/>
                <a:moveTo>
                  <a:pt x="390" y="310"/>
                </a:moveTo>
                <a:lnTo>
                  <a:pt x="390" y="310"/>
                </a:lnTo>
                <a:cubicBezTo>
                  <a:pt x="381" y="310"/>
                  <a:pt x="328" y="275"/>
                  <a:pt x="302" y="204"/>
                </a:cubicBezTo>
                <a:cubicBezTo>
                  <a:pt x="275" y="133"/>
                  <a:pt x="275" y="62"/>
                  <a:pt x="284" y="62"/>
                </a:cubicBezTo>
                <a:cubicBezTo>
                  <a:pt x="293" y="62"/>
                  <a:pt x="337" y="106"/>
                  <a:pt x="364" y="177"/>
                </a:cubicBezTo>
                <a:cubicBezTo>
                  <a:pt x="400" y="248"/>
                  <a:pt x="390" y="302"/>
                  <a:pt x="390" y="310"/>
                </a:cubicBezTo>
                <a:close/>
              </a:path>
            </a:pathLst>
          </a:custGeom>
          <a:solidFill>
            <a:schemeClr val="bg1"/>
          </a:solidFill>
          <a:ln>
            <a:noFill/>
          </a:ln>
          <a:effectLst/>
          <a:extLst>
            <a:ext uri="{91240B29-F687-4f45-9708-019B960494DF}">
              <a14:hiddenLine xmlns:a14="http://schemas.microsoft.com/office/drawing/2010/main" xmlns="" w="9525" cap="flat">
                <a:solidFill>
                  <a:srgbClr val="808080"/>
                </a:solidFill>
                <a:bevel/>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endParaRPr lang="en-US" dirty="0">
              <a:latin typeface="Lato Light"/>
            </a:endParaRPr>
          </a:p>
        </p:txBody>
      </p:sp>
    </p:spTree>
    <p:extLst>
      <p:ext uri="{BB962C8B-B14F-4D97-AF65-F5344CB8AC3E}">
        <p14:creationId xmlns:p14="http://schemas.microsoft.com/office/powerpoint/2010/main" val="1630251045"/>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3557</TotalTime>
  <Words>978</Words>
  <Application>Microsoft Office PowerPoint</Application>
  <PresentationFormat>Widescreen</PresentationFormat>
  <Paragraphs>129</Paragraphs>
  <Slides>14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vt:lpstr>
      <vt:lpstr>Arial Black</vt:lpstr>
      <vt:lpstr>Calibri</vt:lpstr>
      <vt:lpstr>Calibri Light</vt:lpstr>
      <vt:lpstr>Gill Sans</vt:lpstr>
      <vt:lpstr>Lato Black</vt:lpstr>
      <vt:lpstr>Lato Light</vt:lpstr>
      <vt:lpstr>Lato Regular</vt:lpstr>
      <vt:lpstr>Source Sans Pro</vt:lpstr>
      <vt:lpstr>Tema de Office</vt:lpstr>
      <vt:lpstr>PowerPoint Presentation</vt:lpstr>
      <vt:lpstr>PowerPoint Presentation</vt:lpstr>
      <vt:lpstr>ABOUT US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CLICK TO ADD TITLE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228</cp:revision>
  <dcterms:created xsi:type="dcterms:W3CDTF">2020-03-21T22:03:23Z</dcterms:created>
  <dcterms:modified xsi:type="dcterms:W3CDTF">2025-06-15T17:43:41Z</dcterms:modified>
</cp:coreProperties>
</file>