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482" r:id="rId2"/>
    <p:sldId id="1792" r:id="rId3"/>
    <p:sldId id="1790" r:id="rId4"/>
    <p:sldId id="1791" r:id="rId5"/>
    <p:sldId id="358" r:id="rId6"/>
    <p:sldId id="384" r:id="rId7"/>
    <p:sldId id="385" r:id="rId8"/>
    <p:sldId id="391" r:id="rId9"/>
    <p:sldId id="1780"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A46"/>
    <a:srgbClr val="560E2A"/>
    <a:srgbClr val="F2BA07"/>
    <a:srgbClr val="E95E20"/>
    <a:srgbClr val="423452"/>
    <a:srgbClr val="334257"/>
    <a:srgbClr val="461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F8AC8-1F9B-4769-A4FA-65786D4437FD}" v="1" dt="2025-04-14T22:26:22.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18" autoAdjust="0"/>
    <p:restoredTop sz="94660"/>
  </p:normalViewPr>
  <p:slideViewPr>
    <p:cSldViewPr snapToGrid="0">
      <p:cViewPr varScale="1">
        <p:scale>
          <a:sx n="70" d="100"/>
          <a:sy n="70" d="100"/>
        </p:scale>
        <p:origin x="1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EB8F8AC8-1F9B-4769-A4FA-65786D4437FD}"/>
    <pc:docChg chg="addSld delSld modSld sldOrd">
      <pc:chgData name="Jolie Serrano Delgado" userId="d52b4219-5c60-4a0c-87ad-b1ec335c0c37" providerId="ADAL" clId="{EB8F8AC8-1F9B-4769-A4FA-65786D4437FD}" dt="2025-04-14T22:27:10.288" v="10" actId="207"/>
      <pc:docMkLst>
        <pc:docMk/>
      </pc:docMkLst>
      <pc:sldChg chg="del">
        <pc:chgData name="Jolie Serrano Delgado" userId="d52b4219-5c60-4a0c-87ad-b1ec335c0c37" providerId="ADAL" clId="{EB8F8AC8-1F9B-4769-A4FA-65786D4437FD}" dt="2025-04-14T22:26:31.174" v="3" actId="47"/>
        <pc:sldMkLst>
          <pc:docMk/>
          <pc:sldMk cId="4040804473" sldId="1449"/>
        </pc:sldMkLst>
      </pc:sldChg>
      <pc:sldChg chg="modSp add mod ord">
        <pc:chgData name="Jolie Serrano Delgado" userId="d52b4219-5c60-4a0c-87ad-b1ec335c0c37" providerId="ADAL" clId="{EB8F8AC8-1F9B-4769-A4FA-65786D4437FD}" dt="2025-04-14T22:27:10.288" v="10" actId="207"/>
        <pc:sldMkLst>
          <pc:docMk/>
          <pc:sldMk cId="0" sldId="1482"/>
        </pc:sldMkLst>
        <pc:spChg chg="mod">
          <ac:chgData name="Jolie Serrano Delgado" userId="d52b4219-5c60-4a0c-87ad-b1ec335c0c37" providerId="ADAL" clId="{EB8F8AC8-1F9B-4769-A4FA-65786D4437FD}" dt="2025-04-14T22:27:10.288" v="10" actId="207"/>
          <ac:spMkLst>
            <pc:docMk/>
            <pc:sldMk cId="0" sldId="1482"/>
            <ac:spMk id="18" creationId="{8F5F15BF-00E8-0146-9639-0FB07145B42A}"/>
          </ac:spMkLst>
        </pc:spChg>
        <pc:spChg chg="mod">
          <ac:chgData name="Jolie Serrano Delgado" userId="d52b4219-5c60-4a0c-87ad-b1ec335c0c37" providerId="ADAL" clId="{EB8F8AC8-1F9B-4769-A4FA-65786D4437FD}" dt="2025-04-14T22:26:59.070" v="7"/>
          <ac:spMkLst>
            <pc:docMk/>
            <pc:sldMk cId="0" sldId="1482"/>
            <ac:spMk id="55309" creationId="{00000000-0000-0000-0000-000000000000}"/>
          </ac:spMkLst>
        </pc:spChg>
      </pc:sldChg>
      <pc:sldChg chg="modSp add mod ord">
        <pc:chgData name="Jolie Serrano Delgado" userId="d52b4219-5c60-4a0c-87ad-b1ec335c0c37" providerId="ADAL" clId="{EB8F8AC8-1F9B-4769-A4FA-65786D4437FD}" dt="2025-04-14T22:26:38.359" v="4" actId="207"/>
        <pc:sldMkLst>
          <pc:docMk/>
          <pc:sldMk cId="3313802975" sldId="1780"/>
        </pc:sldMkLst>
        <pc:spChg chg="mod">
          <ac:chgData name="Jolie Serrano Delgado" userId="d52b4219-5c60-4a0c-87ad-b1ec335c0c37" providerId="ADAL" clId="{EB8F8AC8-1F9B-4769-A4FA-65786D4437FD}" dt="2025-04-14T22:26:38.359" v="4" actId="207"/>
          <ac:spMkLst>
            <pc:docMk/>
            <pc:sldMk cId="3313802975" sldId="1780"/>
            <ac:spMk id="5" creationId="{7FCA87B9-E211-0E4B-A9F7-DF87D6193A8C}"/>
          </ac:spMkLst>
        </pc:spChg>
      </pc:sldChg>
      <pc:sldChg chg="del">
        <pc:chgData name="Jolie Serrano Delgado" userId="d52b4219-5c60-4a0c-87ad-b1ec335c0c37" providerId="ADAL" clId="{EB8F8AC8-1F9B-4769-A4FA-65786D4437FD}" dt="2025-04-14T22:27:01.125" v="8" actId="47"/>
        <pc:sldMkLst>
          <pc:docMk/>
          <pc:sldMk cId="3460216635" sldId="1789"/>
        </pc:sldMkLst>
      </pc:sldChg>
      <pc:sldMasterChg chg="delSldLayout">
        <pc:chgData name="Jolie Serrano Delgado" userId="d52b4219-5c60-4a0c-87ad-b1ec335c0c37" providerId="ADAL" clId="{EB8F8AC8-1F9B-4769-A4FA-65786D4437FD}" dt="2025-04-14T22:26:31.174" v="3" actId="47"/>
        <pc:sldMasterMkLst>
          <pc:docMk/>
          <pc:sldMasterMk cId="2911225998" sldId="2147483648"/>
        </pc:sldMasterMkLst>
        <pc:sldLayoutChg chg="del">
          <pc:chgData name="Jolie Serrano Delgado" userId="d52b4219-5c60-4a0c-87ad-b1ec335c0c37" providerId="ADAL" clId="{EB8F8AC8-1F9B-4769-A4FA-65786D4437FD}" dt="2025-04-14T22:26:31.174" v="3" actId="47"/>
          <pc:sldLayoutMkLst>
            <pc:docMk/>
            <pc:sldMasterMk cId="2911225998" sldId="2147483648"/>
            <pc:sldLayoutMk cId="3369496867" sldId="214748367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49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01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98747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4839973"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7692469"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3437550"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6781837"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1984563" y="539682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31" name="Text Placeholder 2"/>
          <p:cNvSpPr>
            <a:spLocks noGrp="1"/>
          </p:cNvSpPr>
          <p:nvPr>
            <p:ph type="body" sz="quarter" idx="24" hasCustomPrompt="1"/>
          </p:nvPr>
        </p:nvSpPr>
        <p:spPr>
          <a:xfrm>
            <a:off x="4837058" y="539682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32" name="Text Placeholder 2"/>
          <p:cNvSpPr>
            <a:spLocks noGrp="1"/>
          </p:cNvSpPr>
          <p:nvPr>
            <p:ph type="body" sz="quarter" idx="25" hasCustomPrompt="1"/>
          </p:nvPr>
        </p:nvSpPr>
        <p:spPr>
          <a:xfrm>
            <a:off x="7689553" y="539682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3437550" y="61084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34" name="Text Placeholder 2"/>
          <p:cNvSpPr>
            <a:spLocks noGrp="1"/>
          </p:cNvSpPr>
          <p:nvPr>
            <p:ph type="body" sz="quarter" idx="27" hasCustomPrompt="1"/>
          </p:nvPr>
        </p:nvSpPr>
        <p:spPr>
          <a:xfrm>
            <a:off x="6777464" y="61084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361144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02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3465757" y="5705748"/>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6874513" y="569859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8320630" y="1086786"/>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1867345" y="108740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5082577" y="108740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3462843" y="5298382"/>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a:t>
            </a:r>
            <a:r>
              <a:rPr lang="ru-RU" dirty="0"/>
              <a:t>2</a:t>
            </a:r>
          </a:p>
        </p:txBody>
      </p:sp>
      <p:sp>
        <p:nvSpPr>
          <p:cNvPr id="31" name="Text Placeholder 2"/>
          <p:cNvSpPr>
            <a:spLocks noGrp="1"/>
          </p:cNvSpPr>
          <p:nvPr>
            <p:ph type="body" sz="quarter" idx="24" hasCustomPrompt="1"/>
          </p:nvPr>
        </p:nvSpPr>
        <p:spPr>
          <a:xfrm>
            <a:off x="6871598" y="529776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a:t>
            </a:r>
            <a:r>
              <a:rPr lang="ru-RU" dirty="0"/>
              <a:t>4</a:t>
            </a:r>
          </a:p>
        </p:txBody>
      </p:sp>
      <p:sp>
        <p:nvSpPr>
          <p:cNvPr id="32" name="Text Placeholder 2"/>
          <p:cNvSpPr>
            <a:spLocks noGrp="1"/>
          </p:cNvSpPr>
          <p:nvPr>
            <p:ph type="body" sz="quarter" idx="25" hasCustomPrompt="1"/>
          </p:nvPr>
        </p:nvSpPr>
        <p:spPr>
          <a:xfrm>
            <a:off x="8317714" y="67942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1867345" y="67942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a:t>
            </a:r>
            <a:r>
              <a:rPr lang="ru-RU" dirty="0"/>
              <a:t>1</a:t>
            </a:r>
          </a:p>
        </p:txBody>
      </p:sp>
      <p:sp>
        <p:nvSpPr>
          <p:cNvPr id="34" name="Text Placeholder 2"/>
          <p:cNvSpPr>
            <a:spLocks noGrp="1"/>
          </p:cNvSpPr>
          <p:nvPr>
            <p:ph type="body" sz="quarter" idx="27" hasCustomPrompt="1"/>
          </p:nvPr>
        </p:nvSpPr>
        <p:spPr>
          <a:xfrm>
            <a:off x="5078204" y="67942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a:t>
            </a:r>
            <a:r>
              <a:rPr lang="ru-RU" dirty="0"/>
              <a:t>03</a:t>
            </a:r>
          </a:p>
        </p:txBody>
      </p:sp>
    </p:spTree>
    <p:extLst>
      <p:ext uri="{BB962C8B-B14F-4D97-AF65-F5344CB8AC3E}">
        <p14:creationId xmlns:p14="http://schemas.microsoft.com/office/powerpoint/2010/main" val="7760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355843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114860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49833972-655A-4445-9486-AFD3582D0683}" type="datetimeFigureOut">
              <a:rPr lang="ru-RU" smtClean="0"/>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46165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49833972-655A-4445-9486-AFD3582D0683}" type="datetimeFigureOut">
              <a:rPr lang="ru-RU" smtClean="0"/>
              <a:t>14.04.2025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70004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49833972-655A-4445-9486-AFD3582D0683}" type="datetimeFigureOut">
              <a:rPr lang="ru-RU" smtClean="0"/>
              <a:t>14.04.2025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1390670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33972-655A-4445-9486-AFD3582D0683}" type="datetimeFigureOut">
              <a:rPr lang="ru-RU" smtClean="0"/>
              <a:t>14.04.2025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305379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3972-655A-4445-9486-AFD3582D0683}" type="datetimeFigureOut">
              <a:rPr lang="ru-RU" smtClean="0"/>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79300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3972-655A-4445-9486-AFD3582D0683}" type="datetimeFigureOut">
              <a:rPr lang="ru-RU" smtClean="0"/>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84265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1632231"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8" name="Text Placeholder 11"/>
          <p:cNvSpPr>
            <a:spLocks noGrp="1"/>
          </p:cNvSpPr>
          <p:nvPr>
            <p:ph type="body" sz="quarter" idx="11" hasCustomPrompt="1"/>
          </p:nvPr>
        </p:nvSpPr>
        <p:spPr>
          <a:xfrm>
            <a:off x="3992937"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9" name="Text Placeholder 11"/>
          <p:cNvSpPr>
            <a:spLocks noGrp="1"/>
          </p:cNvSpPr>
          <p:nvPr>
            <p:ph type="body" sz="quarter" idx="12" hasCustomPrompt="1"/>
          </p:nvPr>
        </p:nvSpPr>
        <p:spPr>
          <a:xfrm>
            <a:off x="6353643"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10" name="Text Placeholder 11"/>
          <p:cNvSpPr>
            <a:spLocks noGrp="1"/>
          </p:cNvSpPr>
          <p:nvPr>
            <p:ph type="body" sz="quarter" idx="13" hasCustomPrompt="1"/>
          </p:nvPr>
        </p:nvSpPr>
        <p:spPr>
          <a:xfrm>
            <a:off x="8714349"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16" name="Text Placeholder 15"/>
          <p:cNvSpPr>
            <a:spLocks noGrp="1"/>
          </p:cNvSpPr>
          <p:nvPr>
            <p:ph type="body" sz="quarter" idx="14" hasCustomPrompt="1"/>
          </p:nvPr>
        </p:nvSpPr>
        <p:spPr>
          <a:xfrm>
            <a:off x="1632231"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17" name="Text Placeholder 15"/>
          <p:cNvSpPr>
            <a:spLocks noGrp="1"/>
          </p:cNvSpPr>
          <p:nvPr>
            <p:ph type="body" sz="quarter" idx="15" hasCustomPrompt="1"/>
          </p:nvPr>
        </p:nvSpPr>
        <p:spPr>
          <a:xfrm>
            <a:off x="3992936"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18" name="Text Placeholder 15"/>
          <p:cNvSpPr>
            <a:spLocks noGrp="1"/>
          </p:cNvSpPr>
          <p:nvPr>
            <p:ph type="body" sz="quarter" idx="16" hasCustomPrompt="1"/>
          </p:nvPr>
        </p:nvSpPr>
        <p:spPr>
          <a:xfrm>
            <a:off x="6353641"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19" name="Text Placeholder 15"/>
          <p:cNvSpPr>
            <a:spLocks noGrp="1"/>
          </p:cNvSpPr>
          <p:nvPr>
            <p:ph type="body" sz="quarter" idx="17" hasCustomPrompt="1"/>
          </p:nvPr>
        </p:nvSpPr>
        <p:spPr>
          <a:xfrm>
            <a:off x="8714346"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250308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ru-R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312258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88858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20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860204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78031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50000" autoRev="1" fill="hold" grpId="1" nodeType="withEffect">
                                  <p:stCondLst>
                                    <p:cond delay="250"/>
                                  </p:stCondLst>
                                  <p:childTnLst>
                                    <p:animScale>
                                      <p:cBhvr>
                                        <p:cTn id="9" dur="5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240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50000" autoRev="1" fill="hold" grpId="1" nodeType="withEffect">
                                  <p:stCondLst>
                                    <p:cond delay="250"/>
                                  </p:stCondLst>
                                  <p:childTnLst>
                                    <p:animScale>
                                      <p:cBhvr>
                                        <p:cTn id="9" dur="5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471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77770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02_options">
    <p:spTree>
      <p:nvGrpSpPr>
        <p:cNvPr id="1" name=""/>
        <p:cNvGrpSpPr/>
        <p:nvPr/>
      </p:nvGrpSpPr>
      <p:grpSpPr>
        <a:xfrm>
          <a:off x="0" y="0"/>
          <a:ext cx="0" cy="0"/>
          <a:chOff x="0" y="0"/>
          <a:chExt cx="0" cy="0"/>
        </a:xfrm>
      </p:grpSpPr>
      <p:sp>
        <p:nvSpPr>
          <p:cNvPr id="25" name="Text Placeholder 11"/>
          <p:cNvSpPr>
            <a:spLocks noGrp="1"/>
          </p:cNvSpPr>
          <p:nvPr>
            <p:ph type="body" sz="quarter" idx="10" hasCustomPrompt="1"/>
          </p:nvPr>
        </p:nvSpPr>
        <p:spPr>
          <a:xfrm>
            <a:off x="8168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6" name="Text Placeholder 2"/>
          <p:cNvSpPr>
            <a:spLocks noGrp="1"/>
          </p:cNvSpPr>
          <p:nvPr>
            <p:ph type="body" sz="quarter" idx="18" hasCustomPrompt="1"/>
          </p:nvPr>
        </p:nvSpPr>
        <p:spPr>
          <a:xfrm>
            <a:off x="816882"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27" name="Text Placeholder 11"/>
          <p:cNvSpPr>
            <a:spLocks noGrp="1"/>
          </p:cNvSpPr>
          <p:nvPr>
            <p:ph type="body" sz="quarter" idx="19" hasCustomPrompt="1"/>
          </p:nvPr>
        </p:nvSpPr>
        <p:spPr>
          <a:xfrm>
            <a:off x="29885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8" name="Text Placeholder 2"/>
          <p:cNvSpPr>
            <a:spLocks noGrp="1"/>
          </p:cNvSpPr>
          <p:nvPr>
            <p:ph type="body" sz="quarter" idx="20" hasCustomPrompt="1"/>
          </p:nvPr>
        </p:nvSpPr>
        <p:spPr>
          <a:xfrm>
            <a:off x="2988582"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29" name="Text Placeholder 11"/>
          <p:cNvSpPr>
            <a:spLocks noGrp="1"/>
          </p:cNvSpPr>
          <p:nvPr>
            <p:ph type="body" sz="quarter" idx="21" hasCustomPrompt="1"/>
          </p:nvPr>
        </p:nvSpPr>
        <p:spPr>
          <a:xfrm>
            <a:off x="5160282"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0" name="Text Placeholder 2"/>
          <p:cNvSpPr>
            <a:spLocks noGrp="1"/>
          </p:cNvSpPr>
          <p:nvPr>
            <p:ph type="body" sz="quarter" idx="22" hasCustomPrompt="1"/>
          </p:nvPr>
        </p:nvSpPr>
        <p:spPr>
          <a:xfrm>
            <a:off x="5160281" y="5064283"/>
            <a:ext cx="1885498"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31" name="Text Placeholder 11"/>
          <p:cNvSpPr>
            <a:spLocks noGrp="1"/>
          </p:cNvSpPr>
          <p:nvPr>
            <p:ph type="body" sz="quarter" idx="23" hasCustomPrompt="1"/>
          </p:nvPr>
        </p:nvSpPr>
        <p:spPr>
          <a:xfrm>
            <a:off x="7331980"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2" name="Text Placeholder 2"/>
          <p:cNvSpPr>
            <a:spLocks noGrp="1"/>
          </p:cNvSpPr>
          <p:nvPr>
            <p:ph type="body" sz="quarter" idx="24" hasCustomPrompt="1"/>
          </p:nvPr>
        </p:nvSpPr>
        <p:spPr>
          <a:xfrm>
            <a:off x="7331979"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
        <p:nvSpPr>
          <p:cNvPr id="33" name="Text Placeholder 11"/>
          <p:cNvSpPr>
            <a:spLocks noGrp="1"/>
          </p:cNvSpPr>
          <p:nvPr>
            <p:ph type="body" sz="quarter" idx="25" hasCustomPrompt="1"/>
          </p:nvPr>
        </p:nvSpPr>
        <p:spPr>
          <a:xfrm>
            <a:off x="9503677"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4" name="Text Placeholder 2"/>
          <p:cNvSpPr>
            <a:spLocks noGrp="1"/>
          </p:cNvSpPr>
          <p:nvPr>
            <p:ph type="body" sz="quarter" idx="26" hasCustomPrompt="1"/>
          </p:nvPr>
        </p:nvSpPr>
        <p:spPr>
          <a:xfrm>
            <a:off x="9503676"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05</a:t>
            </a:r>
            <a:endParaRPr lang="ru-RU" dirty="0"/>
          </a:p>
        </p:txBody>
      </p:sp>
    </p:spTree>
    <p:extLst>
      <p:ext uri="{BB962C8B-B14F-4D97-AF65-F5344CB8AC3E}">
        <p14:creationId xmlns:p14="http://schemas.microsoft.com/office/powerpoint/2010/main" val="11620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4" hasCustomPrompt="1"/>
          </p:nvPr>
        </p:nvSpPr>
        <p:spPr>
          <a:xfrm>
            <a:off x="7304404" y="115252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7304404" y="294798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Placeholder 36"/>
          <p:cNvSpPr>
            <a:spLocks noGrp="1"/>
          </p:cNvSpPr>
          <p:nvPr>
            <p:ph type="body" sz="quarter" idx="18" hasCustomPrompt="1"/>
          </p:nvPr>
        </p:nvSpPr>
        <p:spPr>
          <a:xfrm>
            <a:off x="7304404" y="474344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70994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01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10560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4" hasCustomPrompt="1"/>
          </p:nvPr>
        </p:nvSpPr>
        <p:spPr>
          <a:xfrm>
            <a:off x="1056004" y="115252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10560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1056004" y="294798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10560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Placeholder 36"/>
          <p:cNvSpPr>
            <a:spLocks noGrp="1"/>
          </p:cNvSpPr>
          <p:nvPr>
            <p:ph type="body" sz="quarter" idx="18" hasCustomPrompt="1"/>
          </p:nvPr>
        </p:nvSpPr>
        <p:spPr>
          <a:xfrm>
            <a:off x="1056004" y="474344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77257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02_options">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1983695" y="4002546"/>
            <a:ext cx="2367869" cy="349018"/>
          </a:xfrm>
        </p:spPr>
        <p:txBody>
          <a:bodyPr>
            <a:noAutofit/>
          </a:bodyPr>
          <a:lstStyle>
            <a:lvl1pPr marL="0" indent="0">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9" name="Text Placeholder 9"/>
          <p:cNvSpPr>
            <a:spLocks noGrp="1"/>
          </p:cNvSpPr>
          <p:nvPr>
            <p:ph type="body" sz="quarter" idx="15" hasCustomPrompt="1"/>
          </p:nvPr>
        </p:nvSpPr>
        <p:spPr>
          <a:xfrm>
            <a:off x="1983694" y="4354970"/>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10" name="Text Placeholder 7"/>
          <p:cNvSpPr>
            <a:spLocks noGrp="1"/>
          </p:cNvSpPr>
          <p:nvPr>
            <p:ph type="body" sz="quarter" idx="22" hasCustomPrompt="1"/>
          </p:nvPr>
        </p:nvSpPr>
        <p:spPr>
          <a:xfrm>
            <a:off x="1126445" y="1936981"/>
            <a:ext cx="2367869" cy="349018"/>
          </a:xfrm>
        </p:spPr>
        <p:txBody>
          <a:bodyPr>
            <a:noAutofit/>
          </a:bodyPr>
          <a:lstStyle>
            <a:lvl1pPr marL="0" indent="0">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16" name="Text Placeholder 9"/>
          <p:cNvSpPr>
            <a:spLocks noGrp="1"/>
          </p:cNvSpPr>
          <p:nvPr>
            <p:ph type="body" sz="quarter" idx="23" hasCustomPrompt="1"/>
          </p:nvPr>
        </p:nvSpPr>
        <p:spPr>
          <a:xfrm>
            <a:off x="1126444" y="2289405"/>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17" name="Text Placeholder 7"/>
          <p:cNvSpPr>
            <a:spLocks noGrp="1"/>
          </p:cNvSpPr>
          <p:nvPr>
            <p:ph type="body" sz="quarter" idx="24" hasCustomPrompt="1"/>
          </p:nvPr>
        </p:nvSpPr>
        <p:spPr>
          <a:xfrm>
            <a:off x="8633046" y="1933575"/>
            <a:ext cx="2367869" cy="349018"/>
          </a:xfrm>
        </p:spPr>
        <p:txBody>
          <a:bodyPr>
            <a:noAutofit/>
          </a:bodyPr>
          <a:lstStyle>
            <a:lvl1pPr marL="0" indent="0" algn="r">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18" name="Text Placeholder 9"/>
          <p:cNvSpPr>
            <a:spLocks noGrp="1"/>
          </p:cNvSpPr>
          <p:nvPr>
            <p:ph type="body" sz="quarter" idx="25" hasCustomPrompt="1"/>
          </p:nvPr>
        </p:nvSpPr>
        <p:spPr>
          <a:xfrm>
            <a:off x="8633045" y="2285999"/>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
        <p:nvSpPr>
          <p:cNvPr id="19" name="Text Placeholder 7"/>
          <p:cNvSpPr>
            <a:spLocks noGrp="1"/>
          </p:cNvSpPr>
          <p:nvPr>
            <p:ph type="body" sz="quarter" idx="26" hasCustomPrompt="1"/>
          </p:nvPr>
        </p:nvSpPr>
        <p:spPr>
          <a:xfrm>
            <a:off x="7723188" y="4002546"/>
            <a:ext cx="2465841" cy="349018"/>
          </a:xfrm>
        </p:spPr>
        <p:txBody>
          <a:bodyPr>
            <a:noAutofit/>
          </a:bodyPr>
          <a:lstStyle>
            <a:lvl1pPr marL="0" indent="0" algn="r">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
        <p:nvSpPr>
          <p:cNvPr id="21" name="Text Placeholder 9"/>
          <p:cNvSpPr>
            <a:spLocks noGrp="1"/>
          </p:cNvSpPr>
          <p:nvPr>
            <p:ph type="body" sz="quarter" idx="27" hasCustomPrompt="1"/>
          </p:nvPr>
        </p:nvSpPr>
        <p:spPr>
          <a:xfrm>
            <a:off x="7723187" y="4354970"/>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32559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_03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779145" y="1274759"/>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2" name="Text Placeholder 36"/>
          <p:cNvSpPr>
            <a:spLocks noGrp="1"/>
          </p:cNvSpPr>
          <p:nvPr>
            <p:ph type="body" sz="quarter" idx="12" hasCustomPrompt="1"/>
          </p:nvPr>
        </p:nvSpPr>
        <p:spPr>
          <a:xfrm>
            <a:off x="8991599" y="872328"/>
            <a:ext cx="240379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13" name="Text Placeholder 33"/>
          <p:cNvSpPr>
            <a:spLocks noGrp="1"/>
          </p:cNvSpPr>
          <p:nvPr>
            <p:ph type="body" sz="quarter" idx="13" hasCustomPrompt="1"/>
          </p:nvPr>
        </p:nvSpPr>
        <p:spPr>
          <a:xfrm>
            <a:off x="8991599" y="1287459"/>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4" name="Text Placeholder 36"/>
          <p:cNvSpPr>
            <a:spLocks noGrp="1"/>
          </p:cNvSpPr>
          <p:nvPr>
            <p:ph type="body" sz="quarter" idx="14" hasCustomPrompt="1"/>
          </p:nvPr>
        </p:nvSpPr>
        <p:spPr>
          <a:xfrm>
            <a:off x="779145" y="872328"/>
            <a:ext cx="2390776"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5" name="Text Placeholder 33"/>
          <p:cNvSpPr>
            <a:spLocks noGrp="1"/>
          </p:cNvSpPr>
          <p:nvPr>
            <p:ph type="body" sz="quarter" idx="15" hasCustomPrompt="1"/>
          </p:nvPr>
        </p:nvSpPr>
        <p:spPr>
          <a:xfrm>
            <a:off x="779145" y="5246684"/>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0" name="Text Placeholder 36"/>
          <p:cNvSpPr>
            <a:spLocks noGrp="1"/>
          </p:cNvSpPr>
          <p:nvPr>
            <p:ph type="body" sz="quarter" idx="16" hasCustomPrompt="1"/>
          </p:nvPr>
        </p:nvSpPr>
        <p:spPr>
          <a:xfrm>
            <a:off x="779145" y="4844253"/>
            <a:ext cx="2390776"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22" name="Text Placeholder 36"/>
          <p:cNvSpPr>
            <a:spLocks noGrp="1"/>
          </p:cNvSpPr>
          <p:nvPr>
            <p:ph type="body" sz="quarter" idx="17" hasCustomPrompt="1"/>
          </p:nvPr>
        </p:nvSpPr>
        <p:spPr>
          <a:xfrm>
            <a:off x="8991599" y="4844253"/>
            <a:ext cx="240379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18" hasCustomPrompt="1"/>
          </p:nvPr>
        </p:nvSpPr>
        <p:spPr>
          <a:xfrm>
            <a:off x="8991599" y="5259384"/>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30588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03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8" name="Text Placeholder 36"/>
          <p:cNvSpPr>
            <a:spLocks noGrp="1"/>
          </p:cNvSpPr>
          <p:nvPr>
            <p:ph type="body" sz="quarter" idx="27" hasCustomPrompt="1"/>
          </p:nvPr>
        </p:nvSpPr>
        <p:spPr>
          <a:xfrm>
            <a:off x="9429748" y="5087938"/>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9" name="Text Placeholder 33"/>
          <p:cNvSpPr>
            <a:spLocks noGrp="1"/>
          </p:cNvSpPr>
          <p:nvPr>
            <p:ph type="body" sz="quarter" idx="28" hasCustomPrompt="1"/>
          </p:nvPr>
        </p:nvSpPr>
        <p:spPr>
          <a:xfrm>
            <a:off x="9753598" y="5470524"/>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76696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4099027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ptheme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slidesgrati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shopping.ppthemes.com/" TargetMode="Externa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33972-655A-4445-9486-AFD3582D0683}" type="datetimeFigureOut">
              <a:rPr lang="ru-RU" smtClean="0"/>
              <a:t>14.04.2025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B0320-5C49-4A0C-85ED-B385CF34E9E7}" type="slidenum">
              <a:rPr lang="ru-RU" smtClean="0"/>
              <a:t>‹#›</a:t>
            </a:fld>
            <a:endParaRPr lang="ru-RU"/>
          </a:p>
        </p:txBody>
      </p:sp>
      <p:sp>
        <p:nvSpPr>
          <p:cNvPr id="7" name="Rectángulo 3">
            <a:extLst>
              <a:ext uri="{FF2B5EF4-FFF2-40B4-BE49-F238E27FC236}">
                <a16:creationId xmlns:a16="http://schemas.microsoft.com/office/drawing/2014/main" id="{1282B052-D942-B2F8-24CE-E372204F300E}"/>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4">
            <a:extLst>
              <a:ext uri="{FF2B5EF4-FFF2-40B4-BE49-F238E27FC236}">
                <a16:creationId xmlns:a16="http://schemas.microsoft.com/office/drawing/2014/main" id="{88FF8CF6-69CE-CD30-5248-CD54ABB437A3}"/>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2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30">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9" name="Imagen 7">
            <a:extLst>
              <a:ext uri="{FF2B5EF4-FFF2-40B4-BE49-F238E27FC236}">
                <a16:creationId xmlns:a16="http://schemas.microsoft.com/office/drawing/2014/main" id="{A56E3E04-B8F1-A42D-A10E-38AE5451F90B}"/>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0" name="CuadroTexto 8">
            <a:extLst>
              <a:ext uri="{FF2B5EF4-FFF2-40B4-BE49-F238E27FC236}">
                <a16:creationId xmlns:a16="http://schemas.microsoft.com/office/drawing/2014/main" id="{ED148B24-FCF4-75D3-9202-7F74677DB66A}"/>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3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1" name="Imagen 13">
            <a:extLst>
              <a:ext uri="{FF2B5EF4-FFF2-40B4-BE49-F238E27FC236}">
                <a16:creationId xmlns:a16="http://schemas.microsoft.com/office/drawing/2014/main" id="{D8453A19-CB5D-34B0-8022-39C4E44FDCBE}"/>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2" name="Rectángulo 9">
            <a:extLst>
              <a:ext uri="{FF2B5EF4-FFF2-40B4-BE49-F238E27FC236}">
                <a16:creationId xmlns:a16="http://schemas.microsoft.com/office/drawing/2014/main" id="{9CBCEEC1-77E6-A0BA-B9B0-5442138F9B68}"/>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adroTexto 14">
            <a:extLst>
              <a:ext uri="{FF2B5EF4-FFF2-40B4-BE49-F238E27FC236}">
                <a16:creationId xmlns:a16="http://schemas.microsoft.com/office/drawing/2014/main" id="{0534C5EB-FC85-1BDF-44E7-89D17A6BDF4D}"/>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2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30">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4" name="Imagen 15">
            <a:extLst>
              <a:ext uri="{FF2B5EF4-FFF2-40B4-BE49-F238E27FC236}">
                <a16:creationId xmlns:a16="http://schemas.microsoft.com/office/drawing/2014/main" id="{98CAD064-DAB8-BF6E-5E10-0455014BBF9E}"/>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5" name="CuadroTexto 16">
            <a:extLst>
              <a:ext uri="{FF2B5EF4-FFF2-40B4-BE49-F238E27FC236}">
                <a16:creationId xmlns:a16="http://schemas.microsoft.com/office/drawing/2014/main" id="{B96D9D1D-9D2C-07C8-9824-F54E41FF84D5}"/>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3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6" name="Imagen 17">
            <a:extLst>
              <a:ext uri="{FF2B5EF4-FFF2-40B4-BE49-F238E27FC236}">
                <a16:creationId xmlns:a16="http://schemas.microsoft.com/office/drawing/2014/main" id="{9122CDCA-C168-AD73-F8DD-E55F84DDD26C}"/>
              </a:ext>
            </a:extLst>
          </p:cNvPr>
          <p:cNvPicPr>
            <a:picLocks noChangeAspect="1"/>
          </p:cNvPicPr>
          <p:nvPr userDrawn="1"/>
        </p:nvPicPr>
        <p:blipFill rotWithShape="1">
          <a:blip r:embed="rId3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12259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61" r:id="rId4"/>
    <p:sldLayoutId id="2147483662" r:id="rId5"/>
    <p:sldLayoutId id="2147483663" r:id="rId6"/>
    <p:sldLayoutId id="2147483664" r:id="rId7"/>
    <p:sldLayoutId id="2147483665" r:id="rId8"/>
    <p:sldLayoutId id="2147483666" r:id="rId9"/>
    <p:sldLayoutId id="2147483667" r:id="rId10"/>
    <p:sldLayoutId id="2147483669"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71" r:id="rId22"/>
    <p:sldLayoutId id="2147483673" r:id="rId23"/>
    <p:sldLayoutId id="2147483674" r:id="rId24"/>
    <p:sldLayoutId id="2147483675" r:id="rId25"/>
    <p:sldLayoutId id="2147483677" r:id="rId26"/>
    <p:sldLayoutId id="2147483678" r:id="rId27"/>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26.xml"/><Relationship Id="rId4" Type="http://schemas.openxmlformats.org/officeDocument/2006/relationships/hyperlink" Target="https://free-powerpoint-templates-downloa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8.xml"/><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6.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27.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rgbClr val="86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55317" name="TextBox 29"/>
          <p:cNvSpPr txBox="1">
            <a:spLocks noChangeArrowheads="1"/>
          </p:cNvSpPr>
          <p:nvPr/>
        </p:nvSpPr>
        <p:spPr bwMode="auto">
          <a:xfrm>
            <a:off x="2027278" y="505959"/>
            <a:ext cx="3078471"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latin typeface="+mn-lt"/>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chemeClr val="accent1"/>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p>
          </p:txBody>
        </p:sp>
      </p:grpSp>
      <p:sp>
        <p:nvSpPr>
          <p:cNvPr id="2" name="Rectángulo 1">
            <a:extLst>
              <a:ext uri="{FF2B5EF4-FFF2-40B4-BE49-F238E27FC236}">
                <a16:creationId xmlns:a16="http://schemas.microsoft.com/office/drawing/2014/main" id="{A861E1E4-650F-4B58-BD99-93E6FC21ADED}"/>
              </a:ext>
            </a:extLst>
          </p:cNvPr>
          <p:cNvSpPr/>
          <p:nvPr/>
        </p:nvSpPr>
        <p:spPr>
          <a:xfrm>
            <a:off x="2027277" y="1137661"/>
            <a:ext cx="6094413" cy="646203"/>
          </a:xfrm>
          <a:prstGeom prst="rect">
            <a:avLst/>
          </a:prstGeom>
        </p:spPr>
        <p:txBody>
          <a:bodyPr>
            <a:spAutoFit/>
          </a:bodyPr>
          <a:lstStyle/>
          <a:p>
            <a:r>
              <a:rPr lang="en-US" sz="3599" b="1" dirty="0">
                <a:solidFill>
                  <a:schemeClr val="accent3"/>
                </a:solidFill>
              </a:rPr>
              <a:t>How to use the template</a:t>
            </a:r>
          </a:p>
        </p:txBody>
      </p:sp>
      <p:sp>
        <p:nvSpPr>
          <p:cNvPr id="5" name="TextBox 121">
            <a:extLst>
              <a:ext uri="{FF2B5EF4-FFF2-40B4-BE49-F238E27FC236}">
                <a16:creationId xmlns:a16="http://schemas.microsoft.com/office/drawing/2014/main" id="{58E10FA7-5A2D-4C09-8B3F-7195A9CE858D}"/>
              </a:ext>
            </a:extLst>
          </p:cNvPr>
          <p:cNvSpPr txBox="1">
            <a:spLocks noChangeArrowheads="1"/>
          </p:cNvSpPr>
          <p:nvPr/>
        </p:nvSpPr>
        <p:spPr bwMode="auto">
          <a:xfrm>
            <a:off x="1827904" y="2043796"/>
            <a:ext cx="9620384" cy="4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marL="342900" indent="-342900" algn="l">
              <a:buFont typeface="+mj-lt"/>
              <a:buAutoNum type="arabicPeriod"/>
            </a:pPr>
            <a:r>
              <a:rPr lang="en-US" sz="1800" b="1" i="0" dirty="0">
                <a:solidFill>
                  <a:schemeClr val="bg1"/>
                </a:solidFill>
                <a:effectLst/>
                <a:latin typeface="Calibri" panose="020F0502020204030204" pitchFamily="34" charset="0"/>
                <a:cs typeface="Calibri" panose="020F0502020204030204" pitchFamily="34" charset="0"/>
              </a:rPr>
              <a:t>Work on the Cover Slide:</a:t>
            </a:r>
            <a:r>
              <a:rPr lang="en-US" sz="1800" b="0" i="0" dirty="0">
                <a:solidFill>
                  <a:schemeClr val="bg1"/>
                </a:solidFill>
                <a:effectLst/>
                <a:latin typeface="Calibri" panose="020F0502020204030204" pitchFamily="34" charset="0"/>
                <a:cs typeface="Calibri" panose="020F0502020204030204" pitchFamily="34" charset="0"/>
              </a:rPr>
              <a:t> When you open the template, you'll find that the cover slide is provided twice. One of them is for editing text, while the other is a static image. Start by customizing the text and banners on the editable cover slide to suit your presentation.</a:t>
            </a:r>
          </a:p>
          <a:p>
            <a:pPr marL="342900" indent="-342900" algn="l">
              <a:buFont typeface="+mj-lt"/>
              <a:buAutoNum type="arabicPeriod"/>
            </a:pPr>
            <a:r>
              <a:rPr lang="en-US" sz="1800" b="1" i="0" dirty="0">
                <a:solidFill>
                  <a:schemeClr val="bg1"/>
                </a:solidFill>
                <a:effectLst/>
                <a:latin typeface="Calibri" panose="020F0502020204030204" pitchFamily="34" charset="0"/>
                <a:cs typeface="Calibri" panose="020F0502020204030204" pitchFamily="34" charset="0"/>
              </a:rPr>
              <a:t>Save as Image:</a:t>
            </a:r>
            <a:r>
              <a:rPr lang="en-US" sz="1800" b="0" i="0" dirty="0">
                <a:solidFill>
                  <a:schemeClr val="bg1"/>
                </a:solidFill>
                <a:effectLst/>
                <a:latin typeface="Calibri" panose="020F0502020204030204" pitchFamily="34" charset="0"/>
                <a:cs typeface="Calibri" panose="020F0502020204030204" pitchFamily="34" charset="0"/>
              </a:rPr>
              <a:t> Once you've personalized the cover slide, save it as an image. This will be crucial for later steps.</a:t>
            </a:r>
          </a:p>
          <a:p>
            <a:pPr marL="342900" indent="-342900" algn="l">
              <a:buFont typeface="+mj-lt"/>
              <a:buAutoNum type="arabicPeriod"/>
            </a:pPr>
            <a:r>
              <a:rPr lang="en-US" sz="1800" b="1" i="0" dirty="0">
                <a:solidFill>
                  <a:schemeClr val="bg1"/>
                </a:solidFill>
                <a:effectLst/>
                <a:latin typeface="Calibri" panose="020F0502020204030204" pitchFamily="34" charset="0"/>
                <a:cs typeface="Calibri" panose="020F0502020204030204" pitchFamily="34" charset="0"/>
              </a:rPr>
              <a:t>Insert Summary Zoom:</a:t>
            </a:r>
            <a:r>
              <a:rPr lang="en-US" sz="1800" b="0" i="0" dirty="0">
                <a:solidFill>
                  <a:schemeClr val="bg1"/>
                </a:solidFill>
                <a:effectLst/>
                <a:latin typeface="Calibri" panose="020F0502020204030204" pitchFamily="34" charset="0"/>
                <a:cs typeface="Calibri" panose="020F0502020204030204" pitchFamily="34" charset="0"/>
              </a:rPr>
              <a:t> Now, go to the "Insert" tab in PowerPoint and select "Zoom." Choose "Summary Zoom" from the options.</a:t>
            </a:r>
          </a:p>
          <a:p>
            <a:pPr marL="342900" indent="-342900" algn="l">
              <a:buFont typeface="+mj-lt"/>
              <a:buAutoNum type="arabicPeriod"/>
            </a:pPr>
            <a:r>
              <a:rPr lang="en-US" sz="1800" b="1" i="0" dirty="0">
                <a:solidFill>
                  <a:schemeClr val="bg1"/>
                </a:solidFill>
                <a:effectLst/>
                <a:latin typeface="Calibri" panose="020F0502020204030204" pitchFamily="34" charset="0"/>
                <a:cs typeface="Calibri" panose="020F0502020204030204" pitchFamily="34" charset="0"/>
              </a:rPr>
              <a:t>Select the Slide:</a:t>
            </a:r>
            <a:r>
              <a:rPr lang="en-US" sz="1800" b="0" i="0" dirty="0">
                <a:solidFill>
                  <a:schemeClr val="bg1"/>
                </a:solidFill>
                <a:effectLst/>
                <a:latin typeface="Calibri" panose="020F0502020204030204" pitchFamily="34" charset="0"/>
                <a:cs typeface="Calibri" panose="020F0502020204030204" pitchFamily="34" charset="0"/>
              </a:rPr>
              <a:t> Pick the slide you want to add to your summary. Typically, this would be one of your main content slides.</a:t>
            </a:r>
          </a:p>
          <a:p>
            <a:pPr marL="342900" indent="-342900" algn="l">
              <a:buFont typeface="+mj-lt"/>
              <a:buAutoNum type="arabicPeriod"/>
            </a:pPr>
            <a:r>
              <a:rPr lang="en-US" sz="1800" b="1" i="0" dirty="0">
                <a:solidFill>
                  <a:schemeClr val="bg1"/>
                </a:solidFill>
                <a:effectLst/>
                <a:latin typeface="Calibri" panose="020F0502020204030204" pitchFamily="34" charset="0"/>
                <a:cs typeface="Calibri" panose="020F0502020204030204" pitchFamily="34" charset="0"/>
              </a:rPr>
              <a:t>Replace Image:</a:t>
            </a:r>
            <a:r>
              <a:rPr lang="en-US" sz="1800" b="0" i="0" dirty="0">
                <a:solidFill>
                  <a:schemeClr val="bg1"/>
                </a:solidFill>
                <a:effectLst/>
                <a:latin typeface="Calibri" panose="020F0502020204030204" pitchFamily="34" charset="0"/>
                <a:cs typeface="Calibri" panose="020F0502020204030204" pitchFamily="34" charset="0"/>
              </a:rPr>
              <a:t> Right-click on the slide in the summary zoom and select "Replace Image." Replace it with the image you saved earlier. Repeat this step for all the other titles in your presentation.</a:t>
            </a:r>
          </a:p>
          <a:p>
            <a:pPr marL="342900" indent="-342900" algn="l">
              <a:buFont typeface="+mj-lt"/>
              <a:buAutoNum type="arabicPeriod"/>
            </a:pPr>
            <a:r>
              <a:rPr lang="en-US" sz="1800" b="1" i="0" dirty="0">
                <a:solidFill>
                  <a:schemeClr val="bg1"/>
                </a:solidFill>
                <a:effectLst/>
                <a:latin typeface="Calibri" panose="020F0502020204030204" pitchFamily="34" charset="0"/>
                <a:cs typeface="Calibri" panose="020F0502020204030204" pitchFamily="34" charset="0"/>
              </a:rPr>
              <a:t>Repeat as Needed:</a:t>
            </a:r>
            <a:r>
              <a:rPr lang="en-US" sz="1800" b="0" i="0" dirty="0">
                <a:solidFill>
                  <a:schemeClr val="bg1"/>
                </a:solidFill>
                <a:effectLst/>
                <a:latin typeface="Calibri" panose="020F0502020204030204" pitchFamily="34" charset="0"/>
                <a:cs typeface="Calibri" panose="020F0502020204030204" pitchFamily="34" charset="0"/>
              </a:rPr>
              <a:t> Repeat the process for each section or topic in your presentation until you have a comprehensive summary zoom.</a:t>
            </a:r>
          </a:p>
          <a:p>
            <a:pPr marL="342900" indent="-342900" algn="l">
              <a:buFont typeface="+mj-lt"/>
              <a:buAutoNum type="arabicPeriod"/>
            </a:pPr>
            <a:r>
              <a:rPr lang="en-US" sz="1800" b="0" i="0" dirty="0">
                <a:solidFill>
                  <a:schemeClr val="bg1"/>
                </a:solidFill>
                <a:effectLst/>
                <a:latin typeface="Calibri" panose="020F0502020204030204" pitchFamily="34" charset="0"/>
                <a:cs typeface="Calibri" panose="020F0502020204030204" pitchFamily="34" charset="0"/>
              </a:rPr>
              <a:t>Eliminate the second cover; it's only added for you to see how the presentation looks in preview</a:t>
            </a:r>
          </a:p>
        </p:txBody>
      </p:sp>
    </p:spTree>
    <p:extLst>
      <p:ext uri="{BB962C8B-B14F-4D97-AF65-F5344CB8AC3E}">
        <p14:creationId xmlns:p14="http://schemas.microsoft.com/office/powerpoint/2010/main" val="697560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8F80B0A1-19B5-984C-15CC-C7C1A775F9F5}"/>
              </a:ext>
            </a:extLst>
          </p:cNvPr>
          <p:cNvPicPr>
            <a:picLocks noChangeAspect="1"/>
          </p:cNvPicPr>
          <p:nvPr/>
        </p:nvPicPr>
        <p:blipFill rotWithShape="1">
          <a:blip r:embed="rId2">
            <a:extLst>
              <a:ext uri="{28A0092B-C50C-407E-A947-70E740481C1C}">
                <a14:useLocalDpi xmlns:a14="http://schemas.microsoft.com/office/drawing/2010/main" val="0"/>
              </a:ext>
            </a:extLst>
          </a:blip>
          <a:srcRect t="11864" r="12199" b="14305"/>
          <a:stretch/>
        </p:blipFill>
        <p:spPr>
          <a:xfrm>
            <a:off x="0" y="0"/>
            <a:ext cx="12221218" cy="6857999"/>
          </a:xfrm>
          <a:prstGeom prst="rect">
            <a:avLst/>
          </a:prstGeom>
        </p:spPr>
      </p:pic>
      <p:sp>
        <p:nvSpPr>
          <p:cNvPr id="56" name="Rectangle 55">
            <a:extLst>
              <a:ext uri="{FF2B5EF4-FFF2-40B4-BE49-F238E27FC236}">
                <a16:creationId xmlns:a16="http://schemas.microsoft.com/office/drawing/2014/main" id="{CEB5C2E1-C163-2EAA-6288-2F9D63BA4E06}"/>
              </a:ext>
            </a:extLst>
          </p:cNvPr>
          <p:cNvSpPr/>
          <p:nvPr/>
        </p:nvSpPr>
        <p:spPr>
          <a:xfrm>
            <a:off x="0" y="0"/>
            <a:ext cx="12192000" cy="6857999"/>
          </a:xfrm>
          <a:prstGeom prst="rect">
            <a:avLst/>
          </a:prstGeom>
          <a:solidFill>
            <a:srgbClr val="560E2A">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5E3E0F4-400E-914A-B01C-CA3728DE337D}"/>
              </a:ext>
            </a:extLst>
          </p:cNvPr>
          <p:cNvGrpSpPr/>
          <p:nvPr/>
        </p:nvGrpSpPr>
        <p:grpSpPr>
          <a:xfrm>
            <a:off x="0" y="1174377"/>
            <a:ext cx="4822705" cy="1325088"/>
            <a:chOff x="0" y="1174377"/>
            <a:chExt cx="4822705" cy="1325088"/>
          </a:xfrm>
        </p:grpSpPr>
        <p:sp>
          <p:nvSpPr>
            <p:cNvPr id="2" name="Rectangle 1">
              <a:extLst>
                <a:ext uri="{FF2B5EF4-FFF2-40B4-BE49-F238E27FC236}">
                  <a16:creationId xmlns:a16="http://schemas.microsoft.com/office/drawing/2014/main" id="{9F6B6BAF-B848-0C94-F209-E2E83C31AE31}"/>
                </a:ext>
              </a:extLst>
            </p:cNvPr>
            <p:cNvSpPr/>
            <p:nvPr/>
          </p:nvSpPr>
          <p:spPr>
            <a:xfrm>
              <a:off x="0" y="1174377"/>
              <a:ext cx="457200" cy="1129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03AC6F66-B6C0-D08E-4E30-3A47F4FA7F5F}"/>
                </a:ext>
              </a:extLst>
            </p:cNvPr>
            <p:cNvSpPr/>
            <p:nvPr/>
          </p:nvSpPr>
          <p:spPr>
            <a:xfrm>
              <a:off x="1107687" y="1561641"/>
              <a:ext cx="3715018" cy="936011"/>
            </a:xfrm>
            <a:custGeom>
              <a:avLst/>
              <a:gdLst>
                <a:gd name="connsiteX0" fmla="*/ 3196684 w 3715018"/>
                <a:gd name="connsiteY0" fmla="*/ 0 h 936011"/>
                <a:gd name="connsiteX1" fmla="*/ 3196685 w 3715018"/>
                <a:gd name="connsiteY1" fmla="*/ 0 h 936011"/>
                <a:gd name="connsiteX2" fmla="*/ 3292423 w 3715018"/>
                <a:gd name="connsiteY2" fmla="*/ 35790 h 936011"/>
                <a:gd name="connsiteX3" fmla="*/ 3675363 w 3715018"/>
                <a:gd name="connsiteY3" fmla="*/ 381400 h 936011"/>
                <a:gd name="connsiteX4" fmla="*/ 3675363 w 3715018"/>
                <a:gd name="connsiteY4" fmla="*/ 554210 h 936011"/>
                <a:gd name="connsiteX5" fmla="*/ 3292423 w 3715018"/>
                <a:gd name="connsiteY5" fmla="*/ 899820 h 936011"/>
                <a:gd name="connsiteX6" fmla="*/ 3196685 w 3715018"/>
                <a:gd name="connsiteY6" fmla="*/ 935610 h 936011"/>
                <a:gd name="connsiteX7" fmla="*/ 3196684 w 3715018"/>
                <a:gd name="connsiteY7" fmla="*/ 935610 h 936011"/>
                <a:gd name="connsiteX8" fmla="*/ 3196684 w 3715018"/>
                <a:gd name="connsiteY8" fmla="*/ 936011 h 936011"/>
                <a:gd name="connsiteX9" fmla="*/ 0 w 3715018"/>
                <a:gd name="connsiteY9" fmla="*/ 936011 h 936011"/>
                <a:gd name="connsiteX10" fmla="*/ 0 w 3715018"/>
                <a:gd name="connsiteY10" fmla="*/ 401 h 936011"/>
                <a:gd name="connsiteX11" fmla="*/ 3196684 w 3715018"/>
                <a:gd name="connsiteY11" fmla="*/ 401 h 93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5018" h="936011">
                  <a:moveTo>
                    <a:pt x="3196684" y="0"/>
                  </a:moveTo>
                  <a:lnTo>
                    <a:pt x="3196685" y="0"/>
                  </a:lnTo>
                  <a:cubicBezTo>
                    <a:pt x="3231335" y="0"/>
                    <a:pt x="3265986" y="11930"/>
                    <a:pt x="3292423" y="35790"/>
                  </a:cubicBezTo>
                  <a:lnTo>
                    <a:pt x="3675363" y="381400"/>
                  </a:lnTo>
                  <a:cubicBezTo>
                    <a:pt x="3728237" y="429120"/>
                    <a:pt x="3728237" y="506490"/>
                    <a:pt x="3675363" y="554210"/>
                  </a:cubicBezTo>
                  <a:lnTo>
                    <a:pt x="3292423" y="899820"/>
                  </a:lnTo>
                  <a:cubicBezTo>
                    <a:pt x="3265986" y="923680"/>
                    <a:pt x="3231335" y="935610"/>
                    <a:pt x="3196685" y="935610"/>
                  </a:cubicBezTo>
                  <a:lnTo>
                    <a:pt x="3196684" y="935610"/>
                  </a:lnTo>
                  <a:lnTo>
                    <a:pt x="3196684" y="936011"/>
                  </a:lnTo>
                  <a:lnTo>
                    <a:pt x="0" y="936011"/>
                  </a:lnTo>
                  <a:lnTo>
                    <a:pt x="0" y="401"/>
                  </a:lnTo>
                  <a:lnTo>
                    <a:pt x="3196684" y="4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0">
              <a:extLst>
                <a:ext uri="{FF2B5EF4-FFF2-40B4-BE49-F238E27FC236}">
                  <a16:creationId xmlns:a16="http://schemas.microsoft.com/office/drawing/2014/main" id="{E420180F-8CB4-C0FE-7531-C77B5709BCB3}"/>
                </a:ext>
              </a:extLst>
            </p:cNvPr>
            <p:cNvSpPr/>
            <p:nvPr/>
          </p:nvSpPr>
          <p:spPr>
            <a:xfrm>
              <a:off x="457201" y="1177094"/>
              <a:ext cx="662284" cy="1322371"/>
            </a:xfrm>
            <a:custGeom>
              <a:avLst/>
              <a:gdLst>
                <a:gd name="connsiteX0" fmla="*/ 0 w 650487"/>
                <a:gd name="connsiteY0" fmla="*/ 0 h 1125070"/>
                <a:gd name="connsiteX1" fmla="*/ 650487 w 650487"/>
                <a:gd name="connsiteY1" fmla="*/ 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21181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1959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86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2285 h 1125070"/>
                <a:gd name="connsiteX2" fmla="*/ 650487 w 650487"/>
                <a:gd name="connsiteY2" fmla="*/ 1125070 h 1125070"/>
                <a:gd name="connsiteX3" fmla="*/ 0 w 650487"/>
                <a:gd name="connsiteY3" fmla="*/ 1125070 h 1125070"/>
                <a:gd name="connsiteX4" fmla="*/ 0 w 650487"/>
                <a:gd name="connsiteY4" fmla="*/ 0 h 1125070"/>
                <a:gd name="connsiteX0" fmla="*/ 0 w 654900"/>
                <a:gd name="connsiteY0" fmla="*/ 0 h 1125070"/>
                <a:gd name="connsiteX1" fmla="*/ 654846 w 654900"/>
                <a:gd name="connsiteY1" fmla="*/ 195935 h 1125070"/>
                <a:gd name="connsiteX2" fmla="*/ 650487 w 654900"/>
                <a:gd name="connsiteY2" fmla="*/ 1125070 h 1125070"/>
                <a:gd name="connsiteX3" fmla="*/ 0 w 654900"/>
                <a:gd name="connsiteY3" fmla="*/ 1125070 h 1125070"/>
                <a:gd name="connsiteX4" fmla="*/ 0 w 654900"/>
                <a:gd name="connsiteY4" fmla="*/ 0 h 1125070"/>
                <a:gd name="connsiteX0" fmla="*/ 0 w 668959"/>
                <a:gd name="connsiteY0" fmla="*/ 0 h 1319034"/>
                <a:gd name="connsiteX1" fmla="*/ 654846 w 668959"/>
                <a:gd name="connsiteY1" fmla="*/ 195935 h 1319034"/>
                <a:gd name="connsiteX2" fmla="*/ 668959 w 668959"/>
                <a:gd name="connsiteY2" fmla="*/ 1319034 h 1319034"/>
                <a:gd name="connsiteX3" fmla="*/ 0 w 668959"/>
                <a:gd name="connsiteY3" fmla="*/ 1125070 h 1319034"/>
                <a:gd name="connsiteX4" fmla="*/ 0 w 668959"/>
                <a:gd name="connsiteY4" fmla="*/ 0 h 1319034"/>
                <a:gd name="connsiteX0" fmla="*/ 0 w 668959"/>
                <a:gd name="connsiteY0" fmla="*/ 0 h 1319034"/>
                <a:gd name="connsiteX1" fmla="*/ 654846 w 668959"/>
                <a:gd name="connsiteY1" fmla="*/ 399135 h 1319034"/>
                <a:gd name="connsiteX2" fmla="*/ 668959 w 668959"/>
                <a:gd name="connsiteY2" fmla="*/ 1319034 h 1319034"/>
                <a:gd name="connsiteX3" fmla="*/ 0 w 668959"/>
                <a:gd name="connsiteY3" fmla="*/ 1125070 h 1319034"/>
                <a:gd name="connsiteX4" fmla="*/ 0 w 668959"/>
                <a:gd name="connsiteY4" fmla="*/ 0 h 1319034"/>
                <a:gd name="connsiteX0" fmla="*/ 0 w 662284"/>
                <a:gd name="connsiteY0" fmla="*/ 0 h 1322371"/>
                <a:gd name="connsiteX1" fmla="*/ 654846 w 662284"/>
                <a:gd name="connsiteY1" fmla="*/ 399135 h 1322371"/>
                <a:gd name="connsiteX2" fmla="*/ 662284 w 662284"/>
                <a:gd name="connsiteY2" fmla="*/ 1322371 h 1322371"/>
                <a:gd name="connsiteX3" fmla="*/ 0 w 662284"/>
                <a:gd name="connsiteY3" fmla="*/ 1125070 h 1322371"/>
                <a:gd name="connsiteX4" fmla="*/ 0 w 662284"/>
                <a:gd name="connsiteY4" fmla="*/ 0 h 1322371"/>
                <a:gd name="connsiteX0" fmla="*/ 0 w 662284"/>
                <a:gd name="connsiteY0" fmla="*/ 0 h 1322371"/>
                <a:gd name="connsiteX1" fmla="*/ 654846 w 662284"/>
                <a:gd name="connsiteY1" fmla="*/ 389123 h 1322371"/>
                <a:gd name="connsiteX2" fmla="*/ 662284 w 662284"/>
                <a:gd name="connsiteY2" fmla="*/ 1322371 h 1322371"/>
                <a:gd name="connsiteX3" fmla="*/ 0 w 662284"/>
                <a:gd name="connsiteY3" fmla="*/ 1125070 h 1322371"/>
                <a:gd name="connsiteX4" fmla="*/ 0 w 662284"/>
                <a:gd name="connsiteY4" fmla="*/ 0 h 13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84" h="1322371">
                  <a:moveTo>
                    <a:pt x="0" y="0"/>
                  </a:moveTo>
                  <a:lnTo>
                    <a:pt x="654846" y="389123"/>
                  </a:lnTo>
                  <a:cubicBezTo>
                    <a:pt x="655510" y="694601"/>
                    <a:pt x="661620" y="1016893"/>
                    <a:pt x="662284" y="1322371"/>
                  </a:cubicBezTo>
                  <a:lnTo>
                    <a:pt x="0" y="1125070"/>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E801B23-2D6D-8775-2D15-4DA2246FFE6A}"/>
                </a:ext>
              </a:extLst>
            </p:cNvPr>
            <p:cNvSpPr/>
            <p:nvPr/>
          </p:nvSpPr>
          <p:spPr>
            <a:xfrm>
              <a:off x="1298602" y="1675119"/>
              <a:ext cx="706931" cy="70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01">
              <a:extLst>
                <a:ext uri="{FF2B5EF4-FFF2-40B4-BE49-F238E27FC236}">
                  <a16:creationId xmlns:a16="http://schemas.microsoft.com/office/drawing/2014/main" id="{2306361E-DBA9-50B6-A630-77731EB3B90A}"/>
                </a:ext>
              </a:extLst>
            </p:cNvPr>
            <p:cNvSpPr>
              <a:spLocks noEditPoints="1"/>
            </p:cNvSpPr>
            <p:nvPr/>
          </p:nvSpPr>
          <p:spPr bwMode="auto">
            <a:xfrm>
              <a:off x="1415737" y="1828213"/>
              <a:ext cx="432622" cy="335472"/>
            </a:xfrm>
            <a:custGeom>
              <a:avLst/>
              <a:gdLst>
                <a:gd name="T0" fmla="*/ 170 w 238"/>
                <a:gd name="T1" fmla="*/ 86 h 184"/>
                <a:gd name="T2" fmla="*/ 210 w 238"/>
                <a:gd name="T3" fmla="*/ 51 h 184"/>
                <a:gd name="T4" fmla="*/ 210 w 238"/>
                <a:gd name="T5" fmla="*/ 184 h 184"/>
                <a:gd name="T6" fmla="*/ 170 w 238"/>
                <a:gd name="T7" fmla="*/ 184 h 184"/>
                <a:gd name="T8" fmla="*/ 170 w 238"/>
                <a:gd name="T9" fmla="*/ 86 h 184"/>
                <a:gd name="T10" fmla="*/ 119 w 238"/>
                <a:gd name="T11" fmla="*/ 184 h 184"/>
                <a:gd name="T12" fmla="*/ 159 w 238"/>
                <a:gd name="T13" fmla="*/ 184 h 184"/>
                <a:gd name="T14" fmla="*/ 159 w 238"/>
                <a:gd name="T15" fmla="*/ 95 h 184"/>
                <a:gd name="T16" fmla="*/ 119 w 238"/>
                <a:gd name="T17" fmla="*/ 130 h 184"/>
                <a:gd name="T18" fmla="*/ 119 w 238"/>
                <a:gd name="T19" fmla="*/ 184 h 184"/>
                <a:gd name="T20" fmla="*/ 68 w 238"/>
                <a:gd name="T21" fmla="*/ 184 h 184"/>
                <a:gd name="T22" fmla="*/ 108 w 238"/>
                <a:gd name="T23" fmla="*/ 184 h 184"/>
                <a:gd name="T24" fmla="*/ 108 w 238"/>
                <a:gd name="T25" fmla="*/ 130 h 184"/>
                <a:gd name="T26" fmla="*/ 68 w 238"/>
                <a:gd name="T27" fmla="*/ 87 h 184"/>
                <a:gd name="T28" fmla="*/ 68 w 238"/>
                <a:gd name="T29" fmla="*/ 184 h 184"/>
                <a:gd name="T30" fmla="*/ 17 w 238"/>
                <a:gd name="T31" fmla="*/ 184 h 184"/>
                <a:gd name="T32" fmla="*/ 58 w 238"/>
                <a:gd name="T33" fmla="*/ 184 h 184"/>
                <a:gd name="T34" fmla="*/ 58 w 238"/>
                <a:gd name="T35" fmla="*/ 82 h 184"/>
                <a:gd name="T36" fmla="*/ 17 w 238"/>
                <a:gd name="T37" fmla="*/ 114 h 184"/>
                <a:gd name="T38" fmla="*/ 17 w 238"/>
                <a:gd name="T39" fmla="*/ 184 h 184"/>
                <a:gd name="T40" fmla="*/ 234 w 238"/>
                <a:gd name="T41" fmla="*/ 0 h 184"/>
                <a:gd name="T42" fmla="*/ 195 w 238"/>
                <a:gd name="T43" fmla="*/ 0 h 184"/>
                <a:gd name="T44" fmla="*/ 192 w 238"/>
                <a:gd name="T45" fmla="*/ 7 h 184"/>
                <a:gd name="T46" fmla="*/ 204 w 238"/>
                <a:gd name="T47" fmla="*/ 20 h 184"/>
                <a:gd name="T48" fmla="*/ 114 w 238"/>
                <a:gd name="T49" fmla="*/ 98 h 184"/>
                <a:gd name="T50" fmla="*/ 67 w 238"/>
                <a:gd name="T51" fmla="*/ 48 h 184"/>
                <a:gd name="T52" fmla="*/ 57 w 238"/>
                <a:gd name="T53" fmla="*/ 47 h 184"/>
                <a:gd name="T54" fmla="*/ 4 w 238"/>
                <a:gd name="T55" fmla="*/ 90 h 184"/>
                <a:gd name="T56" fmla="*/ 3 w 238"/>
                <a:gd name="T57" fmla="*/ 100 h 184"/>
                <a:gd name="T58" fmla="*/ 14 w 238"/>
                <a:gd name="T59" fmla="*/ 102 h 184"/>
                <a:gd name="T60" fmla="*/ 61 w 238"/>
                <a:gd name="T61" fmla="*/ 63 h 184"/>
                <a:gd name="T62" fmla="*/ 108 w 238"/>
                <a:gd name="T63" fmla="*/ 114 h 184"/>
                <a:gd name="T64" fmla="*/ 114 w 238"/>
                <a:gd name="T65" fmla="*/ 116 h 184"/>
                <a:gd name="T66" fmla="*/ 118 w 238"/>
                <a:gd name="T67" fmla="*/ 114 h 184"/>
                <a:gd name="T68" fmla="*/ 214 w 238"/>
                <a:gd name="T69" fmla="*/ 32 h 184"/>
                <a:gd name="T70" fmla="*/ 226 w 238"/>
                <a:gd name="T71" fmla="*/ 45 h 184"/>
                <a:gd name="T72" fmla="*/ 233 w 238"/>
                <a:gd name="T73" fmla="*/ 43 h 184"/>
                <a:gd name="T74" fmla="*/ 238 w 238"/>
                <a:gd name="T75" fmla="*/ 5 h 184"/>
                <a:gd name="T76" fmla="*/ 234 w 238"/>
                <a:gd name="T7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184">
                  <a:moveTo>
                    <a:pt x="170" y="86"/>
                  </a:moveTo>
                  <a:cubicBezTo>
                    <a:pt x="210" y="51"/>
                    <a:pt x="210" y="51"/>
                    <a:pt x="210" y="51"/>
                  </a:cubicBezTo>
                  <a:cubicBezTo>
                    <a:pt x="210" y="184"/>
                    <a:pt x="210" y="184"/>
                    <a:pt x="210" y="184"/>
                  </a:cubicBezTo>
                  <a:cubicBezTo>
                    <a:pt x="170" y="184"/>
                    <a:pt x="170" y="184"/>
                    <a:pt x="170" y="184"/>
                  </a:cubicBezTo>
                  <a:lnTo>
                    <a:pt x="170" y="86"/>
                  </a:lnTo>
                  <a:close/>
                  <a:moveTo>
                    <a:pt x="119" y="184"/>
                  </a:moveTo>
                  <a:cubicBezTo>
                    <a:pt x="159" y="184"/>
                    <a:pt x="159" y="184"/>
                    <a:pt x="159" y="184"/>
                  </a:cubicBezTo>
                  <a:cubicBezTo>
                    <a:pt x="159" y="95"/>
                    <a:pt x="159" y="95"/>
                    <a:pt x="159" y="95"/>
                  </a:cubicBezTo>
                  <a:cubicBezTo>
                    <a:pt x="119" y="130"/>
                    <a:pt x="119" y="130"/>
                    <a:pt x="119" y="130"/>
                  </a:cubicBezTo>
                  <a:lnTo>
                    <a:pt x="119" y="184"/>
                  </a:lnTo>
                  <a:close/>
                  <a:moveTo>
                    <a:pt x="68" y="184"/>
                  </a:moveTo>
                  <a:cubicBezTo>
                    <a:pt x="108" y="184"/>
                    <a:pt x="108" y="184"/>
                    <a:pt x="108" y="184"/>
                  </a:cubicBezTo>
                  <a:cubicBezTo>
                    <a:pt x="108" y="130"/>
                    <a:pt x="108" y="130"/>
                    <a:pt x="108" y="130"/>
                  </a:cubicBezTo>
                  <a:cubicBezTo>
                    <a:pt x="68" y="87"/>
                    <a:pt x="68" y="87"/>
                    <a:pt x="68" y="87"/>
                  </a:cubicBezTo>
                  <a:lnTo>
                    <a:pt x="68" y="184"/>
                  </a:lnTo>
                  <a:close/>
                  <a:moveTo>
                    <a:pt x="17" y="184"/>
                  </a:moveTo>
                  <a:cubicBezTo>
                    <a:pt x="58" y="184"/>
                    <a:pt x="58" y="184"/>
                    <a:pt x="58" y="184"/>
                  </a:cubicBezTo>
                  <a:cubicBezTo>
                    <a:pt x="58" y="82"/>
                    <a:pt x="58" y="82"/>
                    <a:pt x="58" y="82"/>
                  </a:cubicBezTo>
                  <a:cubicBezTo>
                    <a:pt x="17" y="114"/>
                    <a:pt x="17" y="114"/>
                    <a:pt x="17" y="114"/>
                  </a:cubicBezTo>
                  <a:lnTo>
                    <a:pt x="17" y="184"/>
                  </a:lnTo>
                  <a:close/>
                  <a:moveTo>
                    <a:pt x="234" y="0"/>
                  </a:moveTo>
                  <a:cubicBezTo>
                    <a:pt x="195" y="0"/>
                    <a:pt x="195" y="0"/>
                    <a:pt x="195" y="0"/>
                  </a:cubicBezTo>
                  <a:cubicBezTo>
                    <a:pt x="192" y="0"/>
                    <a:pt x="190" y="4"/>
                    <a:pt x="192" y="7"/>
                  </a:cubicBezTo>
                  <a:cubicBezTo>
                    <a:pt x="204" y="20"/>
                    <a:pt x="204" y="20"/>
                    <a:pt x="204" y="20"/>
                  </a:cubicBezTo>
                  <a:cubicBezTo>
                    <a:pt x="114" y="98"/>
                    <a:pt x="114" y="98"/>
                    <a:pt x="114" y="98"/>
                  </a:cubicBezTo>
                  <a:cubicBezTo>
                    <a:pt x="67" y="48"/>
                    <a:pt x="67" y="48"/>
                    <a:pt x="67" y="48"/>
                  </a:cubicBezTo>
                  <a:cubicBezTo>
                    <a:pt x="64" y="45"/>
                    <a:pt x="60" y="45"/>
                    <a:pt x="57" y="47"/>
                  </a:cubicBezTo>
                  <a:cubicBezTo>
                    <a:pt x="4" y="90"/>
                    <a:pt x="4" y="90"/>
                    <a:pt x="4" y="90"/>
                  </a:cubicBezTo>
                  <a:cubicBezTo>
                    <a:pt x="1" y="93"/>
                    <a:pt x="0" y="97"/>
                    <a:pt x="3" y="100"/>
                  </a:cubicBezTo>
                  <a:cubicBezTo>
                    <a:pt x="6" y="104"/>
                    <a:pt x="10" y="104"/>
                    <a:pt x="14" y="102"/>
                  </a:cubicBezTo>
                  <a:cubicBezTo>
                    <a:pt x="61" y="63"/>
                    <a:pt x="61" y="63"/>
                    <a:pt x="61" y="63"/>
                  </a:cubicBezTo>
                  <a:cubicBezTo>
                    <a:pt x="108" y="114"/>
                    <a:pt x="108" y="114"/>
                    <a:pt x="108" y="114"/>
                  </a:cubicBezTo>
                  <a:cubicBezTo>
                    <a:pt x="110" y="115"/>
                    <a:pt x="112" y="116"/>
                    <a:pt x="114" y="116"/>
                  </a:cubicBezTo>
                  <a:cubicBezTo>
                    <a:pt x="115" y="116"/>
                    <a:pt x="117" y="115"/>
                    <a:pt x="118" y="114"/>
                  </a:cubicBezTo>
                  <a:cubicBezTo>
                    <a:pt x="214" y="32"/>
                    <a:pt x="214" y="32"/>
                    <a:pt x="214" y="32"/>
                  </a:cubicBezTo>
                  <a:cubicBezTo>
                    <a:pt x="226" y="45"/>
                    <a:pt x="226" y="45"/>
                    <a:pt x="226" y="45"/>
                  </a:cubicBezTo>
                  <a:cubicBezTo>
                    <a:pt x="228" y="48"/>
                    <a:pt x="233" y="47"/>
                    <a:pt x="233" y="43"/>
                  </a:cubicBezTo>
                  <a:cubicBezTo>
                    <a:pt x="238" y="5"/>
                    <a:pt x="238" y="5"/>
                    <a:pt x="238" y="5"/>
                  </a:cubicBezTo>
                  <a:cubicBezTo>
                    <a:pt x="238" y="3"/>
                    <a:pt x="236" y="0"/>
                    <a:pt x="2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49" name="TextBox 48">
              <a:extLst>
                <a:ext uri="{FF2B5EF4-FFF2-40B4-BE49-F238E27FC236}">
                  <a16:creationId xmlns:a16="http://schemas.microsoft.com/office/drawing/2014/main" id="{D736C109-6EBE-0C37-48D1-C2211216D00B}"/>
                </a:ext>
              </a:extLst>
            </p:cNvPr>
            <p:cNvSpPr txBox="1">
              <a:spLocks noChangeArrowheads="1"/>
            </p:cNvSpPr>
            <p:nvPr/>
          </p:nvSpPr>
          <p:spPr bwMode="auto">
            <a:xfrm>
              <a:off x="2122668" y="1939289"/>
              <a:ext cx="1890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400" dirty="0">
                  <a:solidFill>
                    <a:schemeClr val="bg1"/>
                  </a:solidFill>
                  <a:latin typeface="Montserrat-Bold" panose="00000800000000000000" pitchFamily="50" charset="0"/>
                </a:rPr>
                <a:t>Discover &amp; Access</a:t>
              </a:r>
              <a:endParaRPr lang="ru-RU" sz="1400" dirty="0">
                <a:solidFill>
                  <a:schemeClr val="bg1"/>
                </a:solidFill>
                <a:latin typeface="Montserrat-Bold" panose="00000800000000000000" pitchFamily="50" charset="0"/>
              </a:endParaRPr>
            </a:p>
          </p:txBody>
        </p:sp>
      </p:grpSp>
      <p:grpSp>
        <p:nvGrpSpPr>
          <p:cNvPr id="7" name="Group 6">
            <a:extLst>
              <a:ext uri="{FF2B5EF4-FFF2-40B4-BE49-F238E27FC236}">
                <a16:creationId xmlns:a16="http://schemas.microsoft.com/office/drawing/2014/main" id="{23D5C227-0A17-BAB6-0897-661BE6FF50F5}"/>
              </a:ext>
            </a:extLst>
          </p:cNvPr>
          <p:cNvGrpSpPr/>
          <p:nvPr/>
        </p:nvGrpSpPr>
        <p:grpSpPr>
          <a:xfrm>
            <a:off x="0" y="2303930"/>
            <a:ext cx="4822705" cy="1129553"/>
            <a:chOff x="0" y="2303930"/>
            <a:chExt cx="4822705" cy="1129553"/>
          </a:xfrm>
        </p:grpSpPr>
        <p:sp>
          <p:nvSpPr>
            <p:cNvPr id="3" name="Rectangle 2">
              <a:extLst>
                <a:ext uri="{FF2B5EF4-FFF2-40B4-BE49-F238E27FC236}">
                  <a16:creationId xmlns:a16="http://schemas.microsoft.com/office/drawing/2014/main" id="{34243779-C6EC-B0C5-6CA8-70B068EE23C1}"/>
                </a:ext>
              </a:extLst>
            </p:cNvPr>
            <p:cNvSpPr/>
            <p:nvPr/>
          </p:nvSpPr>
          <p:spPr>
            <a:xfrm>
              <a:off x="0" y="2303930"/>
              <a:ext cx="457200" cy="1129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9F176AC-8A85-8247-2ED4-1C787580E7B4}"/>
                </a:ext>
              </a:extLst>
            </p:cNvPr>
            <p:cNvSpPr/>
            <p:nvPr/>
          </p:nvSpPr>
          <p:spPr>
            <a:xfrm>
              <a:off x="1107687" y="2497472"/>
              <a:ext cx="3715018" cy="936011"/>
            </a:xfrm>
            <a:custGeom>
              <a:avLst/>
              <a:gdLst>
                <a:gd name="connsiteX0" fmla="*/ 3196684 w 3715018"/>
                <a:gd name="connsiteY0" fmla="*/ 0 h 936011"/>
                <a:gd name="connsiteX1" fmla="*/ 3196685 w 3715018"/>
                <a:gd name="connsiteY1" fmla="*/ 0 h 936011"/>
                <a:gd name="connsiteX2" fmla="*/ 3292423 w 3715018"/>
                <a:gd name="connsiteY2" fmla="*/ 35790 h 936011"/>
                <a:gd name="connsiteX3" fmla="*/ 3675363 w 3715018"/>
                <a:gd name="connsiteY3" fmla="*/ 381400 h 936011"/>
                <a:gd name="connsiteX4" fmla="*/ 3675363 w 3715018"/>
                <a:gd name="connsiteY4" fmla="*/ 554210 h 936011"/>
                <a:gd name="connsiteX5" fmla="*/ 3292423 w 3715018"/>
                <a:gd name="connsiteY5" fmla="*/ 899820 h 936011"/>
                <a:gd name="connsiteX6" fmla="*/ 3196685 w 3715018"/>
                <a:gd name="connsiteY6" fmla="*/ 935610 h 936011"/>
                <a:gd name="connsiteX7" fmla="*/ 3196684 w 3715018"/>
                <a:gd name="connsiteY7" fmla="*/ 935610 h 936011"/>
                <a:gd name="connsiteX8" fmla="*/ 3196684 w 3715018"/>
                <a:gd name="connsiteY8" fmla="*/ 936011 h 936011"/>
                <a:gd name="connsiteX9" fmla="*/ 0 w 3715018"/>
                <a:gd name="connsiteY9" fmla="*/ 936011 h 936011"/>
                <a:gd name="connsiteX10" fmla="*/ 0 w 3715018"/>
                <a:gd name="connsiteY10" fmla="*/ 401 h 936011"/>
                <a:gd name="connsiteX11" fmla="*/ 3196684 w 3715018"/>
                <a:gd name="connsiteY11" fmla="*/ 401 h 93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5018" h="936011">
                  <a:moveTo>
                    <a:pt x="3196684" y="0"/>
                  </a:moveTo>
                  <a:lnTo>
                    <a:pt x="3196685" y="0"/>
                  </a:lnTo>
                  <a:cubicBezTo>
                    <a:pt x="3231335" y="0"/>
                    <a:pt x="3265986" y="11930"/>
                    <a:pt x="3292423" y="35790"/>
                  </a:cubicBezTo>
                  <a:lnTo>
                    <a:pt x="3675363" y="381400"/>
                  </a:lnTo>
                  <a:cubicBezTo>
                    <a:pt x="3728237" y="429120"/>
                    <a:pt x="3728237" y="506490"/>
                    <a:pt x="3675363" y="554210"/>
                  </a:cubicBezTo>
                  <a:lnTo>
                    <a:pt x="3292423" y="899820"/>
                  </a:lnTo>
                  <a:cubicBezTo>
                    <a:pt x="3265986" y="923680"/>
                    <a:pt x="3231335" y="935610"/>
                    <a:pt x="3196685" y="935610"/>
                  </a:cubicBezTo>
                  <a:lnTo>
                    <a:pt x="3196684" y="935610"/>
                  </a:lnTo>
                  <a:lnTo>
                    <a:pt x="3196684" y="936011"/>
                  </a:lnTo>
                  <a:lnTo>
                    <a:pt x="0" y="936011"/>
                  </a:lnTo>
                  <a:lnTo>
                    <a:pt x="0" y="401"/>
                  </a:lnTo>
                  <a:lnTo>
                    <a:pt x="3196684" y="4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5BCDD153-76BB-89B7-D76D-941C2BB826E6}"/>
                </a:ext>
              </a:extLst>
            </p:cNvPr>
            <p:cNvSpPr/>
            <p:nvPr/>
          </p:nvSpPr>
          <p:spPr>
            <a:xfrm>
              <a:off x="457201" y="2303930"/>
              <a:ext cx="654900" cy="1125070"/>
            </a:xfrm>
            <a:custGeom>
              <a:avLst/>
              <a:gdLst>
                <a:gd name="connsiteX0" fmla="*/ 0 w 650487"/>
                <a:gd name="connsiteY0" fmla="*/ 0 h 1125070"/>
                <a:gd name="connsiteX1" fmla="*/ 650487 w 650487"/>
                <a:gd name="connsiteY1" fmla="*/ 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21181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1959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86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2285 h 1125070"/>
                <a:gd name="connsiteX2" fmla="*/ 650487 w 650487"/>
                <a:gd name="connsiteY2" fmla="*/ 1125070 h 1125070"/>
                <a:gd name="connsiteX3" fmla="*/ 0 w 650487"/>
                <a:gd name="connsiteY3" fmla="*/ 1125070 h 1125070"/>
                <a:gd name="connsiteX4" fmla="*/ 0 w 650487"/>
                <a:gd name="connsiteY4" fmla="*/ 0 h 1125070"/>
                <a:gd name="connsiteX0" fmla="*/ 0 w 654900"/>
                <a:gd name="connsiteY0" fmla="*/ 0 h 1125070"/>
                <a:gd name="connsiteX1" fmla="*/ 654846 w 654900"/>
                <a:gd name="connsiteY1" fmla="*/ 195935 h 1125070"/>
                <a:gd name="connsiteX2" fmla="*/ 650487 w 654900"/>
                <a:gd name="connsiteY2" fmla="*/ 1125070 h 1125070"/>
                <a:gd name="connsiteX3" fmla="*/ 0 w 654900"/>
                <a:gd name="connsiteY3" fmla="*/ 1125070 h 1125070"/>
                <a:gd name="connsiteX4" fmla="*/ 0 w 654900"/>
                <a:gd name="connsiteY4" fmla="*/ 0 h 1125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00" h="1125070">
                  <a:moveTo>
                    <a:pt x="0" y="0"/>
                  </a:moveTo>
                  <a:lnTo>
                    <a:pt x="654846" y="195935"/>
                  </a:lnTo>
                  <a:cubicBezTo>
                    <a:pt x="655510" y="501413"/>
                    <a:pt x="649823" y="819592"/>
                    <a:pt x="650487" y="1125070"/>
                  </a:cubicBezTo>
                  <a:lnTo>
                    <a:pt x="0" y="1125070"/>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2F7A753-9689-2882-5D83-046116BA4F9B}"/>
                </a:ext>
              </a:extLst>
            </p:cNvPr>
            <p:cNvSpPr/>
            <p:nvPr/>
          </p:nvSpPr>
          <p:spPr>
            <a:xfrm>
              <a:off x="1298602" y="2627939"/>
              <a:ext cx="706931" cy="70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02">
              <a:extLst>
                <a:ext uri="{FF2B5EF4-FFF2-40B4-BE49-F238E27FC236}">
                  <a16:creationId xmlns:a16="http://schemas.microsoft.com/office/drawing/2014/main" id="{6C81C0C5-A3BF-33AD-B571-FF7670C794DF}"/>
                </a:ext>
              </a:extLst>
            </p:cNvPr>
            <p:cNvSpPr>
              <a:spLocks noEditPoints="1"/>
            </p:cNvSpPr>
            <p:nvPr/>
          </p:nvSpPr>
          <p:spPr bwMode="auto">
            <a:xfrm>
              <a:off x="1445622" y="2780630"/>
              <a:ext cx="412888" cy="411370"/>
            </a:xfrm>
            <a:custGeom>
              <a:avLst/>
              <a:gdLst>
                <a:gd name="T0" fmla="*/ 89 w 227"/>
                <a:gd name="T1" fmla="*/ 47 h 226"/>
                <a:gd name="T2" fmla="*/ 114 w 227"/>
                <a:gd name="T3" fmla="*/ 22 h 226"/>
                <a:gd name="T4" fmla="*/ 139 w 227"/>
                <a:gd name="T5" fmla="*/ 47 h 226"/>
                <a:gd name="T6" fmla="*/ 114 w 227"/>
                <a:gd name="T7" fmla="*/ 73 h 226"/>
                <a:gd name="T8" fmla="*/ 89 w 227"/>
                <a:gd name="T9" fmla="*/ 47 h 226"/>
                <a:gd name="T10" fmla="*/ 147 w 227"/>
                <a:gd name="T11" fmla="*/ 83 h 226"/>
                <a:gd name="T12" fmla="*/ 81 w 227"/>
                <a:gd name="T13" fmla="*/ 83 h 226"/>
                <a:gd name="T14" fmla="*/ 72 w 227"/>
                <a:gd name="T15" fmla="*/ 92 h 226"/>
                <a:gd name="T16" fmla="*/ 72 w 227"/>
                <a:gd name="T17" fmla="*/ 149 h 226"/>
                <a:gd name="T18" fmla="*/ 81 w 227"/>
                <a:gd name="T19" fmla="*/ 158 h 226"/>
                <a:gd name="T20" fmla="*/ 89 w 227"/>
                <a:gd name="T21" fmla="*/ 158 h 226"/>
                <a:gd name="T22" fmla="*/ 89 w 227"/>
                <a:gd name="T23" fmla="*/ 217 h 226"/>
                <a:gd name="T24" fmla="*/ 97 w 227"/>
                <a:gd name="T25" fmla="*/ 226 h 226"/>
                <a:gd name="T26" fmla="*/ 131 w 227"/>
                <a:gd name="T27" fmla="*/ 226 h 226"/>
                <a:gd name="T28" fmla="*/ 139 w 227"/>
                <a:gd name="T29" fmla="*/ 217 h 226"/>
                <a:gd name="T30" fmla="*/ 139 w 227"/>
                <a:gd name="T31" fmla="*/ 158 h 226"/>
                <a:gd name="T32" fmla="*/ 147 w 227"/>
                <a:gd name="T33" fmla="*/ 158 h 226"/>
                <a:gd name="T34" fmla="*/ 156 w 227"/>
                <a:gd name="T35" fmla="*/ 149 h 226"/>
                <a:gd name="T36" fmla="*/ 156 w 227"/>
                <a:gd name="T37" fmla="*/ 92 h 226"/>
                <a:gd name="T38" fmla="*/ 147 w 227"/>
                <a:gd name="T39" fmla="*/ 83 h 226"/>
                <a:gd name="T40" fmla="*/ 188 w 227"/>
                <a:gd name="T41" fmla="*/ 48 h 226"/>
                <a:gd name="T42" fmla="*/ 212 w 227"/>
                <a:gd name="T43" fmla="*/ 24 h 226"/>
                <a:gd name="T44" fmla="*/ 188 w 227"/>
                <a:gd name="T45" fmla="*/ 0 h 226"/>
                <a:gd name="T46" fmla="*/ 165 w 227"/>
                <a:gd name="T47" fmla="*/ 24 h 226"/>
                <a:gd name="T48" fmla="*/ 188 w 227"/>
                <a:gd name="T49" fmla="*/ 48 h 226"/>
                <a:gd name="T50" fmla="*/ 219 w 227"/>
                <a:gd name="T51" fmla="*/ 57 h 226"/>
                <a:gd name="T52" fmla="*/ 158 w 227"/>
                <a:gd name="T53" fmla="*/ 57 h 226"/>
                <a:gd name="T54" fmla="*/ 150 w 227"/>
                <a:gd name="T55" fmla="*/ 65 h 226"/>
                <a:gd name="T56" fmla="*/ 150 w 227"/>
                <a:gd name="T57" fmla="*/ 66 h 226"/>
                <a:gd name="T58" fmla="*/ 173 w 227"/>
                <a:gd name="T59" fmla="*/ 92 h 226"/>
                <a:gd name="T60" fmla="*/ 173 w 227"/>
                <a:gd name="T61" fmla="*/ 149 h 226"/>
                <a:gd name="T62" fmla="*/ 165 w 227"/>
                <a:gd name="T63" fmla="*/ 168 h 226"/>
                <a:gd name="T64" fmla="*/ 165 w 227"/>
                <a:gd name="T65" fmla="*/ 182 h 226"/>
                <a:gd name="T66" fmla="*/ 173 w 227"/>
                <a:gd name="T67" fmla="*/ 190 h 226"/>
                <a:gd name="T68" fmla="*/ 204 w 227"/>
                <a:gd name="T69" fmla="*/ 190 h 226"/>
                <a:gd name="T70" fmla="*/ 212 w 227"/>
                <a:gd name="T71" fmla="*/ 182 h 226"/>
                <a:gd name="T72" fmla="*/ 212 w 227"/>
                <a:gd name="T73" fmla="*/ 127 h 226"/>
                <a:gd name="T74" fmla="*/ 219 w 227"/>
                <a:gd name="T75" fmla="*/ 127 h 226"/>
                <a:gd name="T76" fmla="*/ 227 w 227"/>
                <a:gd name="T77" fmla="*/ 119 h 226"/>
                <a:gd name="T78" fmla="*/ 227 w 227"/>
                <a:gd name="T79" fmla="*/ 65 h 226"/>
                <a:gd name="T80" fmla="*/ 219 w 227"/>
                <a:gd name="T81" fmla="*/ 57 h 226"/>
                <a:gd name="T82" fmla="*/ 63 w 227"/>
                <a:gd name="T83" fmla="*/ 24 h 226"/>
                <a:gd name="T84" fmla="*/ 39 w 227"/>
                <a:gd name="T85" fmla="*/ 0 h 226"/>
                <a:gd name="T86" fmla="*/ 16 w 227"/>
                <a:gd name="T87" fmla="*/ 24 h 226"/>
                <a:gd name="T88" fmla="*/ 39 w 227"/>
                <a:gd name="T89" fmla="*/ 48 h 226"/>
                <a:gd name="T90" fmla="*/ 63 w 227"/>
                <a:gd name="T91" fmla="*/ 24 h 226"/>
                <a:gd name="T92" fmla="*/ 0 w 227"/>
                <a:gd name="T93" fmla="*/ 65 h 226"/>
                <a:gd name="T94" fmla="*/ 0 w 227"/>
                <a:gd name="T95" fmla="*/ 119 h 226"/>
                <a:gd name="T96" fmla="*/ 8 w 227"/>
                <a:gd name="T97" fmla="*/ 127 h 226"/>
                <a:gd name="T98" fmla="*/ 16 w 227"/>
                <a:gd name="T99" fmla="*/ 127 h 226"/>
                <a:gd name="T100" fmla="*/ 16 w 227"/>
                <a:gd name="T101" fmla="*/ 182 h 226"/>
                <a:gd name="T102" fmla="*/ 24 w 227"/>
                <a:gd name="T103" fmla="*/ 190 h 226"/>
                <a:gd name="T104" fmla="*/ 55 w 227"/>
                <a:gd name="T105" fmla="*/ 190 h 226"/>
                <a:gd name="T106" fmla="*/ 63 w 227"/>
                <a:gd name="T107" fmla="*/ 182 h 226"/>
                <a:gd name="T108" fmla="*/ 63 w 227"/>
                <a:gd name="T109" fmla="*/ 168 h 226"/>
                <a:gd name="T110" fmla="*/ 54 w 227"/>
                <a:gd name="T111" fmla="*/ 149 h 226"/>
                <a:gd name="T112" fmla="*/ 54 w 227"/>
                <a:gd name="T113" fmla="*/ 92 h 226"/>
                <a:gd name="T114" fmla="*/ 78 w 227"/>
                <a:gd name="T115" fmla="*/ 66 h 226"/>
                <a:gd name="T116" fmla="*/ 78 w 227"/>
                <a:gd name="T117" fmla="*/ 65 h 226"/>
                <a:gd name="T118" fmla="*/ 70 w 227"/>
                <a:gd name="T119" fmla="*/ 57 h 226"/>
                <a:gd name="T120" fmla="*/ 8 w 227"/>
                <a:gd name="T121" fmla="*/ 57 h 226"/>
                <a:gd name="T122" fmla="*/ 0 w 227"/>
                <a:gd name="T123" fmla="*/ 6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26">
                  <a:moveTo>
                    <a:pt x="89" y="47"/>
                  </a:moveTo>
                  <a:cubicBezTo>
                    <a:pt x="89" y="34"/>
                    <a:pt x="100" y="22"/>
                    <a:pt x="114" y="22"/>
                  </a:cubicBezTo>
                  <a:cubicBezTo>
                    <a:pt x="128" y="22"/>
                    <a:pt x="139" y="34"/>
                    <a:pt x="139" y="47"/>
                  </a:cubicBezTo>
                  <a:cubicBezTo>
                    <a:pt x="139" y="61"/>
                    <a:pt x="128" y="73"/>
                    <a:pt x="114" y="73"/>
                  </a:cubicBezTo>
                  <a:cubicBezTo>
                    <a:pt x="100" y="73"/>
                    <a:pt x="89" y="61"/>
                    <a:pt x="89" y="47"/>
                  </a:cubicBezTo>
                  <a:close/>
                  <a:moveTo>
                    <a:pt x="147" y="83"/>
                  </a:moveTo>
                  <a:cubicBezTo>
                    <a:pt x="81" y="83"/>
                    <a:pt x="81" y="83"/>
                    <a:pt x="81" y="83"/>
                  </a:cubicBezTo>
                  <a:cubicBezTo>
                    <a:pt x="76" y="83"/>
                    <a:pt x="72" y="87"/>
                    <a:pt x="72" y="92"/>
                  </a:cubicBezTo>
                  <a:cubicBezTo>
                    <a:pt x="72" y="149"/>
                    <a:pt x="72" y="149"/>
                    <a:pt x="72" y="149"/>
                  </a:cubicBezTo>
                  <a:cubicBezTo>
                    <a:pt x="72" y="154"/>
                    <a:pt x="76" y="158"/>
                    <a:pt x="81" y="158"/>
                  </a:cubicBezTo>
                  <a:cubicBezTo>
                    <a:pt x="89" y="158"/>
                    <a:pt x="89" y="158"/>
                    <a:pt x="89" y="158"/>
                  </a:cubicBezTo>
                  <a:cubicBezTo>
                    <a:pt x="89" y="217"/>
                    <a:pt x="89" y="217"/>
                    <a:pt x="89" y="217"/>
                  </a:cubicBezTo>
                  <a:cubicBezTo>
                    <a:pt x="89" y="222"/>
                    <a:pt x="93" y="226"/>
                    <a:pt x="97" y="226"/>
                  </a:cubicBezTo>
                  <a:cubicBezTo>
                    <a:pt x="131" y="226"/>
                    <a:pt x="131" y="226"/>
                    <a:pt x="131" y="226"/>
                  </a:cubicBezTo>
                  <a:cubicBezTo>
                    <a:pt x="135" y="226"/>
                    <a:pt x="139" y="222"/>
                    <a:pt x="139" y="217"/>
                  </a:cubicBezTo>
                  <a:cubicBezTo>
                    <a:pt x="139" y="158"/>
                    <a:pt x="139" y="158"/>
                    <a:pt x="139" y="158"/>
                  </a:cubicBezTo>
                  <a:cubicBezTo>
                    <a:pt x="147" y="158"/>
                    <a:pt x="147" y="158"/>
                    <a:pt x="147" y="158"/>
                  </a:cubicBezTo>
                  <a:cubicBezTo>
                    <a:pt x="152" y="158"/>
                    <a:pt x="156" y="154"/>
                    <a:pt x="156" y="149"/>
                  </a:cubicBezTo>
                  <a:cubicBezTo>
                    <a:pt x="156" y="92"/>
                    <a:pt x="156" y="92"/>
                    <a:pt x="156" y="92"/>
                  </a:cubicBezTo>
                  <a:cubicBezTo>
                    <a:pt x="156" y="87"/>
                    <a:pt x="152" y="83"/>
                    <a:pt x="147" y="83"/>
                  </a:cubicBezTo>
                  <a:close/>
                  <a:moveTo>
                    <a:pt x="188" y="48"/>
                  </a:moveTo>
                  <a:cubicBezTo>
                    <a:pt x="201" y="48"/>
                    <a:pt x="212" y="37"/>
                    <a:pt x="212" y="24"/>
                  </a:cubicBezTo>
                  <a:cubicBezTo>
                    <a:pt x="212" y="11"/>
                    <a:pt x="201" y="0"/>
                    <a:pt x="188" y="0"/>
                  </a:cubicBezTo>
                  <a:cubicBezTo>
                    <a:pt x="175" y="0"/>
                    <a:pt x="165" y="11"/>
                    <a:pt x="165" y="24"/>
                  </a:cubicBezTo>
                  <a:cubicBezTo>
                    <a:pt x="165" y="37"/>
                    <a:pt x="175" y="48"/>
                    <a:pt x="188" y="48"/>
                  </a:cubicBezTo>
                  <a:close/>
                  <a:moveTo>
                    <a:pt x="219" y="57"/>
                  </a:moveTo>
                  <a:cubicBezTo>
                    <a:pt x="158" y="57"/>
                    <a:pt x="158" y="57"/>
                    <a:pt x="158" y="57"/>
                  </a:cubicBezTo>
                  <a:cubicBezTo>
                    <a:pt x="153" y="57"/>
                    <a:pt x="150" y="61"/>
                    <a:pt x="150" y="65"/>
                  </a:cubicBezTo>
                  <a:cubicBezTo>
                    <a:pt x="150" y="66"/>
                    <a:pt x="150" y="66"/>
                    <a:pt x="150" y="66"/>
                  </a:cubicBezTo>
                  <a:cubicBezTo>
                    <a:pt x="163" y="68"/>
                    <a:pt x="173" y="79"/>
                    <a:pt x="173" y="92"/>
                  </a:cubicBezTo>
                  <a:cubicBezTo>
                    <a:pt x="173" y="149"/>
                    <a:pt x="173" y="149"/>
                    <a:pt x="173" y="149"/>
                  </a:cubicBezTo>
                  <a:cubicBezTo>
                    <a:pt x="173" y="156"/>
                    <a:pt x="170" y="163"/>
                    <a:pt x="165" y="168"/>
                  </a:cubicBezTo>
                  <a:cubicBezTo>
                    <a:pt x="165" y="182"/>
                    <a:pt x="165" y="182"/>
                    <a:pt x="165" y="182"/>
                  </a:cubicBezTo>
                  <a:cubicBezTo>
                    <a:pt x="165" y="187"/>
                    <a:pt x="169" y="190"/>
                    <a:pt x="173" y="190"/>
                  </a:cubicBezTo>
                  <a:cubicBezTo>
                    <a:pt x="204" y="190"/>
                    <a:pt x="204" y="190"/>
                    <a:pt x="204" y="190"/>
                  </a:cubicBezTo>
                  <a:cubicBezTo>
                    <a:pt x="208" y="190"/>
                    <a:pt x="212" y="187"/>
                    <a:pt x="212" y="182"/>
                  </a:cubicBezTo>
                  <a:cubicBezTo>
                    <a:pt x="212" y="127"/>
                    <a:pt x="212" y="127"/>
                    <a:pt x="212" y="127"/>
                  </a:cubicBezTo>
                  <a:cubicBezTo>
                    <a:pt x="219" y="127"/>
                    <a:pt x="219" y="127"/>
                    <a:pt x="219" y="127"/>
                  </a:cubicBezTo>
                  <a:cubicBezTo>
                    <a:pt x="224" y="127"/>
                    <a:pt x="227" y="123"/>
                    <a:pt x="227" y="119"/>
                  </a:cubicBezTo>
                  <a:cubicBezTo>
                    <a:pt x="227" y="65"/>
                    <a:pt x="227" y="65"/>
                    <a:pt x="227" y="65"/>
                  </a:cubicBezTo>
                  <a:cubicBezTo>
                    <a:pt x="227" y="61"/>
                    <a:pt x="224" y="57"/>
                    <a:pt x="219" y="57"/>
                  </a:cubicBezTo>
                  <a:close/>
                  <a:moveTo>
                    <a:pt x="63" y="24"/>
                  </a:moveTo>
                  <a:cubicBezTo>
                    <a:pt x="63" y="11"/>
                    <a:pt x="52" y="0"/>
                    <a:pt x="39" y="0"/>
                  </a:cubicBezTo>
                  <a:cubicBezTo>
                    <a:pt x="26" y="0"/>
                    <a:pt x="16" y="11"/>
                    <a:pt x="16" y="24"/>
                  </a:cubicBezTo>
                  <a:cubicBezTo>
                    <a:pt x="16" y="37"/>
                    <a:pt x="26" y="48"/>
                    <a:pt x="39" y="48"/>
                  </a:cubicBezTo>
                  <a:cubicBezTo>
                    <a:pt x="52" y="48"/>
                    <a:pt x="63" y="37"/>
                    <a:pt x="63" y="24"/>
                  </a:cubicBezTo>
                  <a:close/>
                  <a:moveTo>
                    <a:pt x="0" y="65"/>
                  </a:moveTo>
                  <a:cubicBezTo>
                    <a:pt x="0" y="119"/>
                    <a:pt x="0" y="119"/>
                    <a:pt x="0" y="119"/>
                  </a:cubicBezTo>
                  <a:cubicBezTo>
                    <a:pt x="0" y="123"/>
                    <a:pt x="4" y="127"/>
                    <a:pt x="8" y="127"/>
                  </a:cubicBezTo>
                  <a:cubicBezTo>
                    <a:pt x="16" y="127"/>
                    <a:pt x="16" y="127"/>
                    <a:pt x="16" y="127"/>
                  </a:cubicBezTo>
                  <a:cubicBezTo>
                    <a:pt x="16" y="182"/>
                    <a:pt x="16" y="182"/>
                    <a:pt x="16" y="182"/>
                  </a:cubicBezTo>
                  <a:cubicBezTo>
                    <a:pt x="16" y="187"/>
                    <a:pt x="19" y="190"/>
                    <a:pt x="24" y="190"/>
                  </a:cubicBezTo>
                  <a:cubicBezTo>
                    <a:pt x="55" y="190"/>
                    <a:pt x="55" y="190"/>
                    <a:pt x="55" y="190"/>
                  </a:cubicBezTo>
                  <a:cubicBezTo>
                    <a:pt x="59" y="190"/>
                    <a:pt x="63" y="187"/>
                    <a:pt x="63" y="182"/>
                  </a:cubicBezTo>
                  <a:cubicBezTo>
                    <a:pt x="63" y="168"/>
                    <a:pt x="63" y="168"/>
                    <a:pt x="63" y="168"/>
                  </a:cubicBezTo>
                  <a:cubicBezTo>
                    <a:pt x="58" y="163"/>
                    <a:pt x="54" y="156"/>
                    <a:pt x="54" y="149"/>
                  </a:cubicBezTo>
                  <a:cubicBezTo>
                    <a:pt x="54" y="92"/>
                    <a:pt x="54" y="92"/>
                    <a:pt x="54" y="92"/>
                  </a:cubicBezTo>
                  <a:cubicBezTo>
                    <a:pt x="54" y="79"/>
                    <a:pt x="65" y="68"/>
                    <a:pt x="78" y="66"/>
                  </a:cubicBezTo>
                  <a:cubicBezTo>
                    <a:pt x="78" y="65"/>
                    <a:pt x="78" y="65"/>
                    <a:pt x="78" y="65"/>
                  </a:cubicBezTo>
                  <a:cubicBezTo>
                    <a:pt x="78" y="61"/>
                    <a:pt x="74" y="57"/>
                    <a:pt x="70" y="57"/>
                  </a:cubicBezTo>
                  <a:cubicBezTo>
                    <a:pt x="8" y="57"/>
                    <a:pt x="8" y="57"/>
                    <a:pt x="8" y="57"/>
                  </a:cubicBezTo>
                  <a:cubicBezTo>
                    <a:pt x="4" y="57"/>
                    <a:pt x="0" y="61"/>
                    <a:pt x="0"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50" name="TextBox 49">
              <a:extLst>
                <a:ext uri="{FF2B5EF4-FFF2-40B4-BE49-F238E27FC236}">
                  <a16:creationId xmlns:a16="http://schemas.microsoft.com/office/drawing/2014/main" id="{3DCBCE1D-2092-88AA-532E-191AA579682C}"/>
                </a:ext>
              </a:extLst>
            </p:cNvPr>
            <p:cNvSpPr txBox="1">
              <a:spLocks noChangeArrowheads="1"/>
            </p:cNvSpPr>
            <p:nvPr/>
          </p:nvSpPr>
          <p:spPr bwMode="auto">
            <a:xfrm>
              <a:off x="2122668" y="2869057"/>
              <a:ext cx="1646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400" dirty="0">
                  <a:solidFill>
                    <a:schemeClr val="bg1"/>
                  </a:solidFill>
                  <a:latin typeface="Montserrat-Bold" panose="00000800000000000000" pitchFamily="50" charset="0"/>
                </a:rPr>
                <a:t>Define the Plan</a:t>
              </a:r>
              <a:endParaRPr lang="ru-RU" sz="1400" dirty="0">
                <a:solidFill>
                  <a:schemeClr val="bg1"/>
                </a:solidFill>
                <a:latin typeface="Montserrat-Bold" panose="00000800000000000000" pitchFamily="50" charset="0"/>
              </a:endParaRPr>
            </a:p>
          </p:txBody>
        </p:sp>
      </p:grpSp>
      <p:grpSp>
        <p:nvGrpSpPr>
          <p:cNvPr id="8" name="Group 7">
            <a:extLst>
              <a:ext uri="{FF2B5EF4-FFF2-40B4-BE49-F238E27FC236}">
                <a16:creationId xmlns:a16="http://schemas.microsoft.com/office/drawing/2014/main" id="{0CD8EEDA-E7A6-BA1B-BA78-B2ED4F164AED}"/>
              </a:ext>
            </a:extLst>
          </p:cNvPr>
          <p:cNvGrpSpPr/>
          <p:nvPr/>
        </p:nvGrpSpPr>
        <p:grpSpPr>
          <a:xfrm>
            <a:off x="0" y="3426160"/>
            <a:ext cx="4822705" cy="1137496"/>
            <a:chOff x="0" y="3426160"/>
            <a:chExt cx="4822705" cy="1137496"/>
          </a:xfrm>
        </p:grpSpPr>
        <p:sp>
          <p:nvSpPr>
            <p:cNvPr id="4" name="Rectangle 3">
              <a:extLst>
                <a:ext uri="{FF2B5EF4-FFF2-40B4-BE49-F238E27FC236}">
                  <a16:creationId xmlns:a16="http://schemas.microsoft.com/office/drawing/2014/main" id="{FFA7453D-14CA-FF7F-451D-73A13D34C2A6}"/>
                </a:ext>
              </a:extLst>
            </p:cNvPr>
            <p:cNvSpPr/>
            <p:nvPr/>
          </p:nvSpPr>
          <p:spPr>
            <a:xfrm>
              <a:off x="0" y="3433483"/>
              <a:ext cx="457200" cy="1129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F1B0E697-A3CD-553C-AAE7-FE5CD855C5C3}"/>
                </a:ext>
              </a:extLst>
            </p:cNvPr>
            <p:cNvSpPr/>
            <p:nvPr/>
          </p:nvSpPr>
          <p:spPr>
            <a:xfrm>
              <a:off x="1107687" y="3426160"/>
              <a:ext cx="3715018" cy="936011"/>
            </a:xfrm>
            <a:custGeom>
              <a:avLst/>
              <a:gdLst>
                <a:gd name="connsiteX0" fmla="*/ 3196684 w 3715018"/>
                <a:gd name="connsiteY0" fmla="*/ 0 h 936011"/>
                <a:gd name="connsiteX1" fmla="*/ 3196685 w 3715018"/>
                <a:gd name="connsiteY1" fmla="*/ 0 h 936011"/>
                <a:gd name="connsiteX2" fmla="*/ 3292423 w 3715018"/>
                <a:gd name="connsiteY2" fmla="*/ 35790 h 936011"/>
                <a:gd name="connsiteX3" fmla="*/ 3675363 w 3715018"/>
                <a:gd name="connsiteY3" fmla="*/ 381400 h 936011"/>
                <a:gd name="connsiteX4" fmla="*/ 3675363 w 3715018"/>
                <a:gd name="connsiteY4" fmla="*/ 554210 h 936011"/>
                <a:gd name="connsiteX5" fmla="*/ 3292423 w 3715018"/>
                <a:gd name="connsiteY5" fmla="*/ 899820 h 936011"/>
                <a:gd name="connsiteX6" fmla="*/ 3196685 w 3715018"/>
                <a:gd name="connsiteY6" fmla="*/ 935610 h 936011"/>
                <a:gd name="connsiteX7" fmla="*/ 3196684 w 3715018"/>
                <a:gd name="connsiteY7" fmla="*/ 935610 h 936011"/>
                <a:gd name="connsiteX8" fmla="*/ 3196684 w 3715018"/>
                <a:gd name="connsiteY8" fmla="*/ 936011 h 936011"/>
                <a:gd name="connsiteX9" fmla="*/ 0 w 3715018"/>
                <a:gd name="connsiteY9" fmla="*/ 936011 h 936011"/>
                <a:gd name="connsiteX10" fmla="*/ 0 w 3715018"/>
                <a:gd name="connsiteY10" fmla="*/ 401 h 936011"/>
                <a:gd name="connsiteX11" fmla="*/ 3196684 w 3715018"/>
                <a:gd name="connsiteY11" fmla="*/ 401 h 93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5018" h="936011">
                  <a:moveTo>
                    <a:pt x="3196684" y="0"/>
                  </a:moveTo>
                  <a:lnTo>
                    <a:pt x="3196685" y="0"/>
                  </a:lnTo>
                  <a:cubicBezTo>
                    <a:pt x="3231335" y="0"/>
                    <a:pt x="3265986" y="11930"/>
                    <a:pt x="3292423" y="35790"/>
                  </a:cubicBezTo>
                  <a:lnTo>
                    <a:pt x="3675363" y="381400"/>
                  </a:lnTo>
                  <a:cubicBezTo>
                    <a:pt x="3728237" y="429120"/>
                    <a:pt x="3728237" y="506490"/>
                    <a:pt x="3675363" y="554210"/>
                  </a:cubicBezTo>
                  <a:lnTo>
                    <a:pt x="3292423" y="899820"/>
                  </a:lnTo>
                  <a:cubicBezTo>
                    <a:pt x="3265986" y="923680"/>
                    <a:pt x="3231335" y="935610"/>
                    <a:pt x="3196685" y="935610"/>
                  </a:cubicBezTo>
                  <a:lnTo>
                    <a:pt x="3196684" y="935610"/>
                  </a:lnTo>
                  <a:lnTo>
                    <a:pt x="3196684" y="936011"/>
                  </a:lnTo>
                  <a:lnTo>
                    <a:pt x="0" y="936011"/>
                  </a:lnTo>
                  <a:lnTo>
                    <a:pt x="0" y="401"/>
                  </a:lnTo>
                  <a:lnTo>
                    <a:pt x="3196684" y="40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0">
              <a:extLst>
                <a:ext uri="{FF2B5EF4-FFF2-40B4-BE49-F238E27FC236}">
                  <a16:creationId xmlns:a16="http://schemas.microsoft.com/office/drawing/2014/main" id="{4B7B452A-759E-9C42-9BCB-4ED8082CA64C}"/>
                </a:ext>
              </a:extLst>
            </p:cNvPr>
            <p:cNvSpPr/>
            <p:nvPr/>
          </p:nvSpPr>
          <p:spPr>
            <a:xfrm flipV="1">
              <a:off x="457201" y="3438586"/>
              <a:ext cx="654900" cy="1125070"/>
            </a:xfrm>
            <a:custGeom>
              <a:avLst/>
              <a:gdLst>
                <a:gd name="connsiteX0" fmla="*/ 0 w 650487"/>
                <a:gd name="connsiteY0" fmla="*/ 0 h 1125070"/>
                <a:gd name="connsiteX1" fmla="*/ 650487 w 650487"/>
                <a:gd name="connsiteY1" fmla="*/ 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21181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1959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86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2285 h 1125070"/>
                <a:gd name="connsiteX2" fmla="*/ 650487 w 650487"/>
                <a:gd name="connsiteY2" fmla="*/ 1125070 h 1125070"/>
                <a:gd name="connsiteX3" fmla="*/ 0 w 650487"/>
                <a:gd name="connsiteY3" fmla="*/ 1125070 h 1125070"/>
                <a:gd name="connsiteX4" fmla="*/ 0 w 650487"/>
                <a:gd name="connsiteY4" fmla="*/ 0 h 1125070"/>
                <a:gd name="connsiteX0" fmla="*/ 0 w 654900"/>
                <a:gd name="connsiteY0" fmla="*/ 0 h 1125070"/>
                <a:gd name="connsiteX1" fmla="*/ 654846 w 654900"/>
                <a:gd name="connsiteY1" fmla="*/ 195935 h 1125070"/>
                <a:gd name="connsiteX2" fmla="*/ 650487 w 654900"/>
                <a:gd name="connsiteY2" fmla="*/ 1125070 h 1125070"/>
                <a:gd name="connsiteX3" fmla="*/ 0 w 654900"/>
                <a:gd name="connsiteY3" fmla="*/ 1125070 h 1125070"/>
                <a:gd name="connsiteX4" fmla="*/ 0 w 654900"/>
                <a:gd name="connsiteY4" fmla="*/ 0 h 1125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00" h="1125070">
                  <a:moveTo>
                    <a:pt x="0" y="0"/>
                  </a:moveTo>
                  <a:lnTo>
                    <a:pt x="654846" y="195935"/>
                  </a:lnTo>
                  <a:cubicBezTo>
                    <a:pt x="655510" y="501413"/>
                    <a:pt x="649823" y="819592"/>
                    <a:pt x="650487" y="1125070"/>
                  </a:cubicBezTo>
                  <a:lnTo>
                    <a:pt x="0" y="112507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EF5C12E-7D9A-E935-65D7-51A76F3D2E52}"/>
                </a:ext>
              </a:extLst>
            </p:cNvPr>
            <p:cNvSpPr/>
            <p:nvPr/>
          </p:nvSpPr>
          <p:spPr>
            <a:xfrm>
              <a:off x="1298602" y="3542339"/>
              <a:ext cx="706931" cy="70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03">
              <a:extLst>
                <a:ext uri="{FF2B5EF4-FFF2-40B4-BE49-F238E27FC236}">
                  <a16:creationId xmlns:a16="http://schemas.microsoft.com/office/drawing/2014/main" id="{AB579361-A046-EA91-1FC2-DFAAE0D7DA76}"/>
                </a:ext>
              </a:extLst>
            </p:cNvPr>
            <p:cNvSpPr>
              <a:spLocks noEditPoints="1"/>
            </p:cNvSpPr>
            <p:nvPr/>
          </p:nvSpPr>
          <p:spPr bwMode="auto">
            <a:xfrm>
              <a:off x="1477974" y="3684930"/>
              <a:ext cx="308148" cy="447801"/>
            </a:xfrm>
            <a:custGeom>
              <a:avLst/>
              <a:gdLst>
                <a:gd name="T0" fmla="*/ 77 w 169"/>
                <a:gd name="T1" fmla="*/ 121 h 246"/>
                <a:gd name="T2" fmla="*/ 92 w 169"/>
                <a:gd name="T3" fmla="*/ 121 h 246"/>
                <a:gd name="T4" fmla="*/ 92 w 169"/>
                <a:gd name="T5" fmla="*/ 195 h 246"/>
                <a:gd name="T6" fmla="*/ 77 w 169"/>
                <a:gd name="T7" fmla="*/ 195 h 246"/>
                <a:gd name="T8" fmla="*/ 77 w 169"/>
                <a:gd name="T9" fmla="*/ 121 h 246"/>
                <a:gd name="T10" fmla="*/ 84 w 169"/>
                <a:gd name="T11" fmla="*/ 0 h 246"/>
                <a:gd name="T12" fmla="*/ 0 w 169"/>
                <a:gd name="T13" fmla="*/ 86 h 246"/>
                <a:gd name="T14" fmla="*/ 17 w 169"/>
                <a:gd name="T15" fmla="*/ 138 h 246"/>
                <a:gd name="T16" fmla="*/ 37 w 169"/>
                <a:gd name="T17" fmla="*/ 178 h 246"/>
                <a:gd name="T18" fmla="*/ 54 w 169"/>
                <a:gd name="T19" fmla="*/ 195 h 246"/>
                <a:gd name="T20" fmla="*/ 64 w 169"/>
                <a:gd name="T21" fmla="*/ 195 h 246"/>
                <a:gd name="T22" fmla="*/ 64 w 169"/>
                <a:gd name="T23" fmla="*/ 121 h 246"/>
                <a:gd name="T24" fmla="*/ 51 w 169"/>
                <a:gd name="T25" fmla="*/ 121 h 246"/>
                <a:gd name="T26" fmla="*/ 26 w 169"/>
                <a:gd name="T27" fmla="*/ 96 h 246"/>
                <a:gd name="T28" fmla="*/ 51 w 169"/>
                <a:gd name="T29" fmla="*/ 71 h 246"/>
                <a:gd name="T30" fmla="*/ 76 w 169"/>
                <a:gd name="T31" fmla="*/ 96 h 246"/>
                <a:gd name="T32" fmla="*/ 73 w 169"/>
                <a:gd name="T33" fmla="*/ 108 h 246"/>
                <a:gd name="T34" fmla="*/ 96 w 169"/>
                <a:gd name="T35" fmla="*/ 108 h 246"/>
                <a:gd name="T36" fmla="*/ 93 w 169"/>
                <a:gd name="T37" fmla="*/ 96 h 246"/>
                <a:gd name="T38" fmla="*/ 118 w 169"/>
                <a:gd name="T39" fmla="*/ 71 h 246"/>
                <a:gd name="T40" fmla="*/ 143 w 169"/>
                <a:gd name="T41" fmla="*/ 96 h 246"/>
                <a:gd name="T42" fmla="*/ 118 w 169"/>
                <a:gd name="T43" fmla="*/ 121 h 246"/>
                <a:gd name="T44" fmla="*/ 105 w 169"/>
                <a:gd name="T45" fmla="*/ 121 h 246"/>
                <a:gd name="T46" fmla="*/ 105 w 169"/>
                <a:gd name="T47" fmla="*/ 195 h 246"/>
                <a:gd name="T48" fmla="*/ 115 w 169"/>
                <a:gd name="T49" fmla="*/ 195 h 246"/>
                <a:gd name="T50" fmla="*/ 132 w 169"/>
                <a:gd name="T51" fmla="*/ 178 h 246"/>
                <a:gd name="T52" fmla="*/ 152 w 169"/>
                <a:gd name="T53" fmla="*/ 138 h 246"/>
                <a:gd name="T54" fmla="*/ 169 w 169"/>
                <a:gd name="T55" fmla="*/ 86 h 246"/>
                <a:gd name="T56" fmla="*/ 84 w 169"/>
                <a:gd name="T57" fmla="*/ 0 h 246"/>
                <a:gd name="T58" fmla="*/ 40 w 169"/>
                <a:gd name="T59" fmla="*/ 96 h 246"/>
                <a:gd name="T60" fmla="*/ 51 w 169"/>
                <a:gd name="T61" fmla="*/ 108 h 246"/>
                <a:gd name="T62" fmla="*/ 63 w 169"/>
                <a:gd name="T63" fmla="*/ 96 h 246"/>
                <a:gd name="T64" fmla="*/ 51 w 169"/>
                <a:gd name="T65" fmla="*/ 85 h 246"/>
                <a:gd name="T66" fmla="*/ 40 w 169"/>
                <a:gd name="T67" fmla="*/ 96 h 246"/>
                <a:gd name="T68" fmla="*/ 129 w 169"/>
                <a:gd name="T69" fmla="*/ 96 h 246"/>
                <a:gd name="T70" fmla="*/ 118 w 169"/>
                <a:gd name="T71" fmla="*/ 85 h 246"/>
                <a:gd name="T72" fmla="*/ 106 w 169"/>
                <a:gd name="T73" fmla="*/ 96 h 246"/>
                <a:gd name="T74" fmla="*/ 118 w 169"/>
                <a:gd name="T75" fmla="*/ 108 h 246"/>
                <a:gd name="T76" fmla="*/ 129 w 169"/>
                <a:gd name="T77" fmla="*/ 96 h 246"/>
                <a:gd name="T78" fmla="*/ 124 w 169"/>
                <a:gd name="T79" fmla="*/ 215 h 246"/>
                <a:gd name="T80" fmla="*/ 118 w 169"/>
                <a:gd name="T81" fmla="*/ 208 h 246"/>
                <a:gd name="T82" fmla="*/ 51 w 169"/>
                <a:gd name="T83" fmla="*/ 208 h 246"/>
                <a:gd name="T84" fmla="*/ 45 w 169"/>
                <a:gd name="T85" fmla="*/ 215 h 246"/>
                <a:gd name="T86" fmla="*/ 51 w 169"/>
                <a:gd name="T87" fmla="*/ 222 h 246"/>
                <a:gd name="T88" fmla="*/ 118 w 169"/>
                <a:gd name="T89" fmla="*/ 222 h 246"/>
                <a:gd name="T90" fmla="*/ 124 w 169"/>
                <a:gd name="T91" fmla="*/ 215 h 246"/>
                <a:gd name="T92" fmla="*/ 116 w 169"/>
                <a:gd name="T93" fmla="*/ 239 h 246"/>
                <a:gd name="T94" fmla="*/ 109 w 169"/>
                <a:gd name="T95" fmla="*/ 233 h 246"/>
                <a:gd name="T96" fmla="*/ 59 w 169"/>
                <a:gd name="T97" fmla="*/ 233 h 246"/>
                <a:gd name="T98" fmla="*/ 53 w 169"/>
                <a:gd name="T99" fmla="*/ 239 h 246"/>
                <a:gd name="T100" fmla="*/ 59 w 169"/>
                <a:gd name="T101" fmla="*/ 246 h 246"/>
                <a:gd name="T102" fmla="*/ 109 w 169"/>
                <a:gd name="T103" fmla="*/ 246 h 246"/>
                <a:gd name="T104" fmla="*/ 116 w 169"/>
                <a:gd name="T105" fmla="*/ 23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246">
                  <a:moveTo>
                    <a:pt x="77" y="121"/>
                  </a:moveTo>
                  <a:cubicBezTo>
                    <a:pt x="92" y="121"/>
                    <a:pt x="92" y="121"/>
                    <a:pt x="92" y="121"/>
                  </a:cubicBezTo>
                  <a:cubicBezTo>
                    <a:pt x="92" y="195"/>
                    <a:pt x="92" y="195"/>
                    <a:pt x="92" y="195"/>
                  </a:cubicBezTo>
                  <a:cubicBezTo>
                    <a:pt x="77" y="195"/>
                    <a:pt x="77" y="195"/>
                    <a:pt x="77" y="195"/>
                  </a:cubicBezTo>
                  <a:lnTo>
                    <a:pt x="77" y="121"/>
                  </a:lnTo>
                  <a:close/>
                  <a:moveTo>
                    <a:pt x="84" y="0"/>
                  </a:moveTo>
                  <a:cubicBezTo>
                    <a:pt x="37" y="1"/>
                    <a:pt x="0" y="39"/>
                    <a:pt x="0" y="86"/>
                  </a:cubicBezTo>
                  <a:cubicBezTo>
                    <a:pt x="0" y="106"/>
                    <a:pt x="6" y="123"/>
                    <a:pt x="17" y="138"/>
                  </a:cubicBezTo>
                  <a:cubicBezTo>
                    <a:pt x="32" y="158"/>
                    <a:pt x="37" y="167"/>
                    <a:pt x="37" y="178"/>
                  </a:cubicBezTo>
                  <a:cubicBezTo>
                    <a:pt x="37" y="187"/>
                    <a:pt x="44" y="195"/>
                    <a:pt x="54" y="195"/>
                  </a:cubicBezTo>
                  <a:cubicBezTo>
                    <a:pt x="64" y="195"/>
                    <a:pt x="64" y="195"/>
                    <a:pt x="64" y="195"/>
                  </a:cubicBezTo>
                  <a:cubicBezTo>
                    <a:pt x="64" y="121"/>
                    <a:pt x="64" y="121"/>
                    <a:pt x="64" y="121"/>
                  </a:cubicBezTo>
                  <a:cubicBezTo>
                    <a:pt x="51" y="121"/>
                    <a:pt x="51" y="121"/>
                    <a:pt x="51" y="121"/>
                  </a:cubicBezTo>
                  <a:cubicBezTo>
                    <a:pt x="37" y="121"/>
                    <a:pt x="26" y="110"/>
                    <a:pt x="26" y="96"/>
                  </a:cubicBezTo>
                  <a:cubicBezTo>
                    <a:pt x="26" y="83"/>
                    <a:pt x="37" y="71"/>
                    <a:pt x="51" y="71"/>
                  </a:cubicBezTo>
                  <a:cubicBezTo>
                    <a:pt x="65" y="71"/>
                    <a:pt x="76" y="83"/>
                    <a:pt x="76" y="96"/>
                  </a:cubicBezTo>
                  <a:cubicBezTo>
                    <a:pt x="76" y="100"/>
                    <a:pt x="75" y="104"/>
                    <a:pt x="73" y="108"/>
                  </a:cubicBezTo>
                  <a:cubicBezTo>
                    <a:pt x="96" y="108"/>
                    <a:pt x="96" y="108"/>
                    <a:pt x="96" y="108"/>
                  </a:cubicBezTo>
                  <a:cubicBezTo>
                    <a:pt x="94" y="104"/>
                    <a:pt x="93" y="100"/>
                    <a:pt x="93" y="96"/>
                  </a:cubicBezTo>
                  <a:cubicBezTo>
                    <a:pt x="93" y="83"/>
                    <a:pt x="104" y="71"/>
                    <a:pt x="118" y="71"/>
                  </a:cubicBezTo>
                  <a:cubicBezTo>
                    <a:pt x="131" y="71"/>
                    <a:pt x="143" y="83"/>
                    <a:pt x="143" y="96"/>
                  </a:cubicBezTo>
                  <a:cubicBezTo>
                    <a:pt x="143" y="110"/>
                    <a:pt x="131" y="121"/>
                    <a:pt x="118" y="121"/>
                  </a:cubicBezTo>
                  <a:cubicBezTo>
                    <a:pt x="105" y="121"/>
                    <a:pt x="105" y="121"/>
                    <a:pt x="105" y="121"/>
                  </a:cubicBezTo>
                  <a:cubicBezTo>
                    <a:pt x="105" y="195"/>
                    <a:pt x="105" y="195"/>
                    <a:pt x="105" y="195"/>
                  </a:cubicBezTo>
                  <a:cubicBezTo>
                    <a:pt x="115" y="195"/>
                    <a:pt x="115" y="195"/>
                    <a:pt x="115" y="195"/>
                  </a:cubicBezTo>
                  <a:cubicBezTo>
                    <a:pt x="124" y="195"/>
                    <a:pt x="132" y="187"/>
                    <a:pt x="132" y="178"/>
                  </a:cubicBezTo>
                  <a:cubicBezTo>
                    <a:pt x="132" y="167"/>
                    <a:pt x="137" y="158"/>
                    <a:pt x="152" y="138"/>
                  </a:cubicBezTo>
                  <a:cubicBezTo>
                    <a:pt x="163" y="123"/>
                    <a:pt x="169" y="106"/>
                    <a:pt x="169" y="86"/>
                  </a:cubicBezTo>
                  <a:cubicBezTo>
                    <a:pt x="169" y="39"/>
                    <a:pt x="131" y="1"/>
                    <a:pt x="84" y="0"/>
                  </a:cubicBezTo>
                  <a:close/>
                  <a:moveTo>
                    <a:pt x="40" y="96"/>
                  </a:moveTo>
                  <a:cubicBezTo>
                    <a:pt x="40" y="103"/>
                    <a:pt x="45" y="108"/>
                    <a:pt x="51" y="108"/>
                  </a:cubicBezTo>
                  <a:cubicBezTo>
                    <a:pt x="58" y="108"/>
                    <a:pt x="63" y="103"/>
                    <a:pt x="63" y="96"/>
                  </a:cubicBezTo>
                  <a:cubicBezTo>
                    <a:pt x="63" y="90"/>
                    <a:pt x="58" y="85"/>
                    <a:pt x="51" y="85"/>
                  </a:cubicBezTo>
                  <a:cubicBezTo>
                    <a:pt x="45" y="85"/>
                    <a:pt x="40" y="90"/>
                    <a:pt x="40" y="96"/>
                  </a:cubicBezTo>
                  <a:close/>
                  <a:moveTo>
                    <a:pt x="129" y="96"/>
                  </a:moveTo>
                  <a:cubicBezTo>
                    <a:pt x="129" y="90"/>
                    <a:pt x="124" y="85"/>
                    <a:pt x="118" y="85"/>
                  </a:cubicBezTo>
                  <a:cubicBezTo>
                    <a:pt x="111" y="85"/>
                    <a:pt x="106" y="90"/>
                    <a:pt x="106" y="96"/>
                  </a:cubicBezTo>
                  <a:cubicBezTo>
                    <a:pt x="106" y="103"/>
                    <a:pt x="111" y="108"/>
                    <a:pt x="118" y="108"/>
                  </a:cubicBezTo>
                  <a:cubicBezTo>
                    <a:pt x="124" y="108"/>
                    <a:pt x="129" y="103"/>
                    <a:pt x="129" y="96"/>
                  </a:cubicBezTo>
                  <a:close/>
                  <a:moveTo>
                    <a:pt x="124" y="215"/>
                  </a:moveTo>
                  <a:cubicBezTo>
                    <a:pt x="124" y="211"/>
                    <a:pt x="121" y="208"/>
                    <a:pt x="118" y="208"/>
                  </a:cubicBezTo>
                  <a:cubicBezTo>
                    <a:pt x="51" y="208"/>
                    <a:pt x="51" y="208"/>
                    <a:pt x="51" y="208"/>
                  </a:cubicBezTo>
                  <a:cubicBezTo>
                    <a:pt x="47" y="208"/>
                    <a:pt x="45" y="211"/>
                    <a:pt x="45" y="215"/>
                  </a:cubicBezTo>
                  <a:cubicBezTo>
                    <a:pt x="45" y="219"/>
                    <a:pt x="47" y="222"/>
                    <a:pt x="51" y="222"/>
                  </a:cubicBezTo>
                  <a:cubicBezTo>
                    <a:pt x="118" y="222"/>
                    <a:pt x="118" y="222"/>
                    <a:pt x="118" y="222"/>
                  </a:cubicBezTo>
                  <a:cubicBezTo>
                    <a:pt x="121" y="222"/>
                    <a:pt x="124" y="219"/>
                    <a:pt x="124" y="215"/>
                  </a:cubicBezTo>
                  <a:close/>
                  <a:moveTo>
                    <a:pt x="116" y="239"/>
                  </a:moveTo>
                  <a:cubicBezTo>
                    <a:pt x="116" y="236"/>
                    <a:pt x="113" y="233"/>
                    <a:pt x="109" y="233"/>
                  </a:cubicBezTo>
                  <a:cubicBezTo>
                    <a:pt x="59" y="233"/>
                    <a:pt x="59" y="233"/>
                    <a:pt x="59" y="233"/>
                  </a:cubicBezTo>
                  <a:cubicBezTo>
                    <a:pt x="56" y="233"/>
                    <a:pt x="53" y="236"/>
                    <a:pt x="53" y="239"/>
                  </a:cubicBezTo>
                  <a:cubicBezTo>
                    <a:pt x="53" y="243"/>
                    <a:pt x="56" y="246"/>
                    <a:pt x="59" y="246"/>
                  </a:cubicBezTo>
                  <a:cubicBezTo>
                    <a:pt x="109" y="246"/>
                    <a:pt x="109" y="246"/>
                    <a:pt x="109" y="246"/>
                  </a:cubicBezTo>
                  <a:cubicBezTo>
                    <a:pt x="113" y="246"/>
                    <a:pt x="116" y="243"/>
                    <a:pt x="116" y="2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a:extLst>
                <a:ext uri="{FF2B5EF4-FFF2-40B4-BE49-F238E27FC236}">
                  <a16:creationId xmlns:a16="http://schemas.microsoft.com/office/drawing/2014/main" id="{7168885E-23CD-CB31-ED1A-4375168505BA}"/>
                </a:ext>
              </a:extLst>
            </p:cNvPr>
            <p:cNvSpPr txBox="1">
              <a:spLocks noChangeArrowheads="1"/>
            </p:cNvSpPr>
            <p:nvPr/>
          </p:nvSpPr>
          <p:spPr bwMode="auto">
            <a:xfrm>
              <a:off x="2122668" y="3814193"/>
              <a:ext cx="2053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400" dirty="0">
                  <a:solidFill>
                    <a:schemeClr val="bg1"/>
                  </a:solidFill>
                  <a:latin typeface="Montserrat-Bold" panose="00000800000000000000" pitchFamily="50" charset="0"/>
                </a:rPr>
                <a:t>Identify Quick Wins</a:t>
              </a:r>
              <a:endParaRPr lang="ru-RU" sz="1400" dirty="0">
                <a:solidFill>
                  <a:schemeClr val="bg1"/>
                </a:solidFill>
                <a:latin typeface="Montserrat-Bold" panose="00000800000000000000" pitchFamily="50" charset="0"/>
              </a:endParaRPr>
            </a:p>
          </p:txBody>
        </p:sp>
      </p:grpSp>
      <p:grpSp>
        <p:nvGrpSpPr>
          <p:cNvPr id="9" name="Group 8">
            <a:extLst>
              <a:ext uri="{FF2B5EF4-FFF2-40B4-BE49-F238E27FC236}">
                <a16:creationId xmlns:a16="http://schemas.microsoft.com/office/drawing/2014/main" id="{D77AD76C-3749-8ED1-6D7A-9EC900237EA6}"/>
              </a:ext>
            </a:extLst>
          </p:cNvPr>
          <p:cNvGrpSpPr/>
          <p:nvPr/>
        </p:nvGrpSpPr>
        <p:grpSpPr>
          <a:xfrm>
            <a:off x="0" y="4361991"/>
            <a:ext cx="4822705" cy="1330598"/>
            <a:chOff x="0" y="4361991"/>
            <a:chExt cx="4822705" cy="1330598"/>
          </a:xfrm>
        </p:grpSpPr>
        <p:sp>
          <p:nvSpPr>
            <p:cNvPr id="5" name="Rectangle 4">
              <a:extLst>
                <a:ext uri="{FF2B5EF4-FFF2-40B4-BE49-F238E27FC236}">
                  <a16:creationId xmlns:a16="http://schemas.microsoft.com/office/drawing/2014/main" id="{A6CED553-F37B-17C4-EE15-9C3F9E9BC534}"/>
                </a:ext>
              </a:extLst>
            </p:cNvPr>
            <p:cNvSpPr/>
            <p:nvPr/>
          </p:nvSpPr>
          <p:spPr>
            <a:xfrm>
              <a:off x="0" y="4563036"/>
              <a:ext cx="457200" cy="1129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4455A91E-7502-027F-BE03-471D7E227E66}"/>
                </a:ext>
              </a:extLst>
            </p:cNvPr>
            <p:cNvSpPr/>
            <p:nvPr/>
          </p:nvSpPr>
          <p:spPr>
            <a:xfrm>
              <a:off x="1107687" y="4361991"/>
              <a:ext cx="3715018" cy="936011"/>
            </a:xfrm>
            <a:custGeom>
              <a:avLst/>
              <a:gdLst>
                <a:gd name="connsiteX0" fmla="*/ 3196684 w 3715018"/>
                <a:gd name="connsiteY0" fmla="*/ 0 h 936011"/>
                <a:gd name="connsiteX1" fmla="*/ 3196685 w 3715018"/>
                <a:gd name="connsiteY1" fmla="*/ 0 h 936011"/>
                <a:gd name="connsiteX2" fmla="*/ 3292423 w 3715018"/>
                <a:gd name="connsiteY2" fmla="*/ 35790 h 936011"/>
                <a:gd name="connsiteX3" fmla="*/ 3675363 w 3715018"/>
                <a:gd name="connsiteY3" fmla="*/ 381400 h 936011"/>
                <a:gd name="connsiteX4" fmla="*/ 3675363 w 3715018"/>
                <a:gd name="connsiteY4" fmla="*/ 554210 h 936011"/>
                <a:gd name="connsiteX5" fmla="*/ 3292423 w 3715018"/>
                <a:gd name="connsiteY5" fmla="*/ 899820 h 936011"/>
                <a:gd name="connsiteX6" fmla="*/ 3196685 w 3715018"/>
                <a:gd name="connsiteY6" fmla="*/ 935610 h 936011"/>
                <a:gd name="connsiteX7" fmla="*/ 3196684 w 3715018"/>
                <a:gd name="connsiteY7" fmla="*/ 935610 h 936011"/>
                <a:gd name="connsiteX8" fmla="*/ 3196684 w 3715018"/>
                <a:gd name="connsiteY8" fmla="*/ 936011 h 936011"/>
                <a:gd name="connsiteX9" fmla="*/ 0 w 3715018"/>
                <a:gd name="connsiteY9" fmla="*/ 936011 h 936011"/>
                <a:gd name="connsiteX10" fmla="*/ 0 w 3715018"/>
                <a:gd name="connsiteY10" fmla="*/ 401 h 936011"/>
                <a:gd name="connsiteX11" fmla="*/ 3196684 w 3715018"/>
                <a:gd name="connsiteY11" fmla="*/ 401 h 93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5018" h="936011">
                  <a:moveTo>
                    <a:pt x="3196684" y="0"/>
                  </a:moveTo>
                  <a:lnTo>
                    <a:pt x="3196685" y="0"/>
                  </a:lnTo>
                  <a:cubicBezTo>
                    <a:pt x="3231335" y="0"/>
                    <a:pt x="3265986" y="11930"/>
                    <a:pt x="3292423" y="35790"/>
                  </a:cubicBezTo>
                  <a:lnTo>
                    <a:pt x="3675363" y="381400"/>
                  </a:lnTo>
                  <a:cubicBezTo>
                    <a:pt x="3728237" y="429120"/>
                    <a:pt x="3728237" y="506490"/>
                    <a:pt x="3675363" y="554210"/>
                  </a:cubicBezTo>
                  <a:lnTo>
                    <a:pt x="3292423" y="899820"/>
                  </a:lnTo>
                  <a:cubicBezTo>
                    <a:pt x="3265986" y="923680"/>
                    <a:pt x="3231335" y="935610"/>
                    <a:pt x="3196685" y="935610"/>
                  </a:cubicBezTo>
                  <a:lnTo>
                    <a:pt x="3196684" y="935610"/>
                  </a:lnTo>
                  <a:lnTo>
                    <a:pt x="3196684" y="936011"/>
                  </a:lnTo>
                  <a:lnTo>
                    <a:pt x="0" y="936011"/>
                  </a:lnTo>
                  <a:lnTo>
                    <a:pt x="0" y="401"/>
                  </a:lnTo>
                  <a:lnTo>
                    <a:pt x="3196684" y="4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0">
              <a:extLst>
                <a:ext uri="{FF2B5EF4-FFF2-40B4-BE49-F238E27FC236}">
                  <a16:creationId xmlns:a16="http://schemas.microsoft.com/office/drawing/2014/main" id="{6DDFEEAA-6A2D-750F-13A0-F843C467C633}"/>
                </a:ext>
              </a:extLst>
            </p:cNvPr>
            <p:cNvSpPr/>
            <p:nvPr/>
          </p:nvSpPr>
          <p:spPr>
            <a:xfrm flipV="1">
              <a:off x="457201" y="4365706"/>
              <a:ext cx="662284" cy="1322371"/>
            </a:xfrm>
            <a:custGeom>
              <a:avLst/>
              <a:gdLst>
                <a:gd name="connsiteX0" fmla="*/ 0 w 650487"/>
                <a:gd name="connsiteY0" fmla="*/ 0 h 1125070"/>
                <a:gd name="connsiteX1" fmla="*/ 650487 w 650487"/>
                <a:gd name="connsiteY1" fmla="*/ 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211810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5321 w 650487"/>
                <a:gd name="connsiteY1" fmla="*/ 1959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8635 h 1125070"/>
                <a:gd name="connsiteX2" fmla="*/ 650487 w 650487"/>
                <a:gd name="connsiteY2" fmla="*/ 1125070 h 1125070"/>
                <a:gd name="connsiteX3" fmla="*/ 0 w 650487"/>
                <a:gd name="connsiteY3" fmla="*/ 1125070 h 1125070"/>
                <a:gd name="connsiteX4" fmla="*/ 0 w 650487"/>
                <a:gd name="connsiteY4" fmla="*/ 0 h 1125070"/>
                <a:gd name="connsiteX0" fmla="*/ 0 w 650487"/>
                <a:gd name="connsiteY0" fmla="*/ 0 h 1125070"/>
                <a:gd name="connsiteX1" fmla="*/ 648496 w 650487"/>
                <a:gd name="connsiteY1" fmla="*/ 202285 h 1125070"/>
                <a:gd name="connsiteX2" fmla="*/ 650487 w 650487"/>
                <a:gd name="connsiteY2" fmla="*/ 1125070 h 1125070"/>
                <a:gd name="connsiteX3" fmla="*/ 0 w 650487"/>
                <a:gd name="connsiteY3" fmla="*/ 1125070 h 1125070"/>
                <a:gd name="connsiteX4" fmla="*/ 0 w 650487"/>
                <a:gd name="connsiteY4" fmla="*/ 0 h 1125070"/>
                <a:gd name="connsiteX0" fmla="*/ 0 w 654900"/>
                <a:gd name="connsiteY0" fmla="*/ 0 h 1125070"/>
                <a:gd name="connsiteX1" fmla="*/ 654846 w 654900"/>
                <a:gd name="connsiteY1" fmla="*/ 195935 h 1125070"/>
                <a:gd name="connsiteX2" fmla="*/ 650487 w 654900"/>
                <a:gd name="connsiteY2" fmla="*/ 1125070 h 1125070"/>
                <a:gd name="connsiteX3" fmla="*/ 0 w 654900"/>
                <a:gd name="connsiteY3" fmla="*/ 1125070 h 1125070"/>
                <a:gd name="connsiteX4" fmla="*/ 0 w 654900"/>
                <a:gd name="connsiteY4" fmla="*/ 0 h 1125070"/>
                <a:gd name="connsiteX0" fmla="*/ 0 w 668959"/>
                <a:gd name="connsiteY0" fmla="*/ 0 h 1319034"/>
                <a:gd name="connsiteX1" fmla="*/ 654846 w 668959"/>
                <a:gd name="connsiteY1" fmla="*/ 195935 h 1319034"/>
                <a:gd name="connsiteX2" fmla="*/ 668959 w 668959"/>
                <a:gd name="connsiteY2" fmla="*/ 1319034 h 1319034"/>
                <a:gd name="connsiteX3" fmla="*/ 0 w 668959"/>
                <a:gd name="connsiteY3" fmla="*/ 1125070 h 1319034"/>
                <a:gd name="connsiteX4" fmla="*/ 0 w 668959"/>
                <a:gd name="connsiteY4" fmla="*/ 0 h 1319034"/>
                <a:gd name="connsiteX0" fmla="*/ 0 w 668959"/>
                <a:gd name="connsiteY0" fmla="*/ 0 h 1319034"/>
                <a:gd name="connsiteX1" fmla="*/ 654846 w 668959"/>
                <a:gd name="connsiteY1" fmla="*/ 399135 h 1319034"/>
                <a:gd name="connsiteX2" fmla="*/ 668959 w 668959"/>
                <a:gd name="connsiteY2" fmla="*/ 1319034 h 1319034"/>
                <a:gd name="connsiteX3" fmla="*/ 0 w 668959"/>
                <a:gd name="connsiteY3" fmla="*/ 1125070 h 1319034"/>
                <a:gd name="connsiteX4" fmla="*/ 0 w 668959"/>
                <a:gd name="connsiteY4" fmla="*/ 0 h 1319034"/>
                <a:gd name="connsiteX0" fmla="*/ 0 w 662284"/>
                <a:gd name="connsiteY0" fmla="*/ 0 h 1322371"/>
                <a:gd name="connsiteX1" fmla="*/ 654846 w 662284"/>
                <a:gd name="connsiteY1" fmla="*/ 399135 h 1322371"/>
                <a:gd name="connsiteX2" fmla="*/ 662284 w 662284"/>
                <a:gd name="connsiteY2" fmla="*/ 1322371 h 1322371"/>
                <a:gd name="connsiteX3" fmla="*/ 0 w 662284"/>
                <a:gd name="connsiteY3" fmla="*/ 1125070 h 1322371"/>
                <a:gd name="connsiteX4" fmla="*/ 0 w 662284"/>
                <a:gd name="connsiteY4" fmla="*/ 0 h 1322371"/>
                <a:gd name="connsiteX0" fmla="*/ 0 w 662284"/>
                <a:gd name="connsiteY0" fmla="*/ 0 h 1322371"/>
                <a:gd name="connsiteX1" fmla="*/ 654846 w 662284"/>
                <a:gd name="connsiteY1" fmla="*/ 389123 h 1322371"/>
                <a:gd name="connsiteX2" fmla="*/ 662284 w 662284"/>
                <a:gd name="connsiteY2" fmla="*/ 1322371 h 1322371"/>
                <a:gd name="connsiteX3" fmla="*/ 0 w 662284"/>
                <a:gd name="connsiteY3" fmla="*/ 1125070 h 1322371"/>
                <a:gd name="connsiteX4" fmla="*/ 0 w 662284"/>
                <a:gd name="connsiteY4" fmla="*/ 0 h 13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84" h="1322371">
                  <a:moveTo>
                    <a:pt x="0" y="0"/>
                  </a:moveTo>
                  <a:lnTo>
                    <a:pt x="654846" y="389123"/>
                  </a:lnTo>
                  <a:cubicBezTo>
                    <a:pt x="655510" y="694601"/>
                    <a:pt x="661620" y="1016893"/>
                    <a:pt x="662284" y="1322371"/>
                  </a:cubicBezTo>
                  <a:lnTo>
                    <a:pt x="0" y="1125070"/>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E1382D2-6DCB-A678-759E-3A7DD8334E35}"/>
                </a:ext>
              </a:extLst>
            </p:cNvPr>
            <p:cNvSpPr/>
            <p:nvPr/>
          </p:nvSpPr>
          <p:spPr>
            <a:xfrm>
              <a:off x="1298602" y="4472107"/>
              <a:ext cx="706931" cy="70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04">
              <a:extLst>
                <a:ext uri="{FF2B5EF4-FFF2-40B4-BE49-F238E27FC236}">
                  <a16:creationId xmlns:a16="http://schemas.microsoft.com/office/drawing/2014/main" id="{F5E8EDED-C24D-8586-400D-A9FF4388493C}"/>
                </a:ext>
              </a:extLst>
            </p:cNvPr>
            <p:cNvSpPr>
              <a:spLocks noEditPoints="1"/>
            </p:cNvSpPr>
            <p:nvPr/>
          </p:nvSpPr>
          <p:spPr bwMode="auto">
            <a:xfrm>
              <a:off x="1371242" y="4695973"/>
              <a:ext cx="561649" cy="330918"/>
            </a:xfrm>
            <a:custGeom>
              <a:avLst/>
              <a:gdLst>
                <a:gd name="T0" fmla="*/ 65 w 309"/>
                <a:gd name="T1" fmla="*/ 116 h 182"/>
                <a:gd name="T2" fmla="*/ 66 w 309"/>
                <a:gd name="T3" fmla="*/ 105 h 182"/>
                <a:gd name="T4" fmla="*/ 99 w 309"/>
                <a:gd name="T5" fmla="*/ 80 h 182"/>
                <a:gd name="T6" fmla="*/ 108 w 309"/>
                <a:gd name="T7" fmla="*/ 89 h 182"/>
                <a:gd name="T8" fmla="*/ 77 w 309"/>
                <a:gd name="T9" fmla="*/ 117 h 182"/>
                <a:gd name="T10" fmla="*/ 93 w 309"/>
                <a:gd name="T11" fmla="*/ 140 h 182"/>
                <a:gd name="T12" fmla="*/ 129 w 309"/>
                <a:gd name="T13" fmla="*/ 99 h 182"/>
                <a:gd name="T14" fmla="*/ 118 w 309"/>
                <a:gd name="T15" fmla="*/ 98 h 182"/>
                <a:gd name="T16" fmla="*/ 81 w 309"/>
                <a:gd name="T17" fmla="*/ 139 h 182"/>
                <a:gd name="T18" fmla="*/ 93 w 309"/>
                <a:gd name="T19" fmla="*/ 140 h 182"/>
                <a:gd name="T20" fmla="*/ 138 w 309"/>
                <a:gd name="T21" fmla="*/ 138 h 182"/>
                <a:gd name="T22" fmla="*/ 133 w 309"/>
                <a:gd name="T23" fmla="*/ 124 h 182"/>
                <a:gd name="T24" fmla="*/ 102 w 309"/>
                <a:gd name="T25" fmla="*/ 147 h 182"/>
                <a:gd name="T26" fmla="*/ 107 w 309"/>
                <a:gd name="T27" fmla="*/ 162 h 182"/>
                <a:gd name="T28" fmla="*/ 131 w 309"/>
                <a:gd name="T29" fmla="*/ 180 h 182"/>
                <a:gd name="T30" fmla="*/ 147 w 309"/>
                <a:gd name="T31" fmla="*/ 156 h 182"/>
                <a:gd name="T32" fmla="*/ 136 w 309"/>
                <a:gd name="T33" fmla="*/ 155 h 182"/>
                <a:gd name="T34" fmla="*/ 120 w 309"/>
                <a:gd name="T35" fmla="*/ 179 h 182"/>
                <a:gd name="T36" fmla="*/ 131 w 309"/>
                <a:gd name="T37" fmla="*/ 180 h 182"/>
                <a:gd name="T38" fmla="*/ 309 w 309"/>
                <a:gd name="T39" fmla="*/ 55 h 182"/>
                <a:gd name="T40" fmla="*/ 246 w 309"/>
                <a:gd name="T41" fmla="*/ 26 h 182"/>
                <a:gd name="T42" fmla="*/ 274 w 309"/>
                <a:gd name="T43" fmla="*/ 74 h 182"/>
                <a:gd name="T44" fmla="*/ 248 w 309"/>
                <a:gd name="T45" fmla="*/ 86 h 182"/>
                <a:gd name="T46" fmla="*/ 236 w 309"/>
                <a:gd name="T47" fmla="*/ 30 h 182"/>
                <a:gd name="T48" fmla="*/ 149 w 309"/>
                <a:gd name="T49" fmla="*/ 17 h 182"/>
                <a:gd name="T50" fmla="*/ 145 w 309"/>
                <a:gd name="T51" fmla="*/ 18 h 182"/>
                <a:gd name="T52" fmla="*/ 93 w 309"/>
                <a:gd name="T53" fmla="*/ 47 h 182"/>
                <a:gd name="T54" fmla="*/ 101 w 309"/>
                <a:gd name="T55" fmla="*/ 58 h 182"/>
                <a:gd name="T56" fmla="*/ 153 w 309"/>
                <a:gd name="T57" fmla="*/ 33 h 182"/>
                <a:gd name="T58" fmla="*/ 155 w 309"/>
                <a:gd name="T59" fmla="*/ 33 h 182"/>
                <a:gd name="T60" fmla="*/ 243 w 309"/>
                <a:gd name="T61" fmla="*/ 93 h 182"/>
                <a:gd name="T62" fmla="*/ 166 w 309"/>
                <a:gd name="T63" fmla="*/ 168 h 182"/>
                <a:gd name="T64" fmla="*/ 153 w 309"/>
                <a:gd name="T65" fmla="*/ 175 h 182"/>
                <a:gd name="T66" fmla="*/ 159 w 309"/>
                <a:gd name="T67" fmla="*/ 180 h 182"/>
                <a:gd name="T68" fmla="*/ 188 w 309"/>
                <a:gd name="T69" fmla="*/ 166 h 182"/>
                <a:gd name="T70" fmla="*/ 191 w 309"/>
                <a:gd name="T71" fmla="*/ 155 h 182"/>
                <a:gd name="T72" fmla="*/ 182 w 309"/>
                <a:gd name="T73" fmla="*/ 129 h 182"/>
                <a:gd name="T74" fmla="*/ 205 w 309"/>
                <a:gd name="T75" fmla="*/ 152 h 182"/>
                <a:gd name="T76" fmla="*/ 215 w 309"/>
                <a:gd name="T77" fmla="*/ 154 h 182"/>
                <a:gd name="T78" fmla="*/ 217 w 309"/>
                <a:gd name="T79" fmla="*/ 142 h 182"/>
                <a:gd name="T80" fmla="*/ 205 w 309"/>
                <a:gd name="T81" fmla="*/ 112 h 182"/>
                <a:gd name="T82" fmla="*/ 228 w 309"/>
                <a:gd name="T83" fmla="*/ 136 h 182"/>
                <a:gd name="T84" fmla="*/ 239 w 309"/>
                <a:gd name="T85" fmla="*/ 139 h 182"/>
                <a:gd name="T86" fmla="*/ 222 w 309"/>
                <a:gd name="T87" fmla="*/ 107 h 182"/>
                <a:gd name="T88" fmla="*/ 109 w 309"/>
                <a:gd name="T89" fmla="*/ 67 h 182"/>
                <a:gd name="T90" fmla="*/ 85 w 309"/>
                <a:gd name="T91" fmla="*/ 61 h 182"/>
                <a:gd name="T92" fmla="*/ 92 w 309"/>
                <a:gd name="T93" fmla="*/ 33 h 182"/>
                <a:gd name="T94" fmla="*/ 75 w 309"/>
                <a:gd name="T95" fmla="*/ 32 h 182"/>
                <a:gd name="T96" fmla="*/ 60 w 309"/>
                <a:gd name="T97" fmla="*/ 97 h 182"/>
                <a:gd name="T98" fmla="*/ 99 w 309"/>
                <a:gd name="T99" fmla="*/ 69 h 182"/>
                <a:gd name="T100" fmla="*/ 118 w 309"/>
                <a:gd name="T101" fmla="*/ 86 h 182"/>
                <a:gd name="T102" fmla="*/ 138 w 309"/>
                <a:gd name="T103" fmla="*/ 92 h 182"/>
                <a:gd name="T104" fmla="*/ 148 w 309"/>
                <a:gd name="T105" fmla="*/ 120 h 182"/>
                <a:gd name="T106" fmla="*/ 155 w 309"/>
                <a:gd name="T107" fmla="*/ 149 h 182"/>
                <a:gd name="T108" fmla="*/ 176 w 309"/>
                <a:gd name="T109" fmla="*/ 162 h 182"/>
                <a:gd name="T110" fmla="*/ 184 w 309"/>
                <a:gd name="T111" fmla="*/ 167 h 182"/>
                <a:gd name="T112" fmla="*/ 27 w 309"/>
                <a:gd name="T113" fmla="*/ 66 h 182"/>
                <a:gd name="T114" fmla="*/ 40 w 309"/>
                <a:gd name="T115" fmla="*/ 0 h 182"/>
                <a:gd name="T116" fmla="*/ 27 w 309"/>
                <a:gd name="T117" fmla="*/ 6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9" h="182">
                  <a:moveTo>
                    <a:pt x="72" y="119"/>
                  </a:moveTo>
                  <a:cubicBezTo>
                    <a:pt x="69" y="119"/>
                    <a:pt x="67" y="118"/>
                    <a:pt x="65" y="116"/>
                  </a:cubicBezTo>
                  <a:cubicBezTo>
                    <a:pt x="64" y="115"/>
                    <a:pt x="63" y="112"/>
                    <a:pt x="63" y="110"/>
                  </a:cubicBezTo>
                  <a:cubicBezTo>
                    <a:pt x="64" y="108"/>
                    <a:pt x="65" y="106"/>
                    <a:pt x="66" y="105"/>
                  </a:cubicBezTo>
                  <a:cubicBezTo>
                    <a:pt x="94" y="82"/>
                    <a:pt x="94" y="82"/>
                    <a:pt x="94" y="82"/>
                  </a:cubicBezTo>
                  <a:cubicBezTo>
                    <a:pt x="96" y="80"/>
                    <a:pt x="98" y="80"/>
                    <a:pt x="99" y="80"/>
                  </a:cubicBezTo>
                  <a:cubicBezTo>
                    <a:pt x="102" y="80"/>
                    <a:pt x="104" y="81"/>
                    <a:pt x="106" y="83"/>
                  </a:cubicBezTo>
                  <a:cubicBezTo>
                    <a:pt x="107" y="84"/>
                    <a:pt x="108" y="87"/>
                    <a:pt x="108" y="89"/>
                  </a:cubicBezTo>
                  <a:cubicBezTo>
                    <a:pt x="108" y="91"/>
                    <a:pt x="107" y="93"/>
                    <a:pt x="105" y="94"/>
                  </a:cubicBezTo>
                  <a:cubicBezTo>
                    <a:pt x="77" y="117"/>
                    <a:pt x="77" y="117"/>
                    <a:pt x="77" y="117"/>
                  </a:cubicBezTo>
                  <a:cubicBezTo>
                    <a:pt x="76" y="119"/>
                    <a:pt x="74" y="119"/>
                    <a:pt x="72" y="119"/>
                  </a:cubicBezTo>
                  <a:close/>
                  <a:moveTo>
                    <a:pt x="93" y="140"/>
                  </a:moveTo>
                  <a:cubicBezTo>
                    <a:pt x="128" y="111"/>
                    <a:pt x="128" y="111"/>
                    <a:pt x="128" y="111"/>
                  </a:cubicBezTo>
                  <a:cubicBezTo>
                    <a:pt x="132" y="108"/>
                    <a:pt x="132" y="103"/>
                    <a:pt x="129" y="99"/>
                  </a:cubicBezTo>
                  <a:cubicBezTo>
                    <a:pt x="128" y="97"/>
                    <a:pt x="125" y="96"/>
                    <a:pt x="123" y="96"/>
                  </a:cubicBezTo>
                  <a:cubicBezTo>
                    <a:pt x="121" y="96"/>
                    <a:pt x="119" y="97"/>
                    <a:pt x="118" y="98"/>
                  </a:cubicBezTo>
                  <a:cubicBezTo>
                    <a:pt x="82" y="127"/>
                    <a:pt x="82" y="127"/>
                    <a:pt x="82" y="127"/>
                  </a:cubicBezTo>
                  <a:cubicBezTo>
                    <a:pt x="79" y="130"/>
                    <a:pt x="78" y="136"/>
                    <a:pt x="81" y="139"/>
                  </a:cubicBezTo>
                  <a:cubicBezTo>
                    <a:pt x="83" y="141"/>
                    <a:pt x="85" y="142"/>
                    <a:pt x="87" y="142"/>
                  </a:cubicBezTo>
                  <a:cubicBezTo>
                    <a:pt x="89" y="142"/>
                    <a:pt x="91" y="142"/>
                    <a:pt x="93" y="140"/>
                  </a:cubicBezTo>
                  <a:close/>
                  <a:moveTo>
                    <a:pt x="113" y="160"/>
                  </a:moveTo>
                  <a:cubicBezTo>
                    <a:pt x="138" y="138"/>
                    <a:pt x="138" y="138"/>
                    <a:pt x="138" y="138"/>
                  </a:cubicBezTo>
                  <a:cubicBezTo>
                    <a:pt x="142" y="135"/>
                    <a:pt x="142" y="130"/>
                    <a:pt x="140" y="127"/>
                  </a:cubicBezTo>
                  <a:cubicBezTo>
                    <a:pt x="138" y="125"/>
                    <a:pt x="136" y="124"/>
                    <a:pt x="133" y="124"/>
                  </a:cubicBezTo>
                  <a:cubicBezTo>
                    <a:pt x="131" y="124"/>
                    <a:pt x="129" y="124"/>
                    <a:pt x="128" y="126"/>
                  </a:cubicBezTo>
                  <a:cubicBezTo>
                    <a:pt x="102" y="147"/>
                    <a:pt x="102" y="147"/>
                    <a:pt x="102" y="147"/>
                  </a:cubicBezTo>
                  <a:cubicBezTo>
                    <a:pt x="99" y="150"/>
                    <a:pt x="98" y="155"/>
                    <a:pt x="101" y="158"/>
                  </a:cubicBezTo>
                  <a:cubicBezTo>
                    <a:pt x="103" y="160"/>
                    <a:pt x="105" y="162"/>
                    <a:pt x="107" y="162"/>
                  </a:cubicBezTo>
                  <a:cubicBezTo>
                    <a:pt x="109" y="162"/>
                    <a:pt x="111" y="161"/>
                    <a:pt x="113" y="160"/>
                  </a:cubicBezTo>
                  <a:close/>
                  <a:moveTo>
                    <a:pt x="131" y="180"/>
                  </a:moveTo>
                  <a:cubicBezTo>
                    <a:pt x="146" y="168"/>
                    <a:pt x="146" y="168"/>
                    <a:pt x="146" y="168"/>
                  </a:cubicBezTo>
                  <a:cubicBezTo>
                    <a:pt x="150" y="165"/>
                    <a:pt x="150" y="160"/>
                    <a:pt x="147" y="156"/>
                  </a:cubicBezTo>
                  <a:cubicBezTo>
                    <a:pt x="146" y="154"/>
                    <a:pt x="143" y="153"/>
                    <a:pt x="141" y="153"/>
                  </a:cubicBezTo>
                  <a:cubicBezTo>
                    <a:pt x="139" y="153"/>
                    <a:pt x="137" y="154"/>
                    <a:pt x="136" y="155"/>
                  </a:cubicBezTo>
                  <a:cubicBezTo>
                    <a:pt x="121" y="167"/>
                    <a:pt x="121" y="167"/>
                    <a:pt x="121" y="167"/>
                  </a:cubicBezTo>
                  <a:cubicBezTo>
                    <a:pt x="117" y="170"/>
                    <a:pt x="117" y="175"/>
                    <a:pt x="120" y="179"/>
                  </a:cubicBezTo>
                  <a:cubicBezTo>
                    <a:pt x="121" y="181"/>
                    <a:pt x="124" y="182"/>
                    <a:pt x="126" y="182"/>
                  </a:cubicBezTo>
                  <a:cubicBezTo>
                    <a:pt x="128" y="182"/>
                    <a:pt x="130" y="181"/>
                    <a:pt x="131" y="180"/>
                  </a:cubicBezTo>
                  <a:close/>
                  <a:moveTo>
                    <a:pt x="274" y="74"/>
                  </a:moveTo>
                  <a:cubicBezTo>
                    <a:pt x="309" y="55"/>
                    <a:pt x="309" y="55"/>
                    <a:pt x="309" y="55"/>
                  </a:cubicBezTo>
                  <a:cubicBezTo>
                    <a:pt x="283" y="6"/>
                    <a:pt x="283" y="6"/>
                    <a:pt x="283" y="6"/>
                  </a:cubicBezTo>
                  <a:cubicBezTo>
                    <a:pt x="269" y="14"/>
                    <a:pt x="252" y="23"/>
                    <a:pt x="246" y="26"/>
                  </a:cubicBezTo>
                  <a:cubicBezTo>
                    <a:pt x="250" y="32"/>
                    <a:pt x="257" y="45"/>
                    <a:pt x="273" y="72"/>
                  </a:cubicBezTo>
                  <a:lnTo>
                    <a:pt x="274" y="74"/>
                  </a:lnTo>
                  <a:close/>
                  <a:moveTo>
                    <a:pt x="243" y="93"/>
                  </a:moveTo>
                  <a:cubicBezTo>
                    <a:pt x="245" y="90"/>
                    <a:pt x="246" y="87"/>
                    <a:pt x="248" y="86"/>
                  </a:cubicBezTo>
                  <a:cubicBezTo>
                    <a:pt x="250" y="84"/>
                    <a:pt x="258" y="79"/>
                    <a:pt x="263" y="76"/>
                  </a:cubicBezTo>
                  <a:cubicBezTo>
                    <a:pt x="258" y="68"/>
                    <a:pt x="242" y="40"/>
                    <a:pt x="236" y="30"/>
                  </a:cubicBezTo>
                  <a:cubicBezTo>
                    <a:pt x="208" y="19"/>
                    <a:pt x="182" y="17"/>
                    <a:pt x="165" y="17"/>
                  </a:cubicBezTo>
                  <a:cubicBezTo>
                    <a:pt x="160" y="17"/>
                    <a:pt x="154" y="17"/>
                    <a:pt x="149" y="17"/>
                  </a:cubicBezTo>
                  <a:cubicBezTo>
                    <a:pt x="148" y="17"/>
                    <a:pt x="148" y="17"/>
                    <a:pt x="148" y="17"/>
                  </a:cubicBezTo>
                  <a:cubicBezTo>
                    <a:pt x="147" y="17"/>
                    <a:pt x="146" y="18"/>
                    <a:pt x="145" y="18"/>
                  </a:cubicBezTo>
                  <a:cubicBezTo>
                    <a:pt x="97" y="42"/>
                    <a:pt x="97" y="42"/>
                    <a:pt x="97" y="42"/>
                  </a:cubicBezTo>
                  <a:cubicBezTo>
                    <a:pt x="95" y="43"/>
                    <a:pt x="93" y="45"/>
                    <a:pt x="93" y="47"/>
                  </a:cubicBezTo>
                  <a:cubicBezTo>
                    <a:pt x="92" y="49"/>
                    <a:pt x="92" y="51"/>
                    <a:pt x="93" y="53"/>
                  </a:cubicBezTo>
                  <a:cubicBezTo>
                    <a:pt x="95" y="56"/>
                    <a:pt x="97" y="58"/>
                    <a:pt x="101" y="58"/>
                  </a:cubicBezTo>
                  <a:cubicBezTo>
                    <a:pt x="102" y="58"/>
                    <a:pt x="103" y="58"/>
                    <a:pt x="104" y="57"/>
                  </a:cubicBezTo>
                  <a:cubicBezTo>
                    <a:pt x="153" y="33"/>
                    <a:pt x="153" y="33"/>
                    <a:pt x="153" y="33"/>
                  </a:cubicBezTo>
                  <a:cubicBezTo>
                    <a:pt x="154" y="33"/>
                    <a:pt x="154" y="33"/>
                    <a:pt x="154" y="33"/>
                  </a:cubicBezTo>
                  <a:cubicBezTo>
                    <a:pt x="155" y="33"/>
                    <a:pt x="155" y="33"/>
                    <a:pt x="155" y="33"/>
                  </a:cubicBezTo>
                  <a:cubicBezTo>
                    <a:pt x="186" y="55"/>
                    <a:pt x="226" y="95"/>
                    <a:pt x="234" y="104"/>
                  </a:cubicBezTo>
                  <a:cubicBezTo>
                    <a:pt x="237" y="102"/>
                    <a:pt x="241" y="97"/>
                    <a:pt x="243" y="93"/>
                  </a:cubicBezTo>
                  <a:close/>
                  <a:moveTo>
                    <a:pt x="162" y="179"/>
                  </a:moveTo>
                  <a:cubicBezTo>
                    <a:pt x="166" y="177"/>
                    <a:pt x="168" y="172"/>
                    <a:pt x="166" y="168"/>
                  </a:cubicBezTo>
                  <a:cubicBezTo>
                    <a:pt x="160" y="162"/>
                    <a:pt x="160" y="162"/>
                    <a:pt x="160" y="162"/>
                  </a:cubicBezTo>
                  <a:cubicBezTo>
                    <a:pt x="159" y="167"/>
                    <a:pt x="157" y="172"/>
                    <a:pt x="153" y="175"/>
                  </a:cubicBezTo>
                  <a:cubicBezTo>
                    <a:pt x="152" y="175"/>
                    <a:pt x="152" y="175"/>
                    <a:pt x="152" y="175"/>
                  </a:cubicBezTo>
                  <a:cubicBezTo>
                    <a:pt x="155" y="178"/>
                    <a:pt x="158" y="180"/>
                    <a:pt x="159" y="180"/>
                  </a:cubicBezTo>
                  <a:cubicBezTo>
                    <a:pt x="160" y="180"/>
                    <a:pt x="161" y="180"/>
                    <a:pt x="162" y="179"/>
                  </a:cubicBezTo>
                  <a:close/>
                  <a:moveTo>
                    <a:pt x="188" y="166"/>
                  </a:moveTo>
                  <a:cubicBezTo>
                    <a:pt x="192" y="164"/>
                    <a:pt x="193" y="160"/>
                    <a:pt x="192" y="156"/>
                  </a:cubicBezTo>
                  <a:cubicBezTo>
                    <a:pt x="192" y="156"/>
                    <a:pt x="192" y="155"/>
                    <a:pt x="191" y="155"/>
                  </a:cubicBezTo>
                  <a:cubicBezTo>
                    <a:pt x="173" y="136"/>
                    <a:pt x="173" y="136"/>
                    <a:pt x="173" y="136"/>
                  </a:cubicBezTo>
                  <a:cubicBezTo>
                    <a:pt x="182" y="129"/>
                    <a:pt x="182" y="129"/>
                    <a:pt x="182" y="129"/>
                  </a:cubicBezTo>
                  <a:cubicBezTo>
                    <a:pt x="203" y="150"/>
                    <a:pt x="203" y="150"/>
                    <a:pt x="203" y="150"/>
                  </a:cubicBezTo>
                  <a:cubicBezTo>
                    <a:pt x="205" y="152"/>
                    <a:pt x="205" y="152"/>
                    <a:pt x="205" y="152"/>
                  </a:cubicBezTo>
                  <a:cubicBezTo>
                    <a:pt x="208" y="154"/>
                    <a:pt x="209" y="155"/>
                    <a:pt x="211" y="155"/>
                  </a:cubicBezTo>
                  <a:cubicBezTo>
                    <a:pt x="212" y="155"/>
                    <a:pt x="214" y="155"/>
                    <a:pt x="215" y="154"/>
                  </a:cubicBezTo>
                  <a:cubicBezTo>
                    <a:pt x="217" y="153"/>
                    <a:pt x="219" y="150"/>
                    <a:pt x="219" y="147"/>
                  </a:cubicBezTo>
                  <a:cubicBezTo>
                    <a:pt x="219" y="145"/>
                    <a:pt x="218" y="144"/>
                    <a:pt x="217" y="142"/>
                  </a:cubicBezTo>
                  <a:cubicBezTo>
                    <a:pt x="196" y="119"/>
                    <a:pt x="196" y="119"/>
                    <a:pt x="196" y="119"/>
                  </a:cubicBezTo>
                  <a:cubicBezTo>
                    <a:pt x="205" y="112"/>
                    <a:pt x="205" y="112"/>
                    <a:pt x="205" y="112"/>
                  </a:cubicBezTo>
                  <a:cubicBezTo>
                    <a:pt x="227" y="135"/>
                    <a:pt x="227" y="135"/>
                    <a:pt x="227" y="135"/>
                  </a:cubicBezTo>
                  <a:cubicBezTo>
                    <a:pt x="228" y="136"/>
                    <a:pt x="228" y="136"/>
                    <a:pt x="228" y="136"/>
                  </a:cubicBezTo>
                  <a:cubicBezTo>
                    <a:pt x="231" y="139"/>
                    <a:pt x="232" y="140"/>
                    <a:pt x="235" y="140"/>
                  </a:cubicBezTo>
                  <a:cubicBezTo>
                    <a:pt x="236" y="140"/>
                    <a:pt x="237" y="140"/>
                    <a:pt x="239" y="139"/>
                  </a:cubicBezTo>
                  <a:cubicBezTo>
                    <a:pt x="242" y="137"/>
                    <a:pt x="244" y="132"/>
                    <a:pt x="242" y="128"/>
                  </a:cubicBezTo>
                  <a:cubicBezTo>
                    <a:pt x="222" y="107"/>
                    <a:pt x="222" y="107"/>
                    <a:pt x="222" y="107"/>
                  </a:cubicBezTo>
                  <a:cubicBezTo>
                    <a:pt x="210" y="94"/>
                    <a:pt x="179" y="63"/>
                    <a:pt x="153" y="45"/>
                  </a:cubicBezTo>
                  <a:cubicBezTo>
                    <a:pt x="109" y="67"/>
                    <a:pt x="109" y="67"/>
                    <a:pt x="109" y="67"/>
                  </a:cubicBezTo>
                  <a:cubicBezTo>
                    <a:pt x="106" y="68"/>
                    <a:pt x="104" y="69"/>
                    <a:pt x="100" y="69"/>
                  </a:cubicBezTo>
                  <a:cubicBezTo>
                    <a:pt x="94" y="68"/>
                    <a:pt x="89" y="66"/>
                    <a:pt x="85" y="61"/>
                  </a:cubicBezTo>
                  <a:cubicBezTo>
                    <a:pt x="82" y="56"/>
                    <a:pt x="81" y="51"/>
                    <a:pt x="82" y="45"/>
                  </a:cubicBezTo>
                  <a:cubicBezTo>
                    <a:pt x="84" y="40"/>
                    <a:pt x="87" y="35"/>
                    <a:pt x="92" y="33"/>
                  </a:cubicBezTo>
                  <a:cubicBezTo>
                    <a:pt x="97" y="31"/>
                    <a:pt x="97" y="31"/>
                    <a:pt x="97" y="31"/>
                  </a:cubicBezTo>
                  <a:cubicBezTo>
                    <a:pt x="75" y="32"/>
                    <a:pt x="75" y="32"/>
                    <a:pt x="75" y="32"/>
                  </a:cubicBezTo>
                  <a:cubicBezTo>
                    <a:pt x="37" y="71"/>
                    <a:pt x="37" y="71"/>
                    <a:pt x="37" y="71"/>
                  </a:cubicBezTo>
                  <a:cubicBezTo>
                    <a:pt x="60" y="97"/>
                    <a:pt x="60" y="97"/>
                    <a:pt x="60" y="97"/>
                  </a:cubicBezTo>
                  <a:cubicBezTo>
                    <a:pt x="60" y="97"/>
                    <a:pt x="87" y="74"/>
                    <a:pt x="87" y="74"/>
                  </a:cubicBezTo>
                  <a:cubicBezTo>
                    <a:pt x="91" y="71"/>
                    <a:pt x="95" y="69"/>
                    <a:pt x="99" y="69"/>
                  </a:cubicBezTo>
                  <a:cubicBezTo>
                    <a:pt x="105" y="69"/>
                    <a:pt x="110" y="72"/>
                    <a:pt x="114" y="76"/>
                  </a:cubicBezTo>
                  <a:cubicBezTo>
                    <a:pt x="116" y="79"/>
                    <a:pt x="118" y="82"/>
                    <a:pt x="118" y="86"/>
                  </a:cubicBezTo>
                  <a:cubicBezTo>
                    <a:pt x="120" y="86"/>
                    <a:pt x="121" y="86"/>
                    <a:pt x="123" y="86"/>
                  </a:cubicBezTo>
                  <a:cubicBezTo>
                    <a:pt x="129" y="86"/>
                    <a:pt x="134" y="88"/>
                    <a:pt x="138" y="92"/>
                  </a:cubicBezTo>
                  <a:cubicBezTo>
                    <a:pt x="143" y="99"/>
                    <a:pt x="143" y="107"/>
                    <a:pt x="139" y="114"/>
                  </a:cubicBezTo>
                  <a:cubicBezTo>
                    <a:pt x="142" y="115"/>
                    <a:pt x="145" y="117"/>
                    <a:pt x="148" y="120"/>
                  </a:cubicBezTo>
                  <a:cubicBezTo>
                    <a:pt x="153" y="127"/>
                    <a:pt x="153" y="137"/>
                    <a:pt x="148" y="144"/>
                  </a:cubicBezTo>
                  <a:cubicBezTo>
                    <a:pt x="151" y="145"/>
                    <a:pt x="153" y="147"/>
                    <a:pt x="155" y="149"/>
                  </a:cubicBezTo>
                  <a:cubicBezTo>
                    <a:pt x="159" y="146"/>
                    <a:pt x="159" y="146"/>
                    <a:pt x="159" y="146"/>
                  </a:cubicBezTo>
                  <a:cubicBezTo>
                    <a:pt x="176" y="162"/>
                    <a:pt x="176" y="162"/>
                    <a:pt x="176" y="162"/>
                  </a:cubicBezTo>
                  <a:cubicBezTo>
                    <a:pt x="177" y="162"/>
                    <a:pt x="178" y="163"/>
                    <a:pt x="179" y="164"/>
                  </a:cubicBezTo>
                  <a:cubicBezTo>
                    <a:pt x="182" y="166"/>
                    <a:pt x="182" y="167"/>
                    <a:pt x="184" y="167"/>
                  </a:cubicBezTo>
                  <a:cubicBezTo>
                    <a:pt x="186" y="167"/>
                    <a:pt x="187" y="167"/>
                    <a:pt x="188" y="166"/>
                  </a:cubicBezTo>
                  <a:close/>
                  <a:moveTo>
                    <a:pt x="27" y="66"/>
                  </a:moveTo>
                  <a:cubicBezTo>
                    <a:pt x="66" y="26"/>
                    <a:pt x="66" y="26"/>
                    <a:pt x="66" y="26"/>
                  </a:cubicBezTo>
                  <a:cubicBezTo>
                    <a:pt x="40" y="0"/>
                    <a:pt x="40" y="0"/>
                    <a:pt x="40" y="0"/>
                  </a:cubicBezTo>
                  <a:cubicBezTo>
                    <a:pt x="0" y="40"/>
                    <a:pt x="0" y="40"/>
                    <a:pt x="0" y="40"/>
                  </a:cubicBezTo>
                  <a:lnTo>
                    <a:pt x="27" y="6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52" name="TextBox 51">
              <a:extLst>
                <a:ext uri="{FF2B5EF4-FFF2-40B4-BE49-F238E27FC236}">
                  <a16:creationId xmlns:a16="http://schemas.microsoft.com/office/drawing/2014/main" id="{2671666A-5FFA-C985-1FCC-58976474D11C}"/>
                </a:ext>
              </a:extLst>
            </p:cNvPr>
            <p:cNvSpPr txBox="1">
              <a:spLocks noChangeArrowheads="1"/>
            </p:cNvSpPr>
            <p:nvPr/>
          </p:nvSpPr>
          <p:spPr bwMode="auto">
            <a:xfrm>
              <a:off x="2122668" y="4697857"/>
              <a:ext cx="2279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1400" dirty="0">
                  <a:solidFill>
                    <a:schemeClr val="bg1"/>
                  </a:solidFill>
                  <a:latin typeface="Montserrat-Bold" panose="00000800000000000000" pitchFamily="50" charset="0"/>
                </a:rPr>
                <a:t>Implement &amp; Evaluate</a:t>
              </a:r>
              <a:endParaRPr lang="ru-RU" sz="1400" dirty="0">
                <a:solidFill>
                  <a:schemeClr val="bg1"/>
                </a:solidFill>
                <a:latin typeface="Montserrat-Bold" panose="00000800000000000000" pitchFamily="50" charset="0"/>
              </a:endParaRPr>
            </a:p>
          </p:txBody>
        </p:sp>
      </p:grpSp>
      <p:sp>
        <p:nvSpPr>
          <p:cNvPr id="55" name="TextBox 54">
            <a:extLst>
              <a:ext uri="{FF2B5EF4-FFF2-40B4-BE49-F238E27FC236}">
                <a16:creationId xmlns:a16="http://schemas.microsoft.com/office/drawing/2014/main" id="{E1046A8A-89E1-5025-690E-69B445C6AF6A}"/>
              </a:ext>
            </a:extLst>
          </p:cNvPr>
          <p:cNvSpPr txBox="1"/>
          <p:nvPr/>
        </p:nvSpPr>
        <p:spPr>
          <a:xfrm>
            <a:off x="5882278" y="2187167"/>
            <a:ext cx="4864100" cy="2062103"/>
          </a:xfrm>
          <a:prstGeom prst="rect">
            <a:avLst/>
          </a:prstGeom>
          <a:noFill/>
        </p:spPr>
        <p:txBody>
          <a:bodyPr wrap="square" rtlCol="0">
            <a:spAutoFit/>
          </a:bodyPr>
          <a:lstStyle/>
          <a:p>
            <a:r>
              <a:rPr lang="en-US" sz="7200" b="1" dirty="0">
                <a:solidFill>
                  <a:schemeClr val="bg1"/>
                </a:solidFill>
                <a:effectLst>
                  <a:outerShdw blurRad="50800" dist="38100" dir="5400000" algn="t" rotWithShape="0">
                    <a:prstClr val="black">
                      <a:alpha val="40000"/>
                    </a:prstClr>
                  </a:outerShdw>
                </a:effectLst>
                <a:latin typeface="Montserrat ExtraBold" pitchFamily="2" charset="77"/>
              </a:rPr>
              <a:t>4</a:t>
            </a:r>
            <a:r>
              <a:rPr lang="en-US" sz="2800" b="1" dirty="0">
                <a:solidFill>
                  <a:schemeClr val="bg1"/>
                </a:solidFill>
                <a:effectLst>
                  <a:outerShdw blurRad="50800" dist="38100" dir="5400000" algn="t" rotWithShape="0">
                    <a:prstClr val="black">
                      <a:alpha val="40000"/>
                    </a:prstClr>
                  </a:outerShdw>
                </a:effectLst>
                <a:latin typeface="Montserrat ExtraBold" pitchFamily="2" charset="77"/>
              </a:rPr>
              <a:t> STEP PROCESS FOR IMPROVING </a:t>
            </a:r>
            <a:r>
              <a:rPr lang="en-US" sz="2800" b="1" i="1" dirty="0">
                <a:solidFill>
                  <a:schemeClr val="accent2"/>
                </a:solidFill>
                <a:effectLst>
                  <a:outerShdw blurRad="50800" dist="38100" dir="5400000" algn="t" rotWithShape="0">
                    <a:prstClr val="black">
                      <a:alpha val="40000"/>
                    </a:prstClr>
                  </a:outerShdw>
                </a:effectLst>
                <a:latin typeface="Montserrat ExtraBold" pitchFamily="2" charset="77"/>
              </a:rPr>
              <a:t>THE HOME BUILDING EXPERIENCE</a:t>
            </a:r>
          </a:p>
        </p:txBody>
      </p:sp>
    </p:spTree>
    <p:extLst>
      <p:ext uri="{BB962C8B-B14F-4D97-AF65-F5344CB8AC3E}">
        <p14:creationId xmlns:p14="http://schemas.microsoft.com/office/powerpoint/2010/main" val="288205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8F80B0A1-19B5-984C-15CC-C7C1A775F9F5}"/>
              </a:ext>
            </a:extLst>
          </p:cNvPr>
          <p:cNvPicPr>
            <a:picLocks noChangeAspect="1"/>
          </p:cNvPicPr>
          <p:nvPr/>
        </p:nvPicPr>
        <p:blipFill rotWithShape="1">
          <a:blip r:embed="rId2">
            <a:extLst>
              <a:ext uri="{28A0092B-C50C-407E-A947-70E740481C1C}">
                <a14:useLocalDpi xmlns:a14="http://schemas.microsoft.com/office/drawing/2010/main" val="0"/>
              </a:ext>
            </a:extLst>
          </a:blip>
          <a:srcRect t="11864" r="12199" b="14305"/>
          <a:stretch/>
        </p:blipFill>
        <p:spPr>
          <a:xfrm>
            <a:off x="0" y="0"/>
            <a:ext cx="12221218" cy="6857999"/>
          </a:xfrm>
          <a:prstGeom prst="rect">
            <a:avLst/>
          </a:prstGeom>
        </p:spPr>
      </p:pic>
      <p:sp>
        <p:nvSpPr>
          <p:cNvPr id="56" name="Rectangle 55">
            <a:extLst>
              <a:ext uri="{FF2B5EF4-FFF2-40B4-BE49-F238E27FC236}">
                <a16:creationId xmlns:a16="http://schemas.microsoft.com/office/drawing/2014/main" id="{CEB5C2E1-C163-2EAA-6288-2F9D63BA4E06}"/>
              </a:ext>
            </a:extLst>
          </p:cNvPr>
          <p:cNvSpPr/>
          <p:nvPr/>
        </p:nvSpPr>
        <p:spPr>
          <a:xfrm>
            <a:off x="14609" y="27865"/>
            <a:ext cx="12192000" cy="6857999"/>
          </a:xfrm>
          <a:prstGeom prst="rect">
            <a:avLst/>
          </a:prstGeom>
          <a:solidFill>
            <a:srgbClr val="560E2A">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1046A8A-89E1-5025-690E-69B445C6AF6A}"/>
              </a:ext>
            </a:extLst>
          </p:cNvPr>
          <p:cNvSpPr txBox="1"/>
          <p:nvPr/>
        </p:nvSpPr>
        <p:spPr>
          <a:xfrm>
            <a:off x="5882278" y="2187167"/>
            <a:ext cx="4864100" cy="2062103"/>
          </a:xfrm>
          <a:prstGeom prst="rect">
            <a:avLst/>
          </a:prstGeom>
          <a:noFill/>
        </p:spPr>
        <p:txBody>
          <a:bodyPr wrap="square" rtlCol="0">
            <a:spAutoFit/>
          </a:bodyPr>
          <a:lstStyle/>
          <a:p>
            <a:r>
              <a:rPr lang="en-US" sz="7200" b="1" dirty="0">
                <a:solidFill>
                  <a:schemeClr val="bg1"/>
                </a:solidFill>
                <a:effectLst>
                  <a:outerShdw blurRad="50800" dist="38100" dir="5400000" algn="t" rotWithShape="0">
                    <a:prstClr val="black">
                      <a:alpha val="40000"/>
                    </a:prstClr>
                  </a:outerShdw>
                </a:effectLst>
                <a:latin typeface="Montserrat ExtraBold" pitchFamily="2" charset="77"/>
              </a:rPr>
              <a:t>4</a:t>
            </a:r>
            <a:r>
              <a:rPr lang="en-US" sz="2800" b="1" dirty="0">
                <a:solidFill>
                  <a:schemeClr val="bg1"/>
                </a:solidFill>
                <a:effectLst>
                  <a:outerShdw blurRad="50800" dist="38100" dir="5400000" algn="t" rotWithShape="0">
                    <a:prstClr val="black">
                      <a:alpha val="40000"/>
                    </a:prstClr>
                  </a:outerShdw>
                </a:effectLst>
                <a:latin typeface="Montserrat ExtraBold" pitchFamily="2" charset="77"/>
              </a:rPr>
              <a:t> STEP PROCESS FOR IMPROVING </a:t>
            </a:r>
            <a:r>
              <a:rPr lang="en-US" sz="2800" b="1" i="1" dirty="0">
                <a:solidFill>
                  <a:schemeClr val="accent2"/>
                </a:solidFill>
                <a:effectLst>
                  <a:outerShdw blurRad="50800" dist="38100" dir="5400000" algn="t" rotWithShape="0">
                    <a:prstClr val="black">
                      <a:alpha val="40000"/>
                    </a:prstClr>
                  </a:outerShdw>
                </a:effectLst>
                <a:latin typeface="Montserrat ExtraBold" pitchFamily="2" charset="77"/>
              </a:rPr>
              <a:t>THE HOME BUILDING EXPERIENCE</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4242E336-5FE1-96F6-B57A-1066C0EFECB5}"/>
                  </a:ext>
                </a:extLst>
              </p:cNvPr>
              <p:cNvGraphicFramePr>
                <a:graphicFrameLocks noChangeAspect="1"/>
              </p:cNvGraphicFramePr>
              <p:nvPr>
                <p:extLst>
                  <p:ext uri="{D42A27DB-BD31-4B8C-83A1-F6EECF244321}">
                    <p14:modId xmlns:p14="http://schemas.microsoft.com/office/powerpoint/2010/main" val="4243967982"/>
                  </p:ext>
                </p:extLst>
              </p:nvPr>
            </p:nvGraphicFramePr>
            <p:xfrm>
              <a:off x="-12889" y="1181740"/>
              <a:ext cx="4875985" cy="1338001"/>
            </p:xfrm>
            <a:graphic>
              <a:graphicData uri="http://schemas.microsoft.com/office/powerpoint/2016/slidezoom">
                <pslz:sldZm>
                  <pslz:sldZmObj sldId="358" cId="2560474148">
                    <pslz:zmPr id="{E3000DD8-3247-B040-9714-EBE535F6DC7C}"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4875985" cy="1338001"/>
                        </a:xfrm>
                        <a:prstGeom prst="rect">
                          <a:avLst/>
                        </a:prstGeom>
                        <a:ln w="3175">
                          <a:noFill/>
                        </a:ln>
                      </p166:spPr>
                    </pslz:zmPr>
                  </pslz:sldZmObj>
                </pslz:sldZm>
              </a:graphicData>
            </a:graphic>
          </p:graphicFrame>
        </mc:Choice>
        <mc:Fallback xmlns="">
          <p:pic>
            <p:nvPicPr>
              <p:cNvPr id="10" name="Slide Zoom 9">
                <a:hlinkClick r:id="rId4" action="ppaction://hlinksldjump"/>
                <a:extLst>
                  <a:ext uri="{FF2B5EF4-FFF2-40B4-BE49-F238E27FC236}">
                    <a16:creationId xmlns:a16="http://schemas.microsoft.com/office/drawing/2014/main" id="{4242E336-5FE1-96F6-B57A-1066C0EFECB5}"/>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12889" y="1181740"/>
                <a:ext cx="4875985" cy="1338001"/>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AEACFBB6-02F3-C4B3-4FA9-A995A5B49988}"/>
                  </a:ext>
                </a:extLst>
              </p:cNvPr>
              <p:cNvGraphicFramePr>
                <a:graphicFrameLocks noChangeAspect="1"/>
              </p:cNvGraphicFramePr>
              <p:nvPr>
                <p:extLst>
                  <p:ext uri="{D42A27DB-BD31-4B8C-83A1-F6EECF244321}">
                    <p14:modId xmlns:p14="http://schemas.microsoft.com/office/powerpoint/2010/main" val="3220569938"/>
                  </p:ext>
                </p:extLst>
              </p:nvPr>
            </p:nvGraphicFramePr>
            <p:xfrm>
              <a:off x="-8012" y="2327312"/>
              <a:ext cx="4810119" cy="1129553"/>
            </p:xfrm>
            <a:graphic>
              <a:graphicData uri="http://schemas.microsoft.com/office/powerpoint/2016/slidezoom">
                <pslz:sldZm>
                  <pslz:sldZmObj sldId="384" cId="1060392481">
                    <pslz:zmPr id="{8C5DC855-1F16-FB45-8FE4-2B5A751BBDC5}"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4810119" cy="1129553"/>
                        </a:xfrm>
                        <a:prstGeom prst="rect">
                          <a:avLst/>
                        </a:prstGeom>
                        <a:ln w="3175">
                          <a:noFill/>
                        </a:ln>
                      </p166:spPr>
                    </pslz:zmPr>
                  </pslz:sldZmObj>
                </pslz:sldZm>
              </a:graphicData>
            </a:graphic>
          </p:graphicFrame>
        </mc:Choice>
        <mc:Fallback xmlns="">
          <p:pic>
            <p:nvPicPr>
              <p:cNvPr id="12" name="Slide Zoom 11">
                <a:hlinkClick r:id="rId7" action="ppaction://hlinksldjump"/>
                <a:extLst>
                  <a:ext uri="{FF2B5EF4-FFF2-40B4-BE49-F238E27FC236}">
                    <a16:creationId xmlns:a16="http://schemas.microsoft.com/office/drawing/2014/main" id="{AEACFBB6-02F3-C4B3-4FA9-A995A5B49988}"/>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8012" y="2327312"/>
                <a:ext cx="4810119" cy="1129553"/>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4F684CB5-5719-A05B-CF11-65B8DAC4119D}"/>
                  </a:ext>
                </a:extLst>
              </p:cNvPr>
              <p:cNvGraphicFramePr>
                <a:graphicFrameLocks noChangeAspect="1"/>
              </p:cNvGraphicFramePr>
              <p:nvPr>
                <p:extLst>
                  <p:ext uri="{D42A27DB-BD31-4B8C-83A1-F6EECF244321}">
                    <p14:modId xmlns:p14="http://schemas.microsoft.com/office/powerpoint/2010/main" val="143696275"/>
                  </p:ext>
                </p:extLst>
              </p:nvPr>
            </p:nvGraphicFramePr>
            <p:xfrm>
              <a:off x="3441" y="3425655"/>
              <a:ext cx="4825487" cy="1145894"/>
            </p:xfrm>
            <a:graphic>
              <a:graphicData uri="http://schemas.microsoft.com/office/powerpoint/2016/slidezoom">
                <pslz:sldZm>
                  <pslz:sldZmObj sldId="385" cId="635818522">
                    <pslz:zmPr id="{F7D4379C-6622-CD48-A7DD-683A89C6CBCA}"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4825487" cy="1145894"/>
                        </a:xfrm>
                        <a:prstGeom prst="rect">
                          <a:avLst/>
                        </a:prstGeom>
                        <a:ln w="3175">
                          <a:noFill/>
                        </a:ln>
                      </p166:spPr>
                    </pslz:zmPr>
                  </pslz:sldZmObj>
                </pslz:sldZm>
              </a:graphicData>
            </a:graphic>
          </p:graphicFrame>
        </mc:Choice>
        <mc:Fallback xmlns="">
          <p:pic>
            <p:nvPicPr>
              <p:cNvPr id="14" name="Slide Zoom 13">
                <a:hlinkClick r:id="rId10" action="ppaction://hlinksldjump"/>
                <a:extLst>
                  <a:ext uri="{FF2B5EF4-FFF2-40B4-BE49-F238E27FC236}">
                    <a16:creationId xmlns:a16="http://schemas.microsoft.com/office/drawing/2014/main" id="{4F684CB5-5719-A05B-CF11-65B8DAC4119D}"/>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3441" y="3425655"/>
                <a:ext cx="4825487" cy="1145894"/>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B571CB70-D1D6-D7A3-D816-7CFC4F56CC65}"/>
                  </a:ext>
                </a:extLst>
              </p:cNvPr>
              <p:cNvGraphicFramePr>
                <a:graphicFrameLocks noChangeAspect="1"/>
              </p:cNvGraphicFramePr>
              <p:nvPr>
                <p:extLst>
                  <p:ext uri="{D42A27DB-BD31-4B8C-83A1-F6EECF244321}">
                    <p14:modId xmlns:p14="http://schemas.microsoft.com/office/powerpoint/2010/main" val="1954018994"/>
                  </p:ext>
                </p:extLst>
              </p:nvPr>
            </p:nvGraphicFramePr>
            <p:xfrm>
              <a:off x="7395" y="4375532"/>
              <a:ext cx="4829548" cy="1338001"/>
            </p:xfrm>
            <a:graphic>
              <a:graphicData uri="http://schemas.microsoft.com/office/powerpoint/2016/slidezoom">
                <pslz:sldZm>
                  <pslz:sldZmObj sldId="391" cId="244916060">
                    <pslz:zmPr id="{5128EE7C-78F2-864E-A764-8E8D1BCA1466}" imageType="cover" transitionDur="100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4829548" cy="1338001"/>
                        </a:xfrm>
                        <a:prstGeom prst="rect">
                          <a:avLst/>
                        </a:prstGeom>
                        <a:ln w="3175">
                          <a:noFill/>
                        </a:ln>
                      </p166:spPr>
                    </pslz:zmPr>
                  </pslz:sldZmObj>
                </pslz:sldZm>
              </a:graphicData>
            </a:graphic>
          </p:graphicFrame>
        </mc:Choice>
        <mc:Fallback xmlns="">
          <p:pic>
            <p:nvPicPr>
              <p:cNvPr id="26" name="Slide Zoom 25">
                <a:hlinkClick r:id="rId13" action="ppaction://hlinksldjump"/>
                <a:extLst>
                  <a:ext uri="{FF2B5EF4-FFF2-40B4-BE49-F238E27FC236}">
                    <a16:creationId xmlns:a16="http://schemas.microsoft.com/office/drawing/2014/main" id="{B571CB70-D1D6-D7A3-D816-7CFC4F56CC65}"/>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7395" y="4375532"/>
                <a:ext cx="4829548" cy="1338001"/>
              </a:xfrm>
              <a:prstGeom prst="rect">
                <a:avLst/>
              </a:prstGeom>
              <a:ln w="3175">
                <a:noFill/>
              </a:ln>
            </p:spPr>
          </p:pic>
        </mc:Fallback>
      </mc:AlternateContent>
    </p:spTree>
    <p:extLst>
      <p:ext uri="{BB962C8B-B14F-4D97-AF65-F5344CB8AC3E}">
        <p14:creationId xmlns:p14="http://schemas.microsoft.com/office/powerpoint/2010/main" val="14261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1000"/>
                                        <p:tgtEl>
                                          <p:spTgt spid="14"/>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305132" y="1651516"/>
            <a:ext cx="0" cy="3479498"/>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solidFill>
                  <a:schemeClr val="accent1"/>
                </a:solidFill>
              </a:rPr>
              <a:t>Discover</a:t>
            </a:r>
            <a:br>
              <a:rPr lang="en-US" dirty="0"/>
            </a:br>
            <a:r>
              <a:rPr lang="en-US" dirty="0"/>
              <a:t>&amp;</a:t>
            </a:r>
            <a:br>
              <a:rPr lang="en-US" dirty="0"/>
            </a:br>
            <a:r>
              <a:rPr lang="en-US" dirty="0"/>
              <a:t>Access</a:t>
            </a:r>
          </a:p>
        </p:txBody>
      </p:sp>
      <p:sp>
        <p:nvSpPr>
          <p:cNvPr id="3" name="Slide Number Placeholder 2"/>
          <p:cNvSpPr>
            <a:spLocks noGrp="1"/>
          </p:cNvSpPr>
          <p:nvPr>
            <p:ph type="sldNum" sz="quarter" idx="10"/>
          </p:nvPr>
        </p:nvSpPr>
        <p:spPr/>
        <p:txBody>
          <a:bodyPr/>
          <a:lstStyle/>
          <a:p>
            <a:fld id="{D8D877B3-D348-4611-9BDB-C5374591D951}" type="slidenum">
              <a:rPr lang="en-US" smtClean="0"/>
              <a:pPr/>
              <a:t>5</a:t>
            </a:fld>
            <a:endParaRPr lang="en-US" dirty="0"/>
          </a:p>
        </p:txBody>
      </p:sp>
      <p:grpSp>
        <p:nvGrpSpPr>
          <p:cNvPr id="8" name="Group 7"/>
          <p:cNvGrpSpPr/>
          <p:nvPr/>
        </p:nvGrpSpPr>
        <p:grpSpPr>
          <a:xfrm>
            <a:off x="6097887" y="1435897"/>
            <a:ext cx="416560" cy="416560"/>
            <a:chOff x="5108410" y="1700592"/>
            <a:chExt cx="416560" cy="416560"/>
          </a:xfrm>
        </p:grpSpPr>
        <p:sp>
          <p:nvSpPr>
            <p:cNvPr id="7" name="Oval 6"/>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3612"/>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prstClr val="black"/>
                </a:solidFill>
              </a:endParaRPr>
            </a:p>
          </p:txBody>
        </p:sp>
      </p:grpSp>
      <p:grpSp>
        <p:nvGrpSpPr>
          <p:cNvPr id="9" name="Group 8"/>
          <p:cNvGrpSpPr/>
          <p:nvPr/>
        </p:nvGrpSpPr>
        <p:grpSpPr>
          <a:xfrm>
            <a:off x="6097887" y="2897734"/>
            <a:ext cx="416560" cy="416560"/>
            <a:chOff x="5108410" y="1700592"/>
            <a:chExt cx="416560" cy="416560"/>
          </a:xfrm>
        </p:grpSpPr>
        <p:sp>
          <p:nvSpPr>
            <p:cNvPr id="10" name="Oval 9"/>
            <p:cNvSpPr/>
            <p:nvPr/>
          </p:nvSpPr>
          <p:spPr>
            <a:xfrm>
              <a:off x="5108410" y="1700592"/>
              <a:ext cx="416560" cy="4165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3612"/>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prstClr val="black"/>
                </a:solidFill>
              </a:endParaRPr>
            </a:p>
          </p:txBody>
        </p:sp>
      </p:grpSp>
      <p:grpSp>
        <p:nvGrpSpPr>
          <p:cNvPr id="12" name="Group 11"/>
          <p:cNvGrpSpPr/>
          <p:nvPr/>
        </p:nvGrpSpPr>
        <p:grpSpPr>
          <a:xfrm>
            <a:off x="6097887" y="4931070"/>
            <a:ext cx="416560" cy="416560"/>
            <a:chOff x="5108410" y="1700592"/>
            <a:chExt cx="416560" cy="416560"/>
          </a:xfrm>
        </p:grpSpPr>
        <p:sp>
          <p:nvSpPr>
            <p:cNvPr id="13" name="Oval 12"/>
            <p:cNvSpPr/>
            <p:nvPr/>
          </p:nvSpPr>
          <p:spPr>
            <a:xfrm>
              <a:off x="5108410" y="1700592"/>
              <a:ext cx="416560" cy="4165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3612"/>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100" tIns="38100" rIns="38100" bIns="38100" anchor="ctr"/>
            <a:lstStyle/>
            <a:p>
              <a:endParaRPr>
                <a:solidFill>
                  <a:prstClr val="black"/>
                </a:solidFill>
              </a:endParaRPr>
            </a:p>
          </p:txBody>
        </p:sp>
      </p:grpSp>
      <p:sp>
        <p:nvSpPr>
          <p:cNvPr id="15" name="TextBox 14"/>
          <p:cNvSpPr txBox="1"/>
          <p:nvPr/>
        </p:nvSpPr>
        <p:spPr>
          <a:xfrm>
            <a:off x="6781804" y="1386219"/>
            <a:ext cx="915924" cy="246221"/>
          </a:xfrm>
          <a:prstGeom prst="rect">
            <a:avLst/>
          </a:prstGeom>
          <a:noFill/>
        </p:spPr>
        <p:txBody>
          <a:bodyPr wrap="square" lIns="0" rIns="0" rtlCol="0">
            <a:spAutoFit/>
          </a:bodyPr>
          <a:lstStyle/>
          <a:p>
            <a:r>
              <a:rPr lang="en-US" sz="1000" dirty="0">
                <a:solidFill>
                  <a:schemeClr val="tx1">
                    <a:alpha val="70000"/>
                  </a:schemeClr>
                </a:solidFill>
              </a:rPr>
              <a:t>Bulleted List #1</a:t>
            </a:r>
          </a:p>
        </p:txBody>
      </p:sp>
      <p:sp>
        <p:nvSpPr>
          <p:cNvPr id="16" name="TextBox 15"/>
          <p:cNvSpPr txBox="1"/>
          <p:nvPr/>
        </p:nvSpPr>
        <p:spPr>
          <a:xfrm>
            <a:off x="6781804" y="1720879"/>
            <a:ext cx="3695696" cy="738664"/>
          </a:xfrm>
          <a:prstGeom prst="rect">
            <a:avLst/>
          </a:prstGeom>
          <a:noFill/>
        </p:spPr>
        <p:txBody>
          <a:bodyPr wrap="square" lIns="0" rIns="0" rtlCol="0">
            <a:spAutoFit/>
          </a:bodyPr>
          <a:lstStyle/>
          <a:p>
            <a:r>
              <a:rPr lang="en-US" sz="1400" b="1" dirty="0">
                <a:latin typeface="Open Sans" charset="0"/>
                <a:ea typeface="Open Sans" charset="0"/>
                <a:cs typeface="Open Sans" charset="0"/>
              </a:rPr>
              <a:t>A peep at some distant orb has power to raise and purify our thoughts like a strain of sacred music.</a:t>
            </a:r>
          </a:p>
        </p:txBody>
      </p:sp>
      <p:sp>
        <p:nvSpPr>
          <p:cNvPr id="17" name="TextBox 16"/>
          <p:cNvSpPr txBox="1"/>
          <p:nvPr/>
        </p:nvSpPr>
        <p:spPr>
          <a:xfrm>
            <a:off x="6781804" y="2870463"/>
            <a:ext cx="923330" cy="246221"/>
          </a:xfrm>
          <a:prstGeom prst="rect">
            <a:avLst/>
          </a:prstGeom>
          <a:noFill/>
        </p:spPr>
        <p:txBody>
          <a:bodyPr wrap="none" lIns="0" rIns="0" rtlCol="0">
            <a:spAutoFit/>
          </a:bodyPr>
          <a:lstStyle/>
          <a:p>
            <a:r>
              <a:rPr lang="en-US" sz="1000" dirty="0">
                <a:solidFill>
                  <a:schemeClr val="tx1">
                    <a:alpha val="70000"/>
                  </a:schemeClr>
                </a:solidFill>
              </a:rPr>
              <a:t>Bulleted List #2</a:t>
            </a:r>
          </a:p>
        </p:txBody>
      </p:sp>
      <p:sp>
        <p:nvSpPr>
          <p:cNvPr id="18" name="TextBox 17"/>
          <p:cNvSpPr txBox="1"/>
          <p:nvPr/>
        </p:nvSpPr>
        <p:spPr>
          <a:xfrm>
            <a:off x="6781805" y="3205123"/>
            <a:ext cx="3695696" cy="1384995"/>
          </a:xfrm>
          <a:prstGeom prst="rect">
            <a:avLst/>
          </a:prstGeom>
          <a:noFill/>
        </p:spPr>
        <p:txBody>
          <a:bodyPr wrap="square" lIns="0" rIns="0" rtlCol="0">
            <a:spAutoFit/>
          </a:bodyPr>
          <a:lstStyle/>
          <a:p>
            <a:r>
              <a:rPr lang="en-US" sz="1400" dirty="0">
                <a:solidFill>
                  <a:schemeClr val="tx1">
                    <a:alpha val="60000"/>
                  </a:schemeClr>
                </a:solidFill>
              </a:rPr>
              <a:t>Apparently we had reached a great height in the atmosphere, for the sky was a dead black, and the stars had ceased to twinkle. By the same illusion which lifts the horizon of the sea to the level of the spectator on a hillside, the sable cloud beneath.</a:t>
            </a:r>
            <a:endParaRPr lang="en-US" sz="1400" dirty="0">
              <a:solidFill>
                <a:schemeClr val="tx1">
                  <a:alpha val="60000"/>
                </a:schemeClr>
              </a:solidFill>
              <a:latin typeface="Open Sans" charset="0"/>
              <a:ea typeface="Open Sans" charset="0"/>
              <a:cs typeface="Open Sans" charset="0"/>
            </a:endParaRPr>
          </a:p>
        </p:txBody>
      </p:sp>
      <p:sp>
        <p:nvSpPr>
          <p:cNvPr id="19" name="TextBox 18"/>
          <p:cNvSpPr txBox="1"/>
          <p:nvPr/>
        </p:nvSpPr>
        <p:spPr>
          <a:xfrm>
            <a:off x="6781800" y="4884793"/>
            <a:ext cx="923330" cy="246221"/>
          </a:xfrm>
          <a:prstGeom prst="rect">
            <a:avLst/>
          </a:prstGeom>
          <a:noFill/>
        </p:spPr>
        <p:txBody>
          <a:bodyPr wrap="none" lIns="0" rIns="0" rtlCol="0">
            <a:spAutoFit/>
          </a:bodyPr>
          <a:lstStyle/>
          <a:p>
            <a:r>
              <a:rPr lang="en-US" sz="1000" dirty="0">
                <a:solidFill>
                  <a:schemeClr val="tx1">
                    <a:alpha val="70000"/>
                  </a:schemeClr>
                </a:solidFill>
              </a:rPr>
              <a:t>Bulleted List #3</a:t>
            </a:r>
          </a:p>
        </p:txBody>
      </p:sp>
      <p:sp>
        <p:nvSpPr>
          <p:cNvPr id="20" name="TextBox 19"/>
          <p:cNvSpPr txBox="1"/>
          <p:nvPr/>
        </p:nvSpPr>
        <p:spPr>
          <a:xfrm>
            <a:off x="6781801" y="5219453"/>
            <a:ext cx="3695696" cy="738664"/>
          </a:xfrm>
          <a:prstGeom prst="rect">
            <a:avLst/>
          </a:prstGeom>
          <a:noFill/>
        </p:spPr>
        <p:txBody>
          <a:bodyPr wrap="square" lIns="0" rIns="0" rtlCol="0">
            <a:spAutoFit/>
          </a:bodyPr>
          <a:lstStyle/>
          <a:p>
            <a:r>
              <a:rPr lang="en-US" sz="1400" dirty="0">
                <a:solidFill>
                  <a:schemeClr val="tx1">
                    <a:alpha val="60000"/>
                  </a:schemeClr>
                </a:solidFill>
                <a:latin typeface="Open Sans" charset="0"/>
                <a:ea typeface="Open Sans" charset="0"/>
                <a:cs typeface="Open Sans" charset="0"/>
              </a:rPr>
              <a:t>A peep at some distant orb has power to raise and purify our thoughts like a strain of sacred music.</a:t>
            </a:r>
          </a:p>
        </p:txBody>
      </p:sp>
      <p:sp>
        <p:nvSpPr>
          <p:cNvPr id="25" name="TextBox 24">
            <a:extLst>
              <a:ext uri="{FF2B5EF4-FFF2-40B4-BE49-F238E27FC236}">
                <a16:creationId xmlns:a16="http://schemas.microsoft.com/office/drawing/2014/main" id="{78FB30C3-E265-4F80-BF62-964541B458C7}"/>
              </a:ext>
            </a:extLst>
          </p:cNvPr>
          <p:cNvSpPr txBox="1"/>
          <p:nvPr/>
        </p:nvSpPr>
        <p:spPr>
          <a:xfrm>
            <a:off x="1596570" y="4656992"/>
            <a:ext cx="2750912" cy="1116459"/>
          </a:xfrm>
          <a:prstGeom prst="rect">
            <a:avLst/>
          </a:prstGeom>
          <a:noFill/>
        </p:spPr>
        <p:txBody>
          <a:bodyPr wrap="square" lIns="0" rIns="0" rtlCol="0">
            <a:spAutoFit/>
          </a:bodyPr>
          <a:lstStyle/>
          <a:p>
            <a:pPr>
              <a:lnSpc>
                <a:spcPct val="120000"/>
              </a:lnSpc>
              <a:spcBef>
                <a:spcPts val="600"/>
              </a:spcBef>
            </a:pPr>
            <a:r>
              <a:rPr lang="en-US" sz="1200" b="1" dirty="0"/>
              <a:t>Ravi text width</a:t>
            </a:r>
            <a:endParaRPr lang="en-US" sz="12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 or a noble picture, or a passage from the grander poets. It always does one good.</a:t>
            </a:r>
          </a:p>
        </p:txBody>
      </p:sp>
      <p:sp>
        <p:nvSpPr>
          <p:cNvPr id="21" name="Text Placeholder 20">
            <a:extLst>
              <a:ext uri="{FF2B5EF4-FFF2-40B4-BE49-F238E27FC236}">
                <a16:creationId xmlns:a16="http://schemas.microsoft.com/office/drawing/2014/main" id="{F40C8CD9-66A1-1A19-2E1C-A40EF85FFA34}"/>
              </a:ext>
            </a:extLst>
          </p:cNvPr>
          <p:cNvSpPr>
            <a:spLocks noGrp="1"/>
          </p:cNvSpPr>
          <p:nvPr>
            <p:ph type="body" sz="quarter" idx="4294967295"/>
          </p:nvPr>
        </p:nvSpPr>
        <p:spPr>
          <a:xfrm>
            <a:off x="1600200" y="457200"/>
            <a:ext cx="3773488" cy="952500"/>
          </a:xfrm>
        </p:spPr>
        <p:txBody>
          <a:bodyPr/>
          <a:lstStyle/>
          <a:p>
            <a:endParaRPr lang="en-US" dirty="0"/>
          </a:p>
        </p:txBody>
      </p:sp>
    </p:spTree>
    <p:extLst>
      <p:ext uri="{BB962C8B-B14F-4D97-AF65-F5344CB8AC3E}">
        <p14:creationId xmlns:p14="http://schemas.microsoft.com/office/powerpoint/2010/main" val="256047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6" presetClass="entr" presetSubtype="32"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1000"/>
                                        <p:tgtEl>
                                          <p:spTgt spid="8"/>
                                        </p:tgtEl>
                                      </p:cBhvr>
                                    </p:animEffect>
                                  </p:childTnLst>
                                </p:cTn>
                              </p:par>
                              <p:par>
                                <p:cTn id="12" presetID="6" presetClass="emph" presetSubtype="0" accel="50000" decel="50000" autoRev="1" fill="hold" nodeType="withEffect">
                                  <p:stCondLst>
                                    <p:cond delay="750"/>
                                  </p:stCondLst>
                                  <p:childTnLst>
                                    <p:animScale>
                                      <p:cBhvr>
                                        <p:cTn id="13" dur="500" fill="hold"/>
                                        <p:tgtEl>
                                          <p:spTgt spid="8"/>
                                        </p:tgtEl>
                                      </p:cBhvr>
                                      <p:by x="110000" y="110000"/>
                                    </p:animScale>
                                  </p:childTnLst>
                                </p:cTn>
                              </p:par>
                              <p:par>
                                <p:cTn id="14" presetID="22" presetClass="entr" presetSubtype="1" fill="hold" nodeType="withEffect">
                                  <p:stCondLst>
                                    <p:cond delay="100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6" presetClass="entr" presetSubtype="32"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1000"/>
                                        <p:tgtEl>
                                          <p:spTgt spid="9"/>
                                        </p:tgtEl>
                                      </p:cBhvr>
                                    </p:animEffect>
                                  </p:childTnLst>
                                </p:cTn>
                              </p:par>
                              <p:par>
                                <p:cTn id="20" presetID="6" presetClass="emph" presetSubtype="0" accel="50000" decel="50000" autoRev="1" fill="hold" nodeType="withEffect">
                                  <p:stCondLst>
                                    <p:cond delay="1000"/>
                                  </p:stCondLst>
                                  <p:childTnLst>
                                    <p:animScale>
                                      <p:cBhvr>
                                        <p:cTn id="21" dur="500" fill="hold"/>
                                        <p:tgtEl>
                                          <p:spTgt spid="9"/>
                                        </p:tgtEl>
                                      </p:cBhvr>
                                      <p:by x="110000" y="110000"/>
                                    </p:animScale>
                                  </p:childTnLst>
                                </p:cTn>
                              </p:par>
                              <p:par>
                                <p:cTn id="22" presetID="6" presetClass="entr" presetSubtype="32" fill="hold" nodeType="withEffect">
                                  <p:stCondLst>
                                    <p:cond delay="1250"/>
                                  </p:stCondLst>
                                  <p:childTnLst>
                                    <p:set>
                                      <p:cBhvr>
                                        <p:cTn id="23" dur="1" fill="hold">
                                          <p:stCondLst>
                                            <p:cond delay="0"/>
                                          </p:stCondLst>
                                        </p:cTn>
                                        <p:tgtEl>
                                          <p:spTgt spid="12"/>
                                        </p:tgtEl>
                                        <p:attrNameLst>
                                          <p:attrName>style.visibility</p:attrName>
                                        </p:attrNameLst>
                                      </p:cBhvr>
                                      <p:to>
                                        <p:strVal val="visible"/>
                                      </p:to>
                                    </p:set>
                                    <p:animEffect transition="in" filter="circle(out)">
                                      <p:cBhvr>
                                        <p:cTn id="24" dur="1000"/>
                                        <p:tgtEl>
                                          <p:spTgt spid="12"/>
                                        </p:tgtEl>
                                      </p:cBhvr>
                                    </p:animEffect>
                                  </p:childTnLst>
                                </p:cTn>
                              </p:par>
                              <p:par>
                                <p:cTn id="25" presetID="6" presetClass="emph" presetSubtype="0" accel="50000" decel="50000" autoRev="1" fill="hold" nodeType="withEffect">
                                  <p:stCondLst>
                                    <p:cond delay="1250"/>
                                  </p:stCondLst>
                                  <p:childTnLst>
                                    <p:animScale>
                                      <p:cBhvr>
                                        <p:cTn id="26" dur="500" fill="hold"/>
                                        <p:tgtEl>
                                          <p:spTgt spid="12"/>
                                        </p:tgtEl>
                                      </p:cBhvr>
                                      <p:by x="110000" y="110000"/>
                                    </p:animScale>
                                  </p:childTnLst>
                                </p:cTn>
                              </p:par>
                              <p:par>
                                <p:cTn id="27" presetID="2" presetClass="entr" presetSubtype="4" decel="50000" fill="hold" grpId="0" nodeType="withEffect">
                                  <p:stCondLst>
                                    <p:cond delay="125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decel="50000" fill="hold" grpId="0" nodeType="withEffect">
                                  <p:stCondLst>
                                    <p:cond delay="1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decel="50000" fill="hold" grpId="0" nodeType="withEffect">
                                  <p:stCondLst>
                                    <p:cond delay="17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decel="50000" fill="hold" grpId="0" nodeType="withEffect">
                                  <p:stCondLst>
                                    <p:cond delay="20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decel="50000" fill="hold" grpId="0" nodeType="withEffect">
                                  <p:stCondLst>
                                    <p:cond delay="2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1000" fill="hold"/>
                                        <p:tgtEl>
                                          <p:spTgt spid="19"/>
                                        </p:tgtEl>
                                        <p:attrNameLst>
                                          <p:attrName>ppt_x</p:attrName>
                                        </p:attrNameLst>
                                      </p:cBhvr>
                                      <p:tavLst>
                                        <p:tav tm="0">
                                          <p:val>
                                            <p:strVal val="#ppt_x"/>
                                          </p:val>
                                        </p:tav>
                                        <p:tav tm="100000">
                                          <p:val>
                                            <p:strVal val="#ppt_x"/>
                                          </p:val>
                                        </p:tav>
                                      </p:tavLst>
                                    </p:anim>
                                    <p:anim calcmode="lin" valueType="num">
                                      <p:cBhvr additive="base">
                                        <p:cTn id="46" dur="10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decel="50000" fill="hold" grpId="0" nodeType="withEffect">
                                  <p:stCondLst>
                                    <p:cond delay="25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ppt_x"/>
                                          </p:val>
                                        </p:tav>
                                        <p:tav tm="100000">
                                          <p:val>
                                            <p:strVal val="#ppt_x"/>
                                          </p:val>
                                        </p:tav>
                                      </p:tavLst>
                                    </p:anim>
                                    <p:anim calcmode="lin" valueType="num">
                                      <p:cBhvr additive="base">
                                        <p:cTn id="50"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366227" y="524605"/>
            <a:ext cx="513735" cy="227164"/>
          </a:xfrm>
          <a:prstGeom prst="rect">
            <a:avLst/>
          </a:prstGeom>
          <a:noFill/>
        </p:spPr>
        <p:txBody>
          <a:bodyPr vert="horz" lIns="0" tIns="0" rIns="0" bIns="0" rtlCol="0" anchor="ctr"/>
          <a:lstStyle>
            <a:defPPr>
              <a:defRPr lang="en-US"/>
            </a:defPPr>
            <a:lvl1pPr marL="0" algn="ctr" defTabSz="914330" rtl="0" eaLnBrk="1" latinLnBrk="0" hangingPunct="1">
              <a:defRPr sz="803" b="0" i="0" kern="1200">
                <a:solidFill>
                  <a:schemeClr val="tx1"/>
                </a:solidFill>
                <a:latin typeface="Open Sans" charset="0"/>
                <a:ea typeface="Open Sans" charset="0"/>
                <a:cs typeface="Open Sans"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6</a:t>
            </a:fld>
            <a:endParaRPr lang="en-US" dirty="0"/>
          </a:p>
        </p:txBody>
      </p:sp>
      <p:sp>
        <p:nvSpPr>
          <p:cNvPr id="4" name="Oval 3"/>
          <p:cNvSpPr/>
          <p:nvPr/>
        </p:nvSpPr>
        <p:spPr>
          <a:xfrm>
            <a:off x="3936516" y="1255954"/>
            <a:ext cx="4346094" cy="4346092"/>
          </a:xfrm>
          <a:prstGeom prst="ellipse">
            <a:avLst/>
          </a:prstGeom>
          <a:noFill/>
          <a:ln>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97048" y="2419577"/>
            <a:ext cx="2025030" cy="2025030"/>
          </a:xfrm>
          <a:prstGeom prst="ellipse">
            <a:avLst/>
          </a:prstGeom>
          <a:solidFill>
            <a:schemeClr val="accent2"/>
          </a:solidFill>
          <a:ln>
            <a:noFill/>
          </a:ln>
          <a:effectLst>
            <a:innerShdw dist="381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 Sans" charset="0"/>
                <a:ea typeface="Open Sans" charset="0"/>
                <a:cs typeface="Open Sans" charset="0"/>
              </a:rPr>
              <a:t>We do?</a:t>
            </a:r>
          </a:p>
        </p:txBody>
      </p:sp>
      <p:sp>
        <p:nvSpPr>
          <p:cNvPr id="8" name="Oval 7"/>
          <p:cNvSpPr/>
          <p:nvPr/>
        </p:nvSpPr>
        <p:spPr>
          <a:xfrm>
            <a:off x="7064506" y="1334055"/>
            <a:ext cx="701268" cy="701268"/>
          </a:xfrm>
          <a:prstGeom prst="ellipse">
            <a:avLst/>
          </a:prstGeom>
          <a:solidFill>
            <a:schemeClr val="accent2"/>
          </a:solidFill>
          <a:ln>
            <a:noFill/>
          </a:ln>
          <a:effectLst>
            <a:innerShdw dist="127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Open Sans" charset="0"/>
              <a:ea typeface="Open Sans" charset="0"/>
              <a:cs typeface="Open Sans" charset="0"/>
            </a:endParaRPr>
          </a:p>
        </p:txBody>
      </p:sp>
      <p:sp>
        <p:nvSpPr>
          <p:cNvPr id="12" name="Freeform 55"/>
          <p:cNvSpPr>
            <a:spLocks noEditPoints="1"/>
          </p:cNvSpPr>
          <p:nvPr/>
        </p:nvSpPr>
        <p:spPr bwMode="auto">
          <a:xfrm>
            <a:off x="7243864" y="1513706"/>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13"/>
          <p:cNvSpPr/>
          <p:nvPr/>
        </p:nvSpPr>
        <p:spPr>
          <a:xfrm>
            <a:off x="7064506" y="4766368"/>
            <a:ext cx="701268" cy="701268"/>
          </a:xfrm>
          <a:prstGeom prst="ellipse">
            <a:avLst/>
          </a:prstGeom>
          <a:solidFill>
            <a:schemeClr val="accent2"/>
          </a:solidFill>
          <a:ln>
            <a:noFill/>
          </a:ln>
          <a:effectLst>
            <a:innerShdw dist="127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Open Sans" charset="0"/>
              <a:ea typeface="Open Sans" charset="0"/>
              <a:cs typeface="Open Sans" charset="0"/>
            </a:endParaRPr>
          </a:p>
        </p:txBody>
      </p:sp>
      <p:sp>
        <p:nvSpPr>
          <p:cNvPr id="20" name="Oval 19"/>
          <p:cNvSpPr/>
          <p:nvPr/>
        </p:nvSpPr>
        <p:spPr>
          <a:xfrm>
            <a:off x="7886721" y="3053834"/>
            <a:ext cx="701268" cy="701268"/>
          </a:xfrm>
          <a:prstGeom prst="ellipse">
            <a:avLst/>
          </a:prstGeom>
          <a:solidFill>
            <a:schemeClr val="accent2"/>
          </a:solidFill>
          <a:ln>
            <a:noFill/>
          </a:ln>
          <a:effectLst>
            <a:innerShdw dist="127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Open Sans" charset="0"/>
              <a:ea typeface="Open Sans" charset="0"/>
              <a:cs typeface="Open Sans" charset="0"/>
            </a:endParaRPr>
          </a:p>
        </p:txBody>
      </p:sp>
      <p:sp>
        <p:nvSpPr>
          <p:cNvPr id="26" name="Oval 25"/>
          <p:cNvSpPr/>
          <p:nvPr/>
        </p:nvSpPr>
        <p:spPr>
          <a:xfrm>
            <a:off x="4290093" y="1334055"/>
            <a:ext cx="701268" cy="701268"/>
          </a:xfrm>
          <a:prstGeom prst="ellipse">
            <a:avLst/>
          </a:prstGeom>
          <a:solidFill>
            <a:schemeClr val="accent2"/>
          </a:solidFill>
          <a:ln>
            <a:noFill/>
          </a:ln>
          <a:effectLst>
            <a:innerShdw dist="127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Open Sans" charset="0"/>
              <a:ea typeface="Open Sans" charset="0"/>
              <a:cs typeface="Open Sans" charset="0"/>
            </a:endParaRPr>
          </a:p>
        </p:txBody>
      </p:sp>
      <p:sp>
        <p:nvSpPr>
          <p:cNvPr id="32" name="Oval 31"/>
          <p:cNvSpPr/>
          <p:nvPr/>
        </p:nvSpPr>
        <p:spPr>
          <a:xfrm>
            <a:off x="4290093" y="4766368"/>
            <a:ext cx="701268" cy="701268"/>
          </a:xfrm>
          <a:prstGeom prst="ellipse">
            <a:avLst/>
          </a:prstGeom>
          <a:solidFill>
            <a:schemeClr val="accent2"/>
          </a:solidFill>
          <a:ln>
            <a:noFill/>
          </a:ln>
          <a:effectLst>
            <a:innerShdw dist="127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Open Sans" charset="0"/>
              <a:ea typeface="Open Sans" charset="0"/>
              <a:cs typeface="Open Sans" charset="0"/>
            </a:endParaRPr>
          </a:p>
        </p:txBody>
      </p:sp>
      <p:sp>
        <p:nvSpPr>
          <p:cNvPr id="38" name="Oval 37"/>
          <p:cNvSpPr/>
          <p:nvPr/>
        </p:nvSpPr>
        <p:spPr>
          <a:xfrm>
            <a:off x="3606269" y="3053834"/>
            <a:ext cx="701268" cy="701268"/>
          </a:xfrm>
          <a:prstGeom prst="ellipse">
            <a:avLst/>
          </a:prstGeom>
          <a:solidFill>
            <a:schemeClr val="accent2"/>
          </a:solidFill>
          <a:ln>
            <a:noFill/>
          </a:ln>
          <a:effectLst>
            <a:innerShdw dist="127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Open Sans" charset="0"/>
              <a:ea typeface="Open Sans" charset="0"/>
              <a:cs typeface="Open Sans" charset="0"/>
            </a:endParaRPr>
          </a:p>
        </p:txBody>
      </p:sp>
      <p:sp>
        <p:nvSpPr>
          <p:cNvPr id="42" name="Freeform 36"/>
          <p:cNvSpPr>
            <a:spLocks noEditPoints="1"/>
          </p:cNvSpPr>
          <p:nvPr/>
        </p:nvSpPr>
        <p:spPr bwMode="auto">
          <a:xfrm>
            <a:off x="8080514" y="3226060"/>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0"/>
          <p:cNvSpPr>
            <a:spLocks noEditPoints="1"/>
          </p:cNvSpPr>
          <p:nvPr/>
        </p:nvSpPr>
        <p:spPr bwMode="auto">
          <a:xfrm>
            <a:off x="7243864" y="5001288"/>
            <a:ext cx="336550"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7"/>
          <p:cNvSpPr>
            <a:spLocks noEditPoints="1"/>
          </p:cNvSpPr>
          <p:nvPr/>
        </p:nvSpPr>
        <p:spPr bwMode="auto">
          <a:xfrm>
            <a:off x="4480616" y="1501283"/>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5"/>
          <p:cNvSpPr>
            <a:spLocks noEditPoints="1"/>
          </p:cNvSpPr>
          <p:nvPr/>
        </p:nvSpPr>
        <p:spPr bwMode="auto">
          <a:xfrm>
            <a:off x="3783453" y="3259931"/>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4"/>
          <p:cNvSpPr>
            <a:spLocks noEditPoints="1"/>
          </p:cNvSpPr>
          <p:nvPr/>
        </p:nvSpPr>
        <p:spPr bwMode="auto">
          <a:xfrm>
            <a:off x="4507604" y="4942550"/>
            <a:ext cx="307975" cy="341313"/>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TextBox 46">
            <a:extLst>
              <a:ext uri="{FF2B5EF4-FFF2-40B4-BE49-F238E27FC236}">
                <a16:creationId xmlns:a16="http://schemas.microsoft.com/office/drawing/2014/main" id="{E50BAC7E-C31C-4165-B58A-E1BFC9302F9B}"/>
              </a:ext>
            </a:extLst>
          </p:cNvPr>
          <p:cNvSpPr txBox="1"/>
          <p:nvPr/>
        </p:nvSpPr>
        <p:spPr>
          <a:xfrm>
            <a:off x="7986810" y="1334055"/>
            <a:ext cx="2297335" cy="784061"/>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Web Development</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a:t>
            </a:r>
          </a:p>
        </p:txBody>
      </p:sp>
      <p:sp>
        <p:nvSpPr>
          <p:cNvPr id="48" name="TextBox 47">
            <a:extLst>
              <a:ext uri="{FF2B5EF4-FFF2-40B4-BE49-F238E27FC236}">
                <a16:creationId xmlns:a16="http://schemas.microsoft.com/office/drawing/2014/main" id="{254DF8F0-973B-49EF-823E-10FD23D0DA5B}"/>
              </a:ext>
            </a:extLst>
          </p:cNvPr>
          <p:cNvSpPr txBox="1"/>
          <p:nvPr/>
        </p:nvSpPr>
        <p:spPr>
          <a:xfrm>
            <a:off x="7986810" y="4766368"/>
            <a:ext cx="2297335" cy="784061"/>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Business Solutions</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a:t>
            </a:r>
          </a:p>
        </p:txBody>
      </p:sp>
      <p:sp>
        <p:nvSpPr>
          <p:cNvPr id="49" name="TextBox 48">
            <a:extLst>
              <a:ext uri="{FF2B5EF4-FFF2-40B4-BE49-F238E27FC236}">
                <a16:creationId xmlns:a16="http://schemas.microsoft.com/office/drawing/2014/main" id="{95105B1F-8006-4DA8-942B-933E9FE5CAB5}"/>
              </a:ext>
            </a:extLst>
          </p:cNvPr>
          <p:cNvSpPr txBox="1"/>
          <p:nvPr/>
        </p:nvSpPr>
        <p:spPr>
          <a:xfrm>
            <a:off x="8740960" y="3053834"/>
            <a:ext cx="2297335" cy="784061"/>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BPO Services</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a:t>
            </a:r>
          </a:p>
        </p:txBody>
      </p:sp>
      <p:sp>
        <p:nvSpPr>
          <p:cNvPr id="50" name="TextBox 49">
            <a:extLst>
              <a:ext uri="{FF2B5EF4-FFF2-40B4-BE49-F238E27FC236}">
                <a16:creationId xmlns:a16="http://schemas.microsoft.com/office/drawing/2014/main" id="{20E17852-AED6-4EB9-846A-11842402665A}"/>
              </a:ext>
            </a:extLst>
          </p:cNvPr>
          <p:cNvSpPr txBox="1"/>
          <p:nvPr/>
        </p:nvSpPr>
        <p:spPr>
          <a:xfrm>
            <a:off x="1771722" y="1334055"/>
            <a:ext cx="2297335" cy="784061"/>
          </a:xfrm>
          <a:prstGeom prst="rect">
            <a:avLst/>
          </a:prstGeom>
          <a:noFill/>
        </p:spPr>
        <p:txBody>
          <a:bodyPr wrap="square" lIns="0" rIns="0" rtlCol="0">
            <a:spAutoFit/>
          </a:bodyPr>
          <a:lstStyle/>
          <a:p>
            <a:pPr algn="r">
              <a:lnSpc>
                <a:spcPct val="120000"/>
              </a:lnSpc>
              <a:spcBef>
                <a:spcPts val="600"/>
              </a:spcBef>
            </a:pPr>
            <a:r>
              <a:rPr lang="en-US" sz="1400" b="1" dirty="0">
                <a:latin typeface="Open Sans" charset="0"/>
                <a:ea typeface="Open Sans" charset="0"/>
                <a:cs typeface="Open Sans" charset="0"/>
              </a:rPr>
              <a:t>E-Marketing</a:t>
            </a:r>
            <a:endParaRPr lang="en-US" sz="1400" dirty="0">
              <a:solidFill>
                <a:schemeClr val="tx1">
                  <a:alpha val="70000"/>
                </a:schemeClr>
              </a:solidFill>
            </a:endParaRPr>
          </a:p>
          <a:p>
            <a:pPr algn="r">
              <a:lnSpc>
                <a:spcPct val="120000"/>
              </a:lnSpc>
              <a:spcBef>
                <a:spcPts val="600"/>
              </a:spcBef>
            </a:pPr>
            <a:r>
              <a:rPr lang="en-US" sz="1000" dirty="0">
                <a:solidFill>
                  <a:schemeClr val="tx1">
                    <a:alpha val="70000"/>
                  </a:schemeClr>
                </a:solidFill>
              </a:rPr>
              <a:t>A peep at some distant orb has power to raise and purify our thoughts.</a:t>
            </a:r>
          </a:p>
        </p:txBody>
      </p:sp>
      <p:sp>
        <p:nvSpPr>
          <p:cNvPr id="51" name="TextBox 50">
            <a:extLst>
              <a:ext uri="{FF2B5EF4-FFF2-40B4-BE49-F238E27FC236}">
                <a16:creationId xmlns:a16="http://schemas.microsoft.com/office/drawing/2014/main" id="{BA1FDD80-C98A-49E0-B992-32F40D8FFC31}"/>
              </a:ext>
            </a:extLst>
          </p:cNvPr>
          <p:cNvSpPr txBox="1"/>
          <p:nvPr/>
        </p:nvSpPr>
        <p:spPr>
          <a:xfrm>
            <a:off x="1771722" y="4766368"/>
            <a:ext cx="2297335" cy="784061"/>
          </a:xfrm>
          <a:prstGeom prst="rect">
            <a:avLst/>
          </a:prstGeom>
          <a:noFill/>
        </p:spPr>
        <p:txBody>
          <a:bodyPr wrap="square" lIns="0" rIns="0" rtlCol="0">
            <a:spAutoFit/>
          </a:bodyPr>
          <a:lstStyle/>
          <a:p>
            <a:pPr algn="r">
              <a:lnSpc>
                <a:spcPct val="120000"/>
              </a:lnSpc>
              <a:spcBef>
                <a:spcPts val="600"/>
              </a:spcBef>
            </a:pPr>
            <a:r>
              <a:rPr lang="en-US" sz="1400" b="1" dirty="0" err="1">
                <a:latin typeface="Open Sans" charset="0"/>
                <a:ea typeface="Open Sans" charset="0"/>
                <a:cs typeface="Open Sans" charset="0"/>
              </a:rPr>
              <a:t>Powerpoint</a:t>
            </a:r>
            <a:r>
              <a:rPr lang="en-US" sz="1400" b="1" dirty="0">
                <a:latin typeface="Open Sans" charset="0"/>
                <a:ea typeface="Open Sans" charset="0"/>
                <a:cs typeface="Open Sans" charset="0"/>
              </a:rPr>
              <a:t> Service</a:t>
            </a:r>
            <a:endParaRPr lang="en-US" sz="1400" dirty="0">
              <a:solidFill>
                <a:schemeClr val="tx1">
                  <a:alpha val="70000"/>
                </a:schemeClr>
              </a:solidFill>
            </a:endParaRPr>
          </a:p>
          <a:p>
            <a:pPr algn="r">
              <a:lnSpc>
                <a:spcPct val="120000"/>
              </a:lnSpc>
              <a:spcBef>
                <a:spcPts val="600"/>
              </a:spcBef>
            </a:pPr>
            <a:r>
              <a:rPr lang="en-US" sz="1000" dirty="0">
                <a:solidFill>
                  <a:schemeClr val="tx1">
                    <a:alpha val="70000"/>
                  </a:schemeClr>
                </a:solidFill>
              </a:rPr>
              <a:t>A peep at some distant orb has power to raise and purify our thoughts.</a:t>
            </a:r>
          </a:p>
        </p:txBody>
      </p:sp>
      <p:sp>
        <p:nvSpPr>
          <p:cNvPr id="52" name="TextBox 51">
            <a:extLst>
              <a:ext uri="{FF2B5EF4-FFF2-40B4-BE49-F238E27FC236}">
                <a16:creationId xmlns:a16="http://schemas.microsoft.com/office/drawing/2014/main" id="{0F6F2652-D650-4F2B-A587-8351EE2070CD}"/>
              </a:ext>
            </a:extLst>
          </p:cNvPr>
          <p:cNvSpPr txBox="1"/>
          <p:nvPr/>
        </p:nvSpPr>
        <p:spPr>
          <a:xfrm>
            <a:off x="1604734" y="3053834"/>
            <a:ext cx="1846306" cy="784061"/>
          </a:xfrm>
          <a:prstGeom prst="rect">
            <a:avLst/>
          </a:prstGeom>
          <a:noFill/>
        </p:spPr>
        <p:txBody>
          <a:bodyPr wrap="square" lIns="0" rIns="0" rtlCol="0">
            <a:spAutoFit/>
          </a:bodyPr>
          <a:lstStyle/>
          <a:p>
            <a:pPr algn="r">
              <a:lnSpc>
                <a:spcPct val="120000"/>
              </a:lnSpc>
              <a:spcBef>
                <a:spcPts val="600"/>
              </a:spcBef>
            </a:pPr>
            <a:r>
              <a:rPr lang="en-US" sz="1400" b="1" dirty="0">
                <a:latin typeface="Open Sans" charset="0"/>
                <a:ea typeface="Open Sans" charset="0"/>
                <a:cs typeface="Open Sans" charset="0"/>
              </a:rPr>
              <a:t>SEO Services</a:t>
            </a:r>
            <a:endParaRPr lang="en-US" sz="1400" dirty="0">
              <a:solidFill>
                <a:schemeClr val="tx1">
                  <a:alpha val="70000"/>
                </a:schemeClr>
              </a:solidFill>
            </a:endParaRPr>
          </a:p>
          <a:p>
            <a:pPr algn="r">
              <a:lnSpc>
                <a:spcPct val="120000"/>
              </a:lnSpc>
              <a:spcBef>
                <a:spcPts val="600"/>
              </a:spcBef>
            </a:pPr>
            <a:r>
              <a:rPr lang="en-US" sz="1000" dirty="0">
                <a:solidFill>
                  <a:schemeClr val="tx1">
                    <a:alpha val="70000"/>
                  </a:schemeClr>
                </a:solidFill>
              </a:rPr>
              <a:t>A peep at some distant orb has power to raise and purify</a:t>
            </a:r>
          </a:p>
        </p:txBody>
      </p:sp>
      <p:sp>
        <p:nvSpPr>
          <p:cNvPr id="3" name="TextBox 2">
            <a:extLst>
              <a:ext uri="{FF2B5EF4-FFF2-40B4-BE49-F238E27FC236}">
                <a16:creationId xmlns:a16="http://schemas.microsoft.com/office/drawing/2014/main" id="{E6BFB60E-D7C7-7121-536A-C445BF83F96B}"/>
              </a:ext>
            </a:extLst>
          </p:cNvPr>
          <p:cNvSpPr txBox="1">
            <a:spLocks noChangeArrowheads="1"/>
          </p:cNvSpPr>
          <p:nvPr/>
        </p:nvSpPr>
        <p:spPr bwMode="auto">
          <a:xfrm>
            <a:off x="4208467" y="217911"/>
            <a:ext cx="35205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eaLnBrk="1" hangingPunct="1"/>
            <a:r>
              <a:rPr lang="en-US" sz="3200" dirty="0">
                <a:solidFill>
                  <a:schemeClr val="tx2"/>
                </a:solidFill>
                <a:latin typeface="Montserrat-Bold" panose="00000800000000000000" pitchFamily="50" charset="0"/>
              </a:rPr>
              <a:t>Define the Plan</a:t>
            </a:r>
            <a:endParaRPr lang="ru-RU" sz="3200" dirty="0">
              <a:solidFill>
                <a:schemeClr val="tx2"/>
              </a:solidFill>
              <a:latin typeface="Montserrat-Bold" panose="00000800000000000000" pitchFamily="50" charset="0"/>
            </a:endParaRPr>
          </a:p>
        </p:txBody>
      </p:sp>
    </p:spTree>
    <p:extLst>
      <p:ext uri="{BB962C8B-B14F-4D97-AF65-F5344CB8AC3E}">
        <p14:creationId xmlns:p14="http://schemas.microsoft.com/office/powerpoint/2010/main" val="10603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6" presetClass="emph" presetSubtype="0" accel="50000" decel="50000" autoRev="1" fill="hold" grpId="1" nodeType="withEffect">
                                  <p:stCondLst>
                                    <p:cond delay="0"/>
                                  </p:stCondLst>
                                  <p:childTnLst>
                                    <p:animScale>
                                      <p:cBhvr>
                                        <p:cTn id="9" dur="500" fill="hold"/>
                                        <p:tgtEl>
                                          <p:spTgt spid="5"/>
                                        </p:tgtEl>
                                      </p:cBhvr>
                                      <p:by x="110000" y="110000"/>
                                    </p:animScale>
                                  </p:childTnLst>
                                </p:cTn>
                              </p:par>
                              <p:par>
                                <p:cTn id="10" presetID="6" presetClass="entr" presetSubtype="32"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1000"/>
                                        <p:tgtEl>
                                          <p:spTgt spid="4"/>
                                        </p:tgtEl>
                                      </p:cBhvr>
                                    </p:animEffect>
                                  </p:childTnLst>
                                </p:cTn>
                              </p:par>
                              <p:par>
                                <p:cTn id="13" presetID="6" presetClass="emph" presetSubtype="0" accel="50000" decel="50000" autoRev="1" fill="hold" grpId="1" nodeType="withEffect">
                                  <p:stCondLst>
                                    <p:cond delay="250"/>
                                  </p:stCondLst>
                                  <p:childTnLst>
                                    <p:animScale>
                                      <p:cBhvr>
                                        <p:cTn id="14" dur="500" fill="hold"/>
                                        <p:tgtEl>
                                          <p:spTgt spid="4"/>
                                        </p:tgtEl>
                                      </p:cBhvr>
                                      <p:by x="110000" y="110000"/>
                                    </p:animScale>
                                  </p:childTnLst>
                                </p:cTn>
                              </p:par>
                              <p:par>
                                <p:cTn id="15" presetID="6" presetClass="entr" presetSubtype="32"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1000"/>
                                        <p:tgtEl>
                                          <p:spTgt spid="8"/>
                                        </p:tgtEl>
                                      </p:cBhvr>
                                    </p:animEffect>
                                  </p:childTnLst>
                                </p:cTn>
                              </p:par>
                              <p:par>
                                <p:cTn id="18" presetID="6" presetClass="emph" presetSubtype="0" accel="50000" decel="50000" autoRev="1" fill="hold" grpId="1" nodeType="withEffect">
                                  <p:stCondLst>
                                    <p:cond delay="500"/>
                                  </p:stCondLst>
                                  <p:childTnLst>
                                    <p:animScale>
                                      <p:cBhvr>
                                        <p:cTn id="19" dur="500" fill="hold"/>
                                        <p:tgtEl>
                                          <p:spTgt spid="8"/>
                                        </p:tgtEl>
                                      </p:cBhvr>
                                      <p:by x="110000" y="110000"/>
                                    </p:animScale>
                                  </p:childTnLst>
                                </p:cTn>
                              </p:par>
                              <p:par>
                                <p:cTn id="20" presetID="6" presetClass="entr" presetSubtype="32" fill="hold" grpId="0" nodeType="withEffect">
                                  <p:stCondLst>
                                    <p:cond delay="750"/>
                                  </p:stCondLst>
                                  <p:childTnLst>
                                    <p:set>
                                      <p:cBhvr>
                                        <p:cTn id="21" dur="1" fill="hold">
                                          <p:stCondLst>
                                            <p:cond delay="0"/>
                                          </p:stCondLst>
                                        </p:cTn>
                                        <p:tgtEl>
                                          <p:spTgt spid="20"/>
                                        </p:tgtEl>
                                        <p:attrNameLst>
                                          <p:attrName>style.visibility</p:attrName>
                                        </p:attrNameLst>
                                      </p:cBhvr>
                                      <p:to>
                                        <p:strVal val="visible"/>
                                      </p:to>
                                    </p:set>
                                    <p:animEffect transition="in" filter="circle(out)">
                                      <p:cBhvr>
                                        <p:cTn id="22" dur="1000"/>
                                        <p:tgtEl>
                                          <p:spTgt spid="20"/>
                                        </p:tgtEl>
                                      </p:cBhvr>
                                    </p:animEffect>
                                  </p:childTnLst>
                                </p:cTn>
                              </p:par>
                              <p:par>
                                <p:cTn id="23" presetID="6" presetClass="emph" presetSubtype="0" accel="50000" decel="50000" autoRev="1" fill="hold" grpId="1" nodeType="withEffect">
                                  <p:stCondLst>
                                    <p:cond delay="750"/>
                                  </p:stCondLst>
                                  <p:childTnLst>
                                    <p:animScale>
                                      <p:cBhvr>
                                        <p:cTn id="24" dur="500" fill="hold"/>
                                        <p:tgtEl>
                                          <p:spTgt spid="20"/>
                                        </p:tgtEl>
                                      </p:cBhvr>
                                      <p:by x="110000" y="110000"/>
                                    </p:animScale>
                                  </p:childTnLst>
                                </p:cTn>
                              </p:par>
                              <p:par>
                                <p:cTn id="25" presetID="6" presetClass="entr" presetSubtype="32"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1000"/>
                                        <p:tgtEl>
                                          <p:spTgt spid="14"/>
                                        </p:tgtEl>
                                      </p:cBhvr>
                                    </p:animEffect>
                                  </p:childTnLst>
                                </p:cTn>
                              </p:par>
                              <p:par>
                                <p:cTn id="28" presetID="6" presetClass="emph" presetSubtype="0" accel="50000" decel="50000" autoRev="1" fill="hold" grpId="1" nodeType="withEffect">
                                  <p:stCondLst>
                                    <p:cond delay="1000"/>
                                  </p:stCondLst>
                                  <p:childTnLst>
                                    <p:animScale>
                                      <p:cBhvr>
                                        <p:cTn id="29" dur="500" fill="hold"/>
                                        <p:tgtEl>
                                          <p:spTgt spid="14"/>
                                        </p:tgtEl>
                                      </p:cBhvr>
                                      <p:by x="110000" y="110000"/>
                                    </p:animScale>
                                  </p:childTnLst>
                                </p:cTn>
                              </p:par>
                              <p:par>
                                <p:cTn id="30" presetID="6" presetClass="entr" presetSubtype="32" fill="hold" grpId="0" nodeType="withEffect">
                                  <p:stCondLst>
                                    <p:cond delay="1250"/>
                                  </p:stCondLst>
                                  <p:childTnLst>
                                    <p:set>
                                      <p:cBhvr>
                                        <p:cTn id="31" dur="1" fill="hold">
                                          <p:stCondLst>
                                            <p:cond delay="0"/>
                                          </p:stCondLst>
                                        </p:cTn>
                                        <p:tgtEl>
                                          <p:spTgt spid="32"/>
                                        </p:tgtEl>
                                        <p:attrNameLst>
                                          <p:attrName>style.visibility</p:attrName>
                                        </p:attrNameLst>
                                      </p:cBhvr>
                                      <p:to>
                                        <p:strVal val="visible"/>
                                      </p:to>
                                    </p:set>
                                    <p:animEffect transition="in" filter="circle(out)">
                                      <p:cBhvr>
                                        <p:cTn id="32" dur="1000"/>
                                        <p:tgtEl>
                                          <p:spTgt spid="32"/>
                                        </p:tgtEl>
                                      </p:cBhvr>
                                    </p:animEffect>
                                  </p:childTnLst>
                                </p:cTn>
                              </p:par>
                              <p:par>
                                <p:cTn id="33" presetID="6" presetClass="emph" presetSubtype="0" accel="50000" decel="50000" autoRev="1" fill="hold" grpId="1" nodeType="withEffect">
                                  <p:stCondLst>
                                    <p:cond delay="1250"/>
                                  </p:stCondLst>
                                  <p:childTnLst>
                                    <p:animScale>
                                      <p:cBhvr>
                                        <p:cTn id="34" dur="500" fill="hold"/>
                                        <p:tgtEl>
                                          <p:spTgt spid="32"/>
                                        </p:tgtEl>
                                      </p:cBhvr>
                                      <p:by x="110000" y="110000"/>
                                    </p:animScale>
                                  </p:childTnLst>
                                </p:cTn>
                              </p:par>
                              <p:par>
                                <p:cTn id="35" presetID="6" presetClass="entr" presetSubtype="32" fill="hold" grpId="0" nodeType="withEffect">
                                  <p:stCondLst>
                                    <p:cond delay="1500"/>
                                  </p:stCondLst>
                                  <p:childTnLst>
                                    <p:set>
                                      <p:cBhvr>
                                        <p:cTn id="36" dur="1" fill="hold">
                                          <p:stCondLst>
                                            <p:cond delay="0"/>
                                          </p:stCondLst>
                                        </p:cTn>
                                        <p:tgtEl>
                                          <p:spTgt spid="38"/>
                                        </p:tgtEl>
                                        <p:attrNameLst>
                                          <p:attrName>style.visibility</p:attrName>
                                        </p:attrNameLst>
                                      </p:cBhvr>
                                      <p:to>
                                        <p:strVal val="visible"/>
                                      </p:to>
                                    </p:set>
                                    <p:animEffect transition="in" filter="circle(out)">
                                      <p:cBhvr>
                                        <p:cTn id="37" dur="1000"/>
                                        <p:tgtEl>
                                          <p:spTgt spid="38"/>
                                        </p:tgtEl>
                                      </p:cBhvr>
                                    </p:animEffect>
                                  </p:childTnLst>
                                </p:cTn>
                              </p:par>
                              <p:par>
                                <p:cTn id="38" presetID="6" presetClass="emph" presetSubtype="0" accel="50000" decel="50000" autoRev="1" fill="hold" grpId="1" nodeType="withEffect">
                                  <p:stCondLst>
                                    <p:cond delay="1500"/>
                                  </p:stCondLst>
                                  <p:childTnLst>
                                    <p:animScale>
                                      <p:cBhvr>
                                        <p:cTn id="39" dur="500" fill="hold"/>
                                        <p:tgtEl>
                                          <p:spTgt spid="38"/>
                                        </p:tgtEl>
                                      </p:cBhvr>
                                      <p:by x="110000" y="110000"/>
                                    </p:animScale>
                                  </p:childTnLst>
                                </p:cTn>
                              </p:par>
                              <p:par>
                                <p:cTn id="40" presetID="6" presetClass="entr" presetSubtype="32" fill="hold" grpId="0" nodeType="withEffect">
                                  <p:stCondLst>
                                    <p:cond delay="1750"/>
                                  </p:stCondLst>
                                  <p:childTnLst>
                                    <p:set>
                                      <p:cBhvr>
                                        <p:cTn id="41" dur="1" fill="hold">
                                          <p:stCondLst>
                                            <p:cond delay="0"/>
                                          </p:stCondLst>
                                        </p:cTn>
                                        <p:tgtEl>
                                          <p:spTgt spid="26"/>
                                        </p:tgtEl>
                                        <p:attrNameLst>
                                          <p:attrName>style.visibility</p:attrName>
                                        </p:attrNameLst>
                                      </p:cBhvr>
                                      <p:to>
                                        <p:strVal val="visible"/>
                                      </p:to>
                                    </p:set>
                                    <p:animEffect transition="in" filter="circle(out)">
                                      <p:cBhvr>
                                        <p:cTn id="42" dur="1000"/>
                                        <p:tgtEl>
                                          <p:spTgt spid="26"/>
                                        </p:tgtEl>
                                      </p:cBhvr>
                                    </p:animEffect>
                                  </p:childTnLst>
                                </p:cTn>
                              </p:par>
                              <p:par>
                                <p:cTn id="43" presetID="6" presetClass="emph" presetSubtype="0" accel="50000" decel="50000" autoRev="1" fill="hold" grpId="1" nodeType="withEffect">
                                  <p:stCondLst>
                                    <p:cond delay="1750"/>
                                  </p:stCondLst>
                                  <p:childTnLst>
                                    <p:animScale>
                                      <p:cBhvr>
                                        <p:cTn id="44" dur="500" fill="hold"/>
                                        <p:tgtEl>
                                          <p:spTgt spid="26"/>
                                        </p:tgtEl>
                                      </p:cBhvr>
                                      <p:by x="110000" y="110000"/>
                                    </p:animScale>
                                  </p:childTnLst>
                                </p:cTn>
                              </p:par>
                              <p:par>
                                <p:cTn id="45" presetID="10" presetClass="entr" presetSubtype="0" fill="hold" grpId="0" nodeType="withEffect">
                                  <p:stCondLst>
                                    <p:cond delay="17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grpId="0" nodeType="withEffect">
                                  <p:stCondLst>
                                    <p:cond delay="225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25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275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par>
                                <p:cTn id="60" presetID="10" presetClass="entr" presetSubtype="0" fill="hold" grpId="0" nodeType="withEffect">
                                  <p:stCondLst>
                                    <p:cond delay="300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2" presetClass="entr" presetSubtype="2" decel="50000" fill="hold" grpId="0" nodeType="withEffect">
                                  <p:stCondLst>
                                    <p:cond delay="300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1000" fill="hold"/>
                                        <p:tgtEl>
                                          <p:spTgt spid="47"/>
                                        </p:tgtEl>
                                        <p:attrNameLst>
                                          <p:attrName>ppt_x</p:attrName>
                                        </p:attrNameLst>
                                      </p:cBhvr>
                                      <p:tavLst>
                                        <p:tav tm="0">
                                          <p:val>
                                            <p:strVal val="1+#ppt_w/2"/>
                                          </p:val>
                                        </p:tav>
                                        <p:tav tm="100000">
                                          <p:val>
                                            <p:strVal val="#ppt_x"/>
                                          </p:val>
                                        </p:tav>
                                      </p:tavLst>
                                    </p:anim>
                                    <p:anim calcmode="lin" valueType="num">
                                      <p:cBhvr additive="base">
                                        <p:cTn id="66" dur="1000" fill="hold"/>
                                        <p:tgtEl>
                                          <p:spTgt spid="47"/>
                                        </p:tgtEl>
                                        <p:attrNameLst>
                                          <p:attrName>ppt_y</p:attrName>
                                        </p:attrNameLst>
                                      </p:cBhvr>
                                      <p:tavLst>
                                        <p:tav tm="0">
                                          <p:val>
                                            <p:strVal val="#ppt_y"/>
                                          </p:val>
                                        </p:tav>
                                        <p:tav tm="100000">
                                          <p:val>
                                            <p:strVal val="#ppt_y"/>
                                          </p:val>
                                        </p:tav>
                                      </p:tavLst>
                                    </p:anim>
                                  </p:childTnLst>
                                </p:cTn>
                              </p:par>
                              <p:par>
                                <p:cTn id="67" presetID="2" presetClass="entr" presetSubtype="2" decel="50000" fill="hold" grpId="0" nodeType="withEffect">
                                  <p:stCondLst>
                                    <p:cond delay="325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1000" fill="hold"/>
                                        <p:tgtEl>
                                          <p:spTgt spid="49"/>
                                        </p:tgtEl>
                                        <p:attrNameLst>
                                          <p:attrName>ppt_x</p:attrName>
                                        </p:attrNameLst>
                                      </p:cBhvr>
                                      <p:tavLst>
                                        <p:tav tm="0">
                                          <p:val>
                                            <p:strVal val="1+#ppt_w/2"/>
                                          </p:val>
                                        </p:tav>
                                        <p:tav tm="100000">
                                          <p:val>
                                            <p:strVal val="#ppt_x"/>
                                          </p:val>
                                        </p:tav>
                                      </p:tavLst>
                                    </p:anim>
                                    <p:anim calcmode="lin" valueType="num">
                                      <p:cBhvr additive="base">
                                        <p:cTn id="70" dur="1000" fill="hold"/>
                                        <p:tgtEl>
                                          <p:spTgt spid="49"/>
                                        </p:tgtEl>
                                        <p:attrNameLst>
                                          <p:attrName>ppt_y</p:attrName>
                                        </p:attrNameLst>
                                      </p:cBhvr>
                                      <p:tavLst>
                                        <p:tav tm="0">
                                          <p:val>
                                            <p:strVal val="#ppt_y"/>
                                          </p:val>
                                        </p:tav>
                                        <p:tav tm="100000">
                                          <p:val>
                                            <p:strVal val="#ppt_y"/>
                                          </p:val>
                                        </p:tav>
                                      </p:tavLst>
                                    </p:anim>
                                  </p:childTnLst>
                                </p:cTn>
                              </p:par>
                              <p:par>
                                <p:cTn id="71" presetID="2" presetClass="entr" presetSubtype="2" decel="50000" fill="hold" grpId="0" nodeType="withEffect">
                                  <p:stCondLst>
                                    <p:cond delay="350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1000" fill="hold"/>
                                        <p:tgtEl>
                                          <p:spTgt spid="48"/>
                                        </p:tgtEl>
                                        <p:attrNameLst>
                                          <p:attrName>ppt_x</p:attrName>
                                        </p:attrNameLst>
                                      </p:cBhvr>
                                      <p:tavLst>
                                        <p:tav tm="0">
                                          <p:val>
                                            <p:strVal val="1+#ppt_w/2"/>
                                          </p:val>
                                        </p:tav>
                                        <p:tav tm="100000">
                                          <p:val>
                                            <p:strVal val="#ppt_x"/>
                                          </p:val>
                                        </p:tav>
                                      </p:tavLst>
                                    </p:anim>
                                    <p:anim calcmode="lin" valueType="num">
                                      <p:cBhvr additive="base">
                                        <p:cTn id="74" dur="1000" fill="hold"/>
                                        <p:tgtEl>
                                          <p:spTgt spid="48"/>
                                        </p:tgtEl>
                                        <p:attrNameLst>
                                          <p:attrName>ppt_y</p:attrName>
                                        </p:attrNameLst>
                                      </p:cBhvr>
                                      <p:tavLst>
                                        <p:tav tm="0">
                                          <p:val>
                                            <p:strVal val="#ppt_y"/>
                                          </p:val>
                                        </p:tav>
                                        <p:tav tm="100000">
                                          <p:val>
                                            <p:strVal val="#ppt_y"/>
                                          </p:val>
                                        </p:tav>
                                      </p:tavLst>
                                    </p:anim>
                                  </p:childTnLst>
                                </p:cTn>
                              </p:par>
                              <p:par>
                                <p:cTn id="75" presetID="2" presetClass="entr" presetSubtype="8" decel="50000" fill="hold" grpId="0" nodeType="withEffect">
                                  <p:stCondLst>
                                    <p:cond delay="375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000" fill="hold"/>
                                        <p:tgtEl>
                                          <p:spTgt spid="51"/>
                                        </p:tgtEl>
                                        <p:attrNameLst>
                                          <p:attrName>ppt_x</p:attrName>
                                        </p:attrNameLst>
                                      </p:cBhvr>
                                      <p:tavLst>
                                        <p:tav tm="0">
                                          <p:val>
                                            <p:strVal val="0-#ppt_w/2"/>
                                          </p:val>
                                        </p:tav>
                                        <p:tav tm="100000">
                                          <p:val>
                                            <p:strVal val="#ppt_x"/>
                                          </p:val>
                                        </p:tav>
                                      </p:tavLst>
                                    </p:anim>
                                    <p:anim calcmode="lin" valueType="num">
                                      <p:cBhvr additive="base">
                                        <p:cTn id="78" dur="100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8" decel="50000" fill="hold" grpId="0" nodeType="withEffect">
                                  <p:stCondLst>
                                    <p:cond delay="400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1000" fill="hold"/>
                                        <p:tgtEl>
                                          <p:spTgt spid="52"/>
                                        </p:tgtEl>
                                        <p:attrNameLst>
                                          <p:attrName>ppt_x</p:attrName>
                                        </p:attrNameLst>
                                      </p:cBhvr>
                                      <p:tavLst>
                                        <p:tav tm="0">
                                          <p:val>
                                            <p:strVal val="0-#ppt_w/2"/>
                                          </p:val>
                                        </p:tav>
                                        <p:tav tm="100000">
                                          <p:val>
                                            <p:strVal val="#ppt_x"/>
                                          </p:val>
                                        </p:tav>
                                      </p:tavLst>
                                    </p:anim>
                                    <p:anim calcmode="lin" valueType="num">
                                      <p:cBhvr additive="base">
                                        <p:cTn id="82" dur="1000" fill="hold"/>
                                        <p:tgtEl>
                                          <p:spTgt spid="52"/>
                                        </p:tgtEl>
                                        <p:attrNameLst>
                                          <p:attrName>ppt_y</p:attrName>
                                        </p:attrNameLst>
                                      </p:cBhvr>
                                      <p:tavLst>
                                        <p:tav tm="0">
                                          <p:val>
                                            <p:strVal val="#ppt_y"/>
                                          </p:val>
                                        </p:tav>
                                        <p:tav tm="100000">
                                          <p:val>
                                            <p:strVal val="#ppt_y"/>
                                          </p:val>
                                        </p:tav>
                                      </p:tavLst>
                                    </p:anim>
                                  </p:childTnLst>
                                </p:cTn>
                              </p:par>
                              <p:par>
                                <p:cTn id="83" presetID="2" presetClass="entr" presetSubtype="8" decel="50000" fill="hold" grpId="0" nodeType="withEffect">
                                  <p:stCondLst>
                                    <p:cond delay="425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1000" fill="hold"/>
                                        <p:tgtEl>
                                          <p:spTgt spid="50"/>
                                        </p:tgtEl>
                                        <p:attrNameLst>
                                          <p:attrName>ppt_x</p:attrName>
                                        </p:attrNameLst>
                                      </p:cBhvr>
                                      <p:tavLst>
                                        <p:tav tm="0">
                                          <p:val>
                                            <p:strVal val="0-#ppt_w/2"/>
                                          </p:val>
                                        </p:tav>
                                        <p:tav tm="100000">
                                          <p:val>
                                            <p:strVal val="#ppt_x"/>
                                          </p:val>
                                        </p:tav>
                                      </p:tavLst>
                                    </p:anim>
                                    <p:anim calcmode="lin" valueType="num">
                                      <p:cBhvr additive="base">
                                        <p:cTn id="86"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2" grpId="0" animBg="1"/>
      <p:bldP spid="14" grpId="0" animBg="1"/>
      <p:bldP spid="14" grpId="1" animBg="1"/>
      <p:bldP spid="20" grpId="0" animBg="1"/>
      <p:bldP spid="20" grpId="1" animBg="1"/>
      <p:bldP spid="26" grpId="0" animBg="1"/>
      <p:bldP spid="26" grpId="1" animBg="1"/>
      <p:bldP spid="32" grpId="0" animBg="1"/>
      <p:bldP spid="32" grpId="1" animBg="1"/>
      <p:bldP spid="38" grpId="0" animBg="1"/>
      <p:bldP spid="38" grpId="1" animBg="1"/>
      <p:bldP spid="42" grpId="0" animBg="1"/>
      <p:bldP spid="43" grpId="0" animBg="1"/>
      <p:bldP spid="44" grpId="0" animBg="1"/>
      <p:bldP spid="45" grpId="0" animBg="1"/>
      <p:bldP spid="46"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7010" y="1855395"/>
            <a:ext cx="4187371" cy="1783443"/>
          </a:xfrm>
        </p:spPr>
        <p:txBody>
          <a:bodyPr/>
          <a:lstStyle/>
          <a:p>
            <a:r>
              <a:rPr lang="en-US" dirty="0"/>
              <a:t>Identify</a:t>
            </a:r>
            <a:br>
              <a:rPr lang="en-US" dirty="0"/>
            </a:br>
            <a:r>
              <a:rPr lang="en-US" dirty="0"/>
              <a:t>Quick</a:t>
            </a:r>
            <a:br>
              <a:rPr lang="en-US" dirty="0"/>
            </a:br>
            <a:r>
              <a:rPr lang="en-US" dirty="0"/>
              <a:t>Wins</a:t>
            </a:r>
          </a:p>
        </p:txBody>
      </p:sp>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29" name="Shape 3598"/>
          <p:cNvSpPr/>
          <p:nvPr/>
        </p:nvSpPr>
        <p:spPr>
          <a:xfrm>
            <a:off x="4576493" y="1725975"/>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3"/>
          </a:solidFill>
          <a:ln w="12700">
            <a:miter lim="400000"/>
          </a:ln>
        </p:spPr>
        <p:txBody>
          <a:bodyPr lIns="38100" tIns="38100" rIns="38100" bIns="38100" anchor="ctr"/>
          <a:lstStyle/>
          <a:p>
            <a:endParaRPr/>
          </a:p>
        </p:txBody>
      </p:sp>
      <p:sp>
        <p:nvSpPr>
          <p:cNvPr id="30" name="Shape 3599"/>
          <p:cNvSpPr/>
          <p:nvPr/>
        </p:nvSpPr>
        <p:spPr>
          <a:xfrm>
            <a:off x="4576493" y="3216705"/>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3"/>
          </a:solidFill>
          <a:ln w="12700">
            <a:miter lim="400000"/>
          </a:ln>
        </p:spPr>
        <p:txBody>
          <a:bodyPr lIns="38100" tIns="38100" rIns="38100" bIns="38100" anchor="ctr"/>
          <a:lstStyle/>
          <a:p>
            <a:endParaRPr>
              <a:solidFill>
                <a:prstClr val="black"/>
              </a:solidFill>
            </a:endParaRPr>
          </a:p>
        </p:txBody>
      </p:sp>
      <p:sp>
        <p:nvSpPr>
          <p:cNvPr id="31" name="Shape 3624"/>
          <p:cNvSpPr/>
          <p:nvPr/>
        </p:nvSpPr>
        <p:spPr>
          <a:xfrm>
            <a:off x="8316094" y="1725975"/>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3"/>
          </a:solidFill>
          <a:ln w="12700">
            <a:miter lim="400000"/>
          </a:ln>
        </p:spPr>
        <p:txBody>
          <a:bodyPr lIns="38100" tIns="38100" rIns="38100" bIns="38100" anchor="ctr"/>
          <a:lstStyle/>
          <a:p>
            <a:endParaRPr>
              <a:solidFill>
                <a:prstClr val="black"/>
              </a:solidFill>
            </a:endParaRPr>
          </a:p>
        </p:txBody>
      </p:sp>
      <p:sp>
        <p:nvSpPr>
          <p:cNvPr id="32" name="Shape 3627"/>
          <p:cNvSpPr/>
          <p:nvPr/>
        </p:nvSpPr>
        <p:spPr>
          <a:xfrm>
            <a:off x="8315481" y="3216705"/>
            <a:ext cx="451877" cy="41079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3"/>
          </a:solidFill>
          <a:ln w="12700">
            <a:miter lim="400000"/>
          </a:ln>
        </p:spPr>
        <p:txBody>
          <a:bodyPr lIns="38100" tIns="38100" rIns="38100" bIns="38100" anchor="ctr"/>
          <a:lstStyle/>
          <a:p>
            <a:endParaRPr>
              <a:solidFill>
                <a:prstClr val="black"/>
              </a:solidFill>
            </a:endParaRPr>
          </a:p>
        </p:txBody>
      </p:sp>
      <p:sp>
        <p:nvSpPr>
          <p:cNvPr id="33" name="Shape 3647"/>
          <p:cNvSpPr/>
          <p:nvPr/>
        </p:nvSpPr>
        <p:spPr>
          <a:xfrm>
            <a:off x="8336020" y="4696270"/>
            <a:ext cx="410797" cy="451877"/>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accent3"/>
          </a:solidFill>
          <a:ln w="12700">
            <a:miter lim="400000"/>
          </a:ln>
        </p:spPr>
        <p:txBody>
          <a:bodyPr lIns="38100" tIns="38100" rIns="38100" bIns="38100" anchor="ctr"/>
          <a:lstStyle/>
          <a:p>
            <a:endParaRPr>
              <a:solidFill>
                <a:prstClr val="black"/>
              </a:solidFill>
            </a:endParaRPr>
          </a:p>
        </p:txBody>
      </p:sp>
      <p:sp>
        <p:nvSpPr>
          <p:cNvPr id="34" name="Shape 3678"/>
          <p:cNvSpPr/>
          <p:nvPr/>
        </p:nvSpPr>
        <p:spPr>
          <a:xfrm>
            <a:off x="4576493" y="4696270"/>
            <a:ext cx="452090" cy="45208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5"/>
                  <a:pt x="15356" y="16546"/>
                  <a:pt x="15087" y="16546"/>
                </a:cubicBezTo>
                <a:lnTo>
                  <a:pt x="13344" y="16546"/>
                </a:lnTo>
                <a:lnTo>
                  <a:pt x="10309" y="13498"/>
                </a:lnTo>
                <a:cubicBezTo>
                  <a:pt x="10221" y="13410"/>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9"/>
                  <a:pt x="877" y="7133"/>
                  <a:pt x="1256" y="6753"/>
                </a:cubicBezTo>
                <a:lnTo>
                  <a:pt x="6754" y="1256"/>
                </a:lnTo>
                <a:cubicBezTo>
                  <a:pt x="7133" y="877"/>
                  <a:pt x="7749" y="877"/>
                  <a:pt x="8128" y="1256"/>
                </a:cubicBezTo>
                <a:lnTo>
                  <a:pt x="14312" y="7441"/>
                </a:lnTo>
                <a:cubicBezTo>
                  <a:pt x="14691" y="7820"/>
                  <a:pt x="14691" y="8436"/>
                  <a:pt x="14312" y="8815"/>
                </a:cubicBezTo>
                <a:lnTo>
                  <a:pt x="13539" y="9588"/>
                </a:lnTo>
                <a:cubicBezTo>
                  <a:pt x="13437" y="9677"/>
                  <a:pt x="13370" y="9804"/>
                  <a:pt x="13370" y="9951"/>
                </a:cubicBezTo>
                <a:cubicBezTo>
                  <a:pt x="13370" y="10085"/>
                  <a:pt x="13424" y="10206"/>
                  <a:pt x="13513" y="10294"/>
                </a:cubicBezTo>
                <a:lnTo>
                  <a:pt x="20437" y="17234"/>
                </a:lnTo>
                <a:cubicBezTo>
                  <a:pt x="20437" y="17234"/>
                  <a:pt x="20437" y="20437"/>
                  <a:pt x="20437" y="20437"/>
                </a:cubicBezTo>
                <a:close/>
                <a:moveTo>
                  <a:pt x="21268" y="16689"/>
                </a:moveTo>
                <a:lnTo>
                  <a:pt x="14547" y="9955"/>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5000"/>
                </a:lnTo>
                <a:cubicBezTo>
                  <a:pt x="7513" y="15759"/>
                  <a:pt x="8743" y="15759"/>
                  <a:pt x="9502" y="15000"/>
                </a:cubicBezTo>
                <a:lnTo>
                  <a:pt x="9968" y="14533"/>
                </a:lnTo>
                <a:lnTo>
                  <a:pt x="12798" y="17377"/>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2"/>
                  <a:pt x="16764" y="21410"/>
                  <a:pt x="17033" y="21410"/>
                </a:cubicBezTo>
                <a:lnTo>
                  <a:pt x="20924" y="21410"/>
                </a:lnTo>
                <a:cubicBezTo>
                  <a:pt x="21192" y="21410"/>
                  <a:pt x="21410" y="21192"/>
                  <a:pt x="21410" y="20924"/>
                </a:cubicBezTo>
                <a:lnTo>
                  <a:pt x="21410" y="17033"/>
                </a:lnTo>
                <a:cubicBezTo>
                  <a:pt x="21410" y="16899"/>
                  <a:pt x="21356" y="16777"/>
                  <a:pt x="21268" y="16689"/>
                </a:cubicBezTo>
                <a:moveTo>
                  <a:pt x="6819" y="7791"/>
                </a:moveTo>
                <a:cubicBezTo>
                  <a:pt x="6282" y="7791"/>
                  <a:pt x="5846" y="7355"/>
                  <a:pt x="5846" y="6820"/>
                </a:cubicBezTo>
                <a:cubicBezTo>
                  <a:pt x="5846" y="6282"/>
                  <a:pt x="6282" y="5846"/>
                  <a:pt x="6819" y="5846"/>
                </a:cubicBezTo>
                <a:cubicBezTo>
                  <a:pt x="7356" y="5846"/>
                  <a:pt x="7792" y="6282"/>
                  <a:pt x="7792" y="6820"/>
                </a:cubicBezTo>
                <a:cubicBezTo>
                  <a:pt x="7792" y="7355"/>
                  <a:pt x="7356" y="7791"/>
                  <a:pt x="6819" y="7791"/>
                </a:cubicBezTo>
                <a:moveTo>
                  <a:pt x="6819" y="4873"/>
                </a:moveTo>
                <a:cubicBezTo>
                  <a:pt x="5745" y="4873"/>
                  <a:pt x="4874" y="5744"/>
                  <a:pt x="4874" y="6820"/>
                </a:cubicBezTo>
                <a:cubicBezTo>
                  <a:pt x="4874" y="7893"/>
                  <a:pt x="5745" y="8765"/>
                  <a:pt x="6819" y="8765"/>
                </a:cubicBezTo>
                <a:cubicBezTo>
                  <a:pt x="7893" y="8765"/>
                  <a:pt x="8765" y="7893"/>
                  <a:pt x="8765" y="6820"/>
                </a:cubicBezTo>
                <a:cubicBezTo>
                  <a:pt x="8765" y="5744"/>
                  <a:pt x="7893" y="4873"/>
                  <a:pt x="6819" y="4873"/>
                </a:cubicBezTo>
              </a:path>
            </a:pathLst>
          </a:custGeom>
          <a:solidFill>
            <a:schemeClr val="accent3"/>
          </a:solidFill>
          <a:ln w="12700">
            <a:miter lim="400000"/>
          </a:ln>
        </p:spPr>
        <p:txBody>
          <a:bodyPr lIns="38100" tIns="38100" rIns="38100" bIns="38100" anchor="ctr"/>
          <a:lstStyle/>
          <a:p>
            <a:endParaRPr>
              <a:solidFill>
                <a:prstClr val="black"/>
              </a:solidFill>
            </a:endParaRPr>
          </a:p>
        </p:txBody>
      </p:sp>
      <p:sp>
        <p:nvSpPr>
          <p:cNvPr id="25" name="TextBox 24">
            <a:extLst>
              <a:ext uri="{FF2B5EF4-FFF2-40B4-BE49-F238E27FC236}">
                <a16:creationId xmlns:a16="http://schemas.microsoft.com/office/drawing/2014/main" id="{0B161C26-B585-4EC5-9227-CB928D5D32AF}"/>
              </a:ext>
            </a:extLst>
          </p:cNvPr>
          <p:cNvSpPr txBox="1"/>
          <p:nvPr/>
        </p:nvSpPr>
        <p:spPr>
          <a:xfrm>
            <a:off x="5373688" y="1725645"/>
            <a:ext cx="2297335"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#1</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28" name="TextBox 27">
            <a:extLst>
              <a:ext uri="{FF2B5EF4-FFF2-40B4-BE49-F238E27FC236}">
                <a16:creationId xmlns:a16="http://schemas.microsoft.com/office/drawing/2014/main" id="{BAB0DE8C-7F3F-4EB6-BE89-B9B34917FC14}"/>
              </a:ext>
            </a:extLst>
          </p:cNvPr>
          <p:cNvSpPr txBox="1"/>
          <p:nvPr/>
        </p:nvSpPr>
        <p:spPr>
          <a:xfrm>
            <a:off x="5373688" y="3218159"/>
            <a:ext cx="2297335"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#3</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35" name="TextBox 34">
            <a:extLst>
              <a:ext uri="{FF2B5EF4-FFF2-40B4-BE49-F238E27FC236}">
                <a16:creationId xmlns:a16="http://schemas.microsoft.com/office/drawing/2014/main" id="{BF2E823F-6854-4CAA-A578-637C8F7422A0}"/>
              </a:ext>
            </a:extLst>
          </p:cNvPr>
          <p:cNvSpPr txBox="1"/>
          <p:nvPr/>
        </p:nvSpPr>
        <p:spPr>
          <a:xfrm>
            <a:off x="5373688" y="4696270"/>
            <a:ext cx="2297335"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#5</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37" name="TextBox 36">
            <a:extLst>
              <a:ext uri="{FF2B5EF4-FFF2-40B4-BE49-F238E27FC236}">
                <a16:creationId xmlns:a16="http://schemas.microsoft.com/office/drawing/2014/main" id="{AED6CAD9-149A-42B7-9F62-D1A0B500B416}"/>
              </a:ext>
            </a:extLst>
          </p:cNvPr>
          <p:cNvSpPr txBox="1"/>
          <p:nvPr/>
        </p:nvSpPr>
        <p:spPr>
          <a:xfrm>
            <a:off x="9132665" y="1725645"/>
            <a:ext cx="2297335"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#2</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38" name="TextBox 37">
            <a:extLst>
              <a:ext uri="{FF2B5EF4-FFF2-40B4-BE49-F238E27FC236}">
                <a16:creationId xmlns:a16="http://schemas.microsoft.com/office/drawing/2014/main" id="{BD95853F-CBC4-4863-8D59-46630502C77D}"/>
              </a:ext>
            </a:extLst>
          </p:cNvPr>
          <p:cNvSpPr txBox="1"/>
          <p:nvPr/>
        </p:nvSpPr>
        <p:spPr>
          <a:xfrm>
            <a:off x="9132665" y="3218159"/>
            <a:ext cx="2297335"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#4</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39" name="TextBox 38">
            <a:extLst>
              <a:ext uri="{FF2B5EF4-FFF2-40B4-BE49-F238E27FC236}">
                <a16:creationId xmlns:a16="http://schemas.microsoft.com/office/drawing/2014/main" id="{68788917-466A-4943-BF94-B36557845DBC}"/>
              </a:ext>
            </a:extLst>
          </p:cNvPr>
          <p:cNvSpPr txBox="1"/>
          <p:nvPr/>
        </p:nvSpPr>
        <p:spPr>
          <a:xfrm>
            <a:off x="9132665" y="4696270"/>
            <a:ext cx="2297335"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#6</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4" name="Picture Placeholder 3">
            <a:extLst>
              <a:ext uri="{FF2B5EF4-FFF2-40B4-BE49-F238E27FC236}">
                <a16:creationId xmlns:a16="http://schemas.microsoft.com/office/drawing/2014/main" id="{711C62AC-42DB-147A-8A50-26A878148FCA}"/>
              </a:ext>
            </a:extLst>
          </p:cNvPr>
          <p:cNvSpPr>
            <a:spLocks noGrp="1"/>
          </p:cNvSpPr>
          <p:nvPr>
            <p:ph type="pic" sz="quarter" idx="12"/>
          </p:nvPr>
        </p:nvSpPr>
        <p:spPr/>
        <p:txBody>
          <a:bodyPr/>
          <a:lstStyle/>
          <a:p>
            <a:endParaRPr lang="es-CO"/>
          </a:p>
        </p:txBody>
      </p:sp>
    </p:spTree>
    <p:extLst>
      <p:ext uri="{BB962C8B-B14F-4D97-AF65-F5344CB8AC3E}">
        <p14:creationId xmlns:p14="http://schemas.microsoft.com/office/powerpoint/2010/main" val="6358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5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1+#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7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10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1+#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decel="50000" fill="hold" grpId="0" nodeType="withEffect">
                                  <p:stCondLst>
                                    <p:cond delay="12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1+#ppt_w/2"/>
                                          </p:val>
                                        </p:tav>
                                        <p:tav tm="100000">
                                          <p:val>
                                            <p:strVal val="#ppt_x"/>
                                          </p:val>
                                        </p:tav>
                                      </p:tavLst>
                                    </p:anim>
                                    <p:anim calcmode="lin" valueType="num">
                                      <p:cBhvr additive="base">
                                        <p:cTn id="28" dur="10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decel="50000" fill="hold" grpId="0" nodeType="withEffect">
                                  <p:stCondLst>
                                    <p:cond delay="175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000" fill="hold"/>
                                        <p:tgtEl>
                                          <p:spTgt spid="32"/>
                                        </p:tgtEl>
                                        <p:attrNameLst>
                                          <p:attrName>ppt_x</p:attrName>
                                        </p:attrNameLst>
                                      </p:cBhvr>
                                      <p:tavLst>
                                        <p:tav tm="0">
                                          <p:val>
                                            <p:strVal val="1+#ppt_w/2"/>
                                          </p:val>
                                        </p:tav>
                                        <p:tav tm="100000">
                                          <p:val>
                                            <p:strVal val="#ppt_x"/>
                                          </p:val>
                                        </p:tav>
                                      </p:tavLst>
                                    </p:anim>
                                    <p:anim calcmode="lin" valueType="num">
                                      <p:cBhvr additive="base">
                                        <p:cTn id="32" dur="10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decel="50000" fill="hold" grpId="0" nodeType="withEffect">
                                  <p:stCondLst>
                                    <p:cond delay="20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1+#ppt_w/2"/>
                                          </p:val>
                                        </p:tav>
                                        <p:tav tm="100000">
                                          <p:val>
                                            <p:strVal val="#ppt_x"/>
                                          </p:val>
                                        </p:tav>
                                      </p:tavLst>
                                    </p:anim>
                                    <p:anim calcmode="lin" valueType="num">
                                      <p:cBhvr additive="base">
                                        <p:cTn id="36" dur="10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decel="50000" fill="hold" grpId="0" nodeType="withEffect">
                                  <p:stCondLst>
                                    <p:cond delay="225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1+#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2" decel="50000" fill="hold" grpId="0" nodeType="withEffect">
                                  <p:stCondLst>
                                    <p:cond delay="25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1000" fill="hold"/>
                                        <p:tgtEl>
                                          <p:spTgt spid="35"/>
                                        </p:tgtEl>
                                        <p:attrNameLst>
                                          <p:attrName>ppt_x</p:attrName>
                                        </p:attrNameLst>
                                      </p:cBhvr>
                                      <p:tavLst>
                                        <p:tav tm="0">
                                          <p:val>
                                            <p:strVal val="1+#ppt_w/2"/>
                                          </p:val>
                                        </p:tav>
                                        <p:tav tm="100000">
                                          <p:val>
                                            <p:strVal val="#ppt_x"/>
                                          </p:val>
                                        </p:tav>
                                      </p:tavLst>
                                    </p:anim>
                                    <p:anim calcmode="lin" valueType="num">
                                      <p:cBhvr additive="base">
                                        <p:cTn id="44" dur="10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decel="50000" fill="hold" grpId="0" nodeType="withEffect">
                                  <p:stCondLst>
                                    <p:cond delay="27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000" fill="hold"/>
                                        <p:tgtEl>
                                          <p:spTgt spid="33"/>
                                        </p:tgtEl>
                                        <p:attrNameLst>
                                          <p:attrName>ppt_x</p:attrName>
                                        </p:attrNameLst>
                                      </p:cBhvr>
                                      <p:tavLst>
                                        <p:tav tm="0">
                                          <p:val>
                                            <p:strVal val="1+#ppt_w/2"/>
                                          </p:val>
                                        </p:tav>
                                        <p:tav tm="100000">
                                          <p:val>
                                            <p:strVal val="#ppt_x"/>
                                          </p:val>
                                        </p:tav>
                                      </p:tavLst>
                                    </p:anim>
                                    <p:anim calcmode="lin" valueType="num">
                                      <p:cBhvr additive="base">
                                        <p:cTn id="48" dur="100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decel="50000" fill="hold" grpId="0" nodeType="withEffect">
                                  <p:stCondLst>
                                    <p:cond delay="300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1000" fill="hold"/>
                                        <p:tgtEl>
                                          <p:spTgt spid="39"/>
                                        </p:tgtEl>
                                        <p:attrNameLst>
                                          <p:attrName>ppt_x</p:attrName>
                                        </p:attrNameLst>
                                      </p:cBhvr>
                                      <p:tavLst>
                                        <p:tav tm="0">
                                          <p:val>
                                            <p:strVal val="1+#ppt_w/2"/>
                                          </p:val>
                                        </p:tav>
                                        <p:tav tm="100000">
                                          <p:val>
                                            <p:strVal val="#ppt_x"/>
                                          </p:val>
                                        </p:tav>
                                      </p:tavLst>
                                    </p:anim>
                                    <p:anim calcmode="lin" valueType="num">
                                      <p:cBhvr additive="base">
                                        <p:cTn id="52"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25" grpId="0"/>
      <p:bldP spid="28" grpId="0"/>
      <p:bldP spid="35"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B304F0D-F8E5-6312-4B2D-C0778F3396F9}"/>
              </a:ext>
            </a:extLst>
          </p:cNvPr>
          <p:cNvSpPr>
            <a:spLocks noGrp="1"/>
          </p:cNvSpPr>
          <p:nvPr>
            <p:ph type="pic" sz="quarter" idx="12"/>
          </p:nvPr>
        </p:nvSpPr>
        <p:spPr/>
        <p:txBody>
          <a:bodyPr/>
          <a:lstStyle/>
          <a:p>
            <a:endParaRPr lang="es-CO"/>
          </a:p>
        </p:txBody>
      </p:sp>
      <p:sp>
        <p:nvSpPr>
          <p:cNvPr id="2" name="Title 1"/>
          <p:cNvSpPr>
            <a:spLocks noGrp="1"/>
          </p:cNvSpPr>
          <p:nvPr>
            <p:ph type="title"/>
          </p:nvPr>
        </p:nvSpPr>
        <p:spPr/>
        <p:txBody>
          <a:bodyPr/>
          <a:lstStyle/>
          <a:p>
            <a:r>
              <a:rPr lang="en-US" dirty="0">
                <a:solidFill>
                  <a:schemeClr val="accent4"/>
                </a:solidFill>
              </a:rPr>
              <a:t>Implement</a:t>
            </a:r>
            <a:br>
              <a:rPr lang="en-US" dirty="0"/>
            </a:br>
            <a:r>
              <a:rPr lang="en-US" dirty="0"/>
              <a:t>&amp;</a:t>
            </a:r>
            <a:br>
              <a:rPr lang="en-US" dirty="0"/>
            </a:br>
            <a:r>
              <a:rPr lang="en-US" dirty="0"/>
              <a:t>Evaluate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8</a:t>
            </a:fld>
            <a:endParaRPr lang="en-US" dirty="0"/>
          </a:p>
        </p:txBody>
      </p:sp>
      <p:sp>
        <p:nvSpPr>
          <p:cNvPr id="10" name="Oval 9"/>
          <p:cNvSpPr/>
          <p:nvPr/>
        </p:nvSpPr>
        <p:spPr>
          <a:xfrm>
            <a:off x="6747638" y="1261507"/>
            <a:ext cx="1544901" cy="1544901"/>
          </a:xfrm>
          <a:prstGeom prst="ellipse">
            <a:avLst/>
          </a:prstGeom>
          <a:solidFill>
            <a:schemeClr val="accent5"/>
          </a:solidFill>
          <a:ln>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Open Sans" charset="0"/>
                <a:ea typeface="Open Sans" charset="0"/>
                <a:cs typeface="Open Sans" charset="0"/>
              </a:rPr>
              <a:t>50%</a:t>
            </a:r>
          </a:p>
        </p:txBody>
      </p:sp>
      <p:sp>
        <p:nvSpPr>
          <p:cNvPr id="12" name="Oval 11"/>
          <p:cNvSpPr/>
          <p:nvPr/>
        </p:nvSpPr>
        <p:spPr>
          <a:xfrm>
            <a:off x="6436972" y="3859226"/>
            <a:ext cx="2141030" cy="2141030"/>
          </a:xfrm>
          <a:prstGeom prst="ellipse">
            <a:avLst/>
          </a:prstGeom>
          <a:solidFill>
            <a:schemeClr val="accent2"/>
          </a:solidFill>
          <a:ln>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Open Sans" charset="0"/>
                <a:ea typeface="Open Sans" charset="0"/>
                <a:cs typeface="Open Sans" charset="0"/>
              </a:rPr>
              <a:t>75%</a:t>
            </a:r>
          </a:p>
        </p:txBody>
      </p:sp>
      <p:sp>
        <p:nvSpPr>
          <p:cNvPr id="8" name="Oval 7"/>
          <p:cNvSpPr/>
          <p:nvPr/>
        </p:nvSpPr>
        <p:spPr>
          <a:xfrm>
            <a:off x="5577336" y="2360246"/>
            <a:ext cx="2334714" cy="2334714"/>
          </a:xfrm>
          <a:prstGeom prst="ellipse">
            <a:avLst/>
          </a:prstGeom>
          <a:solidFill>
            <a:schemeClr val="accent4"/>
          </a:solidFill>
          <a:ln>
            <a:noFill/>
          </a:ln>
          <a:effectLst>
            <a:innerShdw dist="254000" dir="10800000">
              <a:prstClr val="black">
                <a:alpha val="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charset="0"/>
                <a:ea typeface="Open Sans" charset="0"/>
                <a:cs typeface="Open Sans" charset="0"/>
              </a:rPr>
              <a:t>90%</a:t>
            </a:r>
          </a:p>
        </p:txBody>
      </p:sp>
      <p:sp>
        <p:nvSpPr>
          <p:cNvPr id="25" name="TextBox 24">
            <a:extLst>
              <a:ext uri="{FF2B5EF4-FFF2-40B4-BE49-F238E27FC236}">
                <a16:creationId xmlns:a16="http://schemas.microsoft.com/office/drawing/2014/main" id="{C12EAF36-F89C-442F-A9AE-5FED00D001BE}"/>
              </a:ext>
            </a:extLst>
          </p:cNvPr>
          <p:cNvSpPr txBox="1"/>
          <p:nvPr/>
        </p:nvSpPr>
        <p:spPr>
          <a:xfrm>
            <a:off x="8578002" y="1549593"/>
            <a:ext cx="2851998" cy="968727"/>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Title here</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26" name="TextBox 25">
            <a:extLst>
              <a:ext uri="{FF2B5EF4-FFF2-40B4-BE49-F238E27FC236}">
                <a16:creationId xmlns:a16="http://schemas.microsoft.com/office/drawing/2014/main" id="{C4290983-7B2B-4476-BB63-A920D0B823B6}"/>
              </a:ext>
            </a:extLst>
          </p:cNvPr>
          <p:cNvSpPr txBox="1"/>
          <p:nvPr/>
        </p:nvSpPr>
        <p:spPr>
          <a:xfrm>
            <a:off x="8948056" y="4545699"/>
            <a:ext cx="2481943" cy="968727"/>
          </a:xfrm>
          <a:prstGeom prst="rect">
            <a:avLst/>
          </a:prstGeom>
          <a:noFill/>
        </p:spPr>
        <p:txBody>
          <a:bodyPr wrap="square" lIns="0" rIns="0" rtlCol="0">
            <a:spAutoFit/>
          </a:bodyPr>
          <a:lstStyle/>
          <a:p>
            <a:pPr>
              <a:lnSpc>
                <a:spcPct val="120000"/>
              </a:lnSpc>
              <a:spcBef>
                <a:spcPts val="600"/>
              </a:spcBef>
            </a:pPr>
            <a:r>
              <a:rPr lang="en-US" sz="1400" b="1" dirty="0">
                <a:solidFill>
                  <a:schemeClr val="bg1"/>
                </a:solidFill>
                <a:latin typeface="Open Sans" charset="0"/>
                <a:ea typeface="Open Sans" charset="0"/>
                <a:cs typeface="Open Sans" charset="0"/>
              </a:rPr>
              <a:t>Service Title here</a:t>
            </a:r>
            <a:endParaRPr lang="en-US" sz="1400" dirty="0">
              <a:solidFill>
                <a:schemeClr val="bg1"/>
              </a:solidFill>
            </a:endParaRPr>
          </a:p>
          <a:p>
            <a:pPr>
              <a:lnSpc>
                <a:spcPct val="120000"/>
              </a:lnSpc>
              <a:spcBef>
                <a:spcPts val="600"/>
              </a:spcBef>
            </a:pPr>
            <a:r>
              <a:rPr lang="en-US" sz="1000" dirty="0">
                <a:solidFill>
                  <a:schemeClr val="bg1"/>
                </a:solidFill>
              </a:rPr>
              <a:t>A peep at some distant orb has power to raise and purify our thoughts like a strain of sacred music.</a:t>
            </a:r>
          </a:p>
        </p:txBody>
      </p:sp>
      <p:sp>
        <p:nvSpPr>
          <p:cNvPr id="27" name="TextBox 26">
            <a:extLst>
              <a:ext uri="{FF2B5EF4-FFF2-40B4-BE49-F238E27FC236}">
                <a16:creationId xmlns:a16="http://schemas.microsoft.com/office/drawing/2014/main" id="{43CE6255-CBAD-4F50-8E3B-E04A39D80BE6}"/>
              </a:ext>
            </a:extLst>
          </p:cNvPr>
          <p:cNvSpPr txBox="1"/>
          <p:nvPr/>
        </p:nvSpPr>
        <p:spPr>
          <a:xfrm>
            <a:off x="8483855" y="2623211"/>
            <a:ext cx="2996690" cy="784061"/>
          </a:xfrm>
          <a:prstGeom prst="rect">
            <a:avLst/>
          </a:prstGeom>
          <a:noFill/>
        </p:spPr>
        <p:txBody>
          <a:bodyPr wrap="square" lIns="0" rIns="0" rtlCol="0">
            <a:spAutoFit/>
          </a:bodyPr>
          <a:lstStyle/>
          <a:p>
            <a:pPr>
              <a:lnSpc>
                <a:spcPct val="120000"/>
              </a:lnSpc>
              <a:spcBef>
                <a:spcPts val="600"/>
              </a:spcBef>
            </a:pPr>
            <a:r>
              <a:rPr lang="en-US" sz="1400" b="1" dirty="0">
                <a:latin typeface="Open Sans" charset="0"/>
                <a:ea typeface="Open Sans" charset="0"/>
                <a:cs typeface="Open Sans" charset="0"/>
              </a:rPr>
              <a:t>Service Title here</a:t>
            </a:r>
            <a:endParaRPr lang="en-US" sz="14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a:t>
            </a:r>
          </a:p>
        </p:txBody>
      </p:sp>
      <p:sp>
        <p:nvSpPr>
          <p:cNvPr id="28" name="TextBox 27">
            <a:extLst>
              <a:ext uri="{FF2B5EF4-FFF2-40B4-BE49-F238E27FC236}">
                <a16:creationId xmlns:a16="http://schemas.microsoft.com/office/drawing/2014/main" id="{4CF5E25D-E919-4B0A-A6AC-2074309FA31F}"/>
              </a:ext>
            </a:extLst>
          </p:cNvPr>
          <p:cNvSpPr txBox="1"/>
          <p:nvPr/>
        </p:nvSpPr>
        <p:spPr>
          <a:xfrm>
            <a:off x="1596570" y="4656992"/>
            <a:ext cx="2750912" cy="1116459"/>
          </a:xfrm>
          <a:prstGeom prst="rect">
            <a:avLst/>
          </a:prstGeom>
          <a:noFill/>
        </p:spPr>
        <p:txBody>
          <a:bodyPr wrap="square" lIns="0" rIns="0" rtlCol="0">
            <a:spAutoFit/>
          </a:bodyPr>
          <a:lstStyle/>
          <a:p>
            <a:pPr>
              <a:lnSpc>
                <a:spcPct val="120000"/>
              </a:lnSpc>
              <a:spcBef>
                <a:spcPts val="600"/>
              </a:spcBef>
            </a:pPr>
            <a:r>
              <a:rPr lang="en-US" sz="1200" b="1" dirty="0"/>
              <a:t>Ravi text width</a:t>
            </a:r>
            <a:endParaRPr lang="en-US" sz="1200" dirty="0">
              <a:solidFill>
                <a:schemeClr val="tx1">
                  <a:alpha val="70000"/>
                </a:schemeClr>
              </a:solidFill>
            </a:endParaRPr>
          </a:p>
          <a:p>
            <a:pPr>
              <a:lnSpc>
                <a:spcPct val="120000"/>
              </a:lnSpc>
              <a:spcBef>
                <a:spcPts val="600"/>
              </a:spcBef>
            </a:pPr>
            <a:r>
              <a:rPr lang="en-US" sz="1000" dirty="0">
                <a:solidFill>
                  <a:schemeClr val="tx1">
                    <a:alpha val="70000"/>
                  </a:schemeClr>
                </a:solidFill>
              </a:rPr>
              <a:t>A peep at some distant orb has power to raise and purify our thoughts like a strain of sacred music, or a noble picture, or a passage from the grander poets. It always does one good.</a:t>
            </a:r>
          </a:p>
        </p:txBody>
      </p:sp>
    </p:spTree>
    <p:extLst>
      <p:ext uri="{BB962C8B-B14F-4D97-AF65-F5344CB8AC3E}">
        <p14:creationId xmlns:p14="http://schemas.microsoft.com/office/powerpoint/2010/main" val="2449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par>
                                <p:cTn id="9" presetID="6" presetClass="entr" presetSubtype="32"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circle(out)">
                                      <p:cBhvr>
                                        <p:cTn id="11" dur="1000"/>
                                        <p:tgtEl>
                                          <p:spTgt spid="10"/>
                                        </p:tgtEl>
                                      </p:cBhvr>
                                    </p:animEffect>
                                  </p:childTnLst>
                                </p:cTn>
                              </p:par>
                              <p:par>
                                <p:cTn id="12" presetID="6" presetClass="emph" presetSubtype="0" accel="50000" decel="50000" autoRev="1" fill="hold" grpId="1" nodeType="withEffect">
                                  <p:stCondLst>
                                    <p:cond delay="750"/>
                                  </p:stCondLst>
                                  <p:childTnLst>
                                    <p:animScale>
                                      <p:cBhvr>
                                        <p:cTn id="13" dur="500" fill="hold"/>
                                        <p:tgtEl>
                                          <p:spTgt spid="10"/>
                                        </p:tgtEl>
                                      </p:cBhvr>
                                      <p:by x="110000" y="110000"/>
                                    </p:animScale>
                                  </p:childTnLst>
                                </p:cTn>
                              </p:par>
                              <p:par>
                                <p:cTn id="14" presetID="6" presetClass="entr" presetSubtype="32"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1000"/>
                                        <p:tgtEl>
                                          <p:spTgt spid="8"/>
                                        </p:tgtEl>
                                      </p:cBhvr>
                                    </p:animEffect>
                                  </p:childTnLst>
                                </p:cTn>
                              </p:par>
                              <p:par>
                                <p:cTn id="17" presetID="6" presetClass="emph" presetSubtype="0" accel="50000" decel="50000" autoRev="1" fill="hold" grpId="1" nodeType="withEffect">
                                  <p:stCondLst>
                                    <p:cond delay="1000"/>
                                  </p:stCondLst>
                                  <p:childTnLst>
                                    <p:animScale>
                                      <p:cBhvr>
                                        <p:cTn id="18" dur="500" fill="hold"/>
                                        <p:tgtEl>
                                          <p:spTgt spid="8"/>
                                        </p:tgtEl>
                                      </p:cBhvr>
                                      <p:by x="110000" y="110000"/>
                                    </p:animScale>
                                  </p:childTnLst>
                                </p:cTn>
                              </p:par>
                              <p:par>
                                <p:cTn id="19" presetID="6" presetClass="entr" presetSubtype="32" fill="hold" grpId="0" nodeType="withEffect">
                                  <p:stCondLst>
                                    <p:cond delay="1250"/>
                                  </p:stCondLst>
                                  <p:childTnLst>
                                    <p:set>
                                      <p:cBhvr>
                                        <p:cTn id="20" dur="1" fill="hold">
                                          <p:stCondLst>
                                            <p:cond delay="0"/>
                                          </p:stCondLst>
                                        </p:cTn>
                                        <p:tgtEl>
                                          <p:spTgt spid="12"/>
                                        </p:tgtEl>
                                        <p:attrNameLst>
                                          <p:attrName>style.visibility</p:attrName>
                                        </p:attrNameLst>
                                      </p:cBhvr>
                                      <p:to>
                                        <p:strVal val="visible"/>
                                      </p:to>
                                    </p:set>
                                    <p:animEffect transition="in" filter="circle(out)">
                                      <p:cBhvr>
                                        <p:cTn id="21" dur="1000"/>
                                        <p:tgtEl>
                                          <p:spTgt spid="12"/>
                                        </p:tgtEl>
                                      </p:cBhvr>
                                    </p:animEffect>
                                  </p:childTnLst>
                                </p:cTn>
                              </p:par>
                              <p:par>
                                <p:cTn id="22" presetID="6" presetClass="emph" presetSubtype="0" accel="50000" decel="50000" autoRev="1" fill="hold" grpId="1" nodeType="withEffect">
                                  <p:stCondLst>
                                    <p:cond delay="1250"/>
                                  </p:stCondLst>
                                  <p:childTnLst>
                                    <p:animScale>
                                      <p:cBhvr>
                                        <p:cTn id="23" dur="500" fill="hold"/>
                                        <p:tgtEl>
                                          <p:spTgt spid="12"/>
                                        </p:tgtEl>
                                      </p:cBhvr>
                                      <p:by x="110000" y="110000"/>
                                    </p:animScale>
                                  </p:childTnLst>
                                </p:cTn>
                              </p:par>
                              <p:par>
                                <p:cTn id="24" presetID="2" presetClass="entr" presetSubtype="2" decel="50000" fill="hold" grpId="0" nodeType="withEffect">
                                  <p:stCondLst>
                                    <p:cond delay="150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000" fill="hold"/>
                                        <p:tgtEl>
                                          <p:spTgt spid="25"/>
                                        </p:tgtEl>
                                        <p:attrNameLst>
                                          <p:attrName>ppt_x</p:attrName>
                                        </p:attrNameLst>
                                      </p:cBhvr>
                                      <p:tavLst>
                                        <p:tav tm="0">
                                          <p:val>
                                            <p:strVal val="1+#ppt_w/2"/>
                                          </p:val>
                                        </p:tav>
                                        <p:tav tm="100000">
                                          <p:val>
                                            <p:strVal val="#ppt_x"/>
                                          </p:val>
                                        </p:tav>
                                      </p:tavLst>
                                    </p:anim>
                                    <p:anim calcmode="lin" valueType="num">
                                      <p:cBhvr additive="base">
                                        <p:cTn id="27" dur="1000" fill="hold"/>
                                        <p:tgtEl>
                                          <p:spTgt spid="25"/>
                                        </p:tgtEl>
                                        <p:attrNameLst>
                                          <p:attrName>ppt_y</p:attrName>
                                        </p:attrNameLst>
                                      </p:cBhvr>
                                      <p:tavLst>
                                        <p:tav tm="0">
                                          <p:val>
                                            <p:strVal val="#ppt_y"/>
                                          </p:val>
                                        </p:tav>
                                        <p:tav tm="100000">
                                          <p:val>
                                            <p:strVal val="#ppt_y"/>
                                          </p:val>
                                        </p:tav>
                                      </p:tavLst>
                                    </p:anim>
                                  </p:childTnLst>
                                </p:cTn>
                              </p:par>
                              <p:par>
                                <p:cTn id="28" presetID="2" presetClass="entr" presetSubtype="2" decel="50000" fill="hold" grpId="0" nodeType="withEffect">
                                  <p:stCondLst>
                                    <p:cond delay="175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1+#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2" presetClass="entr" presetSubtype="2" decel="50000" fill="hold" grpId="0" nodeType="withEffect">
                                  <p:stCondLst>
                                    <p:cond delay="20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000" fill="hold"/>
                                        <p:tgtEl>
                                          <p:spTgt spid="26"/>
                                        </p:tgtEl>
                                        <p:attrNameLst>
                                          <p:attrName>ppt_x</p:attrName>
                                        </p:attrNameLst>
                                      </p:cBhvr>
                                      <p:tavLst>
                                        <p:tav tm="0">
                                          <p:val>
                                            <p:strVal val="1+#ppt_w/2"/>
                                          </p:val>
                                        </p:tav>
                                        <p:tav tm="100000">
                                          <p:val>
                                            <p:strVal val="#ppt_x"/>
                                          </p:val>
                                        </p:tav>
                                      </p:tavLst>
                                    </p:anim>
                                    <p:anim calcmode="lin" valueType="num">
                                      <p:cBhvr additive="base">
                                        <p:cTn id="35"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8" grpId="0" animBg="1"/>
      <p:bldP spid="8" grpId="1" animBg="1"/>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3">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theme/theme1.xml><?xml version="1.0" encoding="utf-8"?>
<a:theme xmlns:a="http://schemas.openxmlformats.org/drawingml/2006/main" name="Office Theme">
  <a:themeElements>
    <a:clrScheme name="Biology Theme">
      <a:dk1>
        <a:srgbClr val="000000"/>
      </a:dk1>
      <a:lt1>
        <a:srgbClr val="FFFFFF"/>
      </a:lt1>
      <a:dk2>
        <a:srgbClr val="44546A"/>
      </a:dk2>
      <a:lt2>
        <a:srgbClr val="FFFFFF"/>
      </a:lt2>
      <a:accent1>
        <a:srgbClr val="E95E20"/>
      </a:accent1>
      <a:accent2>
        <a:srgbClr val="F2BA07"/>
      </a:accent2>
      <a:accent3>
        <a:srgbClr val="861A46"/>
      </a:accent3>
      <a:accent4>
        <a:srgbClr val="5FC9A8"/>
      </a:accent4>
      <a:accent5>
        <a:srgbClr val="E74615"/>
      </a:accent5>
      <a:accent6>
        <a:srgbClr val="731338"/>
      </a:accent6>
      <a:hlink>
        <a:srgbClr val="1A8291"/>
      </a:hlink>
      <a:folHlink>
        <a:srgbClr val="954F72"/>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1081</Words>
  <Application>Microsoft Office PowerPoint</Application>
  <PresentationFormat>Widescreen</PresentationFormat>
  <Paragraphs>87</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Gill Sans</vt:lpstr>
      <vt:lpstr>Lato Black</vt:lpstr>
      <vt:lpstr>Lato Light</vt:lpstr>
      <vt:lpstr>Montserrat ExtraBold</vt:lpstr>
      <vt:lpstr>Montserrat-Bold</vt:lpstr>
      <vt:lpstr>Open Sans</vt:lpstr>
      <vt:lpstr>Office Theme</vt:lpstr>
      <vt:lpstr>PowerPoint Presentation</vt:lpstr>
      <vt:lpstr>PowerPoint Presentation</vt:lpstr>
      <vt:lpstr>PowerPoint Presentation</vt:lpstr>
      <vt:lpstr>PowerPoint Presentation</vt:lpstr>
      <vt:lpstr>Discover &amp; Access</vt:lpstr>
      <vt:lpstr>PowerPoint Presentation</vt:lpstr>
      <vt:lpstr>Identify Quick Wins</vt:lpstr>
      <vt:lpstr>Implement &amp; Evaluate</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Jolie Serrano Delgado</cp:lastModifiedBy>
  <cp:revision>94</cp:revision>
  <dcterms:created xsi:type="dcterms:W3CDTF">2019-03-21T08:26:54Z</dcterms:created>
  <dcterms:modified xsi:type="dcterms:W3CDTF">2025-04-14T22:27:12Z</dcterms:modified>
</cp:coreProperties>
</file>