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129" r:id="rId2"/>
    <p:sldId id="257" r:id="rId3"/>
    <p:sldId id="258" r:id="rId4"/>
    <p:sldId id="259" r:id="rId5"/>
    <p:sldId id="260" r:id="rId6"/>
    <p:sldId id="263" r:id="rId7"/>
    <p:sldId id="261" r:id="rId8"/>
    <p:sldId id="262" r:id="rId9"/>
    <p:sldId id="264" r:id="rId10"/>
    <p:sldId id="1791" r:id="rId11"/>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57F4D1-8B02-4F47-A3B5-ED835B1AC274}" v="2" dt="2025-07-14T23:03:49.0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showGuides="1">
      <p:cViewPr>
        <p:scale>
          <a:sx n="66" d="100"/>
          <a:sy n="66" d="100"/>
        </p:scale>
        <p:origin x="900"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5757F4D1-8B02-4F47-A3B5-ED835B1AC274}"/>
    <pc:docChg chg="addSld modSld sldOrd">
      <pc:chgData name="Jolie Serrano Delgado" userId="d52b4219-5c60-4a0c-87ad-b1ec335c0c37" providerId="ADAL" clId="{5757F4D1-8B02-4F47-A3B5-ED835B1AC274}" dt="2025-07-14T23:04:04.297" v="3" actId="207"/>
      <pc:docMkLst>
        <pc:docMk/>
      </pc:docMkLst>
      <pc:sldChg chg="add ord">
        <pc:chgData name="Jolie Serrano Delgado" userId="d52b4219-5c60-4a0c-87ad-b1ec335c0c37" providerId="ADAL" clId="{5757F4D1-8B02-4F47-A3B5-ED835B1AC274}" dt="2025-07-14T23:03:35" v="2"/>
        <pc:sldMkLst>
          <pc:docMk/>
          <pc:sldMk cId="3573392034" sldId="1791"/>
        </pc:sldMkLst>
      </pc:sldChg>
      <pc:sldChg chg="modSp add mod">
        <pc:chgData name="Jolie Serrano Delgado" userId="d52b4219-5c60-4a0c-87ad-b1ec335c0c37" providerId="ADAL" clId="{5757F4D1-8B02-4F47-A3B5-ED835B1AC274}" dt="2025-07-14T23:04:04.297" v="3" actId="207"/>
        <pc:sldMkLst>
          <pc:docMk/>
          <pc:sldMk cId="0" sldId="4129"/>
        </pc:sldMkLst>
        <pc:spChg chg="mod">
          <ac:chgData name="Jolie Serrano Delgado" userId="d52b4219-5c60-4a0c-87ad-b1ec335c0c37" providerId="ADAL" clId="{5757F4D1-8B02-4F47-A3B5-ED835B1AC274}" dt="2025-07-14T23:04:04.297" v="3" actId="207"/>
          <ac:spMkLst>
            <pc:docMk/>
            <pc:sldMk cId="0" sldId="4129"/>
            <ac:spMk id="2" creationId="{A861E1E4-650F-4B58-BD99-93E6FC21ADED}"/>
          </ac:spMkLst>
        </pc:spChg>
        <pc:spChg chg="mod">
          <ac:chgData name="Jolie Serrano Delgado" userId="d52b4219-5c60-4a0c-87ad-b1ec335c0c37" providerId="ADAL" clId="{5757F4D1-8B02-4F47-A3B5-ED835B1AC274}" dt="2025-07-14T23:04:04.297" v="3" actId="207"/>
          <ac:spMkLst>
            <pc:docMk/>
            <pc:sldMk cId="0" sldId="4129"/>
            <ac:spMk id="63" creationId="{00000000-0000-0000-0000-000000000000}"/>
          </ac:spMkLst>
        </pc:spChg>
        <pc:spChg chg="mod">
          <ac:chgData name="Jolie Serrano Delgado" userId="d52b4219-5c60-4a0c-87ad-b1ec335c0c37" providerId="ADAL" clId="{5757F4D1-8B02-4F47-A3B5-ED835B1AC274}" dt="2025-07-14T23:04:04.297" v="3" actId="207"/>
          <ac:spMkLst>
            <pc:docMk/>
            <pc:sldMk cId="0" sldId="4129"/>
            <ac:spMk id="75" creationId="{00000000-0000-0000-0000-000000000000}"/>
          </ac:spMkLst>
        </pc:spChg>
        <pc:spChg chg="mod">
          <ac:chgData name="Jolie Serrano Delgado" userId="d52b4219-5c60-4a0c-87ad-b1ec335c0c37" providerId="ADAL" clId="{5757F4D1-8B02-4F47-A3B5-ED835B1AC274}" dt="2025-07-14T23:04:04.297" v="3" actId="207"/>
          <ac:spMkLst>
            <pc:docMk/>
            <pc:sldMk cId="0" sldId="4129"/>
            <ac:spMk id="87" creationId="{00000000-0000-0000-0000-000000000000}"/>
          </ac:spMkLst>
        </pc:spChg>
        <pc:spChg chg="mod">
          <ac:chgData name="Jolie Serrano Delgado" userId="d52b4219-5c60-4a0c-87ad-b1ec335c0c37" providerId="ADAL" clId="{5757F4D1-8B02-4F47-A3B5-ED835B1AC274}" dt="2025-07-14T23:04:04.297" v="3" actId="207"/>
          <ac:spMkLst>
            <pc:docMk/>
            <pc:sldMk cId="0" sldId="4129"/>
            <ac:spMk id="99"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B4137-6D07-168E-616D-79720B8633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CO"/>
          </a:p>
        </p:txBody>
      </p:sp>
      <p:sp>
        <p:nvSpPr>
          <p:cNvPr id="3" name="Subtitle 2">
            <a:extLst>
              <a:ext uri="{FF2B5EF4-FFF2-40B4-BE49-F238E27FC236}">
                <a16:creationId xmlns:a16="http://schemas.microsoft.com/office/drawing/2014/main" id="{A97BEB06-54D7-7E03-E8CA-D14595EB56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CO"/>
          </a:p>
        </p:txBody>
      </p:sp>
      <p:sp>
        <p:nvSpPr>
          <p:cNvPr id="4" name="Date Placeholder 3">
            <a:extLst>
              <a:ext uri="{FF2B5EF4-FFF2-40B4-BE49-F238E27FC236}">
                <a16:creationId xmlns:a16="http://schemas.microsoft.com/office/drawing/2014/main" id="{0AD86FA3-3B2C-5EC6-6CC5-645BFBCE2CC6}"/>
              </a:ext>
            </a:extLst>
          </p:cNvPr>
          <p:cNvSpPr>
            <a:spLocks noGrp="1"/>
          </p:cNvSpPr>
          <p:nvPr>
            <p:ph type="dt" sz="half" idx="10"/>
          </p:nvPr>
        </p:nvSpPr>
        <p:spPr/>
        <p:txBody>
          <a:bodyPr/>
          <a:lstStyle/>
          <a:p>
            <a:fld id="{BACFCFAD-A57B-4949-9724-F84FE22C3C64}" type="datetimeFigureOut">
              <a:rPr lang="es-CO" smtClean="0"/>
              <a:t>14/07/2025</a:t>
            </a:fld>
            <a:endParaRPr lang="es-CO"/>
          </a:p>
        </p:txBody>
      </p:sp>
      <p:sp>
        <p:nvSpPr>
          <p:cNvPr id="5" name="Footer Placeholder 4">
            <a:extLst>
              <a:ext uri="{FF2B5EF4-FFF2-40B4-BE49-F238E27FC236}">
                <a16:creationId xmlns:a16="http://schemas.microsoft.com/office/drawing/2014/main" id="{038F91B4-6F81-3A77-B58F-D25D1EF9927C}"/>
              </a:ext>
            </a:extLst>
          </p:cNvPr>
          <p:cNvSpPr>
            <a:spLocks noGrp="1"/>
          </p:cNvSpPr>
          <p:nvPr>
            <p:ph type="ftr" sz="quarter" idx="11"/>
          </p:nvPr>
        </p:nvSpPr>
        <p:spPr/>
        <p:txBody>
          <a:bodyPr/>
          <a:lstStyle/>
          <a:p>
            <a:endParaRPr lang="es-CO"/>
          </a:p>
        </p:txBody>
      </p:sp>
      <p:sp>
        <p:nvSpPr>
          <p:cNvPr id="6" name="Slide Number Placeholder 5">
            <a:extLst>
              <a:ext uri="{FF2B5EF4-FFF2-40B4-BE49-F238E27FC236}">
                <a16:creationId xmlns:a16="http://schemas.microsoft.com/office/drawing/2014/main" id="{A6C0E8BE-8FBA-0C04-9D76-AEB9DD421AE7}"/>
              </a:ext>
            </a:extLst>
          </p:cNvPr>
          <p:cNvSpPr>
            <a:spLocks noGrp="1"/>
          </p:cNvSpPr>
          <p:nvPr>
            <p:ph type="sldNum" sz="quarter" idx="12"/>
          </p:nvPr>
        </p:nvSpPr>
        <p:spPr/>
        <p:txBody>
          <a:bodyPr/>
          <a:lstStyle/>
          <a:p>
            <a:fld id="{62509E58-5089-475E-850A-2DDA22D18BA5}" type="slidenum">
              <a:rPr lang="es-CO" smtClean="0"/>
              <a:t>‹#›</a:t>
            </a:fld>
            <a:endParaRPr lang="es-CO"/>
          </a:p>
        </p:txBody>
      </p:sp>
    </p:spTree>
    <p:extLst>
      <p:ext uri="{BB962C8B-B14F-4D97-AF65-F5344CB8AC3E}">
        <p14:creationId xmlns:p14="http://schemas.microsoft.com/office/powerpoint/2010/main" val="2193966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C29CE-9EDB-2004-6A12-FCACD96BE5BA}"/>
              </a:ext>
            </a:extLst>
          </p:cNvPr>
          <p:cNvSpPr>
            <a:spLocks noGrp="1"/>
          </p:cNvSpPr>
          <p:nvPr>
            <p:ph type="title"/>
          </p:nvPr>
        </p:nvSpPr>
        <p:spPr/>
        <p:txBody>
          <a:bodyPr/>
          <a:lstStyle/>
          <a:p>
            <a:r>
              <a:rPr lang="en-US"/>
              <a:t>Click to edit Master title style</a:t>
            </a:r>
            <a:endParaRPr lang="es-CO"/>
          </a:p>
        </p:txBody>
      </p:sp>
      <p:sp>
        <p:nvSpPr>
          <p:cNvPr id="3" name="Vertical Text Placeholder 2">
            <a:extLst>
              <a:ext uri="{FF2B5EF4-FFF2-40B4-BE49-F238E27FC236}">
                <a16:creationId xmlns:a16="http://schemas.microsoft.com/office/drawing/2014/main" id="{0D3AEA73-36DC-8331-17A0-2801005670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a:extLst>
              <a:ext uri="{FF2B5EF4-FFF2-40B4-BE49-F238E27FC236}">
                <a16:creationId xmlns:a16="http://schemas.microsoft.com/office/drawing/2014/main" id="{3D1281A6-AF96-5AA8-4E0C-D838559C9B6F}"/>
              </a:ext>
            </a:extLst>
          </p:cNvPr>
          <p:cNvSpPr>
            <a:spLocks noGrp="1"/>
          </p:cNvSpPr>
          <p:nvPr>
            <p:ph type="dt" sz="half" idx="10"/>
          </p:nvPr>
        </p:nvSpPr>
        <p:spPr/>
        <p:txBody>
          <a:bodyPr/>
          <a:lstStyle/>
          <a:p>
            <a:fld id="{BACFCFAD-A57B-4949-9724-F84FE22C3C64}" type="datetimeFigureOut">
              <a:rPr lang="es-CO" smtClean="0"/>
              <a:t>14/07/2025</a:t>
            </a:fld>
            <a:endParaRPr lang="es-CO"/>
          </a:p>
        </p:txBody>
      </p:sp>
      <p:sp>
        <p:nvSpPr>
          <p:cNvPr id="5" name="Footer Placeholder 4">
            <a:extLst>
              <a:ext uri="{FF2B5EF4-FFF2-40B4-BE49-F238E27FC236}">
                <a16:creationId xmlns:a16="http://schemas.microsoft.com/office/drawing/2014/main" id="{200E8CFC-231E-785E-B5AC-6A0025B34115}"/>
              </a:ext>
            </a:extLst>
          </p:cNvPr>
          <p:cNvSpPr>
            <a:spLocks noGrp="1"/>
          </p:cNvSpPr>
          <p:nvPr>
            <p:ph type="ftr" sz="quarter" idx="11"/>
          </p:nvPr>
        </p:nvSpPr>
        <p:spPr/>
        <p:txBody>
          <a:bodyPr/>
          <a:lstStyle/>
          <a:p>
            <a:endParaRPr lang="es-CO"/>
          </a:p>
        </p:txBody>
      </p:sp>
      <p:sp>
        <p:nvSpPr>
          <p:cNvPr id="6" name="Slide Number Placeholder 5">
            <a:extLst>
              <a:ext uri="{FF2B5EF4-FFF2-40B4-BE49-F238E27FC236}">
                <a16:creationId xmlns:a16="http://schemas.microsoft.com/office/drawing/2014/main" id="{F605EBD5-571F-31A2-5043-2AC3E397C899}"/>
              </a:ext>
            </a:extLst>
          </p:cNvPr>
          <p:cNvSpPr>
            <a:spLocks noGrp="1"/>
          </p:cNvSpPr>
          <p:nvPr>
            <p:ph type="sldNum" sz="quarter" idx="12"/>
          </p:nvPr>
        </p:nvSpPr>
        <p:spPr/>
        <p:txBody>
          <a:bodyPr/>
          <a:lstStyle/>
          <a:p>
            <a:fld id="{62509E58-5089-475E-850A-2DDA22D18BA5}" type="slidenum">
              <a:rPr lang="es-CO" smtClean="0"/>
              <a:t>‹#›</a:t>
            </a:fld>
            <a:endParaRPr lang="es-CO"/>
          </a:p>
        </p:txBody>
      </p:sp>
    </p:spTree>
    <p:extLst>
      <p:ext uri="{BB962C8B-B14F-4D97-AF65-F5344CB8AC3E}">
        <p14:creationId xmlns:p14="http://schemas.microsoft.com/office/powerpoint/2010/main" val="1549326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9B7B9B0-5BEE-F70B-F0A7-607F2C28DE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CO"/>
          </a:p>
        </p:txBody>
      </p:sp>
      <p:sp>
        <p:nvSpPr>
          <p:cNvPr id="3" name="Vertical Text Placeholder 2">
            <a:extLst>
              <a:ext uri="{FF2B5EF4-FFF2-40B4-BE49-F238E27FC236}">
                <a16:creationId xmlns:a16="http://schemas.microsoft.com/office/drawing/2014/main" id="{645631E8-BF2A-EEE0-0860-C564433278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a:extLst>
              <a:ext uri="{FF2B5EF4-FFF2-40B4-BE49-F238E27FC236}">
                <a16:creationId xmlns:a16="http://schemas.microsoft.com/office/drawing/2014/main" id="{49608C4C-0069-6CBD-CF64-75554EACADAC}"/>
              </a:ext>
            </a:extLst>
          </p:cNvPr>
          <p:cNvSpPr>
            <a:spLocks noGrp="1"/>
          </p:cNvSpPr>
          <p:nvPr>
            <p:ph type="dt" sz="half" idx="10"/>
          </p:nvPr>
        </p:nvSpPr>
        <p:spPr/>
        <p:txBody>
          <a:bodyPr/>
          <a:lstStyle/>
          <a:p>
            <a:fld id="{BACFCFAD-A57B-4949-9724-F84FE22C3C64}" type="datetimeFigureOut">
              <a:rPr lang="es-CO" smtClean="0"/>
              <a:t>14/07/2025</a:t>
            </a:fld>
            <a:endParaRPr lang="es-CO"/>
          </a:p>
        </p:txBody>
      </p:sp>
      <p:sp>
        <p:nvSpPr>
          <p:cNvPr id="5" name="Footer Placeholder 4">
            <a:extLst>
              <a:ext uri="{FF2B5EF4-FFF2-40B4-BE49-F238E27FC236}">
                <a16:creationId xmlns:a16="http://schemas.microsoft.com/office/drawing/2014/main" id="{F76FA428-AC08-186D-9BFF-19C56F5C845F}"/>
              </a:ext>
            </a:extLst>
          </p:cNvPr>
          <p:cNvSpPr>
            <a:spLocks noGrp="1"/>
          </p:cNvSpPr>
          <p:nvPr>
            <p:ph type="ftr" sz="quarter" idx="11"/>
          </p:nvPr>
        </p:nvSpPr>
        <p:spPr/>
        <p:txBody>
          <a:bodyPr/>
          <a:lstStyle/>
          <a:p>
            <a:endParaRPr lang="es-CO"/>
          </a:p>
        </p:txBody>
      </p:sp>
      <p:sp>
        <p:nvSpPr>
          <p:cNvPr id="6" name="Slide Number Placeholder 5">
            <a:extLst>
              <a:ext uri="{FF2B5EF4-FFF2-40B4-BE49-F238E27FC236}">
                <a16:creationId xmlns:a16="http://schemas.microsoft.com/office/drawing/2014/main" id="{45FED926-24FA-4BA7-9FBC-F96AFF39E63C}"/>
              </a:ext>
            </a:extLst>
          </p:cNvPr>
          <p:cNvSpPr>
            <a:spLocks noGrp="1"/>
          </p:cNvSpPr>
          <p:nvPr>
            <p:ph type="sldNum" sz="quarter" idx="12"/>
          </p:nvPr>
        </p:nvSpPr>
        <p:spPr/>
        <p:txBody>
          <a:bodyPr/>
          <a:lstStyle/>
          <a:p>
            <a:fld id="{62509E58-5089-475E-850A-2DDA22D18BA5}" type="slidenum">
              <a:rPr lang="es-CO" smtClean="0"/>
              <a:t>‹#›</a:t>
            </a:fld>
            <a:endParaRPr lang="es-CO"/>
          </a:p>
        </p:txBody>
      </p:sp>
    </p:spTree>
    <p:extLst>
      <p:ext uri="{BB962C8B-B14F-4D97-AF65-F5344CB8AC3E}">
        <p14:creationId xmlns:p14="http://schemas.microsoft.com/office/powerpoint/2010/main" val="305070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9594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959887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09947-B813-510A-3ECC-9D94A26A158B}"/>
              </a:ext>
            </a:extLst>
          </p:cNvPr>
          <p:cNvSpPr>
            <a:spLocks noGrp="1"/>
          </p:cNvSpPr>
          <p:nvPr>
            <p:ph type="title"/>
          </p:nvPr>
        </p:nvSpPr>
        <p:spPr/>
        <p:txBody>
          <a:bodyPr/>
          <a:lstStyle/>
          <a:p>
            <a:r>
              <a:rPr lang="en-US"/>
              <a:t>Click to edit Master title style</a:t>
            </a:r>
            <a:endParaRPr lang="es-CO"/>
          </a:p>
        </p:txBody>
      </p:sp>
      <p:sp>
        <p:nvSpPr>
          <p:cNvPr id="3" name="Content Placeholder 2">
            <a:extLst>
              <a:ext uri="{FF2B5EF4-FFF2-40B4-BE49-F238E27FC236}">
                <a16:creationId xmlns:a16="http://schemas.microsoft.com/office/drawing/2014/main" id="{53D8552D-7B5F-5D3D-3A6A-1E99D21516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a:extLst>
              <a:ext uri="{FF2B5EF4-FFF2-40B4-BE49-F238E27FC236}">
                <a16:creationId xmlns:a16="http://schemas.microsoft.com/office/drawing/2014/main" id="{BDF4B29A-9485-523D-9F2D-BA1BDEF5F830}"/>
              </a:ext>
            </a:extLst>
          </p:cNvPr>
          <p:cNvSpPr>
            <a:spLocks noGrp="1"/>
          </p:cNvSpPr>
          <p:nvPr>
            <p:ph type="dt" sz="half" idx="10"/>
          </p:nvPr>
        </p:nvSpPr>
        <p:spPr/>
        <p:txBody>
          <a:bodyPr/>
          <a:lstStyle/>
          <a:p>
            <a:fld id="{BACFCFAD-A57B-4949-9724-F84FE22C3C64}" type="datetimeFigureOut">
              <a:rPr lang="es-CO" smtClean="0"/>
              <a:t>14/07/2025</a:t>
            </a:fld>
            <a:endParaRPr lang="es-CO"/>
          </a:p>
        </p:txBody>
      </p:sp>
      <p:sp>
        <p:nvSpPr>
          <p:cNvPr id="5" name="Footer Placeholder 4">
            <a:extLst>
              <a:ext uri="{FF2B5EF4-FFF2-40B4-BE49-F238E27FC236}">
                <a16:creationId xmlns:a16="http://schemas.microsoft.com/office/drawing/2014/main" id="{3834722B-D87C-46D0-BF7B-A1776FF3766C}"/>
              </a:ext>
            </a:extLst>
          </p:cNvPr>
          <p:cNvSpPr>
            <a:spLocks noGrp="1"/>
          </p:cNvSpPr>
          <p:nvPr>
            <p:ph type="ftr" sz="quarter" idx="11"/>
          </p:nvPr>
        </p:nvSpPr>
        <p:spPr/>
        <p:txBody>
          <a:bodyPr/>
          <a:lstStyle/>
          <a:p>
            <a:endParaRPr lang="es-CO"/>
          </a:p>
        </p:txBody>
      </p:sp>
      <p:sp>
        <p:nvSpPr>
          <p:cNvPr id="6" name="Slide Number Placeholder 5">
            <a:extLst>
              <a:ext uri="{FF2B5EF4-FFF2-40B4-BE49-F238E27FC236}">
                <a16:creationId xmlns:a16="http://schemas.microsoft.com/office/drawing/2014/main" id="{6DA303A2-214F-23C7-757B-63DE19979CF7}"/>
              </a:ext>
            </a:extLst>
          </p:cNvPr>
          <p:cNvSpPr>
            <a:spLocks noGrp="1"/>
          </p:cNvSpPr>
          <p:nvPr>
            <p:ph type="sldNum" sz="quarter" idx="12"/>
          </p:nvPr>
        </p:nvSpPr>
        <p:spPr/>
        <p:txBody>
          <a:bodyPr/>
          <a:lstStyle/>
          <a:p>
            <a:fld id="{62509E58-5089-475E-850A-2DDA22D18BA5}" type="slidenum">
              <a:rPr lang="es-CO" smtClean="0"/>
              <a:t>‹#›</a:t>
            </a:fld>
            <a:endParaRPr lang="es-CO"/>
          </a:p>
        </p:txBody>
      </p:sp>
    </p:spTree>
    <p:extLst>
      <p:ext uri="{BB962C8B-B14F-4D97-AF65-F5344CB8AC3E}">
        <p14:creationId xmlns:p14="http://schemas.microsoft.com/office/powerpoint/2010/main" val="1100315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7C438-D10C-94C3-C75D-406EEFD042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CO"/>
          </a:p>
        </p:txBody>
      </p:sp>
      <p:sp>
        <p:nvSpPr>
          <p:cNvPr id="3" name="Text Placeholder 2">
            <a:extLst>
              <a:ext uri="{FF2B5EF4-FFF2-40B4-BE49-F238E27FC236}">
                <a16:creationId xmlns:a16="http://schemas.microsoft.com/office/drawing/2014/main" id="{2E96597B-D904-D47F-CB87-E31C558A16C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D71967-686A-E0E3-AA27-4746ABDFEEB2}"/>
              </a:ext>
            </a:extLst>
          </p:cNvPr>
          <p:cNvSpPr>
            <a:spLocks noGrp="1"/>
          </p:cNvSpPr>
          <p:nvPr>
            <p:ph type="dt" sz="half" idx="10"/>
          </p:nvPr>
        </p:nvSpPr>
        <p:spPr/>
        <p:txBody>
          <a:bodyPr/>
          <a:lstStyle/>
          <a:p>
            <a:fld id="{BACFCFAD-A57B-4949-9724-F84FE22C3C64}" type="datetimeFigureOut">
              <a:rPr lang="es-CO" smtClean="0"/>
              <a:t>14/07/2025</a:t>
            </a:fld>
            <a:endParaRPr lang="es-CO"/>
          </a:p>
        </p:txBody>
      </p:sp>
      <p:sp>
        <p:nvSpPr>
          <p:cNvPr id="5" name="Footer Placeholder 4">
            <a:extLst>
              <a:ext uri="{FF2B5EF4-FFF2-40B4-BE49-F238E27FC236}">
                <a16:creationId xmlns:a16="http://schemas.microsoft.com/office/drawing/2014/main" id="{91110915-DC87-81B6-5BA7-A3C1FEC03C8D}"/>
              </a:ext>
            </a:extLst>
          </p:cNvPr>
          <p:cNvSpPr>
            <a:spLocks noGrp="1"/>
          </p:cNvSpPr>
          <p:nvPr>
            <p:ph type="ftr" sz="quarter" idx="11"/>
          </p:nvPr>
        </p:nvSpPr>
        <p:spPr/>
        <p:txBody>
          <a:bodyPr/>
          <a:lstStyle/>
          <a:p>
            <a:endParaRPr lang="es-CO"/>
          </a:p>
        </p:txBody>
      </p:sp>
      <p:sp>
        <p:nvSpPr>
          <p:cNvPr id="6" name="Slide Number Placeholder 5">
            <a:extLst>
              <a:ext uri="{FF2B5EF4-FFF2-40B4-BE49-F238E27FC236}">
                <a16:creationId xmlns:a16="http://schemas.microsoft.com/office/drawing/2014/main" id="{B8F63E3D-6ECF-2C13-9309-816399D71CB4}"/>
              </a:ext>
            </a:extLst>
          </p:cNvPr>
          <p:cNvSpPr>
            <a:spLocks noGrp="1"/>
          </p:cNvSpPr>
          <p:nvPr>
            <p:ph type="sldNum" sz="quarter" idx="12"/>
          </p:nvPr>
        </p:nvSpPr>
        <p:spPr/>
        <p:txBody>
          <a:bodyPr/>
          <a:lstStyle/>
          <a:p>
            <a:fld id="{62509E58-5089-475E-850A-2DDA22D18BA5}" type="slidenum">
              <a:rPr lang="es-CO" smtClean="0"/>
              <a:t>‹#›</a:t>
            </a:fld>
            <a:endParaRPr lang="es-CO"/>
          </a:p>
        </p:txBody>
      </p:sp>
    </p:spTree>
    <p:extLst>
      <p:ext uri="{BB962C8B-B14F-4D97-AF65-F5344CB8AC3E}">
        <p14:creationId xmlns:p14="http://schemas.microsoft.com/office/powerpoint/2010/main" val="1408508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AB640-C374-4BB6-45B0-C53EC37E97C3}"/>
              </a:ext>
            </a:extLst>
          </p:cNvPr>
          <p:cNvSpPr>
            <a:spLocks noGrp="1"/>
          </p:cNvSpPr>
          <p:nvPr>
            <p:ph type="title"/>
          </p:nvPr>
        </p:nvSpPr>
        <p:spPr/>
        <p:txBody>
          <a:bodyPr/>
          <a:lstStyle/>
          <a:p>
            <a:r>
              <a:rPr lang="en-US"/>
              <a:t>Click to edit Master title style</a:t>
            </a:r>
            <a:endParaRPr lang="es-CO"/>
          </a:p>
        </p:txBody>
      </p:sp>
      <p:sp>
        <p:nvSpPr>
          <p:cNvPr id="3" name="Content Placeholder 2">
            <a:extLst>
              <a:ext uri="{FF2B5EF4-FFF2-40B4-BE49-F238E27FC236}">
                <a16:creationId xmlns:a16="http://schemas.microsoft.com/office/drawing/2014/main" id="{5246E423-0033-10FA-A093-17F7466085F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Content Placeholder 3">
            <a:extLst>
              <a:ext uri="{FF2B5EF4-FFF2-40B4-BE49-F238E27FC236}">
                <a16:creationId xmlns:a16="http://schemas.microsoft.com/office/drawing/2014/main" id="{D98A4EE1-41DD-3449-7206-BC7647278E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5" name="Date Placeholder 4">
            <a:extLst>
              <a:ext uri="{FF2B5EF4-FFF2-40B4-BE49-F238E27FC236}">
                <a16:creationId xmlns:a16="http://schemas.microsoft.com/office/drawing/2014/main" id="{E422FF2C-8C45-09DA-B532-428955C6E40B}"/>
              </a:ext>
            </a:extLst>
          </p:cNvPr>
          <p:cNvSpPr>
            <a:spLocks noGrp="1"/>
          </p:cNvSpPr>
          <p:nvPr>
            <p:ph type="dt" sz="half" idx="10"/>
          </p:nvPr>
        </p:nvSpPr>
        <p:spPr/>
        <p:txBody>
          <a:bodyPr/>
          <a:lstStyle/>
          <a:p>
            <a:fld id="{BACFCFAD-A57B-4949-9724-F84FE22C3C64}" type="datetimeFigureOut">
              <a:rPr lang="es-CO" smtClean="0"/>
              <a:t>14/07/2025</a:t>
            </a:fld>
            <a:endParaRPr lang="es-CO"/>
          </a:p>
        </p:txBody>
      </p:sp>
      <p:sp>
        <p:nvSpPr>
          <p:cNvPr id="6" name="Footer Placeholder 5">
            <a:extLst>
              <a:ext uri="{FF2B5EF4-FFF2-40B4-BE49-F238E27FC236}">
                <a16:creationId xmlns:a16="http://schemas.microsoft.com/office/drawing/2014/main" id="{90ED23A1-3421-9011-6FCE-747D631669BE}"/>
              </a:ext>
            </a:extLst>
          </p:cNvPr>
          <p:cNvSpPr>
            <a:spLocks noGrp="1"/>
          </p:cNvSpPr>
          <p:nvPr>
            <p:ph type="ftr" sz="quarter" idx="11"/>
          </p:nvPr>
        </p:nvSpPr>
        <p:spPr/>
        <p:txBody>
          <a:bodyPr/>
          <a:lstStyle/>
          <a:p>
            <a:endParaRPr lang="es-CO"/>
          </a:p>
        </p:txBody>
      </p:sp>
      <p:sp>
        <p:nvSpPr>
          <p:cNvPr id="7" name="Slide Number Placeholder 6">
            <a:extLst>
              <a:ext uri="{FF2B5EF4-FFF2-40B4-BE49-F238E27FC236}">
                <a16:creationId xmlns:a16="http://schemas.microsoft.com/office/drawing/2014/main" id="{1FF85F28-19D3-935B-C8FA-783858BDB5C9}"/>
              </a:ext>
            </a:extLst>
          </p:cNvPr>
          <p:cNvSpPr>
            <a:spLocks noGrp="1"/>
          </p:cNvSpPr>
          <p:nvPr>
            <p:ph type="sldNum" sz="quarter" idx="12"/>
          </p:nvPr>
        </p:nvSpPr>
        <p:spPr/>
        <p:txBody>
          <a:bodyPr/>
          <a:lstStyle/>
          <a:p>
            <a:fld id="{62509E58-5089-475E-850A-2DDA22D18BA5}" type="slidenum">
              <a:rPr lang="es-CO" smtClean="0"/>
              <a:t>‹#›</a:t>
            </a:fld>
            <a:endParaRPr lang="es-CO"/>
          </a:p>
        </p:txBody>
      </p:sp>
    </p:spTree>
    <p:extLst>
      <p:ext uri="{BB962C8B-B14F-4D97-AF65-F5344CB8AC3E}">
        <p14:creationId xmlns:p14="http://schemas.microsoft.com/office/powerpoint/2010/main" val="4261903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055FA-4C08-E5EF-63E3-8CE3A72A7CD8}"/>
              </a:ext>
            </a:extLst>
          </p:cNvPr>
          <p:cNvSpPr>
            <a:spLocks noGrp="1"/>
          </p:cNvSpPr>
          <p:nvPr>
            <p:ph type="title"/>
          </p:nvPr>
        </p:nvSpPr>
        <p:spPr>
          <a:xfrm>
            <a:off x="839788" y="365125"/>
            <a:ext cx="10515600" cy="1325563"/>
          </a:xfrm>
        </p:spPr>
        <p:txBody>
          <a:bodyPr/>
          <a:lstStyle/>
          <a:p>
            <a:r>
              <a:rPr lang="en-US"/>
              <a:t>Click to edit Master title style</a:t>
            </a:r>
            <a:endParaRPr lang="es-CO"/>
          </a:p>
        </p:txBody>
      </p:sp>
      <p:sp>
        <p:nvSpPr>
          <p:cNvPr id="3" name="Text Placeholder 2">
            <a:extLst>
              <a:ext uri="{FF2B5EF4-FFF2-40B4-BE49-F238E27FC236}">
                <a16:creationId xmlns:a16="http://schemas.microsoft.com/office/drawing/2014/main" id="{8B5E1223-48A5-EB44-A69A-CEB77FFC75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F223F9-7F6B-4CAB-8700-45FF13023B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5" name="Text Placeholder 4">
            <a:extLst>
              <a:ext uri="{FF2B5EF4-FFF2-40B4-BE49-F238E27FC236}">
                <a16:creationId xmlns:a16="http://schemas.microsoft.com/office/drawing/2014/main" id="{6133BF24-1823-1859-B69C-B6664D3F96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608EDF-743D-464F-E72C-2305E47F55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7" name="Date Placeholder 6">
            <a:extLst>
              <a:ext uri="{FF2B5EF4-FFF2-40B4-BE49-F238E27FC236}">
                <a16:creationId xmlns:a16="http://schemas.microsoft.com/office/drawing/2014/main" id="{32A9C75D-8975-CA1B-90BF-B8574792B7C7}"/>
              </a:ext>
            </a:extLst>
          </p:cNvPr>
          <p:cNvSpPr>
            <a:spLocks noGrp="1"/>
          </p:cNvSpPr>
          <p:nvPr>
            <p:ph type="dt" sz="half" idx="10"/>
          </p:nvPr>
        </p:nvSpPr>
        <p:spPr/>
        <p:txBody>
          <a:bodyPr/>
          <a:lstStyle/>
          <a:p>
            <a:fld id="{BACFCFAD-A57B-4949-9724-F84FE22C3C64}" type="datetimeFigureOut">
              <a:rPr lang="es-CO" smtClean="0"/>
              <a:t>14/07/2025</a:t>
            </a:fld>
            <a:endParaRPr lang="es-CO"/>
          </a:p>
        </p:txBody>
      </p:sp>
      <p:sp>
        <p:nvSpPr>
          <p:cNvPr id="8" name="Footer Placeholder 7">
            <a:extLst>
              <a:ext uri="{FF2B5EF4-FFF2-40B4-BE49-F238E27FC236}">
                <a16:creationId xmlns:a16="http://schemas.microsoft.com/office/drawing/2014/main" id="{F2B2BCA9-071F-D8AB-C5B7-CB377C9A9EDB}"/>
              </a:ext>
            </a:extLst>
          </p:cNvPr>
          <p:cNvSpPr>
            <a:spLocks noGrp="1"/>
          </p:cNvSpPr>
          <p:nvPr>
            <p:ph type="ftr" sz="quarter" idx="11"/>
          </p:nvPr>
        </p:nvSpPr>
        <p:spPr/>
        <p:txBody>
          <a:bodyPr/>
          <a:lstStyle/>
          <a:p>
            <a:endParaRPr lang="es-CO"/>
          </a:p>
        </p:txBody>
      </p:sp>
      <p:sp>
        <p:nvSpPr>
          <p:cNvPr id="9" name="Slide Number Placeholder 8">
            <a:extLst>
              <a:ext uri="{FF2B5EF4-FFF2-40B4-BE49-F238E27FC236}">
                <a16:creationId xmlns:a16="http://schemas.microsoft.com/office/drawing/2014/main" id="{F04F8EA0-3F18-8A7B-78C6-16418927D044}"/>
              </a:ext>
            </a:extLst>
          </p:cNvPr>
          <p:cNvSpPr>
            <a:spLocks noGrp="1"/>
          </p:cNvSpPr>
          <p:nvPr>
            <p:ph type="sldNum" sz="quarter" idx="12"/>
          </p:nvPr>
        </p:nvSpPr>
        <p:spPr/>
        <p:txBody>
          <a:bodyPr/>
          <a:lstStyle/>
          <a:p>
            <a:fld id="{62509E58-5089-475E-850A-2DDA22D18BA5}" type="slidenum">
              <a:rPr lang="es-CO" smtClean="0"/>
              <a:t>‹#›</a:t>
            </a:fld>
            <a:endParaRPr lang="es-CO"/>
          </a:p>
        </p:txBody>
      </p:sp>
    </p:spTree>
    <p:extLst>
      <p:ext uri="{BB962C8B-B14F-4D97-AF65-F5344CB8AC3E}">
        <p14:creationId xmlns:p14="http://schemas.microsoft.com/office/powerpoint/2010/main" val="312833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6CA2F-0B49-8860-E613-EC12148356DF}"/>
              </a:ext>
            </a:extLst>
          </p:cNvPr>
          <p:cNvSpPr>
            <a:spLocks noGrp="1"/>
          </p:cNvSpPr>
          <p:nvPr>
            <p:ph type="title"/>
          </p:nvPr>
        </p:nvSpPr>
        <p:spPr/>
        <p:txBody>
          <a:bodyPr/>
          <a:lstStyle/>
          <a:p>
            <a:r>
              <a:rPr lang="en-US"/>
              <a:t>Click to edit Master title style</a:t>
            </a:r>
            <a:endParaRPr lang="es-CO"/>
          </a:p>
        </p:txBody>
      </p:sp>
      <p:sp>
        <p:nvSpPr>
          <p:cNvPr id="3" name="Date Placeholder 2">
            <a:extLst>
              <a:ext uri="{FF2B5EF4-FFF2-40B4-BE49-F238E27FC236}">
                <a16:creationId xmlns:a16="http://schemas.microsoft.com/office/drawing/2014/main" id="{EE3AF2D3-9F2C-9CB9-5BDD-9C5003ADBF30}"/>
              </a:ext>
            </a:extLst>
          </p:cNvPr>
          <p:cNvSpPr>
            <a:spLocks noGrp="1"/>
          </p:cNvSpPr>
          <p:nvPr>
            <p:ph type="dt" sz="half" idx="10"/>
          </p:nvPr>
        </p:nvSpPr>
        <p:spPr/>
        <p:txBody>
          <a:bodyPr/>
          <a:lstStyle/>
          <a:p>
            <a:fld id="{BACFCFAD-A57B-4949-9724-F84FE22C3C64}" type="datetimeFigureOut">
              <a:rPr lang="es-CO" smtClean="0"/>
              <a:t>14/07/2025</a:t>
            </a:fld>
            <a:endParaRPr lang="es-CO"/>
          </a:p>
        </p:txBody>
      </p:sp>
      <p:sp>
        <p:nvSpPr>
          <p:cNvPr id="4" name="Footer Placeholder 3">
            <a:extLst>
              <a:ext uri="{FF2B5EF4-FFF2-40B4-BE49-F238E27FC236}">
                <a16:creationId xmlns:a16="http://schemas.microsoft.com/office/drawing/2014/main" id="{9416EDD9-0E84-0A78-94DD-14A909D6E9D9}"/>
              </a:ext>
            </a:extLst>
          </p:cNvPr>
          <p:cNvSpPr>
            <a:spLocks noGrp="1"/>
          </p:cNvSpPr>
          <p:nvPr>
            <p:ph type="ftr" sz="quarter" idx="11"/>
          </p:nvPr>
        </p:nvSpPr>
        <p:spPr/>
        <p:txBody>
          <a:bodyPr/>
          <a:lstStyle/>
          <a:p>
            <a:endParaRPr lang="es-CO"/>
          </a:p>
        </p:txBody>
      </p:sp>
      <p:sp>
        <p:nvSpPr>
          <p:cNvPr id="5" name="Slide Number Placeholder 4">
            <a:extLst>
              <a:ext uri="{FF2B5EF4-FFF2-40B4-BE49-F238E27FC236}">
                <a16:creationId xmlns:a16="http://schemas.microsoft.com/office/drawing/2014/main" id="{8FE73B56-FD63-E842-C251-4E3A50873B9B}"/>
              </a:ext>
            </a:extLst>
          </p:cNvPr>
          <p:cNvSpPr>
            <a:spLocks noGrp="1"/>
          </p:cNvSpPr>
          <p:nvPr>
            <p:ph type="sldNum" sz="quarter" idx="12"/>
          </p:nvPr>
        </p:nvSpPr>
        <p:spPr/>
        <p:txBody>
          <a:bodyPr/>
          <a:lstStyle/>
          <a:p>
            <a:fld id="{62509E58-5089-475E-850A-2DDA22D18BA5}" type="slidenum">
              <a:rPr lang="es-CO" smtClean="0"/>
              <a:t>‹#›</a:t>
            </a:fld>
            <a:endParaRPr lang="es-CO"/>
          </a:p>
        </p:txBody>
      </p:sp>
    </p:spTree>
    <p:extLst>
      <p:ext uri="{BB962C8B-B14F-4D97-AF65-F5344CB8AC3E}">
        <p14:creationId xmlns:p14="http://schemas.microsoft.com/office/powerpoint/2010/main" val="2113886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077E58-BAE0-6DBB-6475-3A751A2CB758}"/>
              </a:ext>
            </a:extLst>
          </p:cNvPr>
          <p:cNvSpPr>
            <a:spLocks noGrp="1"/>
          </p:cNvSpPr>
          <p:nvPr>
            <p:ph type="dt" sz="half" idx="10"/>
          </p:nvPr>
        </p:nvSpPr>
        <p:spPr/>
        <p:txBody>
          <a:bodyPr/>
          <a:lstStyle/>
          <a:p>
            <a:fld id="{BACFCFAD-A57B-4949-9724-F84FE22C3C64}" type="datetimeFigureOut">
              <a:rPr lang="es-CO" smtClean="0"/>
              <a:t>14/07/2025</a:t>
            </a:fld>
            <a:endParaRPr lang="es-CO"/>
          </a:p>
        </p:txBody>
      </p:sp>
      <p:sp>
        <p:nvSpPr>
          <p:cNvPr id="3" name="Footer Placeholder 2">
            <a:extLst>
              <a:ext uri="{FF2B5EF4-FFF2-40B4-BE49-F238E27FC236}">
                <a16:creationId xmlns:a16="http://schemas.microsoft.com/office/drawing/2014/main" id="{2C26A8C2-B22E-D701-B24E-F5549A39295E}"/>
              </a:ext>
            </a:extLst>
          </p:cNvPr>
          <p:cNvSpPr>
            <a:spLocks noGrp="1"/>
          </p:cNvSpPr>
          <p:nvPr>
            <p:ph type="ftr" sz="quarter" idx="11"/>
          </p:nvPr>
        </p:nvSpPr>
        <p:spPr/>
        <p:txBody>
          <a:bodyPr/>
          <a:lstStyle/>
          <a:p>
            <a:endParaRPr lang="es-CO"/>
          </a:p>
        </p:txBody>
      </p:sp>
      <p:sp>
        <p:nvSpPr>
          <p:cNvPr id="4" name="Slide Number Placeholder 3">
            <a:extLst>
              <a:ext uri="{FF2B5EF4-FFF2-40B4-BE49-F238E27FC236}">
                <a16:creationId xmlns:a16="http://schemas.microsoft.com/office/drawing/2014/main" id="{EB622552-7030-B8F8-AEED-2B094DA372BF}"/>
              </a:ext>
            </a:extLst>
          </p:cNvPr>
          <p:cNvSpPr>
            <a:spLocks noGrp="1"/>
          </p:cNvSpPr>
          <p:nvPr>
            <p:ph type="sldNum" sz="quarter" idx="12"/>
          </p:nvPr>
        </p:nvSpPr>
        <p:spPr/>
        <p:txBody>
          <a:bodyPr/>
          <a:lstStyle/>
          <a:p>
            <a:fld id="{62509E58-5089-475E-850A-2DDA22D18BA5}" type="slidenum">
              <a:rPr lang="es-CO" smtClean="0"/>
              <a:t>‹#›</a:t>
            </a:fld>
            <a:endParaRPr lang="es-CO"/>
          </a:p>
        </p:txBody>
      </p:sp>
      <p:sp>
        <p:nvSpPr>
          <p:cNvPr id="8" name="Picture Placeholder 6">
            <a:extLst>
              <a:ext uri="{FF2B5EF4-FFF2-40B4-BE49-F238E27FC236}">
                <a16:creationId xmlns:a16="http://schemas.microsoft.com/office/drawing/2014/main" id="{E329C77E-B568-4203-7A68-3AFC72F94DE1}"/>
              </a:ext>
            </a:extLst>
          </p:cNvPr>
          <p:cNvSpPr>
            <a:spLocks noGrp="1"/>
          </p:cNvSpPr>
          <p:nvPr>
            <p:ph type="pic" sz="quarter" idx="13"/>
          </p:nvPr>
        </p:nvSpPr>
        <p:spPr>
          <a:xfrm>
            <a:off x="6237288" y="831850"/>
            <a:ext cx="5116512" cy="5118100"/>
          </a:xfrm>
          <a:prstGeom prst="roundRect">
            <a:avLst>
              <a:gd name="adj" fmla="val 20668"/>
            </a:avLst>
          </a:prstGeom>
          <a:solidFill>
            <a:schemeClr val="tx2">
              <a:lumMod val="10000"/>
              <a:lumOff val="90000"/>
            </a:schemeClr>
          </a:solidFill>
        </p:spPr>
        <p:txBody>
          <a:bodyPr/>
          <a:lstStyle/>
          <a:p>
            <a:endParaRPr lang="es-CO"/>
          </a:p>
        </p:txBody>
      </p:sp>
    </p:spTree>
    <p:extLst>
      <p:ext uri="{BB962C8B-B14F-4D97-AF65-F5344CB8AC3E}">
        <p14:creationId xmlns:p14="http://schemas.microsoft.com/office/powerpoint/2010/main" val="380350521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Picture Placeholder 6">
            <a:extLst>
              <a:ext uri="{FF2B5EF4-FFF2-40B4-BE49-F238E27FC236}">
                <a16:creationId xmlns:a16="http://schemas.microsoft.com/office/drawing/2014/main" id="{5A7CA5C7-1946-2298-4C37-FA85D5063F82}"/>
              </a:ext>
            </a:extLst>
          </p:cNvPr>
          <p:cNvSpPr>
            <a:spLocks noGrp="1"/>
          </p:cNvSpPr>
          <p:nvPr>
            <p:ph type="pic" sz="quarter" idx="13"/>
          </p:nvPr>
        </p:nvSpPr>
        <p:spPr>
          <a:xfrm>
            <a:off x="5874164" y="-1"/>
            <a:ext cx="6855873" cy="6858001"/>
          </a:xfrm>
          <a:prstGeom prst="roundRect">
            <a:avLst>
              <a:gd name="adj" fmla="val 20668"/>
            </a:avLst>
          </a:prstGeom>
          <a:solidFill>
            <a:schemeClr val="tx2">
              <a:lumMod val="10000"/>
              <a:lumOff val="90000"/>
            </a:schemeClr>
          </a:solidFill>
        </p:spPr>
        <p:txBody>
          <a:bodyPr/>
          <a:lstStyle/>
          <a:p>
            <a:endParaRPr lang="es-CO"/>
          </a:p>
        </p:txBody>
      </p:sp>
    </p:spTree>
    <p:extLst>
      <p:ext uri="{BB962C8B-B14F-4D97-AF65-F5344CB8AC3E}">
        <p14:creationId xmlns:p14="http://schemas.microsoft.com/office/powerpoint/2010/main" val="401878145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EA0A123C-2023-3406-497A-75C4B9E17CE7}"/>
              </a:ext>
            </a:extLst>
          </p:cNvPr>
          <p:cNvSpPr>
            <a:spLocks noGrp="1"/>
          </p:cNvSpPr>
          <p:nvPr>
            <p:ph type="pic" sz="quarter" idx="13"/>
          </p:nvPr>
        </p:nvSpPr>
        <p:spPr>
          <a:xfrm>
            <a:off x="4723235" y="-220001"/>
            <a:ext cx="7468765" cy="4091452"/>
          </a:xfrm>
          <a:custGeom>
            <a:avLst/>
            <a:gdLst>
              <a:gd name="connsiteX0" fmla="*/ 0 w 7468765"/>
              <a:gd name="connsiteY0" fmla="*/ 0 h 4091452"/>
              <a:gd name="connsiteX1" fmla="*/ 566 w 7468765"/>
              <a:gd name="connsiteY1" fmla="*/ 0 h 4091452"/>
              <a:gd name="connsiteX2" fmla="*/ 7468765 w 7468765"/>
              <a:gd name="connsiteY2" fmla="*/ 0 h 4091452"/>
              <a:gd name="connsiteX3" fmla="*/ 7468765 w 7468765"/>
              <a:gd name="connsiteY3" fmla="*/ 2991711 h 4091452"/>
              <a:gd name="connsiteX4" fmla="*/ 7463087 w 7468765"/>
              <a:gd name="connsiteY4" fmla="*/ 3104024 h 4091452"/>
              <a:gd name="connsiteX5" fmla="*/ 6369005 w 7468765"/>
              <a:gd name="connsiteY5" fmla="*/ 4091452 h 4091452"/>
              <a:gd name="connsiteX6" fmla="*/ 1099761 w 7468765"/>
              <a:gd name="connsiteY6" fmla="*/ 4091452 h 4091452"/>
              <a:gd name="connsiteX7" fmla="*/ 0 w 7468765"/>
              <a:gd name="connsiteY7" fmla="*/ 2991691 h 4091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68765" h="4091452">
                <a:moveTo>
                  <a:pt x="0" y="0"/>
                </a:moveTo>
                <a:lnTo>
                  <a:pt x="566" y="0"/>
                </a:lnTo>
                <a:lnTo>
                  <a:pt x="7468765" y="0"/>
                </a:lnTo>
                <a:lnTo>
                  <a:pt x="7468765" y="2991711"/>
                </a:lnTo>
                <a:lnTo>
                  <a:pt x="7463087" y="3104024"/>
                </a:lnTo>
                <a:cubicBezTo>
                  <a:pt x="7406757" y="3658103"/>
                  <a:pt x="6938323" y="4091452"/>
                  <a:pt x="6369005" y="4091452"/>
                </a:cubicBezTo>
                <a:lnTo>
                  <a:pt x="1099761" y="4091452"/>
                </a:lnTo>
                <a:cubicBezTo>
                  <a:pt x="493055" y="4091452"/>
                  <a:pt x="0" y="3598963"/>
                  <a:pt x="0" y="2991691"/>
                </a:cubicBezTo>
                <a:close/>
              </a:path>
            </a:pathLst>
          </a:custGeom>
          <a:solidFill>
            <a:schemeClr val="tx2">
              <a:lumMod val="10000"/>
              <a:lumOff val="90000"/>
            </a:schemeClr>
          </a:solidFill>
        </p:spPr>
        <p:txBody>
          <a:bodyPr wrap="square">
            <a:noAutofit/>
          </a:bodyPr>
          <a:lstStyle/>
          <a:p>
            <a:endParaRPr lang="es-CO"/>
          </a:p>
        </p:txBody>
      </p:sp>
    </p:spTree>
    <p:extLst>
      <p:ext uri="{BB962C8B-B14F-4D97-AF65-F5344CB8AC3E}">
        <p14:creationId xmlns:p14="http://schemas.microsoft.com/office/powerpoint/2010/main" val="5784910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24871A-27BE-8EEE-DFC0-54EC7004AD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CO"/>
          </a:p>
        </p:txBody>
      </p:sp>
      <p:sp>
        <p:nvSpPr>
          <p:cNvPr id="3" name="Text Placeholder 2">
            <a:extLst>
              <a:ext uri="{FF2B5EF4-FFF2-40B4-BE49-F238E27FC236}">
                <a16:creationId xmlns:a16="http://schemas.microsoft.com/office/drawing/2014/main" id="{BE2E4F97-73A4-598F-9570-B9D800A0B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a:extLst>
              <a:ext uri="{FF2B5EF4-FFF2-40B4-BE49-F238E27FC236}">
                <a16:creationId xmlns:a16="http://schemas.microsoft.com/office/drawing/2014/main" id="{36941A8E-58AF-B648-4211-AC0C774236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ACFCFAD-A57B-4949-9724-F84FE22C3C64}" type="datetimeFigureOut">
              <a:rPr lang="es-CO" smtClean="0"/>
              <a:t>14/07/2025</a:t>
            </a:fld>
            <a:endParaRPr lang="es-CO"/>
          </a:p>
        </p:txBody>
      </p:sp>
      <p:sp>
        <p:nvSpPr>
          <p:cNvPr id="5" name="Footer Placeholder 4">
            <a:extLst>
              <a:ext uri="{FF2B5EF4-FFF2-40B4-BE49-F238E27FC236}">
                <a16:creationId xmlns:a16="http://schemas.microsoft.com/office/drawing/2014/main" id="{00F4C8F7-9CCF-F784-CCF3-6356B2C067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O"/>
          </a:p>
        </p:txBody>
      </p:sp>
      <p:sp>
        <p:nvSpPr>
          <p:cNvPr id="6" name="Slide Number Placeholder 5">
            <a:extLst>
              <a:ext uri="{FF2B5EF4-FFF2-40B4-BE49-F238E27FC236}">
                <a16:creationId xmlns:a16="http://schemas.microsoft.com/office/drawing/2014/main" id="{D109ACA7-6981-FDBC-3088-199829AC2E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2509E58-5089-475E-850A-2DDA22D18BA5}" type="slidenum">
              <a:rPr lang="es-CO" smtClean="0"/>
              <a:t>‹#›</a:t>
            </a:fld>
            <a:endParaRPr lang="es-CO"/>
          </a:p>
        </p:txBody>
      </p:sp>
    </p:spTree>
    <p:extLst>
      <p:ext uri="{BB962C8B-B14F-4D97-AF65-F5344CB8AC3E}">
        <p14:creationId xmlns:p14="http://schemas.microsoft.com/office/powerpoint/2010/main" val="1621008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Poppins" TargetMode="External"/><Relationship Id="rId1" Type="http://schemas.openxmlformats.org/officeDocument/2006/relationships/slideLayout" Target="../slideLayouts/slideLayout12.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49" y="2678"/>
            <a:ext cx="12179306" cy="6852644"/>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5074" y="1922304"/>
            <a:ext cx="801501" cy="83035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305">
              <a:defRPr/>
            </a:pPr>
            <a:r>
              <a:rPr lang="en-US" sz="5396"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5074" y="2935660"/>
            <a:ext cx="801501" cy="83035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305">
              <a:defRPr/>
            </a:pPr>
            <a:r>
              <a:rPr lang="en-US" sz="5396"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5074" y="3952981"/>
            <a:ext cx="801501" cy="83035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305">
              <a:defRPr/>
            </a:pPr>
            <a:r>
              <a:rPr lang="en-US" sz="5396"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5074" y="4968716"/>
            <a:ext cx="801501" cy="83035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305">
              <a:defRPr/>
            </a:pPr>
            <a:r>
              <a:rPr lang="en-US" sz="5396"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9068" y="1963716"/>
            <a:ext cx="7315512" cy="800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598" tIns="54799" rIns="109598" bIns="547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2"/>
                </a:solidFill>
                <a:cs typeface="Arial" panose="020B0604020202020204" pitchFamily="34" charset="0"/>
              </a:rPr>
              <a:t>Download and install</a:t>
            </a:r>
            <a:r>
              <a:rPr lang="en-US" altLang="ja-JP" sz="1400" dirty="0">
                <a:solidFill>
                  <a:schemeClr val="bg2"/>
                </a:solidFill>
                <a:cs typeface="Arial" panose="020B0604020202020204" pitchFamily="34" charset="0"/>
              </a:rPr>
              <a:t> </a:t>
            </a:r>
            <a:r>
              <a:rPr lang="fr-FR" sz="1400" b="1" dirty="0">
                <a:solidFill>
                  <a:schemeClr val="bg2"/>
                </a:solidFill>
                <a:hlinkClick r:id="rId2">
                  <a:extLst>
                    <a:ext uri="{A12FA001-AC4F-418D-AE19-62706E023703}">
                      <ahyp:hlinkClr xmlns:ahyp="http://schemas.microsoft.com/office/drawing/2018/hyperlinkcolor" val="tx"/>
                    </a:ext>
                  </a:extLst>
                </a:hlinkClick>
              </a:rPr>
              <a:t>Poppins font</a:t>
            </a:r>
            <a:r>
              <a:rPr lang="fr-FR" sz="1400" dirty="0">
                <a:solidFill>
                  <a:schemeClr val="bg2"/>
                </a:solidFill>
              </a:rPr>
              <a:t> and </a:t>
            </a:r>
            <a:r>
              <a:rPr lang="fr-FR" sz="1400" b="1" dirty="0" err="1">
                <a:solidFill>
                  <a:schemeClr val="bg2"/>
                </a:solidFill>
                <a:hlinkClick r:id="rId3">
                  <a:extLst>
                    <a:ext uri="{A12FA001-AC4F-418D-AE19-62706E023703}">
                      <ahyp:hlinkClr xmlns:ahyp="http://schemas.microsoft.com/office/drawing/2018/hyperlinkcolor" val="tx"/>
                    </a:ext>
                  </a:extLst>
                </a:hlinkClick>
              </a:rPr>
              <a:t>Monserrat</a:t>
            </a:r>
            <a:r>
              <a:rPr lang="fr-FR" sz="1400" b="1" dirty="0">
                <a:solidFill>
                  <a:schemeClr val="bg2"/>
                </a:solidFill>
                <a:hlinkClick r:id="rId3">
                  <a:extLst>
                    <a:ext uri="{A12FA001-AC4F-418D-AE19-62706E023703}">
                      <ahyp:hlinkClr xmlns:ahyp="http://schemas.microsoft.com/office/drawing/2018/hyperlinkcolor" val="tx"/>
                    </a:ext>
                  </a:extLst>
                </a:hlinkClick>
              </a:rPr>
              <a:t> Font</a:t>
            </a:r>
            <a:r>
              <a:rPr lang="fr-FR" sz="1400" b="1" dirty="0">
                <a:solidFill>
                  <a:schemeClr val="bg2"/>
                </a:solidFill>
              </a:rPr>
              <a:t> </a:t>
            </a:r>
            <a:r>
              <a:rPr lang="en-US" altLang="ja-JP" sz="1400" dirty="0">
                <a:solidFill>
                  <a:schemeClr val="bg2"/>
                </a:solidFill>
                <a:cs typeface="Arial" panose="020B0604020202020204" pitchFamily="34" charset="0"/>
              </a:rPr>
              <a:t>before editing this template to ensure it looks just as you found it on </a:t>
            </a:r>
            <a:r>
              <a:rPr lang="en-US" altLang="ja-JP" sz="1400" dirty="0">
                <a:solidFill>
                  <a:schemeClr val="bg2"/>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2"/>
                </a:solidFill>
                <a:cs typeface="Arial" panose="020B0604020202020204" pitchFamily="34" charset="0"/>
              </a:rPr>
              <a:t>. Otherwise, the fonts will change, altering the design of your template.</a:t>
            </a:r>
            <a:endParaRPr lang="en-US" altLang="es-MX" sz="1400" b="1" dirty="0">
              <a:solidFill>
                <a:schemeClr val="bg2"/>
              </a:solidFill>
              <a:cs typeface="Arial" panose="020B0604020202020204" pitchFamily="34" charset="0"/>
            </a:endParaRPr>
          </a:p>
        </p:txBody>
      </p:sp>
      <p:sp>
        <p:nvSpPr>
          <p:cNvPr id="55311" name="TextBox 124"/>
          <p:cNvSpPr txBox="1">
            <a:spLocks noChangeArrowheads="1"/>
          </p:cNvSpPr>
          <p:nvPr/>
        </p:nvSpPr>
        <p:spPr bwMode="auto">
          <a:xfrm>
            <a:off x="2929065" y="4999867"/>
            <a:ext cx="7315511" cy="800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598" tIns="54799" rIns="109598" bIns="547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30457" y="508243"/>
            <a:ext cx="3151825" cy="599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6"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10542" y="1102143"/>
            <a:ext cx="1138639" cy="36477"/>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775" tIns="60886" rIns="121775" bIns="60886" anchor="ctr"/>
            <a:lstStyle/>
            <a:p>
              <a:pPr algn="ctr" defTabSz="913305">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775" tIns="60886" rIns="121775" bIns="60886" anchor="ctr"/>
            <a:lstStyle/>
            <a:p>
              <a:pPr algn="ctr" defTabSz="913305">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775" tIns="60886" rIns="121775" bIns="60886" anchor="ctr"/>
            <a:lstStyle/>
            <a:p>
              <a:pPr algn="ctr" defTabSz="913305">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775" tIns="60886" rIns="121775" bIns="60886" anchor="ctr"/>
            <a:lstStyle/>
            <a:p>
              <a:pPr algn="ctr" defTabSz="913305">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775" tIns="60886" rIns="121775" bIns="60886" anchor="ctr"/>
            <a:lstStyle/>
            <a:p>
              <a:pPr algn="ctr" defTabSz="913305">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9066" y="4018290"/>
            <a:ext cx="7315511" cy="800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598" tIns="54799" rIns="109598" bIns="547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30455" y="1084787"/>
            <a:ext cx="6089654" cy="645690"/>
          </a:xfrm>
          <a:prstGeom prst="rect">
            <a:avLst/>
          </a:prstGeom>
        </p:spPr>
        <p:txBody>
          <a:bodyPr>
            <a:spAutoFit/>
          </a:bodyPr>
          <a:lstStyle/>
          <a:p>
            <a:r>
              <a:rPr lang="en-US" sz="3596"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5398" y="3035217"/>
            <a:ext cx="7221949"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49" y="2678"/>
            <a:ext cx="12179306" cy="6852644"/>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9445" y="2937174"/>
            <a:ext cx="7955430"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40297" y="5939490"/>
            <a:ext cx="687167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135" y="4940449"/>
            <a:ext cx="807628" cy="637249"/>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767">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1214" y="4940449"/>
            <a:ext cx="807628" cy="637249"/>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767">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980" y="5038108"/>
            <a:ext cx="210426" cy="387127"/>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509" y="4940449"/>
            <a:ext cx="807628" cy="637249"/>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767">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436" y="5017698"/>
            <a:ext cx="351619" cy="406401"/>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84" tIns="22842" rIns="45684" bIns="22842"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23" y="4940449"/>
            <a:ext cx="807628" cy="637249"/>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767">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625" y="5038107"/>
            <a:ext cx="347936" cy="34793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76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251" y="5089806"/>
            <a:ext cx="418557" cy="29623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84" tIns="22842" rIns="45684" bIns="22842"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383" y="5174099"/>
            <a:ext cx="107788" cy="12692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84" tIns="22842" rIns="45684" bIns="22842"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3174" y="895907"/>
            <a:ext cx="12185652" cy="211131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8"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3175" y="1901218"/>
            <a:ext cx="12179306" cy="1348323"/>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aphic 2">
            <a:extLst>
              <a:ext uri="{FF2B5EF4-FFF2-40B4-BE49-F238E27FC236}">
                <a16:creationId xmlns:a16="http://schemas.microsoft.com/office/drawing/2014/main" id="{E44A6EE7-185B-C237-08B0-9EBDA3ECC7D7}"/>
              </a:ext>
            </a:extLst>
          </p:cNvPr>
          <p:cNvGrpSpPr/>
          <p:nvPr/>
        </p:nvGrpSpPr>
        <p:grpSpPr>
          <a:xfrm>
            <a:off x="-41185" y="-1126972"/>
            <a:ext cx="12505023" cy="10553686"/>
            <a:chOff x="-41185" y="-1126972"/>
            <a:chExt cx="12505023" cy="10553686"/>
          </a:xfrm>
        </p:grpSpPr>
        <p:sp>
          <p:nvSpPr>
            <p:cNvPr id="7" name="Freeform: Shape 6">
              <a:extLst>
                <a:ext uri="{FF2B5EF4-FFF2-40B4-BE49-F238E27FC236}">
                  <a16:creationId xmlns:a16="http://schemas.microsoft.com/office/drawing/2014/main" id="{91128437-F153-D411-9C00-7624AE024D0C}"/>
                </a:ext>
              </a:extLst>
            </p:cNvPr>
            <p:cNvSpPr/>
            <p:nvPr/>
          </p:nvSpPr>
          <p:spPr>
            <a:xfrm>
              <a:off x="8647791" y="-1126972"/>
              <a:ext cx="3816046" cy="3816046"/>
            </a:xfrm>
            <a:custGeom>
              <a:avLst/>
              <a:gdLst>
                <a:gd name="connsiteX0" fmla="*/ 3816046 w 3816046"/>
                <a:gd name="connsiteY0" fmla="*/ 1908024 h 3816046"/>
                <a:gd name="connsiteX1" fmla="*/ 1908023 w 3816046"/>
                <a:gd name="connsiteY1" fmla="*/ 3816047 h 3816046"/>
                <a:gd name="connsiteX2" fmla="*/ -1 w 3816046"/>
                <a:gd name="connsiteY2" fmla="*/ 1908024 h 3816046"/>
                <a:gd name="connsiteX3" fmla="*/ 1908023 w 3816046"/>
                <a:gd name="connsiteY3" fmla="*/ 0 h 3816046"/>
                <a:gd name="connsiteX4" fmla="*/ 3816046 w 3816046"/>
                <a:gd name="connsiteY4" fmla="*/ 1908024 h 3816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6046" h="3816046">
                  <a:moveTo>
                    <a:pt x="3816046" y="1908024"/>
                  </a:moveTo>
                  <a:cubicBezTo>
                    <a:pt x="3816046" y="2961796"/>
                    <a:pt x="2961796" y="3816047"/>
                    <a:pt x="1908023" y="3816047"/>
                  </a:cubicBezTo>
                  <a:cubicBezTo>
                    <a:pt x="854251" y="3816047"/>
                    <a:pt x="-1" y="2961796"/>
                    <a:pt x="-1" y="1908024"/>
                  </a:cubicBezTo>
                  <a:cubicBezTo>
                    <a:pt x="-1" y="854251"/>
                    <a:pt x="854250" y="0"/>
                    <a:pt x="1908023" y="0"/>
                  </a:cubicBezTo>
                  <a:cubicBezTo>
                    <a:pt x="2961795" y="0"/>
                    <a:pt x="3816046" y="854251"/>
                    <a:pt x="3816046" y="1908024"/>
                  </a:cubicBezTo>
                  <a:close/>
                </a:path>
              </a:pathLst>
            </a:custGeom>
            <a:solidFill>
              <a:srgbClr val="755FFB"/>
            </a:solidFill>
            <a:ln w="54107" cap="flat">
              <a:noFill/>
              <a:prstDash val="solid"/>
              <a:miter/>
            </a:ln>
          </p:spPr>
          <p:txBody>
            <a:bodyPr rtlCol="0" anchor="ctr"/>
            <a:lstStyle/>
            <a:p>
              <a:endParaRPr lang="es-CO"/>
            </a:p>
          </p:txBody>
        </p:sp>
        <p:sp>
          <p:nvSpPr>
            <p:cNvPr id="8" name="Freeform: Shape 7">
              <a:extLst>
                <a:ext uri="{FF2B5EF4-FFF2-40B4-BE49-F238E27FC236}">
                  <a16:creationId xmlns:a16="http://schemas.microsoft.com/office/drawing/2014/main" id="{80450972-0A00-D6C2-2842-1DBCC2920AE7}"/>
                </a:ext>
              </a:extLst>
            </p:cNvPr>
            <p:cNvSpPr/>
            <p:nvPr/>
          </p:nvSpPr>
          <p:spPr>
            <a:xfrm>
              <a:off x="-41185" y="4208346"/>
              <a:ext cx="2609183" cy="5218367"/>
            </a:xfrm>
            <a:custGeom>
              <a:avLst/>
              <a:gdLst>
                <a:gd name="connsiteX0" fmla="*/ 0 w 2609183"/>
                <a:gd name="connsiteY0" fmla="*/ 5218368 h 5218367"/>
                <a:gd name="connsiteX1" fmla="*/ 2609184 w 2609183"/>
                <a:gd name="connsiteY1" fmla="*/ 2609184 h 5218367"/>
                <a:gd name="connsiteX2" fmla="*/ 0 w 2609183"/>
                <a:gd name="connsiteY2" fmla="*/ 0 h 5218367"/>
                <a:gd name="connsiteX3" fmla="*/ 0 w 2609183"/>
                <a:gd name="connsiteY3" fmla="*/ 668133 h 5218367"/>
                <a:gd name="connsiteX4" fmla="*/ 1941051 w 2609183"/>
                <a:gd name="connsiteY4" fmla="*/ 2609184 h 5218367"/>
                <a:gd name="connsiteX5" fmla="*/ 0 w 2609183"/>
                <a:gd name="connsiteY5" fmla="*/ 4550235 h 5218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9183" h="5218367">
                  <a:moveTo>
                    <a:pt x="0" y="5218368"/>
                  </a:moveTo>
                  <a:cubicBezTo>
                    <a:pt x="1440763" y="5218368"/>
                    <a:pt x="2609184" y="4049947"/>
                    <a:pt x="2609184" y="2609184"/>
                  </a:cubicBezTo>
                  <a:cubicBezTo>
                    <a:pt x="2609184" y="1168421"/>
                    <a:pt x="1440763" y="0"/>
                    <a:pt x="0" y="0"/>
                  </a:cubicBezTo>
                  <a:lnTo>
                    <a:pt x="0" y="668133"/>
                  </a:lnTo>
                  <a:cubicBezTo>
                    <a:pt x="1072045" y="668133"/>
                    <a:pt x="1941051" y="1537139"/>
                    <a:pt x="1941051" y="2609184"/>
                  </a:cubicBezTo>
                  <a:cubicBezTo>
                    <a:pt x="1941051" y="3681229"/>
                    <a:pt x="1072045" y="4550235"/>
                    <a:pt x="0" y="4550235"/>
                  </a:cubicBezTo>
                </a:path>
              </a:pathLst>
            </a:custGeom>
            <a:solidFill>
              <a:srgbClr val="755FFB"/>
            </a:solidFill>
            <a:ln w="54107" cap="flat">
              <a:noFill/>
              <a:prstDash val="solid"/>
              <a:miter/>
            </a:ln>
          </p:spPr>
          <p:txBody>
            <a:bodyPr rtlCol="0" anchor="ctr"/>
            <a:lstStyle/>
            <a:p>
              <a:endParaRPr lang="es-CO"/>
            </a:p>
          </p:txBody>
        </p:sp>
        <p:sp>
          <p:nvSpPr>
            <p:cNvPr id="9" name="Freeform: Shape 8">
              <a:extLst>
                <a:ext uri="{FF2B5EF4-FFF2-40B4-BE49-F238E27FC236}">
                  <a16:creationId xmlns:a16="http://schemas.microsoft.com/office/drawing/2014/main" id="{1BF04D2E-DF88-DEB3-DDBF-817A36CD1153}"/>
                </a:ext>
              </a:extLst>
            </p:cNvPr>
            <p:cNvSpPr/>
            <p:nvPr/>
          </p:nvSpPr>
          <p:spPr>
            <a:xfrm>
              <a:off x="7281746" y="5311253"/>
              <a:ext cx="3879394" cy="976752"/>
            </a:xfrm>
            <a:custGeom>
              <a:avLst/>
              <a:gdLst>
                <a:gd name="connsiteX0" fmla="*/ 3509052 w 3879394"/>
                <a:gd name="connsiteY0" fmla="*/ 0 h 976752"/>
                <a:gd name="connsiteX1" fmla="*/ 3879395 w 3879394"/>
                <a:gd name="connsiteY1" fmla="*/ 370343 h 976752"/>
                <a:gd name="connsiteX2" fmla="*/ 3879395 w 3879394"/>
                <a:gd name="connsiteY2" fmla="*/ 606409 h 976752"/>
                <a:gd name="connsiteX3" fmla="*/ 3509052 w 3879394"/>
                <a:gd name="connsiteY3" fmla="*/ 976752 h 976752"/>
                <a:gd name="connsiteX4" fmla="*/ 370343 w 3879394"/>
                <a:gd name="connsiteY4" fmla="*/ 976752 h 976752"/>
                <a:gd name="connsiteX5" fmla="*/ 0 w 3879394"/>
                <a:gd name="connsiteY5" fmla="*/ 606409 h 976752"/>
                <a:gd name="connsiteX6" fmla="*/ 0 w 3879394"/>
                <a:gd name="connsiteY6" fmla="*/ 370343 h 976752"/>
                <a:gd name="connsiteX7" fmla="*/ 370343 w 3879394"/>
                <a:gd name="connsiteY7" fmla="*/ 0 h 976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79394" h="976752">
                  <a:moveTo>
                    <a:pt x="3509052" y="0"/>
                  </a:moveTo>
                  <a:cubicBezTo>
                    <a:pt x="3713587" y="0"/>
                    <a:pt x="3879395" y="165808"/>
                    <a:pt x="3879395" y="370343"/>
                  </a:cubicBezTo>
                  <a:lnTo>
                    <a:pt x="3879395" y="606409"/>
                  </a:lnTo>
                  <a:cubicBezTo>
                    <a:pt x="3879395" y="810944"/>
                    <a:pt x="3713586" y="976752"/>
                    <a:pt x="3509052" y="976752"/>
                  </a:cubicBezTo>
                  <a:lnTo>
                    <a:pt x="370343" y="976752"/>
                  </a:lnTo>
                  <a:cubicBezTo>
                    <a:pt x="165808" y="976752"/>
                    <a:pt x="0" y="810943"/>
                    <a:pt x="0" y="606409"/>
                  </a:cubicBezTo>
                  <a:lnTo>
                    <a:pt x="0" y="370343"/>
                  </a:lnTo>
                  <a:cubicBezTo>
                    <a:pt x="0" y="165808"/>
                    <a:pt x="165809" y="0"/>
                    <a:pt x="370343" y="0"/>
                  </a:cubicBezTo>
                  <a:close/>
                </a:path>
              </a:pathLst>
            </a:custGeom>
            <a:solidFill>
              <a:srgbClr val="ADADAD"/>
            </a:solidFill>
            <a:ln w="54107"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A1C40B95-0AA7-8A32-9376-E87742C98A17}"/>
                </a:ext>
              </a:extLst>
            </p:cNvPr>
            <p:cNvSpPr/>
            <p:nvPr/>
          </p:nvSpPr>
          <p:spPr>
            <a:xfrm>
              <a:off x="3186318" y="614830"/>
              <a:ext cx="2429968" cy="1214984"/>
            </a:xfrm>
            <a:custGeom>
              <a:avLst/>
              <a:gdLst>
                <a:gd name="connsiteX0" fmla="*/ 2429968 w 2429968"/>
                <a:gd name="connsiteY0" fmla="*/ 1214984 h 1214984"/>
                <a:gd name="connsiteX1" fmla="*/ 1214984 w 2429968"/>
                <a:gd name="connsiteY1" fmla="*/ 0 h 1214984"/>
                <a:gd name="connsiteX2" fmla="*/ 0 w 2429968"/>
                <a:gd name="connsiteY2" fmla="*/ 1214984 h 1214984"/>
                <a:gd name="connsiteX3" fmla="*/ 310785 w 2429968"/>
                <a:gd name="connsiteY3" fmla="*/ 1214984 h 1214984"/>
                <a:gd name="connsiteX4" fmla="*/ 1214984 w 2429968"/>
                <a:gd name="connsiteY4" fmla="*/ 310785 h 1214984"/>
                <a:gd name="connsiteX5" fmla="*/ 2119184 w 2429968"/>
                <a:gd name="connsiteY5" fmla="*/ 1214984 h 1214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9968" h="1214984">
                  <a:moveTo>
                    <a:pt x="2429968" y="1214984"/>
                  </a:moveTo>
                  <a:cubicBezTo>
                    <a:pt x="2429968" y="544144"/>
                    <a:pt x="1885824" y="0"/>
                    <a:pt x="1214984" y="0"/>
                  </a:cubicBezTo>
                  <a:cubicBezTo>
                    <a:pt x="544144" y="0"/>
                    <a:pt x="0" y="544144"/>
                    <a:pt x="0" y="1214984"/>
                  </a:cubicBezTo>
                  <a:lnTo>
                    <a:pt x="310785" y="1214984"/>
                  </a:lnTo>
                  <a:cubicBezTo>
                    <a:pt x="310785" y="715780"/>
                    <a:pt x="715779" y="310785"/>
                    <a:pt x="1214984" y="310785"/>
                  </a:cubicBezTo>
                  <a:cubicBezTo>
                    <a:pt x="1714189" y="310785"/>
                    <a:pt x="2119184" y="715780"/>
                    <a:pt x="2119184" y="1214984"/>
                  </a:cubicBezTo>
                </a:path>
              </a:pathLst>
            </a:custGeom>
            <a:solidFill>
              <a:srgbClr val="67686A"/>
            </a:solidFill>
            <a:ln w="54107"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CCBEC454-5F2F-B389-E291-42E9EC4784B8}"/>
                </a:ext>
              </a:extLst>
            </p:cNvPr>
            <p:cNvSpPr/>
            <p:nvPr/>
          </p:nvSpPr>
          <p:spPr>
            <a:xfrm rot="-2841000">
              <a:off x="2107077" y="2766442"/>
              <a:ext cx="2516597" cy="2516597"/>
            </a:xfrm>
            <a:custGeom>
              <a:avLst/>
              <a:gdLst>
                <a:gd name="connsiteX0" fmla="*/ 2516598 w 2516597"/>
                <a:gd name="connsiteY0" fmla="*/ 1258299 h 2516597"/>
                <a:gd name="connsiteX1" fmla="*/ 1258299 w 2516597"/>
                <a:gd name="connsiteY1" fmla="*/ 2516598 h 2516597"/>
                <a:gd name="connsiteX2" fmla="*/ 0 w 2516597"/>
                <a:gd name="connsiteY2" fmla="*/ 1258299 h 2516597"/>
                <a:gd name="connsiteX3" fmla="*/ 1258299 w 2516597"/>
                <a:gd name="connsiteY3" fmla="*/ 0 h 2516597"/>
                <a:gd name="connsiteX4" fmla="*/ 2516598 w 2516597"/>
                <a:gd name="connsiteY4" fmla="*/ 1258299 h 25165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6597" h="2516597">
                  <a:moveTo>
                    <a:pt x="2516598" y="1258299"/>
                  </a:moveTo>
                  <a:cubicBezTo>
                    <a:pt x="2516598" y="1953239"/>
                    <a:pt x="1953238" y="2516598"/>
                    <a:pt x="1258299" y="2516598"/>
                  </a:cubicBezTo>
                  <a:cubicBezTo>
                    <a:pt x="563360" y="2516598"/>
                    <a:pt x="0" y="1953239"/>
                    <a:pt x="0" y="1258299"/>
                  </a:cubicBezTo>
                  <a:cubicBezTo>
                    <a:pt x="0" y="563360"/>
                    <a:pt x="563360" y="0"/>
                    <a:pt x="1258299" y="0"/>
                  </a:cubicBezTo>
                  <a:cubicBezTo>
                    <a:pt x="1953238" y="0"/>
                    <a:pt x="2516598" y="563360"/>
                    <a:pt x="2516598" y="1258299"/>
                  </a:cubicBezTo>
                  <a:close/>
                </a:path>
              </a:pathLst>
            </a:custGeom>
            <a:solidFill>
              <a:srgbClr val="F2F2F2"/>
            </a:solidFill>
            <a:ln w="54107" cap="flat">
              <a:noFill/>
              <a:prstDash val="solid"/>
              <a:miter/>
            </a:ln>
          </p:spPr>
          <p:txBody>
            <a:bodyPr rtlCol="0" anchor="ctr"/>
            <a:lstStyle/>
            <a:p>
              <a:endParaRPr lang="es-CO"/>
            </a:p>
          </p:txBody>
        </p:sp>
      </p:grpSp>
      <p:sp>
        <p:nvSpPr>
          <p:cNvPr id="12" name="TextBox 11">
            <a:extLst>
              <a:ext uri="{FF2B5EF4-FFF2-40B4-BE49-F238E27FC236}">
                <a16:creationId xmlns:a16="http://schemas.microsoft.com/office/drawing/2014/main" id="{797841AD-40E1-7EB3-4D77-45C96E11091A}"/>
              </a:ext>
            </a:extLst>
          </p:cNvPr>
          <p:cNvSpPr txBox="1"/>
          <p:nvPr/>
        </p:nvSpPr>
        <p:spPr>
          <a:xfrm>
            <a:off x="2567998" y="2814039"/>
            <a:ext cx="6428518" cy="1938992"/>
          </a:xfrm>
          <a:prstGeom prst="rect">
            <a:avLst/>
          </a:prstGeom>
          <a:noFill/>
        </p:spPr>
        <p:txBody>
          <a:bodyPr wrap="square" rtlCol="0">
            <a:spAutoFit/>
          </a:bodyPr>
          <a:lstStyle/>
          <a:p>
            <a:pPr algn="ctr"/>
            <a:r>
              <a:rPr lang="es-CO" sz="6000" b="1" dirty="0">
                <a:solidFill>
                  <a:schemeClr val="tx2"/>
                </a:solidFill>
                <a:latin typeface="Montserrat" panose="00000500000000000000" pitchFamily="2" charset="0"/>
              </a:rPr>
              <a:t>PRODUCT </a:t>
            </a:r>
            <a:r>
              <a:rPr lang="es-CO" sz="6000" i="1" dirty="0">
                <a:solidFill>
                  <a:schemeClr val="tx2"/>
                </a:solidFill>
                <a:latin typeface="Montserrat" panose="00000500000000000000" pitchFamily="2" charset="0"/>
              </a:rPr>
              <a:t>PRESENTATION</a:t>
            </a:r>
          </a:p>
        </p:txBody>
      </p:sp>
    </p:spTree>
    <p:extLst>
      <p:ext uri="{BB962C8B-B14F-4D97-AF65-F5344CB8AC3E}">
        <p14:creationId xmlns:p14="http://schemas.microsoft.com/office/powerpoint/2010/main" val="1050059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5FDAA118-6DD2-5DC2-6015-62EC093E8D32}"/>
              </a:ext>
            </a:extLst>
          </p:cNvPr>
          <p:cNvSpPr/>
          <p:nvPr/>
        </p:nvSpPr>
        <p:spPr>
          <a:xfrm rot="16200000">
            <a:off x="9585350" y="4590964"/>
            <a:ext cx="3809864" cy="1403434"/>
          </a:xfrm>
          <a:custGeom>
            <a:avLst/>
            <a:gdLst>
              <a:gd name="connsiteX0" fmla="*/ 3477158 w 3809864"/>
              <a:gd name="connsiteY0" fmla="*/ 0 h 1403434"/>
              <a:gd name="connsiteX1" fmla="*/ 3809864 w 3809864"/>
              <a:gd name="connsiteY1" fmla="*/ 332706 h 1403434"/>
              <a:gd name="connsiteX2" fmla="*/ 3809864 w 3809864"/>
              <a:gd name="connsiteY2" fmla="*/ 1070729 h 1403434"/>
              <a:gd name="connsiteX3" fmla="*/ 3477158 w 3809864"/>
              <a:gd name="connsiteY3" fmla="*/ 1403435 h 1403434"/>
              <a:gd name="connsiteX4" fmla="*/ 332706 w 3809864"/>
              <a:gd name="connsiteY4" fmla="*/ 1403435 h 1403434"/>
              <a:gd name="connsiteX5" fmla="*/ 0 w 3809864"/>
              <a:gd name="connsiteY5" fmla="*/ 1070729 h 1403434"/>
              <a:gd name="connsiteX6" fmla="*/ 0 w 3809864"/>
              <a:gd name="connsiteY6" fmla="*/ 332706 h 1403434"/>
              <a:gd name="connsiteX7" fmla="*/ 332706 w 3809864"/>
              <a:gd name="connsiteY7" fmla="*/ 0 h 1403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09864" h="1403434">
                <a:moveTo>
                  <a:pt x="3477158" y="0"/>
                </a:moveTo>
                <a:cubicBezTo>
                  <a:pt x="3660907" y="0"/>
                  <a:pt x="3809864" y="148958"/>
                  <a:pt x="3809864" y="332706"/>
                </a:cubicBezTo>
                <a:lnTo>
                  <a:pt x="3809864" y="1070729"/>
                </a:lnTo>
                <a:cubicBezTo>
                  <a:pt x="3809864" y="1254477"/>
                  <a:pt x="3660907" y="1403435"/>
                  <a:pt x="3477158" y="1403435"/>
                </a:cubicBezTo>
                <a:lnTo>
                  <a:pt x="332706" y="1403435"/>
                </a:lnTo>
                <a:cubicBezTo>
                  <a:pt x="148958" y="1403435"/>
                  <a:pt x="0" y="1254477"/>
                  <a:pt x="0" y="1070729"/>
                </a:cubicBezTo>
                <a:lnTo>
                  <a:pt x="0" y="332706"/>
                </a:lnTo>
                <a:cubicBezTo>
                  <a:pt x="0" y="148958"/>
                  <a:pt x="148958" y="0"/>
                  <a:pt x="332706" y="0"/>
                </a:cubicBezTo>
                <a:close/>
              </a:path>
            </a:pathLst>
          </a:custGeom>
          <a:solidFill>
            <a:srgbClr val="F2F2F2"/>
          </a:solidFill>
          <a:ln w="54187" cap="flat">
            <a:noFill/>
            <a:prstDash val="solid"/>
            <a:miter/>
          </a:ln>
        </p:spPr>
        <p:txBody>
          <a:bodyPr rtlCol="0" anchor="ctr"/>
          <a:lstStyle/>
          <a:p>
            <a:endParaRPr lang="es-CO"/>
          </a:p>
        </p:txBody>
      </p:sp>
      <p:sp>
        <p:nvSpPr>
          <p:cNvPr id="9" name="Freeform: Shape 8">
            <a:extLst>
              <a:ext uri="{FF2B5EF4-FFF2-40B4-BE49-F238E27FC236}">
                <a16:creationId xmlns:a16="http://schemas.microsoft.com/office/drawing/2014/main" id="{A7D7944C-E928-18FF-D969-5880538C8479}"/>
              </a:ext>
            </a:extLst>
          </p:cNvPr>
          <p:cNvSpPr/>
          <p:nvPr/>
        </p:nvSpPr>
        <p:spPr>
          <a:xfrm>
            <a:off x="3228983" y="5353642"/>
            <a:ext cx="3076719" cy="1538359"/>
          </a:xfrm>
          <a:custGeom>
            <a:avLst/>
            <a:gdLst>
              <a:gd name="connsiteX0" fmla="*/ 3076719 w 3076719"/>
              <a:gd name="connsiteY0" fmla="*/ 1538359 h 1538359"/>
              <a:gd name="connsiteX1" fmla="*/ 1538360 w 3076719"/>
              <a:gd name="connsiteY1" fmla="*/ 0 h 1538359"/>
              <a:gd name="connsiteX2" fmla="*/ 0 w 3076719"/>
              <a:gd name="connsiteY2" fmla="*/ 1538359 h 1538359"/>
              <a:gd name="connsiteX3" fmla="*/ 393937 w 3076719"/>
              <a:gd name="connsiteY3" fmla="*/ 1538359 h 1538359"/>
              <a:gd name="connsiteX4" fmla="*/ 1538360 w 3076719"/>
              <a:gd name="connsiteY4" fmla="*/ 393937 h 1538359"/>
              <a:gd name="connsiteX5" fmla="*/ 2682782 w 3076719"/>
              <a:gd name="connsiteY5" fmla="*/ 1538359 h 1538359"/>
              <a:gd name="connsiteX6" fmla="*/ 3076719 w 3076719"/>
              <a:gd name="connsiteY6" fmla="*/ 1538359 h 1538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6719" h="1538359">
                <a:moveTo>
                  <a:pt x="3076719" y="1538359"/>
                </a:moveTo>
                <a:cubicBezTo>
                  <a:pt x="3076719" y="688712"/>
                  <a:pt x="2388007" y="0"/>
                  <a:pt x="1538360" y="0"/>
                </a:cubicBezTo>
                <a:cubicBezTo>
                  <a:pt x="688713" y="0"/>
                  <a:pt x="0" y="688712"/>
                  <a:pt x="0" y="1538359"/>
                </a:cubicBezTo>
                <a:lnTo>
                  <a:pt x="393937" y="1538359"/>
                </a:lnTo>
                <a:cubicBezTo>
                  <a:pt x="393937" y="906001"/>
                  <a:pt x="906543" y="393937"/>
                  <a:pt x="1538360" y="393937"/>
                </a:cubicBezTo>
                <a:cubicBezTo>
                  <a:pt x="2170176" y="393937"/>
                  <a:pt x="2682782" y="906543"/>
                  <a:pt x="2682782" y="1538359"/>
                </a:cubicBezTo>
                <a:lnTo>
                  <a:pt x="3076719" y="1538359"/>
                </a:lnTo>
                <a:close/>
              </a:path>
            </a:pathLst>
          </a:custGeom>
          <a:solidFill>
            <a:srgbClr val="755FFB"/>
          </a:solidFill>
          <a:ln w="54187"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10EF56D-9292-FD04-C95B-ECFC7EEA2763}"/>
              </a:ext>
            </a:extLst>
          </p:cNvPr>
          <p:cNvSpPr/>
          <p:nvPr/>
        </p:nvSpPr>
        <p:spPr>
          <a:xfrm>
            <a:off x="601472" y="4463355"/>
            <a:ext cx="4925026" cy="1490133"/>
          </a:xfrm>
          <a:custGeom>
            <a:avLst/>
            <a:gdLst>
              <a:gd name="connsiteX0" fmla="*/ 4511582 w 4925026"/>
              <a:gd name="connsiteY0" fmla="*/ 0 h 1490133"/>
              <a:gd name="connsiteX1" fmla="*/ 4925026 w 4925026"/>
              <a:gd name="connsiteY1" fmla="*/ 413444 h 1490133"/>
              <a:gd name="connsiteX2" fmla="*/ 4925026 w 4925026"/>
              <a:gd name="connsiteY2" fmla="*/ 1076689 h 1490133"/>
              <a:gd name="connsiteX3" fmla="*/ 4511582 w 4925026"/>
              <a:gd name="connsiteY3" fmla="*/ 1490133 h 1490133"/>
              <a:gd name="connsiteX4" fmla="*/ 413444 w 4925026"/>
              <a:gd name="connsiteY4" fmla="*/ 1490133 h 1490133"/>
              <a:gd name="connsiteX5" fmla="*/ 0 w 4925026"/>
              <a:gd name="connsiteY5" fmla="*/ 1076689 h 1490133"/>
              <a:gd name="connsiteX6" fmla="*/ 0 w 4925026"/>
              <a:gd name="connsiteY6" fmla="*/ 413444 h 1490133"/>
              <a:gd name="connsiteX7" fmla="*/ 413444 w 4925026"/>
              <a:gd name="connsiteY7" fmla="*/ 0 h 1490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5026" h="1490133">
                <a:moveTo>
                  <a:pt x="4511582" y="0"/>
                </a:moveTo>
                <a:cubicBezTo>
                  <a:pt x="4739921" y="0"/>
                  <a:pt x="4925026" y="185106"/>
                  <a:pt x="4925026" y="413444"/>
                </a:cubicBezTo>
                <a:lnTo>
                  <a:pt x="4925026" y="1076689"/>
                </a:lnTo>
                <a:cubicBezTo>
                  <a:pt x="4925026" y="1305028"/>
                  <a:pt x="4739921" y="1490133"/>
                  <a:pt x="4511582" y="1490133"/>
                </a:cubicBezTo>
                <a:lnTo>
                  <a:pt x="413444" y="1490133"/>
                </a:lnTo>
                <a:cubicBezTo>
                  <a:pt x="185105" y="1490133"/>
                  <a:pt x="0" y="1305028"/>
                  <a:pt x="0" y="1076689"/>
                </a:cubicBezTo>
                <a:lnTo>
                  <a:pt x="0" y="413444"/>
                </a:lnTo>
                <a:cubicBezTo>
                  <a:pt x="0" y="185105"/>
                  <a:pt x="185105" y="0"/>
                  <a:pt x="413444" y="0"/>
                </a:cubicBezTo>
                <a:close/>
              </a:path>
            </a:pathLst>
          </a:custGeom>
          <a:solidFill>
            <a:srgbClr val="FFFFFF"/>
          </a:solidFill>
          <a:ln w="54187" cap="flat">
            <a:noFill/>
            <a:prstDash val="solid"/>
            <a:miter/>
          </a:ln>
          <a:effectLst>
            <a:outerShdw blurRad="63500" sx="102000" sy="102000" algn="ctr" rotWithShape="0">
              <a:prstClr val="black">
                <a:alpha val="40000"/>
              </a:prstClr>
            </a:outerShdw>
          </a:effectLst>
        </p:spPr>
        <p:txBody>
          <a:bodyPr rtlCol="0" anchor="ctr"/>
          <a:lstStyle/>
          <a:p>
            <a:endParaRPr lang="es-CO"/>
          </a:p>
        </p:txBody>
      </p:sp>
      <p:sp>
        <p:nvSpPr>
          <p:cNvPr id="13" name="Freeform: Shape 12">
            <a:extLst>
              <a:ext uri="{FF2B5EF4-FFF2-40B4-BE49-F238E27FC236}">
                <a16:creationId xmlns:a16="http://schemas.microsoft.com/office/drawing/2014/main" id="{3C2244D5-761C-0A1D-D1FF-440D2E164801}"/>
              </a:ext>
            </a:extLst>
          </p:cNvPr>
          <p:cNvSpPr/>
          <p:nvPr/>
        </p:nvSpPr>
        <p:spPr>
          <a:xfrm>
            <a:off x="933636" y="4739707"/>
            <a:ext cx="937429" cy="937429"/>
          </a:xfrm>
          <a:custGeom>
            <a:avLst/>
            <a:gdLst>
              <a:gd name="connsiteX0" fmla="*/ 937429 w 937429"/>
              <a:gd name="connsiteY0" fmla="*/ 468715 h 937429"/>
              <a:gd name="connsiteX1" fmla="*/ 468715 w 937429"/>
              <a:gd name="connsiteY1" fmla="*/ 937430 h 937429"/>
              <a:gd name="connsiteX2" fmla="*/ 0 w 937429"/>
              <a:gd name="connsiteY2" fmla="*/ 468715 h 937429"/>
              <a:gd name="connsiteX3" fmla="*/ 468715 w 937429"/>
              <a:gd name="connsiteY3" fmla="*/ 0 h 937429"/>
              <a:gd name="connsiteX4" fmla="*/ 937429 w 937429"/>
              <a:gd name="connsiteY4" fmla="*/ 468715 h 9374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7429" h="937429">
                <a:moveTo>
                  <a:pt x="937429" y="468715"/>
                </a:moveTo>
                <a:cubicBezTo>
                  <a:pt x="937429" y="727579"/>
                  <a:pt x="727579" y="937430"/>
                  <a:pt x="468715" y="937430"/>
                </a:cubicBezTo>
                <a:cubicBezTo>
                  <a:pt x="209851" y="937430"/>
                  <a:pt x="0" y="727579"/>
                  <a:pt x="0" y="468715"/>
                </a:cubicBezTo>
                <a:cubicBezTo>
                  <a:pt x="0" y="209851"/>
                  <a:pt x="209851" y="0"/>
                  <a:pt x="468715" y="0"/>
                </a:cubicBezTo>
                <a:cubicBezTo>
                  <a:pt x="727579" y="0"/>
                  <a:pt x="937429" y="209851"/>
                  <a:pt x="937429" y="468715"/>
                </a:cubicBezTo>
                <a:close/>
              </a:path>
            </a:pathLst>
          </a:custGeom>
          <a:solidFill>
            <a:srgbClr val="F2F2F2"/>
          </a:solidFill>
          <a:ln w="54187" cap="flat">
            <a:noFill/>
            <a:prstDash val="solid"/>
            <a:miter/>
          </a:ln>
        </p:spPr>
        <p:txBody>
          <a:bodyPr rtlCol="0" anchor="ctr"/>
          <a:lstStyle/>
          <a:p>
            <a:endParaRPr lang="es-CO"/>
          </a:p>
        </p:txBody>
      </p:sp>
      <p:sp>
        <p:nvSpPr>
          <p:cNvPr id="14" name="Freeform: Shape 13">
            <a:extLst>
              <a:ext uri="{FF2B5EF4-FFF2-40B4-BE49-F238E27FC236}">
                <a16:creationId xmlns:a16="http://schemas.microsoft.com/office/drawing/2014/main" id="{8D36B274-49FF-EA39-C91D-9A39E38C3CBF}"/>
              </a:ext>
            </a:extLst>
          </p:cNvPr>
          <p:cNvSpPr/>
          <p:nvPr/>
        </p:nvSpPr>
        <p:spPr>
          <a:xfrm>
            <a:off x="1174766" y="5053448"/>
            <a:ext cx="455167" cy="320243"/>
          </a:xfrm>
          <a:custGeom>
            <a:avLst/>
            <a:gdLst>
              <a:gd name="connsiteX0" fmla="*/ 0 w 455167"/>
              <a:gd name="connsiteY0" fmla="*/ 0 h 320243"/>
              <a:gd name="connsiteX1" fmla="*/ 455168 w 455167"/>
              <a:gd name="connsiteY1" fmla="*/ 0 h 320243"/>
              <a:gd name="connsiteX2" fmla="*/ 455168 w 455167"/>
              <a:gd name="connsiteY2" fmla="*/ 320244 h 320243"/>
              <a:gd name="connsiteX3" fmla="*/ 0 w 455167"/>
              <a:gd name="connsiteY3" fmla="*/ 320244 h 320243"/>
            </a:gdLst>
            <a:ahLst/>
            <a:cxnLst>
              <a:cxn ang="0">
                <a:pos x="connsiteX0" y="connsiteY0"/>
              </a:cxn>
              <a:cxn ang="0">
                <a:pos x="connsiteX1" y="connsiteY1"/>
              </a:cxn>
              <a:cxn ang="0">
                <a:pos x="connsiteX2" y="connsiteY2"/>
              </a:cxn>
              <a:cxn ang="0">
                <a:pos x="connsiteX3" y="connsiteY3"/>
              </a:cxn>
            </a:cxnLst>
            <a:rect l="l" t="t" r="r" b="b"/>
            <a:pathLst>
              <a:path w="455167" h="320243">
                <a:moveTo>
                  <a:pt x="0" y="0"/>
                </a:moveTo>
                <a:lnTo>
                  <a:pt x="455168" y="0"/>
                </a:lnTo>
                <a:lnTo>
                  <a:pt x="455168" y="320244"/>
                </a:lnTo>
                <a:lnTo>
                  <a:pt x="0" y="320244"/>
                </a:lnTo>
                <a:close/>
              </a:path>
            </a:pathLst>
          </a:custGeom>
          <a:solidFill>
            <a:srgbClr val="755FFB"/>
          </a:solidFill>
          <a:ln w="54187" cap="flat">
            <a:noFill/>
            <a:prstDash val="solid"/>
            <a:miter/>
          </a:ln>
        </p:spPr>
        <p:txBody>
          <a:bodyPr rtlCol="0" anchor="ctr"/>
          <a:lstStyle/>
          <a:p>
            <a:endParaRPr lang="es-CO"/>
          </a:p>
        </p:txBody>
      </p:sp>
      <p:sp>
        <p:nvSpPr>
          <p:cNvPr id="15" name="Freeform: Shape 14">
            <a:extLst>
              <a:ext uri="{FF2B5EF4-FFF2-40B4-BE49-F238E27FC236}">
                <a16:creationId xmlns:a16="http://schemas.microsoft.com/office/drawing/2014/main" id="{7EB7165D-9702-081F-8DAA-7086DF1D24ED}"/>
              </a:ext>
            </a:extLst>
          </p:cNvPr>
          <p:cNvSpPr/>
          <p:nvPr/>
        </p:nvSpPr>
        <p:spPr>
          <a:xfrm>
            <a:off x="1174766" y="5053448"/>
            <a:ext cx="455167" cy="193987"/>
          </a:xfrm>
          <a:custGeom>
            <a:avLst/>
            <a:gdLst>
              <a:gd name="connsiteX0" fmla="*/ 0 w 455167"/>
              <a:gd name="connsiteY0" fmla="*/ 0 h 193987"/>
              <a:gd name="connsiteX1" fmla="*/ 229751 w 455167"/>
              <a:gd name="connsiteY1" fmla="*/ 193988 h 193987"/>
              <a:gd name="connsiteX2" fmla="*/ 455168 w 455167"/>
              <a:gd name="connsiteY2" fmla="*/ 0 h 193987"/>
            </a:gdLst>
            <a:ahLst/>
            <a:cxnLst>
              <a:cxn ang="0">
                <a:pos x="connsiteX0" y="connsiteY0"/>
              </a:cxn>
              <a:cxn ang="0">
                <a:pos x="connsiteX1" y="connsiteY1"/>
              </a:cxn>
              <a:cxn ang="0">
                <a:pos x="connsiteX2" y="connsiteY2"/>
              </a:cxn>
            </a:cxnLst>
            <a:rect l="l" t="t" r="r" b="b"/>
            <a:pathLst>
              <a:path w="455167" h="193987">
                <a:moveTo>
                  <a:pt x="0" y="0"/>
                </a:moveTo>
                <a:lnTo>
                  <a:pt x="229751" y="193988"/>
                </a:lnTo>
                <a:lnTo>
                  <a:pt x="455168" y="0"/>
                </a:lnTo>
              </a:path>
            </a:pathLst>
          </a:custGeom>
          <a:noFill/>
          <a:ln w="16256" cap="flat">
            <a:solidFill>
              <a:srgbClr val="F2F2F2"/>
            </a:solidFill>
            <a:prstDash val="solid"/>
            <a:miter/>
          </a:ln>
        </p:spPr>
        <p:txBody>
          <a:bodyPr rtlCol="0" anchor="ctr"/>
          <a:lstStyle/>
          <a:p>
            <a:endParaRPr lang="es-CO"/>
          </a:p>
        </p:txBody>
      </p:sp>
      <p:sp>
        <p:nvSpPr>
          <p:cNvPr id="16" name="Freeform: Shape 15">
            <a:extLst>
              <a:ext uri="{FF2B5EF4-FFF2-40B4-BE49-F238E27FC236}">
                <a16:creationId xmlns:a16="http://schemas.microsoft.com/office/drawing/2014/main" id="{0DED0D45-C69D-8BD7-633B-5C7FB12D63A3}"/>
              </a:ext>
            </a:extLst>
          </p:cNvPr>
          <p:cNvSpPr/>
          <p:nvPr/>
        </p:nvSpPr>
        <p:spPr>
          <a:xfrm>
            <a:off x="1174766" y="5207338"/>
            <a:ext cx="182067" cy="166894"/>
          </a:xfrm>
          <a:custGeom>
            <a:avLst/>
            <a:gdLst>
              <a:gd name="connsiteX0" fmla="*/ 0 w 182067"/>
              <a:gd name="connsiteY0" fmla="*/ 166895 h 166894"/>
              <a:gd name="connsiteX1" fmla="*/ 182067 w 182067"/>
              <a:gd name="connsiteY1" fmla="*/ 0 h 166894"/>
            </a:gdLst>
            <a:ahLst/>
            <a:cxnLst>
              <a:cxn ang="0">
                <a:pos x="connsiteX0" y="connsiteY0"/>
              </a:cxn>
              <a:cxn ang="0">
                <a:pos x="connsiteX1" y="connsiteY1"/>
              </a:cxn>
            </a:cxnLst>
            <a:rect l="l" t="t" r="r" b="b"/>
            <a:pathLst>
              <a:path w="182067" h="166894">
                <a:moveTo>
                  <a:pt x="0" y="166895"/>
                </a:moveTo>
                <a:lnTo>
                  <a:pt x="182067" y="0"/>
                </a:lnTo>
              </a:path>
            </a:pathLst>
          </a:custGeom>
          <a:ln w="16256" cap="flat">
            <a:solidFill>
              <a:srgbClr val="F2F2F2"/>
            </a:solidFill>
            <a:prstDash val="solid"/>
            <a:miter/>
          </a:ln>
        </p:spPr>
        <p:txBody>
          <a:bodyPr rtlCol="0" anchor="ctr"/>
          <a:lstStyle/>
          <a:p>
            <a:endParaRPr lang="es-CO"/>
          </a:p>
        </p:txBody>
      </p:sp>
      <p:sp>
        <p:nvSpPr>
          <p:cNvPr id="17" name="Freeform: Shape 16">
            <a:extLst>
              <a:ext uri="{FF2B5EF4-FFF2-40B4-BE49-F238E27FC236}">
                <a16:creationId xmlns:a16="http://schemas.microsoft.com/office/drawing/2014/main" id="{372BDD94-0EDA-740D-3FA9-B621A4A8E28B}"/>
              </a:ext>
            </a:extLst>
          </p:cNvPr>
          <p:cNvSpPr/>
          <p:nvPr/>
        </p:nvSpPr>
        <p:spPr>
          <a:xfrm>
            <a:off x="1449493" y="5208963"/>
            <a:ext cx="180441" cy="165269"/>
          </a:xfrm>
          <a:custGeom>
            <a:avLst/>
            <a:gdLst>
              <a:gd name="connsiteX0" fmla="*/ 180442 w 180441"/>
              <a:gd name="connsiteY0" fmla="*/ 165269 h 165269"/>
              <a:gd name="connsiteX1" fmla="*/ 0 w 180441"/>
              <a:gd name="connsiteY1" fmla="*/ 0 h 165269"/>
            </a:gdLst>
            <a:ahLst/>
            <a:cxnLst>
              <a:cxn ang="0">
                <a:pos x="connsiteX0" y="connsiteY0"/>
              </a:cxn>
              <a:cxn ang="0">
                <a:pos x="connsiteX1" y="connsiteY1"/>
              </a:cxn>
            </a:cxnLst>
            <a:rect l="l" t="t" r="r" b="b"/>
            <a:pathLst>
              <a:path w="180441" h="165269">
                <a:moveTo>
                  <a:pt x="180442" y="165269"/>
                </a:moveTo>
                <a:lnTo>
                  <a:pt x="0" y="0"/>
                </a:lnTo>
              </a:path>
            </a:pathLst>
          </a:custGeom>
          <a:ln w="16256" cap="flat">
            <a:solidFill>
              <a:srgbClr val="F2F2F2"/>
            </a:solidFill>
            <a:prstDash val="solid"/>
            <a:miter/>
          </a:ln>
        </p:spPr>
        <p:txBody>
          <a:bodyPr rtlCol="0" anchor="ctr"/>
          <a:lstStyle/>
          <a:p>
            <a:endParaRPr lang="es-CO"/>
          </a:p>
        </p:txBody>
      </p:sp>
      <p:sp>
        <p:nvSpPr>
          <p:cNvPr id="18" name="TextBox 17">
            <a:extLst>
              <a:ext uri="{FF2B5EF4-FFF2-40B4-BE49-F238E27FC236}">
                <a16:creationId xmlns:a16="http://schemas.microsoft.com/office/drawing/2014/main" id="{B4F796B8-A8D8-861A-AAC5-F08EABDE1D60}"/>
              </a:ext>
            </a:extLst>
          </p:cNvPr>
          <p:cNvSpPr txBox="1"/>
          <p:nvPr/>
        </p:nvSpPr>
        <p:spPr>
          <a:xfrm>
            <a:off x="402889" y="1483768"/>
            <a:ext cx="6428518" cy="1200329"/>
          </a:xfrm>
          <a:prstGeom prst="rect">
            <a:avLst/>
          </a:prstGeom>
          <a:noFill/>
        </p:spPr>
        <p:txBody>
          <a:bodyPr wrap="square" rtlCol="0">
            <a:spAutoFit/>
          </a:bodyPr>
          <a:lstStyle/>
          <a:p>
            <a:r>
              <a:rPr lang="es-CO" sz="3600" b="1" dirty="0">
                <a:solidFill>
                  <a:schemeClr val="tx2"/>
                </a:solidFill>
                <a:latin typeface="Montserrat" panose="00000500000000000000" pitchFamily="2" charset="0"/>
              </a:rPr>
              <a:t>THE </a:t>
            </a:r>
          </a:p>
          <a:p>
            <a:r>
              <a:rPr lang="es-CO" sz="3600" i="1" dirty="0">
                <a:solidFill>
                  <a:schemeClr val="tx2"/>
                </a:solidFill>
                <a:latin typeface="Montserrat" panose="00000500000000000000" pitchFamily="2" charset="0"/>
              </a:rPr>
              <a:t>PROBLEM</a:t>
            </a:r>
          </a:p>
        </p:txBody>
      </p:sp>
      <p:sp>
        <p:nvSpPr>
          <p:cNvPr id="19" name="Marcador de texto 20">
            <a:extLst>
              <a:ext uri="{FF2B5EF4-FFF2-40B4-BE49-F238E27FC236}">
                <a16:creationId xmlns:a16="http://schemas.microsoft.com/office/drawing/2014/main" id="{9F538638-11C0-4FEA-43F6-BA038BC09F40}"/>
              </a:ext>
            </a:extLst>
          </p:cNvPr>
          <p:cNvSpPr txBox="1">
            <a:spLocks/>
          </p:cNvSpPr>
          <p:nvPr/>
        </p:nvSpPr>
        <p:spPr>
          <a:xfrm>
            <a:off x="402888" y="2800812"/>
            <a:ext cx="5535971" cy="21036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Sed venenatis neque vel purus interdum, quis blandit risus pellentesque. Cras faucibus semper dolor ac viverra. Fusce ut ligula dictum, ullamcorper neque et, sollicitudin </a:t>
            </a:r>
            <a:r>
              <a:rPr lang="en-US" sz="1600" dirty="0" err="1"/>
              <a:t>velit</a:t>
            </a:r>
            <a:r>
              <a:rPr lang="en-US" sz="1600" dirty="0"/>
              <a:t>.</a:t>
            </a:r>
          </a:p>
          <a:p>
            <a:pPr algn="just"/>
            <a:endParaRPr lang="en-US" sz="1600" dirty="0"/>
          </a:p>
          <a:p>
            <a:pPr algn="just"/>
            <a:endParaRPr lang="en-US" sz="1600" dirty="0"/>
          </a:p>
        </p:txBody>
      </p:sp>
      <p:sp>
        <p:nvSpPr>
          <p:cNvPr id="20" name="Marcador de texto 20">
            <a:extLst>
              <a:ext uri="{FF2B5EF4-FFF2-40B4-BE49-F238E27FC236}">
                <a16:creationId xmlns:a16="http://schemas.microsoft.com/office/drawing/2014/main" id="{E9CB8E6F-6D30-6E27-A73D-13AAC0A044CA}"/>
              </a:ext>
            </a:extLst>
          </p:cNvPr>
          <p:cNvSpPr txBox="1">
            <a:spLocks/>
          </p:cNvSpPr>
          <p:nvPr/>
        </p:nvSpPr>
        <p:spPr>
          <a:xfrm>
            <a:off x="1963725" y="4739707"/>
            <a:ext cx="3236321" cy="13163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a:t>
            </a:r>
          </a:p>
          <a:p>
            <a:pPr marL="0" indent="0" algn="just">
              <a:buNone/>
            </a:pPr>
            <a:r>
              <a:rPr lang="en-US" sz="1600" b="1" dirty="0"/>
              <a:t> </a:t>
            </a:r>
            <a:r>
              <a:rPr lang="en-US" sz="1600" dirty="0"/>
              <a:t>sit amet, consectetur adipiscing elit. Sed venenatis neque vel </a:t>
            </a:r>
            <a:r>
              <a:rPr lang="en-US" sz="1600" dirty="0" err="1"/>
              <a:t>purus</a:t>
            </a:r>
            <a:endParaRPr lang="en-US" sz="1600" dirty="0"/>
          </a:p>
        </p:txBody>
      </p:sp>
      <p:sp>
        <p:nvSpPr>
          <p:cNvPr id="21" name="Picture Placeholder 20">
            <a:extLst>
              <a:ext uri="{FF2B5EF4-FFF2-40B4-BE49-F238E27FC236}">
                <a16:creationId xmlns:a16="http://schemas.microsoft.com/office/drawing/2014/main" id="{1728FAE0-FBBB-2952-2981-A102B84DFA8B}"/>
              </a:ext>
            </a:extLst>
          </p:cNvPr>
          <p:cNvSpPr>
            <a:spLocks noGrp="1"/>
          </p:cNvSpPr>
          <p:nvPr>
            <p:ph type="pic" sz="quarter" idx="13"/>
          </p:nvPr>
        </p:nvSpPr>
        <p:spPr/>
        <p:txBody>
          <a:bodyPr/>
          <a:lstStyle/>
          <a:p>
            <a:endParaRPr lang="es-CO"/>
          </a:p>
        </p:txBody>
      </p:sp>
      <p:sp>
        <p:nvSpPr>
          <p:cNvPr id="11" name="Freeform: Shape 10">
            <a:extLst>
              <a:ext uri="{FF2B5EF4-FFF2-40B4-BE49-F238E27FC236}">
                <a16:creationId xmlns:a16="http://schemas.microsoft.com/office/drawing/2014/main" id="{21A2DF78-D341-B653-AB6C-0839EC5D17C3}"/>
              </a:ext>
            </a:extLst>
          </p:cNvPr>
          <p:cNvSpPr/>
          <p:nvPr/>
        </p:nvSpPr>
        <p:spPr>
          <a:xfrm>
            <a:off x="4767342" y="639944"/>
            <a:ext cx="1792494" cy="1792494"/>
          </a:xfrm>
          <a:custGeom>
            <a:avLst/>
            <a:gdLst>
              <a:gd name="connsiteX0" fmla="*/ 1792495 w 1792494"/>
              <a:gd name="connsiteY0" fmla="*/ 896247 h 1792494"/>
              <a:gd name="connsiteX1" fmla="*/ 896247 w 1792494"/>
              <a:gd name="connsiteY1" fmla="*/ 1792495 h 1792494"/>
              <a:gd name="connsiteX2" fmla="*/ 0 w 1792494"/>
              <a:gd name="connsiteY2" fmla="*/ 896247 h 1792494"/>
              <a:gd name="connsiteX3" fmla="*/ 896247 w 1792494"/>
              <a:gd name="connsiteY3" fmla="*/ 0 h 1792494"/>
              <a:gd name="connsiteX4" fmla="*/ 1792495 w 1792494"/>
              <a:gd name="connsiteY4" fmla="*/ 896247 h 17924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2494" h="1792494">
                <a:moveTo>
                  <a:pt x="1792495" y="896247"/>
                </a:moveTo>
                <a:cubicBezTo>
                  <a:pt x="1792495" y="1391231"/>
                  <a:pt x="1391231" y="1792495"/>
                  <a:pt x="896247" y="1792495"/>
                </a:cubicBezTo>
                <a:cubicBezTo>
                  <a:pt x="401264" y="1792495"/>
                  <a:pt x="0" y="1391231"/>
                  <a:pt x="0" y="896247"/>
                </a:cubicBezTo>
                <a:cubicBezTo>
                  <a:pt x="0" y="401264"/>
                  <a:pt x="401264" y="0"/>
                  <a:pt x="896247" y="0"/>
                </a:cubicBezTo>
                <a:cubicBezTo>
                  <a:pt x="1391231" y="0"/>
                  <a:pt x="1792495" y="401264"/>
                  <a:pt x="1792495" y="896247"/>
                </a:cubicBezTo>
                <a:close/>
              </a:path>
            </a:pathLst>
          </a:custGeom>
          <a:solidFill>
            <a:srgbClr val="755FFB"/>
          </a:solidFill>
          <a:ln w="54187" cap="flat">
            <a:noFill/>
            <a:prstDash val="solid"/>
            <a:miter/>
          </a:ln>
        </p:spPr>
        <p:txBody>
          <a:bodyPr rtlCol="0" anchor="ctr"/>
          <a:lstStyle/>
          <a:p>
            <a:endParaRPr lang="es-CO"/>
          </a:p>
        </p:txBody>
      </p:sp>
    </p:spTree>
    <p:extLst>
      <p:ext uri="{BB962C8B-B14F-4D97-AF65-F5344CB8AC3E}">
        <p14:creationId xmlns:p14="http://schemas.microsoft.com/office/powerpoint/2010/main" val="2609067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0D0AB5F6-052D-94D3-B1E7-6587DE09F1C0}"/>
              </a:ext>
            </a:extLst>
          </p:cNvPr>
          <p:cNvSpPr/>
          <p:nvPr/>
        </p:nvSpPr>
        <p:spPr>
          <a:xfrm>
            <a:off x="8554649" y="3213807"/>
            <a:ext cx="4538827" cy="4538827"/>
          </a:xfrm>
          <a:custGeom>
            <a:avLst/>
            <a:gdLst>
              <a:gd name="connsiteX0" fmla="*/ 4538828 w 4538827"/>
              <a:gd name="connsiteY0" fmla="*/ 2269414 h 4538827"/>
              <a:gd name="connsiteX1" fmla="*/ 2269414 w 4538827"/>
              <a:gd name="connsiteY1" fmla="*/ 4538828 h 4538827"/>
              <a:gd name="connsiteX2" fmla="*/ 0 w 4538827"/>
              <a:gd name="connsiteY2" fmla="*/ 2269414 h 4538827"/>
              <a:gd name="connsiteX3" fmla="*/ 2269414 w 4538827"/>
              <a:gd name="connsiteY3" fmla="*/ 1 h 4538827"/>
              <a:gd name="connsiteX4" fmla="*/ 4538828 w 4538827"/>
              <a:gd name="connsiteY4" fmla="*/ 2269414 h 45388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38827" h="4538827">
                <a:moveTo>
                  <a:pt x="4538828" y="2269414"/>
                </a:moveTo>
                <a:cubicBezTo>
                  <a:pt x="4538828" y="3522776"/>
                  <a:pt x="3522776" y="4538828"/>
                  <a:pt x="2269414" y="4538828"/>
                </a:cubicBezTo>
                <a:cubicBezTo>
                  <a:pt x="1016051" y="4538828"/>
                  <a:pt x="0" y="3522777"/>
                  <a:pt x="0" y="2269414"/>
                </a:cubicBezTo>
                <a:cubicBezTo>
                  <a:pt x="0" y="1016052"/>
                  <a:pt x="1016051" y="1"/>
                  <a:pt x="2269414" y="1"/>
                </a:cubicBezTo>
                <a:cubicBezTo>
                  <a:pt x="3522776" y="1"/>
                  <a:pt x="4538828" y="1016052"/>
                  <a:pt x="4538828" y="2269414"/>
                </a:cubicBezTo>
                <a:close/>
              </a:path>
            </a:pathLst>
          </a:custGeom>
          <a:solidFill>
            <a:srgbClr val="F2F2F2"/>
          </a:solidFill>
          <a:ln w="55143" cap="flat">
            <a:noFill/>
            <a:prstDash val="solid"/>
            <a:miter/>
          </a:ln>
        </p:spPr>
        <p:txBody>
          <a:bodyPr rtlCol="0" anchor="ctr"/>
          <a:lstStyle/>
          <a:p>
            <a:endParaRPr lang="es-CO"/>
          </a:p>
        </p:txBody>
      </p:sp>
      <p:sp>
        <p:nvSpPr>
          <p:cNvPr id="7" name="Freeform: Shape 6">
            <a:extLst>
              <a:ext uri="{FF2B5EF4-FFF2-40B4-BE49-F238E27FC236}">
                <a16:creationId xmlns:a16="http://schemas.microsoft.com/office/drawing/2014/main" id="{4EB54D15-3EE5-8D00-2485-2CEC957B73D4}"/>
              </a:ext>
            </a:extLst>
          </p:cNvPr>
          <p:cNvSpPr/>
          <p:nvPr/>
        </p:nvSpPr>
        <p:spPr>
          <a:xfrm>
            <a:off x="1048594" y="1321710"/>
            <a:ext cx="2647833" cy="2647833"/>
          </a:xfrm>
          <a:custGeom>
            <a:avLst/>
            <a:gdLst>
              <a:gd name="connsiteX0" fmla="*/ 2647833 w 2647833"/>
              <a:gd name="connsiteY0" fmla="*/ 1323917 h 2647833"/>
              <a:gd name="connsiteX1" fmla="*/ 1323917 w 2647833"/>
              <a:gd name="connsiteY1" fmla="*/ 2647833 h 2647833"/>
              <a:gd name="connsiteX2" fmla="*/ 0 w 2647833"/>
              <a:gd name="connsiteY2" fmla="*/ 1323917 h 2647833"/>
              <a:gd name="connsiteX3" fmla="*/ 1323917 w 2647833"/>
              <a:gd name="connsiteY3" fmla="*/ 0 h 2647833"/>
              <a:gd name="connsiteX4" fmla="*/ 2647833 w 2647833"/>
              <a:gd name="connsiteY4" fmla="*/ 1323917 h 2647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47833" h="2647833">
                <a:moveTo>
                  <a:pt x="2647833" y="1323917"/>
                </a:moveTo>
                <a:cubicBezTo>
                  <a:pt x="2647833" y="2055095"/>
                  <a:pt x="2055095" y="2647833"/>
                  <a:pt x="1323917" y="2647833"/>
                </a:cubicBezTo>
                <a:cubicBezTo>
                  <a:pt x="592738" y="2647833"/>
                  <a:pt x="0" y="2055095"/>
                  <a:pt x="0" y="1323917"/>
                </a:cubicBezTo>
                <a:cubicBezTo>
                  <a:pt x="0" y="592738"/>
                  <a:pt x="592738" y="0"/>
                  <a:pt x="1323917" y="0"/>
                </a:cubicBezTo>
                <a:cubicBezTo>
                  <a:pt x="2055095" y="0"/>
                  <a:pt x="2647833" y="592738"/>
                  <a:pt x="2647833" y="1323917"/>
                </a:cubicBezTo>
                <a:close/>
              </a:path>
            </a:pathLst>
          </a:custGeom>
          <a:solidFill>
            <a:srgbClr val="F2F2F2"/>
          </a:solidFill>
          <a:ln w="55143" cap="flat">
            <a:noFill/>
            <a:prstDash val="solid"/>
            <a:miter/>
          </a:ln>
        </p:spPr>
        <p:txBody>
          <a:bodyPr rtlCol="0" anchor="ctr"/>
          <a:lstStyle/>
          <a:p>
            <a:endParaRPr lang="es-CO"/>
          </a:p>
        </p:txBody>
      </p:sp>
      <p:sp>
        <p:nvSpPr>
          <p:cNvPr id="8" name="Freeform: Shape 7">
            <a:extLst>
              <a:ext uri="{FF2B5EF4-FFF2-40B4-BE49-F238E27FC236}">
                <a16:creationId xmlns:a16="http://schemas.microsoft.com/office/drawing/2014/main" id="{AB77E52F-0435-002E-14FA-6B8A2783F9BB}"/>
              </a:ext>
            </a:extLst>
          </p:cNvPr>
          <p:cNvSpPr/>
          <p:nvPr/>
        </p:nvSpPr>
        <p:spPr>
          <a:xfrm>
            <a:off x="10457780" y="612863"/>
            <a:ext cx="2432696" cy="1216348"/>
          </a:xfrm>
          <a:custGeom>
            <a:avLst/>
            <a:gdLst>
              <a:gd name="connsiteX0" fmla="*/ 2432696 w 2432696"/>
              <a:gd name="connsiteY0" fmla="*/ 1216348 h 1216348"/>
              <a:gd name="connsiteX1" fmla="*/ 1216348 w 2432696"/>
              <a:gd name="connsiteY1" fmla="*/ 0 h 1216348"/>
              <a:gd name="connsiteX2" fmla="*/ 0 w 2432696"/>
              <a:gd name="connsiteY2" fmla="*/ 1216348 h 1216348"/>
              <a:gd name="connsiteX3" fmla="*/ 311120 w 2432696"/>
              <a:gd name="connsiteY3" fmla="*/ 1216348 h 1216348"/>
              <a:gd name="connsiteX4" fmla="*/ 1215796 w 2432696"/>
              <a:gd name="connsiteY4" fmla="*/ 311672 h 1216348"/>
              <a:gd name="connsiteX5" fmla="*/ 2120472 w 2432696"/>
              <a:gd name="connsiteY5" fmla="*/ 1216348 h 1216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32696" h="1216348">
                <a:moveTo>
                  <a:pt x="2432696" y="1216348"/>
                </a:moveTo>
                <a:cubicBezTo>
                  <a:pt x="2432696" y="544461"/>
                  <a:pt x="1888236" y="0"/>
                  <a:pt x="1216348" y="0"/>
                </a:cubicBezTo>
                <a:cubicBezTo>
                  <a:pt x="544460" y="0"/>
                  <a:pt x="0" y="544461"/>
                  <a:pt x="0" y="1216348"/>
                </a:cubicBezTo>
                <a:lnTo>
                  <a:pt x="311120" y="1216348"/>
                </a:lnTo>
                <a:cubicBezTo>
                  <a:pt x="311120" y="716570"/>
                  <a:pt x="716018" y="311672"/>
                  <a:pt x="1215796" y="311672"/>
                </a:cubicBezTo>
                <a:cubicBezTo>
                  <a:pt x="1715575" y="311672"/>
                  <a:pt x="2120472" y="716570"/>
                  <a:pt x="2120472" y="1216348"/>
                </a:cubicBezTo>
              </a:path>
            </a:pathLst>
          </a:custGeom>
          <a:solidFill>
            <a:srgbClr val="755FFB"/>
          </a:solidFill>
          <a:ln w="55143" cap="flat">
            <a:noFill/>
            <a:prstDash val="solid"/>
            <a:miter/>
          </a:ln>
        </p:spPr>
        <p:txBody>
          <a:bodyPr rtlCol="0" anchor="ctr"/>
          <a:lstStyle/>
          <a:p>
            <a:endParaRPr lang="es-CO"/>
          </a:p>
        </p:txBody>
      </p:sp>
      <p:sp>
        <p:nvSpPr>
          <p:cNvPr id="9" name="Freeform: Shape 8">
            <a:extLst>
              <a:ext uri="{FF2B5EF4-FFF2-40B4-BE49-F238E27FC236}">
                <a16:creationId xmlns:a16="http://schemas.microsoft.com/office/drawing/2014/main" id="{67D193BF-F2DC-CACE-F1F2-7285D3DFB7C8}"/>
              </a:ext>
            </a:extLst>
          </p:cNvPr>
          <p:cNvSpPr/>
          <p:nvPr/>
        </p:nvSpPr>
        <p:spPr>
          <a:xfrm>
            <a:off x="-270909" y="4739069"/>
            <a:ext cx="2127644" cy="4254736"/>
          </a:xfrm>
          <a:custGeom>
            <a:avLst/>
            <a:gdLst>
              <a:gd name="connsiteX0" fmla="*/ 0 w 2127644"/>
              <a:gd name="connsiteY0" fmla="*/ 4254737 h 4254736"/>
              <a:gd name="connsiteX1" fmla="*/ 2127644 w 2127644"/>
              <a:gd name="connsiteY1" fmla="*/ 2127093 h 4254736"/>
              <a:gd name="connsiteX2" fmla="*/ 0 w 2127644"/>
              <a:gd name="connsiteY2" fmla="*/ 0 h 4254736"/>
              <a:gd name="connsiteX3" fmla="*/ 0 w 2127644"/>
              <a:gd name="connsiteY3" fmla="*/ 544460 h 4254736"/>
              <a:gd name="connsiteX4" fmla="*/ 1582632 w 2127644"/>
              <a:gd name="connsiteY4" fmla="*/ 2127093 h 4254736"/>
              <a:gd name="connsiteX5" fmla="*/ 0 w 2127644"/>
              <a:gd name="connsiteY5" fmla="*/ 3709725 h 4254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7644" h="4254736">
                <a:moveTo>
                  <a:pt x="0" y="4254737"/>
                </a:moveTo>
                <a:cubicBezTo>
                  <a:pt x="1174976" y="4254737"/>
                  <a:pt x="2127644" y="3302069"/>
                  <a:pt x="2127644" y="2127093"/>
                </a:cubicBezTo>
                <a:cubicBezTo>
                  <a:pt x="2127644" y="952116"/>
                  <a:pt x="1174976" y="0"/>
                  <a:pt x="0" y="0"/>
                </a:cubicBezTo>
                <a:lnTo>
                  <a:pt x="0" y="544460"/>
                </a:lnTo>
                <a:cubicBezTo>
                  <a:pt x="874337" y="544460"/>
                  <a:pt x="1582632" y="1253307"/>
                  <a:pt x="1582632" y="2127093"/>
                </a:cubicBezTo>
                <a:cubicBezTo>
                  <a:pt x="1582632" y="3000877"/>
                  <a:pt x="873785" y="3709725"/>
                  <a:pt x="0" y="3709725"/>
                </a:cubicBezTo>
              </a:path>
            </a:pathLst>
          </a:custGeom>
          <a:solidFill>
            <a:srgbClr val="ADADAD"/>
          </a:solidFill>
          <a:ln w="55143"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0F8CF0E0-96DC-4CD7-92CB-28AB8A6B3E8C}"/>
              </a:ext>
            </a:extLst>
          </p:cNvPr>
          <p:cNvSpPr/>
          <p:nvPr/>
        </p:nvSpPr>
        <p:spPr>
          <a:xfrm>
            <a:off x="4956354" y="2645626"/>
            <a:ext cx="2349400" cy="2349400"/>
          </a:xfrm>
          <a:custGeom>
            <a:avLst/>
            <a:gdLst>
              <a:gd name="connsiteX0" fmla="*/ 1834728 w 2349400"/>
              <a:gd name="connsiteY0" fmla="*/ 0 h 2349400"/>
              <a:gd name="connsiteX1" fmla="*/ 2349401 w 2349400"/>
              <a:gd name="connsiteY1" fmla="*/ 514673 h 2349400"/>
              <a:gd name="connsiteX2" fmla="*/ 2349401 w 2349400"/>
              <a:gd name="connsiteY2" fmla="*/ 1834728 h 2349400"/>
              <a:gd name="connsiteX3" fmla="*/ 1834728 w 2349400"/>
              <a:gd name="connsiteY3" fmla="*/ 2349401 h 2349400"/>
              <a:gd name="connsiteX4" fmla="*/ 514673 w 2349400"/>
              <a:gd name="connsiteY4" fmla="*/ 2349401 h 2349400"/>
              <a:gd name="connsiteX5" fmla="*/ 0 w 2349400"/>
              <a:gd name="connsiteY5" fmla="*/ 1834728 h 2349400"/>
              <a:gd name="connsiteX6" fmla="*/ 0 w 2349400"/>
              <a:gd name="connsiteY6" fmla="*/ 514673 h 2349400"/>
              <a:gd name="connsiteX7" fmla="*/ 514673 w 2349400"/>
              <a:gd name="connsiteY7" fmla="*/ 0 h 234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9400" h="2349400">
                <a:moveTo>
                  <a:pt x="1834728" y="0"/>
                </a:moveTo>
                <a:cubicBezTo>
                  <a:pt x="2118974" y="0"/>
                  <a:pt x="2349401" y="230427"/>
                  <a:pt x="2349401" y="514673"/>
                </a:cubicBezTo>
                <a:lnTo>
                  <a:pt x="2349401" y="1834728"/>
                </a:lnTo>
                <a:cubicBezTo>
                  <a:pt x="2349401" y="2118974"/>
                  <a:pt x="2118974" y="2349401"/>
                  <a:pt x="1834728" y="2349401"/>
                </a:cubicBezTo>
                <a:lnTo>
                  <a:pt x="514673" y="2349401"/>
                </a:lnTo>
                <a:cubicBezTo>
                  <a:pt x="230427" y="2349401"/>
                  <a:pt x="0" y="2118974"/>
                  <a:pt x="0" y="1834728"/>
                </a:cubicBezTo>
                <a:lnTo>
                  <a:pt x="0" y="514673"/>
                </a:lnTo>
                <a:cubicBezTo>
                  <a:pt x="0" y="230427"/>
                  <a:pt x="230427" y="0"/>
                  <a:pt x="514673" y="0"/>
                </a:cubicBezTo>
                <a:close/>
              </a:path>
            </a:pathLst>
          </a:custGeom>
          <a:solidFill>
            <a:srgbClr val="FFFFFF"/>
          </a:solidFill>
          <a:ln w="55143" cap="flat">
            <a:noFill/>
            <a:prstDash val="solid"/>
            <a:miter/>
          </a:ln>
        </p:spPr>
        <p:txBody>
          <a:bodyPr rtlCol="0" anchor="ctr"/>
          <a:lstStyle/>
          <a:p>
            <a:endParaRPr lang="es-CO" dirty="0"/>
          </a:p>
        </p:txBody>
      </p:sp>
      <p:sp>
        <p:nvSpPr>
          <p:cNvPr id="11" name="Freeform: Shape 10">
            <a:extLst>
              <a:ext uri="{FF2B5EF4-FFF2-40B4-BE49-F238E27FC236}">
                <a16:creationId xmlns:a16="http://schemas.microsoft.com/office/drawing/2014/main" id="{E3674DE0-184D-AF60-D80B-D411F9E0FC66}"/>
              </a:ext>
            </a:extLst>
          </p:cNvPr>
          <p:cNvSpPr/>
          <p:nvPr/>
        </p:nvSpPr>
        <p:spPr>
          <a:xfrm>
            <a:off x="6299026" y="3283864"/>
            <a:ext cx="590246" cy="1261030"/>
          </a:xfrm>
          <a:custGeom>
            <a:avLst/>
            <a:gdLst>
              <a:gd name="connsiteX0" fmla="*/ 368490 w 590246"/>
              <a:gd name="connsiteY0" fmla="*/ 0 h 1261030"/>
              <a:gd name="connsiteX1" fmla="*/ 229479 w 590246"/>
              <a:gd name="connsiteY1" fmla="*/ 139011 h 1261030"/>
              <a:gd name="connsiteX2" fmla="*/ 394417 w 590246"/>
              <a:gd name="connsiteY2" fmla="*/ 536738 h 1261030"/>
              <a:gd name="connsiteX3" fmla="*/ 0 w 590246"/>
              <a:gd name="connsiteY3" fmla="*/ 1073476 h 1261030"/>
              <a:gd name="connsiteX4" fmla="*/ 58473 w 590246"/>
              <a:gd name="connsiteY4" fmla="*/ 1261031 h 1261030"/>
              <a:gd name="connsiteX5" fmla="*/ 590246 w 590246"/>
              <a:gd name="connsiteY5" fmla="*/ 536738 h 1261030"/>
              <a:gd name="connsiteX6" fmla="*/ 367938 w 590246"/>
              <a:gd name="connsiteY6" fmla="*/ 0 h 126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0246" h="1261030">
                <a:moveTo>
                  <a:pt x="368490" y="0"/>
                </a:moveTo>
                <a:lnTo>
                  <a:pt x="229479" y="139011"/>
                </a:lnTo>
                <a:cubicBezTo>
                  <a:pt x="330979" y="240512"/>
                  <a:pt x="394417" y="381178"/>
                  <a:pt x="394417" y="536738"/>
                </a:cubicBezTo>
                <a:cubicBezTo>
                  <a:pt x="394417" y="788834"/>
                  <a:pt x="228927" y="1001764"/>
                  <a:pt x="0" y="1073476"/>
                </a:cubicBezTo>
                <a:lnTo>
                  <a:pt x="58473" y="1261031"/>
                </a:lnTo>
                <a:cubicBezTo>
                  <a:pt x="366835" y="1164495"/>
                  <a:pt x="590246" y="877095"/>
                  <a:pt x="590246" y="536738"/>
                </a:cubicBezTo>
                <a:cubicBezTo>
                  <a:pt x="590246" y="327118"/>
                  <a:pt x="505295" y="137356"/>
                  <a:pt x="367938" y="0"/>
                </a:cubicBezTo>
                <a:close/>
              </a:path>
            </a:pathLst>
          </a:custGeom>
          <a:solidFill>
            <a:srgbClr val="F2F2F2"/>
          </a:solidFill>
          <a:ln w="55143"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2E864738-AB85-D949-5027-6E11AE45BEEF}"/>
              </a:ext>
            </a:extLst>
          </p:cNvPr>
          <p:cNvSpPr/>
          <p:nvPr/>
        </p:nvSpPr>
        <p:spPr>
          <a:xfrm>
            <a:off x="5372836" y="3061557"/>
            <a:ext cx="1295231" cy="1516987"/>
          </a:xfrm>
          <a:custGeom>
            <a:avLst/>
            <a:gdLst>
              <a:gd name="connsiteX0" fmla="*/ 758494 w 1295231"/>
              <a:gd name="connsiteY0" fmla="*/ 196381 h 1516987"/>
              <a:gd name="connsiteX1" fmla="*/ 1156220 w 1295231"/>
              <a:gd name="connsiteY1" fmla="*/ 361319 h 1516987"/>
              <a:gd name="connsiteX2" fmla="*/ 1295232 w 1295231"/>
              <a:gd name="connsiteY2" fmla="*/ 222308 h 1516987"/>
              <a:gd name="connsiteX3" fmla="*/ 758494 w 1295231"/>
              <a:gd name="connsiteY3" fmla="*/ 0 h 1516987"/>
              <a:gd name="connsiteX4" fmla="*/ 0 w 1295231"/>
              <a:gd name="connsiteY4" fmla="*/ 758494 h 1516987"/>
              <a:gd name="connsiteX5" fmla="*/ 758494 w 1295231"/>
              <a:gd name="connsiteY5" fmla="*/ 1516988 h 1516987"/>
              <a:gd name="connsiteX6" fmla="*/ 985215 w 1295231"/>
              <a:gd name="connsiteY6" fmla="*/ 1482235 h 1516987"/>
              <a:gd name="connsiteX7" fmla="*/ 926742 w 1295231"/>
              <a:gd name="connsiteY7" fmla="*/ 1294680 h 1516987"/>
              <a:gd name="connsiteX8" fmla="*/ 758494 w 1295231"/>
              <a:gd name="connsiteY8" fmla="*/ 1320055 h 1516987"/>
              <a:gd name="connsiteX9" fmla="*/ 196381 w 1295231"/>
              <a:gd name="connsiteY9" fmla="*/ 757942 h 1516987"/>
              <a:gd name="connsiteX10" fmla="*/ 758494 w 1295231"/>
              <a:gd name="connsiteY10" fmla="*/ 195829 h 1516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95231" h="1516987">
                <a:moveTo>
                  <a:pt x="758494" y="196381"/>
                </a:moveTo>
                <a:cubicBezTo>
                  <a:pt x="913503" y="196381"/>
                  <a:pt x="1054169" y="259267"/>
                  <a:pt x="1156220" y="361319"/>
                </a:cubicBezTo>
                <a:lnTo>
                  <a:pt x="1295232" y="222308"/>
                </a:lnTo>
                <a:cubicBezTo>
                  <a:pt x="1157876" y="84951"/>
                  <a:pt x="968114" y="0"/>
                  <a:pt x="758494" y="0"/>
                </a:cubicBezTo>
                <a:cubicBezTo>
                  <a:pt x="339254" y="0"/>
                  <a:pt x="0" y="339805"/>
                  <a:pt x="0" y="758494"/>
                </a:cubicBezTo>
                <a:cubicBezTo>
                  <a:pt x="0" y="1177182"/>
                  <a:pt x="339805" y="1516988"/>
                  <a:pt x="758494" y="1516988"/>
                </a:cubicBezTo>
                <a:cubicBezTo>
                  <a:pt x="837377" y="1516988"/>
                  <a:pt x="913503" y="1504852"/>
                  <a:pt x="985215" y="1482235"/>
                </a:cubicBezTo>
                <a:lnTo>
                  <a:pt x="926742" y="1294680"/>
                </a:lnTo>
                <a:cubicBezTo>
                  <a:pt x="873785" y="1311229"/>
                  <a:pt x="816967" y="1320055"/>
                  <a:pt x="758494" y="1320055"/>
                </a:cubicBezTo>
                <a:cubicBezTo>
                  <a:pt x="447925" y="1320055"/>
                  <a:pt x="196381" y="1068511"/>
                  <a:pt x="196381" y="757942"/>
                </a:cubicBezTo>
                <a:cubicBezTo>
                  <a:pt x="196381" y="447374"/>
                  <a:pt x="447925" y="195829"/>
                  <a:pt x="758494" y="195829"/>
                </a:cubicBezTo>
                <a:close/>
              </a:path>
            </a:pathLst>
          </a:custGeom>
          <a:solidFill>
            <a:srgbClr val="755FFB"/>
          </a:solidFill>
          <a:ln w="55143"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9D59C121-6D13-CF8B-D4DE-7B250346983B}"/>
              </a:ext>
            </a:extLst>
          </p:cNvPr>
          <p:cNvSpPr/>
          <p:nvPr/>
        </p:nvSpPr>
        <p:spPr>
          <a:xfrm>
            <a:off x="7844147" y="2645626"/>
            <a:ext cx="2349400" cy="2349400"/>
          </a:xfrm>
          <a:custGeom>
            <a:avLst/>
            <a:gdLst>
              <a:gd name="connsiteX0" fmla="*/ 1834727 w 2349400"/>
              <a:gd name="connsiteY0" fmla="*/ 0 h 2349400"/>
              <a:gd name="connsiteX1" fmla="*/ 2349400 w 2349400"/>
              <a:gd name="connsiteY1" fmla="*/ 514673 h 2349400"/>
              <a:gd name="connsiteX2" fmla="*/ 2349400 w 2349400"/>
              <a:gd name="connsiteY2" fmla="*/ 1834728 h 2349400"/>
              <a:gd name="connsiteX3" fmla="*/ 1834727 w 2349400"/>
              <a:gd name="connsiteY3" fmla="*/ 2349401 h 2349400"/>
              <a:gd name="connsiteX4" fmla="*/ 514673 w 2349400"/>
              <a:gd name="connsiteY4" fmla="*/ 2349401 h 2349400"/>
              <a:gd name="connsiteX5" fmla="*/ 0 w 2349400"/>
              <a:gd name="connsiteY5" fmla="*/ 1834728 h 2349400"/>
              <a:gd name="connsiteX6" fmla="*/ 0 w 2349400"/>
              <a:gd name="connsiteY6" fmla="*/ 514673 h 2349400"/>
              <a:gd name="connsiteX7" fmla="*/ 514673 w 2349400"/>
              <a:gd name="connsiteY7" fmla="*/ 0 h 234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9400" h="2349400">
                <a:moveTo>
                  <a:pt x="1834727" y="0"/>
                </a:moveTo>
                <a:cubicBezTo>
                  <a:pt x="2118973" y="0"/>
                  <a:pt x="2349400" y="230427"/>
                  <a:pt x="2349400" y="514673"/>
                </a:cubicBezTo>
                <a:lnTo>
                  <a:pt x="2349400" y="1834728"/>
                </a:lnTo>
                <a:cubicBezTo>
                  <a:pt x="2349400" y="2118974"/>
                  <a:pt x="2118973" y="2349401"/>
                  <a:pt x="1834727" y="2349401"/>
                </a:cubicBezTo>
                <a:lnTo>
                  <a:pt x="514673" y="2349401"/>
                </a:lnTo>
                <a:cubicBezTo>
                  <a:pt x="230427" y="2349401"/>
                  <a:pt x="0" y="2118974"/>
                  <a:pt x="0" y="1834728"/>
                </a:cubicBezTo>
                <a:lnTo>
                  <a:pt x="0" y="514673"/>
                </a:lnTo>
                <a:cubicBezTo>
                  <a:pt x="0" y="230427"/>
                  <a:pt x="230427" y="0"/>
                  <a:pt x="514673" y="0"/>
                </a:cubicBezTo>
                <a:close/>
              </a:path>
            </a:pathLst>
          </a:custGeom>
          <a:solidFill>
            <a:srgbClr val="755FFB"/>
          </a:solidFill>
          <a:ln w="55143" cap="flat">
            <a:noFill/>
            <a:prstDash val="solid"/>
            <a:miter/>
          </a:ln>
        </p:spPr>
        <p:txBody>
          <a:bodyPr rtlCol="0" anchor="ctr"/>
          <a:lstStyle/>
          <a:p>
            <a:endParaRPr lang="es-CO"/>
          </a:p>
        </p:txBody>
      </p:sp>
      <p:sp>
        <p:nvSpPr>
          <p:cNvPr id="14" name="Freeform: Shape 13">
            <a:extLst>
              <a:ext uri="{FF2B5EF4-FFF2-40B4-BE49-F238E27FC236}">
                <a16:creationId xmlns:a16="http://schemas.microsoft.com/office/drawing/2014/main" id="{6A1A71DC-F0D3-0E4C-BA4D-70AE73AA957B}"/>
              </a:ext>
            </a:extLst>
          </p:cNvPr>
          <p:cNvSpPr/>
          <p:nvPr/>
        </p:nvSpPr>
        <p:spPr>
          <a:xfrm>
            <a:off x="8746617" y="2944059"/>
            <a:ext cx="501985" cy="501985"/>
          </a:xfrm>
          <a:custGeom>
            <a:avLst/>
            <a:gdLst>
              <a:gd name="connsiteX0" fmla="*/ 501985 w 501985"/>
              <a:gd name="connsiteY0" fmla="*/ 250992 h 501985"/>
              <a:gd name="connsiteX1" fmla="*/ 250993 w 501985"/>
              <a:gd name="connsiteY1" fmla="*/ 0 h 501985"/>
              <a:gd name="connsiteX2" fmla="*/ 0 w 501985"/>
              <a:gd name="connsiteY2" fmla="*/ 250992 h 501985"/>
              <a:gd name="connsiteX3" fmla="*/ 250993 w 501985"/>
              <a:gd name="connsiteY3" fmla="*/ 501985 h 501985"/>
              <a:gd name="connsiteX4" fmla="*/ 501985 w 501985"/>
              <a:gd name="connsiteY4" fmla="*/ 250992 h 501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1985" h="501985">
                <a:moveTo>
                  <a:pt x="501985" y="250992"/>
                </a:moveTo>
                <a:cubicBezTo>
                  <a:pt x="501985" y="112533"/>
                  <a:pt x="389452" y="0"/>
                  <a:pt x="250993" y="0"/>
                </a:cubicBezTo>
                <a:cubicBezTo>
                  <a:pt x="112533" y="0"/>
                  <a:pt x="0" y="112533"/>
                  <a:pt x="0" y="250992"/>
                </a:cubicBezTo>
                <a:cubicBezTo>
                  <a:pt x="0" y="389452"/>
                  <a:pt x="112533" y="501985"/>
                  <a:pt x="250993" y="501985"/>
                </a:cubicBezTo>
                <a:cubicBezTo>
                  <a:pt x="389452" y="501985"/>
                  <a:pt x="501985" y="389452"/>
                  <a:pt x="501985" y="250992"/>
                </a:cubicBezTo>
                <a:close/>
              </a:path>
            </a:pathLst>
          </a:custGeom>
          <a:noFill/>
          <a:ln w="27571" cap="flat">
            <a:solidFill>
              <a:srgbClr val="FFFFFF"/>
            </a:solidFill>
            <a:prstDash val="solid"/>
            <a:miter/>
          </a:ln>
        </p:spPr>
        <p:txBody>
          <a:bodyPr rtlCol="0" anchor="ctr"/>
          <a:lstStyle/>
          <a:p>
            <a:endParaRPr lang="es-CO"/>
          </a:p>
        </p:txBody>
      </p:sp>
      <p:sp>
        <p:nvSpPr>
          <p:cNvPr id="15" name="Freeform: Shape 14">
            <a:extLst>
              <a:ext uri="{FF2B5EF4-FFF2-40B4-BE49-F238E27FC236}">
                <a16:creationId xmlns:a16="http://schemas.microsoft.com/office/drawing/2014/main" id="{DBB33AD8-3E7B-C34C-0AF7-094E2E10BB94}"/>
              </a:ext>
            </a:extLst>
          </p:cNvPr>
          <p:cNvSpPr/>
          <p:nvPr/>
        </p:nvSpPr>
        <p:spPr>
          <a:xfrm>
            <a:off x="8897213" y="3102929"/>
            <a:ext cx="200793" cy="184245"/>
          </a:xfrm>
          <a:custGeom>
            <a:avLst/>
            <a:gdLst>
              <a:gd name="connsiteX0" fmla="*/ 0 w 200793"/>
              <a:gd name="connsiteY0" fmla="*/ 103155 h 184245"/>
              <a:gd name="connsiteX1" fmla="*/ 77780 w 200793"/>
              <a:gd name="connsiteY1" fmla="*/ 184245 h 184245"/>
              <a:gd name="connsiteX2" fmla="*/ 200794 w 200793"/>
              <a:gd name="connsiteY2" fmla="*/ 0 h 184245"/>
            </a:gdLst>
            <a:ahLst/>
            <a:cxnLst>
              <a:cxn ang="0">
                <a:pos x="connsiteX0" y="connsiteY0"/>
              </a:cxn>
              <a:cxn ang="0">
                <a:pos x="connsiteX1" y="connsiteY1"/>
              </a:cxn>
              <a:cxn ang="0">
                <a:pos x="connsiteX2" y="connsiteY2"/>
              </a:cxn>
            </a:cxnLst>
            <a:rect l="l" t="t" r="r" b="b"/>
            <a:pathLst>
              <a:path w="200793" h="184245">
                <a:moveTo>
                  <a:pt x="0" y="103155"/>
                </a:moveTo>
                <a:lnTo>
                  <a:pt x="77780" y="184245"/>
                </a:lnTo>
                <a:lnTo>
                  <a:pt x="200794" y="0"/>
                </a:lnTo>
              </a:path>
            </a:pathLst>
          </a:custGeom>
          <a:noFill/>
          <a:ln w="27571" cap="flat">
            <a:solidFill>
              <a:srgbClr val="FFFFFF"/>
            </a:solidFill>
            <a:prstDash val="solid"/>
            <a:miter/>
          </a:ln>
        </p:spPr>
        <p:txBody>
          <a:bodyPr rtlCol="0" anchor="ctr"/>
          <a:lstStyle/>
          <a:p>
            <a:endParaRPr lang="es-CO"/>
          </a:p>
        </p:txBody>
      </p:sp>
      <p:sp>
        <p:nvSpPr>
          <p:cNvPr id="16" name="Freeform: Shape 15">
            <a:extLst>
              <a:ext uri="{FF2B5EF4-FFF2-40B4-BE49-F238E27FC236}">
                <a16:creationId xmlns:a16="http://schemas.microsoft.com/office/drawing/2014/main" id="{BCFC84FB-8854-7F86-C206-9BF437F498DD}"/>
              </a:ext>
            </a:extLst>
          </p:cNvPr>
          <p:cNvSpPr/>
          <p:nvPr/>
        </p:nvSpPr>
        <p:spPr>
          <a:xfrm>
            <a:off x="2068561" y="2645626"/>
            <a:ext cx="2349400" cy="2349400"/>
          </a:xfrm>
          <a:custGeom>
            <a:avLst/>
            <a:gdLst>
              <a:gd name="connsiteX0" fmla="*/ 1834728 w 2349400"/>
              <a:gd name="connsiteY0" fmla="*/ 0 h 2349400"/>
              <a:gd name="connsiteX1" fmla="*/ 2349400 w 2349400"/>
              <a:gd name="connsiteY1" fmla="*/ 514673 h 2349400"/>
              <a:gd name="connsiteX2" fmla="*/ 2349400 w 2349400"/>
              <a:gd name="connsiteY2" fmla="*/ 1834728 h 2349400"/>
              <a:gd name="connsiteX3" fmla="*/ 1834728 w 2349400"/>
              <a:gd name="connsiteY3" fmla="*/ 2349401 h 2349400"/>
              <a:gd name="connsiteX4" fmla="*/ 514672 w 2349400"/>
              <a:gd name="connsiteY4" fmla="*/ 2349401 h 2349400"/>
              <a:gd name="connsiteX5" fmla="*/ 0 w 2349400"/>
              <a:gd name="connsiteY5" fmla="*/ 1834728 h 2349400"/>
              <a:gd name="connsiteX6" fmla="*/ 0 w 2349400"/>
              <a:gd name="connsiteY6" fmla="*/ 514673 h 2349400"/>
              <a:gd name="connsiteX7" fmla="*/ 514672 w 2349400"/>
              <a:gd name="connsiteY7" fmla="*/ 0 h 234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9400" h="2349400">
                <a:moveTo>
                  <a:pt x="1834728" y="0"/>
                </a:moveTo>
                <a:cubicBezTo>
                  <a:pt x="2118974" y="0"/>
                  <a:pt x="2349400" y="230427"/>
                  <a:pt x="2349400" y="514673"/>
                </a:cubicBezTo>
                <a:lnTo>
                  <a:pt x="2349400" y="1834728"/>
                </a:lnTo>
                <a:cubicBezTo>
                  <a:pt x="2349400" y="2118974"/>
                  <a:pt x="2118974" y="2349401"/>
                  <a:pt x="1834728" y="2349401"/>
                </a:cubicBezTo>
                <a:lnTo>
                  <a:pt x="514672" y="2349401"/>
                </a:lnTo>
                <a:cubicBezTo>
                  <a:pt x="230427" y="2349401"/>
                  <a:pt x="0" y="2118974"/>
                  <a:pt x="0" y="1834728"/>
                </a:cubicBezTo>
                <a:lnTo>
                  <a:pt x="0" y="514673"/>
                </a:lnTo>
                <a:cubicBezTo>
                  <a:pt x="0" y="230427"/>
                  <a:pt x="230427" y="0"/>
                  <a:pt x="514672" y="0"/>
                </a:cubicBezTo>
                <a:close/>
              </a:path>
            </a:pathLst>
          </a:custGeom>
          <a:solidFill>
            <a:srgbClr val="755FFB"/>
          </a:solidFill>
          <a:ln w="55143" cap="flat">
            <a:noFill/>
            <a:prstDash val="solid"/>
            <a:miter/>
          </a:ln>
        </p:spPr>
        <p:txBody>
          <a:bodyPr rtlCol="0" anchor="ctr"/>
          <a:lstStyle/>
          <a:p>
            <a:endParaRPr lang="es-CO"/>
          </a:p>
        </p:txBody>
      </p:sp>
      <p:sp>
        <p:nvSpPr>
          <p:cNvPr id="17" name="Freeform: Shape 16">
            <a:extLst>
              <a:ext uri="{FF2B5EF4-FFF2-40B4-BE49-F238E27FC236}">
                <a16:creationId xmlns:a16="http://schemas.microsoft.com/office/drawing/2014/main" id="{820D5BF4-AF3E-2EC8-B3F2-0AB4BE4A4553}"/>
              </a:ext>
            </a:extLst>
          </p:cNvPr>
          <p:cNvSpPr/>
          <p:nvPr/>
        </p:nvSpPr>
        <p:spPr>
          <a:xfrm>
            <a:off x="2961102" y="2954540"/>
            <a:ext cx="563216" cy="480922"/>
          </a:xfrm>
          <a:custGeom>
            <a:avLst/>
            <a:gdLst>
              <a:gd name="connsiteX0" fmla="*/ 552 w 563216"/>
              <a:gd name="connsiteY0" fmla="*/ 237753 h 480922"/>
              <a:gd name="connsiteX1" fmla="*/ 281884 w 563216"/>
              <a:gd name="connsiteY1" fmla="*/ 0 h 480922"/>
              <a:gd name="connsiteX2" fmla="*/ 563216 w 563216"/>
              <a:gd name="connsiteY2" fmla="*/ 237753 h 480922"/>
              <a:gd name="connsiteX3" fmla="*/ 281884 w 563216"/>
              <a:gd name="connsiteY3" fmla="*/ 475507 h 480922"/>
              <a:gd name="connsiteX4" fmla="*/ 193623 w 563216"/>
              <a:gd name="connsiteY4" fmla="*/ 463371 h 480922"/>
              <a:gd name="connsiteX5" fmla="*/ 58473 w 563216"/>
              <a:gd name="connsiteY5" fmla="*/ 475507 h 480922"/>
              <a:gd name="connsiteX6" fmla="*/ 87709 w 563216"/>
              <a:gd name="connsiteY6" fmla="*/ 409863 h 480922"/>
              <a:gd name="connsiteX7" fmla="*/ 0 w 563216"/>
              <a:gd name="connsiteY7" fmla="*/ 237753 h 480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3216" h="480922">
                <a:moveTo>
                  <a:pt x="552" y="237753"/>
                </a:moveTo>
                <a:cubicBezTo>
                  <a:pt x="552" y="106465"/>
                  <a:pt x="126324" y="0"/>
                  <a:pt x="281884" y="0"/>
                </a:cubicBezTo>
                <a:cubicBezTo>
                  <a:pt x="437444" y="0"/>
                  <a:pt x="563216" y="106465"/>
                  <a:pt x="563216" y="237753"/>
                </a:cubicBezTo>
                <a:cubicBezTo>
                  <a:pt x="563216" y="369042"/>
                  <a:pt x="437444" y="475507"/>
                  <a:pt x="281884" y="475507"/>
                </a:cubicBezTo>
                <a:cubicBezTo>
                  <a:pt x="250992" y="475507"/>
                  <a:pt x="221204" y="471093"/>
                  <a:pt x="193623" y="463371"/>
                </a:cubicBezTo>
                <a:cubicBezTo>
                  <a:pt x="136805" y="493710"/>
                  <a:pt x="58473" y="475507"/>
                  <a:pt x="58473" y="475507"/>
                </a:cubicBezTo>
                <a:cubicBezTo>
                  <a:pt x="76677" y="450132"/>
                  <a:pt x="84400" y="425308"/>
                  <a:pt x="87709" y="409863"/>
                </a:cubicBezTo>
                <a:cubicBezTo>
                  <a:pt x="33650" y="366284"/>
                  <a:pt x="0" y="305604"/>
                  <a:pt x="0" y="237753"/>
                </a:cubicBezTo>
                <a:close/>
              </a:path>
            </a:pathLst>
          </a:custGeom>
          <a:noFill/>
          <a:ln w="27571" cap="flat">
            <a:solidFill>
              <a:srgbClr val="FFFFFF"/>
            </a:solidFill>
            <a:prstDash val="solid"/>
            <a:miter/>
          </a:ln>
        </p:spPr>
        <p:txBody>
          <a:bodyPr rtlCol="0" anchor="ctr"/>
          <a:lstStyle/>
          <a:p>
            <a:endParaRPr lang="es-CO"/>
          </a:p>
        </p:txBody>
      </p:sp>
      <p:sp>
        <p:nvSpPr>
          <p:cNvPr id="18" name="TextBox 17">
            <a:extLst>
              <a:ext uri="{FF2B5EF4-FFF2-40B4-BE49-F238E27FC236}">
                <a16:creationId xmlns:a16="http://schemas.microsoft.com/office/drawing/2014/main" id="{C8D60F9B-8D7D-0D84-B3B0-3F41969B68E4}"/>
              </a:ext>
            </a:extLst>
          </p:cNvPr>
          <p:cNvSpPr txBox="1"/>
          <p:nvPr/>
        </p:nvSpPr>
        <p:spPr>
          <a:xfrm>
            <a:off x="2130472" y="1008692"/>
            <a:ext cx="8001164" cy="1200329"/>
          </a:xfrm>
          <a:prstGeom prst="rect">
            <a:avLst/>
          </a:prstGeom>
          <a:noFill/>
        </p:spPr>
        <p:txBody>
          <a:bodyPr wrap="square" rtlCol="0">
            <a:spAutoFit/>
          </a:bodyPr>
          <a:lstStyle/>
          <a:p>
            <a:pPr algn="ctr"/>
            <a:r>
              <a:rPr lang="es-CO" sz="3600" b="1" dirty="0">
                <a:solidFill>
                  <a:schemeClr val="tx2"/>
                </a:solidFill>
                <a:latin typeface="Montserrat" panose="00000500000000000000" pitchFamily="2" charset="0"/>
              </a:rPr>
              <a:t>OUR </a:t>
            </a:r>
          </a:p>
          <a:p>
            <a:pPr algn="ctr"/>
            <a:r>
              <a:rPr lang="es-CO" sz="3600" i="1" dirty="0">
                <a:solidFill>
                  <a:schemeClr val="tx2"/>
                </a:solidFill>
                <a:latin typeface="Montserrat" panose="00000500000000000000" pitchFamily="2" charset="0"/>
              </a:rPr>
              <a:t>SOLUTION (THE PRODUCT)</a:t>
            </a:r>
          </a:p>
        </p:txBody>
      </p:sp>
      <p:sp>
        <p:nvSpPr>
          <p:cNvPr id="19" name="Marcador de texto 20">
            <a:extLst>
              <a:ext uri="{FF2B5EF4-FFF2-40B4-BE49-F238E27FC236}">
                <a16:creationId xmlns:a16="http://schemas.microsoft.com/office/drawing/2014/main" id="{6729F836-557D-580B-AF84-DEC43E752AC6}"/>
              </a:ext>
            </a:extLst>
          </p:cNvPr>
          <p:cNvSpPr txBox="1">
            <a:spLocks/>
          </p:cNvSpPr>
          <p:nvPr/>
        </p:nvSpPr>
        <p:spPr>
          <a:xfrm>
            <a:off x="2326792" y="3532938"/>
            <a:ext cx="1908028" cy="12061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a:t>
            </a:r>
          </a:p>
        </p:txBody>
      </p:sp>
      <p:sp>
        <p:nvSpPr>
          <p:cNvPr id="20" name="Marcador de texto 20">
            <a:extLst>
              <a:ext uri="{FF2B5EF4-FFF2-40B4-BE49-F238E27FC236}">
                <a16:creationId xmlns:a16="http://schemas.microsoft.com/office/drawing/2014/main" id="{AB300487-9FE5-0935-F963-EEC51F566D95}"/>
              </a:ext>
            </a:extLst>
          </p:cNvPr>
          <p:cNvSpPr txBox="1">
            <a:spLocks/>
          </p:cNvSpPr>
          <p:nvPr/>
        </p:nvSpPr>
        <p:spPr>
          <a:xfrm>
            <a:off x="8043595" y="3532938"/>
            <a:ext cx="1908028" cy="12061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a:t>
            </a:r>
          </a:p>
        </p:txBody>
      </p:sp>
      <p:sp>
        <p:nvSpPr>
          <p:cNvPr id="21" name="Marcador de texto 20">
            <a:extLst>
              <a:ext uri="{FF2B5EF4-FFF2-40B4-BE49-F238E27FC236}">
                <a16:creationId xmlns:a16="http://schemas.microsoft.com/office/drawing/2014/main" id="{C756AB38-35D6-8905-1362-939D0933B7B1}"/>
              </a:ext>
            </a:extLst>
          </p:cNvPr>
          <p:cNvSpPr txBox="1">
            <a:spLocks/>
          </p:cNvSpPr>
          <p:nvPr/>
        </p:nvSpPr>
        <p:spPr>
          <a:xfrm>
            <a:off x="2367789" y="5410957"/>
            <a:ext cx="7430396" cy="21036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t>Lorem ipsum dolor </a:t>
            </a:r>
            <a:r>
              <a:rPr lang="en-US" sz="1600" dirty="0"/>
              <a:t>sit amet, consectetur adipiscing elit. Sed venenatis neque vel purus interdum, quis blandit risus pellentesque. Cras faucibus semper dolor ac viverra. Fusce ut ligula dictum, ullamcorper neque et, sollicitudin </a:t>
            </a:r>
            <a:r>
              <a:rPr lang="en-US" sz="1600" dirty="0" err="1"/>
              <a:t>velit</a:t>
            </a:r>
            <a:r>
              <a:rPr lang="en-US" sz="1600" dirty="0"/>
              <a:t>.</a:t>
            </a:r>
          </a:p>
          <a:p>
            <a:pPr algn="ctr"/>
            <a:endParaRPr lang="en-US" sz="1600" dirty="0"/>
          </a:p>
          <a:p>
            <a:pPr algn="ctr"/>
            <a:endParaRPr lang="en-US" sz="1600" dirty="0"/>
          </a:p>
        </p:txBody>
      </p:sp>
      <p:sp>
        <p:nvSpPr>
          <p:cNvPr id="22" name="TextBox 21">
            <a:extLst>
              <a:ext uri="{FF2B5EF4-FFF2-40B4-BE49-F238E27FC236}">
                <a16:creationId xmlns:a16="http://schemas.microsoft.com/office/drawing/2014/main" id="{34D20BC0-BFEA-8784-2E39-A6D4B7435FC9}"/>
              </a:ext>
            </a:extLst>
          </p:cNvPr>
          <p:cNvSpPr txBox="1"/>
          <p:nvPr/>
        </p:nvSpPr>
        <p:spPr>
          <a:xfrm>
            <a:off x="5604949" y="3466107"/>
            <a:ext cx="1156086" cy="707886"/>
          </a:xfrm>
          <a:prstGeom prst="rect">
            <a:avLst/>
          </a:prstGeom>
          <a:noFill/>
        </p:spPr>
        <p:txBody>
          <a:bodyPr wrap="none" rtlCol="0">
            <a:spAutoFit/>
          </a:bodyPr>
          <a:lstStyle/>
          <a:p>
            <a:r>
              <a:rPr lang="es-CO" sz="4000" dirty="0"/>
              <a:t>66%</a:t>
            </a:r>
          </a:p>
        </p:txBody>
      </p:sp>
    </p:spTree>
    <p:extLst>
      <p:ext uri="{BB962C8B-B14F-4D97-AF65-F5344CB8AC3E}">
        <p14:creationId xmlns:p14="http://schemas.microsoft.com/office/powerpoint/2010/main" val="1466768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AF04E28C-0BD2-8716-3C4E-84B244C756B6}"/>
              </a:ext>
            </a:extLst>
          </p:cNvPr>
          <p:cNvSpPr/>
          <p:nvPr/>
        </p:nvSpPr>
        <p:spPr>
          <a:xfrm rot="20159400">
            <a:off x="-1676085" y="5252357"/>
            <a:ext cx="3805661" cy="3805661"/>
          </a:xfrm>
          <a:custGeom>
            <a:avLst/>
            <a:gdLst>
              <a:gd name="connsiteX0" fmla="*/ 3805661 w 3805661"/>
              <a:gd name="connsiteY0" fmla="*/ 1902830 h 3805661"/>
              <a:gd name="connsiteX1" fmla="*/ 1902831 w 3805661"/>
              <a:gd name="connsiteY1" fmla="*/ 3805661 h 3805661"/>
              <a:gd name="connsiteX2" fmla="*/ 0 w 3805661"/>
              <a:gd name="connsiteY2" fmla="*/ 1902830 h 3805661"/>
              <a:gd name="connsiteX3" fmla="*/ 1902831 w 3805661"/>
              <a:gd name="connsiteY3" fmla="*/ 0 h 3805661"/>
              <a:gd name="connsiteX4" fmla="*/ 3805661 w 3805661"/>
              <a:gd name="connsiteY4" fmla="*/ 1902830 h 38056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5661" h="3805661">
                <a:moveTo>
                  <a:pt x="3805661" y="1902830"/>
                </a:moveTo>
                <a:cubicBezTo>
                  <a:pt x="3805661" y="2953735"/>
                  <a:pt x="2953735" y="3805661"/>
                  <a:pt x="1902831" y="3805661"/>
                </a:cubicBezTo>
                <a:cubicBezTo>
                  <a:pt x="851926" y="3805661"/>
                  <a:pt x="0" y="2953735"/>
                  <a:pt x="0" y="1902830"/>
                </a:cubicBezTo>
                <a:cubicBezTo>
                  <a:pt x="0" y="851926"/>
                  <a:pt x="851926" y="0"/>
                  <a:pt x="1902831" y="0"/>
                </a:cubicBezTo>
                <a:cubicBezTo>
                  <a:pt x="2953735" y="0"/>
                  <a:pt x="3805661" y="851926"/>
                  <a:pt x="3805661" y="1902830"/>
                </a:cubicBezTo>
                <a:close/>
              </a:path>
            </a:pathLst>
          </a:custGeom>
          <a:solidFill>
            <a:srgbClr val="F2F2F2"/>
          </a:solidFill>
          <a:ln w="57941" cap="flat">
            <a:noFill/>
            <a:prstDash val="solid"/>
            <a:miter/>
          </a:ln>
        </p:spPr>
        <p:txBody>
          <a:bodyPr rtlCol="0" anchor="ctr"/>
          <a:lstStyle/>
          <a:p>
            <a:endParaRPr lang="es-CO"/>
          </a:p>
        </p:txBody>
      </p:sp>
      <p:sp>
        <p:nvSpPr>
          <p:cNvPr id="14" name="Freeform: Shape 13">
            <a:extLst>
              <a:ext uri="{FF2B5EF4-FFF2-40B4-BE49-F238E27FC236}">
                <a16:creationId xmlns:a16="http://schemas.microsoft.com/office/drawing/2014/main" id="{B30076F9-A3D6-5A6F-3F72-F05DE95259C0}"/>
              </a:ext>
            </a:extLst>
          </p:cNvPr>
          <p:cNvSpPr/>
          <p:nvPr/>
        </p:nvSpPr>
        <p:spPr>
          <a:xfrm>
            <a:off x="57833" y="4313205"/>
            <a:ext cx="168135" cy="168135"/>
          </a:xfrm>
          <a:custGeom>
            <a:avLst/>
            <a:gdLst>
              <a:gd name="connsiteX0" fmla="*/ 126392 w 168135"/>
              <a:gd name="connsiteY0" fmla="*/ 0 h 168135"/>
              <a:gd name="connsiteX1" fmla="*/ 168136 w 168135"/>
              <a:gd name="connsiteY1" fmla="*/ 41744 h 168135"/>
              <a:gd name="connsiteX2" fmla="*/ 168136 w 168135"/>
              <a:gd name="connsiteY2" fmla="*/ 126392 h 168135"/>
              <a:gd name="connsiteX3" fmla="*/ 126392 w 168135"/>
              <a:gd name="connsiteY3" fmla="*/ 168136 h 168135"/>
              <a:gd name="connsiteX4" fmla="*/ 41744 w 168135"/>
              <a:gd name="connsiteY4" fmla="*/ 168136 h 168135"/>
              <a:gd name="connsiteX5" fmla="*/ 0 w 168135"/>
              <a:gd name="connsiteY5" fmla="*/ 126392 h 168135"/>
              <a:gd name="connsiteX6" fmla="*/ 0 w 168135"/>
              <a:gd name="connsiteY6" fmla="*/ 41744 h 168135"/>
              <a:gd name="connsiteX7" fmla="*/ 41744 w 168135"/>
              <a:gd name="connsiteY7" fmla="*/ 0 h 168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8135" h="168135">
                <a:moveTo>
                  <a:pt x="126392" y="0"/>
                </a:moveTo>
                <a:cubicBezTo>
                  <a:pt x="149446" y="0"/>
                  <a:pt x="168136" y="18690"/>
                  <a:pt x="168136" y="41744"/>
                </a:cubicBezTo>
                <a:lnTo>
                  <a:pt x="168136" y="126392"/>
                </a:lnTo>
                <a:cubicBezTo>
                  <a:pt x="168136" y="149446"/>
                  <a:pt x="149446" y="168136"/>
                  <a:pt x="126392" y="168136"/>
                </a:cubicBezTo>
                <a:lnTo>
                  <a:pt x="41744" y="168136"/>
                </a:lnTo>
                <a:cubicBezTo>
                  <a:pt x="18689" y="168136"/>
                  <a:pt x="0" y="149446"/>
                  <a:pt x="0" y="126392"/>
                </a:cubicBezTo>
                <a:lnTo>
                  <a:pt x="0" y="41744"/>
                </a:lnTo>
                <a:cubicBezTo>
                  <a:pt x="0" y="18690"/>
                  <a:pt x="18690" y="0"/>
                  <a:pt x="41744" y="0"/>
                </a:cubicBezTo>
                <a:close/>
              </a:path>
            </a:pathLst>
          </a:custGeom>
          <a:solidFill>
            <a:srgbClr val="755FFB"/>
          </a:solidFill>
          <a:ln w="57941" cap="flat">
            <a:noFill/>
            <a:prstDash val="solid"/>
            <a:miter/>
          </a:ln>
        </p:spPr>
        <p:txBody>
          <a:bodyPr rtlCol="0" anchor="ctr"/>
          <a:lstStyle/>
          <a:p>
            <a:endParaRPr lang="es-CO"/>
          </a:p>
        </p:txBody>
      </p:sp>
      <p:sp>
        <p:nvSpPr>
          <p:cNvPr id="15" name="Freeform: Shape 14">
            <a:extLst>
              <a:ext uri="{FF2B5EF4-FFF2-40B4-BE49-F238E27FC236}">
                <a16:creationId xmlns:a16="http://schemas.microsoft.com/office/drawing/2014/main" id="{6F14736B-4819-8AB8-189F-B93F2923CCB4}"/>
              </a:ext>
            </a:extLst>
          </p:cNvPr>
          <p:cNvSpPr/>
          <p:nvPr/>
        </p:nvSpPr>
        <p:spPr>
          <a:xfrm>
            <a:off x="57833" y="5591616"/>
            <a:ext cx="168135" cy="168715"/>
          </a:xfrm>
          <a:custGeom>
            <a:avLst/>
            <a:gdLst>
              <a:gd name="connsiteX0" fmla="*/ 126392 w 168135"/>
              <a:gd name="connsiteY0" fmla="*/ 0 h 168715"/>
              <a:gd name="connsiteX1" fmla="*/ 168136 w 168135"/>
              <a:gd name="connsiteY1" fmla="*/ 41744 h 168715"/>
              <a:gd name="connsiteX2" fmla="*/ 168136 w 168135"/>
              <a:gd name="connsiteY2" fmla="*/ 126971 h 168715"/>
              <a:gd name="connsiteX3" fmla="*/ 126392 w 168135"/>
              <a:gd name="connsiteY3" fmla="*/ 168715 h 168715"/>
              <a:gd name="connsiteX4" fmla="*/ 41744 w 168135"/>
              <a:gd name="connsiteY4" fmla="*/ 168715 h 168715"/>
              <a:gd name="connsiteX5" fmla="*/ 0 w 168135"/>
              <a:gd name="connsiteY5" fmla="*/ 126971 h 168715"/>
              <a:gd name="connsiteX6" fmla="*/ 0 w 168135"/>
              <a:gd name="connsiteY6" fmla="*/ 41744 h 168715"/>
              <a:gd name="connsiteX7" fmla="*/ 41744 w 168135"/>
              <a:gd name="connsiteY7" fmla="*/ 0 h 168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8135" h="168715">
                <a:moveTo>
                  <a:pt x="126392" y="0"/>
                </a:moveTo>
                <a:cubicBezTo>
                  <a:pt x="149446" y="0"/>
                  <a:pt x="168136" y="18689"/>
                  <a:pt x="168136" y="41744"/>
                </a:cubicBezTo>
                <a:lnTo>
                  <a:pt x="168136" y="126971"/>
                </a:lnTo>
                <a:cubicBezTo>
                  <a:pt x="168136" y="150026"/>
                  <a:pt x="149446" y="168715"/>
                  <a:pt x="126392" y="168715"/>
                </a:cubicBezTo>
                <a:lnTo>
                  <a:pt x="41744" y="168715"/>
                </a:lnTo>
                <a:cubicBezTo>
                  <a:pt x="18689" y="168715"/>
                  <a:pt x="0" y="150026"/>
                  <a:pt x="0" y="126971"/>
                </a:cubicBezTo>
                <a:lnTo>
                  <a:pt x="0" y="41744"/>
                </a:lnTo>
                <a:cubicBezTo>
                  <a:pt x="0" y="18689"/>
                  <a:pt x="18690" y="0"/>
                  <a:pt x="41744" y="0"/>
                </a:cubicBezTo>
                <a:close/>
              </a:path>
            </a:pathLst>
          </a:custGeom>
          <a:solidFill>
            <a:srgbClr val="755FFB"/>
          </a:solidFill>
          <a:ln w="57941" cap="flat">
            <a:noFill/>
            <a:prstDash val="solid"/>
            <a:miter/>
          </a:ln>
        </p:spPr>
        <p:txBody>
          <a:bodyPr rtlCol="0" anchor="ctr"/>
          <a:lstStyle/>
          <a:p>
            <a:endParaRPr lang="es-CO"/>
          </a:p>
        </p:txBody>
      </p:sp>
      <p:sp>
        <p:nvSpPr>
          <p:cNvPr id="4" name="TextBox 3">
            <a:extLst>
              <a:ext uri="{FF2B5EF4-FFF2-40B4-BE49-F238E27FC236}">
                <a16:creationId xmlns:a16="http://schemas.microsoft.com/office/drawing/2014/main" id="{0770E9BD-2605-8E72-3344-AF64969A4C3D}"/>
              </a:ext>
            </a:extLst>
          </p:cNvPr>
          <p:cNvSpPr txBox="1"/>
          <p:nvPr/>
        </p:nvSpPr>
        <p:spPr>
          <a:xfrm>
            <a:off x="402889" y="1483768"/>
            <a:ext cx="6428518" cy="1200329"/>
          </a:xfrm>
          <a:prstGeom prst="rect">
            <a:avLst/>
          </a:prstGeom>
          <a:noFill/>
        </p:spPr>
        <p:txBody>
          <a:bodyPr wrap="square" rtlCol="0">
            <a:spAutoFit/>
          </a:bodyPr>
          <a:lstStyle/>
          <a:p>
            <a:r>
              <a:rPr lang="es-CO" sz="3600" b="1" dirty="0">
                <a:solidFill>
                  <a:schemeClr val="tx2"/>
                </a:solidFill>
                <a:latin typeface="Montserrat" panose="00000500000000000000" pitchFamily="2" charset="0"/>
              </a:rPr>
              <a:t>KEY </a:t>
            </a:r>
          </a:p>
          <a:p>
            <a:r>
              <a:rPr lang="es-CO" sz="3600" i="1" dirty="0">
                <a:solidFill>
                  <a:schemeClr val="tx2"/>
                </a:solidFill>
                <a:latin typeface="Montserrat" panose="00000500000000000000" pitchFamily="2" charset="0"/>
              </a:rPr>
              <a:t>FEATURES</a:t>
            </a:r>
          </a:p>
        </p:txBody>
      </p:sp>
      <p:sp>
        <p:nvSpPr>
          <p:cNvPr id="5" name="Marcador de texto 20">
            <a:extLst>
              <a:ext uri="{FF2B5EF4-FFF2-40B4-BE49-F238E27FC236}">
                <a16:creationId xmlns:a16="http://schemas.microsoft.com/office/drawing/2014/main" id="{FE4830F1-007B-A322-44B4-5B247244640B}"/>
              </a:ext>
            </a:extLst>
          </p:cNvPr>
          <p:cNvSpPr txBox="1">
            <a:spLocks/>
          </p:cNvSpPr>
          <p:nvPr/>
        </p:nvSpPr>
        <p:spPr>
          <a:xfrm>
            <a:off x="402889" y="4173904"/>
            <a:ext cx="4154363" cy="7078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t>Lorem ipsum dolor </a:t>
            </a:r>
            <a:r>
              <a:rPr lang="en-US" sz="1600" dirty="0"/>
              <a:t>sit amet, consectetur adipiscing elit. Sed venenatis neque vel purus interdum, quis blandit risus pellentesque. </a:t>
            </a:r>
          </a:p>
          <a:p>
            <a:endParaRPr lang="en-US" sz="1600" dirty="0"/>
          </a:p>
        </p:txBody>
      </p:sp>
      <p:sp>
        <p:nvSpPr>
          <p:cNvPr id="6" name="Marcador de texto 20">
            <a:extLst>
              <a:ext uri="{FF2B5EF4-FFF2-40B4-BE49-F238E27FC236}">
                <a16:creationId xmlns:a16="http://schemas.microsoft.com/office/drawing/2014/main" id="{8EF46411-9E67-5687-A711-7F210DDFA0D8}"/>
              </a:ext>
            </a:extLst>
          </p:cNvPr>
          <p:cNvSpPr txBox="1">
            <a:spLocks/>
          </p:cNvSpPr>
          <p:nvPr/>
        </p:nvSpPr>
        <p:spPr>
          <a:xfrm>
            <a:off x="402889" y="5374232"/>
            <a:ext cx="4154363" cy="7078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t>Lorem ipsum dolor </a:t>
            </a:r>
            <a:r>
              <a:rPr lang="en-US" sz="1600" dirty="0"/>
              <a:t>sit amet, consectetur adipiscing elit. Sed venenatis neque vel purus interdum, quis blandit risus pellentesque. </a:t>
            </a:r>
          </a:p>
          <a:p>
            <a:endParaRPr lang="en-US" sz="1600" dirty="0"/>
          </a:p>
        </p:txBody>
      </p:sp>
      <p:sp>
        <p:nvSpPr>
          <p:cNvPr id="16" name="Picture Placeholder 15">
            <a:extLst>
              <a:ext uri="{FF2B5EF4-FFF2-40B4-BE49-F238E27FC236}">
                <a16:creationId xmlns:a16="http://schemas.microsoft.com/office/drawing/2014/main" id="{445234EE-EA3B-D5C1-037E-3161E4C3F260}"/>
              </a:ext>
            </a:extLst>
          </p:cNvPr>
          <p:cNvSpPr>
            <a:spLocks noGrp="1"/>
          </p:cNvSpPr>
          <p:nvPr>
            <p:ph type="pic" sz="quarter" idx="13"/>
          </p:nvPr>
        </p:nvSpPr>
        <p:spPr/>
        <p:txBody>
          <a:bodyPr/>
          <a:lstStyle/>
          <a:p>
            <a:endParaRPr lang="es-CO"/>
          </a:p>
        </p:txBody>
      </p:sp>
      <p:sp>
        <p:nvSpPr>
          <p:cNvPr id="12" name="Freeform: Shape 11">
            <a:extLst>
              <a:ext uri="{FF2B5EF4-FFF2-40B4-BE49-F238E27FC236}">
                <a16:creationId xmlns:a16="http://schemas.microsoft.com/office/drawing/2014/main" id="{534ADEC8-BB56-0494-9890-3C5A849BB7E4}"/>
              </a:ext>
            </a:extLst>
          </p:cNvPr>
          <p:cNvSpPr/>
          <p:nvPr/>
        </p:nvSpPr>
        <p:spPr>
          <a:xfrm>
            <a:off x="8230383" y="-259503"/>
            <a:ext cx="2780615" cy="1390307"/>
          </a:xfrm>
          <a:custGeom>
            <a:avLst/>
            <a:gdLst>
              <a:gd name="connsiteX0" fmla="*/ 0 w 2780615"/>
              <a:gd name="connsiteY0" fmla="*/ 0 h 1390307"/>
              <a:gd name="connsiteX1" fmla="*/ 1390308 w 2780615"/>
              <a:gd name="connsiteY1" fmla="*/ 1390308 h 1390307"/>
              <a:gd name="connsiteX2" fmla="*/ 2780616 w 2780615"/>
              <a:gd name="connsiteY2" fmla="*/ 0 h 1390307"/>
              <a:gd name="connsiteX3" fmla="*/ 2424632 w 2780615"/>
              <a:gd name="connsiteY3" fmla="*/ 0 h 1390307"/>
              <a:gd name="connsiteX4" fmla="*/ 1390308 w 2780615"/>
              <a:gd name="connsiteY4" fmla="*/ 1034324 h 1390307"/>
              <a:gd name="connsiteX5" fmla="*/ 355984 w 2780615"/>
              <a:gd name="connsiteY5" fmla="*/ 0 h 1390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80615" h="1390307">
                <a:moveTo>
                  <a:pt x="0" y="0"/>
                </a:moveTo>
                <a:cubicBezTo>
                  <a:pt x="0" y="767626"/>
                  <a:pt x="622682" y="1390308"/>
                  <a:pt x="1390308" y="1390308"/>
                </a:cubicBezTo>
                <a:cubicBezTo>
                  <a:pt x="2157934" y="1390308"/>
                  <a:pt x="2780616" y="767626"/>
                  <a:pt x="2780616" y="0"/>
                </a:cubicBezTo>
                <a:lnTo>
                  <a:pt x="2424632" y="0"/>
                </a:lnTo>
                <a:cubicBezTo>
                  <a:pt x="2424632" y="571081"/>
                  <a:pt x="1961389" y="1034324"/>
                  <a:pt x="1390308" y="1034324"/>
                </a:cubicBezTo>
                <a:cubicBezTo>
                  <a:pt x="819227" y="1034324"/>
                  <a:pt x="355984" y="571081"/>
                  <a:pt x="355984" y="0"/>
                </a:cubicBezTo>
              </a:path>
            </a:pathLst>
          </a:custGeom>
          <a:solidFill>
            <a:srgbClr val="755FFB"/>
          </a:solidFill>
          <a:ln w="57941"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8968F518-DC8F-A240-0B08-FA23CA9D6ED8}"/>
              </a:ext>
            </a:extLst>
          </p:cNvPr>
          <p:cNvSpPr/>
          <p:nvPr/>
        </p:nvSpPr>
        <p:spPr>
          <a:xfrm rot="18900000">
            <a:off x="4726889" y="2516013"/>
            <a:ext cx="2414196" cy="2414196"/>
          </a:xfrm>
          <a:custGeom>
            <a:avLst/>
            <a:gdLst>
              <a:gd name="connsiteX0" fmla="*/ 2414197 w 2414196"/>
              <a:gd name="connsiteY0" fmla="*/ 1207098 h 2414196"/>
              <a:gd name="connsiteX1" fmla="*/ 1207098 w 2414196"/>
              <a:gd name="connsiteY1" fmla="*/ 2414197 h 2414196"/>
              <a:gd name="connsiteX2" fmla="*/ 0 w 2414196"/>
              <a:gd name="connsiteY2" fmla="*/ 1207098 h 2414196"/>
              <a:gd name="connsiteX3" fmla="*/ 1207098 w 2414196"/>
              <a:gd name="connsiteY3" fmla="*/ 0 h 2414196"/>
              <a:gd name="connsiteX4" fmla="*/ 2414197 w 2414196"/>
              <a:gd name="connsiteY4" fmla="*/ 1207098 h 2414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4196" h="2414196">
                <a:moveTo>
                  <a:pt x="2414197" y="1207098"/>
                </a:moveTo>
                <a:cubicBezTo>
                  <a:pt x="2414197" y="1873760"/>
                  <a:pt x="1873761" y="2414197"/>
                  <a:pt x="1207098" y="2414197"/>
                </a:cubicBezTo>
                <a:cubicBezTo>
                  <a:pt x="540436" y="2414197"/>
                  <a:pt x="0" y="1873760"/>
                  <a:pt x="0" y="1207098"/>
                </a:cubicBezTo>
                <a:cubicBezTo>
                  <a:pt x="0" y="540436"/>
                  <a:pt x="540436" y="0"/>
                  <a:pt x="1207098" y="0"/>
                </a:cubicBezTo>
                <a:cubicBezTo>
                  <a:pt x="1873760" y="0"/>
                  <a:pt x="2414197" y="540436"/>
                  <a:pt x="2414197" y="1207098"/>
                </a:cubicBezTo>
                <a:close/>
              </a:path>
            </a:pathLst>
          </a:custGeom>
          <a:solidFill>
            <a:srgbClr val="755FFB"/>
          </a:solidFill>
          <a:ln w="57941" cap="flat">
            <a:noFill/>
            <a:prstDash val="solid"/>
            <a:miter/>
          </a:ln>
        </p:spPr>
        <p:txBody>
          <a:bodyPr rtlCol="0" anchor="ctr"/>
          <a:lstStyle/>
          <a:p>
            <a:endParaRPr lang="es-CO"/>
          </a:p>
        </p:txBody>
      </p:sp>
    </p:spTree>
    <p:extLst>
      <p:ext uri="{BB962C8B-B14F-4D97-AF65-F5344CB8AC3E}">
        <p14:creationId xmlns:p14="http://schemas.microsoft.com/office/powerpoint/2010/main" val="160284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05576-E46C-CDB6-281F-C2FFCBCB49F1}"/>
            </a:ext>
          </a:extLst>
        </p:cNvPr>
        <p:cNvGrpSpPr/>
        <p:nvPr/>
      </p:nvGrpSpPr>
      <p:grpSpPr>
        <a:xfrm>
          <a:off x="0" y="0"/>
          <a:ext cx="0" cy="0"/>
          <a:chOff x="0" y="0"/>
          <a:chExt cx="0" cy="0"/>
        </a:xfrm>
      </p:grpSpPr>
      <p:sp>
        <p:nvSpPr>
          <p:cNvPr id="6" name="Freeform: Shape 5">
            <a:extLst>
              <a:ext uri="{FF2B5EF4-FFF2-40B4-BE49-F238E27FC236}">
                <a16:creationId xmlns:a16="http://schemas.microsoft.com/office/drawing/2014/main" id="{0FE8ABCA-609B-16E0-7616-B36B84F2620B}"/>
              </a:ext>
            </a:extLst>
          </p:cNvPr>
          <p:cNvSpPr/>
          <p:nvPr/>
        </p:nvSpPr>
        <p:spPr>
          <a:xfrm>
            <a:off x="8554649" y="3213807"/>
            <a:ext cx="4538827" cy="4538827"/>
          </a:xfrm>
          <a:custGeom>
            <a:avLst/>
            <a:gdLst>
              <a:gd name="connsiteX0" fmla="*/ 4538828 w 4538827"/>
              <a:gd name="connsiteY0" fmla="*/ 2269414 h 4538827"/>
              <a:gd name="connsiteX1" fmla="*/ 2269414 w 4538827"/>
              <a:gd name="connsiteY1" fmla="*/ 4538828 h 4538827"/>
              <a:gd name="connsiteX2" fmla="*/ 0 w 4538827"/>
              <a:gd name="connsiteY2" fmla="*/ 2269414 h 4538827"/>
              <a:gd name="connsiteX3" fmla="*/ 2269414 w 4538827"/>
              <a:gd name="connsiteY3" fmla="*/ 1 h 4538827"/>
              <a:gd name="connsiteX4" fmla="*/ 4538828 w 4538827"/>
              <a:gd name="connsiteY4" fmla="*/ 2269414 h 45388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38827" h="4538827">
                <a:moveTo>
                  <a:pt x="4538828" y="2269414"/>
                </a:moveTo>
                <a:cubicBezTo>
                  <a:pt x="4538828" y="3522776"/>
                  <a:pt x="3522776" y="4538828"/>
                  <a:pt x="2269414" y="4538828"/>
                </a:cubicBezTo>
                <a:cubicBezTo>
                  <a:pt x="1016051" y="4538828"/>
                  <a:pt x="0" y="3522777"/>
                  <a:pt x="0" y="2269414"/>
                </a:cubicBezTo>
                <a:cubicBezTo>
                  <a:pt x="0" y="1016052"/>
                  <a:pt x="1016051" y="1"/>
                  <a:pt x="2269414" y="1"/>
                </a:cubicBezTo>
                <a:cubicBezTo>
                  <a:pt x="3522776" y="1"/>
                  <a:pt x="4538828" y="1016052"/>
                  <a:pt x="4538828" y="2269414"/>
                </a:cubicBezTo>
                <a:close/>
              </a:path>
            </a:pathLst>
          </a:custGeom>
          <a:solidFill>
            <a:srgbClr val="F2F2F2"/>
          </a:solidFill>
          <a:ln w="55143" cap="flat">
            <a:noFill/>
            <a:prstDash val="solid"/>
            <a:miter/>
          </a:ln>
        </p:spPr>
        <p:txBody>
          <a:bodyPr rtlCol="0" anchor="ctr"/>
          <a:lstStyle/>
          <a:p>
            <a:endParaRPr lang="es-CO"/>
          </a:p>
        </p:txBody>
      </p:sp>
      <p:sp>
        <p:nvSpPr>
          <p:cNvPr id="7" name="Freeform: Shape 6">
            <a:extLst>
              <a:ext uri="{FF2B5EF4-FFF2-40B4-BE49-F238E27FC236}">
                <a16:creationId xmlns:a16="http://schemas.microsoft.com/office/drawing/2014/main" id="{DE7E67A9-4BB0-C142-D1B0-78A0C29D9D38}"/>
              </a:ext>
            </a:extLst>
          </p:cNvPr>
          <p:cNvSpPr/>
          <p:nvPr/>
        </p:nvSpPr>
        <p:spPr>
          <a:xfrm>
            <a:off x="1048594" y="1321710"/>
            <a:ext cx="2647833" cy="2647833"/>
          </a:xfrm>
          <a:custGeom>
            <a:avLst/>
            <a:gdLst>
              <a:gd name="connsiteX0" fmla="*/ 2647833 w 2647833"/>
              <a:gd name="connsiteY0" fmla="*/ 1323917 h 2647833"/>
              <a:gd name="connsiteX1" fmla="*/ 1323917 w 2647833"/>
              <a:gd name="connsiteY1" fmla="*/ 2647833 h 2647833"/>
              <a:gd name="connsiteX2" fmla="*/ 0 w 2647833"/>
              <a:gd name="connsiteY2" fmla="*/ 1323917 h 2647833"/>
              <a:gd name="connsiteX3" fmla="*/ 1323917 w 2647833"/>
              <a:gd name="connsiteY3" fmla="*/ 0 h 2647833"/>
              <a:gd name="connsiteX4" fmla="*/ 2647833 w 2647833"/>
              <a:gd name="connsiteY4" fmla="*/ 1323917 h 2647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47833" h="2647833">
                <a:moveTo>
                  <a:pt x="2647833" y="1323917"/>
                </a:moveTo>
                <a:cubicBezTo>
                  <a:pt x="2647833" y="2055095"/>
                  <a:pt x="2055095" y="2647833"/>
                  <a:pt x="1323917" y="2647833"/>
                </a:cubicBezTo>
                <a:cubicBezTo>
                  <a:pt x="592738" y="2647833"/>
                  <a:pt x="0" y="2055095"/>
                  <a:pt x="0" y="1323917"/>
                </a:cubicBezTo>
                <a:cubicBezTo>
                  <a:pt x="0" y="592738"/>
                  <a:pt x="592738" y="0"/>
                  <a:pt x="1323917" y="0"/>
                </a:cubicBezTo>
                <a:cubicBezTo>
                  <a:pt x="2055095" y="0"/>
                  <a:pt x="2647833" y="592738"/>
                  <a:pt x="2647833" y="1323917"/>
                </a:cubicBezTo>
                <a:close/>
              </a:path>
            </a:pathLst>
          </a:custGeom>
          <a:solidFill>
            <a:srgbClr val="F2F2F2"/>
          </a:solidFill>
          <a:ln w="55143" cap="flat">
            <a:noFill/>
            <a:prstDash val="solid"/>
            <a:miter/>
          </a:ln>
        </p:spPr>
        <p:txBody>
          <a:bodyPr rtlCol="0" anchor="ctr"/>
          <a:lstStyle/>
          <a:p>
            <a:endParaRPr lang="es-CO"/>
          </a:p>
        </p:txBody>
      </p:sp>
      <p:sp>
        <p:nvSpPr>
          <p:cNvPr id="8" name="Freeform: Shape 7">
            <a:extLst>
              <a:ext uri="{FF2B5EF4-FFF2-40B4-BE49-F238E27FC236}">
                <a16:creationId xmlns:a16="http://schemas.microsoft.com/office/drawing/2014/main" id="{0C543BC2-6464-63E8-5C3C-56189ACF4722}"/>
              </a:ext>
            </a:extLst>
          </p:cNvPr>
          <p:cNvSpPr/>
          <p:nvPr/>
        </p:nvSpPr>
        <p:spPr>
          <a:xfrm>
            <a:off x="10457780" y="612863"/>
            <a:ext cx="2432696" cy="1216348"/>
          </a:xfrm>
          <a:custGeom>
            <a:avLst/>
            <a:gdLst>
              <a:gd name="connsiteX0" fmla="*/ 2432696 w 2432696"/>
              <a:gd name="connsiteY0" fmla="*/ 1216348 h 1216348"/>
              <a:gd name="connsiteX1" fmla="*/ 1216348 w 2432696"/>
              <a:gd name="connsiteY1" fmla="*/ 0 h 1216348"/>
              <a:gd name="connsiteX2" fmla="*/ 0 w 2432696"/>
              <a:gd name="connsiteY2" fmla="*/ 1216348 h 1216348"/>
              <a:gd name="connsiteX3" fmla="*/ 311120 w 2432696"/>
              <a:gd name="connsiteY3" fmla="*/ 1216348 h 1216348"/>
              <a:gd name="connsiteX4" fmla="*/ 1215796 w 2432696"/>
              <a:gd name="connsiteY4" fmla="*/ 311672 h 1216348"/>
              <a:gd name="connsiteX5" fmla="*/ 2120472 w 2432696"/>
              <a:gd name="connsiteY5" fmla="*/ 1216348 h 1216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32696" h="1216348">
                <a:moveTo>
                  <a:pt x="2432696" y="1216348"/>
                </a:moveTo>
                <a:cubicBezTo>
                  <a:pt x="2432696" y="544461"/>
                  <a:pt x="1888236" y="0"/>
                  <a:pt x="1216348" y="0"/>
                </a:cubicBezTo>
                <a:cubicBezTo>
                  <a:pt x="544460" y="0"/>
                  <a:pt x="0" y="544461"/>
                  <a:pt x="0" y="1216348"/>
                </a:cubicBezTo>
                <a:lnTo>
                  <a:pt x="311120" y="1216348"/>
                </a:lnTo>
                <a:cubicBezTo>
                  <a:pt x="311120" y="716570"/>
                  <a:pt x="716018" y="311672"/>
                  <a:pt x="1215796" y="311672"/>
                </a:cubicBezTo>
                <a:cubicBezTo>
                  <a:pt x="1715575" y="311672"/>
                  <a:pt x="2120472" y="716570"/>
                  <a:pt x="2120472" y="1216348"/>
                </a:cubicBezTo>
              </a:path>
            </a:pathLst>
          </a:custGeom>
          <a:solidFill>
            <a:srgbClr val="755FFB"/>
          </a:solidFill>
          <a:ln w="55143" cap="flat">
            <a:noFill/>
            <a:prstDash val="solid"/>
            <a:miter/>
          </a:ln>
        </p:spPr>
        <p:txBody>
          <a:bodyPr rtlCol="0" anchor="ctr"/>
          <a:lstStyle/>
          <a:p>
            <a:endParaRPr lang="es-CO"/>
          </a:p>
        </p:txBody>
      </p:sp>
      <p:sp>
        <p:nvSpPr>
          <p:cNvPr id="9" name="Freeform: Shape 8">
            <a:extLst>
              <a:ext uri="{FF2B5EF4-FFF2-40B4-BE49-F238E27FC236}">
                <a16:creationId xmlns:a16="http://schemas.microsoft.com/office/drawing/2014/main" id="{26098207-A6C8-1289-FC63-4C11ED946F6E}"/>
              </a:ext>
            </a:extLst>
          </p:cNvPr>
          <p:cNvSpPr/>
          <p:nvPr/>
        </p:nvSpPr>
        <p:spPr>
          <a:xfrm>
            <a:off x="-270909" y="4739069"/>
            <a:ext cx="2127644" cy="4254736"/>
          </a:xfrm>
          <a:custGeom>
            <a:avLst/>
            <a:gdLst>
              <a:gd name="connsiteX0" fmla="*/ 0 w 2127644"/>
              <a:gd name="connsiteY0" fmla="*/ 4254737 h 4254736"/>
              <a:gd name="connsiteX1" fmla="*/ 2127644 w 2127644"/>
              <a:gd name="connsiteY1" fmla="*/ 2127093 h 4254736"/>
              <a:gd name="connsiteX2" fmla="*/ 0 w 2127644"/>
              <a:gd name="connsiteY2" fmla="*/ 0 h 4254736"/>
              <a:gd name="connsiteX3" fmla="*/ 0 w 2127644"/>
              <a:gd name="connsiteY3" fmla="*/ 544460 h 4254736"/>
              <a:gd name="connsiteX4" fmla="*/ 1582632 w 2127644"/>
              <a:gd name="connsiteY4" fmla="*/ 2127093 h 4254736"/>
              <a:gd name="connsiteX5" fmla="*/ 0 w 2127644"/>
              <a:gd name="connsiteY5" fmla="*/ 3709725 h 4254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7644" h="4254736">
                <a:moveTo>
                  <a:pt x="0" y="4254737"/>
                </a:moveTo>
                <a:cubicBezTo>
                  <a:pt x="1174976" y="4254737"/>
                  <a:pt x="2127644" y="3302069"/>
                  <a:pt x="2127644" y="2127093"/>
                </a:cubicBezTo>
                <a:cubicBezTo>
                  <a:pt x="2127644" y="952116"/>
                  <a:pt x="1174976" y="0"/>
                  <a:pt x="0" y="0"/>
                </a:cubicBezTo>
                <a:lnTo>
                  <a:pt x="0" y="544460"/>
                </a:lnTo>
                <a:cubicBezTo>
                  <a:pt x="874337" y="544460"/>
                  <a:pt x="1582632" y="1253307"/>
                  <a:pt x="1582632" y="2127093"/>
                </a:cubicBezTo>
                <a:cubicBezTo>
                  <a:pt x="1582632" y="3000877"/>
                  <a:pt x="873785" y="3709725"/>
                  <a:pt x="0" y="3709725"/>
                </a:cubicBezTo>
              </a:path>
            </a:pathLst>
          </a:custGeom>
          <a:solidFill>
            <a:srgbClr val="ADADAD"/>
          </a:solidFill>
          <a:ln w="55143"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56CACB7B-4D57-F64F-FEA9-6317EC14A54D}"/>
              </a:ext>
            </a:extLst>
          </p:cNvPr>
          <p:cNvSpPr/>
          <p:nvPr/>
        </p:nvSpPr>
        <p:spPr>
          <a:xfrm>
            <a:off x="4956354" y="2645626"/>
            <a:ext cx="2349400" cy="2349400"/>
          </a:xfrm>
          <a:custGeom>
            <a:avLst/>
            <a:gdLst>
              <a:gd name="connsiteX0" fmla="*/ 1834728 w 2349400"/>
              <a:gd name="connsiteY0" fmla="*/ 0 h 2349400"/>
              <a:gd name="connsiteX1" fmla="*/ 2349401 w 2349400"/>
              <a:gd name="connsiteY1" fmla="*/ 514673 h 2349400"/>
              <a:gd name="connsiteX2" fmla="*/ 2349401 w 2349400"/>
              <a:gd name="connsiteY2" fmla="*/ 1834728 h 2349400"/>
              <a:gd name="connsiteX3" fmla="*/ 1834728 w 2349400"/>
              <a:gd name="connsiteY3" fmla="*/ 2349401 h 2349400"/>
              <a:gd name="connsiteX4" fmla="*/ 514673 w 2349400"/>
              <a:gd name="connsiteY4" fmla="*/ 2349401 h 2349400"/>
              <a:gd name="connsiteX5" fmla="*/ 0 w 2349400"/>
              <a:gd name="connsiteY5" fmla="*/ 1834728 h 2349400"/>
              <a:gd name="connsiteX6" fmla="*/ 0 w 2349400"/>
              <a:gd name="connsiteY6" fmla="*/ 514673 h 2349400"/>
              <a:gd name="connsiteX7" fmla="*/ 514673 w 2349400"/>
              <a:gd name="connsiteY7" fmla="*/ 0 h 234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9400" h="2349400">
                <a:moveTo>
                  <a:pt x="1834728" y="0"/>
                </a:moveTo>
                <a:cubicBezTo>
                  <a:pt x="2118974" y="0"/>
                  <a:pt x="2349401" y="230427"/>
                  <a:pt x="2349401" y="514673"/>
                </a:cubicBezTo>
                <a:lnTo>
                  <a:pt x="2349401" y="1834728"/>
                </a:lnTo>
                <a:cubicBezTo>
                  <a:pt x="2349401" y="2118974"/>
                  <a:pt x="2118974" y="2349401"/>
                  <a:pt x="1834728" y="2349401"/>
                </a:cubicBezTo>
                <a:lnTo>
                  <a:pt x="514673" y="2349401"/>
                </a:lnTo>
                <a:cubicBezTo>
                  <a:pt x="230427" y="2349401"/>
                  <a:pt x="0" y="2118974"/>
                  <a:pt x="0" y="1834728"/>
                </a:cubicBezTo>
                <a:lnTo>
                  <a:pt x="0" y="514673"/>
                </a:lnTo>
                <a:cubicBezTo>
                  <a:pt x="0" y="230427"/>
                  <a:pt x="230427" y="0"/>
                  <a:pt x="514673" y="0"/>
                </a:cubicBezTo>
                <a:close/>
              </a:path>
            </a:pathLst>
          </a:custGeom>
          <a:solidFill>
            <a:srgbClr val="FFFFFF"/>
          </a:solidFill>
          <a:ln w="55143" cap="flat">
            <a:noFill/>
            <a:prstDash val="solid"/>
            <a:miter/>
          </a:ln>
        </p:spPr>
        <p:txBody>
          <a:bodyPr rtlCol="0" anchor="ctr"/>
          <a:lstStyle/>
          <a:p>
            <a:endParaRPr lang="es-CO" dirty="0"/>
          </a:p>
        </p:txBody>
      </p:sp>
      <p:sp>
        <p:nvSpPr>
          <p:cNvPr id="11" name="Freeform: Shape 10">
            <a:extLst>
              <a:ext uri="{FF2B5EF4-FFF2-40B4-BE49-F238E27FC236}">
                <a16:creationId xmlns:a16="http://schemas.microsoft.com/office/drawing/2014/main" id="{2CC67A39-BD19-A2C3-5B7D-FB94051F2457}"/>
              </a:ext>
            </a:extLst>
          </p:cNvPr>
          <p:cNvSpPr/>
          <p:nvPr/>
        </p:nvSpPr>
        <p:spPr>
          <a:xfrm>
            <a:off x="6299026" y="3283864"/>
            <a:ext cx="590246" cy="1261030"/>
          </a:xfrm>
          <a:custGeom>
            <a:avLst/>
            <a:gdLst>
              <a:gd name="connsiteX0" fmla="*/ 368490 w 590246"/>
              <a:gd name="connsiteY0" fmla="*/ 0 h 1261030"/>
              <a:gd name="connsiteX1" fmla="*/ 229479 w 590246"/>
              <a:gd name="connsiteY1" fmla="*/ 139011 h 1261030"/>
              <a:gd name="connsiteX2" fmla="*/ 394417 w 590246"/>
              <a:gd name="connsiteY2" fmla="*/ 536738 h 1261030"/>
              <a:gd name="connsiteX3" fmla="*/ 0 w 590246"/>
              <a:gd name="connsiteY3" fmla="*/ 1073476 h 1261030"/>
              <a:gd name="connsiteX4" fmla="*/ 58473 w 590246"/>
              <a:gd name="connsiteY4" fmla="*/ 1261031 h 1261030"/>
              <a:gd name="connsiteX5" fmla="*/ 590246 w 590246"/>
              <a:gd name="connsiteY5" fmla="*/ 536738 h 1261030"/>
              <a:gd name="connsiteX6" fmla="*/ 367938 w 590246"/>
              <a:gd name="connsiteY6" fmla="*/ 0 h 126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0246" h="1261030">
                <a:moveTo>
                  <a:pt x="368490" y="0"/>
                </a:moveTo>
                <a:lnTo>
                  <a:pt x="229479" y="139011"/>
                </a:lnTo>
                <a:cubicBezTo>
                  <a:pt x="330979" y="240512"/>
                  <a:pt x="394417" y="381178"/>
                  <a:pt x="394417" y="536738"/>
                </a:cubicBezTo>
                <a:cubicBezTo>
                  <a:pt x="394417" y="788834"/>
                  <a:pt x="228927" y="1001764"/>
                  <a:pt x="0" y="1073476"/>
                </a:cubicBezTo>
                <a:lnTo>
                  <a:pt x="58473" y="1261031"/>
                </a:lnTo>
                <a:cubicBezTo>
                  <a:pt x="366835" y="1164495"/>
                  <a:pt x="590246" y="877095"/>
                  <a:pt x="590246" y="536738"/>
                </a:cubicBezTo>
                <a:cubicBezTo>
                  <a:pt x="590246" y="327118"/>
                  <a:pt x="505295" y="137356"/>
                  <a:pt x="367938" y="0"/>
                </a:cubicBezTo>
                <a:close/>
              </a:path>
            </a:pathLst>
          </a:custGeom>
          <a:solidFill>
            <a:srgbClr val="F2F2F2"/>
          </a:solidFill>
          <a:ln w="55143"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154347A6-661E-0217-88CF-865905799A91}"/>
              </a:ext>
            </a:extLst>
          </p:cNvPr>
          <p:cNvSpPr/>
          <p:nvPr/>
        </p:nvSpPr>
        <p:spPr>
          <a:xfrm>
            <a:off x="5372836" y="3061557"/>
            <a:ext cx="1295231" cy="1516987"/>
          </a:xfrm>
          <a:custGeom>
            <a:avLst/>
            <a:gdLst>
              <a:gd name="connsiteX0" fmla="*/ 758494 w 1295231"/>
              <a:gd name="connsiteY0" fmla="*/ 196381 h 1516987"/>
              <a:gd name="connsiteX1" fmla="*/ 1156220 w 1295231"/>
              <a:gd name="connsiteY1" fmla="*/ 361319 h 1516987"/>
              <a:gd name="connsiteX2" fmla="*/ 1295232 w 1295231"/>
              <a:gd name="connsiteY2" fmla="*/ 222308 h 1516987"/>
              <a:gd name="connsiteX3" fmla="*/ 758494 w 1295231"/>
              <a:gd name="connsiteY3" fmla="*/ 0 h 1516987"/>
              <a:gd name="connsiteX4" fmla="*/ 0 w 1295231"/>
              <a:gd name="connsiteY4" fmla="*/ 758494 h 1516987"/>
              <a:gd name="connsiteX5" fmla="*/ 758494 w 1295231"/>
              <a:gd name="connsiteY5" fmla="*/ 1516988 h 1516987"/>
              <a:gd name="connsiteX6" fmla="*/ 985215 w 1295231"/>
              <a:gd name="connsiteY6" fmla="*/ 1482235 h 1516987"/>
              <a:gd name="connsiteX7" fmla="*/ 926742 w 1295231"/>
              <a:gd name="connsiteY7" fmla="*/ 1294680 h 1516987"/>
              <a:gd name="connsiteX8" fmla="*/ 758494 w 1295231"/>
              <a:gd name="connsiteY8" fmla="*/ 1320055 h 1516987"/>
              <a:gd name="connsiteX9" fmla="*/ 196381 w 1295231"/>
              <a:gd name="connsiteY9" fmla="*/ 757942 h 1516987"/>
              <a:gd name="connsiteX10" fmla="*/ 758494 w 1295231"/>
              <a:gd name="connsiteY10" fmla="*/ 195829 h 1516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95231" h="1516987">
                <a:moveTo>
                  <a:pt x="758494" y="196381"/>
                </a:moveTo>
                <a:cubicBezTo>
                  <a:pt x="913503" y="196381"/>
                  <a:pt x="1054169" y="259267"/>
                  <a:pt x="1156220" y="361319"/>
                </a:cubicBezTo>
                <a:lnTo>
                  <a:pt x="1295232" y="222308"/>
                </a:lnTo>
                <a:cubicBezTo>
                  <a:pt x="1157876" y="84951"/>
                  <a:pt x="968114" y="0"/>
                  <a:pt x="758494" y="0"/>
                </a:cubicBezTo>
                <a:cubicBezTo>
                  <a:pt x="339254" y="0"/>
                  <a:pt x="0" y="339805"/>
                  <a:pt x="0" y="758494"/>
                </a:cubicBezTo>
                <a:cubicBezTo>
                  <a:pt x="0" y="1177182"/>
                  <a:pt x="339805" y="1516988"/>
                  <a:pt x="758494" y="1516988"/>
                </a:cubicBezTo>
                <a:cubicBezTo>
                  <a:pt x="837377" y="1516988"/>
                  <a:pt x="913503" y="1504852"/>
                  <a:pt x="985215" y="1482235"/>
                </a:cubicBezTo>
                <a:lnTo>
                  <a:pt x="926742" y="1294680"/>
                </a:lnTo>
                <a:cubicBezTo>
                  <a:pt x="873785" y="1311229"/>
                  <a:pt x="816967" y="1320055"/>
                  <a:pt x="758494" y="1320055"/>
                </a:cubicBezTo>
                <a:cubicBezTo>
                  <a:pt x="447925" y="1320055"/>
                  <a:pt x="196381" y="1068511"/>
                  <a:pt x="196381" y="757942"/>
                </a:cubicBezTo>
                <a:cubicBezTo>
                  <a:pt x="196381" y="447374"/>
                  <a:pt x="447925" y="195829"/>
                  <a:pt x="758494" y="195829"/>
                </a:cubicBezTo>
                <a:close/>
              </a:path>
            </a:pathLst>
          </a:custGeom>
          <a:solidFill>
            <a:srgbClr val="755FFB"/>
          </a:solidFill>
          <a:ln w="55143"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8BECC5E1-6AFA-9047-8424-BB8BB406EB88}"/>
              </a:ext>
            </a:extLst>
          </p:cNvPr>
          <p:cNvSpPr/>
          <p:nvPr/>
        </p:nvSpPr>
        <p:spPr>
          <a:xfrm>
            <a:off x="7844147" y="2645626"/>
            <a:ext cx="2349400" cy="2349400"/>
          </a:xfrm>
          <a:custGeom>
            <a:avLst/>
            <a:gdLst>
              <a:gd name="connsiteX0" fmla="*/ 1834727 w 2349400"/>
              <a:gd name="connsiteY0" fmla="*/ 0 h 2349400"/>
              <a:gd name="connsiteX1" fmla="*/ 2349400 w 2349400"/>
              <a:gd name="connsiteY1" fmla="*/ 514673 h 2349400"/>
              <a:gd name="connsiteX2" fmla="*/ 2349400 w 2349400"/>
              <a:gd name="connsiteY2" fmla="*/ 1834728 h 2349400"/>
              <a:gd name="connsiteX3" fmla="*/ 1834727 w 2349400"/>
              <a:gd name="connsiteY3" fmla="*/ 2349401 h 2349400"/>
              <a:gd name="connsiteX4" fmla="*/ 514673 w 2349400"/>
              <a:gd name="connsiteY4" fmla="*/ 2349401 h 2349400"/>
              <a:gd name="connsiteX5" fmla="*/ 0 w 2349400"/>
              <a:gd name="connsiteY5" fmla="*/ 1834728 h 2349400"/>
              <a:gd name="connsiteX6" fmla="*/ 0 w 2349400"/>
              <a:gd name="connsiteY6" fmla="*/ 514673 h 2349400"/>
              <a:gd name="connsiteX7" fmla="*/ 514673 w 2349400"/>
              <a:gd name="connsiteY7" fmla="*/ 0 h 234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9400" h="2349400">
                <a:moveTo>
                  <a:pt x="1834727" y="0"/>
                </a:moveTo>
                <a:cubicBezTo>
                  <a:pt x="2118973" y="0"/>
                  <a:pt x="2349400" y="230427"/>
                  <a:pt x="2349400" y="514673"/>
                </a:cubicBezTo>
                <a:lnTo>
                  <a:pt x="2349400" y="1834728"/>
                </a:lnTo>
                <a:cubicBezTo>
                  <a:pt x="2349400" y="2118974"/>
                  <a:pt x="2118973" y="2349401"/>
                  <a:pt x="1834727" y="2349401"/>
                </a:cubicBezTo>
                <a:lnTo>
                  <a:pt x="514673" y="2349401"/>
                </a:lnTo>
                <a:cubicBezTo>
                  <a:pt x="230427" y="2349401"/>
                  <a:pt x="0" y="2118974"/>
                  <a:pt x="0" y="1834728"/>
                </a:cubicBezTo>
                <a:lnTo>
                  <a:pt x="0" y="514673"/>
                </a:lnTo>
                <a:cubicBezTo>
                  <a:pt x="0" y="230427"/>
                  <a:pt x="230427" y="0"/>
                  <a:pt x="514673" y="0"/>
                </a:cubicBezTo>
                <a:close/>
              </a:path>
            </a:pathLst>
          </a:custGeom>
          <a:solidFill>
            <a:srgbClr val="755FFB"/>
          </a:solidFill>
          <a:ln w="55143" cap="flat">
            <a:noFill/>
            <a:prstDash val="solid"/>
            <a:miter/>
          </a:ln>
        </p:spPr>
        <p:txBody>
          <a:bodyPr rtlCol="0" anchor="ctr"/>
          <a:lstStyle/>
          <a:p>
            <a:endParaRPr lang="es-CO"/>
          </a:p>
        </p:txBody>
      </p:sp>
      <p:sp>
        <p:nvSpPr>
          <p:cNvPr id="14" name="Freeform: Shape 13">
            <a:extLst>
              <a:ext uri="{FF2B5EF4-FFF2-40B4-BE49-F238E27FC236}">
                <a16:creationId xmlns:a16="http://schemas.microsoft.com/office/drawing/2014/main" id="{FB5F6BFF-0E52-E0AA-5042-CE00A6F71603}"/>
              </a:ext>
            </a:extLst>
          </p:cNvPr>
          <p:cNvSpPr/>
          <p:nvPr/>
        </p:nvSpPr>
        <p:spPr>
          <a:xfrm>
            <a:off x="8746617" y="2944059"/>
            <a:ext cx="501985" cy="501985"/>
          </a:xfrm>
          <a:custGeom>
            <a:avLst/>
            <a:gdLst>
              <a:gd name="connsiteX0" fmla="*/ 501985 w 501985"/>
              <a:gd name="connsiteY0" fmla="*/ 250992 h 501985"/>
              <a:gd name="connsiteX1" fmla="*/ 250993 w 501985"/>
              <a:gd name="connsiteY1" fmla="*/ 0 h 501985"/>
              <a:gd name="connsiteX2" fmla="*/ 0 w 501985"/>
              <a:gd name="connsiteY2" fmla="*/ 250992 h 501985"/>
              <a:gd name="connsiteX3" fmla="*/ 250993 w 501985"/>
              <a:gd name="connsiteY3" fmla="*/ 501985 h 501985"/>
              <a:gd name="connsiteX4" fmla="*/ 501985 w 501985"/>
              <a:gd name="connsiteY4" fmla="*/ 250992 h 501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1985" h="501985">
                <a:moveTo>
                  <a:pt x="501985" y="250992"/>
                </a:moveTo>
                <a:cubicBezTo>
                  <a:pt x="501985" y="112533"/>
                  <a:pt x="389452" y="0"/>
                  <a:pt x="250993" y="0"/>
                </a:cubicBezTo>
                <a:cubicBezTo>
                  <a:pt x="112533" y="0"/>
                  <a:pt x="0" y="112533"/>
                  <a:pt x="0" y="250992"/>
                </a:cubicBezTo>
                <a:cubicBezTo>
                  <a:pt x="0" y="389452"/>
                  <a:pt x="112533" y="501985"/>
                  <a:pt x="250993" y="501985"/>
                </a:cubicBezTo>
                <a:cubicBezTo>
                  <a:pt x="389452" y="501985"/>
                  <a:pt x="501985" y="389452"/>
                  <a:pt x="501985" y="250992"/>
                </a:cubicBezTo>
                <a:close/>
              </a:path>
            </a:pathLst>
          </a:custGeom>
          <a:noFill/>
          <a:ln w="27571" cap="flat">
            <a:solidFill>
              <a:srgbClr val="FFFFFF"/>
            </a:solidFill>
            <a:prstDash val="solid"/>
            <a:miter/>
          </a:ln>
        </p:spPr>
        <p:txBody>
          <a:bodyPr rtlCol="0" anchor="ctr"/>
          <a:lstStyle/>
          <a:p>
            <a:endParaRPr lang="es-CO"/>
          </a:p>
        </p:txBody>
      </p:sp>
      <p:sp>
        <p:nvSpPr>
          <p:cNvPr id="15" name="Freeform: Shape 14">
            <a:extLst>
              <a:ext uri="{FF2B5EF4-FFF2-40B4-BE49-F238E27FC236}">
                <a16:creationId xmlns:a16="http://schemas.microsoft.com/office/drawing/2014/main" id="{33B585D5-66E8-9151-2579-C38378F35FA6}"/>
              </a:ext>
            </a:extLst>
          </p:cNvPr>
          <p:cNvSpPr/>
          <p:nvPr/>
        </p:nvSpPr>
        <p:spPr>
          <a:xfrm>
            <a:off x="8897213" y="3102929"/>
            <a:ext cx="200793" cy="184245"/>
          </a:xfrm>
          <a:custGeom>
            <a:avLst/>
            <a:gdLst>
              <a:gd name="connsiteX0" fmla="*/ 0 w 200793"/>
              <a:gd name="connsiteY0" fmla="*/ 103155 h 184245"/>
              <a:gd name="connsiteX1" fmla="*/ 77780 w 200793"/>
              <a:gd name="connsiteY1" fmla="*/ 184245 h 184245"/>
              <a:gd name="connsiteX2" fmla="*/ 200794 w 200793"/>
              <a:gd name="connsiteY2" fmla="*/ 0 h 184245"/>
            </a:gdLst>
            <a:ahLst/>
            <a:cxnLst>
              <a:cxn ang="0">
                <a:pos x="connsiteX0" y="connsiteY0"/>
              </a:cxn>
              <a:cxn ang="0">
                <a:pos x="connsiteX1" y="connsiteY1"/>
              </a:cxn>
              <a:cxn ang="0">
                <a:pos x="connsiteX2" y="connsiteY2"/>
              </a:cxn>
            </a:cxnLst>
            <a:rect l="l" t="t" r="r" b="b"/>
            <a:pathLst>
              <a:path w="200793" h="184245">
                <a:moveTo>
                  <a:pt x="0" y="103155"/>
                </a:moveTo>
                <a:lnTo>
                  <a:pt x="77780" y="184245"/>
                </a:lnTo>
                <a:lnTo>
                  <a:pt x="200794" y="0"/>
                </a:lnTo>
              </a:path>
            </a:pathLst>
          </a:custGeom>
          <a:noFill/>
          <a:ln w="27571" cap="flat">
            <a:solidFill>
              <a:srgbClr val="FFFFFF"/>
            </a:solidFill>
            <a:prstDash val="solid"/>
            <a:miter/>
          </a:ln>
        </p:spPr>
        <p:txBody>
          <a:bodyPr rtlCol="0" anchor="ctr"/>
          <a:lstStyle/>
          <a:p>
            <a:endParaRPr lang="es-CO"/>
          </a:p>
        </p:txBody>
      </p:sp>
      <p:sp>
        <p:nvSpPr>
          <p:cNvPr id="16" name="Freeform: Shape 15">
            <a:extLst>
              <a:ext uri="{FF2B5EF4-FFF2-40B4-BE49-F238E27FC236}">
                <a16:creationId xmlns:a16="http://schemas.microsoft.com/office/drawing/2014/main" id="{BD8CCBF2-E74C-E1DB-3F93-0B215D743782}"/>
              </a:ext>
            </a:extLst>
          </p:cNvPr>
          <p:cNvSpPr/>
          <p:nvPr/>
        </p:nvSpPr>
        <p:spPr>
          <a:xfrm>
            <a:off x="2068561" y="2645626"/>
            <a:ext cx="2349400" cy="2349400"/>
          </a:xfrm>
          <a:custGeom>
            <a:avLst/>
            <a:gdLst>
              <a:gd name="connsiteX0" fmla="*/ 1834728 w 2349400"/>
              <a:gd name="connsiteY0" fmla="*/ 0 h 2349400"/>
              <a:gd name="connsiteX1" fmla="*/ 2349400 w 2349400"/>
              <a:gd name="connsiteY1" fmla="*/ 514673 h 2349400"/>
              <a:gd name="connsiteX2" fmla="*/ 2349400 w 2349400"/>
              <a:gd name="connsiteY2" fmla="*/ 1834728 h 2349400"/>
              <a:gd name="connsiteX3" fmla="*/ 1834728 w 2349400"/>
              <a:gd name="connsiteY3" fmla="*/ 2349401 h 2349400"/>
              <a:gd name="connsiteX4" fmla="*/ 514672 w 2349400"/>
              <a:gd name="connsiteY4" fmla="*/ 2349401 h 2349400"/>
              <a:gd name="connsiteX5" fmla="*/ 0 w 2349400"/>
              <a:gd name="connsiteY5" fmla="*/ 1834728 h 2349400"/>
              <a:gd name="connsiteX6" fmla="*/ 0 w 2349400"/>
              <a:gd name="connsiteY6" fmla="*/ 514673 h 2349400"/>
              <a:gd name="connsiteX7" fmla="*/ 514672 w 2349400"/>
              <a:gd name="connsiteY7" fmla="*/ 0 h 234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9400" h="2349400">
                <a:moveTo>
                  <a:pt x="1834728" y="0"/>
                </a:moveTo>
                <a:cubicBezTo>
                  <a:pt x="2118974" y="0"/>
                  <a:pt x="2349400" y="230427"/>
                  <a:pt x="2349400" y="514673"/>
                </a:cubicBezTo>
                <a:lnTo>
                  <a:pt x="2349400" y="1834728"/>
                </a:lnTo>
                <a:cubicBezTo>
                  <a:pt x="2349400" y="2118974"/>
                  <a:pt x="2118974" y="2349401"/>
                  <a:pt x="1834728" y="2349401"/>
                </a:cubicBezTo>
                <a:lnTo>
                  <a:pt x="514672" y="2349401"/>
                </a:lnTo>
                <a:cubicBezTo>
                  <a:pt x="230427" y="2349401"/>
                  <a:pt x="0" y="2118974"/>
                  <a:pt x="0" y="1834728"/>
                </a:cubicBezTo>
                <a:lnTo>
                  <a:pt x="0" y="514673"/>
                </a:lnTo>
                <a:cubicBezTo>
                  <a:pt x="0" y="230427"/>
                  <a:pt x="230427" y="0"/>
                  <a:pt x="514672" y="0"/>
                </a:cubicBezTo>
                <a:close/>
              </a:path>
            </a:pathLst>
          </a:custGeom>
          <a:solidFill>
            <a:srgbClr val="755FFB"/>
          </a:solidFill>
          <a:ln w="55143" cap="flat">
            <a:noFill/>
            <a:prstDash val="solid"/>
            <a:miter/>
          </a:ln>
        </p:spPr>
        <p:txBody>
          <a:bodyPr rtlCol="0" anchor="ctr"/>
          <a:lstStyle/>
          <a:p>
            <a:endParaRPr lang="es-CO"/>
          </a:p>
        </p:txBody>
      </p:sp>
      <p:sp>
        <p:nvSpPr>
          <p:cNvPr id="17" name="Freeform: Shape 16">
            <a:extLst>
              <a:ext uri="{FF2B5EF4-FFF2-40B4-BE49-F238E27FC236}">
                <a16:creationId xmlns:a16="http://schemas.microsoft.com/office/drawing/2014/main" id="{3B93D6A5-2BFA-3A2E-26C1-3C2D06A7E699}"/>
              </a:ext>
            </a:extLst>
          </p:cNvPr>
          <p:cNvSpPr/>
          <p:nvPr/>
        </p:nvSpPr>
        <p:spPr>
          <a:xfrm>
            <a:off x="2961102" y="2954540"/>
            <a:ext cx="563216" cy="480922"/>
          </a:xfrm>
          <a:custGeom>
            <a:avLst/>
            <a:gdLst>
              <a:gd name="connsiteX0" fmla="*/ 552 w 563216"/>
              <a:gd name="connsiteY0" fmla="*/ 237753 h 480922"/>
              <a:gd name="connsiteX1" fmla="*/ 281884 w 563216"/>
              <a:gd name="connsiteY1" fmla="*/ 0 h 480922"/>
              <a:gd name="connsiteX2" fmla="*/ 563216 w 563216"/>
              <a:gd name="connsiteY2" fmla="*/ 237753 h 480922"/>
              <a:gd name="connsiteX3" fmla="*/ 281884 w 563216"/>
              <a:gd name="connsiteY3" fmla="*/ 475507 h 480922"/>
              <a:gd name="connsiteX4" fmla="*/ 193623 w 563216"/>
              <a:gd name="connsiteY4" fmla="*/ 463371 h 480922"/>
              <a:gd name="connsiteX5" fmla="*/ 58473 w 563216"/>
              <a:gd name="connsiteY5" fmla="*/ 475507 h 480922"/>
              <a:gd name="connsiteX6" fmla="*/ 87709 w 563216"/>
              <a:gd name="connsiteY6" fmla="*/ 409863 h 480922"/>
              <a:gd name="connsiteX7" fmla="*/ 0 w 563216"/>
              <a:gd name="connsiteY7" fmla="*/ 237753 h 480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3216" h="480922">
                <a:moveTo>
                  <a:pt x="552" y="237753"/>
                </a:moveTo>
                <a:cubicBezTo>
                  <a:pt x="552" y="106465"/>
                  <a:pt x="126324" y="0"/>
                  <a:pt x="281884" y="0"/>
                </a:cubicBezTo>
                <a:cubicBezTo>
                  <a:pt x="437444" y="0"/>
                  <a:pt x="563216" y="106465"/>
                  <a:pt x="563216" y="237753"/>
                </a:cubicBezTo>
                <a:cubicBezTo>
                  <a:pt x="563216" y="369042"/>
                  <a:pt x="437444" y="475507"/>
                  <a:pt x="281884" y="475507"/>
                </a:cubicBezTo>
                <a:cubicBezTo>
                  <a:pt x="250992" y="475507"/>
                  <a:pt x="221204" y="471093"/>
                  <a:pt x="193623" y="463371"/>
                </a:cubicBezTo>
                <a:cubicBezTo>
                  <a:pt x="136805" y="493710"/>
                  <a:pt x="58473" y="475507"/>
                  <a:pt x="58473" y="475507"/>
                </a:cubicBezTo>
                <a:cubicBezTo>
                  <a:pt x="76677" y="450132"/>
                  <a:pt x="84400" y="425308"/>
                  <a:pt x="87709" y="409863"/>
                </a:cubicBezTo>
                <a:cubicBezTo>
                  <a:pt x="33650" y="366284"/>
                  <a:pt x="0" y="305604"/>
                  <a:pt x="0" y="237753"/>
                </a:cubicBezTo>
                <a:close/>
              </a:path>
            </a:pathLst>
          </a:custGeom>
          <a:noFill/>
          <a:ln w="27571" cap="flat">
            <a:solidFill>
              <a:srgbClr val="FFFFFF"/>
            </a:solidFill>
            <a:prstDash val="solid"/>
            <a:miter/>
          </a:ln>
        </p:spPr>
        <p:txBody>
          <a:bodyPr rtlCol="0" anchor="ctr"/>
          <a:lstStyle/>
          <a:p>
            <a:endParaRPr lang="es-CO"/>
          </a:p>
        </p:txBody>
      </p:sp>
      <p:sp>
        <p:nvSpPr>
          <p:cNvPr id="18" name="TextBox 17">
            <a:extLst>
              <a:ext uri="{FF2B5EF4-FFF2-40B4-BE49-F238E27FC236}">
                <a16:creationId xmlns:a16="http://schemas.microsoft.com/office/drawing/2014/main" id="{D8C6C482-DD7B-369C-2B9F-643D91EA8A18}"/>
              </a:ext>
            </a:extLst>
          </p:cNvPr>
          <p:cNvSpPr txBox="1"/>
          <p:nvPr/>
        </p:nvSpPr>
        <p:spPr>
          <a:xfrm>
            <a:off x="2130472" y="1008692"/>
            <a:ext cx="8001164" cy="1200329"/>
          </a:xfrm>
          <a:prstGeom prst="rect">
            <a:avLst/>
          </a:prstGeom>
          <a:noFill/>
        </p:spPr>
        <p:txBody>
          <a:bodyPr wrap="square" rtlCol="0">
            <a:spAutoFit/>
          </a:bodyPr>
          <a:lstStyle/>
          <a:p>
            <a:pPr algn="ctr"/>
            <a:r>
              <a:rPr lang="es-CO" sz="3600" b="1" dirty="0">
                <a:solidFill>
                  <a:schemeClr val="tx2"/>
                </a:solidFill>
                <a:latin typeface="Montserrat" panose="00000500000000000000" pitchFamily="2" charset="0"/>
              </a:rPr>
              <a:t>HOW  </a:t>
            </a:r>
          </a:p>
          <a:p>
            <a:pPr algn="ctr"/>
            <a:r>
              <a:rPr lang="es-CO" sz="3600" i="1" dirty="0">
                <a:solidFill>
                  <a:schemeClr val="tx2"/>
                </a:solidFill>
                <a:latin typeface="Montserrat" panose="00000500000000000000" pitchFamily="2" charset="0"/>
              </a:rPr>
              <a:t>IT WORKS</a:t>
            </a:r>
          </a:p>
        </p:txBody>
      </p:sp>
      <p:sp>
        <p:nvSpPr>
          <p:cNvPr id="19" name="Marcador de texto 20">
            <a:extLst>
              <a:ext uri="{FF2B5EF4-FFF2-40B4-BE49-F238E27FC236}">
                <a16:creationId xmlns:a16="http://schemas.microsoft.com/office/drawing/2014/main" id="{5C3BFBE2-7127-7CC7-4CC9-94DE025447EC}"/>
              </a:ext>
            </a:extLst>
          </p:cNvPr>
          <p:cNvSpPr txBox="1">
            <a:spLocks/>
          </p:cNvSpPr>
          <p:nvPr/>
        </p:nvSpPr>
        <p:spPr>
          <a:xfrm>
            <a:off x="2326792" y="3532938"/>
            <a:ext cx="1908028" cy="12061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a:t>
            </a:r>
          </a:p>
        </p:txBody>
      </p:sp>
      <p:sp>
        <p:nvSpPr>
          <p:cNvPr id="20" name="Marcador de texto 20">
            <a:extLst>
              <a:ext uri="{FF2B5EF4-FFF2-40B4-BE49-F238E27FC236}">
                <a16:creationId xmlns:a16="http://schemas.microsoft.com/office/drawing/2014/main" id="{A51006F7-C08F-888D-C15B-039F0769028B}"/>
              </a:ext>
            </a:extLst>
          </p:cNvPr>
          <p:cNvSpPr txBox="1">
            <a:spLocks/>
          </p:cNvSpPr>
          <p:nvPr/>
        </p:nvSpPr>
        <p:spPr>
          <a:xfrm>
            <a:off x="8043595" y="3532938"/>
            <a:ext cx="1908028" cy="12061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a:t>
            </a:r>
          </a:p>
        </p:txBody>
      </p:sp>
      <p:sp>
        <p:nvSpPr>
          <p:cNvPr id="21" name="Marcador de texto 20">
            <a:extLst>
              <a:ext uri="{FF2B5EF4-FFF2-40B4-BE49-F238E27FC236}">
                <a16:creationId xmlns:a16="http://schemas.microsoft.com/office/drawing/2014/main" id="{4DB9A73D-8EE9-D19A-F899-E45D33FDD59A}"/>
              </a:ext>
            </a:extLst>
          </p:cNvPr>
          <p:cNvSpPr txBox="1">
            <a:spLocks/>
          </p:cNvSpPr>
          <p:nvPr/>
        </p:nvSpPr>
        <p:spPr>
          <a:xfrm>
            <a:off x="2367789" y="5410957"/>
            <a:ext cx="7430396" cy="21036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t>Lorem ipsum dolor </a:t>
            </a:r>
            <a:r>
              <a:rPr lang="en-US" sz="1600" dirty="0"/>
              <a:t>sit amet, consectetur adipiscing elit. Sed venenatis neque vel purus interdum, quis blandit risus pellentesque. Cras faucibus semper dolor ac viverra. Fusce ut ligula dictum, ullamcorper neque et, sollicitudin </a:t>
            </a:r>
            <a:r>
              <a:rPr lang="en-US" sz="1600" dirty="0" err="1"/>
              <a:t>velit</a:t>
            </a:r>
            <a:r>
              <a:rPr lang="en-US" sz="1600" dirty="0"/>
              <a:t>.</a:t>
            </a:r>
          </a:p>
          <a:p>
            <a:pPr algn="ctr"/>
            <a:endParaRPr lang="en-US" sz="1600" dirty="0"/>
          </a:p>
          <a:p>
            <a:pPr algn="ctr"/>
            <a:endParaRPr lang="en-US" sz="1600" dirty="0"/>
          </a:p>
        </p:txBody>
      </p:sp>
      <p:sp>
        <p:nvSpPr>
          <p:cNvPr id="22" name="TextBox 21">
            <a:extLst>
              <a:ext uri="{FF2B5EF4-FFF2-40B4-BE49-F238E27FC236}">
                <a16:creationId xmlns:a16="http://schemas.microsoft.com/office/drawing/2014/main" id="{9A506F76-C294-C483-1C92-69F9114F8613}"/>
              </a:ext>
            </a:extLst>
          </p:cNvPr>
          <p:cNvSpPr txBox="1"/>
          <p:nvPr/>
        </p:nvSpPr>
        <p:spPr>
          <a:xfrm>
            <a:off x="5604949" y="3466107"/>
            <a:ext cx="1156086" cy="707886"/>
          </a:xfrm>
          <a:prstGeom prst="rect">
            <a:avLst/>
          </a:prstGeom>
          <a:noFill/>
        </p:spPr>
        <p:txBody>
          <a:bodyPr wrap="none" rtlCol="0">
            <a:spAutoFit/>
          </a:bodyPr>
          <a:lstStyle/>
          <a:p>
            <a:r>
              <a:rPr lang="es-CO" sz="4000" dirty="0"/>
              <a:t>66%</a:t>
            </a:r>
          </a:p>
        </p:txBody>
      </p:sp>
    </p:spTree>
    <p:extLst>
      <p:ext uri="{BB962C8B-B14F-4D97-AF65-F5344CB8AC3E}">
        <p14:creationId xmlns:p14="http://schemas.microsoft.com/office/powerpoint/2010/main" val="2774301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aphic 2">
            <a:extLst>
              <a:ext uri="{FF2B5EF4-FFF2-40B4-BE49-F238E27FC236}">
                <a16:creationId xmlns:a16="http://schemas.microsoft.com/office/drawing/2014/main" id="{3F55E780-AC91-156E-B65E-3C3FD0DC406A}"/>
              </a:ext>
            </a:extLst>
          </p:cNvPr>
          <p:cNvGrpSpPr/>
          <p:nvPr/>
        </p:nvGrpSpPr>
        <p:grpSpPr>
          <a:xfrm>
            <a:off x="3767122" y="-1456970"/>
            <a:ext cx="9341766" cy="9289841"/>
            <a:chOff x="3767122" y="-1456970"/>
            <a:chExt cx="9341766" cy="9289841"/>
          </a:xfrm>
        </p:grpSpPr>
        <p:sp>
          <p:nvSpPr>
            <p:cNvPr id="7" name="Freeform: Shape 6">
              <a:extLst>
                <a:ext uri="{FF2B5EF4-FFF2-40B4-BE49-F238E27FC236}">
                  <a16:creationId xmlns:a16="http://schemas.microsoft.com/office/drawing/2014/main" id="{A6E2351B-9832-4879-F0D0-331FC228B787}"/>
                </a:ext>
              </a:extLst>
            </p:cNvPr>
            <p:cNvSpPr/>
            <p:nvPr/>
          </p:nvSpPr>
          <p:spPr>
            <a:xfrm>
              <a:off x="5932948" y="-535536"/>
              <a:ext cx="5304782" cy="2652391"/>
            </a:xfrm>
            <a:custGeom>
              <a:avLst/>
              <a:gdLst>
                <a:gd name="connsiteX0" fmla="*/ 0 w 5304782"/>
                <a:gd name="connsiteY0" fmla="*/ 0 h 2652391"/>
                <a:gd name="connsiteX1" fmla="*/ 2652391 w 5304782"/>
                <a:gd name="connsiteY1" fmla="*/ 2652391 h 2652391"/>
                <a:gd name="connsiteX2" fmla="*/ 5304783 w 5304782"/>
                <a:gd name="connsiteY2" fmla="*/ 0 h 2652391"/>
                <a:gd name="connsiteX3" fmla="*/ 4626024 w 5304782"/>
                <a:gd name="connsiteY3" fmla="*/ 0 h 2652391"/>
                <a:gd name="connsiteX4" fmla="*/ 2652391 w 5304782"/>
                <a:gd name="connsiteY4" fmla="*/ 1973632 h 2652391"/>
                <a:gd name="connsiteX5" fmla="*/ 678759 w 5304782"/>
                <a:gd name="connsiteY5" fmla="*/ 0 h 2652391"/>
                <a:gd name="connsiteX6" fmla="*/ 0 w 5304782"/>
                <a:gd name="connsiteY6" fmla="*/ 0 h 265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304782" h="2652391">
                  <a:moveTo>
                    <a:pt x="0" y="0"/>
                  </a:moveTo>
                  <a:cubicBezTo>
                    <a:pt x="0" y="1465171"/>
                    <a:pt x="1187829" y="2652391"/>
                    <a:pt x="2652391" y="2652391"/>
                  </a:cubicBezTo>
                  <a:cubicBezTo>
                    <a:pt x="4116954" y="2652391"/>
                    <a:pt x="5304783" y="1464563"/>
                    <a:pt x="5304783" y="0"/>
                  </a:cubicBezTo>
                  <a:lnTo>
                    <a:pt x="4626024" y="0"/>
                  </a:lnTo>
                  <a:cubicBezTo>
                    <a:pt x="4626024" y="1089907"/>
                    <a:pt x="3742299" y="1973632"/>
                    <a:pt x="2652391" y="1973632"/>
                  </a:cubicBezTo>
                  <a:cubicBezTo>
                    <a:pt x="1562484" y="1973632"/>
                    <a:pt x="678759" y="1089907"/>
                    <a:pt x="678759" y="0"/>
                  </a:cubicBezTo>
                  <a:lnTo>
                    <a:pt x="0" y="0"/>
                  </a:lnTo>
                  <a:close/>
                </a:path>
              </a:pathLst>
            </a:custGeom>
            <a:solidFill>
              <a:srgbClr val="F2F2F2"/>
            </a:solidFill>
            <a:ln w="60786" cap="flat">
              <a:noFill/>
              <a:prstDash val="solid"/>
              <a:miter/>
            </a:ln>
          </p:spPr>
          <p:txBody>
            <a:bodyPr rtlCol="0" anchor="ctr"/>
            <a:lstStyle/>
            <a:p>
              <a:endParaRPr lang="es-CO"/>
            </a:p>
          </p:txBody>
        </p:sp>
        <p:sp>
          <p:nvSpPr>
            <p:cNvPr id="8" name="Freeform: Shape 7">
              <a:extLst>
                <a:ext uri="{FF2B5EF4-FFF2-40B4-BE49-F238E27FC236}">
                  <a16:creationId xmlns:a16="http://schemas.microsoft.com/office/drawing/2014/main" id="{A9C3AC2D-0836-1540-B36E-FA2D152BD9CC}"/>
                </a:ext>
              </a:extLst>
            </p:cNvPr>
            <p:cNvSpPr/>
            <p:nvPr/>
          </p:nvSpPr>
          <p:spPr>
            <a:xfrm>
              <a:off x="3767122" y="-1456970"/>
              <a:ext cx="1052806" cy="2105612"/>
            </a:xfrm>
            <a:custGeom>
              <a:avLst/>
              <a:gdLst>
                <a:gd name="connsiteX0" fmla="*/ 0 w 1052806"/>
                <a:gd name="connsiteY0" fmla="*/ 2105005 h 2105612"/>
                <a:gd name="connsiteX1" fmla="*/ 1052807 w 1052806"/>
                <a:gd name="connsiteY1" fmla="*/ 1052198 h 2105612"/>
                <a:gd name="connsiteX2" fmla="*/ 0 w 1052806"/>
                <a:gd name="connsiteY2" fmla="*/ 0 h 2105612"/>
                <a:gd name="connsiteX3" fmla="*/ 0 w 1052806"/>
                <a:gd name="connsiteY3" fmla="*/ 269436 h 2105612"/>
                <a:gd name="connsiteX4" fmla="*/ 783371 w 1052806"/>
                <a:gd name="connsiteY4" fmla="*/ 1052807 h 2105612"/>
                <a:gd name="connsiteX5" fmla="*/ 0 w 1052806"/>
                <a:gd name="connsiteY5" fmla="*/ 1836177 h 2105612"/>
                <a:gd name="connsiteX6" fmla="*/ 0 w 1052806"/>
                <a:gd name="connsiteY6" fmla="*/ 2105613 h 2105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2806" h="2105612">
                  <a:moveTo>
                    <a:pt x="0" y="2105005"/>
                  </a:moveTo>
                  <a:cubicBezTo>
                    <a:pt x="581446" y="2105005"/>
                    <a:pt x="1052807" y="1633644"/>
                    <a:pt x="1052807" y="1052198"/>
                  </a:cubicBezTo>
                  <a:cubicBezTo>
                    <a:pt x="1052807" y="470752"/>
                    <a:pt x="581446" y="0"/>
                    <a:pt x="0" y="0"/>
                  </a:cubicBezTo>
                  <a:lnTo>
                    <a:pt x="0" y="269436"/>
                  </a:lnTo>
                  <a:cubicBezTo>
                    <a:pt x="432435" y="269436"/>
                    <a:pt x="783371" y="620371"/>
                    <a:pt x="783371" y="1052807"/>
                  </a:cubicBezTo>
                  <a:cubicBezTo>
                    <a:pt x="783371" y="1485242"/>
                    <a:pt x="432435" y="1836177"/>
                    <a:pt x="0" y="1836177"/>
                  </a:cubicBezTo>
                  <a:lnTo>
                    <a:pt x="0" y="2105613"/>
                  </a:lnTo>
                  <a:close/>
                </a:path>
              </a:pathLst>
            </a:custGeom>
            <a:solidFill>
              <a:srgbClr val="755FFB"/>
            </a:solidFill>
            <a:ln w="60786" cap="flat">
              <a:noFill/>
              <a:prstDash val="solid"/>
              <a:miter/>
            </a:ln>
          </p:spPr>
          <p:txBody>
            <a:bodyPr rtlCol="0" anchor="ctr"/>
            <a:lstStyle/>
            <a:p>
              <a:endParaRPr lang="es-CO"/>
            </a:p>
          </p:txBody>
        </p:sp>
        <p:sp>
          <p:nvSpPr>
            <p:cNvPr id="9" name="Freeform: Shape 8">
              <a:extLst>
                <a:ext uri="{FF2B5EF4-FFF2-40B4-BE49-F238E27FC236}">
                  <a16:creationId xmlns:a16="http://schemas.microsoft.com/office/drawing/2014/main" id="{AA2EA8BC-5F07-323B-1BEA-4F7314D699B1}"/>
                </a:ext>
              </a:extLst>
            </p:cNvPr>
            <p:cNvSpPr/>
            <p:nvPr/>
          </p:nvSpPr>
          <p:spPr>
            <a:xfrm rot="-2700000">
              <a:off x="10931337" y="5655319"/>
              <a:ext cx="1803942" cy="1803942"/>
            </a:xfrm>
            <a:custGeom>
              <a:avLst/>
              <a:gdLst>
                <a:gd name="connsiteX0" fmla="*/ 1803943 w 1803942"/>
                <a:gd name="connsiteY0" fmla="*/ 901972 h 1803942"/>
                <a:gd name="connsiteX1" fmla="*/ 901971 w 1803942"/>
                <a:gd name="connsiteY1" fmla="*/ 1803943 h 1803942"/>
                <a:gd name="connsiteX2" fmla="*/ -1 w 1803942"/>
                <a:gd name="connsiteY2" fmla="*/ 901972 h 1803942"/>
                <a:gd name="connsiteX3" fmla="*/ 901971 w 1803942"/>
                <a:gd name="connsiteY3" fmla="*/ 0 h 1803942"/>
                <a:gd name="connsiteX4" fmla="*/ 1803943 w 1803942"/>
                <a:gd name="connsiteY4" fmla="*/ 901972 h 18039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3942" h="1803942">
                  <a:moveTo>
                    <a:pt x="1803943" y="901972"/>
                  </a:moveTo>
                  <a:cubicBezTo>
                    <a:pt x="1803943" y="1400117"/>
                    <a:pt x="1400116" y="1803943"/>
                    <a:pt x="901971" y="1803943"/>
                  </a:cubicBezTo>
                  <a:cubicBezTo>
                    <a:pt x="403826" y="1803943"/>
                    <a:pt x="-1" y="1400117"/>
                    <a:pt x="-1" y="901972"/>
                  </a:cubicBezTo>
                  <a:cubicBezTo>
                    <a:pt x="-1" y="403827"/>
                    <a:pt x="403826" y="0"/>
                    <a:pt x="901971" y="0"/>
                  </a:cubicBezTo>
                  <a:cubicBezTo>
                    <a:pt x="1400116" y="0"/>
                    <a:pt x="1803943" y="403827"/>
                    <a:pt x="1803943" y="901972"/>
                  </a:cubicBezTo>
                  <a:close/>
                </a:path>
              </a:pathLst>
            </a:custGeom>
            <a:solidFill>
              <a:srgbClr val="ADADAD"/>
            </a:solidFill>
            <a:ln w="60786" cap="flat">
              <a:noFill/>
              <a:prstDash val="solid"/>
              <a:miter/>
            </a:ln>
          </p:spPr>
          <p:txBody>
            <a:bodyPr rtlCol="0" anchor="ctr"/>
            <a:lstStyle/>
            <a:p>
              <a:endParaRPr lang="es-CO"/>
            </a:p>
          </p:txBody>
        </p:sp>
      </p:grpSp>
      <p:sp>
        <p:nvSpPr>
          <p:cNvPr id="10" name="Freeform: Shape 9">
            <a:extLst>
              <a:ext uri="{FF2B5EF4-FFF2-40B4-BE49-F238E27FC236}">
                <a16:creationId xmlns:a16="http://schemas.microsoft.com/office/drawing/2014/main" id="{88960A91-B9F0-7D58-00FB-DFFFFF5839ED}"/>
              </a:ext>
            </a:extLst>
          </p:cNvPr>
          <p:cNvSpPr/>
          <p:nvPr/>
        </p:nvSpPr>
        <p:spPr>
          <a:xfrm>
            <a:off x="777176" y="3810103"/>
            <a:ext cx="5318771" cy="235984"/>
          </a:xfrm>
          <a:custGeom>
            <a:avLst/>
            <a:gdLst>
              <a:gd name="connsiteX0" fmla="*/ 5234839 w 5318771"/>
              <a:gd name="connsiteY0" fmla="*/ 0 h 235984"/>
              <a:gd name="connsiteX1" fmla="*/ 5318772 w 5318771"/>
              <a:gd name="connsiteY1" fmla="*/ 83932 h 235984"/>
              <a:gd name="connsiteX2" fmla="*/ 5318772 w 5318771"/>
              <a:gd name="connsiteY2" fmla="*/ 152052 h 235984"/>
              <a:gd name="connsiteX3" fmla="*/ 5234839 w 5318771"/>
              <a:gd name="connsiteY3" fmla="*/ 235984 h 235984"/>
              <a:gd name="connsiteX4" fmla="*/ 83933 w 5318771"/>
              <a:gd name="connsiteY4" fmla="*/ 235984 h 235984"/>
              <a:gd name="connsiteX5" fmla="*/ 0 w 5318771"/>
              <a:gd name="connsiteY5" fmla="*/ 152052 h 235984"/>
              <a:gd name="connsiteX6" fmla="*/ 0 w 5318771"/>
              <a:gd name="connsiteY6" fmla="*/ 83932 h 235984"/>
              <a:gd name="connsiteX7" fmla="*/ 83933 w 5318771"/>
              <a:gd name="connsiteY7" fmla="*/ 0 h 235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18771" h="235984">
                <a:moveTo>
                  <a:pt x="5234839" y="0"/>
                </a:moveTo>
                <a:cubicBezTo>
                  <a:pt x="5281194" y="0"/>
                  <a:pt x="5318772" y="37578"/>
                  <a:pt x="5318772" y="83932"/>
                </a:cubicBezTo>
                <a:lnTo>
                  <a:pt x="5318772" y="152052"/>
                </a:lnTo>
                <a:cubicBezTo>
                  <a:pt x="5318772" y="198406"/>
                  <a:pt x="5281194" y="235984"/>
                  <a:pt x="5234839" y="235984"/>
                </a:cubicBezTo>
                <a:lnTo>
                  <a:pt x="83933" y="235984"/>
                </a:lnTo>
                <a:cubicBezTo>
                  <a:pt x="37578" y="235984"/>
                  <a:pt x="0" y="198406"/>
                  <a:pt x="0" y="152052"/>
                </a:cubicBezTo>
                <a:lnTo>
                  <a:pt x="0" y="83932"/>
                </a:lnTo>
                <a:cubicBezTo>
                  <a:pt x="0" y="37578"/>
                  <a:pt x="37578" y="0"/>
                  <a:pt x="83933" y="0"/>
                </a:cubicBezTo>
                <a:close/>
              </a:path>
            </a:pathLst>
          </a:custGeom>
          <a:solidFill>
            <a:srgbClr val="F2F2F2"/>
          </a:solidFill>
          <a:ln w="60786" cap="flat">
            <a:noFill/>
            <a:prstDash val="solid"/>
            <a:miter/>
          </a:ln>
        </p:spPr>
        <p:txBody>
          <a:bodyPr rtlCol="0" anchor="ctr"/>
          <a:lstStyle/>
          <a:p>
            <a:endParaRPr lang="es-CO" dirty="0"/>
          </a:p>
        </p:txBody>
      </p:sp>
      <p:sp>
        <p:nvSpPr>
          <p:cNvPr id="11" name="Freeform: Shape 10">
            <a:extLst>
              <a:ext uri="{FF2B5EF4-FFF2-40B4-BE49-F238E27FC236}">
                <a16:creationId xmlns:a16="http://schemas.microsoft.com/office/drawing/2014/main" id="{F24C0AD2-4609-9DCB-1C90-59D9FD88366F}"/>
              </a:ext>
            </a:extLst>
          </p:cNvPr>
          <p:cNvSpPr/>
          <p:nvPr/>
        </p:nvSpPr>
        <p:spPr>
          <a:xfrm>
            <a:off x="777176" y="3810103"/>
            <a:ext cx="3903473" cy="235984"/>
          </a:xfrm>
          <a:custGeom>
            <a:avLst/>
            <a:gdLst>
              <a:gd name="connsiteX0" fmla="*/ 3819541 w 3903473"/>
              <a:gd name="connsiteY0" fmla="*/ 0 h 235984"/>
              <a:gd name="connsiteX1" fmla="*/ 3903473 w 3903473"/>
              <a:gd name="connsiteY1" fmla="*/ 83932 h 235984"/>
              <a:gd name="connsiteX2" fmla="*/ 3903473 w 3903473"/>
              <a:gd name="connsiteY2" fmla="*/ 152052 h 235984"/>
              <a:gd name="connsiteX3" fmla="*/ 3819541 w 3903473"/>
              <a:gd name="connsiteY3" fmla="*/ 235984 h 235984"/>
              <a:gd name="connsiteX4" fmla="*/ 83932 w 3903473"/>
              <a:gd name="connsiteY4" fmla="*/ 235984 h 235984"/>
              <a:gd name="connsiteX5" fmla="*/ 0 w 3903473"/>
              <a:gd name="connsiteY5" fmla="*/ 152052 h 235984"/>
              <a:gd name="connsiteX6" fmla="*/ 0 w 3903473"/>
              <a:gd name="connsiteY6" fmla="*/ 83932 h 235984"/>
              <a:gd name="connsiteX7" fmla="*/ 83932 w 3903473"/>
              <a:gd name="connsiteY7" fmla="*/ 0 h 235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03473" h="235984">
                <a:moveTo>
                  <a:pt x="3819541" y="0"/>
                </a:moveTo>
                <a:cubicBezTo>
                  <a:pt x="3865896" y="0"/>
                  <a:pt x="3903473" y="37578"/>
                  <a:pt x="3903473" y="83932"/>
                </a:cubicBezTo>
                <a:lnTo>
                  <a:pt x="3903473" y="152052"/>
                </a:lnTo>
                <a:cubicBezTo>
                  <a:pt x="3903473" y="198406"/>
                  <a:pt x="3865896" y="235984"/>
                  <a:pt x="3819541" y="235984"/>
                </a:cubicBezTo>
                <a:lnTo>
                  <a:pt x="83932" y="235984"/>
                </a:lnTo>
                <a:cubicBezTo>
                  <a:pt x="37578" y="235984"/>
                  <a:pt x="0" y="198406"/>
                  <a:pt x="0" y="152052"/>
                </a:cubicBezTo>
                <a:lnTo>
                  <a:pt x="0" y="83932"/>
                </a:lnTo>
                <a:cubicBezTo>
                  <a:pt x="0" y="37578"/>
                  <a:pt x="37578" y="0"/>
                  <a:pt x="83932" y="0"/>
                </a:cubicBezTo>
                <a:close/>
              </a:path>
            </a:pathLst>
          </a:custGeom>
          <a:solidFill>
            <a:srgbClr val="ADADAD"/>
          </a:solidFill>
          <a:ln w="60786" cap="flat">
            <a:noFill/>
            <a:prstDash val="solid"/>
            <a:miter/>
          </a:ln>
        </p:spPr>
        <p:txBody>
          <a:bodyPr rtlCol="0" anchor="ctr"/>
          <a:lstStyle/>
          <a:p>
            <a:endParaRPr lang="es-CO"/>
          </a:p>
        </p:txBody>
      </p:sp>
      <p:sp>
        <p:nvSpPr>
          <p:cNvPr id="12" name="Freeform: Shape 11">
            <a:extLst>
              <a:ext uri="{FF2B5EF4-FFF2-40B4-BE49-F238E27FC236}">
                <a16:creationId xmlns:a16="http://schemas.microsoft.com/office/drawing/2014/main" id="{39D9E665-2719-910F-0CD8-4ABF19B42913}"/>
              </a:ext>
            </a:extLst>
          </p:cNvPr>
          <p:cNvSpPr/>
          <p:nvPr/>
        </p:nvSpPr>
        <p:spPr>
          <a:xfrm>
            <a:off x="224924" y="3524854"/>
            <a:ext cx="806482" cy="806482"/>
          </a:xfrm>
          <a:custGeom>
            <a:avLst/>
            <a:gdLst>
              <a:gd name="connsiteX0" fmla="*/ 806483 w 806482"/>
              <a:gd name="connsiteY0" fmla="*/ 403241 h 806482"/>
              <a:gd name="connsiteX1" fmla="*/ 403241 w 806482"/>
              <a:gd name="connsiteY1" fmla="*/ 806483 h 806482"/>
              <a:gd name="connsiteX2" fmla="*/ 0 w 806482"/>
              <a:gd name="connsiteY2" fmla="*/ 403241 h 806482"/>
              <a:gd name="connsiteX3" fmla="*/ 403241 w 806482"/>
              <a:gd name="connsiteY3" fmla="*/ 0 h 806482"/>
              <a:gd name="connsiteX4" fmla="*/ 806483 w 806482"/>
              <a:gd name="connsiteY4" fmla="*/ 403241 h 8064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82" h="806482">
                <a:moveTo>
                  <a:pt x="806483" y="403241"/>
                </a:moveTo>
                <a:cubicBezTo>
                  <a:pt x="806483" y="625946"/>
                  <a:pt x="625945" y="806483"/>
                  <a:pt x="403241" y="806483"/>
                </a:cubicBezTo>
                <a:cubicBezTo>
                  <a:pt x="180537" y="806483"/>
                  <a:pt x="0" y="625945"/>
                  <a:pt x="0" y="403241"/>
                </a:cubicBezTo>
                <a:cubicBezTo>
                  <a:pt x="0" y="180537"/>
                  <a:pt x="180537" y="0"/>
                  <a:pt x="403241" y="0"/>
                </a:cubicBezTo>
                <a:cubicBezTo>
                  <a:pt x="625945" y="0"/>
                  <a:pt x="806483" y="180538"/>
                  <a:pt x="806483" y="403241"/>
                </a:cubicBezTo>
                <a:close/>
              </a:path>
            </a:pathLst>
          </a:custGeom>
          <a:solidFill>
            <a:srgbClr val="755FFB"/>
          </a:solidFill>
          <a:ln w="60786" cap="flat">
            <a:noFill/>
            <a:prstDash val="solid"/>
            <a:miter/>
          </a:ln>
        </p:spPr>
        <p:txBody>
          <a:bodyPr rtlCol="0" anchor="ctr"/>
          <a:lstStyle/>
          <a:p>
            <a:endParaRPr lang="es-CO"/>
          </a:p>
        </p:txBody>
      </p:sp>
      <p:sp>
        <p:nvSpPr>
          <p:cNvPr id="13" name="Freeform: Shape 12">
            <a:extLst>
              <a:ext uri="{FF2B5EF4-FFF2-40B4-BE49-F238E27FC236}">
                <a16:creationId xmlns:a16="http://schemas.microsoft.com/office/drawing/2014/main" id="{9D35AE33-44C8-4E49-7EEA-E76DD99A48FD}"/>
              </a:ext>
            </a:extLst>
          </p:cNvPr>
          <p:cNvSpPr/>
          <p:nvPr/>
        </p:nvSpPr>
        <p:spPr>
          <a:xfrm>
            <a:off x="777176" y="4876898"/>
            <a:ext cx="5318771" cy="235984"/>
          </a:xfrm>
          <a:custGeom>
            <a:avLst/>
            <a:gdLst>
              <a:gd name="connsiteX0" fmla="*/ 5234839 w 5318771"/>
              <a:gd name="connsiteY0" fmla="*/ 0 h 235984"/>
              <a:gd name="connsiteX1" fmla="*/ 5318772 w 5318771"/>
              <a:gd name="connsiteY1" fmla="*/ 83932 h 235984"/>
              <a:gd name="connsiteX2" fmla="*/ 5318772 w 5318771"/>
              <a:gd name="connsiteY2" fmla="*/ 152052 h 235984"/>
              <a:gd name="connsiteX3" fmla="*/ 5234839 w 5318771"/>
              <a:gd name="connsiteY3" fmla="*/ 235984 h 235984"/>
              <a:gd name="connsiteX4" fmla="*/ 83933 w 5318771"/>
              <a:gd name="connsiteY4" fmla="*/ 235984 h 235984"/>
              <a:gd name="connsiteX5" fmla="*/ 0 w 5318771"/>
              <a:gd name="connsiteY5" fmla="*/ 152052 h 235984"/>
              <a:gd name="connsiteX6" fmla="*/ 0 w 5318771"/>
              <a:gd name="connsiteY6" fmla="*/ 83932 h 235984"/>
              <a:gd name="connsiteX7" fmla="*/ 83933 w 5318771"/>
              <a:gd name="connsiteY7" fmla="*/ 0 h 235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18771" h="235984">
                <a:moveTo>
                  <a:pt x="5234839" y="0"/>
                </a:moveTo>
                <a:cubicBezTo>
                  <a:pt x="5281194" y="0"/>
                  <a:pt x="5318772" y="37578"/>
                  <a:pt x="5318772" y="83932"/>
                </a:cubicBezTo>
                <a:lnTo>
                  <a:pt x="5318772" y="152052"/>
                </a:lnTo>
                <a:cubicBezTo>
                  <a:pt x="5318772" y="198406"/>
                  <a:pt x="5281194" y="235984"/>
                  <a:pt x="5234839" y="235984"/>
                </a:cubicBezTo>
                <a:lnTo>
                  <a:pt x="83933" y="235984"/>
                </a:lnTo>
                <a:cubicBezTo>
                  <a:pt x="37578" y="235984"/>
                  <a:pt x="0" y="198406"/>
                  <a:pt x="0" y="152052"/>
                </a:cubicBezTo>
                <a:lnTo>
                  <a:pt x="0" y="83932"/>
                </a:lnTo>
                <a:cubicBezTo>
                  <a:pt x="0" y="37578"/>
                  <a:pt x="37578" y="0"/>
                  <a:pt x="83933" y="0"/>
                </a:cubicBezTo>
                <a:close/>
              </a:path>
            </a:pathLst>
          </a:custGeom>
          <a:solidFill>
            <a:srgbClr val="F2F2F2"/>
          </a:solidFill>
          <a:ln w="60786" cap="flat">
            <a:noFill/>
            <a:prstDash val="solid"/>
            <a:miter/>
          </a:ln>
        </p:spPr>
        <p:txBody>
          <a:bodyPr rtlCol="0" anchor="ctr"/>
          <a:lstStyle/>
          <a:p>
            <a:endParaRPr lang="es-CO"/>
          </a:p>
        </p:txBody>
      </p:sp>
      <p:sp>
        <p:nvSpPr>
          <p:cNvPr id="14" name="Freeform: Shape 13">
            <a:extLst>
              <a:ext uri="{FF2B5EF4-FFF2-40B4-BE49-F238E27FC236}">
                <a16:creationId xmlns:a16="http://schemas.microsoft.com/office/drawing/2014/main" id="{2A515378-747B-A130-05B2-B8C93945ED70}"/>
              </a:ext>
            </a:extLst>
          </p:cNvPr>
          <p:cNvSpPr/>
          <p:nvPr/>
        </p:nvSpPr>
        <p:spPr>
          <a:xfrm>
            <a:off x="777176" y="4876898"/>
            <a:ext cx="1510786" cy="235984"/>
          </a:xfrm>
          <a:custGeom>
            <a:avLst/>
            <a:gdLst>
              <a:gd name="connsiteX0" fmla="*/ 1426854 w 1510786"/>
              <a:gd name="connsiteY0" fmla="*/ 0 h 235984"/>
              <a:gd name="connsiteX1" fmla="*/ 1510787 w 1510786"/>
              <a:gd name="connsiteY1" fmla="*/ 83932 h 235984"/>
              <a:gd name="connsiteX2" fmla="*/ 1510787 w 1510786"/>
              <a:gd name="connsiteY2" fmla="*/ 152052 h 235984"/>
              <a:gd name="connsiteX3" fmla="*/ 1426854 w 1510786"/>
              <a:gd name="connsiteY3" fmla="*/ 235984 h 235984"/>
              <a:gd name="connsiteX4" fmla="*/ 83933 w 1510786"/>
              <a:gd name="connsiteY4" fmla="*/ 235984 h 235984"/>
              <a:gd name="connsiteX5" fmla="*/ 0 w 1510786"/>
              <a:gd name="connsiteY5" fmla="*/ 152052 h 235984"/>
              <a:gd name="connsiteX6" fmla="*/ 0 w 1510786"/>
              <a:gd name="connsiteY6" fmla="*/ 83932 h 235984"/>
              <a:gd name="connsiteX7" fmla="*/ 83933 w 1510786"/>
              <a:gd name="connsiteY7" fmla="*/ 0 h 235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10786" h="235984">
                <a:moveTo>
                  <a:pt x="1426854" y="0"/>
                </a:moveTo>
                <a:cubicBezTo>
                  <a:pt x="1473209" y="0"/>
                  <a:pt x="1510787" y="37578"/>
                  <a:pt x="1510787" y="83932"/>
                </a:cubicBezTo>
                <a:lnTo>
                  <a:pt x="1510787" y="152052"/>
                </a:lnTo>
                <a:cubicBezTo>
                  <a:pt x="1510787" y="198406"/>
                  <a:pt x="1473209" y="235984"/>
                  <a:pt x="1426854" y="235984"/>
                </a:cubicBezTo>
                <a:lnTo>
                  <a:pt x="83933" y="235984"/>
                </a:lnTo>
                <a:cubicBezTo>
                  <a:pt x="37578" y="235984"/>
                  <a:pt x="0" y="198406"/>
                  <a:pt x="0" y="152052"/>
                </a:cubicBezTo>
                <a:lnTo>
                  <a:pt x="0" y="83932"/>
                </a:lnTo>
                <a:cubicBezTo>
                  <a:pt x="0" y="37578"/>
                  <a:pt x="37578" y="0"/>
                  <a:pt x="83933" y="0"/>
                </a:cubicBezTo>
                <a:close/>
              </a:path>
            </a:pathLst>
          </a:custGeom>
          <a:solidFill>
            <a:srgbClr val="ADADAD"/>
          </a:solidFill>
          <a:ln w="60786" cap="flat">
            <a:noFill/>
            <a:prstDash val="solid"/>
            <a:miter/>
          </a:ln>
        </p:spPr>
        <p:txBody>
          <a:bodyPr rtlCol="0" anchor="ctr"/>
          <a:lstStyle/>
          <a:p>
            <a:endParaRPr lang="es-CO"/>
          </a:p>
        </p:txBody>
      </p:sp>
      <p:sp>
        <p:nvSpPr>
          <p:cNvPr id="15" name="Freeform: Shape 14">
            <a:extLst>
              <a:ext uri="{FF2B5EF4-FFF2-40B4-BE49-F238E27FC236}">
                <a16:creationId xmlns:a16="http://schemas.microsoft.com/office/drawing/2014/main" id="{9392ED54-7B25-B2FD-385D-130A664733D5}"/>
              </a:ext>
            </a:extLst>
          </p:cNvPr>
          <p:cNvSpPr/>
          <p:nvPr/>
        </p:nvSpPr>
        <p:spPr>
          <a:xfrm>
            <a:off x="224924" y="4592258"/>
            <a:ext cx="806482" cy="806482"/>
          </a:xfrm>
          <a:custGeom>
            <a:avLst/>
            <a:gdLst>
              <a:gd name="connsiteX0" fmla="*/ 806483 w 806482"/>
              <a:gd name="connsiteY0" fmla="*/ 403241 h 806482"/>
              <a:gd name="connsiteX1" fmla="*/ 403241 w 806482"/>
              <a:gd name="connsiteY1" fmla="*/ 806482 h 806482"/>
              <a:gd name="connsiteX2" fmla="*/ 0 w 806482"/>
              <a:gd name="connsiteY2" fmla="*/ 403241 h 806482"/>
              <a:gd name="connsiteX3" fmla="*/ 403241 w 806482"/>
              <a:gd name="connsiteY3" fmla="*/ 0 h 806482"/>
              <a:gd name="connsiteX4" fmla="*/ 806483 w 806482"/>
              <a:gd name="connsiteY4" fmla="*/ 403241 h 8064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82" h="806482">
                <a:moveTo>
                  <a:pt x="806483" y="403241"/>
                </a:moveTo>
                <a:cubicBezTo>
                  <a:pt x="806483" y="625945"/>
                  <a:pt x="625945" y="806482"/>
                  <a:pt x="403241" y="806482"/>
                </a:cubicBezTo>
                <a:cubicBezTo>
                  <a:pt x="180537" y="806482"/>
                  <a:pt x="0" y="625945"/>
                  <a:pt x="0" y="403241"/>
                </a:cubicBezTo>
                <a:cubicBezTo>
                  <a:pt x="0" y="180537"/>
                  <a:pt x="180537" y="0"/>
                  <a:pt x="403241" y="0"/>
                </a:cubicBezTo>
                <a:cubicBezTo>
                  <a:pt x="625945" y="0"/>
                  <a:pt x="806483" y="180537"/>
                  <a:pt x="806483" y="403241"/>
                </a:cubicBezTo>
                <a:close/>
              </a:path>
            </a:pathLst>
          </a:custGeom>
          <a:solidFill>
            <a:srgbClr val="755FFB"/>
          </a:solidFill>
          <a:ln w="60786" cap="flat">
            <a:noFill/>
            <a:prstDash val="solid"/>
            <a:miter/>
          </a:ln>
        </p:spPr>
        <p:txBody>
          <a:bodyPr rtlCol="0" anchor="ctr"/>
          <a:lstStyle/>
          <a:p>
            <a:endParaRPr lang="es-CO"/>
          </a:p>
        </p:txBody>
      </p:sp>
      <p:sp>
        <p:nvSpPr>
          <p:cNvPr id="16" name="Freeform: Shape 15">
            <a:extLst>
              <a:ext uri="{FF2B5EF4-FFF2-40B4-BE49-F238E27FC236}">
                <a16:creationId xmlns:a16="http://schemas.microsoft.com/office/drawing/2014/main" id="{26E08CCE-1608-FF11-0929-119FEFE9817E}"/>
              </a:ext>
            </a:extLst>
          </p:cNvPr>
          <p:cNvSpPr/>
          <p:nvPr/>
        </p:nvSpPr>
        <p:spPr>
          <a:xfrm>
            <a:off x="777176" y="5944302"/>
            <a:ext cx="5318771" cy="235984"/>
          </a:xfrm>
          <a:custGeom>
            <a:avLst/>
            <a:gdLst>
              <a:gd name="connsiteX0" fmla="*/ 5234839 w 5318771"/>
              <a:gd name="connsiteY0" fmla="*/ 0 h 235984"/>
              <a:gd name="connsiteX1" fmla="*/ 5318772 w 5318771"/>
              <a:gd name="connsiteY1" fmla="*/ 83933 h 235984"/>
              <a:gd name="connsiteX2" fmla="*/ 5318772 w 5318771"/>
              <a:gd name="connsiteY2" fmla="*/ 152052 h 235984"/>
              <a:gd name="connsiteX3" fmla="*/ 5234839 w 5318771"/>
              <a:gd name="connsiteY3" fmla="*/ 235984 h 235984"/>
              <a:gd name="connsiteX4" fmla="*/ 83933 w 5318771"/>
              <a:gd name="connsiteY4" fmla="*/ 235984 h 235984"/>
              <a:gd name="connsiteX5" fmla="*/ 0 w 5318771"/>
              <a:gd name="connsiteY5" fmla="*/ 152052 h 235984"/>
              <a:gd name="connsiteX6" fmla="*/ 0 w 5318771"/>
              <a:gd name="connsiteY6" fmla="*/ 83933 h 235984"/>
              <a:gd name="connsiteX7" fmla="*/ 83933 w 5318771"/>
              <a:gd name="connsiteY7" fmla="*/ 0 h 235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18771" h="235984">
                <a:moveTo>
                  <a:pt x="5234839" y="0"/>
                </a:moveTo>
                <a:cubicBezTo>
                  <a:pt x="5281194" y="0"/>
                  <a:pt x="5318772" y="37578"/>
                  <a:pt x="5318772" y="83933"/>
                </a:cubicBezTo>
                <a:lnTo>
                  <a:pt x="5318772" y="152052"/>
                </a:lnTo>
                <a:cubicBezTo>
                  <a:pt x="5318772" y="198407"/>
                  <a:pt x="5281194" y="235984"/>
                  <a:pt x="5234839" y="235984"/>
                </a:cubicBezTo>
                <a:lnTo>
                  <a:pt x="83933" y="235984"/>
                </a:lnTo>
                <a:cubicBezTo>
                  <a:pt x="37578" y="235984"/>
                  <a:pt x="0" y="198407"/>
                  <a:pt x="0" y="152052"/>
                </a:cubicBezTo>
                <a:lnTo>
                  <a:pt x="0" y="83933"/>
                </a:lnTo>
                <a:cubicBezTo>
                  <a:pt x="0" y="37578"/>
                  <a:pt x="37578" y="0"/>
                  <a:pt x="83933" y="0"/>
                </a:cubicBezTo>
                <a:close/>
              </a:path>
            </a:pathLst>
          </a:custGeom>
          <a:solidFill>
            <a:srgbClr val="F2F2F2"/>
          </a:solidFill>
          <a:ln w="60786" cap="flat">
            <a:noFill/>
            <a:prstDash val="solid"/>
            <a:miter/>
          </a:ln>
        </p:spPr>
        <p:txBody>
          <a:bodyPr rtlCol="0" anchor="ctr"/>
          <a:lstStyle/>
          <a:p>
            <a:endParaRPr lang="es-CO"/>
          </a:p>
        </p:txBody>
      </p:sp>
      <p:sp>
        <p:nvSpPr>
          <p:cNvPr id="17" name="Freeform: Shape 16">
            <a:extLst>
              <a:ext uri="{FF2B5EF4-FFF2-40B4-BE49-F238E27FC236}">
                <a16:creationId xmlns:a16="http://schemas.microsoft.com/office/drawing/2014/main" id="{3CE9B8CE-0949-C393-E853-B12A68330D59}"/>
              </a:ext>
            </a:extLst>
          </p:cNvPr>
          <p:cNvSpPr/>
          <p:nvPr/>
        </p:nvSpPr>
        <p:spPr>
          <a:xfrm>
            <a:off x="777176" y="5944302"/>
            <a:ext cx="3165718" cy="235984"/>
          </a:xfrm>
          <a:custGeom>
            <a:avLst/>
            <a:gdLst>
              <a:gd name="connsiteX0" fmla="*/ 3081786 w 3165718"/>
              <a:gd name="connsiteY0" fmla="*/ 0 h 235984"/>
              <a:gd name="connsiteX1" fmla="*/ 3165718 w 3165718"/>
              <a:gd name="connsiteY1" fmla="*/ 83933 h 235984"/>
              <a:gd name="connsiteX2" fmla="*/ 3165718 w 3165718"/>
              <a:gd name="connsiteY2" fmla="*/ 152052 h 235984"/>
              <a:gd name="connsiteX3" fmla="*/ 3081786 w 3165718"/>
              <a:gd name="connsiteY3" fmla="*/ 235984 h 235984"/>
              <a:gd name="connsiteX4" fmla="*/ 83933 w 3165718"/>
              <a:gd name="connsiteY4" fmla="*/ 235984 h 235984"/>
              <a:gd name="connsiteX5" fmla="*/ 0 w 3165718"/>
              <a:gd name="connsiteY5" fmla="*/ 152052 h 235984"/>
              <a:gd name="connsiteX6" fmla="*/ 0 w 3165718"/>
              <a:gd name="connsiteY6" fmla="*/ 83933 h 235984"/>
              <a:gd name="connsiteX7" fmla="*/ 83933 w 3165718"/>
              <a:gd name="connsiteY7" fmla="*/ 0 h 235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5718" h="235984">
                <a:moveTo>
                  <a:pt x="3081786" y="0"/>
                </a:moveTo>
                <a:cubicBezTo>
                  <a:pt x="3128140" y="0"/>
                  <a:pt x="3165718" y="37578"/>
                  <a:pt x="3165718" y="83933"/>
                </a:cubicBezTo>
                <a:lnTo>
                  <a:pt x="3165718" y="152052"/>
                </a:lnTo>
                <a:cubicBezTo>
                  <a:pt x="3165718" y="198407"/>
                  <a:pt x="3128140" y="235984"/>
                  <a:pt x="3081786" y="235984"/>
                </a:cubicBezTo>
                <a:lnTo>
                  <a:pt x="83933" y="235984"/>
                </a:lnTo>
                <a:cubicBezTo>
                  <a:pt x="37578" y="235984"/>
                  <a:pt x="0" y="198407"/>
                  <a:pt x="0" y="152052"/>
                </a:cubicBezTo>
                <a:lnTo>
                  <a:pt x="0" y="83933"/>
                </a:lnTo>
                <a:cubicBezTo>
                  <a:pt x="0" y="37578"/>
                  <a:pt x="37578" y="0"/>
                  <a:pt x="83933" y="0"/>
                </a:cubicBezTo>
                <a:close/>
              </a:path>
            </a:pathLst>
          </a:custGeom>
          <a:solidFill>
            <a:srgbClr val="ADADAD"/>
          </a:solidFill>
          <a:ln w="60786" cap="flat">
            <a:noFill/>
            <a:prstDash val="solid"/>
            <a:miter/>
          </a:ln>
        </p:spPr>
        <p:txBody>
          <a:bodyPr rtlCol="0" anchor="ctr"/>
          <a:lstStyle/>
          <a:p>
            <a:endParaRPr lang="es-CO"/>
          </a:p>
        </p:txBody>
      </p:sp>
      <p:sp>
        <p:nvSpPr>
          <p:cNvPr id="18" name="Freeform: Shape 17">
            <a:extLst>
              <a:ext uri="{FF2B5EF4-FFF2-40B4-BE49-F238E27FC236}">
                <a16:creationId xmlns:a16="http://schemas.microsoft.com/office/drawing/2014/main" id="{6F373A3B-C966-7D12-A4A8-F6AC1D457E0A}"/>
              </a:ext>
            </a:extLst>
          </p:cNvPr>
          <p:cNvSpPr/>
          <p:nvPr/>
        </p:nvSpPr>
        <p:spPr>
          <a:xfrm>
            <a:off x="224924" y="5648713"/>
            <a:ext cx="806482" cy="806482"/>
          </a:xfrm>
          <a:custGeom>
            <a:avLst/>
            <a:gdLst>
              <a:gd name="connsiteX0" fmla="*/ 806483 w 806482"/>
              <a:gd name="connsiteY0" fmla="*/ 403241 h 806482"/>
              <a:gd name="connsiteX1" fmla="*/ 403241 w 806482"/>
              <a:gd name="connsiteY1" fmla="*/ 806482 h 806482"/>
              <a:gd name="connsiteX2" fmla="*/ 0 w 806482"/>
              <a:gd name="connsiteY2" fmla="*/ 403241 h 806482"/>
              <a:gd name="connsiteX3" fmla="*/ 403241 w 806482"/>
              <a:gd name="connsiteY3" fmla="*/ 0 h 806482"/>
              <a:gd name="connsiteX4" fmla="*/ 806483 w 806482"/>
              <a:gd name="connsiteY4" fmla="*/ 403241 h 8064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82" h="806482">
                <a:moveTo>
                  <a:pt x="806483" y="403241"/>
                </a:moveTo>
                <a:cubicBezTo>
                  <a:pt x="806483" y="625946"/>
                  <a:pt x="625945" y="806482"/>
                  <a:pt x="403241" y="806482"/>
                </a:cubicBezTo>
                <a:cubicBezTo>
                  <a:pt x="180537" y="806482"/>
                  <a:pt x="0" y="625945"/>
                  <a:pt x="0" y="403241"/>
                </a:cubicBezTo>
                <a:cubicBezTo>
                  <a:pt x="0" y="180537"/>
                  <a:pt x="180537" y="0"/>
                  <a:pt x="403241" y="0"/>
                </a:cubicBezTo>
                <a:cubicBezTo>
                  <a:pt x="625945" y="0"/>
                  <a:pt x="806483" y="180537"/>
                  <a:pt x="806483" y="403241"/>
                </a:cubicBezTo>
                <a:close/>
              </a:path>
            </a:pathLst>
          </a:custGeom>
          <a:solidFill>
            <a:srgbClr val="755FFB"/>
          </a:solidFill>
          <a:ln w="60786" cap="flat">
            <a:noFill/>
            <a:prstDash val="solid"/>
            <a:miter/>
          </a:ln>
        </p:spPr>
        <p:txBody>
          <a:bodyPr rtlCol="0" anchor="ctr"/>
          <a:lstStyle/>
          <a:p>
            <a:endParaRPr lang="es-CO"/>
          </a:p>
        </p:txBody>
      </p:sp>
      <p:sp>
        <p:nvSpPr>
          <p:cNvPr id="19" name="Freeform: Shape 18">
            <a:extLst>
              <a:ext uri="{FF2B5EF4-FFF2-40B4-BE49-F238E27FC236}">
                <a16:creationId xmlns:a16="http://schemas.microsoft.com/office/drawing/2014/main" id="{6A42D1D3-5C78-86BF-75A5-09210DD001DF}"/>
              </a:ext>
            </a:extLst>
          </p:cNvPr>
          <p:cNvSpPr/>
          <p:nvPr/>
        </p:nvSpPr>
        <p:spPr>
          <a:xfrm>
            <a:off x="7289858" y="1237387"/>
            <a:ext cx="2220564" cy="2220564"/>
          </a:xfrm>
          <a:custGeom>
            <a:avLst/>
            <a:gdLst>
              <a:gd name="connsiteX0" fmla="*/ 1733999 w 2220564"/>
              <a:gd name="connsiteY0" fmla="*/ 0 h 2220564"/>
              <a:gd name="connsiteX1" fmla="*/ 2220565 w 2220564"/>
              <a:gd name="connsiteY1" fmla="*/ 486566 h 2220564"/>
              <a:gd name="connsiteX2" fmla="*/ 2220565 w 2220564"/>
              <a:gd name="connsiteY2" fmla="*/ 1733998 h 2220564"/>
              <a:gd name="connsiteX3" fmla="*/ 1733999 w 2220564"/>
              <a:gd name="connsiteY3" fmla="*/ 2220564 h 2220564"/>
              <a:gd name="connsiteX4" fmla="*/ 486566 w 2220564"/>
              <a:gd name="connsiteY4" fmla="*/ 2220564 h 2220564"/>
              <a:gd name="connsiteX5" fmla="*/ 1 w 2220564"/>
              <a:gd name="connsiteY5" fmla="*/ 1733998 h 2220564"/>
              <a:gd name="connsiteX6" fmla="*/ 1 w 2220564"/>
              <a:gd name="connsiteY6" fmla="*/ 486566 h 2220564"/>
              <a:gd name="connsiteX7" fmla="*/ 486566 w 2220564"/>
              <a:gd name="connsiteY7" fmla="*/ 0 h 2220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20564" h="2220564">
                <a:moveTo>
                  <a:pt x="1733999" y="0"/>
                </a:moveTo>
                <a:cubicBezTo>
                  <a:pt x="2002722" y="0"/>
                  <a:pt x="2220565" y="217843"/>
                  <a:pt x="2220565" y="486566"/>
                </a:cubicBezTo>
                <a:lnTo>
                  <a:pt x="2220565" y="1733998"/>
                </a:lnTo>
                <a:cubicBezTo>
                  <a:pt x="2220565" y="2002721"/>
                  <a:pt x="2002722" y="2220564"/>
                  <a:pt x="1733999" y="2220564"/>
                </a:cubicBezTo>
                <a:lnTo>
                  <a:pt x="486566" y="2220564"/>
                </a:lnTo>
                <a:cubicBezTo>
                  <a:pt x="217844" y="2220564"/>
                  <a:pt x="1" y="2002721"/>
                  <a:pt x="1" y="1733998"/>
                </a:cubicBezTo>
                <a:lnTo>
                  <a:pt x="1" y="486566"/>
                </a:lnTo>
                <a:cubicBezTo>
                  <a:pt x="1" y="217843"/>
                  <a:pt x="217844" y="0"/>
                  <a:pt x="486566" y="0"/>
                </a:cubicBezTo>
                <a:close/>
              </a:path>
            </a:pathLst>
          </a:custGeom>
          <a:solidFill>
            <a:srgbClr val="755FFB"/>
          </a:solidFill>
          <a:ln w="60786" cap="flat">
            <a:noFill/>
            <a:prstDash val="solid"/>
            <a:miter/>
          </a:ln>
        </p:spPr>
        <p:txBody>
          <a:bodyPr rtlCol="0" anchor="ctr"/>
          <a:lstStyle/>
          <a:p>
            <a:endParaRPr lang="es-CO"/>
          </a:p>
        </p:txBody>
      </p:sp>
      <p:sp>
        <p:nvSpPr>
          <p:cNvPr id="20" name="Freeform: Shape 19">
            <a:extLst>
              <a:ext uri="{FF2B5EF4-FFF2-40B4-BE49-F238E27FC236}">
                <a16:creationId xmlns:a16="http://schemas.microsoft.com/office/drawing/2014/main" id="{927BD880-4A10-CBF1-6265-94586B2892A8}"/>
              </a:ext>
            </a:extLst>
          </p:cNvPr>
          <p:cNvSpPr/>
          <p:nvPr/>
        </p:nvSpPr>
        <p:spPr>
          <a:xfrm>
            <a:off x="10033480" y="1237387"/>
            <a:ext cx="2220564" cy="2220564"/>
          </a:xfrm>
          <a:custGeom>
            <a:avLst/>
            <a:gdLst>
              <a:gd name="connsiteX0" fmla="*/ 1733999 w 2220564"/>
              <a:gd name="connsiteY0" fmla="*/ 0 h 2220564"/>
              <a:gd name="connsiteX1" fmla="*/ 2220565 w 2220564"/>
              <a:gd name="connsiteY1" fmla="*/ 486566 h 2220564"/>
              <a:gd name="connsiteX2" fmla="*/ 2220565 w 2220564"/>
              <a:gd name="connsiteY2" fmla="*/ 1733998 h 2220564"/>
              <a:gd name="connsiteX3" fmla="*/ 1733999 w 2220564"/>
              <a:gd name="connsiteY3" fmla="*/ 2220564 h 2220564"/>
              <a:gd name="connsiteX4" fmla="*/ 486566 w 2220564"/>
              <a:gd name="connsiteY4" fmla="*/ 2220564 h 2220564"/>
              <a:gd name="connsiteX5" fmla="*/ 1 w 2220564"/>
              <a:gd name="connsiteY5" fmla="*/ 1733998 h 2220564"/>
              <a:gd name="connsiteX6" fmla="*/ 1 w 2220564"/>
              <a:gd name="connsiteY6" fmla="*/ 486566 h 2220564"/>
              <a:gd name="connsiteX7" fmla="*/ 486566 w 2220564"/>
              <a:gd name="connsiteY7" fmla="*/ 0 h 2220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20564" h="2220564">
                <a:moveTo>
                  <a:pt x="1733999" y="0"/>
                </a:moveTo>
                <a:cubicBezTo>
                  <a:pt x="2002722" y="0"/>
                  <a:pt x="2220565" y="217843"/>
                  <a:pt x="2220565" y="486566"/>
                </a:cubicBezTo>
                <a:lnTo>
                  <a:pt x="2220565" y="1733998"/>
                </a:lnTo>
                <a:cubicBezTo>
                  <a:pt x="2220565" y="2002721"/>
                  <a:pt x="2002722" y="2220564"/>
                  <a:pt x="1733999" y="2220564"/>
                </a:cubicBezTo>
                <a:lnTo>
                  <a:pt x="486566" y="2220564"/>
                </a:lnTo>
                <a:cubicBezTo>
                  <a:pt x="217844" y="2220564"/>
                  <a:pt x="1" y="2002721"/>
                  <a:pt x="1" y="1733998"/>
                </a:cubicBezTo>
                <a:lnTo>
                  <a:pt x="1" y="486566"/>
                </a:lnTo>
                <a:cubicBezTo>
                  <a:pt x="1" y="217843"/>
                  <a:pt x="217844" y="0"/>
                  <a:pt x="486566" y="0"/>
                </a:cubicBezTo>
                <a:close/>
              </a:path>
            </a:pathLst>
          </a:custGeom>
          <a:solidFill>
            <a:srgbClr val="755FFB"/>
          </a:solidFill>
          <a:ln w="60786" cap="flat">
            <a:noFill/>
            <a:prstDash val="solid"/>
            <a:miter/>
          </a:ln>
        </p:spPr>
        <p:txBody>
          <a:bodyPr rtlCol="0" anchor="ctr"/>
          <a:lstStyle/>
          <a:p>
            <a:endParaRPr lang="es-CO"/>
          </a:p>
        </p:txBody>
      </p:sp>
      <p:sp>
        <p:nvSpPr>
          <p:cNvPr id="21" name="Freeform: Shape 20">
            <a:extLst>
              <a:ext uri="{FF2B5EF4-FFF2-40B4-BE49-F238E27FC236}">
                <a16:creationId xmlns:a16="http://schemas.microsoft.com/office/drawing/2014/main" id="{B3583723-1E0B-38C4-D29B-27708EE84795}"/>
              </a:ext>
            </a:extLst>
          </p:cNvPr>
          <p:cNvSpPr/>
          <p:nvPr/>
        </p:nvSpPr>
        <p:spPr>
          <a:xfrm>
            <a:off x="7289858" y="3980401"/>
            <a:ext cx="2220564" cy="2220564"/>
          </a:xfrm>
          <a:custGeom>
            <a:avLst/>
            <a:gdLst>
              <a:gd name="connsiteX0" fmla="*/ 1733999 w 2220564"/>
              <a:gd name="connsiteY0" fmla="*/ 0 h 2220564"/>
              <a:gd name="connsiteX1" fmla="*/ 2220565 w 2220564"/>
              <a:gd name="connsiteY1" fmla="*/ 486566 h 2220564"/>
              <a:gd name="connsiteX2" fmla="*/ 2220565 w 2220564"/>
              <a:gd name="connsiteY2" fmla="*/ 1733999 h 2220564"/>
              <a:gd name="connsiteX3" fmla="*/ 1733999 w 2220564"/>
              <a:gd name="connsiteY3" fmla="*/ 2220565 h 2220564"/>
              <a:gd name="connsiteX4" fmla="*/ 486566 w 2220564"/>
              <a:gd name="connsiteY4" fmla="*/ 2220565 h 2220564"/>
              <a:gd name="connsiteX5" fmla="*/ 1 w 2220564"/>
              <a:gd name="connsiteY5" fmla="*/ 1733999 h 2220564"/>
              <a:gd name="connsiteX6" fmla="*/ 1 w 2220564"/>
              <a:gd name="connsiteY6" fmla="*/ 486566 h 2220564"/>
              <a:gd name="connsiteX7" fmla="*/ 486566 w 2220564"/>
              <a:gd name="connsiteY7" fmla="*/ 0 h 2220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20564" h="2220564">
                <a:moveTo>
                  <a:pt x="1733999" y="0"/>
                </a:moveTo>
                <a:cubicBezTo>
                  <a:pt x="2002722" y="0"/>
                  <a:pt x="2220565" y="217843"/>
                  <a:pt x="2220565" y="486566"/>
                </a:cubicBezTo>
                <a:lnTo>
                  <a:pt x="2220565" y="1733999"/>
                </a:lnTo>
                <a:cubicBezTo>
                  <a:pt x="2220565" y="2002722"/>
                  <a:pt x="2002722" y="2220565"/>
                  <a:pt x="1733999" y="2220565"/>
                </a:cubicBezTo>
                <a:lnTo>
                  <a:pt x="486566" y="2220565"/>
                </a:lnTo>
                <a:cubicBezTo>
                  <a:pt x="217844" y="2220565"/>
                  <a:pt x="1" y="2002722"/>
                  <a:pt x="1" y="1733999"/>
                </a:cubicBezTo>
                <a:lnTo>
                  <a:pt x="1" y="486566"/>
                </a:lnTo>
                <a:cubicBezTo>
                  <a:pt x="1" y="217843"/>
                  <a:pt x="217844" y="0"/>
                  <a:pt x="486566" y="0"/>
                </a:cubicBezTo>
                <a:close/>
              </a:path>
            </a:pathLst>
          </a:custGeom>
          <a:solidFill>
            <a:srgbClr val="755FFB"/>
          </a:solidFill>
          <a:ln w="60786" cap="flat">
            <a:noFill/>
            <a:prstDash val="solid"/>
            <a:miter/>
          </a:ln>
        </p:spPr>
        <p:txBody>
          <a:bodyPr rtlCol="0" anchor="ctr"/>
          <a:lstStyle/>
          <a:p>
            <a:endParaRPr lang="es-CO"/>
          </a:p>
        </p:txBody>
      </p:sp>
      <p:sp>
        <p:nvSpPr>
          <p:cNvPr id="22" name="Freeform: Shape 21">
            <a:extLst>
              <a:ext uri="{FF2B5EF4-FFF2-40B4-BE49-F238E27FC236}">
                <a16:creationId xmlns:a16="http://schemas.microsoft.com/office/drawing/2014/main" id="{4A191A28-440B-D393-B6DA-04D6404A2571}"/>
              </a:ext>
            </a:extLst>
          </p:cNvPr>
          <p:cNvSpPr/>
          <p:nvPr/>
        </p:nvSpPr>
        <p:spPr>
          <a:xfrm>
            <a:off x="10033480" y="3980401"/>
            <a:ext cx="2220564" cy="2220564"/>
          </a:xfrm>
          <a:custGeom>
            <a:avLst/>
            <a:gdLst>
              <a:gd name="connsiteX0" fmla="*/ 1733999 w 2220564"/>
              <a:gd name="connsiteY0" fmla="*/ 0 h 2220564"/>
              <a:gd name="connsiteX1" fmla="*/ 2220565 w 2220564"/>
              <a:gd name="connsiteY1" fmla="*/ 486566 h 2220564"/>
              <a:gd name="connsiteX2" fmla="*/ 2220565 w 2220564"/>
              <a:gd name="connsiteY2" fmla="*/ 1733999 h 2220564"/>
              <a:gd name="connsiteX3" fmla="*/ 1733999 w 2220564"/>
              <a:gd name="connsiteY3" fmla="*/ 2220565 h 2220564"/>
              <a:gd name="connsiteX4" fmla="*/ 486566 w 2220564"/>
              <a:gd name="connsiteY4" fmla="*/ 2220565 h 2220564"/>
              <a:gd name="connsiteX5" fmla="*/ 1 w 2220564"/>
              <a:gd name="connsiteY5" fmla="*/ 1733999 h 2220564"/>
              <a:gd name="connsiteX6" fmla="*/ 1 w 2220564"/>
              <a:gd name="connsiteY6" fmla="*/ 486566 h 2220564"/>
              <a:gd name="connsiteX7" fmla="*/ 486566 w 2220564"/>
              <a:gd name="connsiteY7" fmla="*/ 0 h 2220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20564" h="2220564">
                <a:moveTo>
                  <a:pt x="1733999" y="0"/>
                </a:moveTo>
                <a:cubicBezTo>
                  <a:pt x="2002722" y="0"/>
                  <a:pt x="2220565" y="217843"/>
                  <a:pt x="2220565" y="486566"/>
                </a:cubicBezTo>
                <a:lnTo>
                  <a:pt x="2220565" y="1733999"/>
                </a:lnTo>
                <a:cubicBezTo>
                  <a:pt x="2220565" y="2002722"/>
                  <a:pt x="2002722" y="2220565"/>
                  <a:pt x="1733999" y="2220565"/>
                </a:cubicBezTo>
                <a:lnTo>
                  <a:pt x="486566" y="2220565"/>
                </a:lnTo>
                <a:cubicBezTo>
                  <a:pt x="217844" y="2220565"/>
                  <a:pt x="1" y="2002722"/>
                  <a:pt x="1" y="1733999"/>
                </a:cubicBezTo>
                <a:lnTo>
                  <a:pt x="1" y="486566"/>
                </a:lnTo>
                <a:cubicBezTo>
                  <a:pt x="1" y="217843"/>
                  <a:pt x="217844" y="0"/>
                  <a:pt x="486566" y="0"/>
                </a:cubicBezTo>
                <a:close/>
              </a:path>
            </a:pathLst>
          </a:custGeom>
          <a:solidFill>
            <a:srgbClr val="755FFB"/>
          </a:solidFill>
          <a:ln w="60786" cap="flat">
            <a:noFill/>
            <a:prstDash val="solid"/>
            <a:miter/>
          </a:ln>
        </p:spPr>
        <p:txBody>
          <a:bodyPr rtlCol="0" anchor="ctr"/>
          <a:lstStyle/>
          <a:p>
            <a:endParaRPr lang="es-CO"/>
          </a:p>
        </p:txBody>
      </p:sp>
      <p:sp>
        <p:nvSpPr>
          <p:cNvPr id="23" name="TextBox 22">
            <a:extLst>
              <a:ext uri="{FF2B5EF4-FFF2-40B4-BE49-F238E27FC236}">
                <a16:creationId xmlns:a16="http://schemas.microsoft.com/office/drawing/2014/main" id="{D77AF922-BE67-02BD-23B9-79B1DE4F3AA9}"/>
              </a:ext>
            </a:extLst>
          </p:cNvPr>
          <p:cNvSpPr txBox="1"/>
          <p:nvPr/>
        </p:nvSpPr>
        <p:spPr>
          <a:xfrm>
            <a:off x="297648" y="926041"/>
            <a:ext cx="6428518" cy="1200329"/>
          </a:xfrm>
          <a:prstGeom prst="rect">
            <a:avLst/>
          </a:prstGeom>
          <a:noFill/>
        </p:spPr>
        <p:txBody>
          <a:bodyPr wrap="square" rtlCol="0">
            <a:spAutoFit/>
          </a:bodyPr>
          <a:lstStyle/>
          <a:p>
            <a:r>
              <a:rPr lang="es-CO" sz="3600" b="1" dirty="0">
                <a:solidFill>
                  <a:schemeClr val="tx2"/>
                </a:solidFill>
                <a:latin typeface="Montserrat" panose="00000500000000000000" pitchFamily="2" charset="0"/>
              </a:rPr>
              <a:t>COMPETITIVE</a:t>
            </a:r>
          </a:p>
          <a:p>
            <a:r>
              <a:rPr lang="es-CO" sz="3600" i="1" dirty="0">
                <a:solidFill>
                  <a:schemeClr val="tx2"/>
                </a:solidFill>
                <a:latin typeface="Montserrat" panose="00000500000000000000" pitchFamily="2" charset="0"/>
              </a:rPr>
              <a:t>ADVANTAGES</a:t>
            </a:r>
          </a:p>
        </p:txBody>
      </p:sp>
      <p:sp>
        <p:nvSpPr>
          <p:cNvPr id="24" name="Marcador de texto 20">
            <a:extLst>
              <a:ext uri="{FF2B5EF4-FFF2-40B4-BE49-F238E27FC236}">
                <a16:creationId xmlns:a16="http://schemas.microsoft.com/office/drawing/2014/main" id="{0ABDC05F-C822-85F7-CABE-9B1FA69058FC}"/>
              </a:ext>
            </a:extLst>
          </p:cNvPr>
          <p:cNvSpPr txBox="1">
            <a:spLocks/>
          </p:cNvSpPr>
          <p:nvPr/>
        </p:nvSpPr>
        <p:spPr>
          <a:xfrm>
            <a:off x="313906" y="2109005"/>
            <a:ext cx="6606483" cy="7078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t>Lorem ipsum dolor </a:t>
            </a:r>
            <a:r>
              <a:rPr lang="en-US" sz="1600" dirty="0"/>
              <a:t>sit amet, consectetur adipiscing elit. Sed venenatis neque vel purus interdum, quis blandit risus pellentesque. </a:t>
            </a:r>
          </a:p>
          <a:p>
            <a:endParaRPr lang="en-US" sz="1600" dirty="0"/>
          </a:p>
        </p:txBody>
      </p:sp>
      <p:sp>
        <p:nvSpPr>
          <p:cNvPr id="25" name="Marcador de texto 20">
            <a:extLst>
              <a:ext uri="{FF2B5EF4-FFF2-40B4-BE49-F238E27FC236}">
                <a16:creationId xmlns:a16="http://schemas.microsoft.com/office/drawing/2014/main" id="{619286D5-784E-E013-2877-3E7B9AD61F75}"/>
              </a:ext>
            </a:extLst>
          </p:cNvPr>
          <p:cNvSpPr txBox="1">
            <a:spLocks/>
          </p:cNvSpPr>
          <p:nvPr/>
        </p:nvSpPr>
        <p:spPr>
          <a:xfrm>
            <a:off x="7446126" y="1870055"/>
            <a:ext cx="1908028" cy="12061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a:t>
            </a:r>
          </a:p>
        </p:txBody>
      </p:sp>
      <p:sp>
        <p:nvSpPr>
          <p:cNvPr id="26" name="Marcador de texto 20">
            <a:extLst>
              <a:ext uri="{FF2B5EF4-FFF2-40B4-BE49-F238E27FC236}">
                <a16:creationId xmlns:a16="http://schemas.microsoft.com/office/drawing/2014/main" id="{0AAB74DF-2B1A-46B1-0DC6-97AE22E18622}"/>
              </a:ext>
            </a:extLst>
          </p:cNvPr>
          <p:cNvSpPr txBox="1">
            <a:spLocks/>
          </p:cNvSpPr>
          <p:nvPr/>
        </p:nvSpPr>
        <p:spPr>
          <a:xfrm>
            <a:off x="10283972" y="1870055"/>
            <a:ext cx="1908028" cy="12061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a:t>
            </a:r>
          </a:p>
        </p:txBody>
      </p:sp>
      <p:sp>
        <p:nvSpPr>
          <p:cNvPr id="27" name="Marcador de texto 20">
            <a:extLst>
              <a:ext uri="{FF2B5EF4-FFF2-40B4-BE49-F238E27FC236}">
                <a16:creationId xmlns:a16="http://schemas.microsoft.com/office/drawing/2014/main" id="{4AA924B1-2B19-9E28-2C1F-4F856CAAF8AA}"/>
              </a:ext>
            </a:extLst>
          </p:cNvPr>
          <p:cNvSpPr txBox="1">
            <a:spLocks/>
          </p:cNvSpPr>
          <p:nvPr/>
        </p:nvSpPr>
        <p:spPr>
          <a:xfrm>
            <a:off x="7446126" y="4592258"/>
            <a:ext cx="1908028" cy="12061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a:t>
            </a:r>
          </a:p>
        </p:txBody>
      </p:sp>
      <p:sp>
        <p:nvSpPr>
          <p:cNvPr id="28" name="Marcador de texto 20">
            <a:extLst>
              <a:ext uri="{FF2B5EF4-FFF2-40B4-BE49-F238E27FC236}">
                <a16:creationId xmlns:a16="http://schemas.microsoft.com/office/drawing/2014/main" id="{75C28043-0409-6EF7-CA96-1471B4BC30CB}"/>
              </a:ext>
            </a:extLst>
          </p:cNvPr>
          <p:cNvSpPr txBox="1">
            <a:spLocks/>
          </p:cNvSpPr>
          <p:nvPr/>
        </p:nvSpPr>
        <p:spPr>
          <a:xfrm>
            <a:off x="10283972" y="4592258"/>
            <a:ext cx="1908028" cy="12061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a:t>
            </a:r>
          </a:p>
        </p:txBody>
      </p:sp>
      <p:sp>
        <p:nvSpPr>
          <p:cNvPr id="29" name="TextBox 28">
            <a:extLst>
              <a:ext uri="{FF2B5EF4-FFF2-40B4-BE49-F238E27FC236}">
                <a16:creationId xmlns:a16="http://schemas.microsoft.com/office/drawing/2014/main" id="{F3ABCCA1-ECCE-FA8D-3E96-08E9ECA35187}"/>
              </a:ext>
            </a:extLst>
          </p:cNvPr>
          <p:cNvSpPr txBox="1"/>
          <p:nvPr/>
        </p:nvSpPr>
        <p:spPr>
          <a:xfrm>
            <a:off x="8088918" y="1332416"/>
            <a:ext cx="569387" cy="523220"/>
          </a:xfrm>
          <a:prstGeom prst="rect">
            <a:avLst/>
          </a:prstGeom>
          <a:noFill/>
        </p:spPr>
        <p:txBody>
          <a:bodyPr wrap="none" rtlCol="0">
            <a:spAutoFit/>
          </a:bodyPr>
          <a:lstStyle/>
          <a:p>
            <a:r>
              <a:rPr lang="es-CO" sz="2800" dirty="0">
                <a:solidFill>
                  <a:schemeClr val="bg1"/>
                </a:solidFill>
              </a:rPr>
              <a:t>01</a:t>
            </a:r>
          </a:p>
        </p:txBody>
      </p:sp>
      <p:sp>
        <p:nvSpPr>
          <p:cNvPr id="30" name="TextBox 29">
            <a:extLst>
              <a:ext uri="{FF2B5EF4-FFF2-40B4-BE49-F238E27FC236}">
                <a16:creationId xmlns:a16="http://schemas.microsoft.com/office/drawing/2014/main" id="{29DF6031-D58C-1C27-A8EA-DDACDF0A9AA6}"/>
              </a:ext>
            </a:extLst>
          </p:cNvPr>
          <p:cNvSpPr txBox="1"/>
          <p:nvPr/>
        </p:nvSpPr>
        <p:spPr>
          <a:xfrm>
            <a:off x="10949823" y="1332416"/>
            <a:ext cx="569387" cy="523220"/>
          </a:xfrm>
          <a:prstGeom prst="rect">
            <a:avLst/>
          </a:prstGeom>
          <a:noFill/>
        </p:spPr>
        <p:txBody>
          <a:bodyPr wrap="none" rtlCol="0">
            <a:spAutoFit/>
          </a:bodyPr>
          <a:lstStyle/>
          <a:p>
            <a:r>
              <a:rPr lang="es-CO" sz="2800" dirty="0">
                <a:solidFill>
                  <a:schemeClr val="bg1"/>
                </a:solidFill>
              </a:rPr>
              <a:t>02</a:t>
            </a:r>
          </a:p>
        </p:txBody>
      </p:sp>
      <p:sp>
        <p:nvSpPr>
          <p:cNvPr id="31" name="TextBox 30">
            <a:extLst>
              <a:ext uri="{FF2B5EF4-FFF2-40B4-BE49-F238E27FC236}">
                <a16:creationId xmlns:a16="http://schemas.microsoft.com/office/drawing/2014/main" id="{F97D1E9D-D4F3-AD03-DF63-8D6632A7CCB4}"/>
              </a:ext>
            </a:extLst>
          </p:cNvPr>
          <p:cNvSpPr txBox="1"/>
          <p:nvPr/>
        </p:nvSpPr>
        <p:spPr>
          <a:xfrm>
            <a:off x="8088918" y="4069726"/>
            <a:ext cx="569387" cy="523220"/>
          </a:xfrm>
          <a:prstGeom prst="rect">
            <a:avLst/>
          </a:prstGeom>
          <a:noFill/>
        </p:spPr>
        <p:txBody>
          <a:bodyPr wrap="none" rtlCol="0">
            <a:spAutoFit/>
          </a:bodyPr>
          <a:lstStyle/>
          <a:p>
            <a:r>
              <a:rPr lang="es-CO" sz="2800" dirty="0">
                <a:solidFill>
                  <a:schemeClr val="bg1"/>
                </a:solidFill>
              </a:rPr>
              <a:t>03</a:t>
            </a:r>
          </a:p>
        </p:txBody>
      </p:sp>
      <p:sp>
        <p:nvSpPr>
          <p:cNvPr id="32" name="TextBox 31">
            <a:extLst>
              <a:ext uri="{FF2B5EF4-FFF2-40B4-BE49-F238E27FC236}">
                <a16:creationId xmlns:a16="http://schemas.microsoft.com/office/drawing/2014/main" id="{A062F09A-9049-5CC5-5401-91073A10DA42}"/>
              </a:ext>
            </a:extLst>
          </p:cNvPr>
          <p:cNvSpPr txBox="1"/>
          <p:nvPr/>
        </p:nvSpPr>
        <p:spPr>
          <a:xfrm>
            <a:off x="10949823" y="4069726"/>
            <a:ext cx="569387" cy="523220"/>
          </a:xfrm>
          <a:prstGeom prst="rect">
            <a:avLst/>
          </a:prstGeom>
          <a:noFill/>
        </p:spPr>
        <p:txBody>
          <a:bodyPr wrap="none" rtlCol="0">
            <a:spAutoFit/>
          </a:bodyPr>
          <a:lstStyle/>
          <a:p>
            <a:r>
              <a:rPr lang="es-CO" sz="2800" dirty="0">
                <a:solidFill>
                  <a:schemeClr val="bg1"/>
                </a:solidFill>
              </a:rPr>
              <a:t>04</a:t>
            </a:r>
          </a:p>
        </p:txBody>
      </p:sp>
      <p:sp>
        <p:nvSpPr>
          <p:cNvPr id="33" name="TextBox 32">
            <a:extLst>
              <a:ext uri="{FF2B5EF4-FFF2-40B4-BE49-F238E27FC236}">
                <a16:creationId xmlns:a16="http://schemas.microsoft.com/office/drawing/2014/main" id="{CCE8197F-05E7-F510-9A43-0715E0A26572}"/>
              </a:ext>
            </a:extLst>
          </p:cNvPr>
          <p:cNvSpPr txBox="1"/>
          <p:nvPr/>
        </p:nvSpPr>
        <p:spPr>
          <a:xfrm>
            <a:off x="289776" y="3684166"/>
            <a:ext cx="668773" cy="400110"/>
          </a:xfrm>
          <a:prstGeom prst="rect">
            <a:avLst/>
          </a:prstGeom>
          <a:noFill/>
        </p:spPr>
        <p:txBody>
          <a:bodyPr wrap="none" rtlCol="0">
            <a:spAutoFit/>
          </a:bodyPr>
          <a:lstStyle/>
          <a:p>
            <a:r>
              <a:rPr lang="es-CO" sz="2000" dirty="0">
                <a:solidFill>
                  <a:schemeClr val="bg1"/>
                </a:solidFill>
              </a:rPr>
              <a:t>85%</a:t>
            </a:r>
          </a:p>
        </p:txBody>
      </p:sp>
      <p:sp>
        <p:nvSpPr>
          <p:cNvPr id="34" name="TextBox 33">
            <a:extLst>
              <a:ext uri="{FF2B5EF4-FFF2-40B4-BE49-F238E27FC236}">
                <a16:creationId xmlns:a16="http://schemas.microsoft.com/office/drawing/2014/main" id="{9B34E359-3438-83C2-02EF-37031C9239D6}"/>
              </a:ext>
            </a:extLst>
          </p:cNvPr>
          <p:cNvSpPr txBox="1"/>
          <p:nvPr/>
        </p:nvSpPr>
        <p:spPr>
          <a:xfrm>
            <a:off x="289776" y="4740621"/>
            <a:ext cx="668773" cy="400110"/>
          </a:xfrm>
          <a:prstGeom prst="rect">
            <a:avLst/>
          </a:prstGeom>
          <a:noFill/>
        </p:spPr>
        <p:txBody>
          <a:bodyPr wrap="none" rtlCol="0">
            <a:spAutoFit/>
          </a:bodyPr>
          <a:lstStyle/>
          <a:p>
            <a:r>
              <a:rPr lang="es-CO" sz="2000" dirty="0">
                <a:solidFill>
                  <a:schemeClr val="bg1"/>
                </a:solidFill>
              </a:rPr>
              <a:t>54%</a:t>
            </a:r>
          </a:p>
        </p:txBody>
      </p:sp>
      <p:sp>
        <p:nvSpPr>
          <p:cNvPr id="35" name="TextBox 34">
            <a:extLst>
              <a:ext uri="{FF2B5EF4-FFF2-40B4-BE49-F238E27FC236}">
                <a16:creationId xmlns:a16="http://schemas.microsoft.com/office/drawing/2014/main" id="{9C748650-7EB9-B8C0-BA98-9E567011EAF7}"/>
              </a:ext>
            </a:extLst>
          </p:cNvPr>
          <p:cNvSpPr txBox="1"/>
          <p:nvPr/>
        </p:nvSpPr>
        <p:spPr>
          <a:xfrm>
            <a:off x="289776" y="5829441"/>
            <a:ext cx="668773" cy="400110"/>
          </a:xfrm>
          <a:prstGeom prst="rect">
            <a:avLst/>
          </a:prstGeom>
          <a:noFill/>
        </p:spPr>
        <p:txBody>
          <a:bodyPr wrap="none" rtlCol="0">
            <a:spAutoFit/>
          </a:bodyPr>
          <a:lstStyle/>
          <a:p>
            <a:r>
              <a:rPr lang="es-CO" sz="2000" dirty="0">
                <a:solidFill>
                  <a:schemeClr val="bg1"/>
                </a:solidFill>
              </a:rPr>
              <a:t>78%</a:t>
            </a:r>
          </a:p>
        </p:txBody>
      </p:sp>
      <p:sp>
        <p:nvSpPr>
          <p:cNvPr id="36" name="Marcador de texto 20">
            <a:extLst>
              <a:ext uri="{FF2B5EF4-FFF2-40B4-BE49-F238E27FC236}">
                <a16:creationId xmlns:a16="http://schemas.microsoft.com/office/drawing/2014/main" id="{92A329E0-9A49-1954-026A-92F68502C2E4}"/>
              </a:ext>
            </a:extLst>
          </p:cNvPr>
          <p:cNvSpPr txBox="1">
            <a:spLocks/>
          </p:cNvSpPr>
          <p:nvPr/>
        </p:nvSpPr>
        <p:spPr>
          <a:xfrm>
            <a:off x="4127790" y="3416656"/>
            <a:ext cx="1984889" cy="2868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t>Lorem ipsum dolor</a:t>
            </a:r>
            <a:endParaRPr lang="en-US" sz="1600" dirty="0"/>
          </a:p>
        </p:txBody>
      </p:sp>
      <p:sp>
        <p:nvSpPr>
          <p:cNvPr id="37" name="Marcador de texto 20">
            <a:extLst>
              <a:ext uri="{FF2B5EF4-FFF2-40B4-BE49-F238E27FC236}">
                <a16:creationId xmlns:a16="http://schemas.microsoft.com/office/drawing/2014/main" id="{7C6D77FD-CF42-BF7F-5C7F-C259BE8F1963}"/>
              </a:ext>
            </a:extLst>
          </p:cNvPr>
          <p:cNvSpPr txBox="1">
            <a:spLocks/>
          </p:cNvSpPr>
          <p:nvPr/>
        </p:nvSpPr>
        <p:spPr>
          <a:xfrm>
            <a:off x="4127790" y="4521958"/>
            <a:ext cx="1984889" cy="2868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t>Lorem ipsum dolor</a:t>
            </a:r>
            <a:endParaRPr lang="en-US" sz="1600" dirty="0"/>
          </a:p>
        </p:txBody>
      </p:sp>
      <p:sp>
        <p:nvSpPr>
          <p:cNvPr id="38" name="Marcador de texto 20">
            <a:extLst>
              <a:ext uri="{FF2B5EF4-FFF2-40B4-BE49-F238E27FC236}">
                <a16:creationId xmlns:a16="http://schemas.microsoft.com/office/drawing/2014/main" id="{959D7279-7A25-988C-094F-FBF46640D01B}"/>
              </a:ext>
            </a:extLst>
          </p:cNvPr>
          <p:cNvSpPr txBox="1">
            <a:spLocks/>
          </p:cNvSpPr>
          <p:nvPr/>
        </p:nvSpPr>
        <p:spPr>
          <a:xfrm>
            <a:off x="4127790" y="5639570"/>
            <a:ext cx="1984889" cy="2868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t>Lorem ipsum dolor</a:t>
            </a:r>
            <a:endParaRPr lang="en-US" sz="1600" dirty="0"/>
          </a:p>
        </p:txBody>
      </p:sp>
    </p:spTree>
    <p:extLst>
      <p:ext uri="{BB962C8B-B14F-4D97-AF65-F5344CB8AC3E}">
        <p14:creationId xmlns:p14="http://schemas.microsoft.com/office/powerpoint/2010/main" val="4173881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Picture Placeholder 35">
            <a:extLst>
              <a:ext uri="{FF2B5EF4-FFF2-40B4-BE49-F238E27FC236}">
                <a16:creationId xmlns:a16="http://schemas.microsoft.com/office/drawing/2014/main" id="{0CB06A56-63E9-3900-718E-6C3D63C277B7}"/>
              </a:ext>
            </a:extLst>
          </p:cNvPr>
          <p:cNvSpPr>
            <a:spLocks noGrp="1"/>
          </p:cNvSpPr>
          <p:nvPr>
            <p:ph type="pic" sz="quarter" idx="13"/>
          </p:nvPr>
        </p:nvSpPr>
        <p:spPr/>
        <p:txBody>
          <a:bodyPr/>
          <a:lstStyle/>
          <a:p>
            <a:endParaRPr lang="es-CO"/>
          </a:p>
        </p:txBody>
      </p:sp>
      <p:sp>
        <p:nvSpPr>
          <p:cNvPr id="21" name="Freeform: Shape 20">
            <a:extLst>
              <a:ext uri="{FF2B5EF4-FFF2-40B4-BE49-F238E27FC236}">
                <a16:creationId xmlns:a16="http://schemas.microsoft.com/office/drawing/2014/main" id="{0D6E3A28-13E3-81A0-04E1-A77BF376A592}"/>
              </a:ext>
            </a:extLst>
          </p:cNvPr>
          <p:cNvSpPr/>
          <p:nvPr/>
        </p:nvSpPr>
        <p:spPr>
          <a:xfrm>
            <a:off x="2134132" y="79938"/>
            <a:ext cx="2262851" cy="1131425"/>
          </a:xfrm>
          <a:custGeom>
            <a:avLst/>
            <a:gdLst>
              <a:gd name="connsiteX0" fmla="*/ 0 w 2262851"/>
              <a:gd name="connsiteY0" fmla="*/ 0 h 1131425"/>
              <a:gd name="connsiteX1" fmla="*/ 1131426 w 2262851"/>
              <a:gd name="connsiteY1" fmla="*/ 1131426 h 1131425"/>
              <a:gd name="connsiteX2" fmla="*/ 2262851 w 2262851"/>
              <a:gd name="connsiteY2" fmla="*/ 0 h 1131425"/>
              <a:gd name="connsiteX3" fmla="*/ 1973351 w 2262851"/>
              <a:gd name="connsiteY3" fmla="*/ 0 h 1131425"/>
              <a:gd name="connsiteX4" fmla="*/ 1131426 w 2262851"/>
              <a:gd name="connsiteY4" fmla="*/ 841926 h 1131425"/>
              <a:gd name="connsiteX5" fmla="*/ 289500 w 2262851"/>
              <a:gd name="connsiteY5" fmla="*/ 0 h 1131425"/>
              <a:gd name="connsiteX6" fmla="*/ 0 w 2262851"/>
              <a:gd name="connsiteY6" fmla="*/ 0 h 113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62851" h="1131425">
                <a:moveTo>
                  <a:pt x="0" y="0"/>
                </a:moveTo>
                <a:cubicBezTo>
                  <a:pt x="0" y="624800"/>
                  <a:pt x="506625" y="1131426"/>
                  <a:pt x="1131426" y="1131426"/>
                </a:cubicBezTo>
                <a:cubicBezTo>
                  <a:pt x="1756226" y="1131426"/>
                  <a:pt x="2262851" y="624800"/>
                  <a:pt x="2262851" y="0"/>
                </a:cubicBezTo>
                <a:lnTo>
                  <a:pt x="1973351" y="0"/>
                </a:lnTo>
                <a:cubicBezTo>
                  <a:pt x="1973351" y="464784"/>
                  <a:pt x="1596209" y="841926"/>
                  <a:pt x="1131426" y="841926"/>
                </a:cubicBezTo>
                <a:cubicBezTo>
                  <a:pt x="666642" y="841926"/>
                  <a:pt x="289500" y="464784"/>
                  <a:pt x="289500" y="0"/>
                </a:cubicBezTo>
                <a:lnTo>
                  <a:pt x="0" y="0"/>
                </a:lnTo>
                <a:close/>
              </a:path>
            </a:pathLst>
          </a:custGeom>
          <a:solidFill>
            <a:srgbClr val="ADADAD"/>
          </a:solidFill>
          <a:ln w="56518" cap="flat">
            <a:noFill/>
            <a:prstDash val="solid"/>
            <a:miter/>
          </a:ln>
        </p:spPr>
        <p:txBody>
          <a:bodyPr rtlCol="0" anchor="ctr"/>
          <a:lstStyle/>
          <a:p>
            <a:endParaRPr lang="es-CO"/>
          </a:p>
        </p:txBody>
      </p:sp>
      <p:sp>
        <p:nvSpPr>
          <p:cNvPr id="22" name="Freeform: Shape 21">
            <a:extLst>
              <a:ext uri="{FF2B5EF4-FFF2-40B4-BE49-F238E27FC236}">
                <a16:creationId xmlns:a16="http://schemas.microsoft.com/office/drawing/2014/main" id="{30E320E9-1C14-970D-38D6-B597D0942315}"/>
              </a:ext>
            </a:extLst>
          </p:cNvPr>
          <p:cNvSpPr/>
          <p:nvPr/>
        </p:nvSpPr>
        <p:spPr>
          <a:xfrm rot="18145198">
            <a:off x="4954441" y="5573719"/>
            <a:ext cx="3521498" cy="3521498"/>
          </a:xfrm>
          <a:custGeom>
            <a:avLst/>
            <a:gdLst>
              <a:gd name="connsiteX0" fmla="*/ 3521499 w 3521498"/>
              <a:gd name="connsiteY0" fmla="*/ 1760749 h 3521498"/>
              <a:gd name="connsiteX1" fmla="*/ 1760749 w 3521498"/>
              <a:gd name="connsiteY1" fmla="*/ 3521498 h 3521498"/>
              <a:gd name="connsiteX2" fmla="*/ 0 w 3521498"/>
              <a:gd name="connsiteY2" fmla="*/ 1760749 h 3521498"/>
              <a:gd name="connsiteX3" fmla="*/ 1760749 w 3521498"/>
              <a:gd name="connsiteY3" fmla="*/ 0 h 3521498"/>
              <a:gd name="connsiteX4" fmla="*/ 3521499 w 3521498"/>
              <a:gd name="connsiteY4" fmla="*/ 1760749 h 35214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1498" h="3521498">
                <a:moveTo>
                  <a:pt x="3521499" y="1760749"/>
                </a:moveTo>
                <a:cubicBezTo>
                  <a:pt x="3521499" y="2733184"/>
                  <a:pt x="2733185" y="3521498"/>
                  <a:pt x="1760749" y="3521498"/>
                </a:cubicBezTo>
                <a:cubicBezTo>
                  <a:pt x="788314" y="3521498"/>
                  <a:pt x="0" y="2733184"/>
                  <a:pt x="0" y="1760749"/>
                </a:cubicBezTo>
                <a:cubicBezTo>
                  <a:pt x="0" y="788314"/>
                  <a:pt x="788315" y="0"/>
                  <a:pt x="1760749" y="0"/>
                </a:cubicBezTo>
                <a:cubicBezTo>
                  <a:pt x="2733185" y="0"/>
                  <a:pt x="3521499" y="788314"/>
                  <a:pt x="3521499" y="1760749"/>
                </a:cubicBezTo>
                <a:close/>
              </a:path>
            </a:pathLst>
          </a:custGeom>
          <a:solidFill>
            <a:srgbClr val="F2F2F2"/>
          </a:solidFill>
          <a:ln w="56518" cap="flat">
            <a:noFill/>
            <a:prstDash val="solid"/>
            <a:miter/>
          </a:ln>
        </p:spPr>
        <p:txBody>
          <a:bodyPr rtlCol="0" anchor="ctr"/>
          <a:lstStyle/>
          <a:p>
            <a:endParaRPr lang="es-CO"/>
          </a:p>
        </p:txBody>
      </p:sp>
      <p:sp>
        <p:nvSpPr>
          <p:cNvPr id="23" name="Freeform: Shape 22">
            <a:extLst>
              <a:ext uri="{FF2B5EF4-FFF2-40B4-BE49-F238E27FC236}">
                <a16:creationId xmlns:a16="http://schemas.microsoft.com/office/drawing/2014/main" id="{163681C6-5A9A-79E0-121E-0F409F607DB6}"/>
              </a:ext>
            </a:extLst>
          </p:cNvPr>
          <p:cNvSpPr/>
          <p:nvPr/>
        </p:nvSpPr>
        <p:spPr>
          <a:xfrm>
            <a:off x="11199107" y="6475519"/>
            <a:ext cx="859454" cy="1718907"/>
          </a:xfrm>
          <a:custGeom>
            <a:avLst/>
            <a:gdLst>
              <a:gd name="connsiteX0" fmla="*/ 859454 w 859454"/>
              <a:gd name="connsiteY0" fmla="*/ 0 h 1718907"/>
              <a:gd name="connsiteX1" fmla="*/ 0 w 859454"/>
              <a:gd name="connsiteY1" fmla="*/ 859453 h 1718907"/>
              <a:gd name="connsiteX2" fmla="*/ 859454 w 859454"/>
              <a:gd name="connsiteY2" fmla="*/ 1718908 h 1718907"/>
              <a:gd name="connsiteX3" fmla="*/ 859454 w 859454"/>
              <a:gd name="connsiteY3" fmla="*/ 1498955 h 1718907"/>
              <a:gd name="connsiteX4" fmla="*/ 219952 w 859454"/>
              <a:gd name="connsiteY4" fmla="*/ 859453 h 1718907"/>
              <a:gd name="connsiteX5" fmla="*/ 859454 w 859454"/>
              <a:gd name="connsiteY5" fmla="*/ 219952 h 1718907"/>
              <a:gd name="connsiteX6" fmla="*/ 859454 w 859454"/>
              <a:gd name="connsiteY6" fmla="*/ 0 h 1718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9454" h="1718907">
                <a:moveTo>
                  <a:pt x="859454" y="0"/>
                </a:moveTo>
                <a:cubicBezTo>
                  <a:pt x="385059" y="0"/>
                  <a:pt x="0" y="384492"/>
                  <a:pt x="0" y="859453"/>
                </a:cubicBezTo>
                <a:cubicBezTo>
                  <a:pt x="0" y="1334415"/>
                  <a:pt x="384493" y="1718908"/>
                  <a:pt x="859454" y="1718908"/>
                </a:cubicBezTo>
                <a:lnTo>
                  <a:pt x="859454" y="1498955"/>
                </a:lnTo>
                <a:cubicBezTo>
                  <a:pt x="506061" y="1498955"/>
                  <a:pt x="219952" y="1212847"/>
                  <a:pt x="219952" y="859453"/>
                </a:cubicBezTo>
                <a:cubicBezTo>
                  <a:pt x="219952" y="506060"/>
                  <a:pt x="506061" y="219952"/>
                  <a:pt x="859454" y="219952"/>
                </a:cubicBezTo>
                <a:lnTo>
                  <a:pt x="859454" y="0"/>
                </a:lnTo>
                <a:close/>
              </a:path>
            </a:pathLst>
          </a:custGeom>
          <a:solidFill>
            <a:srgbClr val="755FFB"/>
          </a:solidFill>
          <a:ln w="56518" cap="flat">
            <a:noFill/>
            <a:prstDash val="solid"/>
            <a:miter/>
          </a:ln>
        </p:spPr>
        <p:txBody>
          <a:bodyPr rtlCol="0" anchor="ctr"/>
          <a:lstStyle/>
          <a:p>
            <a:endParaRPr lang="es-CO"/>
          </a:p>
        </p:txBody>
      </p:sp>
      <p:sp>
        <p:nvSpPr>
          <p:cNvPr id="24" name="Freeform: Shape 23">
            <a:extLst>
              <a:ext uri="{FF2B5EF4-FFF2-40B4-BE49-F238E27FC236}">
                <a16:creationId xmlns:a16="http://schemas.microsoft.com/office/drawing/2014/main" id="{2540825C-B715-E607-9FDF-35BDBBB4B379}"/>
              </a:ext>
            </a:extLst>
          </p:cNvPr>
          <p:cNvSpPr/>
          <p:nvPr/>
        </p:nvSpPr>
        <p:spPr>
          <a:xfrm>
            <a:off x="272171" y="6118167"/>
            <a:ext cx="164540" cy="164540"/>
          </a:xfrm>
          <a:custGeom>
            <a:avLst/>
            <a:gdLst>
              <a:gd name="connsiteX0" fmla="*/ 123829 w 164540"/>
              <a:gd name="connsiteY0" fmla="*/ 0 h 164540"/>
              <a:gd name="connsiteX1" fmla="*/ 164540 w 164540"/>
              <a:gd name="connsiteY1" fmla="*/ 40711 h 164540"/>
              <a:gd name="connsiteX2" fmla="*/ 164540 w 164540"/>
              <a:gd name="connsiteY2" fmla="*/ 123830 h 164540"/>
              <a:gd name="connsiteX3" fmla="*/ 123829 w 164540"/>
              <a:gd name="connsiteY3" fmla="*/ 164541 h 164540"/>
              <a:gd name="connsiteX4" fmla="*/ 40711 w 164540"/>
              <a:gd name="connsiteY4" fmla="*/ 164541 h 164540"/>
              <a:gd name="connsiteX5" fmla="*/ 0 w 164540"/>
              <a:gd name="connsiteY5" fmla="*/ 123830 h 164540"/>
              <a:gd name="connsiteX6" fmla="*/ 0 w 164540"/>
              <a:gd name="connsiteY6" fmla="*/ 40711 h 164540"/>
              <a:gd name="connsiteX7" fmla="*/ 40711 w 164540"/>
              <a:gd name="connsiteY7" fmla="*/ 0 h 164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4540" h="164540">
                <a:moveTo>
                  <a:pt x="123829" y="0"/>
                </a:moveTo>
                <a:cubicBezTo>
                  <a:pt x="146313" y="0"/>
                  <a:pt x="164540" y="18227"/>
                  <a:pt x="164540" y="40711"/>
                </a:cubicBezTo>
                <a:lnTo>
                  <a:pt x="164540" y="123830"/>
                </a:lnTo>
                <a:cubicBezTo>
                  <a:pt x="164540" y="146314"/>
                  <a:pt x="146313" y="164541"/>
                  <a:pt x="123829" y="164541"/>
                </a:cubicBezTo>
                <a:lnTo>
                  <a:pt x="40711" y="164541"/>
                </a:lnTo>
                <a:cubicBezTo>
                  <a:pt x="18227" y="164541"/>
                  <a:pt x="0" y="146314"/>
                  <a:pt x="0" y="123830"/>
                </a:cubicBezTo>
                <a:lnTo>
                  <a:pt x="0" y="40711"/>
                </a:lnTo>
                <a:cubicBezTo>
                  <a:pt x="0" y="18227"/>
                  <a:pt x="18227" y="0"/>
                  <a:pt x="40711" y="0"/>
                </a:cubicBezTo>
                <a:close/>
              </a:path>
            </a:pathLst>
          </a:custGeom>
          <a:solidFill>
            <a:srgbClr val="755FFB"/>
          </a:solidFill>
          <a:ln w="56518" cap="flat">
            <a:noFill/>
            <a:prstDash val="solid"/>
            <a:miter/>
          </a:ln>
        </p:spPr>
        <p:txBody>
          <a:bodyPr rtlCol="0" anchor="ctr"/>
          <a:lstStyle/>
          <a:p>
            <a:endParaRPr lang="es-CO"/>
          </a:p>
        </p:txBody>
      </p:sp>
      <p:sp>
        <p:nvSpPr>
          <p:cNvPr id="25" name="Freeform: Shape 24">
            <a:extLst>
              <a:ext uri="{FF2B5EF4-FFF2-40B4-BE49-F238E27FC236}">
                <a16:creationId xmlns:a16="http://schemas.microsoft.com/office/drawing/2014/main" id="{6C42DAB0-C94F-EDF1-B87E-0EEF3CBB3206}"/>
              </a:ext>
            </a:extLst>
          </p:cNvPr>
          <p:cNvSpPr/>
          <p:nvPr/>
        </p:nvSpPr>
        <p:spPr>
          <a:xfrm>
            <a:off x="4429779" y="6118167"/>
            <a:ext cx="163974" cy="164540"/>
          </a:xfrm>
          <a:custGeom>
            <a:avLst/>
            <a:gdLst>
              <a:gd name="connsiteX0" fmla="*/ 123264 w 163974"/>
              <a:gd name="connsiteY0" fmla="*/ 0 h 164540"/>
              <a:gd name="connsiteX1" fmla="*/ 163975 w 163974"/>
              <a:gd name="connsiteY1" fmla="*/ 40711 h 164540"/>
              <a:gd name="connsiteX2" fmla="*/ 163975 w 163974"/>
              <a:gd name="connsiteY2" fmla="*/ 123830 h 164540"/>
              <a:gd name="connsiteX3" fmla="*/ 123264 w 163974"/>
              <a:gd name="connsiteY3" fmla="*/ 164541 h 164540"/>
              <a:gd name="connsiteX4" fmla="*/ 40711 w 163974"/>
              <a:gd name="connsiteY4" fmla="*/ 164541 h 164540"/>
              <a:gd name="connsiteX5" fmla="*/ 0 w 163974"/>
              <a:gd name="connsiteY5" fmla="*/ 123830 h 164540"/>
              <a:gd name="connsiteX6" fmla="*/ 0 w 163974"/>
              <a:gd name="connsiteY6" fmla="*/ 40711 h 164540"/>
              <a:gd name="connsiteX7" fmla="*/ 40711 w 163974"/>
              <a:gd name="connsiteY7" fmla="*/ 0 h 164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3974" h="164540">
                <a:moveTo>
                  <a:pt x="123264" y="0"/>
                </a:moveTo>
                <a:cubicBezTo>
                  <a:pt x="145748" y="0"/>
                  <a:pt x="163975" y="18227"/>
                  <a:pt x="163975" y="40711"/>
                </a:cubicBezTo>
                <a:lnTo>
                  <a:pt x="163975" y="123830"/>
                </a:lnTo>
                <a:cubicBezTo>
                  <a:pt x="163975" y="146314"/>
                  <a:pt x="145748" y="164541"/>
                  <a:pt x="123264" y="164541"/>
                </a:cubicBezTo>
                <a:lnTo>
                  <a:pt x="40711" y="164541"/>
                </a:lnTo>
                <a:cubicBezTo>
                  <a:pt x="18227" y="164541"/>
                  <a:pt x="0" y="146314"/>
                  <a:pt x="0" y="123830"/>
                </a:cubicBezTo>
                <a:lnTo>
                  <a:pt x="0" y="40711"/>
                </a:lnTo>
                <a:cubicBezTo>
                  <a:pt x="0" y="18227"/>
                  <a:pt x="18227" y="0"/>
                  <a:pt x="40711" y="0"/>
                </a:cubicBezTo>
                <a:close/>
              </a:path>
            </a:pathLst>
          </a:custGeom>
          <a:solidFill>
            <a:srgbClr val="755FFB"/>
          </a:solidFill>
          <a:ln w="56518" cap="flat">
            <a:noFill/>
            <a:prstDash val="solid"/>
            <a:miter/>
          </a:ln>
        </p:spPr>
        <p:txBody>
          <a:bodyPr rtlCol="0" anchor="ctr"/>
          <a:lstStyle/>
          <a:p>
            <a:endParaRPr lang="es-CO"/>
          </a:p>
        </p:txBody>
      </p:sp>
      <p:sp>
        <p:nvSpPr>
          <p:cNvPr id="26" name="Freeform: Shape 25">
            <a:extLst>
              <a:ext uri="{FF2B5EF4-FFF2-40B4-BE49-F238E27FC236}">
                <a16:creationId xmlns:a16="http://schemas.microsoft.com/office/drawing/2014/main" id="{CF8245A0-4B32-A9E4-98AC-991964823165}"/>
              </a:ext>
            </a:extLst>
          </p:cNvPr>
          <p:cNvSpPr/>
          <p:nvPr/>
        </p:nvSpPr>
        <p:spPr>
          <a:xfrm>
            <a:off x="8552895" y="6118167"/>
            <a:ext cx="163974" cy="164540"/>
          </a:xfrm>
          <a:custGeom>
            <a:avLst/>
            <a:gdLst>
              <a:gd name="connsiteX0" fmla="*/ 123264 w 163974"/>
              <a:gd name="connsiteY0" fmla="*/ 0 h 164540"/>
              <a:gd name="connsiteX1" fmla="*/ 163975 w 163974"/>
              <a:gd name="connsiteY1" fmla="*/ 40711 h 164540"/>
              <a:gd name="connsiteX2" fmla="*/ 163975 w 163974"/>
              <a:gd name="connsiteY2" fmla="*/ 123830 h 164540"/>
              <a:gd name="connsiteX3" fmla="*/ 123264 w 163974"/>
              <a:gd name="connsiteY3" fmla="*/ 164541 h 164540"/>
              <a:gd name="connsiteX4" fmla="*/ 40710 w 163974"/>
              <a:gd name="connsiteY4" fmla="*/ 164541 h 164540"/>
              <a:gd name="connsiteX5" fmla="*/ -1 w 163974"/>
              <a:gd name="connsiteY5" fmla="*/ 123830 h 164540"/>
              <a:gd name="connsiteX6" fmla="*/ -1 w 163974"/>
              <a:gd name="connsiteY6" fmla="*/ 40711 h 164540"/>
              <a:gd name="connsiteX7" fmla="*/ 40710 w 163974"/>
              <a:gd name="connsiteY7" fmla="*/ 0 h 164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3974" h="164540">
                <a:moveTo>
                  <a:pt x="123264" y="0"/>
                </a:moveTo>
                <a:cubicBezTo>
                  <a:pt x="145748" y="0"/>
                  <a:pt x="163975" y="18227"/>
                  <a:pt x="163975" y="40711"/>
                </a:cubicBezTo>
                <a:lnTo>
                  <a:pt x="163975" y="123830"/>
                </a:lnTo>
                <a:cubicBezTo>
                  <a:pt x="163975" y="146314"/>
                  <a:pt x="145748" y="164541"/>
                  <a:pt x="123264" y="164541"/>
                </a:cubicBezTo>
                <a:lnTo>
                  <a:pt x="40710" y="164541"/>
                </a:lnTo>
                <a:cubicBezTo>
                  <a:pt x="18226" y="164541"/>
                  <a:pt x="-1" y="146314"/>
                  <a:pt x="-1" y="123830"/>
                </a:cubicBezTo>
                <a:lnTo>
                  <a:pt x="-1" y="40711"/>
                </a:lnTo>
                <a:cubicBezTo>
                  <a:pt x="-1" y="18227"/>
                  <a:pt x="18226" y="0"/>
                  <a:pt x="40710" y="0"/>
                </a:cubicBezTo>
                <a:close/>
              </a:path>
            </a:pathLst>
          </a:custGeom>
          <a:solidFill>
            <a:srgbClr val="755FFB"/>
          </a:solidFill>
          <a:ln w="56518" cap="flat">
            <a:noFill/>
            <a:prstDash val="solid"/>
            <a:miter/>
          </a:ln>
        </p:spPr>
        <p:txBody>
          <a:bodyPr rtlCol="0" anchor="ctr"/>
          <a:lstStyle/>
          <a:p>
            <a:endParaRPr lang="es-CO"/>
          </a:p>
        </p:txBody>
      </p:sp>
      <p:sp>
        <p:nvSpPr>
          <p:cNvPr id="27" name="Freeform: Shape 26">
            <a:extLst>
              <a:ext uri="{FF2B5EF4-FFF2-40B4-BE49-F238E27FC236}">
                <a16:creationId xmlns:a16="http://schemas.microsoft.com/office/drawing/2014/main" id="{B9E213D4-FA0F-4575-9152-BB3DC6AF12CB}"/>
              </a:ext>
            </a:extLst>
          </p:cNvPr>
          <p:cNvSpPr/>
          <p:nvPr/>
        </p:nvSpPr>
        <p:spPr>
          <a:xfrm>
            <a:off x="272171" y="3765412"/>
            <a:ext cx="5838065" cy="1638051"/>
          </a:xfrm>
          <a:custGeom>
            <a:avLst/>
            <a:gdLst>
              <a:gd name="connsiteX0" fmla="*/ 5434349 w 5838065"/>
              <a:gd name="connsiteY0" fmla="*/ 0 h 1638051"/>
              <a:gd name="connsiteX1" fmla="*/ 5838066 w 5838065"/>
              <a:gd name="connsiteY1" fmla="*/ 403717 h 1638051"/>
              <a:gd name="connsiteX2" fmla="*/ 5838066 w 5838065"/>
              <a:gd name="connsiteY2" fmla="*/ 1234334 h 1638051"/>
              <a:gd name="connsiteX3" fmla="*/ 5434349 w 5838065"/>
              <a:gd name="connsiteY3" fmla="*/ 1638051 h 1638051"/>
              <a:gd name="connsiteX4" fmla="*/ 403717 w 5838065"/>
              <a:gd name="connsiteY4" fmla="*/ 1638051 h 1638051"/>
              <a:gd name="connsiteX5" fmla="*/ 0 w 5838065"/>
              <a:gd name="connsiteY5" fmla="*/ 1234334 h 1638051"/>
              <a:gd name="connsiteX6" fmla="*/ 0 w 5838065"/>
              <a:gd name="connsiteY6" fmla="*/ 403717 h 1638051"/>
              <a:gd name="connsiteX7" fmla="*/ 403717 w 5838065"/>
              <a:gd name="connsiteY7" fmla="*/ 0 h 163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38065" h="1638051">
                <a:moveTo>
                  <a:pt x="5434349" y="0"/>
                </a:moveTo>
                <a:cubicBezTo>
                  <a:pt x="5657316" y="0"/>
                  <a:pt x="5838066" y="180750"/>
                  <a:pt x="5838066" y="403717"/>
                </a:cubicBezTo>
                <a:lnTo>
                  <a:pt x="5838066" y="1234334"/>
                </a:lnTo>
                <a:cubicBezTo>
                  <a:pt x="5838066" y="1457301"/>
                  <a:pt x="5657316" y="1638051"/>
                  <a:pt x="5434349" y="1638051"/>
                </a:cubicBezTo>
                <a:lnTo>
                  <a:pt x="403717" y="1638051"/>
                </a:lnTo>
                <a:cubicBezTo>
                  <a:pt x="180750" y="1638051"/>
                  <a:pt x="0" y="1457301"/>
                  <a:pt x="0" y="1234334"/>
                </a:cubicBezTo>
                <a:lnTo>
                  <a:pt x="0" y="403717"/>
                </a:lnTo>
                <a:cubicBezTo>
                  <a:pt x="0" y="180750"/>
                  <a:pt x="180751" y="0"/>
                  <a:pt x="403717" y="0"/>
                </a:cubicBezTo>
                <a:close/>
              </a:path>
            </a:pathLst>
          </a:custGeom>
          <a:solidFill>
            <a:srgbClr val="755FFB"/>
          </a:solidFill>
          <a:ln w="56518" cap="flat">
            <a:noFill/>
            <a:prstDash val="solid"/>
            <a:miter/>
          </a:ln>
        </p:spPr>
        <p:txBody>
          <a:bodyPr rtlCol="0" anchor="ctr"/>
          <a:lstStyle/>
          <a:p>
            <a:endParaRPr lang="es-CO"/>
          </a:p>
        </p:txBody>
      </p:sp>
      <p:sp>
        <p:nvSpPr>
          <p:cNvPr id="28" name="TextBox 27">
            <a:extLst>
              <a:ext uri="{FF2B5EF4-FFF2-40B4-BE49-F238E27FC236}">
                <a16:creationId xmlns:a16="http://schemas.microsoft.com/office/drawing/2014/main" id="{7ECBB29E-7137-A597-4AA6-9008587A5AC6}"/>
              </a:ext>
            </a:extLst>
          </p:cNvPr>
          <p:cNvSpPr txBox="1"/>
          <p:nvPr/>
        </p:nvSpPr>
        <p:spPr>
          <a:xfrm>
            <a:off x="418212" y="3488996"/>
            <a:ext cx="917939" cy="2240074"/>
          </a:xfrm>
          <a:prstGeom prst="rect">
            <a:avLst/>
          </a:prstGeom>
          <a:noFill/>
        </p:spPr>
        <p:txBody>
          <a:bodyPr wrap="none" rtlCol="0">
            <a:spAutoFit/>
          </a:bodyPr>
          <a:lstStyle/>
          <a:p>
            <a:pPr algn="l"/>
            <a:r>
              <a:rPr lang="es-CO" sz="9226" spc="246" baseline="0">
                <a:ln/>
                <a:solidFill>
                  <a:srgbClr val="F9F6F2"/>
                </a:solidFill>
                <a:latin typeface="Abril Fatface"/>
                <a:sym typeface="Abril Fatface"/>
                <a:rtl val="0"/>
              </a:rPr>
              <a:t>“</a:t>
            </a:r>
          </a:p>
        </p:txBody>
      </p:sp>
      <p:sp>
        <p:nvSpPr>
          <p:cNvPr id="29" name="TextBox 28">
            <a:extLst>
              <a:ext uri="{FF2B5EF4-FFF2-40B4-BE49-F238E27FC236}">
                <a16:creationId xmlns:a16="http://schemas.microsoft.com/office/drawing/2014/main" id="{455AC3A7-FF5B-DC9C-1D8A-A9C43B2F4E82}"/>
              </a:ext>
            </a:extLst>
          </p:cNvPr>
          <p:cNvSpPr txBox="1"/>
          <p:nvPr/>
        </p:nvSpPr>
        <p:spPr>
          <a:xfrm rot="10800000">
            <a:off x="5032121" y="3426799"/>
            <a:ext cx="917939" cy="2240074"/>
          </a:xfrm>
          <a:prstGeom prst="rect">
            <a:avLst/>
          </a:prstGeom>
          <a:noFill/>
        </p:spPr>
        <p:txBody>
          <a:bodyPr wrap="none" rtlCol="0">
            <a:spAutoFit/>
          </a:bodyPr>
          <a:lstStyle/>
          <a:p>
            <a:pPr algn="l"/>
            <a:r>
              <a:rPr lang="es-CO" sz="9226" spc="246" baseline="0">
                <a:ln/>
                <a:solidFill>
                  <a:srgbClr val="F9F6F2"/>
                </a:solidFill>
                <a:latin typeface="Abril Fatface"/>
                <a:sym typeface="Abril Fatface"/>
                <a:rtl val="0"/>
              </a:rPr>
              <a:t>“</a:t>
            </a:r>
          </a:p>
        </p:txBody>
      </p:sp>
      <p:sp>
        <p:nvSpPr>
          <p:cNvPr id="30" name="TextBox 29">
            <a:extLst>
              <a:ext uri="{FF2B5EF4-FFF2-40B4-BE49-F238E27FC236}">
                <a16:creationId xmlns:a16="http://schemas.microsoft.com/office/drawing/2014/main" id="{0EAB0BBE-4937-A301-6BA0-BA8545CA54D8}"/>
              </a:ext>
            </a:extLst>
          </p:cNvPr>
          <p:cNvSpPr txBox="1"/>
          <p:nvPr/>
        </p:nvSpPr>
        <p:spPr>
          <a:xfrm>
            <a:off x="402889" y="1483768"/>
            <a:ext cx="6428518" cy="1200329"/>
          </a:xfrm>
          <a:prstGeom prst="rect">
            <a:avLst/>
          </a:prstGeom>
          <a:noFill/>
        </p:spPr>
        <p:txBody>
          <a:bodyPr wrap="square" rtlCol="0">
            <a:spAutoFit/>
          </a:bodyPr>
          <a:lstStyle/>
          <a:p>
            <a:r>
              <a:rPr lang="es-CO" sz="3600" b="1" dirty="0">
                <a:solidFill>
                  <a:schemeClr val="tx2"/>
                </a:solidFill>
                <a:latin typeface="Montserrat" panose="00000500000000000000" pitchFamily="2" charset="0"/>
              </a:rPr>
              <a:t>TESTIMONIALS</a:t>
            </a:r>
          </a:p>
          <a:p>
            <a:r>
              <a:rPr lang="es-CO" sz="3600" i="1" dirty="0">
                <a:solidFill>
                  <a:schemeClr val="tx2"/>
                </a:solidFill>
                <a:latin typeface="Montserrat" panose="00000500000000000000" pitchFamily="2" charset="0"/>
              </a:rPr>
              <a:t>RESULTS</a:t>
            </a:r>
          </a:p>
        </p:txBody>
      </p:sp>
      <p:sp>
        <p:nvSpPr>
          <p:cNvPr id="31" name="Marcador de texto 20">
            <a:extLst>
              <a:ext uri="{FF2B5EF4-FFF2-40B4-BE49-F238E27FC236}">
                <a16:creationId xmlns:a16="http://schemas.microsoft.com/office/drawing/2014/main" id="{FD52DCCD-FDAA-460A-8F0C-005E698D656A}"/>
              </a:ext>
            </a:extLst>
          </p:cNvPr>
          <p:cNvSpPr txBox="1">
            <a:spLocks/>
          </p:cNvSpPr>
          <p:nvPr/>
        </p:nvSpPr>
        <p:spPr>
          <a:xfrm>
            <a:off x="753840" y="4096815"/>
            <a:ext cx="4860592" cy="21036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400" b="1" dirty="0">
                <a:solidFill>
                  <a:schemeClr val="bg1"/>
                </a:solidFill>
              </a:rPr>
              <a:t>Lorem ipsum dolor </a:t>
            </a:r>
            <a:r>
              <a:rPr lang="en-US" sz="2400" dirty="0">
                <a:solidFill>
                  <a:schemeClr val="bg1"/>
                </a:solidFill>
              </a:rPr>
              <a:t>sit amet, consectetur adipiscing elit. Sed </a:t>
            </a:r>
            <a:r>
              <a:rPr lang="en-US" sz="2400" dirty="0" err="1">
                <a:solidFill>
                  <a:schemeClr val="bg1"/>
                </a:solidFill>
              </a:rPr>
              <a:t>venenatis</a:t>
            </a:r>
            <a:r>
              <a:rPr lang="en-US" sz="2400" dirty="0">
                <a:solidFill>
                  <a:schemeClr val="bg1"/>
                </a:solidFill>
              </a:rPr>
              <a:t> </a:t>
            </a:r>
            <a:r>
              <a:rPr lang="en-US" sz="2400" dirty="0" err="1">
                <a:solidFill>
                  <a:schemeClr val="bg1"/>
                </a:solidFill>
              </a:rPr>
              <a:t>neque</a:t>
            </a:r>
            <a:endParaRPr lang="en-US" sz="2400" dirty="0">
              <a:solidFill>
                <a:schemeClr val="bg1"/>
              </a:solidFill>
            </a:endParaRPr>
          </a:p>
        </p:txBody>
      </p:sp>
      <p:sp>
        <p:nvSpPr>
          <p:cNvPr id="32" name="Marcador de texto 20">
            <a:extLst>
              <a:ext uri="{FF2B5EF4-FFF2-40B4-BE49-F238E27FC236}">
                <a16:creationId xmlns:a16="http://schemas.microsoft.com/office/drawing/2014/main" id="{301DB325-D465-D549-6171-BEA2CBD4D5A0}"/>
              </a:ext>
            </a:extLst>
          </p:cNvPr>
          <p:cNvSpPr txBox="1">
            <a:spLocks/>
          </p:cNvSpPr>
          <p:nvPr/>
        </p:nvSpPr>
        <p:spPr>
          <a:xfrm>
            <a:off x="456497" y="6067683"/>
            <a:ext cx="3114282" cy="21036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Sed</a:t>
            </a:r>
          </a:p>
        </p:txBody>
      </p:sp>
      <p:sp>
        <p:nvSpPr>
          <p:cNvPr id="33" name="Marcador de texto 20">
            <a:extLst>
              <a:ext uri="{FF2B5EF4-FFF2-40B4-BE49-F238E27FC236}">
                <a16:creationId xmlns:a16="http://schemas.microsoft.com/office/drawing/2014/main" id="{540BF36B-8F3C-9905-96F1-080C75F5CEB2}"/>
              </a:ext>
            </a:extLst>
          </p:cNvPr>
          <p:cNvSpPr txBox="1">
            <a:spLocks/>
          </p:cNvSpPr>
          <p:nvPr/>
        </p:nvSpPr>
        <p:spPr>
          <a:xfrm>
            <a:off x="4657319" y="6067683"/>
            <a:ext cx="3181460" cy="21036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Sed</a:t>
            </a:r>
          </a:p>
        </p:txBody>
      </p:sp>
      <p:sp>
        <p:nvSpPr>
          <p:cNvPr id="34" name="Marcador de texto 20">
            <a:extLst>
              <a:ext uri="{FF2B5EF4-FFF2-40B4-BE49-F238E27FC236}">
                <a16:creationId xmlns:a16="http://schemas.microsoft.com/office/drawing/2014/main" id="{280BB53A-93FE-7F2C-F617-5783EA903CE0}"/>
              </a:ext>
            </a:extLst>
          </p:cNvPr>
          <p:cNvSpPr txBox="1">
            <a:spLocks/>
          </p:cNvSpPr>
          <p:nvPr/>
        </p:nvSpPr>
        <p:spPr>
          <a:xfrm>
            <a:off x="8859457" y="6067683"/>
            <a:ext cx="3070799" cy="21036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a:t>
            </a:r>
          </a:p>
        </p:txBody>
      </p:sp>
      <p:sp>
        <p:nvSpPr>
          <p:cNvPr id="35" name="Marcador de texto 20">
            <a:extLst>
              <a:ext uri="{FF2B5EF4-FFF2-40B4-BE49-F238E27FC236}">
                <a16:creationId xmlns:a16="http://schemas.microsoft.com/office/drawing/2014/main" id="{FC41B7E1-03DE-939C-98BC-3BF7E7CD1383}"/>
              </a:ext>
            </a:extLst>
          </p:cNvPr>
          <p:cNvSpPr txBox="1">
            <a:spLocks/>
          </p:cNvSpPr>
          <p:nvPr/>
        </p:nvSpPr>
        <p:spPr>
          <a:xfrm>
            <a:off x="7523579" y="4839107"/>
            <a:ext cx="4406677" cy="21036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1600" b="1" dirty="0"/>
              <a:t>Lorem ipsum dolor </a:t>
            </a:r>
            <a:r>
              <a:rPr lang="en-US" sz="1600" dirty="0"/>
              <a:t>sit amet, consectetur adipiscing elit. </a:t>
            </a:r>
          </a:p>
        </p:txBody>
      </p:sp>
    </p:spTree>
    <p:extLst>
      <p:ext uri="{BB962C8B-B14F-4D97-AF65-F5344CB8AC3E}">
        <p14:creationId xmlns:p14="http://schemas.microsoft.com/office/powerpoint/2010/main" val="2437531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A2BB6-CD9F-C1B7-0DA4-F291E4EA1E5D}"/>
            </a:ext>
          </a:extLst>
        </p:cNvPr>
        <p:cNvGrpSpPr/>
        <p:nvPr/>
      </p:nvGrpSpPr>
      <p:grpSpPr>
        <a:xfrm>
          <a:off x="0" y="0"/>
          <a:ext cx="0" cy="0"/>
          <a:chOff x="0" y="0"/>
          <a:chExt cx="0" cy="0"/>
        </a:xfrm>
      </p:grpSpPr>
      <p:grpSp>
        <p:nvGrpSpPr>
          <p:cNvPr id="6" name="Graphic 2">
            <a:extLst>
              <a:ext uri="{FF2B5EF4-FFF2-40B4-BE49-F238E27FC236}">
                <a16:creationId xmlns:a16="http://schemas.microsoft.com/office/drawing/2014/main" id="{D0FBD951-CBF9-6A52-3263-E3002B535BAE}"/>
              </a:ext>
            </a:extLst>
          </p:cNvPr>
          <p:cNvGrpSpPr/>
          <p:nvPr/>
        </p:nvGrpSpPr>
        <p:grpSpPr>
          <a:xfrm>
            <a:off x="-41185" y="-1126972"/>
            <a:ext cx="12505023" cy="10553686"/>
            <a:chOff x="-41185" y="-1126972"/>
            <a:chExt cx="12505023" cy="10553686"/>
          </a:xfrm>
        </p:grpSpPr>
        <p:sp>
          <p:nvSpPr>
            <p:cNvPr id="7" name="Freeform: Shape 6">
              <a:extLst>
                <a:ext uri="{FF2B5EF4-FFF2-40B4-BE49-F238E27FC236}">
                  <a16:creationId xmlns:a16="http://schemas.microsoft.com/office/drawing/2014/main" id="{A6164099-F475-A1CD-DC4A-7A63AF73172B}"/>
                </a:ext>
              </a:extLst>
            </p:cNvPr>
            <p:cNvSpPr/>
            <p:nvPr/>
          </p:nvSpPr>
          <p:spPr>
            <a:xfrm>
              <a:off x="8647791" y="-1126972"/>
              <a:ext cx="3816046" cy="3816046"/>
            </a:xfrm>
            <a:custGeom>
              <a:avLst/>
              <a:gdLst>
                <a:gd name="connsiteX0" fmla="*/ 3816046 w 3816046"/>
                <a:gd name="connsiteY0" fmla="*/ 1908024 h 3816046"/>
                <a:gd name="connsiteX1" fmla="*/ 1908023 w 3816046"/>
                <a:gd name="connsiteY1" fmla="*/ 3816047 h 3816046"/>
                <a:gd name="connsiteX2" fmla="*/ -1 w 3816046"/>
                <a:gd name="connsiteY2" fmla="*/ 1908024 h 3816046"/>
                <a:gd name="connsiteX3" fmla="*/ 1908023 w 3816046"/>
                <a:gd name="connsiteY3" fmla="*/ 0 h 3816046"/>
                <a:gd name="connsiteX4" fmla="*/ 3816046 w 3816046"/>
                <a:gd name="connsiteY4" fmla="*/ 1908024 h 3816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6046" h="3816046">
                  <a:moveTo>
                    <a:pt x="3816046" y="1908024"/>
                  </a:moveTo>
                  <a:cubicBezTo>
                    <a:pt x="3816046" y="2961796"/>
                    <a:pt x="2961796" y="3816047"/>
                    <a:pt x="1908023" y="3816047"/>
                  </a:cubicBezTo>
                  <a:cubicBezTo>
                    <a:pt x="854251" y="3816047"/>
                    <a:pt x="-1" y="2961796"/>
                    <a:pt x="-1" y="1908024"/>
                  </a:cubicBezTo>
                  <a:cubicBezTo>
                    <a:pt x="-1" y="854251"/>
                    <a:pt x="854250" y="0"/>
                    <a:pt x="1908023" y="0"/>
                  </a:cubicBezTo>
                  <a:cubicBezTo>
                    <a:pt x="2961795" y="0"/>
                    <a:pt x="3816046" y="854251"/>
                    <a:pt x="3816046" y="1908024"/>
                  </a:cubicBezTo>
                  <a:close/>
                </a:path>
              </a:pathLst>
            </a:custGeom>
            <a:solidFill>
              <a:srgbClr val="755FFB"/>
            </a:solidFill>
            <a:ln w="54107" cap="flat">
              <a:noFill/>
              <a:prstDash val="solid"/>
              <a:miter/>
            </a:ln>
          </p:spPr>
          <p:txBody>
            <a:bodyPr rtlCol="0" anchor="ctr"/>
            <a:lstStyle/>
            <a:p>
              <a:endParaRPr lang="es-CO"/>
            </a:p>
          </p:txBody>
        </p:sp>
        <p:sp>
          <p:nvSpPr>
            <p:cNvPr id="8" name="Freeform: Shape 7">
              <a:extLst>
                <a:ext uri="{FF2B5EF4-FFF2-40B4-BE49-F238E27FC236}">
                  <a16:creationId xmlns:a16="http://schemas.microsoft.com/office/drawing/2014/main" id="{82139FDE-8F38-94D1-4087-0E0756C915F5}"/>
                </a:ext>
              </a:extLst>
            </p:cNvPr>
            <p:cNvSpPr/>
            <p:nvPr/>
          </p:nvSpPr>
          <p:spPr>
            <a:xfrm>
              <a:off x="-41185" y="4208346"/>
              <a:ext cx="2609183" cy="5218367"/>
            </a:xfrm>
            <a:custGeom>
              <a:avLst/>
              <a:gdLst>
                <a:gd name="connsiteX0" fmla="*/ 0 w 2609183"/>
                <a:gd name="connsiteY0" fmla="*/ 5218368 h 5218367"/>
                <a:gd name="connsiteX1" fmla="*/ 2609184 w 2609183"/>
                <a:gd name="connsiteY1" fmla="*/ 2609184 h 5218367"/>
                <a:gd name="connsiteX2" fmla="*/ 0 w 2609183"/>
                <a:gd name="connsiteY2" fmla="*/ 0 h 5218367"/>
                <a:gd name="connsiteX3" fmla="*/ 0 w 2609183"/>
                <a:gd name="connsiteY3" fmla="*/ 668133 h 5218367"/>
                <a:gd name="connsiteX4" fmla="*/ 1941051 w 2609183"/>
                <a:gd name="connsiteY4" fmla="*/ 2609184 h 5218367"/>
                <a:gd name="connsiteX5" fmla="*/ 0 w 2609183"/>
                <a:gd name="connsiteY5" fmla="*/ 4550235 h 5218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9183" h="5218367">
                  <a:moveTo>
                    <a:pt x="0" y="5218368"/>
                  </a:moveTo>
                  <a:cubicBezTo>
                    <a:pt x="1440763" y="5218368"/>
                    <a:pt x="2609184" y="4049947"/>
                    <a:pt x="2609184" y="2609184"/>
                  </a:cubicBezTo>
                  <a:cubicBezTo>
                    <a:pt x="2609184" y="1168421"/>
                    <a:pt x="1440763" y="0"/>
                    <a:pt x="0" y="0"/>
                  </a:cubicBezTo>
                  <a:lnTo>
                    <a:pt x="0" y="668133"/>
                  </a:lnTo>
                  <a:cubicBezTo>
                    <a:pt x="1072045" y="668133"/>
                    <a:pt x="1941051" y="1537139"/>
                    <a:pt x="1941051" y="2609184"/>
                  </a:cubicBezTo>
                  <a:cubicBezTo>
                    <a:pt x="1941051" y="3681229"/>
                    <a:pt x="1072045" y="4550235"/>
                    <a:pt x="0" y="4550235"/>
                  </a:cubicBezTo>
                </a:path>
              </a:pathLst>
            </a:custGeom>
            <a:solidFill>
              <a:srgbClr val="755FFB"/>
            </a:solidFill>
            <a:ln w="54107" cap="flat">
              <a:noFill/>
              <a:prstDash val="solid"/>
              <a:miter/>
            </a:ln>
          </p:spPr>
          <p:txBody>
            <a:bodyPr rtlCol="0" anchor="ctr"/>
            <a:lstStyle/>
            <a:p>
              <a:endParaRPr lang="es-CO"/>
            </a:p>
          </p:txBody>
        </p:sp>
        <p:sp>
          <p:nvSpPr>
            <p:cNvPr id="9" name="Freeform: Shape 8">
              <a:extLst>
                <a:ext uri="{FF2B5EF4-FFF2-40B4-BE49-F238E27FC236}">
                  <a16:creationId xmlns:a16="http://schemas.microsoft.com/office/drawing/2014/main" id="{8A78031C-7F70-3D1C-6853-4A0541E2BB86}"/>
                </a:ext>
              </a:extLst>
            </p:cNvPr>
            <p:cNvSpPr/>
            <p:nvPr/>
          </p:nvSpPr>
          <p:spPr>
            <a:xfrm>
              <a:off x="7281746" y="5311253"/>
              <a:ext cx="3879394" cy="976752"/>
            </a:xfrm>
            <a:custGeom>
              <a:avLst/>
              <a:gdLst>
                <a:gd name="connsiteX0" fmla="*/ 3509052 w 3879394"/>
                <a:gd name="connsiteY0" fmla="*/ 0 h 976752"/>
                <a:gd name="connsiteX1" fmla="*/ 3879395 w 3879394"/>
                <a:gd name="connsiteY1" fmla="*/ 370343 h 976752"/>
                <a:gd name="connsiteX2" fmla="*/ 3879395 w 3879394"/>
                <a:gd name="connsiteY2" fmla="*/ 606409 h 976752"/>
                <a:gd name="connsiteX3" fmla="*/ 3509052 w 3879394"/>
                <a:gd name="connsiteY3" fmla="*/ 976752 h 976752"/>
                <a:gd name="connsiteX4" fmla="*/ 370343 w 3879394"/>
                <a:gd name="connsiteY4" fmla="*/ 976752 h 976752"/>
                <a:gd name="connsiteX5" fmla="*/ 0 w 3879394"/>
                <a:gd name="connsiteY5" fmla="*/ 606409 h 976752"/>
                <a:gd name="connsiteX6" fmla="*/ 0 w 3879394"/>
                <a:gd name="connsiteY6" fmla="*/ 370343 h 976752"/>
                <a:gd name="connsiteX7" fmla="*/ 370343 w 3879394"/>
                <a:gd name="connsiteY7" fmla="*/ 0 h 976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79394" h="976752">
                  <a:moveTo>
                    <a:pt x="3509052" y="0"/>
                  </a:moveTo>
                  <a:cubicBezTo>
                    <a:pt x="3713587" y="0"/>
                    <a:pt x="3879395" y="165808"/>
                    <a:pt x="3879395" y="370343"/>
                  </a:cubicBezTo>
                  <a:lnTo>
                    <a:pt x="3879395" y="606409"/>
                  </a:lnTo>
                  <a:cubicBezTo>
                    <a:pt x="3879395" y="810944"/>
                    <a:pt x="3713586" y="976752"/>
                    <a:pt x="3509052" y="976752"/>
                  </a:cubicBezTo>
                  <a:lnTo>
                    <a:pt x="370343" y="976752"/>
                  </a:lnTo>
                  <a:cubicBezTo>
                    <a:pt x="165808" y="976752"/>
                    <a:pt x="0" y="810943"/>
                    <a:pt x="0" y="606409"/>
                  </a:cubicBezTo>
                  <a:lnTo>
                    <a:pt x="0" y="370343"/>
                  </a:lnTo>
                  <a:cubicBezTo>
                    <a:pt x="0" y="165808"/>
                    <a:pt x="165809" y="0"/>
                    <a:pt x="370343" y="0"/>
                  </a:cubicBezTo>
                  <a:close/>
                </a:path>
              </a:pathLst>
            </a:custGeom>
            <a:solidFill>
              <a:srgbClr val="ADADAD"/>
            </a:solidFill>
            <a:ln w="54107"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4FDE5AC2-6757-8C33-EA9D-70F9AA17ED5B}"/>
                </a:ext>
              </a:extLst>
            </p:cNvPr>
            <p:cNvSpPr/>
            <p:nvPr/>
          </p:nvSpPr>
          <p:spPr>
            <a:xfrm>
              <a:off x="3186318" y="614830"/>
              <a:ext cx="2429968" cy="1214984"/>
            </a:xfrm>
            <a:custGeom>
              <a:avLst/>
              <a:gdLst>
                <a:gd name="connsiteX0" fmla="*/ 2429968 w 2429968"/>
                <a:gd name="connsiteY0" fmla="*/ 1214984 h 1214984"/>
                <a:gd name="connsiteX1" fmla="*/ 1214984 w 2429968"/>
                <a:gd name="connsiteY1" fmla="*/ 0 h 1214984"/>
                <a:gd name="connsiteX2" fmla="*/ 0 w 2429968"/>
                <a:gd name="connsiteY2" fmla="*/ 1214984 h 1214984"/>
                <a:gd name="connsiteX3" fmla="*/ 310785 w 2429968"/>
                <a:gd name="connsiteY3" fmla="*/ 1214984 h 1214984"/>
                <a:gd name="connsiteX4" fmla="*/ 1214984 w 2429968"/>
                <a:gd name="connsiteY4" fmla="*/ 310785 h 1214984"/>
                <a:gd name="connsiteX5" fmla="*/ 2119184 w 2429968"/>
                <a:gd name="connsiteY5" fmla="*/ 1214984 h 1214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9968" h="1214984">
                  <a:moveTo>
                    <a:pt x="2429968" y="1214984"/>
                  </a:moveTo>
                  <a:cubicBezTo>
                    <a:pt x="2429968" y="544144"/>
                    <a:pt x="1885824" y="0"/>
                    <a:pt x="1214984" y="0"/>
                  </a:cubicBezTo>
                  <a:cubicBezTo>
                    <a:pt x="544144" y="0"/>
                    <a:pt x="0" y="544144"/>
                    <a:pt x="0" y="1214984"/>
                  </a:cubicBezTo>
                  <a:lnTo>
                    <a:pt x="310785" y="1214984"/>
                  </a:lnTo>
                  <a:cubicBezTo>
                    <a:pt x="310785" y="715780"/>
                    <a:pt x="715779" y="310785"/>
                    <a:pt x="1214984" y="310785"/>
                  </a:cubicBezTo>
                  <a:cubicBezTo>
                    <a:pt x="1714189" y="310785"/>
                    <a:pt x="2119184" y="715780"/>
                    <a:pt x="2119184" y="1214984"/>
                  </a:cubicBezTo>
                </a:path>
              </a:pathLst>
            </a:custGeom>
            <a:solidFill>
              <a:srgbClr val="67686A"/>
            </a:solidFill>
            <a:ln w="54107"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DB257E87-874E-09D8-E4E2-A04F65D91F6A}"/>
                </a:ext>
              </a:extLst>
            </p:cNvPr>
            <p:cNvSpPr/>
            <p:nvPr/>
          </p:nvSpPr>
          <p:spPr>
            <a:xfrm rot="-2841000">
              <a:off x="2107077" y="2766442"/>
              <a:ext cx="2516597" cy="2516597"/>
            </a:xfrm>
            <a:custGeom>
              <a:avLst/>
              <a:gdLst>
                <a:gd name="connsiteX0" fmla="*/ 2516598 w 2516597"/>
                <a:gd name="connsiteY0" fmla="*/ 1258299 h 2516597"/>
                <a:gd name="connsiteX1" fmla="*/ 1258299 w 2516597"/>
                <a:gd name="connsiteY1" fmla="*/ 2516598 h 2516597"/>
                <a:gd name="connsiteX2" fmla="*/ 0 w 2516597"/>
                <a:gd name="connsiteY2" fmla="*/ 1258299 h 2516597"/>
                <a:gd name="connsiteX3" fmla="*/ 1258299 w 2516597"/>
                <a:gd name="connsiteY3" fmla="*/ 0 h 2516597"/>
                <a:gd name="connsiteX4" fmla="*/ 2516598 w 2516597"/>
                <a:gd name="connsiteY4" fmla="*/ 1258299 h 25165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6597" h="2516597">
                  <a:moveTo>
                    <a:pt x="2516598" y="1258299"/>
                  </a:moveTo>
                  <a:cubicBezTo>
                    <a:pt x="2516598" y="1953239"/>
                    <a:pt x="1953238" y="2516598"/>
                    <a:pt x="1258299" y="2516598"/>
                  </a:cubicBezTo>
                  <a:cubicBezTo>
                    <a:pt x="563360" y="2516598"/>
                    <a:pt x="0" y="1953239"/>
                    <a:pt x="0" y="1258299"/>
                  </a:cubicBezTo>
                  <a:cubicBezTo>
                    <a:pt x="0" y="563360"/>
                    <a:pt x="563360" y="0"/>
                    <a:pt x="1258299" y="0"/>
                  </a:cubicBezTo>
                  <a:cubicBezTo>
                    <a:pt x="1953238" y="0"/>
                    <a:pt x="2516598" y="563360"/>
                    <a:pt x="2516598" y="1258299"/>
                  </a:cubicBezTo>
                  <a:close/>
                </a:path>
              </a:pathLst>
            </a:custGeom>
            <a:solidFill>
              <a:srgbClr val="F2F2F2"/>
            </a:solidFill>
            <a:ln w="54107" cap="flat">
              <a:noFill/>
              <a:prstDash val="solid"/>
              <a:miter/>
            </a:ln>
          </p:spPr>
          <p:txBody>
            <a:bodyPr rtlCol="0" anchor="ctr"/>
            <a:lstStyle/>
            <a:p>
              <a:endParaRPr lang="es-CO"/>
            </a:p>
          </p:txBody>
        </p:sp>
      </p:grpSp>
      <p:sp>
        <p:nvSpPr>
          <p:cNvPr id="12" name="TextBox 11">
            <a:extLst>
              <a:ext uri="{FF2B5EF4-FFF2-40B4-BE49-F238E27FC236}">
                <a16:creationId xmlns:a16="http://schemas.microsoft.com/office/drawing/2014/main" id="{C1136951-0D76-6475-EF94-9EBBB8CA210D}"/>
              </a:ext>
            </a:extLst>
          </p:cNvPr>
          <p:cNvSpPr txBox="1"/>
          <p:nvPr/>
        </p:nvSpPr>
        <p:spPr>
          <a:xfrm>
            <a:off x="2567998" y="2814039"/>
            <a:ext cx="6428518" cy="1015663"/>
          </a:xfrm>
          <a:prstGeom prst="rect">
            <a:avLst/>
          </a:prstGeom>
          <a:noFill/>
        </p:spPr>
        <p:txBody>
          <a:bodyPr wrap="square" rtlCol="0">
            <a:spAutoFit/>
          </a:bodyPr>
          <a:lstStyle/>
          <a:p>
            <a:pPr algn="ctr"/>
            <a:r>
              <a:rPr lang="es-CO" sz="6000" b="1" dirty="0">
                <a:solidFill>
                  <a:schemeClr val="tx2"/>
                </a:solidFill>
                <a:latin typeface="Montserrat" panose="00000500000000000000" pitchFamily="2" charset="0"/>
              </a:rPr>
              <a:t>THANKS</a:t>
            </a:r>
            <a:endParaRPr lang="es-CO" sz="6000" i="1" dirty="0">
              <a:solidFill>
                <a:schemeClr val="tx2"/>
              </a:solidFill>
              <a:latin typeface="Montserrat" panose="00000500000000000000" pitchFamily="2" charset="0"/>
            </a:endParaRPr>
          </a:p>
        </p:txBody>
      </p:sp>
      <p:sp>
        <p:nvSpPr>
          <p:cNvPr id="2" name="TextBox 39">
            <a:extLst>
              <a:ext uri="{FF2B5EF4-FFF2-40B4-BE49-F238E27FC236}">
                <a16:creationId xmlns:a16="http://schemas.microsoft.com/office/drawing/2014/main" id="{97B28009-7D09-B3ED-DB29-912A75E1461C}"/>
              </a:ext>
            </a:extLst>
          </p:cNvPr>
          <p:cNvSpPr txBox="1">
            <a:spLocks noChangeArrowheads="1"/>
          </p:cNvSpPr>
          <p:nvPr/>
        </p:nvSpPr>
        <p:spPr bwMode="auto">
          <a:xfrm>
            <a:off x="3856186" y="4394918"/>
            <a:ext cx="4028179" cy="800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dirty="0">
                <a:solidFill>
                  <a:schemeClr val="tx1">
                    <a:lumMod val="75000"/>
                    <a:lumOff val="25000"/>
                  </a:schemeClr>
                </a:solidFill>
                <a:latin typeface="Arial" panose="020B0604020202020204" pitchFamily="34" charset="0"/>
                <a:cs typeface="Arial" panose="020B0604020202020204" pitchFamily="34" charset="0"/>
              </a:rPr>
              <a:t>Email: contacto@gmail.com</a:t>
            </a:r>
          </a:p>
          <a:p>
            <a:pPr algn="ctr"/>
            <a:r>
              <a:rPr lang="en-US" altLang="es-MX" sz="1800" dirty="0" err="1">
                <a:solidFill>
                  <a:schemeClr val="tx1">
                    <a:lumMod val="75000"/>
                    <a:lumOff val="25000"/>
                  </a:schemeClr>
                </a:solidFill>
                <a:latin typeface="Arial" panose="020B0604020202020204" pitchFamily="34" charset="0"/>
                <a:cs typeface="Arial" panose="020B0604020202020204" pitchFamily="34" charset="0"/>
              </a:rPr>
              <a:t>Cel</a:t>
            </a:r>
            <a:r>
              <a:rPr lang="en-US" altLang="es-MX" sz="1800" dirty="0">
                <a:solidFill>
                  <a:schemeClr val="tx1">
                    <a:lumMod val="75000"/>
                    <a:lumOff val="25000"/>
                  </a:schemeClr>
                </a:solidFill>
                <a:latin typeface="Arial" panose="020B0604020202020204" pitchFamily="34" charset="0"/>
                <a:cs typeface="Arial" panose="020B0604020202020204" pitchFamily="34" charset="0"/>
              </a:rPr>
              <a:t>: 320 222 222 </a:t>
            </a:r>
          </a:p>
        </p:txBody>
      </p:sp>
      <p:sp>
        <p:nvSpPr>
          <p:cNvPr id="3" name="Rectangle 40">
            <a:extLst>
              <a:ext uri="{FF2B5EF4-FFF2-40B4-BE49-F238E27FC236}">
                <a16:creationId xmlns:a16="http://schemas.microsoft.com/office/drawing/2014/main" id="{BEEFAB5B-8F45-B802-6654-D9D5D8A9F6DB}"/>
              </a:ext>
            </a:extLst>
          </p:cNvPr>
          <p:cNvSpPr>
            <a:spLocks noChangeArrowheads="1"/>
          </p:cNvSpPr>
          <p:nvPr/>
        </p:nvSpPr>
        <p:spPr bwMode="auto">
          <a:xfrm>
            <a:off x="4725061" y="4015289"/>
            <a:ext cx="2228600" cy="55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b="1" dirty="0">
                <a:latin typeface="Arial" panose="020B0604020202020204" pitchFamily="34" charset="0"/>
                <a:cs typeface="Arial" panose="020B0604020202020204" pitchFamily="34" charset="0"/>
              </a:rPr>
              <a:t>CONTACT US</a:t>
            </a:r>
            <a:r>
              <a:rPr lang="en-US" altLang="es-MX" sz="2000" b="1" dirty="0">
                <a:latin typeface="Arial" panose="020B0604020202020204" pitchFamily="34" charset="0"/>
                <a:cs typeface="Arial" panose="020B0604020202020204" pitchFamily="34" charset="0"/>
              </a:rPr>
              <a:t> </a:t>
            </a:r>
          </a:p>
        </p:txBody>
      </p:sp>
      <p:sp>
        <p:nvSpPr>
          <p:cNvPr id="4" name="Freeform 185">
            <a:extLst>
              <a:ext uri="{FF2B5EF4-FFF2-40B4-BE49-F238E27FC236}">
                <a16:creationId xmlns:a16="http://schemas.microsoft.com/office/drawing/2014/main" id="{1E214394-FB0F-15D7-FCD5-0571B8E384D2}"/>
              </a:ext>
            </a:extLst>
          </p:cNvPr>
          <p:cNvSpPr>
            <a:spLocks noChangeArrowheads="1"/>
          </p:cNvSpPr>
          <p:nvPr/>
        </p:nvSpPr>
        <p:spPr bwMode="auto">
          <a:xfrm>
            <a:off x="5648026" y="3779344"/>
            <a:ext cx="382670" cy="29250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31" tIns="45716" rIns="91431" bIns="45716" anchor="ctr"/>
          <a:lstStyle/>
          <a:p>
            <a:endParaRPr lang="es-MX" sz="1200"/>
          </a:p>
        </p:txBody>
      </p:sp>
    </p:spTree>
    <p:extLst>
      <p:ext uri="{BB962C8B-B14F-4D97-AF65-F5344CB8AC3E}">
        <p14:creationId xmlns:p14="http://schemas.microsoft.com/office/powerpoint/2010/main" val="1002128634"/>
      </p:ext>
    </p:extLst>
  </p:cSld>
  <p:clrMapOvr>
    <a:masterClrMapping/>
  </p:clrMapOvr>
</p:sld>
</file>

<file path=ppt/theme/theme1.xml><?xml version="1.0" encoding="utf-8"?>
<a:theme xmlns:a="http://schemas.openxmlformats.org/drawingml/2006/main" name="Office Theme">
  <a:themeElements>
    <a:clrScheme name="NEW PPThemes">
      <a:dk1>
        <a:srgbClr val="000000"/>
      </a:dk1>
      <a:lt1>
        <a:srgbClr val="FFFFFF"/>
      </a:lt1>
      <a:dk2>
        <a:srgbClr val="5B9BD5"/>
      </a:dk2>
      <a:lt2>
        <a:srgbClr val="E7E6E6"/>
      </a:lt2>
      <a:accent1>
        <a:srgbClr val="E94470"/>
      </a:accent1>
      <a:accent2>
        <a:srgbClr val="711852"/>
      </a:accent2>
      <a:accent3>
        <a:srgbClr val="00C0B3"/>
      </a:accent3>
      <a:accent4>
        <a:srgbClr val="FEA800"/>
      </a:accent4>
      <a:accent5>
        <a:srgbClr val="EE5080"/>
      </a:accent5>
      <a:accent6>
        <a:srgbClr val="7D1D5D"/>
      </a:accent6>
      <a:hlink>
        <a:srgbClr val="ABCCD5"/>
      </a:hlink>
      <a:folHlink>
        <a:srgbClr val="7E77BA"/>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TotalTime>
  <Words>692</Words>
  <Application>Microsoft Office PowerPoint</Application>
  <PresentationFormat>Widescreen</PresentationFormat>
  <Paragraphs>72</Paragraphs>
  <Slides>10</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Abril Fatface</vt:lpstr>
      <vt:lpstr>Aptos</vt:lpstr>
      <vt:lpstr>Aptos Display</vt:lpstr>
      <vt:lpstr>Arial</vt:lpstr>
      <vt:lpstr>Calibri Light</vt:lpstr>
      <vt:lpstr>Gill Sans</vt:lpstr>
      <vt:lpstr>Lato Black</vt:lpstr>
      <vt:lpstr>Lato Light</vt:lpstr>
      <vt:lpstr>Montserrat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Jolie Serrano Delgado</dc:creator>
  <cp:lastModifiedBy>Jolie Serrano Delgado</cp:lastModifiedBy>
  <cp:revision>1</cp:revision>
  <dcterms:created xsi:type="dcterms:W3CDTF">2025-07-14T22:33:43Z</dcterms:created>
  <dcterms:modified xsi:type="dcterms:W3CDTF">2025-07-14T23:04:06Z</dcterms:modified>
</cp:coreProperties>
</file>