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1525" r:id="rId3"/>
    <p:sldId id="1511" r:id="rId4"/>
    <p:sldId id="1510" r:id="rId5"/>
    <p:sldId id="1500" r:id="rId6"/>
    <p:sldId id="1518" r:id="rId7"/>
    <p:sldId id="1526" r:id="rId8"/>
    <p:sldId id="1317" r:id="rId9"/>
    <p:sldId id="1519" r:id="rId10"/>
    <p:sldId id="1270" r:id="rId11"/>
    <p:sldId id="1380" r:id="rId12"/>
    <p:sldId id="1521" r:id="rId13"/>
    <p:sldId id="1527"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A303"/>
    <a:srgbClr val="38248A"/>
    <a:srgbClr val="125742"/>
    <a:srgbClr val="FFC043"/>
    <a:srgbClr val="FEAC11"/>
    <a:srgbClr val="6DCFD2"/>
    <a:srgbClr val="CD539A"/>
    <a:srgbClr val="3B217C"/>
    <a:srgbClr val="CFEA00"/>
    <a:srgbClr val="99CC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16BCB47-9FFE-4FA6-9F17-C1BB6E95EC1A}" v="1" dt="2025-06-15T17:08:27.39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50" autoAdjust="0"/>
    <p:restoredTop sz="94660"/>
  </p:normalViewPr>
  <p:slideViewPr>
    <p:cSldViewPr snapToGrid="0">
      <p:cViewPr varScale="1">
        <p:scale>
          <a:sx n="109" d="100"/>
          <a:sy n="109" d="100"/>
        </p:scale>
        <p:origin x="1692" y="114"/>
      </p:cViewPr>
      <p:guideLst/>
    </p:cSldViewPr>
  </p:slideViewPr>
  <p:notesTextViewPr>
    <p:cViewPr>
      <p:scale>
        <a:sx n="3" d="2"/>
        <a:sy n="3" d="2"/>
      </p:scale>
      <p:origin x="0" y="0"/>
    </p:cViewPr>
  </p:notesTextViewPr>
  <p:notesViewPr>
    <p:cSldViewPr snapToGrid="0">
      <p:cViewPr varScale="1">
        <p:scale>
          <a:sx n="55" d="100"/>
          <a:sy n="55" d="100"/>
        </p:scale>
        <p:origin x="2022"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916BCB47-9FFE-4FA6-9F17-C1BB6E95EC1A}"/>
    <pc:docChg chg="undo custSel addSld delSld modSld sldOrd">
      <pc:chgData name="Jolie Serrano Delgado" userId="d52b4219-5c60-4a0c-87ad-b1ec335c0c37" providerId="ADAL" clId="{916BCB47-9FFE-4FA6-9F17-C1BB6E95EC1A}" dt="2025-06-15T17:08:45.234" v="8" actId="47"/>
      <pc:docMkLst>
        <pc:docMk/>
      </pc:docMkLst>
      <pc:sldChg chg="del">
        <pc:chgData name="Jolie Serrano Delgado" userId="d52b4219-5c60-4a0c-87ad-b1ec335c0c37" providerId="ADAL" clId="{916BCB47-9FFE-4FA6-9F17-C1BB6E95EC1A}" dt="2025-06-15T17:08:32.152" v="3" actId="47"/>
        <pc:sldMkLst>
          <pc:docMk/>
          <pc:sldMk cId="3746168901" sldId="350"/>
        </pc:sldMkLst>
      </pc:sldChg>
      <pc:sldChg chg="del">
        <pc:chgData name="Jolie Serrano Delgado" userId="d52b4219-5c60-4a0c-87ad-b1ec335c0c37" providerId="ADAL" clId="{916BCB47-9FFE-4FA6-9F17-C1BB6E95EC1A}" dt="2025-06-15T17:08:45.234" v="8" actId="47"/>
        <pc:sldMkLst>
          <pc:docMk/>
          <pc:sldMk cId="0" sldId="1523"/>
        </pc:sldMkLst>
      </pc:sldChg>
      <pc:sldChg chg="modSp add mod ord">
        <pc:chgData name="Jolie Serrano Delgado" userId="d52b4219-5c60-4a0c-87ad-b1ec335c0c37" providerId="ADAL" clId="{916BCB47-9FFE-4FA6-9F17-C1BB6E95EC1A}" dt="2025-06-15T17:08:36.841" v="6" actId="207"/>
        <pc:sldMkLst>
          <pc:docMk/>
          <pc:sldMk cId="3573392034" sldId="1791"/>
        </pc:sldMkLst>
        <pc:spChg chg="mod">
          <ac:chgData name="Jolie Serrano Delgado" userId="d52b4219-5c60-4a0c-87ad-b1ec335c0c37" providerId="ADAL" clId="{916BCB47-9FFE-4FA6-9F17-C1BB6E95EC1A}" dt="2025-06-15T17:08:35.696" v="5" actId="207"/>
          <ac:spMkLst>
            <pc:docMk/>
            <pc:sldMk cId="3573392034" sldId="1791"/>
            <ac:spMk id="4" creationId="{F3C1E99B-F7CB-459B-A348-CDF66B2291AB}"/>
          </ac:spMkLst>
        </pc:spChg>
        <pc:spChg chg="mod">
          <ac:chgData name="Jolie Serrano Delgado" userId="d52b4219-5c60-4a0c-87ad-b1ec335c0c37" providerId="ADAL" clId="{916BCB47-9FFE-4FA6-9F17-C1BB6E95EC1A}" dt="2025-06-15T17:08:36.841" v="6" actId="207"/>
          <ac:spMkLst>
            <pc:docMk/>
            <pc:sldMk cId="3573392034" sldId="1791"/>
            <ac:spMk id="5" creationId="{7FCA87B9-E211-0E4B-A9F7-DF87D6193A8C}"/>
          </ac:spMkLst>
        </pc:spChg>
      </pc:sldChg>
      <pc:sldChg chg="modSp add mod">
        <pc:chgData name="Jolie Serrano Delgado" userId="d52b4219-5c60-4a0c-87ad-b1ec335c0c37" providerId="ADAL" clId="{916BCB47-9FFE-4FA6-9F17-C1BB6E95EC1A}" dt="2025-06-15T17:08:41.945" v="7" actId="207"/>
        <pc:sldMkLst>
          <pc:docMk/>
          <pc:sldMk cId="0" sldId="4129"/>
        </pc:sldMkLst>
        <pc:spChg chg="mod">
          <ac:chgData name="Jolie Serrano Delgado" userId="d52b4219-5c60-4a0c-87ad-b1ec335c0c37" providerId="ADAL" clId="{916BCB47-9FFE-4FA6-9F17-C1BB6E95EC1A}" dt="2025-06-15T17:08:41.945" v="7" actId="207"/>
          <ac:spMkLst>
            <pc:docMk/>
            <pc:sldMk cId="0" sldId="4129"/>
            <ac:spMk id="18" creationId="{8F5F15BF-00E8-0146-9639-0FB07145B42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15/06/2025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15/06/2025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1">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1F6294B7-5487-46DC-99C5-3E6560A7541F}"/>
              </a:ext>
            </a:extLst>
          </p:cNvPr>
          <p:cNvSpPr>
            <a:spLocks noGrp="1"/>
          </p:cNvSpPr>
          <p:nvPr>
            <p:ph type="pic" sz="quarter" idx="10"/>
          </p:nvPr>
        </p:nvSpPr>
        <p:spPr>
          <a:xfrm>
            <a:off x="0" y="0"/>
            <a:ext cx="12192000" cy="6858000"/>
          </a:xfrm>
          <a:prstGeom prst="rect">
            <a:avLst/>
          </a:prstGeom>
        </p:spPr>
        <p:txBody>
          <a:bodyPr/>
          <a:lstStyle/>
          <a:p>
            <a:endParaRPr lang="en-US"/>
          </a:p>
        </p:txBody>
      </p:sp>
    </p:spTree>
    <p:extLst>
      <p:ext uri="{BB962C8B-B14F-4D97-AF65-F5344CB8AC3E}">
        <p14:creationId xmlns:p14="http://schemas.microsoft.com/office/powerpoint/2010/main" val="376127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57512F-476D-48CD-AEAD-4B191266F679}"/>
              </a:ext>
            </a:extLst>
          </p:cNvPr>
          <p:cNvSpPr>
            <a:spLocks noGrp="1"/>
          </p:cNvSpPr>
          <p:nvPr>
            <p:ph type="title"/>
          </p:nvPr>
        </p:nvSpPr>
        <p:spPr>
          <a:xfrm>
            <a:off x="838200" y="365125"/>
            <a:ext cx="10515600" cy="701675"/>
          </a:xfrm>
          <a:prstGeom prst="rect">
            <a:avLst/>
          </a:prstGeom>
        </p:spPr>
        <p:txBody>
          <a:bodyPr/>
          <a:lstStyle>
            <a:lvl1pPr algn="ctr">
              <a:defRPr/>
            </a:lvl1pPr>
          </a:lstStyle>
          <a:p>
            <a:r>
              <a:rPr lang="en-US"/>
              <a:t>Click to edit Master title style</a:t>
            </a:r>
          </a:p>
        </p:txBody>
      </p:sp>
      <p:sp>
        <p:nvSpPr>
          <p:cNvPr id="8" name="Picture Placeholder 7">
            <a:extLst>
              <a:ext uri="{FF2B5EF4-FFF2-40B4-BE49-F238E27FC236}">
                <a16:creationId xmlns:a16="http://schemas.microsoft.com/office/drawing/2014/main" id="{C60EB9D6-BD1B-41BF-97A8-47DD3A1B75DE}"/>
              </a:ext>
            </a:extLst>
          </p:cNvPr>
          <p:cNvSpPr>
            <a:spLocks noGrp="1"/>
          </p:cNvSpPr>
          <p:nvPr>
            <p:ph type="pic" sz="quarter" idx="10"/>
          </p:nvPr>
        </p:nvSpPr>
        <p:spPr>
          <a:xfrm>
            <a:off x="0" y="1092200"/>
            <a:ext cx="2971800" cy="3594100"/>
          </a:xfrm>
          <a:custGeom>
            <a:avLst/>
            <a:gdLst>
              <a:gd name="connsiteX0" fmla="*/ 0 w 2946400"/>
              <a:gd name="connsiteY0" fmla="*/ 0 h 4521200"/>
              <a:gd name="connsiteX1" fmla="*/ 2946400 w 2946400"/>
              <a:gd name="connsiteY1" fmla="*/ 0 h 4521200"/>
              <a:gd name="connsiteX2" fmla="*/ 2946400 w 2946400"/>
              <a:gd name="connsiteY2" fmla="*/ 4521200 h 4521200"/>
              <a:gd name="connsiteX3" fmla="*/ 0 w 2946400"/>
              <a:gd name="connsiteY3" fmla="*/ 4521200 h 4521200"/>
              <a:gd name="connsiteX4" fmla="*/ 0 w 2946400"/>
              <a:gd name="connsiteY4" fmla="*/ 0 h 4521200"/>
              <a:gd name="connsiteX0" fmla="*/ 0 w 2946400"/>
              <a:gd name="connsiteY0" fmla="*/ 1625600 h 4521200"/>
              <a:gd name="connsiteX1" fmla="*/ 2946400 w 2946400"/>
              <a:gd name="connsiteY1" fmla="*/ 0 h 4521200"/>
              <a:gd name="connsiteX2" fmla="*/ 2946400 w 2946400"/>
              <a:gd name="connsiteY2" fmla="*/ 4521200 h 4521200"/>
              <a:gd name="connsiteX3" fmla="*/ 0 w 2946400"/>
              <a:gd name="connsiteY3" fmla="*/ 4521200 h 4521200"/>
              <a:gd name="connsiteX4" fmla="*/ 0 w 2946400"/>
              <a:gd name="connsiteY4" fmla="*/ 1625600 h 4521200"/>
              <a:gd name="connsiteX0" fmla="*/ 0 w 2946400"/>
              <a:gd name="connsiteY0" fmla="*/ 1676400 h 4572000"/>
              <a:gd name="connsiteX1" fmla="*/ 12700 w 2946400"/>
              <a:gd name="connsiteY1" fmla="*/ 0 h 4572000"/>
              <a:gd name="connsiteX2" fmla="*/ 2946400 w 2946400"/>
              <a:gd name="connsiteY2" fmla="*/ 4572000 h 4572000"/>
              <a:gd name="connsiteX3" fmla="*/ 0 w 2946400"/>
              <a:gd name="connsiteY3" fmla="*/ 4572000 h 4572000"/>
              <a:gd name="connsiteX4" fmla="*/ 0 w 2946400"/>
              <a:gd name="connsiteY4" fmla="*/ 1676400 h 4572000"/>
              <a:gd name="connsiteX0" fmla="*/ 0 w 2971800"/>
              <a:gd name="connsiteY0" fmla="*/ 1676400 h 4572000"/>
              <a:gd name="connsiteX1" fmla="*/ 12700 w 2971800"/>
              <a:gd name="connsiteY1" fmla="*/ 0 h 4572000"/>
              <a:gd name="connsiteX2" fmla="*/ 2971800 w 2971800"/>
              <a:gd name="connsiteY2" fmla="*/ 1968500 h 4572000"/>
              <a:gd name="connsiteX3" fmla="*/ 0 w 2971800"/>
              <a:gd name="connsiteY3" fmla="*/ 4572000 h 4572000"/>
              <a:gd name="connsiteX4" fmla="*/ 0 w 2971800"/>
              <a:gd name="connsiteY4" fmla="*/ 1676400 h 4572000"/>
              <a:gd name="connsiteX0" fmla="*/ 0 w 2971800"/>
              <a:gd name="connsiteY0" fmla="*/ 1676400 h 3670300"/>
              <a:gd name="connsiteX1" fmla="*/ 12700 w 2971800"/>
              <a:gd name="connsiteY1" fmla="*/ 0 h 3670300"/>
              <a:gd name="connsiteX2" fmla="*/ 2971800 w 2971800"/>
              <a:gd name="connsiteY2" fmla="*/ 1968500 h 3670300"/>
              <a:gd name="connsiteX3" fmla="*/ 2959100 w 2971800"/>
              <a:gd name="connsiteY3" fmla="*/ 3670300 h 3670300"/>
              <a:gd name="connsiteX4" fmla="*/ 0 w 2971800"/>
              <a:gd name="connsiteY4" fmla="*/ 1676400 h 3670300"/>
              <a:gd name="connsiteX0" fmla="*/ 0 w 2971800"/>
              <a:gd name="connsiteY0" fmla="*/ 1600200 h 3594100"/>
              <a:gd name="connsiteX1" fmla="*/ 12700 w 2971800"/>
              <a:gd name="connsiteY1" fmla="*/ 0 h 3594100"/>
              <a:gd name="connsiteX2" fmla="*/ 2971800 w 2971800"/>
              <a:gd name="connsiteY2" fmla="*/ 1892300 h 3594100"/>
              <a:gd name="connsiteX3" fmla="*/ 2959100 w 2971800"/>
              <a:gd name="connsiteY3" fmla="*/ 3594100 h 3594100"/>
              <a:gd name="connsiteX4" fmla="*/ 0 w 2971800"/>
              <a:gd name="connsiteY4" fmla="*/ 1600200 h 35941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1800" h="3594100">
                <a:moveTo>
                  <a:pt x="0" y="1600200"/>
                </a:moveTo>
                <a:cubicBezTo>
                  <a:pt x="4233" y="1041400"/>
                  <a:pt x="8467" y="558800"/>
                  <a:pt x="12700" y="0"/>
                </a:cubicBezTo>
                <a:lnTo>
                  <a:pt x="2971800" y="1892300"/>
                </a:lnTo>
                <a:cubicBezTo>
                  <a:pt x="2967567" y="2459567"/>
                  <a:pt x="2963333" y="3026833"/>
                  <a:pt x="2959100" y="3594100"/>
                </a:cubicBezTo>
                <a:lnTo>
                  <a:pt x="0" y="1600200"/>
                </a:lnTo>
                <a:close/>
              </a:path>
            </a:pathLst>
          </a:custGeom>
        </p:spPr>
        <p:txBody>
          <a:bodyPr/>
          <a:lstStyle/>
          <a:p>
            <a:endParaRPr lang="en-US"/>
          </a:p>
        </p:txBody>
      </p:sp>
      <p:sp>
        <p:nvSpPr>
          <p:cNvPr id="12" name="Picture Placeholder 10">
            <a:extLst>
              <a:ext uri="{FF2B5EF4-FFF2-40B4-BE49-F238E27FC236}">
                <a16:creationId xmlns:a16="http://schemas.microsoft.com/office/drawing/2014/main" id="{5CCC9C8B-0884-4EB9-9B99-FB331BD50180}"/>
              </a:ext>
            </a:extLst>
          </p:cNvPr>
          <p:cNvSpPr>
            <a:spLocks noGrp="1"/>
          </p:cNvSpPr>
          <p:nvPr>
            <p:ph type="pic" sz="quarter" idx="11"/>
          </p:nvPr>
        </p:nvSpPr>
        <p:spPr>
          <a:xfrm>
            <a:off x="9196614" y="968829"/>
            <a:ext cx="2995386" cy="3717471"/>
          </a:xfrm>
          <a:custGeom>
            <a:avLst/>
            <a:gdLst>
              <a:gd name="connsiteX0" fmla="*/ 0 w 1600200"/>
              <a:gd name="connsiteY0" fmla="*/ 0 h 3733800"/>
              <a:gd name="connsiteX1" fmla="*/ 1600200 w 1600200"/>
              <a:gd name="connsiteY1" fmla="*/ 0 h 3733800"/>
              <a:gd name="connsiteX2" fmla="*/ 1600200 w 1600200"/>
              <a:gd name="connsiteY2" fmla="*/ 3733800 h 3733800"/>
              <a:gd name="connsiteX3" fmla="*/ 0 w 1600200"/>
              <a:gd name="connsiteY3" fmla="*/ 3733800 h 3733800"/>
              <a:gd name="connsiteX4" fmla="*/ 0 w 1600200"/>
              <a:gd name="connsiteY4" fmla="*/ 0 h 3733800"/>
              <a:gd name="connsiteX0" fmla="*/ 63500 w 1663700"/>
              <a:gd name="connsiteY0" fmla="*/ 0 h 3733800"/>
              <a:gd name="connsiteX1" fmla="*/ 1663700 w 1663700"/>
              <a:gd name="connsiteY1" fmla="*/ 0 h 3733800"/>
              <a:gd name="connsiteX2" fmla="*/ 1663700 w 1663700"/>
              <a:gd name="connsiteY2" fmla="*/ 3733800 h 3733800"/>
              <a:gd name="connsiteX3" fmla="*/ 0 w 1663700"/>
              <a:gd name="connsiteY3" fmla="*/ 2019300 h 3733800"/>
              <a:gd name="connsiteX4" fmla="*/ 63500 w 1663700"/>
              <a:gd name="connsiteY4" fmla="*/ 0 h 3733800"/>
              <a:gd name="connsiteX0" fmla="*/ 63500 w 1663700"/>
              <a:gd name="connsiteY0" fmla="*/ 0 h 3746500"/>
              <a:gd name="connsiteX1" fmla="*/ 1663700 w 1663700"/>
              <a:gd name="connsiteY1" fmla="*/ 0 h 3746500"/>
              <a:gd name="connsiteX2" fmla="*/ 12700 w 1663700"/>
              <a:gd name="connsiteY2" fmla="*/ 3746500 h 3746500"/>
              <a:gd name="connsiteX3" fmla="*/ 0 w 1663700"/>
              <a:gd name="connsiteY3" fmla="*/ 2019300 h 3746500"/>
              <a:gd name="connsiteX4" fmla="*/ 63500 w 1663700"/>
              <a:gd name="connsiteY4" fmla="*/ 0 h 3746500"/>
              <a:gd name="connsiteX0" fmla="*/ 63500 w 3042557"/>
              <a:gd name="connsiteY0" fmla="*/ 0 h 3746500"/>
              <a:gd name="connsiteX1" fmla="*/ 3042557 w 3042557"/>
              <a:gd name="connsiteY1" fmla="*/ 1683657 h 3746500"/>
              <a:gd name="connsiteX2" fmla="*/ 12700 w 3042557"/>
              <a:gd name="connsiteY2" fmla="*/ 3746500 h 3746500"/>
              <a:gd name="connsiteX3" fmla="*/ 0 w 3042557"/>
              <a:gd name="connsiteY3" fmla="*/ 2019300 h 3746500"/>
              <a:gd name="connsiteX4" fmla="*/ 63500 w 3042557"/>
              <a:gd name="connsiteY4" fmla="*/ 0 h 3746500"/>
              <a:gd name="connsiteX0" fmla="*/ 2995386 w 3042557"/>
              <a:gd name="connsiteY0" fmla="*/ 0 h 3717471"/>
              <a:gd name="connsiteX1" fmla="*/ 3042557 w 3042557"/>
              <a:gd name="connsiteY1" fmla="*/ 1654628 h 3717471"/>
              <a:gd name="connsiteX2" fmla="*/ 12700 w 3042557"/>
              <a:gd name="connsiteY2" fmla="*/ 3717471 h 3717471"/>
              <a:gd name="connsiteX3" fmla="*/ 0 w 3042557"/>
              <a:gd name="connsiteY3" fmla="*/ 1990271 h 3717471"/>
              <a:gd name="connsiteX4" fmla="*/ 2995386 w 3042557"/>
              <a:gd name="connsiteY4" fmla="*/ 0 h 3717471"/>
              <a:gd name="connsiteX0" fmla="*/ 2995386 w 2995386"/>
              <a:gd name="connsiteY0" fmla="*/ 0 h 3717471"/>
              <a:gd name="connsiteX1" fmla="*/ 2969986 w 2995386"/>
              <a:gd name="connsiteY1" fmla="*/ 1654628 h 3717471"/>
              <a:gd name="connsiteX2" fmla="*/ 12700 w 2995386"/>
              <a:gd name="connsiteY2" fmla="*/ 3717471 h 3717471"/>
              <a:gd name="connsiteX3" fmla="*/ 0 w 2995386"/>
              <a:gd name="connsiteY3" fmla="*/ 1990271 h 3717471"/>
              <a:gd name="connsiteX4" fmla="*/ 2995386 w 2995386"/>
              <a:gd name="connsiteY4" fmla="*/ 0 h 37174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95386" h="3717471">
                <a:moveTo>
                  <a:pt x="2995386" y="0"/>
                </a:moveTo>
                <a:lnTo>
                  <a:pt x="2969986" y="1654628"/>
                </a:lnTo>
                <a:lnTo>
                  <a:pt x="12700" y="3717471"/>
                </a:lnTo>
                <a:cubicBezTo>
                  <a:pt x="8467" y="3141738"/>
                  <a:pt x="4233" y="2566004"/>
                  <a:pt x="0" y="1990271"/>
                </a:cubicBezTo>
                <a:lnTo>
                  <a:pt x="2995386" y="0"/>
                </a:lnTo>
                <a:close/>
              </a:path>
            </a:pathLst>
          </a:custGeom>
        </p:spPr>
        <p:txBody>
          <a:bodyPr/>
          <a:lstStyle/>
          <a:p>
            <a:endParaRPr lang="en-US"/>
          </a:p>
        </p:txBody>
      </p:sp>
    </p:spTree>
    <p:extLst>
      <p:ext uri="{BB962C8B-B14F-4D97-AF65-F5344CB8AC3E}">
        <p14:creationId xmlns:p14="http://schemas.microsoft.com/office/powerpoint/2010/main" val="3060624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63447370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28457265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2">
    <p:spTree>
      <p:nvGrpSpPr>
        <p:cNvPr id="1" name=""/>
        <p:cNvGrpSpPr/>
        <p:nvPr/>
      </p:nvGrpSpPr>
      <p:grpSpPr>
        <a:xfrm>
          <a:off x="0" y="0"/>
          <a:ext cx="0" cy="0"/>
          <a:chOff x="0" y="0"/>
          <a:chExt cx="0" cy="0"/>
        </a:xfrm>
      </p:grpSpPr>
      <p:sp>
        <p:nvSpPr>
          <p:cNvPr id="16" name="Picture Placeholder 11">
            <a:extLst>
              <a:ext uri="{FF2B5EF4-FFF2-40B4-BE49-F238E27FC236}">
                <a16:creationId xmlns:a16="http://schemas.microsoft.com/office/drawing/2014/main" id="{89A9E3D6-D1BD-4496-BAA8-0EFBAFF84ACB}"/>
              </a:ext>
            </a:extLst>
          </p:cNvPr>
          <p:cNvSpPr>
            <a:spLocks noGrp="1"/>
          </p:cNvSpPr>
          <p:nvPr>
            <p:ph type="pic" sz="quarter" idx="10"/>
          </p:nvPr>
        </p:nvSpPr>
        <p:spPr>
          <a:xfrm>
            <a:off x="9659144" y="959316"/>
            <a:ext cx="2543175" cy="4469839"/>
          </a:xfrm>
          <a:custGeom>
            <a:avLst/>
            <a:gdLst>
              <a:gd name="connsiteX0" fmla="*/ 0 w 2952750"/>
              <a:gd name="connsiteY0" fmla="*/ 5574739 h 5574739"/>
              <a:gd name="connsiteX1" fmla="*/ 738188 w 2952750"/>
              <a:gd name="connsiteY1" fmla="*/ 0 h 5574739"/>
              <a:gd name="connsiteX2" fmla="*/ 2952750 w 2952750"/>
              <a:gd name="connsiteY2" fmla="*/ 0 h 5574739"/>
              <a:gd name="connsiteX3" fmla="*/ 2214563 w 2952750"/>
              <a:gd name="connsiteY3" fmla="*/ 5574739 h 5574739"/>
              <a:gd name="connsiteX4" fmla="*/ 0 w 2952750"/>
              <a:gd name="connsiteY4" fmla="*/ 5574739 h 5574739"/>
              <a:gd name="connsiteX0" fmla="*/ 0 w 4724400"/>
              <a:gd name="connsiteY0" fmla="*/ 5574739 h 5574739"/>
              <a:gd name="connsiteX1" fmla="*/ 738188 w 4724400"/>
              <a:gd name="connsiteY1" fmla="*/ 0 h 5574739"/>
              <a:gd name="connsiteX2" fmla="*/ 4724400 w 4724400"/>
              <a:gd name="connsiteY2" fmla="*/ 3048000 h 5574739"/>
              <a:gd name="connsiteX3" fmla="*/ 2214563 w 4724400"/>
              <a:gd name="connsiteY3" fmla="*/ 5574739 h 5574739"/>
              <a:gd name="connsiteX4" fmla="*/ 0 w 4724400"/>
              <a:gd name="connsiteY4" fmla="*/ 5574739 h 5574739"/>
              <a:gd name="connsiteX0" fmla="*/ 0 w 4724400"/>
              <a:gd name="connsiteY0" fmla="*/ 4450789 h 4450789"/>
              <a:gd name="connsiteX1" fmla="*/ 4681538 w 4724400"/>
              <a:gd name="connsiteY1" fmla="*/ 0 h 4450789"/>
              <a:gd name="connsiteX2" fmla="*/ 4724400 w 4724400"/>
              <a:gd name="connsiteY2" fmla="*/ 1924050 h 4450789"/>
              <a:gd name="connsiteX3" fmla="*/ 2214563 w 4724400"/>
              <a:gd name="connsiteY3" fmla="*/ 4450789 h 4450789"/>
              <a:gd name="connsiteX4" fmla="*/ 0 w 4724400"/>
              <a:gd name="connsiteY4" fmla="*/ 4450789 h 4450789"/>
              <a:gd name="connsiteX0" fmla="*/ 0 w 2552700"/>
              <a:gd name="connsiteY0" fmla="*/ 2507689 h 4450789"/>
              <a:gd name="connsiteX1" fmla="*/ 2509838 w 2552700"/>
              <a:gd name="connsiteY1" fmla="*/ 0 h 4450789"/>
              <a:gd name="connsiteX2" fmla="*/ 2552700 w 2552700"/>
              <a:gd name="connsiteY2" fmla="*/ 1924050 h 4450789"/>
              <a:gd name="connsiteX3" fmla="*/ 42863 w 2552700"/>
              <a:gd name="connsiteY3" fmla="*/ 4450789 h 4450789"/>
              <a:gd name="connsiteX4" fmla="*/ 0 w 2552700"/>
              <a:gd name="connsiteY4" fmla="*/ 2507689 h 4450789"/>
              <a:gd name="connsiteX0" fmla="*/ 0 w 2509838"/>
              <a:gd name="connsiteY0" fmla="*/ 2507689 h 4450789"/>
              <a:gd name="connsiteX1" fmla="*/ 2509838 w 2509838"/>
              <a:gd name="connsiteY1" fmla="*/ 0 h 4450789"/>
              <a:gd name="connsiteX2" fmla="*/ 2476500 w 2509838"/>
              <a:gd name="connsiteY2" fmla="*/ 1962150 h 4450789"/>
              <a:gd name="connsiteX3" fmla="*/ 42863 w 2509838"/>
              <a:gd name="connsiteY3" fmla="*/ 4450789 h 4450789"/>
              <a:gd name="connsiteX4" fmla="*/ 0 w 2509838"/>
              <a:gd name="connsiteY4" fmla="*/ 2507689 h 4450789"/>
              <a:gd name="connsiteX0" fmla="*/ 33337 w 2543175"/>
              <a:gd name="connsiteY0" fmla="*/ 2507689 h 4469839"/>
              <a:gd name="connsiteX1" fmla="*/ 2543175 w 2543175"/>
              <a:gd name="connsiteY1" fmla="*/ 0 h 4469839"/>
              <a:gd name="connsiteX2" fmla="*/ 2509837 w 2543175"/>
              <a:gd name="connsiteY2" fmla="*/ 1962150 h 4469839"/>
              <a:gd name="connsiteX3" fmla="*/ 0 w 2543175"/>
              <a:gd name="connsiteY3" fmla="*/ 4469839 h 4469839"/>
              <a:gd name="connsiteX4" fmla="*/ 33337 w 2543175"/>
              <a:gd name="connsiteY4" fmla="*/ 2507689 h 4469839"/>
              <a:gd name="connsiteX0" fmla="*/ 33337 w 2543175"/>
              <a:gd name="connsiteY0" fmla="*/ 2507689 h 4469839"/>
              <a:gd name="connsiteX1" fmla="*/ 2543175 w 2543175"/>
              <a:gd name="connsiteY1" fmla="*/ 0 h 4469839"/>
              <a:gd name="connsiteX2" fmla="*/ 2509837 w 2543175"/>
              <a:gd name="connsiteY2" fmla="*/ 1962150 h 4469839"/>
              <a:gd name="connsiteX3" fmla="*/ 0 w 2543175"/>
              <a:gd name="connsiteY3" fmla="*/ 4469839 h 4469839"/>
              <a:gd name="connsiteX4" fmla="*/ 33337 w 2543175"/>
              <a:gd name="connsiteY4" fmla="*/ 2507689 h 44698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43175" h="4469839">
                <a:moveTo>
                  <a:pt x="33337" y="2507689"/>
                </a:moveTo>
                <a:lnTo>
                  <a:pt x="2543175" y="0"/>
                </a:lnTo>
                <a:lnTo>
                  <a:pt x="2509837" y="1962150"/>
                </a:lnTo>
                <a:lnTo>
                  <a:pt x="0" y="4469839"/>
                </a:lnTo>
                <a:lnTo>
                  <a:pt x="33337" y="2507689"/>
                </a:lnTo>
                <a:close/>
              </a:path>
            </a:pathLst>
          </a:custGeom>
        </p:spPr>
        <p:txBody>
          <a:bodyPr/>
          <a:lstStyle/>
          <a:p>
            <a:endParaRPr lang="en-US"/>
          </a:p>
        </p:txBody>
      </p:sp>
      <p:sp>
        <p:nvSpPr>
          <p:cNvPr id="17" name="Picture Placeholder 11">
            <a:extLst>
              <a:ext uri="{FF2B5EF4-FFF2-40B4-BE49-F238E27FC236}">
                <a16:creationId xmlns:a16="http://schemas.microsoft.com/office/drawing/2014/main" id="{3E9567BA-2617-4D00-B021-0B681767FD62}"/>
              </a:ext>
            </a:extLst>
          </p:cNvPr>
          <p:cNvSpPr>
            <a:spLocks noGrp="1"/>
          </p:cNvSpPr>
          <p:nvPr>
            <p:ph type="pic" sz="quarter" idx="11"/>
          </p:nvPr>
        </p:nvSpPr>
        <p:spPr>
          <a:xfrm>
            <a:off x="7639050" y="-29629"/>
            <a:ext cx="2943225" cy="5155639"/>
          </a:xfrm>
          <a:custGeom>
            <a:avLst/>
            <a:gdLst>
              <a:gd name="connsiteX0" fmla="*/ 0 w 2952750"/>
              <a:gd name="connsiteY0" fmla="*/ 5574739 h 5574739"/>
              <a:gd name="connsiteX1" fmla="*/ 738188 w 2952750"/>
              <a:gd name="connsiteY1" fmla="*/ 0 h 5574739"/>
              <a:gd name="connsiteX2" fmla="*/ 2952750 w 2952750"/>
              <a:gd name="connsiteY2" fmla="*/ 0 h 5574739"/>
              <a:gd name="connsiteX3" fmla="*/ 2214563 w 2952750"/>
              <a:gd name="connsiteY3" fmla="*/ 5574739 h 5574739"/>
              <a:gd name="connsiteX4" fmla="*/ 0 w 2952750"/>
              <a:gd name="connsiteY4" fmla="*/ 5574739 h 5574739"/>
              <a:gd name="connsiteX0" fmla="*/ 0 w 4724400"/>
              <a:gd name="connsiteY0" fmla="*/ 5574739 h 5574739"/>
              <a:gd name="connsiteX1" fmla="*/ 738188 w 4724400"/>
              <a:gd name="connsiteY1" fmla="*/ 0 h 5574739"/>
              <a:gd name="connsiteX2" fmla="*/ 4724400 w 4724400"/>
              <a:gd name="connsiteY2" fmla="*/ 3048000 h 5574739"/>
              <a:gd name="connsiteX3" fmla="*/ 2214563 w 4724400"/>
              <a:gd name="connsiteY3" fmla="*/ 5574739 h 5574739"/>
              <a:gd name="connsiteX4" fmla="*/ 0 w 4724400"/>
              <a:gd name="connsiteY4" fmla="*/ 5574739 h 5574739"/>
              <a:gd name="connsiteX0" fmla="*/ 0 w 4724400"/>
              <a:gd name="connsiteY0" fmla="*/ 4450789 h 4450789"/>
              <a:gd name="connsiteX1" fmla="*/ 4681538 w 4724400"/>
              <a:gd name="connsiteY1" fmla="*/ 0 h 4450789"/>
              <a:gd name="connsiteX2" fmla="*/ 4724400 w 4724400"/>
              <a:gd name="connsiteY2" fmla="*/ 1924050 h 4450789"/>
              <a:gd name="connsiteX3" fmla="*/ 2214563 w 4724400"/>
              <a:gd name="connsiteY3" fmla="*/ 4450789 h 4450789"/>
              <a:gd name="connsiteX4" fmla="*/ 0 w 4724400"/>
              <a:gd name="connsiteY4" fmla="*/ 4450789 h 4450789"/>
              <a:gd name="connsiteX0" fmla="*/ 0 w 2552700"/>
              <a:gd name="connsiteY0" fmla="*/ 2507689 h 4450789"/>
              <a:gd name="connsiteX1" fmla="*/ 2509838 w 2552700"/>
              <a:gd name="connsiteY1" fmla="*/ 0 h 4450789"/>
              <a:gd name="connsiteX2" fmla="*/ 2552700 w 2552700"/>
              <a:gd name="connsiteY2" fmla="*/ 1924050 h 4450789"/>
              <a:gd name="connsiteX3" fmla="*/ 42863 w 2552700"/>
              <a:gd name="connsiteY3" fmla="*/ 4450789 h 4450789"/>
              <a:gd name="connsiteX4" fmla="*/ 0 w 2552700"/>
              <a:gd name="connsiteY4" fmla="*/ 2507689 h 4450789"/>
              <a:gd name="connsiteX0" fmla="*/ 0 w 2509838"/>
              <a:gd name="connsiteY0" fmla="*/ 2507689 h 4450789"/>
              <a:gd name="connsiteX1" fmla="*/ 2509838 w 2509838"/>
              <a:gd name="connsiteY1" fmla="*/ 0 h 4450789"/>
              <a:gd name="connsiteX2" fmla="*/ 2476500 w 2509838"/>
              <a:gd name="connsiteY2" fmla="*/ 1962150 h 4450789"/>
              <a:gd name="connsiteX3" fmla="*/ 42863 w 2509838"/>
              <a:gd name="connsiteY3" fmla="*/ 4450789 h 4450789"/>
              <a:gd name="connsiteX4" fmla="*/ 0 w 2509838"/>
              <a:gd name="connsiteY4" fmla="*/ 2507689 h 4450789"/>
              <a:gd name="connsiteX0" fmla="*/ 33337 w 2543175"/>
              <a:gd name="connsiteY0" fmla="*/ 2507689 h 4469839"/>
              <a:gd name="connsiteX1" fmla="*/ 2543175 w 2543175"/>
              <a:gd name="connsiteY1" fmla="*/ 0 h 4469839"/>
              <a:gd name="connsiteX2" fmla="*/ 2509837 w 2543175"/>
              <a:gd name="connsiteY2" fmla="*/ 1962150 h 4469839"/>
              <a:gd name="connsiteX3" fmla="*/ 0 w 2543175"/>
              <a:gd name="connsiteY3" fmla="*/ 4469839 h 4469839"/>
              <a:gd name="connsiteX4" fmla="*/ 33337 w 2543175"/>
              <a:gd name="connsiteY4" fmla="*/ 2507689 h 4469839"/>
              <a:gd name="connsiteX0" fmla="*/ 33337 w 2543175"/>
              <a:gd name="connsiteY0" fmla="*/ 2507689 h 4469839"/>
              <a:gd name="connsiteX1" fmla="*/ 2543175 w 2543175"/>
              <a:gd name="connsiteY1" fmla="*/ 0 h 4469839"/>
              <a:gd name="connsiteX2" fmla="*/ 2509837 w 2543175"/>
              <a:gd name="connsiteY2" fmla="*/ 1962150 h 4469839"/>
              <a:gd name="connsiteX3" fmla="*/ 0 w 2543175"/>
              <a:gd name="connsiteY3" fmla="*/ 4469839 h 4469839"/>
              <a:gd name="connsiteX4" fmla="*/ 33337 w 2543175"/>
              <a:gd name="connsiteY4" fmla="*/ 2507689 h 4469839"/>
              <a:gd name="connsiteX0" fmla="*/ 14287 w 2543175"/>
              <a:gd name="connsiteY0" fmla="*/ 2240989 h 4469839"/>
              <a:gd name="connsiteX1" fmla="*/ 2543175 w 2543175"/>
              <a:gd name="connsiteY1" fmla="*/ 0 h 4469839"/>
              <a:gd name="connsiteX2" fmla="*/ 2509837 w 2543175"/>
              <a:gd name="connsiteY2" fmla="*/ 1962150 h 4469839"/>
              <a:gd name="connsiteX3" fmla="*/ 0 w 2543175"/>
              <a:gd name="connsiteY3" fmla="*/ 4469839 h 4469839"/>
              <a:gd name="connsiteX4" fmla="*/ 14287 w 2543175"/>
              <a:gd name="connsiteY4" fmla="*/ 2240989 h 4469839"/>
              <a:gd name="connsiteX0" fmla="*/ 14287 w 2943225"/>
              <a:gd name="connsiteY0" fmla="*/ 2926789 h 5155639"/>
              <a:gd name="connsiteX1" fmla="*/ 2943225 w 2943225"/>
              <a:gd name="connsiteY1" fmla="*/ 0 h 5155639"/>
              <a:gd name="connsiteX2" fmla="*/ 2509837 w 2943225"/>
              <a:gd name="connsiteY2" fmla="*/ 2647950 h 5155639"/>
              <a:gd name="connsiteX3" fmla="*/ 0 w 2943225"/>
              <a:gd name="connsiteY3" fmla="*/ 5155639 h 5155639"/>
              <a:gd name="connsiteX4" fmla="*/ 14287 w 2943225"/>
              <a:gd name="connsiteY4" fmla="*/ 2926789 h 5155639"/>
              <a:gd name="connsiteX0" fmla="*/ 14287 w 2943225"/>
              <a:gd name="connsiteY0" fmla="*/ 2926789 h 5155639"/>
              <a:gd name="connsiteX1" fmla="*/ 2943225 w 2943225"/>
              <a:gd name="connsiteY1" fmla="*/ 0 h 5155639"/>
              <a:gd name="connsiteX2" fmla="*/ 2909887 w 2943225"/>
              <a:gd name="connsiteY2" fmla="*/ 2362200 h 5155639"/>
              <a:gd name="connsiteX3" fmla="*/ 0 w 2943225"/>
              <a:gd name="connsiteY3" fmla="*/ 5155639 h 5155639"/>
              <a:gd name="connsiteX4" fmla="*/ 14287 w 2943225"/>
              <a:gd name="connsiteY4" fmla="*/ 2926789 h 5155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3225" h="5155639">
                <a:moveTo>
                  <a:pt x="14287" y="2926789"/>
                </a:moveTo>
                <a:lnTo>
                  <a:pt x="2943225" y="0"/>
                </a:lnTo>
                <a:lnTo>
                  <a:pt x="2909887" y="2362200"/>
                </a:lnTo>
                <a:lnTo>
                  <a:pt x="0" y="5155639"/>
                </a:lnTo>
                <a:cubicBezTo>
                  <a:pt x="4762" y="4412689"/>
                  <a:pt x="9525" y="3669739"/>
                  <a:pt x="14287" y="2926789"/>
                </a:cubicBezTo>
                <a:close/>
              </a:path>
            </a:pathLst>
          </a:custGeom>
        </p:spPr>
        <p:txBody>
          <a:bodyPr/>
          <a:lstStyle/>
          <a:p>
            <a:endParaRPr lang="en-US"/>
          </a:p>
        </p:txBody>
      </p:sp>
      <p:sp>
        <p:nvSpPr>
          <p:cNvPr id="18" name="Picture Placeholder 11">
            <a:extLst>
              <a:ext uri="{FF2B5EF4-FFF2-40B4-BE49-F238E27FC236}">
                <a16:creationId xmlns:a16="http://schemas.microsoft.com/office/drawing/2014/main" id="{B0C5A959-6E17-4FC9-8E3C-50369CB0B33B}"/>
              </a:ext>
            </a:extLst>
          </p:cNvPr>
          <p:cNvSpPr>
            <a:spLocks noGrp="1"/>
          </p:cNvSpPr>
          <p:nvPr>
            <p:ph type="pic" sz="quarter" idx="12"/>
          </p:nvPr>
        </p:nvSpPr>
        <p:spPr>
          <a:xfrm>
            <a:off x="6686947" y="-29629"/>
            <a:ext cx="1962150" cy="3422089"/>
          </a:xfrm>
          <a:custGeom>
            <a:avLst/>
            <a:gdLst>
              <a:gd name="connsiteX0" fmla="*/ 0 w 2952750"/>
              <a:gd name="connsiteY0" fmla="*/ 5574739 h 5574739"/>
              <a:gd name="connsiteX1" fmla="*/ 738188 w 2952750"/>
              <a:gd name="connsiteY1" fmla="*/ 0 h 5574739"/>
              <a:gd name="connsiteX2" fmla="*/ 2952750 w 2952750"/>
              <a:gd name="connsiteY2" fmla="*/ 0 h 5574739"/>
              <a:gd name="connsiteX3" fmla="*/ 2214563 w 2952750"/>
              <a:gd name="connsiteY3" fmla="*/ 5574739 h 5574739"/>
              <a:gd name="connsiteX4" fmla="*/ 0 w 2952750"/>
              <a:gd name="connsiteY4" fmla="*/ 5574739 h 5574739"/>
              <a:gd name="connsiteX0" fmla="*/ 0 w 4724400"/>
              <a:gd name="connsiteY0" fmla="*/ 5574739 h 5574739"/>
              <a:gd name="connsiteX1" fmla="*/ 738188 w 4724400"/>
              <a:gd name="connsiteY1" fmla="*/ 0 h 5574739"/>
              <a:gd name="connsiteX2" fmla="*/ 4724400 w 4724400"/>
              <a:gd name="connsiteY2" fmla="*/ 3048000 h 5574739"/>
              <a:gd name="connsiteX3" fmla="*/ 2214563 w 4724400"/>
              <a:gd name="connsiteY3" fmla="*/ 5574739 h 5574739"/>
              <a:gd name="connsiteX4" fmla="*/ 0 w 4724400"/>
              <a:gd name="connsiteY4" fmla="*/ 5574739 h 5574739"/>
              <a:gd name="connsiteX0" fmla="*/ 0 w 4724400"/>
              <a:gd name="connsiteY0" fmla="*/ 4450789 h 4450789"/>
              <a:gd name="connsiteX1" fmla="*/ 4681538 w 4724400"/>
              <a:gd name="connsiteY1" fmla="*/ 0 h 4450789"/>
              <a:gd name="connsiteX2" fmla="*/ 4724400 w 4724400"/>
              <a:gd name="connsiteY2" fmla="*/ 1924050 h 4450789"/>
              <a:gd name="connsiteX3" fmla="*/ 2214563 w 4724400"/>
              <a:gd name="connsiteY3" fmla="*/ 4450789 h 4450789"/>
              <a:gd name="connsiteX4" fmla="*/ 0 w 4724400"/>
              <a:gd name="connsiteY4" fmla="*/ 4450789 h 4450789"/>
              <a:gd name="connsiteX0" fmla="*/ 0 w 2552700"/>
              <a:gd name="connsiteY0" fmla="*/ 2507689 h 4450789"/>
              <a:gd name="connsiteX1" fmla="*/ 2509838 w 2552700"/>
              <a:gd name="connsiteY1" fmla="*/ 0 h 4450789"/>
              <a:gd name="connsiteX2" fmla="*/ 2552700 w 2552700"/>
              <a:gd name="connsiteY2" fmla="*/ 1924050 h 4450789"/>
              <a:gd name="connsiteX3" fmla="*/ 42863 w 2552700"/>
              <a:gd name="connsiteY3" fmla="*/ 4450789 h 4450789"/>
              <a:gd name="connsiteX4" fmla="*/ 0 w 2552700"/>
              <a:gd name="connsiteY4" fmla="*/ 2507689 h 4450789"/>
              <a:gd name="connsiteX0" fmla="*/ 0 w 2509838"/>
              <a:gd name="connsiteY0" fmla="*/ 2507689 h 4450789"/>
              <a:gd name="connsiteX1" fmla="*/ 2509838 w 2509838"/>
              <a:gd name="connsiteY1" fmla="*/ 0 h 4450789"/>
              <a:gd name="connsiteX2" fmla="*/ 2476500 w 2509838"/>
              <a:gd name="connsiteY2" fmla="*/ 1962150 h 4450789"/>
              <a:gd name="connsiteX3" fmla="*/ 42863 w 2509838"/>
              <a:gd name="connsiteY3" fmla="*/ 4450789 h 4450789"/>
              <a:gd name="connsiteX4" fmla="*/ 0 w 2509838"/>
              <a:gd name="connsiteY4" fmla="*/ 2507689 h 4450789"/>
              <a:gd name="connsiteX0" fmla="*/ 33337 w 2543175"/>
              <a:gd name="connsiteY0" fmla="*/ 2507689 h 4469839"/>
              <a:gd name="connsiteX1" fmla="*/ 2543175 w 2543175"/>
              <a:gd name="connsiteY1" fmla="*/ 0 h 4469839"/>
              <a:gd name="connsiteX2" fmla="*/ 2509837 w 2543175"/>
              <a:gd name="connsiteY2" fmla="*/ 1962150 h 4469839"/>
              <a:gd name="connsiteX3" fmla="*/ 0 w 2543175"/>
              <a:gd name="connsiteY3" fmla="*/ 4469839 h 4469839"/>
              <a:gd name="connsiteX4" fmla="*/ 33337 w 2543175"/>
              <a:gd name="connsiteY4" fmla="*/ 2507689 h 4469839"/>
              <a:gd name="connsiteX0" fmla="*/ 33337 w 2543175"/>
              <a:gd name="connsiteY0" fmla="*/ 2507689 h 4469839"/>
              <a:gd name="connsiteX1" fmla="*/ 2543175 w 2543175"/>
              <a:gd name="connsiteY1" fmla="*/ 0 h 4469839"/>
              <a:gd name="connsiteX2" fmla="*/ 2509837 w 2543175"/>
              <a:gd name="connsiteY2" fmla="*/ 1962150 h 4469839"/>
              <a:gd name="connsiteX3" fmla="*/ 0 w 2543175"/>
              <a:gd name="connsiteY3" fmla="*/ 4469839 h 4469839"/>
              <a:gd name="connsiteX4" fmla="*/ 33337 w 2543175"/>
              <a:gd name="connsiteY4" fmla="*/ 2507689 h 4469839"/>
              <a:gd name="connsiteX0" fmla="*/ 0 w 2547938"/>
              <a:gd name="connsiteY0" fmla="*/ 2983939 h 4469839"/>
              <a:gd name="connsiteX1" fmla="*/ 2547938 w 2547938"/>
              <a:gd name="connsiteY1" fmla="*/ 0 h 4469839"/>
              <a:gd name="connsiteX2" fmla="*/ 2514600 w 2547938"/>
              <a:gd name="connsiteY2" fmla="*/ 1962150 h 4469839"/>
              <a:gd name="connsiteX3" fmla="*/ 4763 w 2547938"/>
              <a:gd name="connsiteY3" fmla="*/ 4469839 h 4469839"/>
              <a:gd name="connsiteX4" fmla="*/ 0 w 2547938"/>
              <a:gd name="connsiteY4" fmla="*/ 2983939 h 4469839"/>
              <a:gd name="connsiteX0" fmla="*/ 0 w 2514600"/>
              <a:gd name="connsiteY0" fmla="*/ 1936189 h 3422089"/>
              <a:gd name="connsiteX1" fmla="*/ 1957388 w 2514600"/>
              <a:gd name="connsiteY1" fmla="*/ 0 h 3422089"/>
              <a:gd name="connsiteX2" fmla="*/ 2514600 w 2514600"/>
              <a:gd name="connsiteY2" fmla="*/ 914400 h 3422089"/>
              <a:gd name="connsiteX3" fmla="*/ 4763 w 2514600"/>
              <a:gd name="connsiteY3" fmla="*/ 3422089 h 3422089"/>
              <a:gd name="connsiteX4" fmla="*/ 0 w 2514600"/>
              <a:gd name="connsiteY4" fmla="*/ 1936189 h 3422089"/>
              <a:gd name="connsiteX0" fmla="*/ 0 w 1962150"/>
              <a:gd name="connsiteY0" fmla="*/ 1936189 h 3422089"/>
              <a:gd name="connsiteX1" fmla="*/ 1957388 w 1962150"/>
              <a:gd name="connsiteY1" fmla="*/ 0 h 3422089"/>
              <a:gd name="connsiteX2" fmla="*/ 1962150 w 1962150"/>
              <a:gd name="connsiteY2" fmla="*/ 1504950 h 3422089"/>
              <a:gd name="connsiteX3" fmla="*/ 4763 w 1962150"/>
              <a:gd name="connsiteY3" fmla="*/ 3422089 h 3422089"/>
              <a:gd name="connsiteX4" fmla="*/ 0 w 1962150"/>
              <a:gd name="connsiteY4" fmla="*/ 1936189 h 34220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62150" h="3422089">
                <a:moveTo>
                  <a:pt x="0" y="1936189"/>
                </a:moveTo>
                <a:lnTo>
                  <a:pt x="1957388" y="0"/>
                </a:lnTo>
                <a:cubicBezTo>
                  <a:pt x="1958975" y="501650"/>
                  <a:pt x="1960563" y="1003300"/>
                  <a:pt x="1962150" y="1504950"/>
                </a:cubicBezTo>
                <a:lnTo>
                  <a:pt x="4763" y="3422089"/>
                </a:lnTo>
                <a:cubicBezTo>
                  <a:pt x="3175" y="2926789"/>
                  <a:pt x="1588" y="2431489"/>
                  <a:pt x="0" y="1936189"/>
                </a:cubicBezTo>
                <a:close/>
              </a:path>
            </a:pathLst>
          </a:custGeom>
        </p:spPr>
        <p:txBody>
          <a:bodyPr/>
          <a:lstStyle/>
          <a:p>
            <a:endParaRPr lang="en-US"/>
          </a:p>
        </p:txBody>
      </p:sp>
      <p:sp>
        <p:nvSpPr>
          <p:cNvPr id="19" name="Title 18">
            <a:extLst>
              <a:ext uri="{FF2B5EF4-FFF2-40B4-BE49-F238E27FC236}">
                <a16:creationId xmlns:a16="http://schemas.microsoft.com/office/drawing/2014/main" id="{4045C4F3-77B7-4360-9577-477DE50E5155}"/>
              </a:ext>
            </a:extLst>
          </p:cNvPr>
          <p:cNvSpPr>
            <a:spLocks noGrp="1"/>
          </p:cNvSpPr>
          <p:nvPr>
            <p:ph type="title"/>
          </p:nvPr>
        </p:nvSpPr>
        <p:spPr>
          <a:xfrm>
            <a:off x="609600" y="1986147"/>
            <a:ext cx="4457303" cy="1325563"/>
          </a:xfrm>
          <a:prstGeom prst="rect">
            <a:avLst/>
          </a:prstGeom>
        </p:spPr>
        <p:txBody>
          <a:bodyPr/>
          <a:lstStyle/>
          <a:p>
            <a:r>
              <a:rPr lang="en-US" dirty="0"/>
              <a:t>Click to edit Master title style</a:t>
            </a:r>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3">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CCBE6-A2A0-4329-BF10-D2CB4B5FCE10}"/>
              </a:ext>
            </a:extLst>
          </p:cNvPr>
          <p:cNvSpPr>
            <a:spLocks noGrp="1"/>
          </p:cNvSpPr>
          <p:nvPr>
            <p:ph type="title"/>
          </p:nvPr>
        </p:nvSpPr>
        <p:spPr>
          <a:xfrm>
            <a:off x="762000" y="2766218"/>
            <a:ext cx="4457700" cy="1325563"/>
          </a:xfrm>
          <a:prstGeom prst="rect">
            <a:avLst/>
          </a:prstGeom>
        </p:spPr>
        <p:txBody>
          <a:bodyPr/>
          <a:lstStyle/>
          <a:p>
            <a:r>
              <a:rPr lang="en-US"/>
              <a:t>Click to edit Master title style</a:t>
            </a:r>
          </a:p>
        </p:txBody>
      </p:sp>
    </p:spTree>
    <p:extLst>
      <p:ext uri="{BB962C8B-B14F-4D97-AF65-F5344CB8AC3E}">
        <p14:creationId xmlns:p14="http://schemas.microsoft.com/office/powerpoint/2010/main" val="2068318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4">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1112DFCE-A4A3-4E0A-B7B5-C68787540B28}"/>
              </a:ext>
            </a:extLst>
          </p:cNvPr>
          <p:cNvSpPr>
            <a:spLocks noGrp="1"/>
          </p:cNvSpPr>
          <p:nvPr>
            <p:ph type="pic" sz="quarter" idx="10"/>
          </p:nvPr>
        </p:nvSpPr>
        <p:spPr>
          <a:xfrm>
            <a:off x="8667750" y="0"/>
            <a:ext cx="3524250" cy="6858000"/>
          </a:xfrm>
          <a:prstGeom prst="rect">
            <a:avLst/>
          </a:prstGeom>
        </p:spPr>
        <p:txBody>
          <a:bodyPr/>
          <a:lstStyle/>
          <a:p>
            <a:endParaRPr lang="en-US"/>
          </a:p>
        </p:txBody>
      </p:sp>
    </p:spTree>
    <p:extLst>
      <p:ext uri="{BB962C8B-B14F-4D97-AF65-F5344CB8AC3E}">
        <p14:creationId xmlns:p14="http://schemas.microsoft.com/office/powerpoint/2010/main" val="28220574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11" name="Picture Placeholder 2">
            <a:extLst>
              <a:ext uri="{FF2B5EF4-FFF2-40B4-BE49-F238E27FC236}">
                <a16:creationId xmlns:a16="http://schemas.microsoft.com/office/drawing/2014/main" id="{3E888834-547C-4E17-9F56-C752F1E07317}"/>
              </a:ext>
            </a:extLst>
          </p:cNvPr>
          <p:cNvSpPr>
            <a:spLocks noGrp="1"/>
          </p:cNvSpPr>
          <p:nvPr>
            <p:ph type="pic" sz="quarter" idx="10"/>
          </p:nvPr>
        </p:nvSpPr>
        <p:spPr>
          <a:xfrm>
            <a:off x="1990725" y="6377"/>
            <a:ext cx="9067800" cy="6858000"/>
          </a:xfrm>
          <a:custGeom>
            <a:avLst/>
            <a:gdLst>
              <a:gd name="connsiteX0" fmla="*/ 0 w 4286250"/>
              <a:gd name="connsiteY0" fmla="*/ 6858000 h 6858000"/>
              <a:gd name="connsiteX1" fmla="*/ 1071563 w 4286250"/>
              <a:gd name="connsiteY1" fmla="*/ 0 h 6858000"/>
              <a:gd name="connsiteX2" fmla="*/ 4286250 w 4286250"/>
              <a:gd name="connsiteY2" fmla="*/ 0 h 6858000"/>
              <a:gd name="connsiteX3" fmla="*/ 3214688 w 4286250"/>
              <a:gd name="connsiteY3" fmla="*/ 6858000 h 6858000"/>
              <a:gd name="connsiteX4" fmla="*/ 0 w 4286250"/>
              <a:gd name="connsiteY4" fmla="*/ 6858000 h 6858000"/>
              <a:gd name="connsiteX0" fmla="*/ 0 w 4286250"/>
              <a:gd name="connsiteY0" fmla="*/ 6858000 h 6858000"/>
              <a:gd name="connsiteX1" fmla="*/ 119063 w 4286250"/>
              <a:gd name="connsiteY1" fmla="*/ 0 h 6858000"/>
              <a:gd name="connsiteX2" fmla="*/ 4286250 w 4286250"/>
              <a:gd name="connsiteY2" fmla="*/ 0 h 6858000"/>
              <a:gd name="connsiteX3" fmla="*/ 3214688 w 4286250"/>
              <a:gd name="connsiteY3" fmla="*/ 6858000 h 6858000"/>
              <a:gd name="connsiteX4" fmla="*/ 0 w 4286250"/>
              <a:gd name="connsiteY4" fmla="*/ 6858000 h 6858000"/>
              <a:gd name="connsiteX0" fmla="*/ 0 w 9144000"/>
              <a:gd name="connsiteY0" fmla="*/ 6819900 h 6858000"/>
              <a:gd name="connsiteX1" fmla="*/ 4976813 w 9144000"/>
              <a:gd name="connsiteY1" fmla="*/ 0 h 6858000"/>
              <a:gd name="connsiteX2" fmla="*/ 9144000 w 9144000"/>
              <a:gd name="connsiteY2" fmla="*/ 0 h 6858000"/>
              <a:gd name="connsiteX3" fmla="*/ 8072438 w 9144000"/>
              <a:gd name="connsiteY3" fmla="*/ 6858000 h 6858000"/>
              <a:gd name="connsiteX4" fmla="*/ 0 w 9144000"/>
              <a:gd name="connsiteY4" fmla="*/ 6819900 h 6858000"/>
              <a:gd name="connsiteX0" fmla="*/ 0 w 9144000"/>
              <a:gd name="connsiteY0" fmla="*/ 6819900 h 6838950"/>
              <a:gd name="connsiteX1" fmla="*/ 4976813 w 9144000"/>
              <a:gd name="connsiteY1" fmla="*/ 0 h 6838950"/>
              <a:gd name="connsiteX2" fmla="*/ 9144000 w 9144000"/>
              <a:gd name="connsiteY2" fmla="*/ 0 h 6838950"/>
              <a:gd name="connsiteX3" fmla="*/ 3938588 w 9144000"/>
              <a:gd name="connsiteY3" fmla="*/ 6838950 h 6838950"/>
              <a:gd name="connsiteX4" fmla="*/ 0 w 9144000"/>
              <a:gd name="connsiteY4" fmla="*/ 6819900 h 6838950"/>
              <a:gd name="connsiteX0" fmla="*/ 0 w 9067800"/>
              <a:gd name="connsiteY0" fmla="*/ 6838950 h 6858000"/>
              <a:gd name="connsiteX1" fmla="*/ 4976813 w 9067800"/>
              <a:gd name="connsiteY1" fmla="*/ 19050 h 6858000"/>
              <a:gd name="connsiteX2" fmla="*/ 9067800 w 9067800"/>
              <a:gd name="connsiteY2" fmla="*/ 0 h 6858000"/>
              <a:gd name="connsiteX3" fmla="*/ 3938588 w 9067800"/>
              <a:gd name="connsiteY3" fmla="*/ 6858000 h 6858000"/>
              <a:gd name="connsiteX4" fmla="*/ 0 w 9067800"/>
              <a:gd name="connsiteY4" fmla="*/ 68389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67800" h="6858000">
                <a:moveTo>
                  <a:pt x="0" y="6838950"/>
                </a:moveTo>
                <a:lnTo>
                  <a:pt x="4976813" y="19050"/>
                </a:lnTo>
                <a:lnTo>
                  <a:pt x="9067800" y="0"/>
                </a:lnTo>
                <a:lnTo>
                  <a:pt x="3938588" y="6858000"/>
                </a:lnTo>
                <a:lnTo>
                  <a:pt x="0" y="6838950"/>
                </a:lnTo>
                <a:close/>
              </a:path>
            </a:pathLst>
          </a:custGeom>
        </p:spPr>
        <p:txBody>
          <a:bodyPr/>
          <a:lstStyle/>
          <a:p>
            <a:endParaRPr lang="en-US"/>
          </a:p>
        </p:txBody>
      </p:sp>
    </p:spTree>
    <p:extLst>
      <p:ext uri="{BB962C8B-B14F-4D97-AF65-F5344CB8AC3E}">
        <p14:creationId xmlns:p14="http://schemas.microsoft.com/office/powerpoint/2010/main" val="3693131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7942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E7ECEB55-77DF-4FE7-B7E2-D33C60F33A91}"/>
              </a:ext>
            </a:extLst>
          </p:cNvPr>
          <p:cNvSpPr>
            <a:spLocks noGrp="1"/>
          </p:cNvSpPr>
          <p:nvPr>
            <p:ph type="pic" sz="quarter" idx="10"/>
          </p:nvPr>
        </p:nvSpPr>
        <p:spPr>
          <a:xfrm>
            <a:off x="0" y="0"/>
            <a:ext cx="6877050" cy="6877050"/>
          </a:xfrm>
          <a:custGeom>
            <a:avLst/>
            <a:gdLst>
              <a:gd name="connsiteX0" fmla="*/ 0 w 6877050"/>
              <a:gd name="connsiteY0" fmla="*/ 0 h 6877050"/>
              <a:gd name="connsiteX1" fmla="*/ 6877050 w 6877050"/>
              <a:gd name="connsiteY1" fmla="*/ 0 h 6877050"/>
              <a:gd name="connsiteX2" fmla="*/ 6877050 w 6877050"/>
              <a:gd name="connsiteY2" fmla="*/ 6877050 h 6877050"/>
              <a:gd name="connsiteX3" fmla="*/ 0 w 6877050"/>
              <a:gd name="connsiteY3" fmla="*/ 6877050 h 6877050"/>
              <a:gd name="connsiteX4" fmla="*/ 0 w 6877050"/>
              <a:gd name="connsiteY4" fmla="*/ 0 h 6877050"/>
              <a:gd name="connsiteX0" fmla="*/ 0 w 6877050"/>
              <a:gd name="connsiteY0" fmla="*/ 0 h 6877050"/>
              <a:gd name="connsiteX1" fmla="*/ 6877050 w 6877050"/>
              <a:gd name="connsiteY1" fmla="*/ 0 h 6877050"/>
              <a:gd name="connsiteX2" fmla="*/ 3733800 w 6877050"/>
              <a:gd name="connsiteY2" fmla="*/ 3124200 h 6877050"/>
              <a:gd name="connsiteX3" fmla="*/ 0 w 6877050"/>
              <a:gd name="connsiteY3" fmla="*/ 6877050 h 6877050"/>
              <a:gd name="connsiteX4" fmla="*/ 0 w 6877050"/>
              <a:gd name="connsiteY4" fmla="*/ 0 h 6877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77050" h="6877050">
                <a:moveTo>
                  <a:pt x="0" y="0"/>
                </a:moveTo>
                <a:lnTo>
                  <a:pt x="6877050" y="0"/>
                </a:lnTo>
                <a:lnTo>
                  <a:pt x="3733800" y="3124200"/>
                </a:lnTo>
                <a:lnTo>
                  <a:pt x="0" y="6877050"/>
                </a:lnTo>
                <a:lnTo>
                  <a:pt x="0" y="0"/>
                </a:lnTo>
                <a:close/>
              </a:path>
            </a:pathLst>
          </a:custGeom>
        </p:spPr>
        <p:txBody>
          <a:bodyPr/>
          <a:lstStyle/>
          <a:p>
            <a:endParaRPr lang="en-US"/>
          </a:p>
        </p:txBody>
      </p:sp>
    </p:spTree>
    <p:extLst>
      <p:ext uri="{BB962C8B-B14F-4D97-AF65-F5344CB8AC3E}">
        <p14:creationId xmlns:p14="http://schemas.microsoft.com/office/powerpoint/2010/main" val="1444879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6" name="Picture Placeholder 2">
            <a:extLst>
              <a:ext uri="{FF2B5EF4-FFF2-40B4-BE49-F238E27FC236}">
                <a16:creationId xmlns:a16="http://schemas.microsoft.com/office/drawing/2014/main" id="{B86F98CC-64BF-4D52-9FE9-FA7140353069}"/>
              </a:ext>
            </a:extLst>
          </p:cNvPr>
          <p:cNvSpPr>
            <a:spLocks noGrp="1"/>
          </p:cNvSpPr>
          <p:nvPr>
            <p:ph type="pic" sz="quarter" idx="10"/>
          </p:nvPr>
        </p:nvSpPr>
        <p:spPr>
          <a:xfrm>
            <a:off x="3650192" y="1433689"/>
            <a:ext cx="4463968" cy="3376110"/>
          </a:xfrm>
          <a:custGeom>
            <a:avLst/>
            <a:gdLst>
              <a:gd name="connsiteX0" fmla="*/ 0 w 4286250"/>
              <a:gd name="connsiteY0" fmla="*/ 6858000 h 6858000"/>
              <a:gd name="connsiteX1" fmla="*/ 1071563 w 4286250"/>
              <a:gd name="connsiteY1" fmla="*/ 0 h 6858000"/>
              <a:gd name="connsiteX2" fmla="*/ 4286250 w 4286250"/>
              <a:gd name="connsiteY2" fmla="*/ 0 h 6858000"/>
              <a:gd name="connsiteX3" fmla="*/ 3214688 w 4286250"/>
              <a:gd name="connsiteY3" fmla="*/ 6858000 h 6858000"/>
              <a:gd name="connsiteX4" fmla="*/ 0 w 4286250"/>
              <a:gd name="connsiteY4" fmla="*/ 6858000 h 6858000"/>
              <a:gd name="connsiteX0" fmla="*/ 0 w 4286250"/>
              <a:gd name="connsiteY0" fmla="*/ 6858000 h 6858000"/>
              <a:gd name="connsiteX1" fmla="*/ 119063 w 4286250"/>
              <a:gd name="connsiteY1" fmla="*/ 0 h 6858000"/>
              <a:gd name="connsiteX2" fmla="*/ 4286250 w 4286250"/>
              <a:gd name="connsiteY2" fmla="*/ 0 h 6858000"/>
              <a:gd name="connsiteX3" fmla="*/ 3214688 w 4286250"/>
              <a:gd name="connsiteY3" fmla="*/ 6858000 h 6858000"/>
              <a:gd name="connsiteX4" fmla="*/ 0 w 4286250"/>
              <a:gd name="connsiteY4" fmla="*/ 6858000 h 6858000"/>
              <a:gd name="connsiteX0" fmla="*/ 0 w 9144000"/>
              <a:gd name="connsiteY0" fmla="*/ 6819900 h 6858000"/>
              <a:gd name="connsiteX1" fmla="*/ 4976813 w 9144000"/>
              <a:gd name="connsiteY1" fmla="*/ 0 h 6858000"/>
              <a:gd name="connsiteX2" fmla="*/ 9144000 w 9144000"/>
              <a:gd name="connsiteY2" fmla="*/ 0 h 6858000"/>
              <a:gd name="connsiteX3" fmla="*/ 8072438 w 9144000"/>
              <a:gd name="connsiteY3" fmla="*/ 6858000 h 6858000"/>
              <a:gd name="connsiteX4" fmla="*/ 0 w 9144000"/>
              <a:gd name="connsiteY4" fmla="*/ 6819900 h 6858000"/>
              <a:gd name="connsiteX0" fmla="*/ 0 w 9144000"/>
              <a:gd name="connsiteY0" fmla="*/ 6819900 h 6838950"/>
              <a:gd name="connsiteX1" fmla="*/ 4976813 w 9144000"/>
              <a:gd name="connsiteY1" fmla="*/ 0 h 6838950"/>
              <a:gd name="connsiteX2" fmla="*/ 9144000 w 9144000"/>
              <a:gd name="connsiteY2" fmla="*/ 0 h 6838950"/>
              <a:gd name="connsiteX3" fmla="*/ 3938588 w 9144000"/>
              <a:gd name="connsiteY3" fmla="*/ 6838950 h 6838950"/>
              <a:gd name="connsiteX4" fmla="*/ 0 w 9144000"/>
              <a:gd name="connsiteY4" fmla="*/ 6819900 h 6838950"/>
              <a:gd name="connsiteX0" fmla="*/ 0 w 9067800"/>
              <a:gd name="connsiteY0" fmla="*/ 6838950 h 6858000"/>
              <a:gd name="connsiteX1" fmla="*/ 4976813 w 9067800"/>
              <a:gd name="connsiteY1" fmla="*/ 19050 h 6858000"/>
              <a:gd name="connsiteX2" fmla="*/ 9067800 w 9067800"/>
              <a:gd name="connsiteY2" fmla="*/ 0 h 6858000"/>
              <a:gd name="connsiteX3" fmla="*/ 3938588 w 9067800"/>
              <a:gd name="connsiteY3" fmla="*/ 6858000 h 6858000"/>
              <a:gd name="connsiteX4" fmla="*/ 0 w 9067800"/>
              <a:gd name="connsiteY4" fmla="*/ 683895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67800" h="6858000">
                <a:moveTo>
                  <a:pt x="0" y="6838950"/>
                </a:moveTo>
                <a:lnTo>
                  <a:pt x="4976813" y="19050"/>
                </a:lnTo>
                <a:lnTo>
                  <a:pt x="9067800" y="0"/>
                </a:lnTo>
                <a:lnTo>
                  <a:pt x="3938588" y="6858000"/>
                </a:lnTo>
                <a:lnTo>
                  <a:pt x="0" y="6838950"/>
                </a:lnTo>
                <a:close/>
              </a:path>
            </a:pathLst>
          </a:custGeom>
        </p:spPr>
        <p:txBody>
          <a:bodyPr/>
          <a:lstStyle/>
          <a:p>
            <a:endParaRPr lang="en-US"/>
          </a:p>
        </p:txBody>
      </p:sp>
    </p:spTree>
    <p:extLst>
      <p:ext uri="{BB962C8B-B14F-4D97-AF65-F5344CB8AC3E}">
        <p14:creationId xmlns:p14="http://schemas.microsoft.com/office/powerpoint/2010/main" val="447538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B7434-ECD8-43A8-AE20-40518545C5B6}"/>
              </a:ext>
            </a:extLst>
          </p:cNvPr>
          <p:cNvSpPr>
            <a:spLocks noGrp="1"/>
          </p:cNvSpPr>
          <p:nvPr>
            <p:ph type="title"/>
          </p:nvPr>
        </p:nvSpPr>
        <p:spPr>
          <a:xfrm>
            <a:off x="838200" y="365125"/>
            <a:ext cx="10515600" cy="739775"/>
          </a:xfrm>
          <a:prstGeom prst="rect">
            <a:avLst/>
          </a:prstGeom>
        </p:spPr>
        <p:txBody>
          <a:bodyPr/>
          <a:lstStyle>
            <a:lvl1pPr algn="ctr">
              <a:defRPr/>
            </a:lvl1pPr>
          </a:lstStyle>
          <a:p>
            <a:r>
              <a:rPr lang="en-US"/>
              <a:t>Click to edit Master title style</a:t>
            </a:r>
          </a:p>
        </p:txBody>
      </p:sp>
    </p:spTree>
    <p:extLst>
      <p:ext uri="{BB962C8B-B14F-4D97-AF65-F5344CB8AC3E}">
        <p14:creationId xmlns:p14="http://schemas.microsoft.com/office/powerpoint/2010/main" val="2307761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Rectángulo 5">
            <a:extLst>
              <a:ext uri="{FF2B5EF4-FFF2-40B4-BE49-F238E27FC236}">
                <a16:creationId xmlns:a16="http://schemas.microsoft.com/office/drawing/2014/main" id="{A15F1CD4-2D85-4990-8D52-784E7B242A06}"/>
              </a:ext>
            </a:extLst>
          </p:cNvPr>
          <p:cNvSpPr/>
          <p:nvPr userDrawn="1"/>
        </p:nvSpPr>
        <p:spPr>
          <a:xfrm>
            <a:off x="-4381500" y="-865241"/>
            <a:ext cx="4381500"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
        <p:nvSpPr>
          <p:cNvPr id="7" name="Rectángulo 6">
            <a:extLst>
              <a:ext uri="{FF2B5EF4-FFF2-40B4-BE49-F238E27FC236}">
                <a16:creationId xmlns:a16="http://schemas.microsoft.com/office/drawing/2014/main" id="{B0B4A640-C0F4-4D20-B946-EBF2D1318CBD}"/>
              </a:ext>
            </a:extLst>
          </p:cNvPr>
          <p:cNvSpPr/>
          <p:nvPr userDrawn="1"/>
        </p:nvSpPr>
        <p:spPr>
          <a:xfrm>
            <a:off x="-2989942" y="6881452"/>
            <a:ext cx="5112648" cy="9971141"/>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O"/>
          </a:p>
        </p:txBody>
      </p:sp>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76" r:id="rId1"/>
    <p:sldLayoutId id="2147483695" r:id="rId2"/>
    <p:sldLayoutId id="2147483702" r:id="rId3"/>
    <p:sldLayoutId id="2147483688" r:id="rId4"/>
    <p:sldLayoutId id="2147483703" r:id="rId5"/>
    <p:sldLayoutId id="2147483704" r:id="rId6"/>
    <p:sldLayoutId id="2147483705" r:id="rId7"/>
    <p:sldLayoutId id="2147483706" r:id="rId8"/>
    <p:sldLayoutId id="2147483707" r:id="rId9"/>
    <p:sldLayoutId id="2147483708" r:id="rId10"/>
    <p:sldLayoutId id="2147483709" r:id="rId11"/>
    <p:sldLayoutId id="214748371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3.jpg"/><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2.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rgbClr val="FEA303">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3016051" y="2161258"/>
            <a:ext cx="7317417" cy="563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Lato Font</a:t>
            </a:r>
            <a:r>
              <a:rPr lang="en-US" altLang="ja-JP" sz="1400"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3016051"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1605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6051"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4">
            <a:extLst>
              <a:ext uri="{FF2B5EF4-FFF2-40B4-BE49-F238E27FC236}">
                <a16:creationId xmlns:a16="http://schemas.microsoft.com/office/drawing/2014/main" id="{0277838A-6E04-486A-A8F6-351266DA235A}"/>
              </a:ext>
            </a:extLst>
          </p:cNvPr>
          <p:cNvGrpSpPr>
            <a:grpSpLocks noChangeAspect="1"/>
          </p:cNvGrpSpPr>
          <p:nvPr/>
        </p:nvGrpSpPr>
        <p:grpSpPr bwMode="auto">
          <a:xfrm>
            <a:off x="330200" y="393701"/>
            <a:ext cx="6580187" cy="5667375"/>
            <a:chOff x="592" y="380"/>
            <a:chExt cx="4145" cy="3570"/>
          </a:xfrm>
        </p:grpSpPr>
        <p:sp>
          <p:nvSpPr>
            <p:cNvPr id="4" name="Oval 5">
              <a:extLst>
                <a:ext uri="{FF2B5EF4-FFF2-40B4-BE49-F238E27FC236}">
                  <a16:creationId xmlns:a16="http://schemas.microsoft.com/office/drawing/2014/main" id="{D2754844-732F-435D-8272-950A163B512C}"/>
                </a:ext>
              </a:extLst>
            </p:cNvPr>
            <p:cNvSpPr>
              <a:spLocks noChangeArrowheads="1"/>
            </p:cNvSpPr>
            <p:nvPr/>
          </p:nvSpPr>
          <p:spPr bwMode="auto">
            <a:xfrm>
              <a:off x="2062" y="1648"/>
              <a:ext cx="795" cy="79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 name="Freeform 6">
              <a:extLst>
                <a:ext uri="{FF2B5EF4-FFF2-40B4-BE49-F238E27FC236}">
                  <a16:creationId xmlns:a16="http://schemas.microsoft.com/office/drawing/2014/main" id="{3D408896-11A0-4B88-902D-E4B8CFA0FCAF}"/>
                </a:ext>
              </a:extLst>
            </p:cNvPr>
            <p:cNvSpPr>
              <a:spLocks/>
            </p:cNvSpPr>
            <p:nvPr/>
          </p:nvSpPr>
          <p:spPr bwMode="auto">
            <a:xfrm>
              <a:off x="1537" y="879"/>
              <a:ext cx="1855" cy="2110"/>
            </a:xfrm>
            <a:custGeom>
              <a:avLst/>
              <a:gdLst>
                <a:gd name="T0" fmla="*/ 350 w 357"/>
                <a:gd name="T1" fmla="*/ 110 h 406"/>
                <a:gd name="T2" fmla="*/ 350 w 357"/>
                <a:gd name="T3" fmla="*/ 110 h 406"/>
                <a:gd name="T4" fmla="*/ 350 w 357"/>
                <a:gd name="T5" fmla="*/ 110 h 406"/>
                <a:gd name="T6" fmla="*/ 350 w 357"/>
                <a:gd name="T7" fmla="*/ 110 h 406"/>
                <a:gd name="T8" fmla="*/ 324 w 357"/>
                <a:gd name="T9" fmla="*/ 107 h 406"/>
                <a:gd name="T10" fmla="*/ 317 w 357"/>
                <a:gd name="T11" fmla="*/ 120 h 406"/>
                <a:gd name="T12" fmla="*/ 317 w 357"/>
                <a:gd name="T13" fmla="*/ 120 h 406"/>
                <a:gd name="T14" fmla="*/ 303 w 357"/>
                <a:gd name="T15" fmla="*/ 142 h 406"/>
                <a:gd name="T16" fmla="*/ 254 w 357"/>
                <a:gd name="T17" fmla="*/ 134 h 406"/>
                <a:gd name="T18" fmla="*/ 207 w 357"/>
                <a:gd name="T19" fmla="*/ 85 h 406"/>
                <a:gd name="T20" fmla="*/ 220 w 357"/>
                <a:gd name="T21" fmla="*/ 49 h 406"/>
                <a:gd name="T22" fmla="*/ 220 w 357"/>
                <a:gd name="T23" fmla="*/ 48 h 406"/>
                <a:gd name="T24" fmla="*/ 229 w 357"/>
                <a:gd name="T25" fmla="*/ 28 h 406"/>
                <a:gd name="T26" fmla="*/ 201 w 357"/>
                <a:gd name="T27" fmla="*/ 0 h 406"/>
                <a:gd name="T28" fmla="*/ 201 w 357"/>
                <a:gd name="T29" fmla="*/ 0 h 406"/>
                <a:gd name="T30" fmla="*/ 201 w 357"/>
                <a:gd name="T31" fmla="*/ 0 h 406"/>
                <a:gd name="T32" fmla="*/ 173 w 357"/>
                <a:gd name="T33" fmla="*/ 28 h 406"/>
                <a:gd name="T34" fmla="*/ 182 w 357"/>
                <a:gd name="T35" fmla="*/ 48 h 406"/>
                <a:gd name="T36" fmla="*/ 182 w 357"/>
                <a:gd name="T37" fmla="*/ 49 h 406"/>
                <a:gd name="T38" fmla="*/ 195 w 357"/>
                <a:gd name="T39" fmla="*/ 85 h 406"/>
                <a:gd name="T40" fmla="*/ 145 w 357"/>
                <a:gd name="T41" fmla="*/ 134 h 406"/>
                <a:gd name="T42" fmla="*/ 145 w 357"/>
                <a:gd name="T43" fmla="*/ 134 h 406"/>
                <a:gd name="T44" fmla="*/ 102 w 357"/>
                <a:gd name="T45" fmla="*/ 187 h 406"/>
                <a:gd name="T46" fmla="*/ 67 w 357"/>
                <a:gd name="T47" fmla="*/ 220 h 406"/>
                <a:gd name="T48" fmla="*/ 39 w 357"/>
                <a:gd name="T49" fmla="*/ 210 h 406"/>
                <a:gd name="T50" fmla="*/ 39 w 357"/>
                <a:gd name="T51" fmla="*/ 210 h 406"/>
                <a:gd name="T52" fmla="*/ 22 w 357"/>
                <a:gd name="T53" fmla="*/ 202 h 406"/>
                <a:gd name="T54" fmla="*/ 0 w 357"/>
                <a:gd name="T55" fmla="*/ 224 h 406"/>
                <a:gd name="T56" fmla="*/ 0 w 357"/>
                <a:gd name="T57" fmla="*/ 224 h 406"/>
                <a:gd name="T58" fmla="*/ 0 w 357"/>
                <a:gd name="T59" fmla="*/ 224 h 406"/>
                <a:gd name="T60" fmla="*/ 0 w 357"/>
                <a:gd name="T61" fmla="*/ 225 h 406"/>
                <a:gd name="T62" fmla="*/ 0 w 357"/>
                <a:gd name="T63" fmla="*/ 225 h 406"/>
                <a:gd name="T64" fmla="*/ 22 w 357"/>
                <a:gd name="T65" fmla="*/ 246 h 406"/>
                <a:gd name="T66" fmla="*/ 39 w 357"/>
                <a:gd name="T67" fmla="*/ 239 h 406"/>
                <a:gd name="T68" fmla="*/ 39 w 357"/>
                <a:gd name="T69" fmla="*/ 239 h 406"/>
                <a:gd name="T70" fmla="*/ 67 w 357"/>
                <a:gd name="T71" fmla="*/ 229 h 406"/>
                <a:gd name="T72" fmla="*/ 103 w 357"/>
                <a:gd name="T73" fmla="*/ 264 h 406"/>
                <a:gd name="T74" fmla="*/ 191 w 357"/>
                <a:gd name="T75" fmla="*/ 329 h 406"/>
                <a:gd name="T76" fmla="*/ 195 w 357"/>
                <a:gd name="T77" fmla="*/ 345 h 406"/>
                <a:gd name="T78" fmla="*/ 186 w 357"/>
                <a:gd name="T79" fmla="*/ 371 h 406"/>
                <a:gd name="T80" fmla="*/ 186 w 357"/>
                <a:gd name="T81" fmla="*/ 371 h 406"/>
                <a:gd name="T82" fmla="*/ 180 w 357"/>
                <a:gd name="T83" fmla="*/ 386 h 406"/>
                <a:gd name="T84" fmla="*/ 200 w 357"/>
                <a:gd name="T85" fmla="*/ 406 h 406"/>
                <a:gd name="T86" fmla="*/ 200 w 357"/>
                <a:gd name="T87" fmla="*/ 406 h 406"/>
                <a:gd name="T88" fmla="*/ 200 w 357"/>
                <a:gd name="T89" fmla="*/ 406 h 406"/>
                <a:gd name="T90" fmla="*/ 220 w 357"/>
                <a:gd name="T91" fmla="*/ 386 h 406"/>
                <a:gd name="T92" fmla="*/ 213 w 357"/>
                <a:gd name="T93" fmla="*/ 371 h 406"/>
                <a:gd name="T94" fmla="*/ 213 w 357"/>
                <a:gd name="T95" fmla="*/ 371 h 406"/>
                <a:gd name="T96" fmla="*/ 204 w 357"/>
                <a:gd name="T97" fmla="*/ 345 h 406"/>
                <a:gd name="T98" fmla="*/ 210 w 357"/>
                <a:gd name="T99" fmla="*/ 329 h 406"/>
                <a:gd name="T100" fmla="*/ 307 w 357"/>
                <a:gd name="T101" fmla="*/ 224 h 406"/>
                <a:gd name="T102" fmla="*/ 302 w 357"/>
                <a:gd name="T103" fmla="*/ 195 h 406"/>
                <a:gd name="T104" fmla="*/ 308 w 357"/>
                <a:gd name="T105" fmla="*/ 149 h 406"/>
                <a:gd name="T106" fmla="*/ 332 w 357"/>
                <a:gd name="T107" fmla="*/ 140 h 406"/>
                <a:gd name="T108" fmla="*/ 332 w 357"/>
                <a:gd name="T109" fmla="*/ 140 h 406"/>
                <a:gd name="T110" fmla="*/ 347 w 357"/>
                <a:gd name="T111" fmla="*/ 136 h 406"/>
                <a:gd name="T112" fmla="*/ 350 w 357"/>
                <a:gd name="T113" fmla="*/ 110 h 40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57" h="406">
                  <a:moveTo>
                    <a:pt x="350" y="110"/>
                  </a:moveTo>
                  <a:cubicBezTo>
                    <a:pt x="350" y="110"/>
                    <a:pt x="350" y="110"/>
                    <a:pt x="350" y="110"/>
                  </a:cubicBezTo>
                  <a:cubicBezTo>
                    <a:pt x="350" y="110"/>
                    <a:pt x="350" y="110"/>
                    <a:pt x="350" y="110"/>
                  </a:cubicBezTo>
                  <a:cubicBezTo>
                    <a:pt x="350" y="110"/>
                    <a:pt x="350" y="110"/>
                    <a:pt x="350" y="110"/>
                  </a:cubicBezTo>
                  <a:cubicBezTo>
                    <a:pt x="344" y="102"/>
                    <a:pt x="332" y="100"/>
                    <a:pt x="324" y="107"/>
                  </a:cubicBezTo>
                  <a:cubicBezTo>
                    <a:pt x="319" y="110"/>
                    <a:pt x="317" y="115"/>
                    <a:pt x="317" y="120"/>
                  </a:cubicBezTo>
                  <a:cubicBezTo>
                    <a:pt x="317" y="120"/>
                    <a:pt x="317" y="120"/>
                    <a:pt x="317" y="120"/>
                  </a:cubicBezTo>
                  <a:cubicBezTo>
                    <a:pt x="315" y="130"/>
                    <a:pt x="314" y="135"/>
                    <a:pt x="303" y="142"/>
                  </a:cubicBezTo>
                  <a:cubicBezTo>
                    <a:pt x="286" y="152"/>
                    <a:pt x="273" y="144"/>
                    <a:pt x="254" y="134"/>
                  </a:cubicBezTo>
                  <a:cubicBezTo>
                    <a:pt x="236" y="124"/>
                    <a:pt x="209" y="117"/>
                    <a:pt x="207" y="85"/>
                  </a:cubicBezTo>
                  <a:cubicBezTo>
                    <a:pt x="206" y="66"/>
                    <a:pt x="210" y="58"/>
                    <a:pt x="220" y="49"/>
                  </a:cubicBezTo>
                  <a:cubicBezTo>
                    <a:pt x="220" y="48"/>
                    <a:pt x="220" y="48"/>
                    <a:pt x="220" y="48"/>
                  </a:cubicBezTo>
                  <a:cubicBezTo>
                    <a:pt x="225" y="43"/>
                    <a:pt x="229" y="36"/>
                    <a:pt x="229" y="28"/>
                  </a:cubicBezTo>
                  <a:cubicBezTo>
                    <a:pt x="229" y="13"/>
                    <a:pt x="216" y="0"/>
                    <a:pt x="201" y="0"/>
                  </a:cubicBezTo>
                  <a:cubicBezTo>
                    <a:pt x="201" y="0"/>
                    <a:pt x="201" y="0"/>
                    <a:pt x="201" y="0"/>
                  </a:cubicBezTo>
                  <a:cubicBezTo>
                    <a:pt x="201" y="0"/>
                    <a:pt x="201" y="0"/>
                    <a:pt x="201" y="0"/>
                  </a:cubicBezTo>
                  <a:cubicBezTo>
                    <a:pt x="186" y="0"/>
                    <a:pt x="173" y="13"/>
                    <a:pt x="173" y="28"/>
                  </a:cubicBezTo>
                  <a:cubicBezTo>
                    <a:pt x="173" y="36"/>
                    <a:pt x="177" y="43"/>
                    <a:pt x="182" y="48"/>
                  </a:cubicBezTo>
                  <a:cubicBezTo>
                    <a:pt x="182" y="49"/>
                    <a:pt x="182" y="49"/>
                    <a:pt x="182" y="49"/>
                  </a:cubicBezTo>
                  <a:cubicBezTo>
                    <a:pt x="192" y="58"/>
                    <a:pt x="197" y="66"/>
                    <a:pt x="195" y="85"/>
                  </a:cubicBezTo>
                  <a:cubicBezTo>
                    <a:pt x="190" y="117"/>
                    <a:pt x="172" y="114"/>
                    <a:pt x="145" y="134"/>
                  </a:cubicBezTo>
                  <a:cubicBezTo>
                    <a:pt x="145" y="134"/>
                    <a:pt x="145" y="134"/>
                    <a:pt x="145" y="134"/>
                  </a:cubicBezTo>
                  <a:cubicBezTo>
                    <a:pt x="126" y="147"/>
                    <a:pt x="110" y="165"/>
                    <a:pt x="102" y="187"/>
                  </a:cubicBezTo>
                  <a:cubicBezTo>
                    <a:pt x="90" y="205"/>
                    <a:pt x="90" y="218"/>
                    <a:pt x="67" y="220"/>
                  </a:cubicBezTo>
                  <a:cubicBezTo>
                    <a:pt x="52" y="220"/>
                    <a:pt x="46" y="217"/>
                    <a:pt x="39" y="210"/>
                  </a:cubicBezTo>
                  <a:cubicBezTo>
                    <a:pt x="39" y="210"/>
                    <a:pt x="39" y="210"/>
                    <a:pt x="39" y="210"/>
                  </a:cubicBezTo>
                  <a:cubicBezTo>
                    <a:pt x="34" y="205"/>
                    <a:pt x="29" y="202"/>
                    <a:pt x="22" y="202"/>
                  </a:cubicBezTo>
                  <a:cubicBezTo>
                    <a:pt x="10" y="202"/>
                    <a:pt x="0" y="212"/>
                    <a:pt x="0" y="224"/>
                  </a:cubicBezTo>
                  <a:cubicBezTo>
                    <a:pt x="0" y="224"/>
                    <a:pt x="0" y="224"/>
                    <a:pt x="0" y="224"/>
                  </a:cubicBezTo>
                  <a:cubicBezTo>
                    <a:pt x="0" y="224"/>
                    <a:pt x="0" y="224"/>
                    <a:pt x="0" y="224"/>
                  </a:cubicBezTo>
                  <a:cubicBezTo>
                    <a:pt x="0" y="225"/>
                    <a:pt x="0" y="225"/>
                    <a:pt x="0" y="225"/>
                  </a:cubicBezTo>
                  <a:cubicBezTo>
                    <a:pt x="0" y="225"/>
                    <a:pt x="0" y="225"/>
                    <a:pt x="0" y="225"/>
                  </a:cubicBezTo>
                  <a:cubicBezTo>
                    <a:pt x="0" y="237"/>
                    <a:pt x="10" y="246"/>
                    <a:pt x="22" y="246"/>
                  </a:cubicBezTo>
                  <a:cubicBezTo>
                    <a:pt x="29" y="246"/>
                    <a:pt x="34" y="244"/>
                    <a:pt x="39" y="239"/>
                  </a:cubicBezTo>
                  <a:cubicBezTo>
                    <a:pt x="39" y="239"/>
                    <a:pt x="39" y="239"/>
                    <a:pt x="39" y="239"/>
                  </a:cubicBezTo>
                  <a:cubicBezTo>
                    <a:pt x="46" y="232"/>
                    <a:pt x="52" y="227"/>
                    <a:pt x="67" y="229"/>
                  </a:cubicBezTo>
                  <a:cubicBezTo>
                    <a:pt x="91" y="233"/>
                    <a:pt x="90" y="245"/>
                    <a:pt x="103" y="264"/>
                  </a:cubicBezTo>
                  <a:cubicBezTo>
                    <a:pt x="117" y="299"/>
                    <a:pt x="151" y="325"/>
                    <a:pt x="191" y="329"/>
                  </a:cubicBezTo>
                  <a:cubicBezTo>
                    <a:pt x="193" y="333"/>
                    <a:pt x="195" y="338"/>
                    <a:pt x="195" y="345"/>
                  </a:cubicBezTo>
                  <a:cubicBezTo>
                    <a:pt x="196" y="358"/>
                    <a:pt x="193" y="364"/>
                    <a:pt x="186" y="371"/>
                  </a:cubicBezTo>
                  <a:cubicBezTo>
                    <a:pt x="186" y="371"/>
                    <a:pt x="186" y="371"/>
                    <a:pt x="186" y="371"/>
                  </a:cubicBezTo>
                  <a:cubicBezTo>
                    <a:pt x="182" y="374"/>
                    <a:pt x="180" y="380"/>
                    <a:pt x="180" y="386"/>
                  </a:cubicBezTo>
                  <a:cubicBezTo>
                    <a:pt x="180" y="397"/>
                    <a:pt x="189" y="406"/>
                    <a:pt x="200" y="406"/>
                  </a:cubicBezTo>
                  <a:cubicBezTo>
                    <a:pt x="200" y="406"/>
                    <a:pt x="200" y="406"/>
                    <a:pt x="200" y="406"/>
                  </a:cubicBezTo>
                  <a:cubicBezTo>
                    <a:pt x="200" y="406"/>
                    <a:pt x="200" y="406"/>
                    <a:pt x="200" y="406"/>
                  </a:cubicBezTo>
                  <a:cubicBezTo>
                    <a:pt x="211" y="406"/>
                    <a:pt x="220" y="397"/>
                    <a:pt x="220" y="386"/>
                  </a:cubicBezTo>
                  <a:cubicBezTo>
                    <a:pt x="220" y="380"/>
                    <a:pt x="217" y="374"/>
                    <a:pt x="213" y="371"/>
                  </a:cubicBezTo>
                  <a:cubicBezTo>
                    <a:pt x="213" y="371"/>
                    <a:pt x="213" y="371"/>
                    <a:pt x="213" y="371"/>
                  </a:cubicBezTo>
                  <a:cubicBezTo>
                    <a:pt x="206" y="364"/>
                    <a:pt x="202" y="358"/>
                    <a:pt x="204" y="345"/>
                  </a:cubicBezTo>
                  <a:cubicBezTo>
                    <a:pt x="205" y="338"/>
                    <a:pt x="207" y="333"/>
                    <a:pt x="210" y="329"/>
                  </a:cubicBezTo>
                  <a:cubicBezTo>
                    <a:pt x="264" y="325"/>
                    <a:pt x="307" y="279"/>
                    <a:pt x="307" y="224"/>
                  </a:cubicBezTo>
                  <a:cubicBezTo>
                    <a:pt x="307" y="214"/>
                    <a:pt x="305" y="204"/>
                    <a:pt x="302" y="195"/>
                  </a:cubicBezTo>
                  <a:cubicBezTo>
                    <a:pt x="299" y="180"/>
                    <a:pt x="292" y="163"/>
                    <a:pt x="308" y="149"/>
                  </a:cubicBezTo>
                  <a:cubicBezTo>
                    <a:pt x="318" y="140"/>
                    <a:pt x="323" y="139"/>
                    <a:pt x="332" y="140"/>
                  </a:cubicBezTo>
                  <a:cubicBezTo>
                    <a:pt x="332" y="140"/>
                    <a:pt x="332" y="140"/>
                    <a:pt x="332" y="140"/>
                  </a:cubicBezTo>
                  <a:cubicBezTo>
                    <a:pt x="337" y="141"/>
                    <a:pt x="343" y="140"/>
                    <a:pt x="347" y="136"/>
                  </a:cubicBezTo>
                  <a:cubicBezTo>
                    <a:pt x="355" y="130"/>
                    <a:pt x="357" y="118"/>
                    <a:pt x="350" y="110"/>
                  </a:cubicBezTo>
                  <a:close/>
                </a:path>
              </a:pathLst>
            </a:custGeom>
            <a:solidFill>
              <a:srgbClr val="FEAC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Oval 7">
              <a:extLst>
                <a:ext uri="{FF2B5EF4-FFF2-40B4-BE49-F238E27FC236}">
                  <a16:creationId xmlns:a16="http://schemas.microsoft.com/office/drawing/2014/main" id="{431C339A-FA99-40DB-BA4D-791F5A88F45E}"/>
                </a:ext>
              </a:extLst>
            </p:cNvPr>
            <p:cNvSpPr>
              <a:spLocks noChangeArrowheads="1"/>
            </p:cNvSpPr>
            <p:nvPr/>
          </p:nvSpPr>
          <p:spPr bwMode="auto">
            <a:xfrm>
              <a:off x="2467" y="910"/>
              <a:ext cx="229" cy="229"/>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 name="Oval 8">
              <a:extLst>
                <a:ext uri="{FF2B5EF4-FFF2-40B4-BE49-F238E27FC236}">
                  <a16:creationId xmlns:a16="http://schemas.microsoft.com/office/drawing/2014/main" id="{356CCC6E-7B3C-4356-9C5C-E45AC9097E50}"/>
                </a:ext>
              </a:extLst>
            </p:cNvPr>
            <p:cNvSpPr>
              <a:spLocks noChangeArrowheads="1"/>
            </p:cNvSpPr>
            <p:nvPr/>
          </p:nvSpPr>
          <p:spPr bwMode="auto">
            <a:xfrm>
              <a:off x="2083" y="1539"/>
              <a:ext cx="997" cy="1003"/>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Freeform 9">
              <a:extLst>
                <a:ext uri="{FF2B5EF4-FFF2-40B4-BE49-F238E27FC236}">
                  <a16:creationId xmlns:a16="http://schemas.microsoft.com/office/drawing/2014/main" id="{0A410FB6-A650-4872-B4BE-233C9E736066}"/>
                </a:ext>
              </a:extLst>
            </p:cNvPr>
            <p:cNvSpPr>
              <a:spLocks/>
            </p:cNvSpPr>
            <p:nvPr/>
          </p:nvSpPr>
          <p:spPr bwMode="auto">
            <a:xfrm>
              <a:off x="592" y="1664"/>
              <a:ext cx="1158" cy="743"/>
            </a:xfrm>
            <a:custGeom>
              <a:avLst/>
              <a:gdLst>
                <a:gd name="T0" fmla="*/ 150 w 223"/>
                <a:gd name="T1" fmla="*/ 143 h 143"/>
                <a:gd name="T2" fmla="*/ 223 w 223"/>
                <a:gd name="T3" fmla="*/ 73 h 143"/>
                <a:gd name="T4" fmla="*/ 223 w 223"/>
                <a:gd name="T5" fmla="*/ 73 h 143"/>
                <a:gd name="T6" fmla="*/ 223 w 223"/>
                <a:gd name="T7" fmla="*/ 73 h 143"/>
                <a:gd name="T8" fmla="*/ 153 w 223"/>
                <a:gd name="T9" fmla="*/ 0 h 143"/>
                <a:gd name="T10" fmla="*/ 92 w 223"/>
                <a:gd name="T11" fmla="*/ 32 h 143"/>
                <a:gd name="T12" fmla="*/ 92 w 223"/>
                <a:gd name="T13" fmla="*/ 32 h 143"/>
                <a:gd name="T14" fmla="*/ 57 w 223"/>
                <a:gd name="T15" fmla="*/ 65 h 143"/>
                <a:gd name="T16" fmla="*/ 33 w 223"/>
                <a:gd name="T17" fmla="*/ 56 h 143"/>
                <a:gd name="T18" fmla="*/ 33 w 223"/>
                <a:gd name="T19" fmla="*/ 56 h 143"/>
                <a:gd name="T20" fmla="*/ 19 w 223"/>
                <a:gd name="T21" fmla="*/ 50 h 143"/>
                <a:gd name="T22" fmla="*/ 0 w 223"/>
                <a:gd name="T23" fmla="*/ 68 h 143"/>
                <a:gd name="T24" fmla="*/ 0 w 223"/>
                <a:gd name="T25" fmla="*/ 68 h 143"/>
                <a:gd name="T26" fmla="*/ 0 w 223"/>
                <a:gd name="T27" fmla="*/ 68 h 143"/>
                <a:gd name="T28" fmla="*/ 0 w 223"/>
                <a:gd name="T29" fmla="*/ 68 h 143"/>
                <a:gd name="T30" fmla="*/ 0 w 223"/>
                <a:gd name="T31" fmla="*/ 68 h 143"/>
                <a:gd name="T32" fmla="*/ 19 w 223"/>
                <a:gd name="T33" fmla="*/ 87 h 143"/>
                <a:gd name="T34" fmla="*/ 33 w 223"/>
                <a:gd name="T35" fmla="*/ 82 h 143"/>
                <a:gd name="T36" fmla="*/ 33 w 223"/>
                <a:gd name="T37" fmla="*/ 82 h 143"/>
                <a:gd name="T38" fmla="*/ 57 w 223"/>
                <a:gd name="T39" fmla="*/ 74 h 143"/>
                <a:gd name="T40" fmla="*/ 90 w 223"/>
                <a:gd name="T41" fmla="*/ 108 h 143"/>
                <a:gd name="T42" fmla="*/ 90 w 223"/>
                <a:gd name="T43" fmla="*/ 108 h 143"/>
                <a:gd name="T44" fmla="*/ 150 w 223"/>
                <a:gd name="T45" fmla="*/ 143 h 1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223" h="143">
                  <a:moveTo>
                    <a:pt x="150" y="143"/>
                  </a:moveTo>
                  <a:cubicBezTo>
                    <a:pt x="189" y="143"/>
                    <a:pt x="222" y="112"/>
                    <a:pt x="223" y="73"/>
                  </a:cubicBezTo>
                  <a:cubicBezTo>
                    <a:pt x="223" y="73"/>
                    <a:pt x="223" y="73"/>
                    <a:pt x="223" y="73"/>
                  </a:cubicBezTo>
                  <a:cubicBezTo>
                    <a:pt x="223" y="73"/>
                    <a:pt x="223" y="73"/>
                    <a:pt x="223" y="73"/>
                  </a:cubicBezTo>
                  <a:cubicBezTo>
                    <a:pt x="223" y="34"/>
                    <a:pt x="192" y="1"/>
                    <a:pt x="153" y="0"/>
                  </a:cubicBezTo>
                  <a:cubicBezTo>
                    <a:pt x="127" y="0"/>
                    <a:pt x="105" y="13"/>
                    <a:pt x="92" y="32"/>
                  </a:cubicBezTo>
                  <a:cubicBezTo>
                    <a:pt x="92" y="32"/>
                    <a:pt x="92" y="32"/>
                    <a:pt x="92" y="32"/>
                  </a:cubicBezTo>
                  <a:cubicBezTo>
                    <a:pt x="77" y="51"/>
                    <a:pt x="79" y="65"/>
                    <a:pt x="57" y="65"/>
                  </a:cubicBezTo>
                  <a:cubicBezTo>
                    <a:pt x="45" y="66"/>
                    <a:pt x="40" y="63"/>
                    <a:pt x="33" y="56"/>
                  </a:cubicBezTo>
                  <a:cubicBezTo>
                    <a:pt x="33" y="56"/>
                    <a:pt x="33" y="56"/>
                    <a:pt x="33" y="56"/>
                  </a:cubicBezTo>
                  <a:cubicBezTo>
                    <a:pt x="30" y="53"/>
                    <a:pt x="25" y="50"/>
                    <a:pt x="19" y="50"/>
                  </a:cubicBezTo>
                  <a:cubicBezTo>
                    <a:pt x="9" y="50"/>
                    <a:pt x="1" y="58"/>
                    <a:pt x="0" y="68"/>
                  </a:cubicBezTo>
                  <a:cubicBezTo>
                    <a:pt x="0" y="68"/>
                    <a:pt x="0" y="68"/>
                    <a:pt x="0" y="68"/>
                  </a:cubicBezTo>
                  <a:cubicBezTo>
                    <a:pt x="0" y="68"/>
                    <a:pt x="0" y="68"/>
                    <a:pt x="0" y="68"/>
                  </a:cubicBezTo>
                  <a:cubicBezTo>
                    <a:pt x="0" y="68"/>
                    <a:pt x="0" y="68"/>
                    <a:pt x="0" y="68"/>
                  </a:cubicBezTo>
                  <a:cubicBezTo>
                    <a:pt x="0" y="68"/>
                    <a:pt x="0" y="68"/>
                    <a:pt x="0" y="68"/>
                  </a:cubicBezTo>
                  <a:cubicBezTo>
                    <a:pt x="0" y="79"/>
                    <a:pt x="8" y="87"/>
                    <a:pt x="19" y="87"/>
                  </a:cubicBezTo>
                  <a:cubicBezTo>
                    <a:pt x="24" y="88"/>
                    <a:pt x="29" y="85"/>
                    <a:pt x="33" y="82"/>
                  </a:cubicBezTo>
                  <a:cubicBezTo>
                    <a:pt x="33" y="82"/>
                    <a:pt x="33" y="82"/>
                    <a:pt x="33" y="82"/>
                  </a:cubicBezTo>
                  <a:cubicBezTo>
                    <a:pt x="39" y="75"/>
                    <a:pt x="44" y="72"/>
                    <a:pt x="57" y="74"/>
                  </a:cubicBezTo>
                  <a:cubicBezTo>
                    <a:pt x="79" y="77"/>
                    <a:pt x="76" y="89"/>
                    <a:pt x="90" y="108"/>
                  </a:cubicBezTo>
                  <a:cubicBezTo>
                    <a:pt x="90" y="108"/>
                    <a:pt x="90" y="108"/>
                    <a:pt x="90" y="108"/>
                  </a:cubicBezTo>
                  <a:cubicBezTo>
                    <a:pt x="102" y="128"/>
                    <a:pt x="124" y="142"/>
                    <a:pt x="150" y="143"/>
                  </a:cubicBezTo>
                  <a:close/>
                </a:path>
              </a:pathLst>
            </a:custGeom>
            <a:solidFill>
              <a:srgbClr val="6DCFD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10">
              <a:extLst>
                <a:ext uri="{FF2B5EF4-FFF2-40B4-BE49-F238E27FC236}">
                  <a16:creationId xmlns:a16="http://schemas.microsoft.com/office/drawing/2014/main" id="{28A4B9EA-1953-48B4-A4F8-50BAC7C45E07}"/>
                </a:ext>
              </a:extLst>
            </p:cNvPr>
            <p:cNvSpPr>
              <a:spLocks/>
            </p:cNvSpPr>
            <p:nvPr/>
          </p:nvSpPr>
          <p:spPr bwMode="auto">
            <a:xfrm>
              <a:off x="613" y="1944"/>
              <a:ext cx="156" cy="151"/>
            </a:xfrm>
            <a:custGeom>
              <a:avLst/>
              <a:gdLst>
                <a:gd name="T0" fmla="*/ 15 w 30"/>
                <a:gd name="T1" fmla="*/ 0 h 29"/>
                <a:gd name="T2" fmla="*/ 30 w 30"/>
                <a:gd name="T3" fmla="*/ 15 h 29"/>
                <a:gd name="T4" fmla="*/ 15 w 30"/>
                <a:gd name="T5" fmla="*/ 29 h 29"/>
                <a:gd name="T6" fmla="*/ 0 w 30"/>
                <a:gd name="T7" fmla="*/ 14 h 29"/>
                <a:gd name="T8" fmla="*/ 15 w 30"/>
                <a:gd name="T9" fmla="*/ 0 h 29"/>
              </a:gdLst>
              <a:ahLst/>
              <a:cxnLst>
                <a:cxn ang="0">
                  <a:pos x="T0" y="T1"/>
                </a:cxn>
                <a:cxn ang="0">
                  <a:pos x="T2" y="T3"/>
                </a:cxn>
                <a:cxn ang="0">
                  <a:pos x="T4" y="T5"/>
                </a:cxn>
                <a:cxn ang="0">
                  <a:pos x="T6" y="T7"/>
                </a:cxn>
                <a:cxn ang="0">
                  <a:pos x="T8" y="T9"/>
                </a:cxn>
              </a:cxnLst>
              <a:rect l="0" t="0" r="r" b="b"/>
              <a:pathLst>
                <a:path w="30" h="29">
                  <a:moveTo>
                    <a:pt x="15" y="0"/>
                  </a:moveTo>
                  <a:cubicBezTo>
                    <a:pt x="23" y="0"/>
                    <a:pt x="30" y="7"/>
                    <a:pt x="30" y="15"/>
                  </a:cubicBezTo>
                  <a:cubicBezTo>
                    <a:pt x="29" y="23"/>
                    <a:pt x="23" y="29"/>
                    <a:pt x="15" y="29"/>
                  </a:cubicBezTo>
                  <a:cubicBezTo>
                    <a:pt x="7" y="29"/>
                    <a:pt x="0" y="22"/>
                    <a:pt x="0" y="14"/>
                  </a:cubicBezTo>
                  <a:cubicBezTo>
                    <a:pt x="1" y="6"/>
                    <a:pt x="7" y="0"/>
                    <a:pt x="15"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11">
              <a:extLst>
                <a:ext uri="{FF2B5EF4-FFF2-40B4-BE49-F238E27FC236}">
                  <a16:creationId xmlns:a16="http://schemas.microsoft.com/office/drawing/2014/main" id="{95793DD9-8BCE-46B4-AA34-160136EE8CC7}"/>
                </a:ext>
              </a:extLst>
            </p:cNvPr>
            <p:cNvSpPr>
              <a:spLocks/>
            </p:cNvSpPr>
            <p:nvPr/>
          </p:nvSpPr>
          <p:spPr bwMode="auto">
            <a:xfrm>
              <a:off x="1034" y="1695"/>
              <a:ext cx="685" cy="681"/>
            </a:xfrm>
            <a:custGeom>
              <a:avLst/>
              <a:gdLst>
                <a:gd name="T0" fmla="*/ 68 w 132"/>
                <a:gd name="T1" fmla="*/ 0 h 131"/>
                <a:gd name="T2" fmla="*/ 131 w 132"/>
                <a:gd name="T3" fmla="*/ 67 h 131"/>
                <a:gd name="T4" fmla="*/ 65 w 132"/>
                <a:gd name="T5" fmla="*/ 130 h 131"/>
                <a:gd name="T6" fmla="*/ 1 w 132"/>
                <a:gd name="T7" fmla="*/ 64 h 131"/>
                <a:gd name="T8" fmla="*/ 68 w 132"/>
                <a:gd name="T9" fmla="*/ 0 h 131"/>
              </a:gdLst>
              <a:ahLst/>
              <a:cxnLst>
                <a:cxn ang="0">
                  <a:pos x="T0" y="T1"/>
                </a:cxn>
                <a:cxn ang="0">
                  <a:pos x="T2" y="T3"/>
                </a:cxn>
                <a:cxn ang="0">
                  <a:pos x="T4" y="T5"/>
                </a:cxn>
                <a:cxn ang="0">
                  <a:pos x="T6" y="T7"/>
                </a:cxn>
                <a:cxn ang="0">
                  <a:pos x="T8" y="T9"/>
                </a:cxn>
              </a:cxnLst>
              <a:rect l="0" t="0" r="r" b="b"/>
              <a:pathLst>
                <a:path w="132" h="131">
                  <a:moveTo>
                    <a:pt x="68" y="0"/>
                  </a:moveTo>
                  <a:cubicBezTo>
                    <a:pt x="103" y="1"/>
                    <a:pt x="132" y="31"/>
                    <a:pt x="131" y="67"/>
                  </a:cubicBezTo>
                  <a:cubicBezTo>
                    <a:pt x="130" y="103"/>
                    <a:pt x="101" y="131"/>
                    <a:pt x="65" y="130"/>
                  </a:cubicBezTo>
                  <a:cubicBezTo>
                    <a:pt x="29" y="130"/>
                    <a:pt x="0" y="100"/>
                    <a:pt x="1" y="64"/>
                  </a:cubicBezTo>
                  <a:cubicBezTo>
                    <a:pt x="2" y="28"/>
                    <a:pt x="32" y="0"/>
                    <a:pt x="68" y="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12">
              <a:extLst>
                <a:ext uri="{FF2B5EF4-FFF2-40B4-BE49-F238E27FC236}">
                  <a16:creationId xmlns:a16="http://schemas.microsoft.com/office/drawing/2014/main" id="{C4586EF8-1327-4A96-861A-F78916C14B60}"/>
                </a:ext>
              </a:extLst>
            </p:cNvPr>
            <p:cNvSpPr>
              <a:spLocks/>
            </p:cNvSpPr>
            <p:nvPr/>
          </p:nvSpPr>
          <p:spPr bwMode="auto">
            <a:xfrm>
              <a:off x="3038" y="2064"/>
              <a:ext cx="1699" cy="1413"/>
            </a:xfrm>
            <a:custGeom>
              <a:avLst/>
              <a:gdLst>
                <a:gd name="T0" fmla="*/ 187 w 327"/>
                <a:gd name="T1" fmla="*/ 34 h 272"/>
                <a:gd name="T2" fmla="*/ 34 w 327"/>
                <a:gd name="T3" fmla="*/ 63 h 272"/>
                <a:gd name="T4" fmla="*/ 34 w 327"/>
                <a:gd name="T5" fmla="*/ 63 h 272"/>
                <a:gd name="T6" fmla="*/ 34 w 327"/>
                <a:gd name="T7" fmla="*/ 63 h 272"/>
                <a:gd name="T8" fmla="*/ 34 w 327"/>
                <a:gd name="T9" fmla="*/ 63 h 272"/>
                <a:gd name="T10" fmla="*/ 63 w 327"/>
                <a:gd name="T11" fmla="*/ 216 h 272"/>
                <a:gd name="T12" fmla="*/ 170 w 327"/>
                <a:gd name="T13" fmla="*/ 225 h 272"/>
                <a:gd name="T14" fmla="*/ 169 w 327"/>
                <a:gd name="T15" fmla="*/ 225 h 272"/>
                <a:gd name="T16" fmla="*/ 241 w 327"/>
                <a:gd name="T17" fmla="*/ 211 h 272"/>
                <a:gd name="T18" fmla="*/ 265 w 327"/>
                <a:gd name="T19" fmla="*/ 243 h 272"/>
                <a:gd name="T20" fmla="*/ 265 w 327"/>
                <a:gd name="T21" fmla="*/ 243 h 272"/>
                <a:gd name="T22" fmla="*/ 278 w 327"/>
                <a:gd name="T23" fmla="*/ 263 h 272"/>
                <a:gd name="T24" fmla="*/ 318 w 327"/>
                <a:gd name="T25" fmla="*/ 255 h 272"/>
                <a:gd name="T26" fmla="*/ 318 w 327"/>
                <a:gd name="T27" fmla="*/ 255 h 272"/>
                <a:gd name="T28" fmla="*/ 318 w 327"/>
                <a:gd name="T29" fmla="*/ 255 h 272"/>
                <a:gd name="T30" fmla="*/ 318 w 327"/>
                <a:gd name="T31" fmla="*/ 255 h 272"/>
                <a:gd name="T32" fmla="*/ 318 w 327"/>
                <a:gd name="T33" fmla="*/ 255 h 272"/>
                <a:gd name="T34" fmla="*/ 310 w 327"/>
                <a:gd name="T35" fmla="*/ 215 h 272"/>
                <a:gd name="T36" fmla="*/ 287 w 327"/>
                <a:gd name="T37" fmla="*/ 211 h 272"/>
                <a:gd name="T38" fmla="*/ 287 w 327"/>
                <a:gd name="T39" fmla="*/ 211 h 272"/>
                <a:gd name="T40" fmla="*/ 249 w 327"/>
                <a:gd name="T41" fmla="*/ 201 h 272"/>
                <a:gd name="T42" fmla="*/ 235 w 327"/>
                <a:gd name="T43" fmla="*/ 129 h 272"/>
                <a:gd name="T44" fmla="*/ 235 w 327"/>
                <a:gd name="T45" fmla="*/ 129 h 272"/>
                <a:gd name="T46" fmla="*/ 187 w 327"/>
                <a:gd name="T47" fmla="*/ 34 h 2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27" h="272">
                  <a:moveTo>
                    <a:pt x="187" y="34"/>
                  </a:moveTo>
                  <a:cubicBezTo>
                    <a:pt x="136" y="0"/>
                    <a:pt x="68" y="13"/>
                    <a:pt x="34" y="63"/>
                  </a:cubicBezTo>
                  <a:cubicBezTo>
                    <a:pt x="34" y="63"/>
                    <a:pt x="34" y="63"/>
                    <a:pt x="34" y="63"/>
                  </a:cubicBezTo>
                  <a:cubicBezTo>
                    <a:pt x="34" y="63"/>
                    <a:pt x="34" y="63"/>
                    <a:pt x="34" y="63"/>
                  </a:cubicBezTo>
                  <a:cubicBezTo>
                    <a:pt x="34" y="63"/>
                    <a:pt x="34" y="63"/>
                    <a:pt x="34" y="63"/>
                  </a:cubicBezTo>
                  <a:cubicBezTo>
                    <a:pt x="0" y="113"/>
                    <a:pt x="13" y="182"/>
                    <a:pt x="63" y="216"/>
                  </a:cubicBezTo>
                  <a:cubicBezTo>
                    <a:pt x="96" y="238"/>
                    <a:pt x="136" y="240"/>
                    <a:pt x="170" y="225"/>
                  </a:cubicBezTo>
                  <a:cubicBezTo>
                    <a:pt x="169" y="225"/>
                    <a:pt x="169" y="225"/>
                    <a:pt x="169" y="225"/>
                  </a:cubicBezTo>
                  <a:cubicBezTo>
                    <a:pt x="203" y="214"/>
                    <a:pt x="212" y="194"/>
                    <a:pt x="241" y="211"/>
                  </a:cubicBezTo>
                  <a:cubicBezTo>
                    <a:pt x="258" y="221"/>
                    <a:pt x="262" y="229"/>
                    <a:pt x="265" y="243"/>
                  </a:cubicBezTo>
                  <a:cubicBezTo>
                    <a:pt x="265" y="243"/>
                    <a:pt x="265" y="243"/>
                    <a:pt x="265" y="243"/>
                  </a:cubicBezTo>
                  <a:cubicBezTo>
                    <a:pt x="266" y="251"/>
                    <a:pt x="271" y="258"/>
                    <a:pt x="278" y="263"/>
                  </a:cubicBezTo>
                  <a:cubicBezTo>
                    <a:pt x="291" y="272"/>
                    <a:pt x="309" y="268"/>
                    <a:pt x="318" y="255"/>
                  </a:cubicBezTo>
                  <a:cubicBezTo>
                    <a:pt x="318" y="255"/>
                    <a:pt x="318" y="255"/>
                    <a:pt x="318" y="255"/>
                  </a:cubicBezTo>
                  <a:cubicBezTo>
                    <a:pt x="318" y="255"/>
                    <a:pt x="318" y="255"/>
                    <a:pt x="318" y="255"/>
                  </a:cubicBezTo>
                  <a:cubicBezTo>
                    <a:pt x="318" y="255"/>
                    <a:pt x="318" y="255"/>
                    <a:pt x="318" y="255"/>
                  </a:cubicBezTo>
                  <a:cubicBezTo>
                    <a:pt x="318" y="255"/>
                    <a:pt x="318" y="255"/>
                    <a:pt x="318" y="255"/>
                  </a:cubicBezTo>
                  <a:cubicBezTo>
                    <a:pt x="327" y="242"/>
                    <a:pt x="323" y="224"/>
                    <a:pt x="310" y="215"/>
                  </a:cubicBezTo>
                  <a:cubicBezTo>
                    <a:pt x="303" y="210"/>
                    <a:pt x="295" y="209"/>
                    <a:pt x="287" y="211"/>
                  </a:cubicBezTo>
                  <a:cubicBezTo>
                    <a:pt x="287" y="211"/>
                    <a:pt x="287" y="211"/>
                    <a:pt x="287" y="211"/>
                  </a:cubicBezTo>
                  <a:cubicBezTo>
                    <a:pt x="273" y="213"/>
                    <a:pt x="263" y="214"/>
                    <a:pt x="249" y="201"/>
                  </a:cubicBezTo>
                  <a:cubicBezTo>
                    <a:pt x="223" y="178"/>
                    <a:pt x="237" y="165"/>
                    <a:pt x="235" y="129"/>
                  </a:cubicBezTo>
                  <a:cubicBezTo>
                    <a:pt x="235" y="129"/>
                    <a:pt x="235" y="129"/>
                    <a:pt x="235" y="129"/>
                  </a:cubicBezTo>
                  <a:cubicBezTo>
                    <a:pt x="236" y="92"/>
                    <a:pt x="219" y="56"/>
                    <a:pt x="187" y="34"/>
                  </a:cubicBezTo>
                  <a:close/>
                </a:path>
              </a:pathLst>
            </a:custGeom>
            <a:solidFill>
              <a:srgbClr val="3824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13">
              <a:extLst>
                <a:ext uri="{FF2B5EF4-FFF2-40B4-BE49-F238E27FC236}">
                  <a16:creationId xmlns:a16="http://schemas.microsoft.com/office/drawing/2014/main" id="{3995C6E8-7895-4DAA-9C34-C721F6352273}"/>
                </a:ext>
              </a:extLst>
            </p:cNvPr>
            <p:cNvSpPr>
              <a:spLocks/>
            </p:cNvSpPr>
            <p:nvPr/>
          </p:nvSpPr>
          <p:spPr bwMode="auto">
            <a:xfrm>
              <a:off x="4430" y="3171"/>
              <a:ext cx="265" cy="270"/>
            </a:xfrm>
            <a:custGeom>
              <a:avLst/>
              <a:gdLst>
                <a:gd name="T0" fmla="*/ 13 w 51"/>
                <a:gd name="T1" fmla="*/ 45 h 52"/>
                <a:gd name="T2" fmla="*/ 7 w 51"/>
                <a:gd name="T3" fmla="*/ 13 h 52"/>
                <a:gd name="T4" fmla="*/ 38 w 51"/>
                <a:gd name="T5" fmla="*/ 7 h 52"/>
                <a:gd name="T6" fmla="*/ 44 w 51"/>
                <a:gd name="T7" fmla="*/ 39 h 52"/>
                <a:gd name="T8" fmla="*/ 13 w 51"/>
                <a:gd name="T9" fmla="*/ 45 h 52"/>
              </a:gdLst>
              <a:ahLst/>
              <a:cxnLst>
                <a:cxn ang="0">
                  <a:pos x="T0" y="T1"/>
                </a:cxn>
                <a:cxn ang="0">
                  <a:pos x="T2" y="T3"/>
                </a:cxn>
                <a:cxn ang="0">
                  <a:pos x="T4" y="T5"/>
                </a:cxn>
                <a:cxn ang="0">
                  <a:pos x="T6" y="T7"/>
                </a:cxn>
                <a:cxn ang="0">
                  <a:pos x="T8" y="T9"/>
                </a:cxn>
              </a:cxnLst>
              <a:rect l="0" t="0" r="r" b="b"/>
              <a:pathLst>
                <a:path w="51" h="52">
                  <a:moveTo>
                    <a:pt x="13" y="45"/>
                  </a:moveTo>
                  <a:cubicBezTo>
                    <a:pt x="3" y="38"/>
                    <a:pt x="0" y="24"/>
                    <a:pt x="7" y="13"/>
                  </a:cubicBezTo>
                  <a:cubicBezTo>
                    <a:pt x="14" y="3"/>
                    <a:pt x="28" y="0"/>
                    <a:pt x="38" y="7"/>
                  </a:cubicBezTo>
                  <a:cubicBezTo>
                    <a:pt x="49" y="14"/>
                    <a:pt x="51" y="28"/>
                    <a:pt x="44" y="39"/>
                  </a:cubicBezTo>
                  <a:cubicBezTo>
                    <a:pt x="37" y="49"/>
                    <a:pt x="23" y="52"/>
                    <a:pt x="13" y="4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14">
              <a:extLst>
                <a:ext uri="{FF2B5EF4-FFF2-40B4-BE49-F238E27FC236}">
                  <a16:creationId xmlns:a16="http://schemas.microsoft.com/office/drawing/2014/main" id="{B27B58D3-7B73-4E93-9338-997533F64084}"/>
                </a:ext>
              </a:extLst>
            </p:cNvPr>
            <p:cNvSpPr>
              <a:spLocks/>
            </p:cNvSpPr>
            <p:nvPr/>
          </p:nvSpPr>
          <p:spPr bwMode="auto">
            <a:xfrm>
              <a:off x="3096" y="2121"/>
              <a:ext cx="1184" cy="1185"/>
            </a:xfrm>
            <a:custGeom>
              <a:avLst/>
              <a:gdLst>
                <a:gd name="T0" fmla="*/ 58 w 228"/>
                <a:gd name="T1" fmla="*/ 197 h 228"/>
                <a:gd name="T2" fmla="*/ 31 w 228"/>
                <a:gd name="T3" fmla="*/ 58 h 228"/>
                <a:gd name="T4" fmla="*/ 170 w 228"/>
                <a:gd name="T5" fmla="*/ 31 h 228"/>
                <a:gd name="T6" fmla="*/ 197 w 228"/>
                <a:gd name="T7" fmla="*/ 170 h 228"/>
                <a:gd name="T8" fmla="*/ 58 w 228"/>
                <a:gd name="T9" fmla="*/ 197 h 228"/>
              </a:gdLst>
              <a:ahLst/>
              <a:cxnLst>
                <a:cxn ang="0">
                  <a:pos x="T0" y="T1"/>
                </a:cxn>
                <a:cxn ang="0">
                  <a:pos x="T2" y="T3"/>
                </a:cxn>
                <a:cxn ang="0">
                  <a:pos x="T4" y="T5"/>
                </a:cxn>
                <a:cxn ang="0">
                  <a:pos x="T6" y="T7"/>
                </a:cxn>
                <a:cxn ang="0">
                  <a:pos x="T8" y="T9"/>
                </a:cxn>
              </a:cxnLst>
              <a:rect l="0" t="0" r="r" b="b"/>
              <a:pathLst>
                <a:path w="228" h="228">
                  <a:moveTo>
                    <a:pt x="58" y="197"/>
                  </a:moveTo>
                  <a:cubicBezTo>
                    <a:pt x="12" y="166"/>
                    <a:pt x="0" y="103"/>
                    <a:pt x="31" y="58"/>
                  </a:cubicBezTo>
                  <a:cubicBezTo>
                    <a:pt x="62" y="12"/>
                    <a:pt x="125" y="0"/>
                    <a:pt x="170" y="31"/>
                  </a:cubicBezTo>
                  <a:cubicBezTo>
                    <a:pt x="216" y="62"/>
                    <a:pt x="228" y="124"/>
                    <a:pt x="197" y="170"/>
                  </a:cubicBezTo>
                  <a:cubicBezTo>
                    <a:pt x="166" y="216"/>
                    <a:pt x="104" y="228"/>
                    <a:pt x="58" y="19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5">
              <a:extLst>
                <a:ext uri="{FF2B5EF4-FFF2-40B4-BE49-F238E27FC236}">
                  <a16:creationId xmlns:a16="http://schemas.microsoft.com/office/drawing/2014/main" id="{302C9032-82E9-4E70-85FE-DB14083691DB}"/>
                </a:ext>
              </a:extLst>
            </p:cNvPr>
            <p:cNvSpPr>
              <a:spLocks/>
            </p:cNvSpPr>
            <p:nvPr/>
          </p:nvSpPr>
          <p:spPr bwMode="auto">
            <a:xfrm>
              <a:off x="3101" y="822"/>
              <a:ext cx="1090" cy="930"/>
            </a:xfrm>
            <a:custGeom>
              <a:avLst/>
              <a:gdLst>
                <a:gd name="T0" fmla="*/ 39 w 210"/>
                <a:gd name="T1" fmla="*/ 41 h 179"/>
                <a:gd name="T2" fmla="*/ 23 w 210"/>
                <a:gd name="T3" fmla="*/ 140 h 179"/>
                <a:gd name="T4" fmla="*/ 23 w 210"/>
                <a:gd name="T5" fmla="*/ 140 h 179"/>
                <a:gd name="T6" fmla="*/ 23 w 210"/>
                <a:gd name="T7" fmla="*/ 140 h 179"/>
                <a:gd name="T8" fmla="*/ 23 w 210"/>
                <a:gd name="T9" fmla="*/ 140 h 179"/>
                <a:gd name="T10" fmla="*/ 23 w 210"/>
                <a:gd name="T11" fmla="*/ 140 h 179"/>
                <a:gd name="T12" fmla="*/ 123 w 210"/>
                <a:gd name="T13" fmla="*/ 156 h 179"/>
                <a:gd name="T14" fmla="*/ 152 w 210"/>
                <a:gd name="T15" fmla="*/ 94 h 179"/>
                <a:gd name="T16" fmla="*/ 152 w 210"/>
                <a:gd name="T17" fmla="*/ 94 h 179"/>
                <a:gd name="T18" fmla="*/ 160 w 210"/>
                <a:gd name="T19" fmla="*/ 47 h 179"/>
                <a:gd name="T20" fmla="*/ 184 w 210"/>
                <a:gd name="T21" fmla="*/ 40 h 179"/>
                <a:gd name="T22" fmla="*/ 184 w 210"/>
                <a:gd name="T23" fmla="*/ 40 h 179"/>
                <a:gd name="T24" fmla="*/ 199 w 210"/>
                <a:gd name="T25" fmla="*/ 37 h 179"/>
                <a:gd name="T26" fmla="*/ 204 w 210"/>
                <a:gd name="T27" fmla="*/ 10 h 179"/>
                <a:gd name="T28" fmla="*/ 204 w 210"/>
                <a:gd name="T29" fmla="*/ 10 h 179"/>
                <a:gd name="T30" fmla="*/ 204 w 210"/>
                <a:gd name="T31" fmla="*/ 10 h 179"/>
                <a:gd name="T32" fmla="*/ 204 w 210"/>
                <a:gd name="T33" fmla="*/ 10 h 179"/>
                <a:gd name="T34" fmla="*/ 178 w 210"/>
                <a:gd name="T35" fmla="*/ 6 h 179"/>
                <a:gd name="T36" fmla="*/ 170 w 210"/>
                <a:gd name="T37" fmla="*/ 19 h 179"/>
                <a:gd name="T38" fmla="*/ 170 w 210"/>
                <a:gd name="T39" fmla="*/ 19 h 179"/>
                <a:gd name="T40" fmla="*/ 155 w 210"/>
                <a:gd name="T41" fmla="*/ 40 h 179"/>
                <a:gd name="T42" fmla="*/ 108 w 210"/>
                <a:gd name="T43" fmla="*/ 33 h 179"/>
                <a:gd name="T44" fmla="*/ 108 w 210"/>
                <a:gd name="T45" fmla="*/ 33 h 179"/>
                <a:gd name="T46" fmla="*/ 39 w 210"/>
                <a:gd name="T47" fmla="*/ 41 h 1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10" h="179">
                  <a:moveTo>
                    <a:pt x="39" y="41"/>
                  </a:moveTo>
                  <a:cubicBezTo>
                    <a:pt x="7" y="64"/>
                    <a:pt x="0" y="108"/>
                    <a:pt x="23" y="140"/>
                  </a:cubicBezTo>
                  <a:cubicBezTo>
                    <a:pt x="23" y="140"/>
                    <a:pt x="23" y="140"/>
                    <a:pt x="23" y="140"/>
                  </a:cubicBezTo>
                  <a:cubicBezTo>
                    <a:pt x="23" y="140"/>
                    <a:pt x="23" y="140"/>
                    <a:pt x="23" y="140"/>
                  </a:cubicBezTo>
                  <a:cubicBezTo>
                    <a:pt x="23" y="140"/>
                    <a:pt x="23" y="140"/>
                    <a:pt x="23" y="140"/>
                  </a:cubicBezTo>
                  <a:cubicBezTo>
                    <a:pt x="23" y="140"/>
                    <a:pt x="23" y="140"/>
                    <a:pt x="23" y="140"/>
                  </a:cubicBezTo>
                  <a:cubicBezTo>
                    <a:pt x="46" y="172"/>
                    <a:pt x="91" y="179"/>
                    <a:pt x="123" y="156"/>
                  </a:cubicBezTo>
                  <a:cubicBezTo>
                    <a:pt x="143" y="141"/>
                    <a:pt x="154" y="118"/>
                    <a:pt x="152" y="94"/>
                  </a:cubicBezTo>
                  <a:cubicBezTo>
                    <a:pt x="152" y="94"/>
                    <a:pt x="152" y="94"/>
                    <a:pt x="152" y="94"/>
                  </a:cubicBezTo>
                  <a:cubicBezTo>
                    <a:pt x="153" y="71"/>
                    <a:pt x="143" y="61"/>
                    <a:pt x="160" y="47"/>
                  </a:cubicBezTo>
                  <a:cubicBezTo>
                    <a:pt x="170" y="39"/>
                    <a:pt x="175" y="38"/>
                    <a:pt x="184" y="40"/>
                  </a:cubicBezTo>
                  <a:cubicBezTo>
                    <a:pt x="184" y="40"/>
                    <a:pt x="184" y="40"/>
                    <a:pt x="184" y="40"/>
                  </a:cubicBezTo>
                  <a:cubicBezTo>
                    <a:pt x="189" y="41"/>
                    <a:pt x="195" y="40"/>
                    <a:pt x="199" y="37"/>
                  </a:cubicBezTo>
                  <a:cubicBezTo>
                    <a:pt x="208" y="30"/>
                    <a:pt x="210" y="19"/>
                    <a:pt x="204" y="10"/>
                  </a:cubicBezTo>
                  <a:cubicBezTo>
                    <a:pt x="204" y="10"/>
                    <a:pt x="204" y="10"/>
                    <a:pt x="204" y="10"/>
                  </a:cubicBezTo>
                  <a:cubicBezTo>
                    <a:pt x="204" y="10"/>
                    <a:pt x="204" y="10"/>
                    <a:pt x="204" y="10"/>
                  </a:cubicBezTo>
                  <a:cubicBezTo>
                    <a:pt x="204" y="10"/>
                    <a:pt x="204" y="10"/>
                    <a:pt x="204" y="10"/>
                  </a:cubicBezTo>
                  <a:cubicBezTo>
                    <a:pt x="198" y="2"/>
                    <a:pt x="186" y="0"/>
                    <a:pt x="178" y="6"/>
                  </a:cubicBezTo>
                  <a:cubicBezTo>
                    <a:pt x="173" y="9"/>
                    <a:pt x="170" y="14"/>
                    <a:pt x="170" y="19"/>
                  </a:cubicBezTo>
                  <a:cubicBezTo>
                    <a:pt x="170" y="19"/>
                    <a:pt x="170" y="19"/>
                    <a:pt x="170" y="19"/>
                  </a:cubicBezTo>
                  <a:cubicBezTo>
                    <a:pt x="168" y="28"/>
                    <a:pt x="166" y="34"/>
                    <a:pt x="155" y="40"/>
                  </a:cubicBezTo>
                  <a:cubicBezTo>
                    <a:pt x="136" y="50"/>
                    <a:pt x="130" y="39"/>
                    <a:pt x="108" y="33"/>
                  </a:cubicBezTo>
                  <a:cubicBezTo>
                    <a:pt x="108" y="33"/>
                    <a:pt x="108" y="33"/>
                    <a:pt x="108" y="33"/>
                  </a:cubicBezTo>
                  <a:cubicBezTo>
                    <a:pt x="86" y="24"/>
                    <a:pt x="60" y="26"/>
                    <a:pt x="39" y="41"/>
                  </a:cubicBezTo>
                  <a:close/>
                </a:path>
              </a:pathLst>
            </a:custGeom>
            <a:solidFill>
              <a:srgbClr val="1257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6">
              <a:extLst>
                <a:ext uri="{FF2B5EF4-FFF2-40B4-BE49-F238E27FC236}">
                  <a16:creationId xmlns:a16="http://schemas.microsoft.com/office/drawing/2014/main" id="{325486F6-8B79-4B66-9A0F-908391A9154E}"/>
                </a:ext>
              </a:extLst>
            </p:cNvPr>
            <p:cNvSpPr>
              <a:spLocks/>
            </p:cNvSpPr>
            <p:nvPr/>
          </p:nvSpPr>
          <p:spPr bwMode="auto">
            <a:xfrm>
              <a:off x="3994" y="848"/>
              <a:ext cx="171" cy="171"/>
            </a:xfrm>
            <a:custGeom>
              <a:avLst/>
              <a:gdLst>
                <a:gd name="T0" fmla="*/ 25 w 33"/>
                <a:gd name="T1" fmla="*/ 28 h 33"/>
                <a:gd name="T2" fmla="*/ 5 w 33"/>
                <a:gd name="T3" fmla="*/ 25 h 33"/>
                <a:gd name="T4" fmla="*/ 8 w 33"/>
                <a:gd name="T5" fmla="*/ 4 h 33"/>
                <a:gd name="T6" fmla="*/ 28 w 33"/>
                <a:gd name="T7" fmla="*/ 8 h 33"/>
                <a:gd name="T8" fmla="*/ 25 w 33"/>
                <a:gd name="T9" fmla="*/ 28 h 33"/>
              </a:gdLst>
              <a:ahLst/>
              <a:cxnLst>
                <a:cxn ang="0">
                  <a:pos x="T0" y="T1"/>
                </a:cxn>
                <a:cxn ang="0">
                  <a:pos x="T2" y="T3"/>
                </a:cxn>
                <a:cxn ang="0">
                  <a:pos x="T4" y="T5"/>
                </a:cxn>
                <a:cxn ang="0">
                  <a:pos x="T6" y="T7"/>
                </a:cxn>
                <a:cxn ang="0">
                  <a:pos x="T8" y="T9"/>
                </a:cxn>
              </a:cxnLst>
              <a:rect l="0" t="0" r="r" b="b"/>
              <a:pathLst>
                <a:path w="33" h="33">
                  <a:moveTo>
                    <a:pt x="25" y="28"/>
                  </a:moveTo>
                  <a:cubicBezTo>
                    <a:pt x="18" y="33"/>
                    <a:pt x="9" y="31"/>
                    <a:pt x="5" y="25"/>
                  </a:cubicBezTo>
                  <a:cubicBezTo>
                    <a:pt x="0" y="18"/>
                    <a:pt x="1" y="9"/>
                    <a:pt x="8" y="4"/>
                  </a:cubicBezTo>
                  <a:cubicBezTo>
                    <a:pt x="14" y="0"/>
                    <a:pt x="24" y="1"/>
                    <a:pt x="28" y="8"/>
                  </a:cubicBezTo>
                  <a:cubicBezTo>
                    <a:pt x="33" y="14"/>
                    <a:pt x="31" y="23"/>
                    <a:pt x="25" y="2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Freeform 17">
              <a:extLst>
                <a:ext uri="{FF2B5EF4-FFF2-40B4-BE49-F238E27FC236}">
                  <a16:creationId xmlns:a16="http://schemas.microsoft.com/office/drawing/2014/main" id="{C89BBABE-A990-4005-9408-464962668055}"/>
                </a:ext>
              </a:extLst>
            </p:cNvPr>
            <p:cNvSpPr>
              <a:spLocks/>
            </p:cNvSpPr>
            <p:nvPr/>
          </p:nvSpPr>
          <p:spPr bwMode="auto">
            <a:xfrm>
              <a:off x="3137" y="952"/>
              <a:ext cx="769" cy="764"/>
            </a:xfrm>
            <a:custGeom>
              <a:avLst/>
              <a:gdLst>
                <a:gd name="T0" fmla="*/ 112 w 148"/>
                <a:gd name="T1" fmla="*/ 126 h 147"/>
                <a:gd name="T2" fmla="*/ 21 w 148"/>
                <a:gd name="T3" fmla="*/ 111 h 147"/>
                <a:gd name="T4" fmla="*/ 36 w 148"/>
                <a:gd name="T5" fmla="*/ 21 h 147"/>
                <a:gd name="T6" fmla="*/ 127 w 148"/>
                <a:gd name="T7" fmla="*/ 35 h 147"/>
                <a:gd name="T8" fmla="*/ 112 w 148"/>
                <a:gd name="T9" fmla="*/ 126 h 147"/>
              </a:gdLst>
              <a:ahLst/>
              <a:cxnLst>
                <a:cxn ang="0">
                  <a:pos x="T0" y="T1"/>
                </a:cxn>
                <a:cxn ang="0">
                  <a:pos x="T2" y="T3"/>
                </a:cxn>
                <a:cxn ang="0">
                  <a:pos x="T4" y="T5"/>
                </a:cxn>
                <a:cxn ang="0">
                  <a:pos x="T6" y="T7"/>
                </a:cxn>
                <a:cxn ang="0">
                  <a:pos x="T8" y="T9"/>
                </a:cxn>
              </a:cxnLst>
              <a:rect l="0" t="0" r="r" b="b"/>
              <a:pathLst>
                <a:path w="148" h="147">
                  <a:moveTo>
                    <a:pt x="112" y="126"/>
                  </a:moveTo>
                  <a:cubicBezTo>
                    <a:pt x="83" y="147"/>
                    <a:pt x="42" y="140"/>
                    <a:pt x="21" y="111"/>
                  </a:cubicBezTo>
                  <a:cubicBezTo>
                    <a:pt x="0" y="82"/>
                    <a:pt x="7" y="42"/>
                    <a:pt x="36" y="21"/>
                  </a:cubicBezTo>
                  <a:cubicBezTo>
                    <a:pt x="65" y="0"/>
                    <a:pt x="106" y="6"/>
                    <a:pt x="127" y="35"/>
                  </a:cubicBezTo>
                  <a:cubicBezTo>
                    <a:pt x="148" y="65"/>
                    <a:pt x="141" y="105"/>
                    <a:pt x="112" y="12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8">
              <a:extLst>
                <a:ext uri="{FF2B5EF4-FFF2-40B4-BE49-F238E27FC236}">
                  <a16:creationId xmlns:a16="http://schemas.microsoft.com/office/drawing/2014/main" id="{B3EBBF1D-5768-4233-8D0B-1D5FEAEC10A3}"/>
                </a:ext>
              </a:extLst>
            </p:cNvPr>
            <p:cNvSpPr>
              <a:spLocks/>
            </p:cNvSpPr>
            <p:nvPr/>
          </p:nvSpPr>
          <p:spPr bwMode="auto">
            <a:xfrm>
              <a:off x="2213" y="2791"/>
              <a:ext cx="737" cy="1159"/>
            </a:xfrm>
            <a:custGeom>
              <a:avLst/>
              <a:gdLst>
                <a:gd name="T0" fmla="*/ 142 w 142"/>
                <a:gd name="T1" fmla="*/ 71 h 223"/>
                <a:gd name="T2" fmla="*/ 71 w 142"/>
                <a:gd name="T3" fmla="*/ 0 h 223"/>
                <a:gd name="T4" fmla="*/ 71 w 142"/>
                <a:gd name="T5" fmla="*/ 0 h 223"/>
                <a:gd name="T6" fmla="*/ 71 w 142"/>
                <a:gd name="T7" fmla="*/ 0 h 223"/>
                <a:gd name="T8" fmla="*/ 0 w 142"/>
                <a:gd name="T9" fmla="*/ 71 h 223"/>
                <a:gd name="T10" fmla="*/ 33 w 142"/>
                <a:gd name="T11" fmla="*/ 132 h 223"/>
                <a:gd name="T12" fmla="*/ 33 w 142"/>
                <a:gd name="T13" fmla="*/ 132 h 223"/>
                <a:gd name="T14" fmla="*/ 67 w 142"/>
                <a:gd name="T15" fmla="*/ 165 h 223"/>
                <a:gd name="T16" fmla="*/ 58 w 142"/>
                <a:gd name="T17" fmla="*/ 190 h 223"/>
                <a:gd name="T18" fmla="*/ 58 w 142"/>
                <a:gd name="T19" fmla="*/ 190 h 223"/>
                <a:gd name="T20" fmla="*/ 52 w 142"/>
                <a:gd name="T21" fmla="*/ 204 h 223"/>
                <a:gd name="T22" fmla="*/ 71 w 142"/>
                <a:gd name="T23" fmla="*/ 223 h 223"/>
                <a:gd name="T24" fmla="*/ 71 w 142"/>
                <a:gd name="T25" fmla="*/ 223 h 223"/>
                <a:gd name="T26" fmla="*/ 71 w 142"/>
                <a:gd name="T27" fmla="*/ 223 h 223"/>
                <a:gd name="T28" fmla="*/ 71 w 142"/>
                <a:gd name="T29" fmla="*/ 223 h 223"/>
                <a:gd name="T30" fmla="*/ 71 w 142"/>
                <a:gd name="T31" fmla="*/ 223 h 223"/>
                <a:gd name="T32" fmla="*/ 89 w 142"/>
                <a:gd name="T33" fmla="*/ 204 h 223"/>
                <a:gd name="T34" fmla="*/ 83 w 142"/>
                <a:gd name="T35" fmla="*/ 190 h 223"/>
                <a:gd name="T36" fmla="*/ 83 w 142"/>
                <a:gd name="T37" fmla="*/ 190 h 223"/>
                <a:gd name="T38" fmla="*/ 75 w 142"/>
                <a:gd name="T39" fmla="*/ 165 h 223"/>
                <a:gd name="T40" fmla="*/ 109 w 142"/>
                <a:gd name="T41" fmla="*/ 132 h 223"/>
                <a:gd name="T42" fmla="*/ 108 w 142"/>
                <a:gd name="T43" fmla="*/ 132 h 223"/>
                <a:gd name="T44" fmla="*/ 142 w 142"/>
                <a:gd name="T45" fmla="*/ 71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42" h="223">
                  <a:moveTo>
                    <a:pt x="142" y="71"/>
                  </a:moveTo>
                  <a:cubicBezTo>
                    <a:pt x="142" y="32"/>
                    <a:pt x="110" y="0"/>
                    <a:pt x="71" y="0"/>
                  </a:cubicBezTo>
                  <a:cubicBezTo>
                    <a:pt x="71" y="0"/>
                    <a:pt x="71" y="0"/>
                    <a:pt x="71" y="0"/>
                  </a:cubicBezTo>
                  <a:cubicBezTo>
                    <a:pt x="71" y="0"/>
                    <a:pt x="71" y="0"/>
                    <a:pt x="71" y="0"/>
                  </a:cubicBezTo>
                  <a:cubicBezTo>
                    <a:pt x="31" y="0"/>
                    <a:pt x="0" y="32"/>
                    <a:pt x="0" y="71"/>
                  </a:cubicBezTo>
                  <a:cubicBezTo>
                    <a:pt x="0" y="97"/>
                    <a:pt x="13" y="119"/>
                    <a:pt x="33" y="132"/>
                  </a:cubicBezTo>
                  <a:cubicBezTo>
                    <a:pt x="33" y="132"/>
                    <a:pt x="33" y="132"/>
                    <a:pt x="33" y="132"/>
                  </a:cubicBezTo>
                  <a:cubicBezTo>
                    <a:pt x="52" y="146"/>
                    <a:pt x="65" y="144"/>
                    <a:pt x="67" y="165"/>
                  </a:cubicBezTo>
                  <a:cubicBezTo>
                    <a:pt x="67" y="178"/>
                    <a:pt x="65" y="183"/>
                    <a:pt x="58" y="190"/>
                  </a:cubicBezTo>
                  <a:cubicBezTo>
                    <a:pt x="58" y="190"/>
                    <a:pt x="58" y="190"/>
                    <a:pt x="58" y="190"/>
                  </a:cubicBezTo>
                  <a:cubicBezTo>
                    <a:pt x="54" y="193"/>
                    <a:pt x="52" y="198"/>
                    <a:pt x="52" y="204"/>
                  </a:cubicBezTo>
                  <a:cubicBezTo>
                    <a:pt x="52" y="214"/>
                    <a:pt x="60" y="222"/>
                    <a:pt x="71" y="223"/>
                  </a:cubicBezTo>
                  <a:cubicBezTo>
                    <a:pt x="71" y="223"/>
                    <a:pt x="71" y="223"/>
                    <a:pt x="71" y="223"/>
                  </a:cubicBezTo>
                  <a:cubicBezTo>
                    <a:pt x="71" y="223"/>
                    <a:pt x="71" y="223"/>
                    <a:pt x="71" y="223"/>
                  </a:cubicBezTo>
                  <a:cubicBezTo>
                    <a:pt x="71" y="223"/>
                    <a:pt x="71" y="223"/>
                    <a:pt x="71" y="223"/>
                  </a:cubicBezTo>
                  <a:cubicBezTo>
                    <a:pt x="71" y="223"/>
                    <a:pt x="71" y="223"/>
                    <a:pt x="71" y="223"/>
                  </a:cubicBezTo>
                  <a:cubicBezTo>
                    <a:pt x="81" y="222"/>
                    <a:pt x="89" y="214"/>
                    <a:pt x="89" y="204"/>
                  </a:cubicBezTo>
                  <a:cubicBezTo>
                    <a:pt x="89" y="198"/>
                    <a:pt x="87" y="193"/>
                    <a:pt x="83" y="190"/>
                  </a:cubicBezTo>
                  <a:cubicBezTo>
                    <a:pt x="83" y="190"/>
                    <a:pt x="83" y="190"/>
                    <a:pt x="83" y="190"/>
                  </a:cubicBezTo>
                  <a:cubicBezTo>
                    <a:pt x="77" y="183"/>
                    <a:pt x="73" y="178"/>
                    <a:pt x="75" y="165"/>
                  </a:cubicBezTo>
                  <a:cubicBezTo>
                    <a:pt x="78" y="144"/>
                    <a:pt x="90" y="146"/>
                    <a:pt x="109" y="132"/>
                  </a:cubicBezTo>
                  <a:cubicBezTo>
                    <a:pt x="108" y="132"/>
                    <a:pt x="108" y="132"/>
                    <a:pt x="108" y="132"/>
                  </a:cubicBezTo>
                  <a:cubicBezTo>
                    <a:pt x="129" y="119"/>
                    <a:pt x="142" y="97"/>
                    <a:pt x="142" y="71"/>
                  </a:cubicBezTo>
                  <a:close/>
                </a:path>
              </a:pathLst>
            </a:custGeom>
            <a:solidFill>
              <a:srgbClr val="CD539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Oval 19">
              <a:extLst>
                <a:ext uri="{FF2B5EF4-FFF2-40B4-BE49-F238E27FC236}">
                  <a16:creationId xmlns:a16="http://schemas.microsoft.com/office/drawing/2014/main" id="{9F4AC4C0-BC7E-4BCD-A3C2-712074AC9955}"/>
                </a:ext>
              </a:extLst>
            </p:cNvPr>
            <p:cNvSpPr>
              <a:spLocks noChangeArrowheads="1"/>
            </p:cNvSpPr>
            <p:nvPr/>
          </p:nvSpPr>
          <p:spPr bwMode="auto">
            <a:xfrm>
              <a:off x="2503" y="3773"/>
              <a:ext cx="151" cy="15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Oval 20">
              <a:extLst>
                <a:ext uri="{FF2B5EF4-FFF2-40B4-BE49-F238E27FC236}">
                  <a16:creationId xmlns:a16="http://schemas.microsoft.com/office/drawing/2014/main" id="{477C7124-206B-40E6-BA81-8DCCFE5420E2}"/>
                </a:ext>
              </a:extLst>
            </p:cNvPr>
            <p:cNvSpPr>
              <a:spLocks noChangeArrowheads="1"/>
            </p:cNvSpPr>
            <p:nvPr/>
          </p:nvSpPr>
          <p:spPr bwMode="auto">
            <a:xfrm>
              <a:off x="2244" y="2828"/>
              <a:ext cx="675" cy="675"/>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21">
              <a:extLst>
                <a:ext uri="{FF2B5EF4-FFF2-40B4-BE49-F238E27FC236}">
                  <a16:creationId xmlns:a16="http://schemas.microsoft.com/office/drawing/2014/main" id="{27305E02-732D-4026-A25A-FACC85F22658}"/>
                </a:ext>
              </a:extLst>
            </p:cNvPr>
            <p:cNvSpPr>
              <a:spLocks noEditPoints="1"/>
            </p:cNvSpPr>
            <p:nvPr/>
          </p:nvSpPr>
          <p:spPr bwMode="auto">
            <a:xfrm>
              <a:off x="1434" y="380"/>
              <a:ext cx="742" cy="1159"/>
            </a:xfrm>
            <a:custGeom>
              <a:avLst/>
              <a:gdLst>
                <a:gd name="T0" fmla="*/ 72 w 143"/>
                <a:gd name="T1" fmla="*/ 216 h 223"/>
                <a:gd name="T2" fmla="*/ 7 w 143"/>
                <a:gd name="T3" fmla="*/ 151 h 223"/>
                <a:gd name="T4" fmla="*/ 72 w 143"/>
                <a:gd name="T5" fmla="*/ 86 h 223"/>
                <a:gd name="T6" fmla="*/ 137 w 143"/>
                <a:gd name="T7" fmla="*/ 151 h 223"/>
                <a:gd name="T8" fmla="*/ 72 w 143"/>
                <a:gd name="T9" fmla="*/ 216 h 223"/>
                <a:gd name="T10" fmla="*/ 72 w 143"/>
                <a:gd name="T11" fmla="*/ 34 h 223"/>
                <a:gd name="T12" fmla="*/ 57 w 143"/>
                <a:gd name="T13" fmla="*/ 19 h 223"/>
                <a:gd name="T14" fmla="*/ 72 w 143"/>
                <a:gd name="T15" fmla="*/ 5 h 223"/>
                <a:gd name="T16" fmla="*/ 86 w 143"/>
                <a:gd name="T17" fmla="*/ 19 h 223"/>
                <a:gd name="T18" fmla="*/ 72 w 143"/>
                <a:gd name="T19" fmla="*/ 34 h 223"/>
                <a:gd name="T20" fmla="*/ 72 w 143"/>
                <a:gd name="T21" fmla="*/ 0 h 223"/>
                <a:gd name="T22" fmla="*/ 72 w 143"/>
                <a:gd name="T23" fmla="*/ 0 h 223"/>
                <a:gd name="T24" fmla="*/ 72 w 143"/>
                <a:gd name="T25" fmla="*/ 0 h 223"/>
                <a:gd name="T26" fmla="*/ 72 w 143"/>
                <a:gd name="T27" fmla="*/ 0 h 223"/>
                <a:gd name="T28" fmla="*/ 53 w 143"/>
                <a:gd name="T29" fmla="*/ 19 h 223"/>
                <a:gd name="T30" fmla="*/ 59 w 143"/>
                <a:gd name="T31" fmla="*/ 33 h 223"/>
                <a:gd name="T32" fmla="*/ 59 w 143"/>
                <a:gd name="T33" fmla="*/ 33 h 223"/>
                <a:gd name="T34" fmla="*/ 68 w 143"/>
                <a:gd name="T35" fmla="*/ 57 h 223"/>
                <a:gd name="T36" fmla="*/ 34 w 143"/>
                <a:gd name="T37" fmla="*/ 91 h 223"/>
                <a:gd name="T38" fmla="*/ 34 w 143"/>
                <a:gd name="T39" fmla="*/ 91 h 223"/>
                <a:gd name="T40" fmla="*/ 0 w 143"/>
                <a:gd name="T41" fmla="*/ 151 h 223"/>
                <a:gd name="T42" fmla="*/ 72 w 143"/>
                <a:gd name="T43" fmla="*/ 223 h 223"/>
                <a:gd name="T44" fmla="*/ 72 w 143"/>
                <a:gd name="T45" fmla="*/ 223 h 223"/>
                <a:gd name="T46" fmla="*/ 72 w 143"/>
                <a:gd name="T47" fmla="*/ 223 h 223"/>
                <a:gd name="T48" fmla="*/ 143 w 143"/>
                <a:gd name="T49" fmla="*/ 151 h 223"/>
                <a:gd name="T50" fmla="*/ 109 w 143"/>
                <a:gd name="T51" fmla="*/ 91 h 223"/>
                <a:gd name="T52" fmla="*/ 109 w 143"/>
                <a:gd name="T53" fmla="*/ 91 h 223"/>
                <a:gd name="T54" fmla="*/ 76 w 143"/>
                <a:gd name="T55" fmla="*/ 57 h 223"/>
                <a:gd name="T56" fmla="*/ 84 w 143"/>
                <a:gd name="T57" fmla="*/ 33 h 223"/>
                <a:gd name="T58" fmla="*/ 84 w 143"/>
                <a:gd name="T59" fmla="*/ 33 h 223"/>
                <a:gd name="T60" fmla="*/ 90 w 143"/>
                <a:gd name="T61" fmla="*/ 19 h 223"/>
                <a:gd name="T62" fmla="*/ 72 w 143"/>
                <a:gd name="T63" fmla="*/ 0 h 223"/>
                <a:gd name="T64" fmla="*/ 72 w 143"/>
                <a:gd name="T65" fmla="*/ 0 h 22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143" h="223">
                  <a:moveTo>
                    <a:pt x="72" y="216"/>
                  </a:moveTo>
                  <a:cubicBezTo>
                    <a:pt x="36" y="216"/>
                    <a:pt x="7" y="187"/>
                    <a:pt x="7" y="151"/>
                  </a:cubicBezTo>
                  <a:cubicBezTo>
                    <a:pt x="7" y="115"/>
                    <a:pt x="36" y="86"/>
                    <a:pt x="72" y="86"/>
                  </a:cubicBezTo>
                  <a:cubicBezTo>
                    <a:pt x="108" y="86"/>
                    <a:pt x="137" y="115"/>
                    <a:pt x="137" y="151"/>
                  </a:cubicBezTo>
                  <a:cubicBezTo>
                    <a:pt x="137" y="187"/>
                    <a:pt x="108" y="216"/>
                    <a:pt x="72" y="216"/>
                  </a:cubicBezTo>
                  <a:moveTo>
                    <a:pt x="72" y="34"/>
                  </a:moveTo>
                  <a:cubicBezTo>
                    <a:pt x="64" y="34"/>
                    <a:pt x="57" y="27"/>
                    <a:pt x="57" y="19"/>
                  </a:cubicBezTo>
                  <a:cubicBezTo>
                    <a:pt x="57" y="11"/>
                    <a:pt x="64" y="5"/>
                    <a:pt x="72" y="5"/>
                  </a:cubicBezTo>
                  <a:cubicBezTo>
                    <a:pt x="80" y="5"/>
                    <a:pt x="86" y="11"/>
                    <a:pt x="86" y="19"/>
                  </a:cubicBezTo>
                  <a:cubicBezTo>
                    <a:pt x="86" y="27"/>
                    <a:pt x="80" y="34"/>
                    <a:pt x="72" y="34"/>
                  </a:cubicBezTo>
                  <a:moveTo>
                    <a:pt x="72" y="0"/>
                  </a:moveTo>
                  <a:cubicBezTo>
                    <a:pt x="72" y="0"/>
                    <a:pt x="72" y="0"/>
                    <a:pt x="72" y="0"/>
                  </a:cubicBezTo>
                  <a:cubicBezTo>
                    <a:pt x="72" y="0"/>
                    <a:pt x="72" y="0"/>
                    <a:pt x="72" y="0"/>
                  </a:cubicBezTo>
                  <a:cubicBezTo>
                    <a:pt x="72" y="0"/>
                    <a:pt x="72" y="0"/>
                    <a:pt x="72" y="0"/>
                  </a:cubicBezTo>
                  <a:cubicBezTo>
                    <a:pt x="61" y="0"/>
                    <a:pt x="53" y="9"/>
                    <a:pt x="53" y="19"/>
                  </a:cubicBezTo>
                  <a:cubicBezTo>
                    <a:pt x="53" y="25"/>
                    <a:pt x="55" y="30"/>
                    <a:pt x="59" y="33"/>
                  </a:cubicBezTo>
                  <a:cubicBezTo>
                    <a:pt x="59" y="33"/>
                    <a:pt x="59" y="33"/>
                    <a:pt x="59" y="33"/>
                  </a:cubicBezTo>
                  <a:cubicBezTo>
                    <a:pt x="66" y="40"/>
                    <a:pt x="69" y="45"/>
                    <a:pt x="68" y="57"/>
                  </a:cubicBezTo>
                  <a:cubicBezTo>
                    <a:pt x="65" y="79"/>
                    <a:pt x="52" y="77"/>
                    <a:pt x="34" y="91"/>
                  </a:cubicBezTo>
                  <a:cubicBezTo>
                    <a:pt x="34" y="91"/>
                    <a:pt x="34" y="91"/>
                    <a:pt x="34" y="91"/>
                  </a:cubicBezTo>
                  <a:cubicBezTo>
                    <a:pt x="14" y="104"/>
                    <a:pt x="0" y="126"/>
                    <a:pt x="0" y="151"/>
                  </a:cubicBezTo>
                  <a:cubicBezTo>
                    <a:pt x="0" y="191"/>
                    <a:pt x="32" y="223"/>
                    <a:pt x="72" y="223"/>
                  </a:cubicBezTo>
                  <a:cubicBezTo>
                    <a:pt x="72" y="223"/>
                    <a:pt x="72" y="223"/>
                    <a:pt x="72" y="223"/>
                  </a:cubicBezTo>
                  <a:cubicBezTo>
                    <a:pt x="72" y="223"/>
                    <a:pt x="72" y="223"/>
                    <a:pt x="72" y="223"/>
                  </a:cubicBezTo>
                  <a:cubicBezTo>
                    <a:pt x="111" y="223"/>
                    <a:pt x="143" y="191"/>
                    <a:pt x="143" y="151"/>
                  </a:cubicBezTo>
                  <a:cubicBezTo>
                    <a:pt x="143" y="126"/>
                    <a:pt x="130" y="104"/>
                    <a:pt x="109" y="91"/>
                  </a:cubicBezTo>
                  <a:cubicBezTo>
                    <a:pt x="109" y="91"/>
                    <a:pt x="109" y="91"/>
                    <a:pt x="109" y="91"/>
                  </a:cubicBezTo>
                  <a:cubicBezTo>
                    <a:pt x="91" y="77"/>
                    <a:pt x="77" y="79"/>
                    <a:pt x="76" y="57"/>
                  </a:cubicBezTo>
                  <a:cubicBezTo>
                    <a:pt x="75" y="45"/>
                    <a:pt x="78" y="40"/>
                    <a:pt x="84" y="33"/>
                  </a:cubicBezTo>
                  <a:cubicBezTo>
                    <a:pt x="84" y="33"/>
                    <a:pt x="84" y="33"/>
                    <a:pt x="84" y="33"/>
                  </a:cubicBezTo>
                  <a:cubicBezTo>
                    <a:pt x="88" y="30"/>
                    <a:pt x="90" y="25"/>
                    <a:pt x="90" y="19"/>
                  </a:cubicBezTo>
                  <a:cubicBezTo>
                    <a:pt x="90" y="9"/>
                    <a:pt x="82" y="0"/>
                    <a:pt x="72" y="0"/>
                  </a:cubicBezTo>
                  <a:cubicBezTo>
                    <a:pt x="72" y="0"/>
                    <a:pt x="72" y="0"/>
                    <a:pt x="72" y="0"/>
                  </a:cubicBezTo>
                </a:path>
              </a:pathLst>
            </a:custGeom>
            <a:solidFill>
              <a:srgbClr val="B7B9B9"/>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Oval 22">
              <a:extLst>
                <a:ext uri="{FF2B5EF4-FFF2-40B4-BE49-F238E27FC236}">
                  <a16:creationId xmlns:a16="http://schemas.microsoft.com/office/drawing/2014/main" id="{31AFDED6-7E63-4531-AFC8-F0E0DC865842}"/>
                </a:ext>
              </a:extLst>
            </p:cNvPr>
            <p:cNvSpPr>
              <a:spLocks noChangeArrowheads="1"/>
            </p:cNvSpPr>
            <p:nvPr/>
          </p:nvSpPr>
          <p:spPr bwMode="auto">
            <a:xfrm>
              <a:off x="1730" y="406"/>
              <a:ext cx="150" cy="151"/>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Oval 23">
              <a:extLst>
                <a:ext uri="{FF2B5EF4-FFF2-40B4-BE49-F238E27FC236}">
                  <a16:creationId xmlns:a16="http://schemas.microsoft.com/office/drawing/2014/main" id="{C2CAC9B1-9CBE-47B9-BB66-5161A37E349B}"/>
                </a:ext>
              </a:extLst>
            </p:cNvPr>
            <p:cNvSpPr>
              <a:spLocks noChangeArrowheads="1"/>
            </p:cNvSpPr>
            <p:nvPr/>
          </p:nvSpPr>
          <p:spPr bwMode="auto">
            <a:xfrm>
              <a:off x="1470" y="827"/>
              <a:ext cx="675" cy="676"/>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pic>
        <p:nvPicPr>
          <p:cNvPr id="32" name="Picture 31">
            <a:extLst>
              <a:ext uri="{FF2B5EF4-FFF2-40B4-BE49-F238E27FC236}">
                <a16:creationId xmlns:a16="http://schemas.microsoft.com/office/drawing/2014/main" id="{7EB071CD-F682-4DCE-AD1F-F33AE8BD8B40}"/>
              </a:ext>
            </a:extLst>
          </p:cNvPr>
          <p:cNvPicPr>
            <a:picLocks noChangeAspect="1"/>
          </p:cNvPicPr>
          <p:nvPr/>
        </p:nvPicPr>
        <p:blipFill>
          <a:blip r:embed="rId2"/>
          <a:stretch>
            <a:fillRect/>
          </a:stretch>
        </p:blipFill>
        <p:spPr>
          <a:xfrm>
            <a:off x="3180995" y="4501798"/>
            <a:ext cx="632178" cy="428978"/>
          </a:xfrm>
          <a:prstGeom prst="rect">
            <a:avLst/>
          </a:prstGeom>
        </p:spPr>
      </p:pic>
      <p:sp>
        <p:nvSpPr>
          <p:cNvPr id="35" name="Freeform 27">
            <a:extLst>
              <a:ext uri="{FF2B5EF4-FFF2-40B4-BE49-F238E27FC236}">
                <a16:creationId xmlns:a16="http://schemas.microsoft.com/office/drawing/2014/main" id="{0E5BC151-65A2-45EF-A49E-ED7FAB393FFD}"/>
              </a:ext>
            </a:extLst>
          </p:cNvPr>
          <p:cNvSpPr>
            <a:spLocks noEditPoints="1"/>
          </p:cNvSpPr>
          <p:nvPr/>
        </p:nvSpPr>
        <p:spPr bwMode="auto">
          <a:xfrm>
            <a:off x="1419853" y="2628107"/>
            <a:ext cx="296492" cy="496888"/>
          </a:xfrm>
          <a:custGeom>
            <a:avLst/>
            <a:gdLst>
              <a:gd name="T0" fmla="*/ 129 w 179"/>
              <a:gd name="T1" fmla="*/ 7 h 300"/>
              <a:gd name="T2" fmla="*/ 126 w 179"/>
              <a:gd name="T3" fmla="*/ 36 h 300"/>
              <a:gd name="T4" fmla="*/ 98 w 179"/>
              <a:gd name="T5" fmla="*/ 33 h 300"/>
              <a:gd name="T6" fmla="*/ 81 w 179"/>
              <a:gd name="T7" fmla="*/ 7 h 300"/>
              <a:gd name="T8" fmla="*/ 77 w 179"/>
              <a:gd name="T9" fmla="*/ 36 h 300"/>
              <a:gd name="T10" fmla="*/ 50 w 179"/>
              <a:gd name="T11" fmla="*/ 33 h 300"/>
              <a:gd name="T12" fmla="*/ 33 w 179"/>
              <a:gd name="T13" fmla="*/ 7 h 300"/>
              <a:gd name="T14" fmla="*/ 37 w 179"/>
              <a:gd name="T15" fmla="*/ 57 h 300"/>
              <a:gd name="T16" fmla="*/ 47 w 179"/>
              <a:gd name="T17" fmla="*/ 61 h 300"/>
              <a:gd name="T18" fmla="*/ 129 w 179"/>
              <a:gd name="T19" fmla="*/ 61 h 300"/>
              <a:gd name="T20" fmla="*/ 142 w 179"/>
              <a:gd name="T21" fmla="*/ 57 h 300"/>
              <a:gd name="T22" fmla="*/ 146 w 179"/>
              <a:gd name="T23" fmla="*/ 47 h 300"/>
              <a:gd name="T24" fmla="*/ 172 w 179"/>
              <a:gd name="T25" fmla="*/ 261 h 300"/>
              <a:gd name="T26" fmla="*/ 17 w 179"/>
              <a:gd name="T27" fmla="*/ 261 h 300"/>
              <a:gd name="T28" fmla="*/ 7 w 179"/>
              <a:gd name="T29" fmla="*/ 293 h 300"/>
              <a:gd name="T30" fmla="*/ 172 w 179"/>
              <a:gd name="T31" fmla="*/ 261 h 300"/>
              <a:gd name="T32" fmla="*/ 13 w 179"/>
              <a:gd name="T33" fmla="*/ 254 h 300"/>
              <a:gd name="T34" fmla="*/ 15 w 179"/>
              <a:gd name="T35" fmla="*/ 191 h 300"/>
              <a:gd name="T36" fmla="*/ 37 w 179"/>
              <a:gd name="T37" fmla="*/ 127 h 300"/>
              <a:gd name="T38" fmla="*/ 46 w 179"/>
              <a:gd name="T39" fmla="*/ 78 h 300"/>
              <a:gd name="T40" fmla="*/ 32 w 179"/>
              <a:gd name="T41" fmla="*/ 62 h 300"/>
              <a:gd name="T42" fmla="*/ 26 w 179"/>
              <a:gd name="T43" fmla="*/ 47 h 300"/>
              <a:gd name="T44" fmla="*/ 29 w 179"/>
              <a:gd name="T45" fmla="*/ 0 h 300"/>
              <a:gd name="T46" fmla="*/ 57 w 179"/>
              <a:gd name="T47" fmla="*/ 4 h 300"/>
              <a:gd name="T48" fmla="*/ 74 w 179"/>
              <a:gd name="T49" fmla="*/ 29 h 300"/>
              <a:gd name="T50" fmla="*/ 77 w 179"/>
              <a:gd name="T51" fmla="*/ 0 h 300"/>
              <a:gd name="T52" fmla="*/ 105 w 179"/>
              <a:gd name="T53" fmla="*/ 4 h 300"/>
              <a:gd name="T54" fmla="*/ 122 w 179"/>
              <a:gd name="T55" fmla="*/ 29 h 300"/>
              <a:gd name="T56" fmla="*/ 126 w 179"/>
              <a:gd name="T57" fmla="*/ 0 h 300"/>
              <a:gd name="T58" fmla="*/ 153 w 179"/>
              <a:gd name="T59" fmla="*/ 4 h 300"/>
              <a:gd name="T60" fmla="*/ 147 w 179"/>
              <a:gd name="T61" fmla="*/ 62 h 300"/>
              <a:gd name="T62" fmla="*/ 133 w 179"/>
              <a:gd name="T63" fmla="*/ 68 h 300"/>
              <a:gd name="T64" fmla="*/ 135 w 179"/>
              <a:gd name="T65" fmla="*/ 103 h 300"/>
              <a:gd name="T66" fmla="*/ 157 w 179"/>
              <a:gd name="T67" fmla="*/ 166 h 300"/>
              <a:gd name="T68" fmla="*/ 166 w 179"/>
              <a:gd name="T69" fmla="*/ 218 h 300"/>
              <a:gd name="T70" fmla="*/ 175 w 179"/>
              <a:gd name="T71" fmla="*/ 254 h 300"/>
              <a:gd name="T72" fmla="*/ 179 w 179"/>
              <a:gd name="T73" fmla="*/ 296 h 300"/>
              <a:gd name="T74" fmla="*/ 4 w 179"/>
              <a:gd name="T75" fmla="*/ 300 h 300"/>
              <a:gd name="T76" fmla="*/ 0 w 179"/>
              <a:gd name="T77" fmla="*/ 258 h 300"/>
              <a:gd name="T78" fmla="*/ 53 w 179"/>
              <a:gd name="T79" fmla="*/ 68 h 300"/>
              <a:gd name="T80" fmla="*/ 51 w 179"/>
              <a:gd name="T81" fmla="*/ 104 h 300"/>
              <a:gd name="T82" fmla="*/ 29 w 179"/>
              <a:gd name="T83" fmla="*/ 169 h 300"/>
              <a:gd name="T84" fmla="*/ 20 w 179"/>
              <a:gd name="T85" fmla="*/ 218 h 300"/>
              <a:gd name="T86" fmla="*/ 159 w 179"/>
              <a:gd name="T87" fmla="*/ 254 h 300"/>
              <a:gd name="T88" fmla="*/ 157 w 179"/>
              <a:gd name="T89" fmla="*/ 193 h 300"/>
              <a:gd name="T90" fmla="*/ 135 w 179"/>
              <a:gd name="T91" fmla="*/ 130 h 300"/>
              <a:gd name="T92" fmla="*/ 126 w 179"/>
              <a:gd name="T93" fmla="*/ 78 h 300"/>
              <a:gd name="T94" fmla="*/ 53 w 179"/>
              <a:gd name="T95" fmla="*/ 68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79" h="300">
                <a:moveTo>
                  <a:pt x="146" y="7"/>
                </a:moveTo>
                <a:cubicBezTo>
                  <a:pt x="129" y="7"/>
                  <a:pt x="129" y="7"/>
                  <a:pt x="129" y="7"/>
                </a:cubicBezTo>
                <a:cubicBezTo>
                  <a:pt x="129" y="33"/>
                  <a:pt x="129" y="33"/>
                  <a:pt x="129" y="33"/>
                </a:cubicBezTo>
                <a:cubicBezTo>
                  <a:pt x="129" y="35"/>
                  <a:pt x="128" y="36"/>
                  <a:pt x="126" y="36"/>
                </a:cubicBezTo>
                <a:cubicBezTo>
                  <a:pt x="102" y="36"/>
                  <a:pt x="102" y="36"/>
                  <a:pt x="102" y="36"/>
                </a:cubicBezTo>
                <a:cubicBezTo>
                  <a:pt x="100" y="36"/>
                  <a:pt x="98" y="35"/>
                  <a:pt x="98" y="33"/>
                </a:cubicBezTo>
                <a:cubicBezTo>
                  <a:pt x="98" y="7"/>
                  <a:pt x="98" y="7"/>
                  <a:pt x="98" y="7"/>
                </a:cubicBezTo>
                <a:cubicBezTo>
                  <a:pt x="81" y="7"/>
                  <a:pt x="81" y="7"/>
                  <a:pt x="81" y="7"/>
                </a:cubicBezTo>
                <a:cubicBezTo>
                  <a:pt x="81" y="33"/>
                  <a:pt x="81" y="33"/>
                  <a:pt x="81" y="33"/>
                </a:cubicBezTo>
                <a:cubicBezTo>
                  <a:pt x="81" y="35"/>
                  <a:pt x="79" y="36"/>
                  <a:pt x="77" y="36"/>
                </a:cubicBezTo>
                <a:cubicBezTo>
                  <a:pt x="53" y="36"/>
                  <a:pt x="53" y="36"/>
                  <a:pt x="53" y="36"/>
                </a:cubicBezTo>
                <a:cubicBezTo>
                  <a:pt x="51" y="36"/>
                  <a:pt x="50" y="35"/>
                  <a:pt x="50" y="33"/>
                </a:cubicBezTo>
                <a:cubicBezTo>
                  <a:pt x="50" y="7"/>
                  <a:pt x="50" y="7"/>
                  <a:pt x="50" y="7"/>
                </a:cubicBezTo>
                <a:cubicBezTo>
                  <a:pt x="33" y="7"/>
                  <a:pt x="33" y="7"/>
                  <a:pt x="33" y="7"/>
                </a:cubicBezTo>
                <a:cubicBezTo>
                  <a:pt x="33" y="47"/>
                  <a:pt x="33" y="47"/>
                  <a:pt x="33" y="47"/>
                </a:cubicBezTo>
                <a:cubicBezTo>
                  <a:pt x="33" y="51"/>
                  <a:pt x="34" y="54"/>
                  <a:pt x="37" y="57"/>
                </a:cubicBezTo>
                <a:cubicBezTo>
                  <a:pt x="37" y="57"/>
                  <a:pt x="37" y="57"/>
                  <a:pt x="37" y="57"/>
                </a:cubicBezTo>
                <a:cubicBezTo>
                  <a:pt x="39" y="59"/>
                  <a:pt x="43" y="61"/>
                  <a:pt x="47" y="61"/>
                </a:cubicBezTo>
                <a:cubicBezTo>
                  <a:pt x="50" y="61"/>
                  <a:pt x="50" y="61"/>
                  <a:pt x="50" y="61"/>
                </a:cubicBezTo>
                <a:cubicBezTo>
                  <a:pt x="129" y="61"/>
                  <a:pt x="129" y="61"/>
                  <a:pt x="129" y="61"/>
                </a:cubicBezTo>
                <a:cubicBezTo>
                  <a:pt x="132" y="61"/>
                  <a:pt x="132" y="61"/>
                  <a:pt x="132" y="61"/>
                </a:cubicBezTo>
                <a:cubicBezTo>
                  <a:pt x="136" y="61"/>
                  <a:pt x="140" y="59"/>
                  <a:pt x="142" y="57"/>
                </a:cubicBezTo>
                <a:cubicBezTo>
                  <a:pt x="142" y="57"/>
                  <a:pt x="142" y="57"/>
                  <a:pt x="142" y="57"/>
                </a:cubicBezTo>
                <a:cubicBezTo>
                  <a:pt x="145" y="54"/>
                  <a:pt x="146" y="51"/>
                  <a:pt x="146" y="47"/>
                </a:cubicBezTo>
                <a:cubicBezTo>
                  <a:pt x="146" y="7"/>
                  <a:pt x="146" y="7"/>
                  <a:pt x="146" y="7"/>
                </a:cubicBezTo>
                <a:close/>
                <a:moveTo>
                  <a:pt x="172" y="261"/>
                </a:moveTo>
                <a:cubicBezTo>
                  <a:pt x="162" y="261"/>
                  <a:pt x="162" y="261"/>
                  <a:pt x="162" y="261"/>
                </a:cubicBezTo>
                <a:cubicBezTo>
                  <a:pt x="17" y="261"/>
                  <a:pt x="17" y="261"/>
                  <a:pt x="17" y="261"/>
                </a:cubicBezTo>
                <a:cubicBezTo>
                  <a:pt x="7" y="261"/>
                  <a:pt x="7" y="261"/>
                  <a:pt x="7" y="261"/>
                </a:cubicBezTo>
                <a:cubicBezTo>
                  <a:pt x="7" y="293"/>
                  <a:pt x="7" y="293"/>
                  <a:pt x="7" y="293"/>
                </a:cubicBezTo>
                <a:cubicBezTo>
                  <a:pt x="172" y="293"/>
                  <a:pt x="172" y="293"/>
                  <a:pt x="172" y="293"/>
                </a:cubicBezTo>
                <a:cubicBezTo>
                  <a:pt x="172" y="261"/>
                  <a:pt x="172" y="261"/>
                  <a:pt x="172" y="261"/>
                </a:cubicBezTo>
                <a:close/>
                <a:moveTo>
                  <a:pt x="4" y="254"/>
                </a:moveTo>
                <a:cubicBezTo>
                  <a:pt x="13" y="254"/>
                  <a:pt x="13" y="254"/>
                  <a:pt x="13" y="254"/>
                </a:cubicBezTo>
                <a:cubicBezTo>
                  <a:pt x="13" y="218"/>
                  <a:pt x="13" y="218"/>
                  <a:pt x="13" y="218"/>
                </a:cubicBezTo>
                <a:cubicBezTo>
                  <a:pt x="13" y="209"/>
                  <a:pt x="14" y="200"/>
                  <a:pt x="15" y="191"/>
                </a:cubicBezTo>
                <a:cubicBezTo>
                  <a:pt x="17" y="183"/>
                  <a:pt x="19" y="175"/>
                  <a:pt x="22" y="166"/>
                </a:cubicBezTo>
                <a:cubicBezTo>
                  <a:pt x="37" y="127"/>
                  <a:pt x="37" y="127"/>
                  <a:pt x="37" y="127"/>
                </a:cubicBezTo>
                <a:cubicBezTo>
                  <a:pt x="40" y="119"/>
                  <a:pt x="42" y="111"/>
                  <a:pt x="44" y="103"/>
                </a:cubicBezTo>
                <a:cubicBezTo>
                  <a:pt x="45" y="95"/>
                  <a:pt x="46" y="87"/>
                  <a:pt x="46" y="78"/>
                </a:cubicBezTo>
                <a:cubicBezTo>
                  <a:pt x="46" y="68"/>
                  <a:pt x="46" y="68"/>
                  <a:pt x="46" y="68"/>
                </a:cubicBezTo>
                <a:cubicBezTo>
                  <a:pt x="40" y="68"/>
                  <a:pt x="36" y="66"/>
                  <a:pt x="32" y="62"/>
                </a:cubicBezTo>
                <a:cubicBezTo>
                  <a:pt x="32" y="62"/>
                  <a:pt x="32" y="62"/>
                  <a:pt x="32" y="62"/>
                </a:cubicBezTo>
                <a:cubicBezTo>
                  <a:pt x="28" y="58"/>
                  <a:pt x="26" y="53"/>
                  <a:pt x="26" y="47"/>
                </a:cubicBezTo>
                <a:cubicBezTo>
                  <a:pt x="26" y="4"/>
                  <a:pt x="26" y="4"/>
                  <a:pt x="26" y="4"/>
                </a:cubicBezTo>
                <a:cubicBezTo>
                  <a:pt x="26" y="2"/>
                  <a:pt x="27" y="0"/>
                  <a:pt x="29" y="0"/>
                </a:cubicBezTo>
                <a:cubicBezTo>
                  <a:pt x="53" y="0"/>
                  <a:pt x="53" y="0"/>
                  <a:pt x="53" y="0"/>
                </a:cubicBezTo>
                <a:cubicBezTo>
                  <a:pt x="55" y="0"/>
                  <a:pt x="57" y="2"/>
                  <a:pt x="57" y="4"/>
                </a:cubicBezTo>
                <a:cubicBezTo>
                  <a:pt x="57" y="29"/>
                  <a:pt x="57" y="29"/>
                  <a:pt x="57" y="29"/>
                </a:cubicBezTo>
                <a:cubicBezTo>
                  <a:pt x="74" y="29"/>
                  <a:pt x="74" y="29"/>
                  <a:pt x="74" y="29"/>
                </a:cubicBezTo>
                <a:cubicBezTo>
                  <a:pt x="74" y="4"/>
                  <a:pt x="74" y="4"/>
                  <a:pt x="74" y="4"/>
                </a:cubicBezTo>
                <a:cubicBezTo>
                  <a:pt x="74" y="2"/>
                  <a:pt x="75" y="0"/>
                  <a:pt x="77" y="0"/>
                </a:cubicBezTo>
                <a:cubicBezTo>
                  <a:pt x="102" y="0"/>
                  <a:pt x="102" y="0"/>
                  <a:pt x="102" y="0"/>
                </a:cubicBezTo>
                <a:cubicBezTo>
                  <a:pt x="104" y="0"/>
                  <a:pt x="105" y="2"/>
                  <a:pt x="105" y="4"/>
                </a:cubicBezTo>
                <a:cubicBezTo>
                  <a:pt x="105" y="29"/>
                  <a:pt x="105" y="29"/>
                  <a:pt x="105" y="29"/>
                </a:cubicBezTo>
                <a:cubicBezTo>
                  <a:pt x="122" y="29"/>
                  <a:pt x="122" y="29"/>
                  <a:pt x="122" y="29"/>
                </a:cubicBezTo>
                <a:cubicBezTo>
                  <a:pt x="122" y="4"/>
                  <a:pt x="122" y="4"/>
                  <a:pt x="122" y="4"/>
                </a:cubicBezTo>
                <a:cubicBezTo>
                  <a:pt x="122" y="2"/>
                  <a:pt x="124" y="0"/>
                  <a:pt x="126" y="0"/>
                </a:cubicBezTo>
                <a:cubicBezTo>
                  <a:pt x="150" y="0"/>
                  <a:pt x="150" y="0"/>
                  <a:pt x="150" y="0"/>
                </a:cubicBezTo>
                <a:cubicBezTo>
                  <a:pt x="152" y="0"/>
                  <a:pt x="153" y="2"/>
                  <a:pt x="153" y="4"/>
                </a:cubicBezTo>
                <a:cubicBezTo>
                  <a:pt x="153" y="47"/>
                  <a:pt x="153" y="47"/>
                  <a:pt x="153" y="47"/>
                </a:cubicBezTo>
                <a:cubicBezTo>
                  <a:pt x="153" y="53"/>
                  <a:pt x="151" y="58"/>
                  <a:pt x="147" y="62"/>
                </a:cubicBezTo>
                <a:cubicBezTo>
                  <a:pt x="147" y="62"/>
                  <a:pt x="147" y="62"/>
                  <a:pt x="147" y="62"/>
                </a:cubicBezTo>
                <a:cubicBezTo>
                  <a:pt x="143" y="66"/>
                  <a:pt x="138" y="68"/>
                  <a:pt x="133" y="68"/>
                </a:cubicBezTo>
                <a:cubicBezTo>
                  <a:pt x="133" y="78"/>
                  <a:pt x="133" y="78"/>
                  <a:pt x="133" y="78"/>
                </a:cubicBezTo>
                <a:cubicBezTo>
                  <a:pt x="133" y="87"/>
                  <a:pt x="134" y="95"/>
                  <a:pt x="135" y="103"/>
                </a:cubicBezTo>
                <a:cubicBezTo>
                  <a:pt x="137" y="111"/>
                  <a:pt x="139" y="119"/>
                  <a:pt x="142" y="127"/>
                </a:cubicBezTo>
                <a:cubicBezTo>
                  <a:pt x="157" y="166"/>
                  <a:pt x="157" y="166"/>
                  <a:pt x="157" y="166"/>
                </a:cubicBezTo>
                <a:cubicBezTo>
                  <a:pt x="160" y="175"/>
                  <a:pt x="162" y="183"/>
                  <a:pt x="164" y="191"/>
                </a:cubicBezTo>
                <a:cubicBezTo>
                  <a:pt x="165" y="200"/>
                  <a:pt x="166" y="209"/>
                  <a:pt x="166" y="218"/>
                </a:cubicBezTo>
                <a:cubicBezTo>
                  <a:pt x="166" y="254"/>
                  <a:pt x="166" y="254"/>
                  <a:pt x="166" y="254"/>
                </a:cubicBezTo>
                <a:cubicBezTo>
                  <a:pt x="175" y="254"/>
                  <a:pt x="175" y="254"/>
                  <a:pt x="175" y="254"/>
                </a:cubicBezTo>
                <a:cubicBezTo>
                  <a:pt x="177" y="254"/>
                  <a:pt x="179" y="256"/>
                  <a:pt x="179" y="258"/>
                </a:cubicBezTo>
                <a:cubicBezTo>
                  <a:pt x="179" y="296"/>
                  <a:pt x="179" y="296"/>
                  <a:pt x="179" y="296"/>
                </a:cubicBezTo>
                <a:cubicBezTo>
                  <a:pt x="179" y="298"/>
                  <a:pt x="177" y="300"/>
                  <a:pt x="175" y="300"/>
                </a:cubicBezTo>
                <a:cubicBezTo>
                  <a:pt x="4" y="300"/>
                  <a:pt x="4" y="300"/>
                  <a:pt x="4" y="300"/>
                </a:cubicBezTo>
                <a:cubicBezTo>
                  <a:pt x="2" y="300"/>
                  <a:pt x="0" y="298"/>
                  <a:pt x="0" y="296"/>
                </a:cubicBezTo>
                <a:cubicBezTo>
                  <a:pt x="0" y="258"/>
                  <a:pt x="0" y="258"/>
                  <a:pt x="0" y="258"/>
                </a:cubicBezTo>
                <a:cubicBezTo>
                  <a:pt x="0" y="256"/>
                  <a:pt x="2" y="254"/>
                  <a:pt x="4" y="254"/>
                </a:cubicBezTo>
                <a:close/>
                <a:moveTo>
                  <a:pt x="53" y="68"/>
                </a:moveTo>
                <a:cubicBezTo>
                  <a:pt x="53" y="78"/>
                  <a:pt x="53" y="78"/>
                  <a:pt x="53" y="78"/>
                </a:cubicBezTo>
                <a:cubicBezTo>
                  <a:pt x="53" y="87"/>
                  <a:pt x="52" y="96"/>
                  <a:pt x="51" y="104"/>
                </a:cubicBezTo>
                <a:cubicBezTo>
                  <a:pt x="49" y="113"/>
                  <a:pt x="47" y="121"/>
                  <a:pt x="44" y="130"/>
                </a:cubicBezTo>
                <a:cubicBezTo>
                  <a:pt x="29" y="169"/>
                  <a:pt x="29" y="169"/>
                  <a:pt x="29" y="169"/>
                </a:cubicBezTo>
                <a:cubicBezTo>
                  <a:pt x="26" y="177"/>
                  <a:pt x="24" y="185"/>
                  <a:pt x="22" y="193"/>
                </a:cubicBezTo>
                <a:cubicBezTo>
                  <a:pt x="21" y="201"/>
                  <a:pt x="20" y="209"/>
                  <a:pt x="20" y="218"/>
                </a:cubicBezTo>
                <a:cubicBezTo>
                  <a:pt x="20" y="254"/>
                  <a:pt x="20" y="254"/>
                  <a:pt x="20" y="254"/>
                </a:cubicBezTo>
                <a:cubicBezTo>
                  <a:pt x="159" y="254"/>
                  <a:pt x="159" y="254"/>
                  <a:pt x="159" y="254"/>
                </a:cubicBezTo>
                <a:cubicBezTo>
                  <a:pt x="159" y="218"/>
                  <a:pt x="159" y="218"/>
                  <a:pt x="159" y="218"/>
                </a:cubicBezTo>
                <a:cubicBezTo>
                  <a:pt x="159" y="209"/>
                  <a:pt x="158" y="201"/>
                  <a:pt x="157" y="193"/>
                </a:cubicBezTo>
                <a:cubicBezTo>
                  <a:pt x="155" y="185"/>
                  <a:pt x="153" y="177"/>
                  <a:pt x="150" y="169"/>
                </a:cubicBezTo>
                <a:cubicBezTo>
                  <a:pt x="135" y="130"/>
                  <a:pt x="135" y="130"/>
                  <a:pt x="135" y="130"/>
                </a:cubicBezTo>
                <a:cubicBezTo>
                  <a:pt x="132" y="121"/>
                  <a:pt x="130" y="113"/>
                  <a:pt x="128" y="104"/>
                </a:cubicBezTo>
                <a:cubicBezTo>
                  <a:pt x="127" y="96"/>
                  <a:pt x="126" y="87"/>
                  <a:pt x="126" y="78"/>
                </a:cubicBezTo>
                <a:cubicBezTo>
                  <a:pt x="126" y="68"/>
                  <a:pt x="126" y="68"/>
                  <a:pt x="126" y="68"/>
                </a:cubicBezTo>
                <a:lnTo>
                  <a:pt x="53" y="68"/>
                </a:lnTo>
                <a:close/>
              </a:path>
            </a:pathLst>
          </a:custGeom>
          <a:solidFill>
            <a:srgbClr val="3038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1">
            <a:extLst>
              <a:ext uri="{FF2B5EF4-FFF2-40B4-BE49-F238E27FC236}">
                <a16:creationId xmlns:a16="http://schemas.microsoft.com/office/drawing/2014/main" id="{31AF6E8A-EFDC-4619-BCF9-72A4805E4540}"/>
              </a:ext>
            </a:extLst>
          </p:cNvPr>
          <p:cNvSpPr>
            <a:spLocks noEditPoints="1"/>
          </p:cNvSpPr>
          <p:nvPr/>
        </p:nvSpPr>
        <p:spPr bwMode="auto">
          <a:xfrm>
            <a:off x="1897138" y="1332392"/>
            <a:ext cx="754380" cy="437832"/>
          </a:xfrm>
          <a:custGeom>
            <a:avLst/>
            <a:gdLst>
              <a:gd name="T0" fmla="*/ 201 w 208"/>
              <a:gd name="T1" fmla="*/ 129 h 133"/>
              <a:gd name="T2" fmla="*/ 204 w 208"/>
              <a:gd name="T3" fmla="*/ 126 h 133"/>
              <a:gd name="T4" fmla="*/ 203 w 208"/>
              <a:gd name="T5" fmla="*/ 120 h 133"/>
              <a:gd name="T6" fmla="*/ 201 w 208"/>
              <a:gd name="T7" fmla="*/ 119 h 133"/>
              <a:gd name="T8" fmla="*/ 17 w 208"/>
              <a:gd name="T9" fmla="*/ 119 h 133"/>
              <a:gd name="T10" fmla="*/ 5 w 208"/>
              <a:gd name="T11" fmla="*/ 120 h 133"/>
              <a:gd name="T12" fmla="*/ 4 w 208"/>
              <a:gd name="T13" fmla="*/ 126 h 133"/>
              <a:gd name="T14" fmla="*/ 5 w 208"/>
              <a:gd name="T15" fmla="*/ 128 h 133"/>
              <a:gd name="T16" fmla="*/ 21 w 208"/>
              <a:gd name="T17" fmla="*/ 0 h 133"/>
              <a:gd name="T18" fmla="*/ 191 w 208"/>
              <a:gd name="T19" fmla="*/ 1 h 133"/>
              <a:gd name="T20" fmla="*/ 191 w 208"/>
              <a:gd name="T21" fmla="*/ 1 h 133"/>
              <a:gd name="T22" fmla="*/ 193 w 208"/>
              <a:gd name="T23" fmla="*/ 116 h 133"/>
              <a:gd name="T24" fmla="*/ 206 w 208"/>
              <a:gd name="T25" fmla="*/ 117 h 133"/>
              <a:gd name="T26" fmla="*/ 208 w 208"/>
              <a:gd name="T27" fmla="*/ 122 h 133"/>
              <a:gd name="T28" fmla="*/ 206 w 208"/>
              <a:gd name="T29" fmla="*/ 131 h 133"/>
              <a:gd name="T30" fmla="*/ 7 w 208"/>
              <a:gd name="T31" fmla="*/ 133 h 133"/>
              <a:gd name="T32" fmla="*/ 2 w 208"/>
              <a:gd name="T33" fmla="*/ 131 h 133"/>
              <a:gd name="T34" fmla="*/ 0 w 208"/>
              <a:gd name="T35" fmla="*/ 126 h 133"/>
              <a:gd name="T36" fmla="*/ 2 w 208"/>
              <a:gd name="T37" fmla="*/ 118 h 133"/>
              <a:gd name="T38" fmla="*/ 7 w 208"/>
              <a:gd name="T39" fmla="*/ 116 h 133"/>
              <a:gd name="T40" fmla="*/ 15 w 208"/>
              <a:gd name="T41" fmla="*/ 6 h 133"/>
              <a:gd name="T42" fmla="*/ 17 w 208"/>
              <a:gd name="T43" fmla="*/ 1 h 133"/>
              <a:gd name="T44" fmla="*/ 187 w 208"/>
              <a:gd name="T45" fmla="*/ 3 h 133"/>
              <a:gd name="T46" fmla="*/ 19 w 208"/>
              <a:gd name="T47" fmla="*/ 4 h 133"/>
              <a:gd name="T48" fmla="*/ 19 w 208"/>
              <a:gd name="T49" fmla="*/ 116 h 133"/>
              <a:gd name="T50" fmla="*/ 190 w 208"/>
              <a:gd name="T51" fmla="*/ 6 h 133"/>
              <a:gd name="T52" fmla="*/ 189 w 208"/>
              <a:gd name="T53" fmla="*/ 4 h 133"/>
              <a:gd name="T54" fmla="*/ 73 w 208"/>
              <a:gd name="T55" fmla="*/ 126 h 133"/>
              <a:gd name="T56" fmla="*/ 73 w 208"/>
              <a:gd name="T57" fmla="*/ 122 h 133"/>
              <a:gd name="T58" fmla="*/ 136 w 208"/>
              <a:gd name="T59" fmla="*/ 124 h 133"/>
              <a:gd name="T60" fmla="*/ 73 w 208"/>
              <a:gd name="T61" fmla="*/ 126 h 133"/>
              <a:gd name="T62" fmla="*/ 24 w 208"/>
              <a:gd name="T63" fmla="*/ 10 h 133"/>
              <a:gd name="T64" fmla="*/ 26 w 208"/>
              <a:gd name="T65" fmla="*/ 110 h 133"/>
              <a:gd name="T66" fmla="*/ 184 w 208"/>
              <a:gd name="T67" fmla="*/ 109 h 133"/>
              <a:gd name="T68" fmla="*/ 182 w 208"/>
              <a:gd name="T69" fmla="*/ 8 h 133"/>
              <a:gd name="T70" fmla="*/ 180 w 208"/>
              <a:gd name="T71" fmla="*/ 12 h 133"/>
              <a:gd name="T72" fmla="*/ 28 w 208"/>
              <a:gd name="T73" fmla="*/ 107 h 133"/>
              <a:gd name="T74" fmla="*/ 180 w 208"/>
              <a:gd name="T75" fmla="*/ 12 h 13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08" h="133">
                <a:moveTo>
                  <a:pt x="7" y="129"/>
                </a:moveTo>
                <a:cubicBezTo>
                  <a:pt x="201" y="129"/>
                  <a:pt x="201" y="129"/>
                  <a:pt x="201" y="129"/>
                </a:cubicBezTo>
                <a:cubicBezTo>
                  <a:pt x="202" y="129"/>
                  <a:pt x="203" y="129"/>
                  <a:pt x="203" y="128"/>
                </a:cubicBezTo>
                <a:cubicBezTo>
                  <a:pt x="204" y="128"/>
                  <a:pt x="204" y="127"/>
                  <a:pt x="204" y="126"/>
                </a:cubicBezTo>
                <a:cubicBezTo>
                  <a:pt x="204" y="122"/>
                  <a:pt x="204" y="122"/>
                  <a:pt x="204" y="122"/>
                </a:cubicBezTo>
                <a:cubicBezTo>
                  <a:pt x="204" y="121"/>
                  <a:pt x="204" y="121"/>
                  <a:pt x="203" y="120"/>
                </a:cubicBezTo>
                <a:cubicBezTo>
                  <a:pt x="203" y="120"/>
                  <a:pt x="203" y="120"/>
                  <a:pt x="203" y="120"/>
                </a:cubicBezTo>
                <a:cubicBezTo>
                  <a:pt x="203" y="120"/>
                  <a:pt x="202" y="119"/>
                  <a:pt x="201" y="119"/>
                </a:cubicBezTo>
                <a:cubicBezTo>
                  <a:pt x="191" y="119"/>
                  <a:pt x="191" y="119"/>
                  <a:pt x="191" y="119"/>
                </a:cubicBezTo>
                <a:cubicBezTo>
                  <a:pt x="17" y="119"/>
                  <a:pt x="17" y="119"/>
                  <a:pt x="17" y="119"/>
                </a:cubicBezTo>
                <a:cubicBezTo>
                  <a:pt x="7" y="119"/>
                  <a:pt x="7" y="119"/>
                  <a:pt x="7" y="119"/>
                </a:cubicBezTo>
                <a:cubicBezTo>
                  <a:pt x="6" y="119"/>
                  <a:pt x="5" y="120"/>
                  <a:pt x="5" y="120"/>
                </a:cubicBezTo>
                <a:cubicBezTo>
                  <a:pt x="4" y="121"/>
                  <a:pt x="4" y="121"/>
                  <a:pt x="4" y="122"/>
                </a:cubicBezTo>
                <a:cubicBezTo>
                  <a:pt x="4" y="126"/>
                  <a:pt x="4" y="126"/>
                  <a:pt x="4" y="126"/>
                </a:cubicBezTo>
                <a:cubicBezTo>
                  <a:pt x="4" y="127"/>
                  <a:pt x="4" y="128"/>
                  <a:pt x="5" y="128"/>
                </a:cubicBezTo>
                <a:cubicBezTo>
                  <a:pt x="5" y="128"/>
                  <a:pt x="5" y="128"/>
                  <a:pt x="5" y="128"/>
                </a:cubicBezTo>
                <a:cubicBezTo>
                  <a:pt x="5" y="129"/>
                  <a:pt x="6" y="129"/>
                  <a:pt x="7" y="129"/>
                </a:cubicBezTo>
                <a:close/>
                <a:moveTo>
                  <a:pt x="21" y="0"/>
                </a:moveTo>
                <a:cubicBezTo>
                  <a:pt x="187" y="0"/>
                  <a:pt x="187" y="0"/>
                  <a:pt x="187" y="0"/>
                </a:cubicBezTo>
                <a:cubicBezTo>
                  <a:pt x="189" y="0"/>
                  <a:pt x="190" y="0"/>
                  <a:pt x="191" y="1"/>
                </a:cubicBezTo>
                <a:cubicBezTo>
                  <a:pt x="191" y="1"/>
                  <a:pt x="191" y="1"/>
                  <a:pt x="191" y="1"/>
                </a:cubicBezTo>
                <a:cubicBezTo>
                  <a:pt x="191" y="1"/>
                  <a:pt x="191" y="1"/>
                  <a:pt x="191" y="1"/>
                </a:cubicBezTo>
                <a:cubicBezTo>
                  <a:pt x="193" y="3"/>
                  <a:pt x="193" y="4"/>
                  <a:pt x="193" y="6"/>
                </a:cubicBezTo>
                <a:cubicBezTo>
                  <a:pt x="193" y="116"/>
                  <a:pt x="193" y="116"/>
                  <a:pt x="193" y="116"/>
                </a:cubicBezTo>
                <a:cubicBezTo>
                  <a:pt x="201" y="116"/>
                  <a:pt x="201" y="116"/>
                  <a:pt x="201" y="116"/>
                </a:cubicBezTo>
                <a:cubicBezTo>
                  <a:pt x="203" y="116"/>
                  <a:pt x="205" y="116"/>
                  <a:pt x="206" y="117"/>
                </a:cubicBezTo>
                <a:cubicBezTo>
                  <a:pt x="206" y="117"/>
                  <a:pt x="206" y="118"/>
                  <a:pt x="206" y="118"/>
                </a:cubicBezTo>
                <a:cubicBezTo>
                  <a:pt x="207" y="119"/>
                  <a:pt x="208" y="120"/>
                  <a:pt x="208" y="122"/>
                </a:cubicBezTo>
                <a:cubicBezTo>
                  <a:pt x="208" y="126"/>
                  <a:pt x="208" y="126"/>
                  <a:pt x="208" y="126"/>
                </a:cubicBezTo>
                <a:cubicBezTo>
                  <a:pt x="208" y="128"/>
                  <a:pt x="207" y="129"/>
                  <a:pt x="206" y="131"/>
                </a:cubicBezTo>
                <a:cubicBezTo>
                  <a:pt x="205" y="132"/>
                  <a:pt x="203" y="133"/>
                  <a:pt x="201" y="133"/>
                </a:cubicBezTo>
                <a:cubicBezTo>
                  <a:pt x="7" y="133"/>
                  <a:pt x="7" y="133"/>
                  <a:pt x="7" y="133"/>
                </a:cubicBezTo>
                <a:cubicBezTo>
                  <a:pt x="5" y="133"/>
                  <a:pt x="3" y="132"/>
                  <a:pt x="2" y="131"/>
                </a:cubicBezTo>
                <a:cubicBezTo>
                  <a:pt x="2" y="131"/>
                  <a:pt x="2" y="131"/>
                  <a:pt x="2" y="131"/>
                </a:cubicBezTo>
                <a:cubicBezTo>
                  <a:pt x="2" y="131"/>
                  <a:pt x="2" y="131"/>
                  <a:pt x="2" y="131"/>
                </a:cubicBezTo>
                <a:cubicBezTo>
                  <a:pt x="1" y="129"/>
                  <a:pt x="0" y="128"/>
                  <a:pt x="0" y="126"/>
                </a:cubicBezTo>
                <a:cubicBezTo>
                  <a:pt x="0" y="122"/>
                  <a:pt x="0" y="122"/>
                  <a:pt x="0" y="122"/>
                </a:cubicBezTo>
                <a:cubicBezTo>
                  <a:pt x="0" y="120"/>
                  <a:pt x="1" y="119"/>
                  <a:pt x="2" y="118"/>
                </a:cubicBezTo>
                <a:cubicBezTo>
                  <a:pt x="2" y="118"/>
                  <a:pt x="2" y="118"/>
                  <a:pt x="2" y="118"/>
                </a:cubicBezTo>
                <a:cubicBezTo>
                  <a:pt x="3" y="116"/>
                  <a:pt x="5" y="116"/>
                  <a:pt x="7" y="116"/>
                </a:cubicBezTo>
                <a:cubicBezTo>
                  <a:pt x="15" y="116"/>
                  <a:pt x="15" y="116"/>
                  <a:pt x="15" y="116"/>
                </a:cubicBezTo>
                <a:cubicBezTo>
                  <a:pt x="15" y="6"/>
                  <a:pt x="15" y="6"/>
                  <a:pt x="15" y="6"/>
                </a:cubicBezTo>
                <a:cubicBezTo>
                  <a:pt x="15" y="4"/>
                  <a:pt x="16" y="3"/>
                  <a:pt x="17" y="1"/>
                </a:cubicBezTo>
                <a:cubicBezTo>
                  <a:pt x="17" y="1"/>
                  <a:pt x="17" y="1"/>
                  <a:pt x="17" y="1"/>
                </a:cubicBezTo>
                <a:cubicBezTo>
                  <a:pt x="18" y="0"/>
                  <a:pt x="20" y="0"/>
                  <a:pt x="21" y="0"/>
                </a:cubicBezTo>
                <a:close/>
                <a:moveTo>
                  <a:pt x="187" y="3"/>
                </a:moveTo>
                <a:cubicBezTo>
                  <a:pt x="21" y="3"/>
                  <a:pt x="21" y="3"/>
                  <a:pt x="21" y="3"/>
                </a:cubicBezTo>
                <a:cubicBezTo>
                  <a:pt x="21" y="3"/>
                  <a:pt x="20" y="4"/>
                  <a:pt x="19" y="4"/>
                </a:cubicBezTo>
                <a:cubicBezTo>
                  <a:pt x="19" y="5"/>
                  <a:pt x="19" y="5"/>
                  <a:pt x="19" y="6"/>
                </a:cubicBezTo>
                <a:cubicBezTo>
                  <a:pt x="19" y="116"/>
                  <a:pt x="19" y="116"/>
                  <a:pt x="19" y="116"/>
                </a:cubicBezTo>
                <a:cubicBezTo>
                  <a:pt x="190" y="116"/>
                  <a:pt x="190" y="116"/>
                  <a:pt x="190" y="116"/>
                </a:cubicBezTo>
                <a:cubicBezTo>
                  <a:pt x="190" y="6"/>
                  <a:pt x="190" y="6"/>
                  <a:pt x="190" y="6"/>
                </a:cubicBezTo>
                <a:cubicBezTo>
                  <a:pt x="190" y="5"/>
                  <a:pt x="189" y="5"/>
                  <a:pt x="189" y="4"/>
                </a:cubicBezTo>
                <a:cubicBezTo>
                  <a:pt x="189" y="4"/>
                  <a:pt x="189" y="4"/>
                  <a:pt x="189" y="4"/>
                </a:cubicBezTo>
                <a:cubicBezTo>
                  <a:pt x="188" y="4"/>
                  <a:pt x="188" y="3"/>
                  <a:pt x="187" y="3"/>
                </a:cubicBezTo>
                <a:close/>
                <a:moveTo>
                  <a:pt x="73" y="126"/>
                </a:moveTo>
                <a:cubicBezTo>
                  <a:pt x="72" y="126"/>
                  <a:pt x="71" y="125"/>
                  <a:pt x="71" y="124"/>
                </a:cubicBezTo>
                <a:cubicBezTo>
                  <a:pt x="71" y="123"/>
                  <a:pt x="72" y="122"/>
                  <a:pt x="73" y="122"/>
                </a:cubicBezTo>
                <a:cubicBezTo>
                  <a:pt x="134" y="122"/>
                  <a:pt x="134" y="122"/>
                  <a:pt x="134" y="122"/>
                </a:cubicBezTo>
                <a:cubicBezTo>
                  <a:pt x="135" y="122"/>
                  <a:pt x="136" y="123"/>
                  <a:pt x="136" y="124"/>
                </a:cubicBezTo>
                <a:cubicBezTo>
                  <a:pt x="136" y="125"/>
                  <a:pt x="135" y="126"/>
                  <a:pt x="134" y="126"/>
                </a:cubicBezTo>
                <a:cubicBezTo>
                  <a:pt x="73" y="126"/>
                  <a:pt x="73" y="126"/>
                  <a:pt x="73" y="126"/>
                </a:cubicBezTo>
                <a:close/>
                <a:moveTo>
                  <a:pt x="26" y="8"/>
                </a:moveTo>
                <a:cubicBezTo>
                  <a:pt x="25" y="8"/>
                  <a:pt x="24" y="9"/>
                  <a:pt x="24" y="10"/>
                </a:cubicBezTo>
                <a:cubicBezTo>
                  <a:pt x="24" y="109"/>
                  <a:pt x="24" y="109"/>
                  <a:pt x="24" y="109"/>
                </a:cubicBezTo>
                <a:cubicBezTo>
                  <a:pt x="24" y="110"/>
                  <a:pt x="25" y="110"/>
                  <a:pt x="26" y="110"/>
                </a:cubicBezTo>
                <a:cubicBezTo>
                  <a:pt x="182" y="110"/>
                  <a:pt x="182" y="110"/>
                  <a:pt x="182" y="110"/>
                </a:cubicBezTo>
                <a:cubicBezTo>
                  <a:pt x="183" y="110"/>
                  <a:pt x="184" y="110"/>
                  <a:pt x="184" y="109"/>
                </a:cubicBezTo>
                <a:cubicBezTo>
                  <a:pt x="184" y="10"/>
                  <a:pt x="184" y="10"/>
                  <a:pt x="184" y="10"/>
                </a:cubicBezTo>
                <a:cubicBezTo>
                  <a:pt x="184" y="9"/>
                  <a:pt x="183" y="8"/>
                  <a:pt x="182" y="8"/>
                </a:cubicBezTo>
                <a:cubicBezTo>
                  <a:pt x="26" y="8"/>
                  <a:pt x="26" y="8"/>
                  <a:pt x="26" y="8"/>
                </a:cubicBezTo>
                <a:close/>
                <a:moveTo>
                  <a:pt x="180" y="12"/>
                </a:moveTo>
                <a:cubicBezTo>
                  <a:pt x="28" y="12"/>
                  <a:pt x="28" y="12"/>
                  <a:pt x="28" y="12"/>
                </a:cubicBezTo>
                <a:cubicBezTo>
                  <a:pt x="28" y="107"/>
                  <a:pt x="28" y="107"/>
                  <a:pt x="28" y="107"/>
                </a:cubicBezTo>
                <a:cubicBezTo>
                  <a:pt x="180" y="107"/>
                  <a:pt x="180" y="107"/>
                  <a:pt x="180" y="107"/>
                </a:cubicBezTo>
                <a:lnTo>
                  <a:pt x="180" y="12"/>
                </a:lnTo>
                <a:close/>
              </a:path>
            </a:pathLst>
          </a:custGeom>
          <a:solidFill>
            <a:srgbClr val="3038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5">
            <a:extLst>
              <a:ext uri="{FF2B5EF4-FFF2-40B4-BE49-F238E27FC236}">
                <a16:creationId xmlns:a16="http://schemas.microsoft.com/office/drawing/2014/main" id="{9DDFE000-764D-4C17-A290-1C5AA4D68E3C}"/>
              </a:ext>
            </a:extLst>
          </p:cNvPr>
          <p:cNvSpPr>
            <a:spLocks noEditPoints="1"/>
          </p:cNvSpPr>
          <p:nvPr/>
        </p:nvSpPr>
        <p:spPr bwMode="auto">
          <a:xfrm>
            <a:off x="4679951" y="1566864"/>
            <a:ext cx="587375" cy="614363"/>
          </a:xfrm>
          <a:custGeom>
            <a:avLst/>
            <a:gdLst>
              <a:gd name="T0" fmla="*/ 92 w 118"/>
              <a:gd name="T1" fmla="*/ 59 h 124"/>
              <a:gd name="T2" fmla="*/ 80 w 118"/>
              <a:gd name="T3" fmla="*/ 94 h 124"/>
              <a:gd name="T4" fmla="*/ 76 w 118"/>
              <a:gd name="T5" fmla="*/ 111 h 124"/>
              <a:gd name="T6" fmla="*/ 66 w 118"/>
              <a:gd name="T7" fmla="*/ 118 h 124"/>
              <a:gd name="T8" fmla="*/ 53 w 118"/>
              <a:gd name="T9" fmla="*/ 124 h 124"/>
              <a:gd name="T10" fmla="*/ 49 w 118"/>
              <a:gd name="T11" fmla="*/ 118 h 124"/>
              <a:gd name="T12" fmla="*/ 44 w 118"/>
              <a:gd name="T13" fmla="*/ 116 h 124"/>
              <a:gd name="T14" fmla="*/ 42 w 118"/>
              <a:gd name="T15" fmla="*/ 108 h 124"/>
              <a:gd name="T16" fmla="*/ 40 w 118"/>
              <a:gd name="T17" fmla="*/ 98 h 124"/>
              <a:gd name="T18" fmla="*/ 38 w 118"/>
              <a:gd name="T19" fmla="*/ 94 h 124"/>
              <a:gd name="T20" fmla="*/ 26 w 118"/>
              <a:gd name="T21" fmla="*/ 59 h 124"/>
              <a:gd name="T22" fmla="*/ 28 w 118"/>
              <a:gd name="T23" fmla="*/ 27 h 124"/>
              <a:gd name="T24" fmla="*/ 17 w 118"/>
              <a:gd name="T25" fmla="*/ 19 h 124"/>
              <a:gd name="T26" fmla="*/ 28 w 118"/>
              <a:gd name="T27" fmla="*/ 27 h 124"/>
              <a:gd name="T28" fmla="*/ 101 w 118"/>
              <a:gd name="T29" fmla="*/ 17 h 124"/>
              <a:gd name="T30" fmla="*/ 90 w 118"/>
              <a:gd name="T31" fmla="*/ 28 h 124"/>
              <a:gd name="T32" fmla="*/ 16 w 118"/>
              <a:gd name="T33" fmla="*/ 59 h 124"/>
              <a:gd name="T34" fmla="*/ 0 w 118"/>
              <a:gd name="T35" fmla="*/ 59 h 124"/>
              <a:gd name="T36" fmla="*/ 104 w 118"/>
              <a:gd name="T37" fmla="*/ 60 h 124"/>
              <a:gd name="T38" fmla="*/ 117 w 118"/>
              <a:gd name="T39" fmla="*/ 58 h 124"/>
              <a:gd name="T40" fmla="*/ 104 w 118"/>
              <a:gd name="T41" fmla="*/ 60 h 124"/>
              <a:gd name="T42" fmla="*/ 58 w 118"/>
              <a:gd name="T43" fmla="*/ 15 h 124"/>
              <a:gd name="T44" fmla="*/ 60 w 118"/>
              <a:gd name="T45" fmla="*/ 1 h 124"/>
              <a:gd name="T46" fmla="*/ 74 w 118"/>
              <a:gd name="T47" fmla="*/ 107 h 124"/>
              <a:gd name="T48" fmla="*/ 69 w 118"/>
              <a:gd name="T49" fmla="*/ 101 h 124"/>
              <a:gd name="T50" fmla="*/ 45 w 118"/>
              <a:gd name="T51" fmla="*/ 101 h 124"/>
              <a:gd name="T52" fmla="*/ 45 w 118"/>
              <a:gd name="T53" fmla="*/ 110 h 124"/>
              <a:gd name="T54" fmla="*/ 46 w 118"/>
              <a:gd name="T55" fmla="*/ 115 h 124"/>
              <a:gd name="T56" fmla="*/ 65 w 118"/>
              <a:gd name="T57" fmla="*/ 116 h 124"/>
              <a:gd name="T58" fmla="*/ 74 w 118"/>
              <a:gd name="T59" fmla="*/ 111 h 124"/>
              <a:gd name="T60" fmla="*/ 68 w 118"/>
              <a:gd name="T61" fmla="*/ 72 h 124"/>
              <a:gd name="T62" fmla="*/ 60 w 118"/>
              <a:gd name="T63" fmla="*/ 72 h 124"/>
              <a:gd name="T64" fmla="*/ 58 w 118"/>
              <a:gd name="T65" fmla="*/ 66 h 124"/>
              <a:gd name="T66" fmla="*/ 50 w 118"/>
              <a:gd name="T67" fmla="*/ 72 h 124"/>
              <a:gd name="T68" fmla="*/ 68 w 118"/>
              <a:gd name="T69" fmla="*/ 72 h 124"/>
              <a:gd name="T70" fmla="*/ 69 w 118"/>
              <a:gd name="T71" fmla="*/ 57 h 124"/>
              <a:gd name="T72" fmla="*/ 70 w 118"/>
              <a:gd name="T73" fmla="*/ 65 h 124"/>
              <a:gd name="T74" fmla="*/ 77 w 118"/>
              <a:gd name="T75" fmla="*/ 97 h 124"/>
              <a:gd name="T76" fmla="*/ 78 w 118"/>
              <a:gd name="T77" fmla="*/ 84 h 124"/>
              <a:gd name="T78" fmla="*/ 90 w 118"/>
              <a:gd name="T79" fmla="*/ 59 h 124"/>
              <a:gd name="T80" fmla="*/ 37 w 118"/>
              <a:gd name="T81" fmla="*/ 37 h 124"/>
              <a:gd name="T82" fmla="*/ 40 w 118"/>
              <a:gd name="T83" fmla="*/ 83 h 124"/>
              <a:gd name="T84" fmla="*/ 42 w 118"/>
              <a:gd name="T85" fmla="*/ 97 h 124"/>
              <a:gd name="T86" fmla="*/ 48 w 118"/>
              <a:gd name="T87" fmla="*/ 98 h 124"/>
              <a:gd name="T88" fmla="*/ 48 w 118"/>
              <a:gd name="T89" fmla="*/ 58 h 124"/>
              <a:gd name="T90" fmla="*/ 50 w 118"/>
              <a:gd name="T91" fmla="*/ 64 h 124"/>
              <a:gd name="T92" fmla="*/ 59 w 118"/>
              <a:gd name="T93" fmla="*/ 57 h 124"/>
              <a:gd name="T94" fmla="*/ 68 w 118"/>
              <a:gd name="T95" fmla="*/ 64 h 124"/>
              <a:gd name="T96" fmla="*/ 54 w 118"/>
              <a:gd name="T97" fmla="*/ 121 h 1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118" h="124">
                <a:moveTo>
                  <a:pt x="59" y="26"/>
                </a:moveTo>
                <a:cubicBezTo>
                  <a:pt x="68" y="26"/>
                  <a:pt x="77" y="30"/>
                  <a:pt x="83" y="36"/>
                </a:cubicBezTo>
                <a:cubicBezTo>
                  <a:pt x="89" y="42"/>
                  <a:pt x="92" y="50"/>
                  <a:pt x="92" y="59"/>
                </a:cubicBezTo>
                <a:cubicBezTo>
                  <a:pt x="92" y="64"/>
                  <a:pt x="91" y="69"/>
                  <a:pt x="89" y="73"/>
                </a:cubicBezTo>
                <a:cubicBezTo>
                  <a:pt x="87" y="78"/>
                  <a:pt x="84" y="82"/>
                  <a:pt x="80" y="85"/>
                </a:cubicBezTo>
                <a:cubicBezTo>
                  <a:pt x="80" y="94"/>
                  <a:pt x="80" y="94"/>
                  <a:pt x="80" y="94"/>
                </a:cubicBezTo>
                <a:cubicBezTo>
                  <a:pt x="80" y="96"/>
                  <a:pt x="79" y="97"/>
                  <a:pt x="78" y="98"/>
                </a:cubicBezTo>
                <a:cubicBezTo>
                  <a:pt x="78" y="99"/>
                  <a:pt x="77" y="100"/>
                  <a:pt x="76" y="100"/>
                </a:cubicBezTo>
                <a:cubicBezTo>
                  <a:pt x="76" y="111"/>
                  <a:pt x="76" y="111"/>
                  <a:pt x="76" y="111"/>
                </a:cubicBezTo>
                <a:cubicBezTo>
                  <a:pt x="76" y="113"/>
                  <a:pt x="75" y="115"/>
                  <a:pt x="74" y="116"/>
                </a:cubicBezTo>
                <a:cubicBezTo>
                  <a:pt x="73" y="117"/>
                  <a:pt x="71" y="118"/>
                  <a:pt x="69" y="118"/>
                </a:cubicBezTo>
                <a:cubicBezTo>
                  <a:pt x="66" y="118"/>
                  <a:pt x="66" y="118"/>
                  <a:pt x="66" y="118"/>
                </a:cubicBezTo>
                <a:cubicBezTo>
                  <a:pt x="66" y="123"/>
                  <a:pt x="66" y="123"/>
                  <a:pt x="66" y="123"/>
                </a:cubicBezTo>
                <a:cubicBezTo>
                  <a:pt x="66" y="123"/>
                  <a:pt x="66" y="124"/>
                  <a:pt x="65" y="124"/>
                </a:cubicBezTo>
                <a:cubicBezTo>
                  <a:pt x="53" y="124"/>
                  <a:pt x="53" y="124"/>
                  <a:pt x="53" y="124"/>
                </a:cubicBezTo>
                <a:cubicBezTo>
                  <a:pt x="52" y="124"/>
                  <a:pt x="52" y="123"/>
                  <a:pt x="52" y="123"/>
                </a:cubicBezTo>
                <a:cubicBezTo>
                  <a:pt x="52" y="118"/>
                  <a:pt x="52" y="118"/>
                  <a:pt x="52" y="118"/>
                </a:cubicBezTo>
                <a:cubicBezTo>
                  <a:pt x="49" y="118"/>
                  <a:pt x="49" y="118"/>
                  <a:pt x="49" y="118"/>
                </a:cubicBezTo>
                <a:cubicBezTo>
                  <a:pt x="47" y="118"/>
                  <a:pt x="46" y="117"/>
                  <a:pt x="44" y="116"/>
                </a:cubicBezTo>
                <a:cubicBezTo>
                  <a:pt x="44" y="116"/>
                  <a:pt x="44" y="116"/>
                  <a:pt x="44" y="116"/>
                </a:cubicBezTo>
                <a:cubicBezTo>
                  <a:pt x="44" y="116"/>
                  <a:pt x="44" y="116"/>
                  <a:pt x="44" y="116"/>
                </a:cubicBezTo>
                <a:cubicBezTo>
                  <a:pt x="44" y="116"/>
                  <a:pt x="44" y="116"/>
                  <a:pt x="44" y="116"/>
                </a:cubicBezTo>
                <a:cubicBezTo>
                  <a:pt x="43" y="115"/>
                  <a:pt x="42" y="113"/>
                  <a:pt x="42" y="111"/>
                </a:cubicBezTo>
                <a:cubicBezTo>
                  <a:pt x="42" y="108"/>
                  <a:pt x="42" y="108"/>
                  <a:pt x="42" y="108"/>
                </a:cubicBezTo>
                <a:cubicBezTo>
                  <a:pt x="42" y="100"/>
                  <a:pt x="42" y="100"/>
                  <a:pt x="42" y="100"/>
                </a:cubicBezTo>
                <a:cubicBezTo>
                  <a:pt x="42" y="100"/>
                  <a:pt x="41" y="99"/>
                  <a:pt x="40" y="98"/>
                </a:cubicBezTo>
                <a:cubicBezTo>
                  <a:pt x="40" y="98"/>
                  <a:pt x="40" y="98"/>
                  <a:pt x="40" y="98"/>
                </a:cubicBezTo>
                <a:cubicBezTo>
                  <a:pt x="40" y="98"/>
                  <a:pt x="40" y="98"/>
                  <a:pt x="40" y="98"/>
                </a:cubicBezTo>
                <a:cubicBezTo>
                  <a:pt x="40" y="98"/>
                  <a:pt x="40" y="98"/>
                  <a:pt x="40" y="98"/>
                </a:cubicBezTo>
                <a:cubicBezTo>
                  <a:pt x="39" y="97"/>
                  <a:pt x="38" y="96"/>
                  <a:pt x="38" y="94"/>
                </a:cubicBezTo>
                <a:cubicBezTo>
                  <a:pt x="38" y="85"/>
                  <a:pt x="38" y="85"/>
                  <a:pt x="38" y="85"/>
                </a:cubicBezTo>
                <a:cubicBezTo>
                  <a:pt x="34" y="82"/>
                  <a:pt x="31" y="78"/>
                  <a:pt x="29" y="73"/>
                </a:cubicBezTo>
                <a:cubicBezTo>
                  <a:pt x="27" y="69"/>
                  <a:pt x="26" y="64"/>
                  <a:pt x="26" y="59"/>
                </a:cubicBezTo>
                <a:cubicBezTo>
                  <a:pt x="26" y="50"/>
                  <a:pt x="30" y="42"/>
                  <a:pt x="36" y="36"/>
                </a:cubicBezTo>
                <a:cubicBezTo>
                  <a:pt x="42" y="30"/>
                  <a:pt x="50" y="26"/>
                  <a:pt x="59" y="26"/>
                </a:cubicBezTo>
                <a:close/>
                <a:moveTo>
                  <a:pt x="28" y="27"/>
                </a:moveTo>
                <a:cubicBezTo>
                  <a:pt x="19" y="17"/>
                  <a:pt x="19" y="17"/>
                  <a:pt x="19" y="17"/>
                </a:cubicBezTo>
                <a:cubicBezTo>
                  <a:pt x="19" y="17"/>
                  <a:pt x="18" y="17"/>
                  <a:pt x="17" y="17"/>
                </a:cubicBezTo>
                <a:cubicBezTo>
                  <a:pt x="17" y="18"/>
                  <a:pt x="17" y="19"/>
                  <a:pt x="17" y="19"/>
                </a:cubicBezTo>
                <a:cubicBezTo>
                  <a:pt x="27" y="28"/>
                  <a:pt x="27" y="28"/>
                  <a:pt x="27" y="28"/>
                </a:cubicBezTo>
                <a:cubicBezTo>
                  <a:pt x="27" y="29"/>
                  <a:pt x="28" y="29"/>
                  <a:pt x="28" y="28"/>
                </a:cubicBezTo>
                <a:cubicBezTo>
                  <a:pt x="29" y="28"/>
                  <a:pt x="29" y="27"/>
                  <a:pt x="28" y="27"/>
                </a:cubicBezTo>
                <a:close/>
                <a:moveTo>
                  <a:pt x="91" y="28"/>
                </a:moveTo>
                <a:cubicBezTo>
                  <a:pt x="101" y="19"/>
                  <a:pt x="101" y="19"/>
                  <a:pt x="101" y="19"/>
                </a:cubicBezTo>
                <a:cubicBezTo>
                  <a:pt x="101" y="19"/>
                  <a:pt x="101" y="18"/>
                  <a:pt x="101" y="17"/>
                </a:cubicBezTo>
                <a:cubicBezTo>
                  <a:pt x="100" y="17"/>
                  <a:pt x="100" y="17"/>
                  <a:pt x="99" y="17"/>
                </a:cubicBezTo>
                <a:cubicBezTo>
                  <a:pt x="90" y="27"/>
                  <a:pt x="90" y="27"/>
                  <a:pt x="90" y="27"/>
                </a:cubicBezTo>
                <a:cubicBezTo>
                  <a:pt x="89" y="27"/>
                  <a:pt x="89" y="28"/>
                  <a:pt x="90" y="28"/>
                </a:cubicBezTo>
                <a:cubicBezTo>
                  <a:pt x="90" y="29"/>
                  <a:pt x="91" y="29"/>
                  <a:pt x="91" y="28"/>
                </a:cubicBezTo>
                <a:close/>
                <a:moveTo>
                  <a:pt x="15" y="58"/>
                </a:moveTo>
                <a:cubicBezTo>
                  <a:pt x="15" y="58"/>
                  <a:pt x="16" y="59"/>
                  <a:pt x="16" y="59"/>
                </a:cubicBezTo>
                <a:cubicBezTo>
                  <a:pt x="16" y="60"/>
                  <a:pt x="15" y="60"/>
                  <a:pt x="15" y="60"/>
                </a:cubicBezTo>
                <a:cubicBezTo>
                  <a:pt x="1" y="60"/>
                  <a:pt x="1" y="60"/>
                  <a:pt x="1" y="60"/>
                </a:cubicBezTo>
                <a:cubicBezTo>
                  <a:pt x="1" y="60"/>
                  <a:pt x="0" y="60"/>
                  <a:pt x="0" y="59"/>
                </a:cubicBezTo>
                <a:cubicBezTo>
                  <a:pt x="0" y="59"/>
                  <a:pt x="1" y="58"/>
                  <a:pt x="1" y="58"/>
                </a:cubicBezTo>
                <a:cubicBezTo>
                  <a:pt x="15" y="58"/>
                  <a:pt x="15" y="58"/>
                  <a:pt x="15" y="58"/>
                </a:cubicBezTo>
                <a:close/>
                <a:moveTo>
                  <a:pt x="104" y="60"/>
                </a:moveTo>
                <a:cubicBezTo>
                  <a:pt x="103" y="60"/>
                  <a:pt x="103" y="60"/>
                  <a:pt x="103" y="59"/>
                </a:cubicBezTo>
                <a:cubicBezTo>
                  <a:pt x="103" y="59"/>
                  <a:pt x="103" y="58"/>
                  <a:pt x="104" y="58"/>
                </a:cubicBezTo>
                <a:cubicBezTo>
                  <a:pt x="117" y="58"/>
                  <a:pt x="117" y="58"/>
                  <a:pt x="117" y="58"/>
                </a:cubicBezTo>
                <a:cubicBezTo>
                  <a:pt x="118" y="58"/>
                  <a:pt x="118" y="59"/>
                  <a:pt x="118" y="59"/>
                </a:cubicBezTo>
                <a:cubicBezTo>
                  <a:pt x="118" y="60"/>
                  <a:pt x="118" y="60"/>
                  <a:pt x="117" y="60"/>
                </a:cubicBezTo>
                <a:cubicBezTo>
                  <a:pt x="104" y="60"/>
                  <a:pt x="104" y="60"/>
                  <a:pt x="104" y="60"/>
                </a:cubicBezTo>
                <a:close/>
                <a:moveTo>
                  <a:pt x="60" y="15"/>
                </a:moveTo>
                <a:cubicBezTo>
                  <a:pt x="60" y="15"/>
                  <a:pt x="60" y="16"/>
                  <a:pt x="59" y="16"/>
                </a:cubicBezTo>
                <a:cubicBezTo>
                  <a:pt x="59" y="16"/>
                  <a:pt x="58" y="15"/>
                  <a:pt x="58" y="15"/>
                </a:cubicBezTo>
                <a:cubicBezTo>
                  <a:pt x="58" y="1"/>
                  <a:pt x="58" y="1"/>
                  <a:pt x="58" y="1"/>
                </a:cubicBezTo>
                <a:cubicBezTo>
                  <a:pt x="58" y="1"/>
                  <a:pt x="59" y="0"/>
                  <a:pt x="59" y="0"/>
                </a:cubicBezTo>
                <a:cubicBezTo>
                  <a:pt x="60" y="0"/>
                  <a:pt x="60" y="1"/>
                  <a:pt x="60" y="1"/>
                </a:cubicBezTo>
                <a:cubicBezTo>
                  <a:pt x="60" y="15"/>
                  <a:pt x="60" y="15"/>
                  <a:pt x="60" y="15"/>
                </a:cubicBezTo>
                <a:close/>
                <a:moveTo>
                  <a:pt x="45" y="107"/>
                </a:moveTo>
                <a:cubicBezTo>
                  <a:pt x="74" y="107"/>
                  <a:pt x="74" y="107"/>
                  <a:pt x="74" y="107"/>
                </a:cubicBezTo>
                <a:cubicBezTo>
                  <a:pt x="74" y="101"/>
                  <a:pt x="74" y="101"/>
                  <a:pt x="74" y="101"/>
                </a:cubicBezTo>
                <a:cubicBezTo>
                  <a:pt x="73" y="101"/>
                  <a:pt x="73" y="101"/>
                  <a:pt x="73" y="101"/>
                </a:cubicBezTo>
                <a:cubicBezTo>
                  <a:pt x="69" y="101"/>
                  <a:pt x="69" y="101"/>
                  <a:pt x="69" y="101"/>
                </a:cubicBezTo>
                <a:cubicBezTo>
                  <a:pt x="49" y="101"/>
                  <a:pt x="49" y="101"/>
                  <a:pt x="49" y="101"/>
                </a:cubicBezTo>
                <a:cubicBezTo>
                  <a:pt x="45" y="101"/>
                  <a:pt x="45" y="101"/>
                  <a:pt x="45" y="101"/>
                </a:cubicBezTo>
                <a:cubicBezTo>
                  <a:pt x="45" y="101"/>
                  <a:pt x="45" y="101"/>
                  <a:pt x="45" y="101"/>
                </a:cubicBezTo>
                <a:cubicBezTo>
                  <a:pt x="45" y="107"/>
                  <a:pt x="45" y="107"/>
                  <a:pt x="45" y="107"/>
                </a:cubicBezTo>
                <a:close/>
                <a:moveTo>
                  <a:pt x="74" y="110"/>
                </a:moveTo>
                <a:cubicBezTo>
                  <a:pt x="45" y="110"/>
                  <a:pt x="45" y="110"/>
                  <a:pt x="45" y="110"/>
                </a:cubicBezTo>
                <a:cubicBezTo>
                  <a:pt x="45" y="111"/>
                  <a:pt x="45" y="111"/>
                  <a:pt x="45" y="111"/>
                </a:cubicBezTo>
                <a:cubicBezTo>
                  <a:pt x="45" y="113"/>
                  <a:pt x="45" y="114"/>
                  <a:pt x="46" y="115"/>
                </a:cubicBezTo>
                <a:cubicBezTo>
                  <a:pt x="46" y="115"/>
                  <a:pt x="46" y="115"/>
                  <a:pt x="46" y="115"/>
                </a:cubicBezTo>
                <a:cubicBezTo>
                  <a:pt x="47" y="115"/>
                  <a:pt x="48" y="116"/>
                  <a:pt x="49" y="116"/>
                </a:cubicBezTo>
                <a:cubicBezTo>
                  <a:pt x="53" y="116"/>
                  <a:pt x="53" y="116"/>
                  <a:pt x="53" y="116"/>
                </a:cubicBezTo>
                <a:cubicBezTo>
                  <a:pt x="65" y="116"/>
                  <a:pt x="65" y="116"/>
                  <a:pt x="65" y="116"/>
                </a:cubicBezTo>
                <a:cubicBezTo>
                  <a:pt x="69" y="116"/>
                  <a:pt x="69" y="116"/>
                  <a:pt x="69" y="116"/>
                </a:cubicBezTo>
                <a:cubicBezTo>
                  <a:pt x="70" y="116"/>
                  <a:pt x="71" y="115"/>
                  <a:pt x="72" y="115"/>
                </a:cubicBezTo>
                <a:cubicBezTo>
                  <a:pt x="73" y="114"/>
                  <a:pt x="74" y="113"/>
                  <a:pt x="74" y="111"/>
                </a:cubicBezTo>
                <a:cubicBezTo>
                  <a:pt x="74" y="110"/>
                  <a:pt x="74" y="110"/>
                  <a:pt x="74" y="110"/>
                </a:cubicBezTo>
                <a:close/>
                <a:moveTo>
                  <a:pt x="68" y="72"/>
                </a:moveTo>
                <a:cubicBezTo>
                  <a:pt x="68" y="72"/>
                  <a:pt x="68" y="72"/>
                  <a:pt x="68" y="72"/>
                </a:cubicBezTo>
                <a:cubicBezTo>
                  <a:pt x="68" y="66"/>
                  <a:pt x="68" y="66"/>
                  <a:pt x="68" y="66"/>
                </a:cubicBezTo>
                <a:cubicBezTo>
                  <a:pt x="60" y="66"/>
                  <a:pt x="60" y="66"/>
                  <a:pt x="60" y="66"/>
                </a:cubicBezTo>
                <a:cubicBezTo>
                  <a:pt x="60" y="72"/>
                  <a:pt x="60" y="72"/>
                  <a:pt x="60" y="72"/>
                </a:cubicBezTo>
                <a:cubicBezTo>
                  <a:pt x="60" y="72"/>
                  <a:pt x="60" y="73"/>
                  <a:pt x="59" y="73"/>
                </a:cubicBezTo>
                <a:cubicBezTo>
                  <a:pt x="59" y="73"/>
                  <a:pt x="58" y="72"/>
                  <a:pt x="58" y="72"/>
                </a:cubicBezTo>
                <a:cubicBezTo>
                  <a:pt x="58" y="66"/>
                  <a:pt x="58" y="66"/>
                  <a:pt x="58" y="66"/>
                </a:cubicBezTo>
                <a:cubicBezTo>
                  <a:pt x="50" y="66"/>
                  <a:pt x="50" y="66"/>
                  <a:pt x="50" y="66"/>
                </a:cubicBezTo>
                <a:cubicBezTo>
                  <a:pt x="50" y="72"/>
                  <a:pt x="50" y="72"/>
                  <a:pt x="50" y="72"/>
                </a:cubicBezTo>
                <a:cubicBezTo>
                  <a:pt x="50" y="72"/>
                  <a:pt x="50" y="72"/>
                  <a:pt x="50" y="72"/>
                </a:cubicBezTo>
                <a:cubicBezTo>
                  <a:pt x="50" y="98"/>
                  <a:pt x="50" y="98"/>
                  <a:pt x="50" y="98"/>
                </a:cubicBezTo>
                <a:cubicBezTo>
                  <a:pt x="68" y="98"/>
                  <a:pt x="68" y="98"/>
                  <a:pt x="68" y="98"/>
                </a:cubicBezTo>
                <a:cubicBezTo>
                  <a:pt x="68" y="72"/>
                  <a:pt x="68" y="72"/>
                  <a:pt x="68" y="72"/>
                </a:cubicBezTo>
                <a:close/>
                <a:moveTo>
                  <a:pt x="68" y="64"/>
                </a:moveTo>
                <a:cubicBezTo>
                  <a:pt x="68" y="58"/>
                  <a:pt x="68" y="58"/>
                  <a:pt x="68" y="58"/>
                </a:cubicBezTo>
                <a:cubicBezTo>
                  <a:pt x="68" y="57"/>
                  <a:pt x="69" y="57"/>
                  <a:pt x="69" y="57"/>
                </a:cubicBezTo>
                <a:cubicBezTo>
                  <a:pt x="70" y="57"/>
                  <a:pt x="70" y="57"/>
                  <a:pt x="70" y="58"/>
                </a:cubicBezTo>
                <a:cubicBezTo>
                  <a:pt x="70" y="65"/>
                  <a:pt x="70" y="65"/>
                  <a:pt x="70" y="65"/>
                </a:cubicBezTo>
                <a:cubicBezTo>
                  <a:pt x="70" y="65"/>
                  <a:pt x="70" y="65"/>
                  <a:pt x="70" y="65"/>
                </a:cubicBezTo>
                <a:cubicBezTo>
                  <a:pt x="70" y="98"/>
                  <a:pt x="70" y="98"/>
                  <a:pt x="70" y="98"/>
                </a:cubicBezTo>
                <a:cubicBezTo>
                  <a:pt x="73" y="98"/>
                  <a:pt x="73" y="98"/>
                  <a:pt x="73" y="98"/>
                </a:cubicBezTo>
                <a:cubicBezTo>
                  <a:pt x="75" y="98"/>
                  <a:pt x="76" y="98"/>
                  <a:pt x="77" y="97"/>
                </a:cubicBezTo>
                <a:cubicBezTo>
                  <a:pt x="77" y="96"/>
                  <a:pt x="78" y="95"/>
                  <a:pt x="78" y="94"/>
                </a:cubicBezTo>
                <a:cubicBezTo>
                  <a:pt x="78" y="84"/>
                  <a:pt x="78" y="84"/>
                  <a:pt x="78" y="84"/>
                </a:cubicBezTo>
                <a:cubicBezTo>
                  <a:pt x="78" y="84"/>
                  <a:pt x="78" y="84"/>
                  <a:pt x="78" y="84"/>
                </a:cubicBezTo>
                <a:cubicBezTo>
                  <a:pt x="78" y="84"/>
                  <a:pt x="78" y="83"/>
                  <a:pt x="78" y="83"/>
                </a:cubicBezTo>
                <a:cubicBezTo>
                  <a:pt x="82" y="80"/>
                  <a:pt x="85" y="77"/>
                  <a:pt x="87" y="72"/>
                </a:cubicBezTo>
                <a:cubicBezTo>
                  <a:pt x="89" y="68"/>
                  <a:pt x="90" y="64"/>
                  <a:pt x="90" y="59"/>
                </a:cubicBezTo>
                <a:cubicBezTo>
                  <a:pt x="90" y="51"/>
                  <a:pt x="87" y="43"/>
                  <a:pt x="81" y="37"/>
                </a:cubicBezTo>
                <a:cubicBezTo>
                  <a:pt x="75" y="32"/>
                  <a:pt x="68" y="28"/>
                  <a:pt x="59" y="28"/>
                </a:cubicBezTo>
                <a:cubicBezTo>
                  <a:pt x="51" y="28"/>
                  <a:pt x="43" y="32"/>
                  <a:pt x="37" y="37"/>
                </a:cubicBezTo>
                <a:cubicBezTo>
                  <a:pt x="32" y="43"/>
                  <a:pt x="28" y="51"/>
                  <a:pt x="28" y="59"/>
                </a:cubicBezTo>
                <a:cubicBezTo>
                  <a:pt x="28" y="64"/>
                  <a:pt x="29" y="68"/>
                  <a:pt x="31" y="72"/>
                </a:cubicBezTo>
                <a:cubicBezTo>
                  <a:pt x="33" y="77"/>
                  <a:pt x="36" y="80"/>
                  <a:pt x="40" y="83"/>
                </a:cubicBezTo>
                <a:cubicBezTo>
                  <a:pt x="40" y="83"/>
                  <a:pt x="40" y="84"/>
                  <a:pt x="40" y="84"/>
                </a:cubicBezTo>
                <a:cubicBezTo>
                  <a:pt x="40" y="94"/>
                  <a:pt x="40" y="94"/>
                  <a:pt x="40" y="94"/>
                </a:cubicBezTo>
                <a:cubicBezTo>
                  <a:pt x="40" y="95"/>
                  <a:pt x="41" y="96"/>
                  <a:pt x="42" y="97"/>
                </a:cubicBezTo>
                <a:cubicBezTo>
                  <a:pt x="42" y="97"/>
                  <a:pt x="42" y="97"/>
                  <a:pt x="42" y="97"/>
                </a:cubicBezTo>
                <a:cubicBezTo>
                  <a:pt x="43" y="98"/>
                  <a:pt x="44" y="98"/>
                  <a:pt x="45" y="98"/>
                </a:cubicBezTo>
                <a:cubicBezTo>
                  <a:pt x="48" y="98"/>
                  <a:pt x="48" y="98"/>
                  <a:pt x="48" y="98"/>
                </a:cubicBezTo>
                <a:cubicBezTo>
                  <a:pt x="48" y="65"/>
                  <a:pt x="48" y="65"/>
                  <a:pt x="48" y="65"/>
                </a:cubicBezTo>
                <a:cubicBezTo>
                  <a:pt x="48" y="65"/>
                  <a:pt x="48" y="65"/>
                  <a:pt x="48" y="65"/>
                </a:cubicBezTo>
                <a:cubicBezTo>
                  <a:pt x="48" y="58"/>
                  <a:pt x="48" y="58"/>
                  <a:pt x="48" y="58"/>
                </a:cubicBezTo>
                <a:cubicBezTo>
                  <a:pt x="48" y="57"/>
                  <a:pt x="49" y="57"/>
                  <a:pt x="49" y="57"/>
                </a:cubicBezTo>
                <a:cubicBezTo>
                  <a:pt x="50" y="57"/>
                  <a:pt x="50" y="57"/>
                  <a:pt x="50" y="58"/>
                </a:cubicBezTo>
                <a:cubicBezTo>
                  <a:pt x="50" y="64"/>
                  <a:pt x="50" y="64"/>
                  <a:pt x="50" y="64"/>
                </a:cubicBezTo>
                <a:cubicBezTo>
                  <a:pt x="58" y="64"/>
                  <a:pt x="58" y="64"/>
                  <a:pt x="58" y="64"/>
                </a:cubicBezTo>
                <a:cubicBezTo>
                  <a:pt x="58" y="58"/>
                  <a:pt x="58" y="58"/>
                  <a:pt x="58" y="58"/>
                </a:cubicBezTo>
                <a:cubicBezTo>
                  <a:pt x="58" y="57"/>
                  <a:pt x="59" y="57"/>
                  <a:pt x="59" y="57"/>
                </a:cubicBezTo>
                <a:cubicBezTo>
                  <a:pt x="60" y="57"/>
                  <a:pt x="60" y="57"/>
                  <a:pt x="60" y="58"/>
                </a:cubicBezTo>
                <a:cubicBezTo>
                  <a:pt x="60" y="64"/>
                  <a:pt x="60" y="64"/>
                  <a:pt x="60" y="64"/>
                </a:cubicBezTo>
                <a:cubicBezTo>
                  <a:pt x="68" y="64"/>
                  <a:pt x="68" y="64"/>
                  <a:pt x="68" y="64"/>
                </a:cubicBezTo>
                <a:close/>
                <a:moveTo>
                  <a:pt x="64" y="118"/>
                </a:moveTo>
                <a:cubicBezTo>
                  <a:pt x="54" y="118"/>
                  <a:pt x="54" y="118"/>
                  <a:pt x="54" y="118"/>
                </a:cubicBezTo>
                <a:cubicBezTo>
                  <a:pt x="54" y="121"/>
                  <a:pt x="54" y="121"/>
                  <a:pt x="54" y="121"/>
                </a:cubicBezTo>
                <a:cubicBezTo>
                  <a:pt x="64" y="121"/>
                  <a:pt x="64" y="121"/>
                  <a:pt x="64" y="121"/>
                </a:cubicBezTo>
                <a:lnTo>
                  <a:pt x="64" y="118"/>
                </a:lnTo>
                <a:close/>
              </a:path>
            </a:pathLst>
          </a:custGeom>
          <a:solidFill>
            <a:srgbClr val="3038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8" name="Freeform 39">
            <a:extLst>
              <a:ext uri="{FF2B5EF4-FFF2-40B4-BE49-F238E27FC236}">
                <a16:creationId xmlns:a16="http://schemas.microsoft.com/office/drawing/2014/main" id="{793A8118-A049-4188-B0F6-5766205D5BB2}"/>
              </a:ext>
            </a:extLst>
          </p:cNvPr>
          <p:cNvSpPr>
            <a:spLocks noEditPoints="1"/>
          </p:cNvSpPr>
          <p:nvPr/>
        </p:nvSpPr>
        <p:spPr bwMode="auto">
          <a:xfrm>
            <a:off x="3105151" y="2578098"/>
            <a:ext cx="760412" cy="765175"/>
          </a:xfrm>
          <a:custGeom>
            <a:avLst/>
            <a:gdLst>
              <a:gd name="T0" fmla="*/ 7 w 144"/>
              <a:gd name="T1" fmla="*/ 88 h 145"/>
              <a:gd name="T2" fmla="*/ 37 w 144"/>
              <a:gd name="T3" fmla="*/ 67 h 145"/>
              <a:gd name="T4" fmla="*/ 53 w 144"/>
              <a:gd name="T5" fmla="*/ 65 h 145"/>
              <a:gd name="T6" fmla="*/ 49 w 144"/>
              <a:gd name="T7" fmla="*/ 32 h 145"/>
              <a:gd name="T8" fmla="*/ 49 w 144"/>
              <a:gd name="T9" fmla="*/ 26 h 145"/>
              <a:gd name="T10" fmla="*/ 95 w 144"/>
              <a:gd name="T11" fmla="*/ 30 h 145"/>
              <a:gd name="T12" fmla="*/ 95 w 144"/>
              <a:gd name="T13" fmla="*/ 32 h 145"/>
              <a:gd name="T14" fmla="*/ 108 w 144"/>
              <a:gd name="T15" fmla="*/ 72 h 145"/>
              <a:gd name="T16" fmla="*/ 144 w 144"/>
              <a:gd name="T17" fmla="*/ 117 h 145"/>
              <a:gd name="T18" fmla="*/ 120 w 144"/>
              <a:gd name="T19" fmla="*/ 142 h 145"/>
              <a:gd name="T20" fmla="*/ 3 w 144"/>
              <a:gd name="T21" fmla="*/ 124 h 145"/>
              <a:gd name="T22" fmla="*/ 10 w 144"/>
              <a:gd name="T23" fmla="*/ 101 h 145"/>
              <a:gd name="T24" fmla="*/ 75 w 144"/>
              <a:gd name="T25" fmla="*/ 30 h 145"/>
              <a:gd name="T26" fmla="*/ 87 w 144"/>
              <a:gd name="T27" fmla="*/ 33 h 145"/>
              <a:gd name="T28" fmla="*/ 88 w 144"/>
              <a:gd name="T29" fmla="*/ 32 h 145"/>
              <a:gd name="T30" fmla="*/ 90 w 144"/>
              <a:gd name="T31" fmla="*/ 35 h 145"/>
              <a:gd name="T32" fmla="*/ 75 w 144"/>
              <a:gd name="T33" fmla="*/ 36 h 145"/>
              <a:gd name="T34" fmla="*/ 69 w 144"/>
              <a:gd name="T35" fmla="*/ 36 h 145"/>
              <a:gd name="T36" fmla="*/ 55 w 144"/>
              <a:gd name="T37" fmla="*/ 36 h 145"/>
              <a:gd name="T38" fmla="*/ 53 w 144"/>
              <a:gd name="T39" fmla="*/ 28 h 145"/>
              <a:gd name="T40" fmla="*/ 54 w 144"/>
              <a:gd name="T41" fmla="*/ 41 h 145"/>
              <a:gd name="T42" fmla="*/ 72 w 144"/>
              <a:gd name="T43" fmla="*/ 58 h 145"/>
              <a:gd name="T44" fmla="*/ 92 w 144"/>
              <a:gd name="T45" fmla="*/ 31 h 145"/>
              <a:gd name="T46" fmla="*/ 56 w 144"/>
              <a:gd name="T47" fmla="*/ 33 h 145"/>
              <a:gd name="T48" fmla="*/ 66 w 144"/>
              <a:gd name="T49" fmla="*/ 33 h 145"/>
              <a:gd name="T50" fmla="*/ 69 w 144"/>
              <a:gd name="T51" fmla="*/ 30 h 145"/>
              <a:gd name="T52" fmla="*/ 87 w 144"/>
              <a:gd name="T53" fmla="*/ 23 h 145"/>
              <a:gd name="T54" fmla="*/ 87 w 144"/>
              <a:gd name="T55" fmla="*/ 16 h 145"/>
              <a:gd name="T56" fmla="*/ 63 w 144"/>
              <a:gd name="T57" fmla="*/ 4 h 145"/>
              <a:gd name="T58" fmla="*/ 57 w 144"/>
              <a:gd name="T59" fmla="*/ 16 h 145"/>
              <a:gd name="T60" fmla="*/ 52 w 144"/>
              <a:gd name="T61" fmla="*/ 21 h 145"/>
              <a:gd name="T62" fmla="*/ 55 w 144"/>
              <a:gd name="T63" fmla="*/ 14 h 145"/>
              <a:gd name="T64" fmla="*/ 60 w 144"/>
              <a:gd name="T65" fmla="*/ 5 h 145"/>
              <a:gd name="T66" fmla="*/ 49 w 144"/>
              <a:gd name="T67" fmla="*/ 76 h 145"/>
              <a:gd name="T68" fmla="*/ 112 w 144"/>
              <a:gd name="T69" fmla="*/ 101 h 145"/>
              <a:gd name="T70" fmla="*/ 60 w 144"/>
              <a:gd name="T71" fmla="*/ 74 h 145"/>
              <a:gd name="T72" fmla="*/ 29 w 144"/>
              <a:gd name="T73" fmla="*/ 101 h 145"/>
              <a:gd name="T74" fmla="*/ 58 w 144"/>
              <a:gd name="T75" fmla="*/ 66 h 145"/>
              <a:gd name="T76" fmla="*/ 84 w 144"/>
              <a:gd name="T77" fmla="*/ 56 h 145"/>
              <a:gd name="T78" fmla="*/ 65 w 144"/>
              <a:gd name="T79" fmla="*/ 66 h 145"/>
              <a:gd name="T80" fmla="*/ 84 w 144"/>
              <a:gd name="T81" fmla="*/ 6 h 145"/>
              <a:gd name="T82" fmla="*/ 89 w 144"/>
              <a:gd name="T83" fmla="*/ 14 h 145"/>
              <a:gd name="T84" fmla="*/ 63 w 144"/>
              <a:gd name="T85" fmla="*/ 49 h 145"/>
              <a:gd name="T86" fmla="*/ 77 w 144"/>
              <a:gd name="T87" fmla="*/ 41 h 145"/>
              <a:gd name="T88" fmla="*/ 61 w 144"/>
              <a:gd name="T89" fmla="*/ 47 h 145"/>
              <a:gd name="T90" fmla="*/ 72 w 144"/>
              <a:gd name="T91" fmla="*/ 44 h 145"/>
              <a:gd name="T92" fmla="*/ 65 w 144"/>
              <a:gd name="T93" fmla="*/ 46 h 145"/>
              <a:gd name="T94" fmla="*/ 74 w 144"/>
              <a:gd name="T95" fmla="*/ 44 h 145"/>
              <a:gd name="T96" fmla="*/ 21 w 144"/>
              <a:gd name="T97" fmla="*/ 101 h 145"/>
              <a:gd name="T98" fmla="*/ 19 w 144"/>
              <a:gd name="T99" fmla="*/ 89 h 145"/>
              <a:gd name="T100" fmla="*/ 44 w 144"/>
              <a:gd name="T101" fmla="*/ 78 h 145"/>
              <a:gd name="T102" fmla="*/ 39 w 144"/>
              <a:gd name="T103" fmla="*/ 69 h 145"/>
              <a:gd name="T104" fmla="*/ 29 w 144"/>
              <a:gd name="T105" fmla="*/ 79 h 145"/>
              <a:gd name="T106" fmla="*/ 113 w 144"/>
              <a:gd name="T107" fmla="*/ 142 h 145"/>
              <a:gd name="T108" fmla="*/ 31 w 144"/>
              <a:gd name="T109" fmla="*/ 105 h 145"/>
              <a:gd name="T110" fmla="*/ 3 w 144"/>
              <a:gd name="T111" fmla="*/ 117 h 145"/>
              <a:gd name="T112" fmla="*/ 139 w 144"/>
              <a:gd name="T113" fmla="*/ 121 h 1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44" h="145">
                <a:moveTo>
                  <a:pt x="10" y="101"/>
                </a:moveTo>
                <a:cubicBezTo>
                  <a:pt x="18" y="101"/>
                  <a:pt x="18" y="101"/>
                  <a:pt x="18" y="101"/>
                </a:cubicBezTo>
                <a:cubicBezTo>
                  <a:pt x="18" y="93"/>
                  <a:pt x="18" y="93"/>
                  <a:pt x="18" y="93"/>
                </a:cubicBezTo>
                <a:cubicBezTo>
                  <a:pt x="13" y="97"/>
                  <a:pt x="13" y="97"/>
                  <a:pt x="13" y="97"/>
                </a:cubicBezTo>
                <a:cubicBezTo>
                  <a:pt x="12" y="97"/>
                  <a:pt x="11" y="97"/>
                  <a:pt x="10" y="96"/>
                </a:cubicBezTo>
                <a:cubicBezTo>
                  <a:pt x="7" y="90"/>
                  <a:pt x="7" y="90"/>
                  <a:pt x="7" y="90"/>
                </a:cubicBezTo>
                <a:cubicBezTo>
                  <a:pt x="6" y="89"/>
                  <a:pt x="7" y="88"/>
                  <a:pt x="7" y="88"/>
                </a:cubicBezTo>
                <a:cubicBezTo>
                  <a:pt x="25" y="77"/>
                  <a:pt x="25" y="77"/>
                  <a:pt x="25" y="77"/>
                </a:cubicBezTo>
                <a:cubicBezTo>
                  <a:pt x="26" y="77"/>
                  <a:pt x="26" y="77"/>
                  <a:pt x="26" y="77"/>
                </a:cubicBezTo>
                <a:cubicBezTo>
                  <a:pt x="26" y="77"/>
                  <a:pt x="26" y="77"/>
                  <a:pt x="26" y="77"/>
                </a:cubicBezTo>
                <a:cubicBezTo>
                  <a:pt x="26" y="76"/>
                  <a:pt x="27" y="75"/>
                  <a:pt x="27" y="74"/>
                </a:cubicBezTo>
                <a:cubicBezTo>
                  <a:pt x="28" y="73"/>
                  <a:pt x="29" y="71"/>
                  <a:pt x="30" y="71"/>
                </a:cubicBezTo>
                <a:cubicBezTo>
                  <a:pt x="37" y="67"/>
                  <a:pt x="37" y="67"/>
                  <a:pt x="37" y="67"/>
                </a:cubicBezTo>
                <a:cubicBezTo>
                  <a:pt x="37" y="67"/>
                  <a:pt x="37" y="67"/>
                  <a:pt x="37" y="67"/>
                </a:cubicBezTo>
                <a:cubicBezTo>
                  <a:pt x="37" y="67"/>
                  <a:pt x="37" y="67"/>
                  <a:pt x="37" y="67"/>
                </a:cubicBezTo>
                <a:cubicBezTo>
                  <a:pt x="37" y="67"/>
                  <a:pt x="37" y="67"/>
                  <a:pt x="37" y="66"/>
                </a:cubicBezTo>
                <a:cubicBezTo>
                  <a:pt x="39" y="65"/>
                  <a:pt x="41" y="65"/>
                  <a:pt x="43" y="66"/>
                </a:cubicBezTo>
                <a:cubicBezTo>
                  <a:pt x="44" y="66"/>
                  <a:pt x="45" y="66"/>
                  <a:pt x="46" y="67"/>
                </a:cubicBezTo>
                <a:cubicBezTo>
                  <a:pt x="46" y="67"/>
                  <a:pt x="46" y="67"/>
                  <a:pt x="46" y="67"/>
                </a:cubicBezTo>
                <a:cubicBezTo>
                  <a:pt x="47" y="66"/>
                  <a:pt x="48" y="66"/>
                  <a:pt x="50" y="66"/>
                </a:cubicBezTo>
                <a:cubicBezTo>
                  <a:pt x="51" y="65"/>
                  <a:pt x="52" y="65"/>
                  <a:pt x="53" y="65"/>
                </a:cubicBezTo>
                <a:cubicBezTo>
                  <a:pt x="57" y="63"/>
                  <a:pt x="57" y="63"/>
                  <a:pt x="57" y="63"/>
                </a:cubicBezTo>
                <a:cubicBezTo>
                  <a:pt x="57" y="61"/>
                  <a:pt x="57" y="58"/>
                  <a:pt x="57" y="55"/>
                </a:cubicBezTo>
                <a:cubicBezTo>
                  <a:pt x="57" y="54"/>
                  <a:pt x="57" y="54"/>
                  <a:pt x="57" y="53"/>
                </a:cubicBezTo>
                <a:cubicBezTo>
                  <a:pt x="57" y="53"/>
                  <a:pt x="56" y="52"/>
                  <a:pt x="56" y="51"/>
                </a:cubicBezTo>
                <a:cubicBezTo>
                  <a:pt x="54" y="49"/>
                  <a:pt x="52" y="45"/>
                  <a:pt x="51" y="42"/>
                </a:cubicBezTo>
                <a:cubicBezTo>
                  <a:pt x="49" y="39"/>
                  <a:pt x="49" y="35"/>
                  <a:pt x="49" y="32"/>
                </a:cubicBezTo>
                <a:cubicBezTo>
                  <a:pt x="49" y="32"/>
                  <a:pt x="49" y="32"/>
                  <a:pt x="49" y="32"/>
                </a:cubicBezTo>
                <a:cubicBezTo>
                  <a:pt x="49" y="32"/>
                  <a:pt x="49" y="32"/>
                  <a:pt x="49" y="32"/>
                </a:cubicBezTo>
                <a:cubicBezTo>
                  <a:pt x="49" y="31"/>
                  <a:pt x="49" y="31"/>
                  <a:pt x="49" y="31"/>
                </a:cubicBezTo>
                <a:cubicBezTo>
                  <a:pt x="49" y="31"/>
                  <a:pt x="49" y="31"/>
                  <a:pt x="49" y="31"/>
                </a:cubicBezTo>
                <a:cubicBezTo>
                  <a:pt x="49" y="30"/>
                  <a:pt x="49" y="30"/>
                  <a:pt x="49" y="30"/>
                </a:cubicBezTo>
                <a:cubicBezTo>
                  <a:pt x="49" y="29"/>
                  <a:pt x="49" y="28"/>
                  <a:pt x="49" y="27"/>
                </a:cubicBezTo>
                <a:cubicBezTo>
                  <a:pt x="49" y="27"/>
                  <a:pt x="49" y="27"/>
                  <a:pt x="49" y="27"/>
                </a:cubicBezTo>
                <a:cubicBezTo>
                  <a:pt x="49" y="26"/>
                  <a:pt x="49" y="26"/>
                  <a:pt x="49" y="26"/>
                </a:cubicBezTo>
                <a:cubicBezTo>
                  <a:pt x="49" y="26"/>
                  <a:pt x="49" y="26"/>
                  <a:pt x="49" y="26"/>
                </a:cubicBezTo>
                <a:cubicBezTo>
                  <a:pt x="48" y="12"/>
                  <a:pt x="48" y="0"/>
                  <a:pt x="72" y="0"/>
                </a:cubicBezTo>
                <a:cubicBezTo>
                  <a:pt x="96" y="0"/>
                  <a:pt x="96" y="12"/>
                  <a:pt x="95" y="26"/>
                </a:cubicBezTo>
                <a:cubicBezTo>
                  <a:pt x="95" y="26"/>
                  <a:pt x="95" y="26"/>
                  <a:pt x="95" y="26"/>
                </a:cubicBezTo>
                <a:cubicBezTo>
                  <a:pt x="95" y="27"/>
                  <a:pt x="95" y="27"/>
                  <a:pt x="95" y="27"/>
                </a:cubicBezTo>
                <a:cubicBezTo>
                  <a:pt x="95" y="27"/>
                  <a:pt x="95" y="27"/>
                  <a:pt x="95" y="27"/>
                </a:cubicBezTo>
                <a:cubicBezTo>
                  <a:pt x="95" y="28"/>
                  <a:pt x="95" y="29"/>
                  <a:pt x="95" y="30"/>
                </a:cubicBezTo>
                <a:cubicBezTo>
                  <a:pt x="95" y="31"/>
                  <a:pt x="95" y="31"/>
                  <a:pt x="95" y="31"/>
                </a:cubicBezTo>
                <a:cubicBezTo>
                  <a:pt x="95" y="31"/>
                  <a:pt x="95" y="31"/>
                  <a:pt x="95" y="31"/>
                </a:cubicBezTo>
                <a:cubicBezTo>
                  <a:pt x="95" y="31"/>
                  <a:pt x="95" y="31"/>
                  <a:pt x="95" y="31"/>
                </a:cubicBezTo>
                <a:cubicBezTo>
                  <a:pt x="95" y="32"/>
                  <a:pt x="95" y="32"/>
                  <a:pt x="95" y="32"/>
                </a:cubicBezTo>
                <a:cubicBezTo>
                  <a:pt x="95" y="32"/>
                  <a:pt x="95" y="32"/>
                  <a:pt x="95" y="32"/>
                </a:cubicBezTo>
                <a:cubicBezTo>
                  <a:pt x="95" y="32"/>
                  <a:pt x="95" y="32"/>
                  <a:pt x="95" y="32"/>
                </a:cubicBezTo>
                <a:cubicBezTo>
                  <a:pt x="95" y="32"/>
                  <a:pt x="95" y="32"/>
                  <a:pt x="95" y="32"/>
                </a:cubicBezTo>
                <a:cubicBezTo>
                  <a:pt x="95" y="35"/>
                  <a:pt x="95" y="39"/>
                  <a:pt x="93" y="42"/>
                </a:cubicBezTo>
                <a:cubicBezTo>
                  <a:pt x="92" y="45"/>
                  <a:pt x="90" y="49"/>
                  <a:pt x="88" y="51"/>
                </a:cubicBezTo>
                <a:cubicBezTo>
                  <a:pt x="88" y="52"/>
                  <a:pt x="87" y="53"/>
                  <a:pt x="87" y="53"/>
                </a:cubicBezTo>
                <a:cubicBezTo>
                  <a:pt x="87" y="54"/>
                  <a:pt x="87" y="55"/>
                  <a:pt x="87" y="55"/>
                </a:cubicBezTo>
                <a:cubicBezTo>
                  <a:pt x="87" y="58"/>
                  <a:pt x="87" y="61"/>
                  <a:pt x="88" y="63"/>
                </a:cubicBezTo>
                <a:cubicBezTo>
                  <a:pt x="91" y="65"/>
                  <a:pt x="91" y="65"/>
                  <a:pt x="91" y="65"/>
                </a:cubicBezTo>
                <a:cubicBezTo>
                  <a:pt x="98" y="66"/>
                  <a:pt x="104" y="69"/>
                  <a:pt x="108" y="72"/>
                </a:cubicBezTo>
                <a:cubicBezTo>
                  <a:pt x="112" y="75"/>
                  <a:pt x="115" y="79"/>
                  <a:pt x="115" y="84"/>
                </a:cubicBezTo>
                <a:cubicBezTo>
                  <a:pt x="115" y="84"/>
                  <a:pt x="115" y="84"/>
                  <a:pt x="115" y="84"/>
                </a:cubicBezTo>
                <a:cubicBezTo>
                  <a:pt x="115" y="101"/>
                  <a:pt x="115" y="101"/>
                  <a:pt x="115" y="101"/>
                </a:cubicBezTo>
                <a:cubicBezTo>
                  <a:pt x="135" y="101"/>
                  <a:pt x="135" y="101"/>
                  <a:pt x="135" y="101"/>
                </a:cubicBezTo>
                <a:cubicBezTo>
                  <a:pt x="137" y="101"/>
                  <a:pt x="140" y="102"/>
                  <a:pt x="141" y="104"/>
                </a:cubicBezTo>
                <a:cubicBezTo>
                  <a:pt x="143" y="106"/>
                  <a:pt x="144" y="108"/>
                  <a:pt x="144" y="111"/>
                </a:cubicBezTo>
                <a:cubicBezTo>
                  <a:pt x="144" y="117"/>
                  <a:pt x="144" y="117"/>
                  <a:pt x="144" y="117"/>
                </a:cubicBezTo>
                <a:cubicBezTo>
                  <a:pt x="144" y="120"/>
                  <a:pt x="143" y="122"/>
                  <a:pt x="141" y="124"/>
                </a:cubicBezTo>
                <a:cubicBezTo>
                  <a:pt x="141" y="124"/>
                  <a:pt x="141" y="124"/>
                  <a:pt x="141" y="124"/>
                </a:cubicBezTo>
                <a:cubicBezTo>
                  <a:pt x="140" y="125"/>
                  <a:pt x="137" y="126"/>
                  <a:pt x="135" y="126"/>
                </a:cubicBezTo>
                <a:cubicBezTo>
                  <a:pt x="122" y="126"/>
                  <a:pt x="122" y="126"/>
                  <a:pt x="122" y="126"/>
                </a:cubicBezTo>
                <a:cubicBezTo>
                  <a:pt x="122" y="135"/>
                  <a:pt x="122" y="135"/>
                  <a:pt x="122" y="135"/>
                </a:cubicBezTo>
                <a:cubicBezTo>
                  <a:pt x="122" y="138"/>
                  <a:pt x="121" y="140"/>
                  <a:pt x="120" y="142"/>
                </a:cubicBezTo>
                <a:cubicBezTo>
                  <a:pt x="120" y="142"/>
                  <a:pt x="120" y="142"/>
                  <a:pt x="120" y="142"/>
                </a:cubicBezTo>
                <a:cubicBezTo>
                  <a:pt x="118" y="144"/>
                  <a:pt x="116" y="145"/>
                  <a:pt x="113" y="145"/>
                </a:cubicBezTo>
                <a:cubicBezTo>
                  <a:pt x="31" y="145"/>
                  <a:pt x="31" y="145"/>
                  <a:pt x="31" y="145"/>
                </a:cubicBezTo>
                <a:cubicBezTo>
                  <a:pt x="29" y="145"/>
                  <a:pt x="26" y="144"/>
                  <a:pt x="24" y="142"/>
                </a:cubicBezTo>
                <a:cubicBezTo>
                  <a:pt x="23" y="140"/>
                  <a:pt x="22" y="138"/>
                  <a:pt x="22" y="135"/>
                </a:cubicBezTo>
                <a:cubicBezTo>
                  <a:pt x="22" y="126"/>
                  <a:pt x="22" y="126"/>
                  <a:pt x="22" y="126"/>
                </a:cubicBezTo>
                <a:cubicBezTo>
                  <a:pt x="10" y="126"/>
                  <a:pt x="10" y="126"/>
                  <a:pt x="10" y="126"/>
                </a:cubicBezTo>
                <a:cubicBezTo>
                  <a:pt x="7" y="126"/>
                  <a:pt x="5" y="125"/>
                  <a:pt x="3" y="124"/>
                </a:cubicBezTo>
                <a:cubicBezTo>
                  <a:pt x="1" y="122"/>
                  <a:pt x="0" y="120"/>
                  <a:pt x="0" y="117"/>
                </a:cubicBezTo>
                <a:cubicBezTo>
                  <a:pt x="0" y="111"/>
                  <a:pt x="0" y="111"/>
                  <a:pt x="0" y="111"/>
                </a:cubicBezTo>
                <a:cubicBezTo>
                  <a:pt x="0" y="108"/>
                  <a:pt x="1" y="106"/>
                  <a:pt x="3" y="104"/>
                </a:cubicBezTo>
                <a:cubicBezTo>
                  <a:pt x="3" y="104"/>
                  <a:pt x="3" y="104"/>
                  <a:pt x="3" y="104"/>
                </a:cubicBezTo>
                <a:cubicBezTo>
                  <a:pt x="3" y="104"/>
                  <a:pt x="3" y="104"/>
                  <a:pt x="3" y="104"/>
                </a:cubicBezTo>
                <a:cubicBezTo>
                  <a:pt x="3" y="104"/>
                  <a:pt x="3" y="104"/>
                  <a:pt x="3" y="104"/>
                </a:cubicBezTo>
                <a:cubicBezTo>
                  <a:pt x="5" y="102"/>
                  <a:pt x="7" y="101"/>
                  <a:pt x="10" y="101"/>
                </a:cubicBezTo>
                <a:close/>
                <a:moveTo>
                  <a:pt x="88" y="27"/>
                </a:moveTo>
                <a:cubicBezTo>
                  <a:pt x="88" y="27"/>
                  <a:pt x="88" y="27"/>
                  <a:pt x="88" y="27"/>
                </a:cubicBezTo>
                <a:cubicBezTo>
                  <a:pt x="88" y="27"/>
                  <a:pt x="88" y="27"/>
                  <a:pt x="87" y="27"/>
                </a:cubicBezTo>
                <a:cubicBezTo>
                  <a:pt x="87" y="27"/>
                  <a:pt x="87" y="27"/>
                  <a:pt x="87" y="27"/>
                </a:cubicBezTo>
                <a:cubicBezTo>
                  <a:pt x="87" y="27"/>
                  <a:pt x="87" y="27"/>
                  <a:pt x="87" y="27"/>
                </a:cubicBezTo>
                <a:cubicBezTo>
                  <a:pt x="75" y="27"/>
                  <a:pt x="75" y="27"/>
                  <a:pt x="75" y="27"/>
                </a:cubicBezTo>
                <a:cubicBezTo>
                  <a:pt x="75" y="30"/>
                  <a:pt x="75" y="30"/>
                  <a:pt x="75" y="30"/>
                </a:cubicBezTo>
                <a:cubicBezTo>
                  <a:pt x="75" y="30"/>
                  <a:pt x="75" y="30"/>
                  <a:pt x="75" y="30"/>
                </a:cubicBezTo>
                <a:cubicBezTo>
                  <a:pt x="75" y="31"/>
                  <a:pt x="75" y="31"/>
                  <a:pt x="75" y="32"/>
                </a:cubicBezTo>
                <a:cubicBezTo>
                  <a:pt x="75" y="32"/>
                  <a:pt x="75" y="32"/>
                  <a:pt x="76" y="33"/>
                </a:cubicBezTo>
                <a:cubicBezTo>
                  <a:pt x="76" y="33"/>
                  <a:pt x="76" y="33"/>
                  <a:pt x="77" y="33"/>
                </a:cubicBezTo>
                <a:cubicBezTo>
                  <a:pt x="77" y="33"/>
                  <a:pt x="77" y="33"/>
                  <a:pt x="78" y="33"/>
                </a:cubicBezTo>
                <a:cubicBezTo>
                  <a:pt x="78" y="33"/>
                  <a:pt x="78" y="33"/>
                  <a:pt x="78" y="33"/>
                </a:cubicBezTo>
                <a:cubicBezTo>
                  <a:pt x="87" y="33"/>
                  <a:pt x="87" y="33"/>
                  <a:pt x="87" y="33"/>
                </a:cubicBezTo>
                <a:cubicBezTo>
                  <a:pt x="87" y="33"/>
                  <a:pt x="87" y="33"/>
                  <a:pt x="87" y="33"/>
                </a:cubicBezTo>
                <a:cubicBezTo>
                  <a:pt x="87" y="33"/>
                  <a:pt x="87" y="33"/>
                  <a:pt x="87" y="33"/>
                </a:cubicBezTo>
                <a:cubicBezTo>
                  <a:pt x="88" y="33"/>
                  <a:pt x="88" y="33"/>
                  <a:pt x="88" y="33"/>
                </a:cubicBezTo>
                <a:cubicBezTo>
                  <a:pt x="88" y="33"/>
                  <a:pt x="88" y="33"/>
                  <a:pt x="88" y="33"/>
                </a:cubicBezTo>
                <a:cubicBezTo>
                  <a:pt x="88" y="33"/>
                  <a:pt x="88" y="33"/>
                  <a:pt x="88" y="33"/>
                </a:cubicBezTo>
                <a:cubicBezTo>
                  <a:pt x="88" y="32"/>
                  <a:pt x="88" y="32"/>
                  <a:pt x="88" y="32"/>
                </a:cubicBezTo>
                <a:cubicBezTo>
                  <a:pt x="88" y="32"/>
                  <a:pt x="88" y="32"/>
                  <a:pt x="88" y="32"/>
                </a:cubicBezTo>
                <a:cubicBezTo>
                  <a:pt x="88" y="27"/>
                  <a:pt x="88" y="27"/>
                  <a:pt x="88" y="27"/>
                </a:cubicBezTo>
                <a:close/>
                <a:moveTo>
                  <a:pt x="92" y="28"/>
                </a:moveTo>
                <a:cubicBezTo>
                  <a:pt x="91" y="28"/>
                  <a:pt x="91" y="28"/>
                  <a:pt x="91" y="28"/>
                </a:cubicBezTo>
                <a:cubicBezTo>
                  <a:pt x="91" y="32"/>
                  <a:pt x="91" y="32"/>
                  <a:pt x="91" y="32"/>
                </a:cubicBezTo>
                <a:cubicBezTo>
                  <a:pt x="91" y="32"/>
                  <a:pt x="91" y="32"/>
                  <a:pt x="91" y="32"/>
                </a:cubicBezTo>
                <a:cubicBezTo>
                  <a:pt x="91" y="33"/>
                  <a:pt x="91" y="33"/>
                  <a:pt x="91" y="34"/>
                </a:cubicBezTo>
                <a:cubicBezTo>
                  <a:pt x="91" y="34"/>
                  <a:pt x="91" y="35"/>
                  <a:pt x="90" y="35"/>
                </a:cubicBezTo>
                <a:cubicBezTo>
                  <a:pt x="90" y="35"/>
                  <a:pt x="90" y="35"/>
                  <a:pt x="90" y="35"/>
                </a:cubicBezTo>
                <a:cubicBezTo>
                  <a:pt x="90" y="36"/>
                  <a:pt x="89" y="36"/>
                  <a:pt x="89" y="36"/>
                </a:cubicBezTo>
                <a:cubicBezTo>
                  <a:pt x="88" y="37"/>
                  <a:pt x="88" y="37"/>
                  <a:pt x="87" y="37"/>
                </a:cubicBezTo>
                <a:cubicBezTo>
                  <a:pt x="87" y="37"/>
                  <a:pt x="87" y="37"/>
                  <a:pt x="87" y="37"/>
                </a:cubicBezTo>
                <a:cubicBezTo>
                  <a:pt x="78" y="37"/>
                  <a:pt x="78" y="37"/>
                  <a:pt x="78" y="37"/>
                </a:cubicBezTo>
                <a:cubicBezTo>
                  <a:pt x="78" y="37"/>
                  <a:pt x="78" y="37"/>
                  <a:pt x="78" y="37"/>
                </a:cubicBezTo>
                <a:cubicBezTo>
                  <a:pt x="77" y="37"/>
                  <a:pt x="76" y="36"/>
                  <a:pt x="75" y="36"/>
                </a:cubicBezTo>
                <a:cubicBezTo>
                  <a:pt x="75" y="36"/>
                  <a:pt x="74" y="35"/>
                  <a:pt x="73" y="35"/>
                </a:cubicBezTo>
                <a:cubicBezTo>
                  <a:pt x="73" y="34"/>
                  <a:pt x="72" y="34"/>
                  <a:pt x="72" y="33"/>
                </a:cubicBezTo>
                <a:cubicBezTo>
                  <a:pt x="72" y="32"/>
                  <a:pt x="72" y="32"/>
                  <a:pt x="72" y="32"/>
                </a:cubicBezTo>
                <a:cubicBezTo>
                  <a:pt x="72" y="33"/>
                  <a:pt x="72" y="33"/>
                  <a:pt x="72" y="33"/>
                </a:cubicBezTo>
                <a:cubicBezTo>
                  <a:pt x="72" y="33"/>
                  <a:pt x="72" y="33"/>
                  <a:pt x="72" y="33"/>
                </a:cubicBezTo>
                <a:cubicBezTo>
                  <a:pt x="72" y="34"/>
                  <a:pt x="71" y="34"/>
                  <a:pt x="71" y="35"/>
                </a:cubicBezTo>
                <a:cubicBezTo>
                  <a:pt x="70" y="35"/>
                  <a:pt x="69" y="36"/>
                  <a:pt x="69" y="36"/>
                </a:cubicBezTo>
                <a:cubicBezTo>
                  <a:pt x="68" y="36"/>
                  <a:pt x="67" y="37"/>
                  <a:pt x="66" y="37"/>
                </a:cubicBezTo>
                <a:cubicBezTo>
                  <a:pt x="66" y="37"/>
                  <a:pt x="66" y="37"/>
                  <a:pt x="66" y="37"/>
                </a:cubicBezTo>
                <a:cubicBezTo>
                  <a:pt x="57" y="37"/>
                  <a:pt x="57" y="37"/>
                  <a:pt x="57" y="37"/>
                </a:cubicBezTo>
                <a:cubicBezTo>
                  <a:pt x="57" y="37"/>
                  <a:pt x="57" y="37"/>
                  <a:pt x="57" y="37"/>
                </a:cubicBezTo>
                <a:cubicBezTo>
                  <a:pt x="57" y="37"/>
                  <a:pt x="56" y="36"/>
                  <a:pt x="55" y="36"/>
                </a:cubicBezTo>
                <a:cubicBezTo>
                  <a:pt x="55" y="36"/>
                  <a:pt x="55" y="36"/>
                  <a:pt x="55" y="36"/>
                </a:cubicBezTo>
                <a:cubicBezTo>
                  <a:pt x="55" y="36"/>
                  <a:pt x="55" y="36"/>
                  <a:pt x="55" y="36"/>
                </a:cubicBezTo>
                <a:cubicBezTo>
                  <a:pt x="55" y="36"/>
                  <a:pt x="54" y="36"/>
                  <a:pt x="54" y="35"/>
                </a:cubicBezTo>
                <a:cubicBezTo>
                  <a:pt x="54" y="35"/>
                  <a:pt x="54" y="35"/>
                  <a:pt x="54" y="35"/>
                </a:cubicBezTo>
                <a:cubicBezTo>
                  <a:pt x="54" y="35"/>
                  <a:pt x="54" y="35"/>
                  <a:pt x="54" y="35"/>
                </a:cubicBezTo>
                <a:cubicBezTo>
                  <a:pt x="53" y="35"/>
                  <a:pt x="53" y="34"/>
                  <a:pt x="53" y="34"/>
                </a:cubicBezTo>
                <a:cubicBezTo>
                  <a:pt x="53" y="33"/>
                  <a:pt x="53" y="33"/>
                  <a:pt x="53" y="32"/>
                </a:cubicBezTo>
                <a:cubicBezTo>
                  <a:pt x="53" y="32"/>
                  <a:pt x="53" y="32"/>
                  <a:pt x="53" y="32"/>
                </a:cubicBezTo>
                <a:cubicBezTo>
                  <a:pt x="53" y="28"/>
                  <a:pt x="53" y="28"/>
                  <a:pt x="53" y="28"/>
                </a:cubicBezTo>
                <a:cubicBezTo>
                  <a:pt x="52" y="28"/>
                  <a:pt x="52" y="28"/>
                  <a:pt x="52" y="28"/>
                </a:cubicBezTo>
                <a:cubicBezTo>
                  <a:pt x="52" y="29"/>
                  <a:pt x="52" y="30"/>
                  <a:pt x="52" y="30"/>
                </a:cubicBezTo>
                <a:cubicBezTo>
                  <a:pt x="52" y="31"/>
                  <a:pt x="52" y="31"/>
                  <a:pt x="52" y="31"/>
                </a:cubicBezTo>
                <a:cubicBezTo>
                  <a:pt x="52" y="31"/>
                  <a:pt x="52" y="31"/>
                  <a:pt x="52" y="31"/>
                </a:cubicBezTo>
                <a:cubicBezTo>
                  <a:pt x="52" y="32"/>
                  <a:pt x="52" y="32"/>
                  <a:pt x="52" y="32"/>
                </a:cubicBezTo>
                <a:cubicBezTo>
                  <a:pt x="52" y="32"/>
                  <a:pt x="52" y="32"/>
                  <a:pt x="52" y="32"/>
                </a:cubicBezTo>
                <a:cubicBezTo>
                  <a:pt x="52" y="35"/>
                  <a:pt x="52" y="38"/>
                  <a:pt x="54" y="41"/>
                </a:cubicBezTo>
                <a:cubicBezTo>
                  <a:pt x="55" y="44"/>
                  <a:pt x="56" y="47"/>
                  <a:pt x="58" y="49"/>
                </a:cubicBezTo>
                <a:cubicBezTo>
                  <a:pt x="59" y="50"/>
                  <a:pt x="59" y="51"/>
                  <a:pt x="60" y="51"/>
                </a:cubicBezTo>
                <a:cubicBezTo>
                  <a:pt x="60" y="52"/>
                  <a:pt x="60" y="52"/>
                  <a:pt x="60" y="52"/>
                </a:cubicBezTo>
                <a:cubicBezTo>
                  <a:pt x="60" y="52"/>
                  <a:pt x="60" y="52"/>
                  <a:pt x="60" y="52"/>
                </a:cubicBezTo>
                <a:cubicBezTo>
                  <a:pt x="60" y="52"/>
                  <a:pt x="60" y="52"/>
                  <a:pt x="60" y="52"/>
                </a:cubicBezTo>
                <a:cubicBezTo>
                  <a:pt x="62" y="53"/>
                  <a:pt x="63" y="55"/>
                  <a:pt x="65" y="56"/>
                </a:cubicBezTo>
                <a:cubicBezTo>
                  <a:pt x="67" y="57"/>
                  <a:pt x="70" y="58"/>
                  <a:pt x="72" y="58"/>
                </a:cubicBezTo>
                <a:cubicBezTo>
                  <a:pt x="74" y="58"/>
                  <a:pt x="77" y="57"/>
                  <a:pt x="79" y="56"/>
                </a:cubicBezTo>
                <a:cubicBezTo>
                  <a:pt x="81" y="54"/>
                  <a:pt x="84" y="52"/>
                  <a:pt x="86" y="49"/>
                </a:cubicBezTo>
                <a:cubicBezTo>
                  <a:pt x="88" y="47"/>
                  <a:pt x="89" y="44"/>
                  <a:pt x="91" y="41"/>
                </a:cubicBezTo>
                <a:cubicBezTo>
                  <a:pt x="92" y="38"/>
                  <a:pt x="92" y="35"/>
                  <a:pt x="92" y="32"/>
                </a:cubicBezTo>
                <a:cubicBezTo>
                  <a:pt x="92" y="32"/>
                  <a:pt x="92" y="32"/>
                  <a:pt x="92" y="32"/>
                </a:cubicBezTo>
                <a:cubicBezTo>
                  <a:pt x="92" y="32"/>
                  <a:pt x="92" y="32"/>
                  <a:pt x="92" y="32"/>
                </a:cubicBezTo>
                <a:cubicBezTo>
                  <a:pt x="92" y="31"/>
                  <a:pt x="92" y="31"/>
                  <a:pt x="92" y="31"/>
                </a:cubicBezTo>
                <a:cubicBezTo>
                  <a:pt x="92" y="30"/>
                  <a:pt x="92" y="30"/>
                  <a:pt x="92" y="30"/>
                </a:cubicBezTo>
                <a:cubicBezTo>
                  <a:pt x="92" y="30"/>
                  <a:pt x="92" y="29"/>
                  <a:pt x="92" y="28"/>
                </a:cubicBezTo>
                <a:close/>
                <a:moveTo>
                  <a:pt x="56" y="27"/>
                </a:moveTo>
                <a:cubicBezTo>
                  <a:pt x="56" y="27"/>
                  <a:pt x="56" y="27"/>
                  <a:pt x="56" y="27"/>
                </a:cubicBezTo>
                <a:cubicBezTo>
                  <a:pt x="56" y="32"/>
                  <a:pt x="56" y="32"/>
                  <a:pt x="56" y="32"/>
                </a:cubicBezTo>
                <a:cubicBezTo>
                  <a:pt x="56" y="32"/>
                  <a:pt x="56" y="32"/>
                  <a:pt x="56" y="32"/>
                </a:cubicBezTo>
                <a:cubicBezTo>
                  <a:pt x="56" y="32"/>
                  <a:pt x="56" y="32"/>
                  <a:pt x="56" y="33"/>
                </a:cubicBezTo>
                <a:cubicBezTo>
                  <a:pt x="56" y="33"/>
                  <a:pt x="56" y="33"/>
                  <a:pt x="56" y="33"/>
                </a:cubicBezTo>
                <a:cubicBezTo>
                  <a:pt x="56" y="33"/>
                  <a:pt x="56" y="33"/>
                  <a:pt x="56" y="33"/>
                </a:cubicBezTo>
                <a:cubicBezTo>
                  <a:pt x="56" y="33"/>
                  <a:pt x="56" y="33"/>
                  <a:pt x="57" y="33"/>
                </a:cubicBezTo>
                <a:cubicBezTo>
                  <a:pt x="57" y="33"/>
                  <a:pt x="57" y="33"/>
                  <a:pt x="57" y="33"/>
                </a:cubicBezTo>
                <a:cubicBezTo>
                  <a:pt x="57" y="33"/>
                  <a:pt x="57" y="33"/>
                  <a:pt x="57" y="33"/>
                </a:cubicBezTo>
                <a:cubicBezTo>
                  <a:pt x="57" y="33"/>
                  <a:pt x="57" y="33"/>
                  <a:pt x="57" y="33"/>
                </a:cubicBezTo>
                <a:cubicBezTo>
                  <a:pt x="66" y="33"/>
                  <a:pt x="66" y="33"/>
                  <a:pt x="66" y="33"/>
                </a:cubicBezTo>
                <a:cubicBezTo>
                  <a:pt x="66" y="33"/>
                  <a:pt x="66" y="33"/>
                  <a:pt x="66" y="33"/>
                </a:cubicBezTo>
                <a:cubicBezTo>
                  <a:pt x="67" y="33"/>
                  <a:pt x="67" y="33"/>
                  <a:pt x="67" y="33"/>
                </a:cubicBezTo>
                <a:cubicBezTo>
                  <a:pt x="68" y="33"/>
                  <a:pt x="68" y="33"/>
                  <a:pt x="68" y="33"/>
                </a:cubicBezTo>
                <a:cubicBezTo>
                  <a:pt x="69" y="32"/>
                  <a:pt x="69" y="32"/>
                  <a:pt x="69" y="32"/>
                </a:cubicBezTo>
                <a:cubicBezTo>
                  <a:pt x="69" y="32"/>
                  <a:pt x="69" y="32"/>
                  <a:pt x="69" y="32"/>
                </a:cubicBezTo>
                <a:cubicBezTo>
                  <a:pt x="69" y="31"/>
                  <a:pt x="69" y="31"/>
                  <a:pt x="69" y="30"/>
                </a:cubicBezTo>
                <a:cubicBezTo>
                  <a:pt x="69" y="30"/>
                  <a:pt x="69" y="30"/>
                  <a:pt x="69" y="30"/>
                </a:cubicBezTo>
                <a:cubicBezTo>
                  <a:pt x="69" y="27"/>
                  <a:pt x="69" y="27"/>
                  <a:pt x="69" y="27"/>
                </a:cubicBezTo>
                <a:cubicBezTo>
                  <a:pt x="57" y="27"/>
                  <a:pt x="57" y="27"/>
                  <a:pt x="57" y="27"/>
                </a:cubicBezTo>
                <a:cubicBezTo>
                  <a:pt x="57" y="27"/>
                  <a:pt x="57" y="27"/>
                  <a:pt x="57" y="27"/>
                </a:cubicBezTo>
                <a:cubicBezTo>
                  <a:pt x="56" y="27"/>
                  <a:pt x="56" y="27"/>
                  <a:pt x="56" y="27"/>
                </a:cubicBezTo>
                <a:close/>
                <a:moveTo>
                  <a:pt x="57" y="23"/>
                </a:moveTo>
                <a:cubicBezTo>
                  <a:pt x="87" y="23"/>
                  <a:pt x="87" y="23"/>
                  <a:pt x="87" y="23"/>
                </a:cubicBezTo>
                <a:cubicBezTo>
                  <a:pt x="87" y="23"/>
                  <a:pt x="87" y="23"/>
                  <a:pt x="87" y="23"/>
                </a:cubicBezTo>
                <a:cubicBezTo>
                  <a:pt x="88" y="23"/>
                  <a:pt x="89" y="24"/>
                  <a:pt x="90" y="24"/>
                </a:cubicBezTo>
                <a:cubicBezTo>
                  <a:pt x="90" y="24"/>
                  <a:pt x="90" y="24"/>
                  <a:pt x="90" y="24"/>
                </a:cubicBezTo>
                <a:cubicBezTo>
                  <a:pt x="90" y="23"/>
                  <a:pt x="89" y="21"/>
                  <a:pt x="89" y="20"/>
                </a:cubicBezTo>
                <a:cubicBezTo>
                  <a:pt x="89" y="19"/>
                  <a:pt x="89" y="19"/>
                  <a:pt x="88" y="18"/>
                </a:cubicBezTo>
                <a:cubicBezTo>
                  <a:pt x="88" y="17"/>
                  <a:pt x="88" y="17"/>
                  <a:pt x="87" y="16"/>
                </a:cubicBezTo>
                <a:cubicBezTo>
                  <a:pt x="87" y="16"/>
                  <a:pt x="87" y="16"/>
                  <a:pt x="87" y="16"/>
                </a:cubicBezTo>
                <a:cubicBezTo>
                  <a:pt x="87" y="16"/>
                  <a:pt x="87" y="16"/>
                  <a:pt x="87" y="16"/>
                </a:cubicBezTo>
                <a:cubicBezTo>
                  <a:pt x="87" y="16"/>
                  <a:pt x="87" y="16"/>
                  <a:pt x="87" y="16"/>
                </a:cubicBezTo>
                <a:cubicBezTo>
                  <a:pt x="87" y="16"/>
                  <a:pt x="87" y="16"/>
                  <a:pt x="87" y="16"/>
                </a:cubicBezTo>
                <a:cubicBezTo>
                  <a:pt x="85" y="15"/>
                  <a:pt x="84" y="13"/>
                  <a:pt x="83" y="12"/>
                </a:cubicBezTo>
                <a:cubicBezTo>
                  <a:pt x="81" y="10"/>
                  <a:pt x="81" y="8"/>
                  <a:pt x="81" y="6"/>
                </a:cubicBezTo>
                <a:cubicBezTo>
                  <a:pt x="81" y="4"/>
                  <a:pt x="81" y="4"/>
                  <a:pt x="81" y="4"/>
                </a:cubicBezTo>
                <a:cubicBezTo>
                  <a:pt x="78" y="4"/>
                  <a:pt x="76" y="4"/>
                  <a:pt x="72" y="4"/>
                </a:cubicBezTo>
                <a:cubicBezTo>
                  <a:pt x="68" y="4"/>
                  <a:pt x="66" y="4"/>
                  <a:pt x="63" y="4"/>
                </a:cubicBezTo>
                <a:cubicBezTo>
                  <a:pt x="63" y="6"/>
                  <a:pt x="63" y="6"/>
                  <a:pt x="63" y="6"/>
                </a:cubicBezTo>
                <a:cubicBezTo>
                  <a:pt x="63" y="8"/>
                  <a:pt x="63" y="10"/>
                  <a:pt x="62" y="12"/>
                </a:cubicBezTo>
                <a:cubicBezTo>
                  <a:pt x="60" y="13"/>
                  <a:pt x="59" y="15"/>
                  <a:pt x="57" y="16"/>
                </a:cubicBezTo>
                <a:cubicBezTo>
                  <a:pt x="57" y="16"/>
                  <a:pt x="57" y="16"/>
                  <a:pt x="57" y="16"/>
                </a:cubicBezTo>
                <a:cubicBezTo>
                  <a:pt x="57" y="16"/>
                  <a:pt x="57" y="16"/>
                  <a:pt x="57" y="16"/>
                </a:cubicBezTo>
                <a:cubicBezTo>
                  <a:pt x="57" y="16"/>
                  <a:pt x="57" y="16"/>
                  <a:pt x="57" y="16"/>
                </a:cubicBezTo>
                <a:cubicBezTo>
                  <a:pt x="57" y="16"/>
                  <a:pt x="57" y="16"/>
                  <a:pt x="57" y="16"/>
                </a:cubicBezTo>
                <a:cubicBezTo>
                  <a:pt x="56" y="17"/>
                  <a:pt x="56" y="17"/>
                  <a:pt x="56" y="18"/>
                </a:cubicBezTo>
                <a:cubicBezTo>
                  <a:pt x="55" y="19"/>
                  <a:pt x="55" y="19"/>
                  <a:pt x="55" y="20"/>
                </a:cubicBezTo>
                <a:cubicBezTo>
                  <a:pt x="55" y="21"/>
                  <a:pt x="55" y="23"/>
                  <a:pt x="54" y="24"/>
                </a:cubicBezTo>
                <a:cubicBezTo>
                  <a:pt x="54" y="24"/>
                  <a:pt x="54" y="24"/>
                  <a:pt x="54" y="24"/>
                </a:cubicBezTo>
                <a:cubicBezTo>
                  <a:pt x="55" y="23"/>
                  <a:pt x="56" y="23"/>
                  <a:pt x="57" y="23"/>
                </a:cubicBezTo>
                <a:cubicBezTo>
                  <a:pt x="57" y="23"/>
                  <a:pt x="57" y="23"/>
                  <a:pt x="57" y="23"/>
                </a:cubicBezTo>
                <a:close/>
                <a:moveTo>
                  <a:pt x="52" y="21"/>
                </a:moveTo>
                <a:cubicBezTo>
                  <a:pt x="52" y="21"/>
                  <a:pt x="52" y="20"/>
                  <a:pt x="52" y="20"/>
                </a:cubicBezTo>
                <a:cubicBezTo>
                  <a:pt x="52" y="19"/>
                  <a:pt x="52" y="18"/>
                  <a:pt x="53" y="17"/>
                </a:cubicBezTo>
                <a:cubicBezTo>
                  <a:pt x="53" y="16"/>
                  <a:pt x="54" y="15"/>
                  <a:pt x="55" y="14"/>
                </a:cubicBezTo>
                <a:cubicBezTo>
                  <a:pt x="55" y="14"/>
                  <a:pt x="55" y="14"/>
                  <a:pt x="55" y="14"/>
                </a:cubicBezTo>
                <a:cubicBezTo>
                  <a:pt x="55" y="14"/>
                  <a:pt x="55" y="14"/>
                  <a:pt x="55" y="14"/>
                </a:cubicBezTo>
                <a:cubicBezTo>
                  <a:pt x="55" y="14"/>
                  <a:pt x="55" y="14"/>
                  <a:pt x="55" y="14"/>
                </a:cubicBezTo>
                <a:cubicBezTo>
                  <a:pt x="55" y="14"/>
                  <a:pt x="55" y="14"/>
                  <a:pt x="55" y="14"/>
                </a:cubicBezTo>
                <a:cubicBezTo>
                  <a:pt x="55" y="14"/>
                  <a:pt x="55" y="14"/>
                  <a:pt x="55" y="14"/>
                </a:cubicBezTo>
                <a:cubicBezTo>
                  <a:pt x="55" y="14"/>
                  <a:pt x="55" y="14"/>
                  <a:pt x="55" y="14"/>
                </a:cubicBezTo>
                <a:cubicBezTo>
                  <a:pt x="55" y="13"/>
                  <a:pt x="55" y="13"/>
                  <a:pt x="55" y="13"/>
                </a:cubicBezTo>
                <a:cubicBezTo>
                  <a:pt x="55" y="13"/>
                  <a:pt x="55" y="13"/>
                  <a:pt x="55" y="13"/>
                </a:cubicBezTo>
                <a:cubicBezTo>
                  <a:pt x="57" y="12"/>
                  <a:pt x="58" y="11"/>
                  <a:pt x="59" y="10"/>
                </a:cubicBezTo>
                <a:cubicBezTo>
                  <a:pt x="60" y="9"/>
                  <a:pt x="60" y="8"/>
                  <a:pt x="60" y="6"/>
                </a:cubicBezTo>
                <a:cubicBezTo>
                  <a:pt x="60" y="5"/>
                  <a:pt x="60" y="5"/>
                  <a:pt x="60" y="5"/>
                </a:cubicBezTo>
                <a:cubicBezTo>
                  <a:pt x="53" y="8"/>
                  <a:pt x="52" y="14"/>
                  <a:pt x="52" y="21"/>
                </a:cubicBezTo>
                <a:close/>
                <a:moveTo>
                  <a:pt x="48" y="69"/>
                </a:moveTo>
                <a:cubicBezTo>
                  <a:pt x="49" y="69"/>
                  <a:pt x="49" y="69"/>
                  <a:pt x="49" y="69"/>
                </a:cubicBezTo>
                <a:cubicBezTo>
                  <a:pt x="49" y="69"/>
                  <a:pt x="49" y="69"/>
                  <a:pt x="49" y="69"/>
                </a:cubicBezTo>
                <a:cubicBezTo>
                  <a:pt x="49" y="69"/>
                  <a:pt x="49" y="69"/>
                  <a:pt x="49" y="69"/>
                </a:cubicBezTo>
                <a:cubicBezTo>
                  <a:pt x="49" y="70"/>
                  <a:pt x="49" y="70"/>
                  <a:pt x="49" y="70"/>
                </a:cubicBezTo>
                <a:cubicBezTo>
                  <a:pt x="50" y="72"/>
                  <a:pt x="50" y="74"/>
                  <a:pt x="49" y="76"/>
                </a:cubicBezTo>
                <a:cubicBezTo>
                  <a:pt x="49" y="78"/>
                  <a:pt x="48" y="80"/>
                  <a:pt x="46" y="81"/>
                </a:cubicBezTo>
                <a:cubicBezTo>
                  <a:pt x="46" y="81"/>
                  <a:pt x="46" y="81"/>
                  <a:pt x="46" y="81"/>
                </a:cubicBezTo>
                <a:cubicBezTo>
                  <a:pt x="39" y="85"/>
                  <a:pt x="39" y="85"/>
                  <a:pt x="39" y="85"/>
                </a:cubicBezTo>
                <a:cubicBezTo>
                  <a:pt x="37" y="86"/>
                  <a:pt x="36" y="86"/>
                  <a:pt x="34" y="86"/>
                </a:cubicBezTo>
                <a:cubicBezTo>
                  <a:pt x="34" y="86"/>
                  <a:pt x="33" y="86"/>
                  <a:pt x="33" y="86"/>
                </a:cubicBezTo>
                <a:cubicBezTo>
                  <a:pt x="33" y="101"/>
                  <a:pt x="33" y="101"/>
                  <a:pt x="33" y="101"/>
                </a:cubicBezTo>
                <a:cubicBezTo>
                  <a:pt x="112" y="101"/>
                  <a:pt x="112" y="101"/>
                  <a:pt x="112" y="101"/>
                </a:cubicBezTo>
                <a:cubicBezTo>
                  <a:pt x="112" y="84"/>
                  <a:pt x="112" y="84"/>
                  <a:pt x="112" y="84"/>
                </a:cubicBezTo>
                <a:cubicBezTo>
                  <a:pt x="112" y="84"/>
                  <a:pt x="112" y="84"/>
                  <a:pt x="112" y="84"/>
                </a:cubicBezTo>
                <a:cubicBezTo>
                  <a:pt x="112" y="80"/>
                  <a:pt x="110" y="77"/>
                  <a:pt x="106" y="74"/>
                </a:cubicBezTo>
                <a:cubicBezTo>
                  <a:pt x="102" y="72"/>
                  <a:pt x="97" y="69"/>
                  <a:pt x="91" y="68"/>
                </a:cubicBezTo>
                <a:cubicBezTo>
                  <a:pt x="89" y="70"/>
                  <a:pt x="87" y="72"/>
                  <a:pt x="83" y="74"/>
                </a:cubicBezTo>
                <a:cubicBezTo>
                  <a:pt x="80" y="76"/>
                  <a:pt x="76" y="77"/>
                  <a:pt x="72" y="77"/>
                </a:cubicBezTo>
                <a:cubicBezTo>
                  <a:pt x="68" y="77"/>
                  <a:pt x="64" y="76"/>
                  <a:pt x="60" y="74"/>
                </a:cubicBezTo>
                <a:cubicBezTo>
                  <a:pt x="57" y="73"/>
                  <a:pt x="55" y="71"/>
                  <a:pt x="53" y="68"/>
                </a:cubicBezTo>
                <a:cubicBezTo>
                  <a:pt x="52" y="68"/>
                  <a:pt x="51" y="69"/>
                  <a:pt x="50" y="69"/>
                </a:cubicBezTo>
                <a:cubicBezTo>
                  <a:pt x="50" y="69"/>
                  <a:pt x="49" y="69"/>
                  <a:pt x="48" y="69"/>
                </a:cubicBezTo>
                <a:close/>
                <a:moveTo>
                  <a:pt x="29" y="87"/>
                </a:moveTo>
                <a:cubicBezTo>
                  <a:pt x="26" y="88"/>
                  <a:pt x="26" y="88"/>
                  <a:pt x="26" y="88"/>
                </a:cubicBezTo>
                <a:cubicBezTo>
                  <a:pt x="26" y="101"/>
                  <a:pt x="26" y="101"/>
                  <a:pt x="26" y="101"/>
                </a:cubicBezTo>
                <a:cubicBezTo>
                  <a:pt x="29" y="101"/>
                  <a:pt x="29" y="101"/>
                  <a:pt x="29" y="101"/>
                </a:cubicBezTo>
                <a:cubicBezTo>
                  <a:pt x="29" y="87"/>
                  <a:pt x="29" y="87"/>
                  <a:pt x="29" y="87"/>
                </a:cubicBezTo>
                <a:close/>
                <a:moveTo>
                  <a:pt x="88" y="67"/>
                </a:moveTo>
                <a:cubicBezTo>
                  <a:pt x="86" y="66"/>
                  <a:pt x="86" y="66"/>
                  <a:pt x="86" y="66"/>
                </a:cubicBezTo>
                <a:cubicBezTo>
                  <a:pt x="86" y="66"/>
                  <a:pt x="86" y="66"/>
                  <a:pt x="85" y="66"/>
                </a:cubicBezTo>
                <a:cubicBezTo>
                  <a:pt x="81" y="69"/>
                  <a:pt x="77" y="71"/>
                  <a:pt x="73" y="71"/>
                </a:cubicBezTo>
                <a:cubicBezTo>
                  <a:pt x="68" y="71"/>
                  <a:pt x="64" y="70"/>
                  <a:pt x="59" y="66"/>
                </a:cubicBezTo>
                <a:cubicBezTo>
                  <a:pt x="59" y="66"/>
                  <a:pt x="58" y="66"/>
                  <a:pt x="58" y="66"/>
                </a:cubicBezTo>
                <a:cubicBezTo>
                  <a:pt x="56" y="67"/>
                  <a:pt x="56" y="67"/>
                  <a:pt x="56" y="67"/>
                </a:cubicBezTo>
                <a:cubicBezTo>
                  <a:pt x="57" y="69"/>
                  <a:pt x="59" y="70"/>
                  <a:pt x="61" y="71"/>
                </a:cubicBezTo>
                <a:cubicBezTo>
                  <a:pt x="65" y="73"/>
                  <a:pt x="69" y="74"/>
                  <a:pt x="72" y="74"/>
                </a:cubicBezTo>
                <a:cubicBezTo>
                  <a:pt x="75" y="74"/>
                  <a:pt x="79" y="73"/>
                  <a:pt x="82" y="71"/>
                </a:cubicBezTo>
                <a:cubicBezTo>
                  <a:pt x="84" y="70"/>
                  <a:pt x="87" y="68"/>
                  <a:pt x="88" y="67"/>
                </a:cubicBezTo>
                <a:close/>
                <a:moveTo>
                  <a:pt x="84" y="63"/>
                </a:moveTo>
                <a:cubicBezTo>
                  <a:pt x="84" y="61"/>
                  <a:pt x="84" y="58"/>
                  <a:pt x="84" y="56"/>
                </a:cubicBezTo>
                <a:cubicBezTo>
                  <a:pt x="83" y="57"/>
                  <a:pt x="82" y="58"/>
                  <a:pt x="81" y="58"/>
                </a:cubicBezTo>
                <a:cubicBezTo>
                  <a:pt x="78" y="60"/>
                  <a:pt x="75" y="61"/>
                  <a:pt x="72" y="61"/>
                </a:cubicBezTo>
                <a:cubicBezTo>
                  <a:pt x="69" y="61"/>
                  <a:pt x="66" y="60"/>
                  <a:pt x="63" y="58"/>
                </a:cubicBezTo>
                <a:cubicBezTo>
                  <a:pt x="62" y="58"/>
                  <a:pt x="61" y="57"/>
                  <a:pt x="60" y="56"/>
                </a:cubicBezTo>
                <a:cubicBezTo>
                  <a:pt x="60" y="58"/>
                  <a:pt x="60" y="61"/>
                  <a:pt x="60" y="63"/>
                </a:cubicBezTo>
                <a:cubicBezTo>
                  <a:pt x="60" y="63"/>
                  <a:pt x="60" y="64"/>
                  <a:pt x="61" y="64"/>
                </a:cubicBezTo>
                <a:cubicBezTo>
                  <a:pt x="62" y="65"/>
                  <a:pt x="64" y="66"/>
                  <a:pt x="65" y="66"/>
                </a:cubicBezTo>
                <a:cubicBezTo>
                  <a:pt x="68" y="68"/>
                  <a:pt x="70" y="68"/>
                  <a:pt x="73" y="68"/>
                </a:cubicBezTo>
                <a:cubicBezTo>
                  <a:pt x="75" y="68"/>
                  <a:pt x="76" y="67"/>
                  <a:pt x="78" y="66"/>
                </a:cubicBezTo>
                <a:cubicBezTo>
                  <a:pt x="80" y="66"/>
                  <a:pt x="82" y="65"/>
                  <a:pt x="83" y="64"/>
                </a:cubicBezTo>
                <a:cubicBezTo>
                  <a:pt x="84" y="64"/>
                  <a:pt x="84" y="63"/>
                  <a:pt x="84" y="63"/>
                </a:cubicBezTo>
                <a:close/>
                <a:moveTo>
                  <a:pt x="92" y="21"/>
                </a:moveTo>
                <a:cubicBezTo>
                  <a:pt x="92" y="14"/>
                  <a:pt x="91" y="8"/>
                  <a:pt x="84" y="5"/>
                </a:cubicBezTo>
                <a:cubicBezTo>
                  <a:pt x="84" y="6"/>
                  <a:pt x="84" y="6"/>
                  <a:pt x="84" y="6"/>
                </a:cubicBezTo>
                <a:cubicBezTo>
                  <a:pt x="84" y="8"/>
                  <a:pt x="84" y="9"/>
                  <a:pt x="85" y="10"/>
                </a:cubicBezTo>
                <a:cubicBezTo>
                  <a:pt x="86" y="11"/>
                  <a:pt x="87" y="12"/>
                  <a:pt x="89" y="13"/>
                </a:cubicBezTo>
                <a:cubicBezTo>
                  <a:pt x="89" y="13"/>
                  <a:pt x="89" y="13"/>
                  <a:pt x="89" y="13"/>
                </a:cubicBezTo>
                <a:cubicBezTo>
                  <a:pt x="89" y="14"/>
                  <a:pt x="89" y="14"/>
                  <a:pt x="89" y="14"/>
                </a:cubicBezTo>
                <a:cubicBezTo>
                  <a:pt x="89" y="14"/>
                  <a:pt x="89" y="14"/>
                  <a:pt x="89" y="14"/>
                </a:cubicBezTo>
                <a:cubicBezTo>
                  <a:pt x="89" y="14"/>
                  <a:pt x="89" y="14"/>
                  <a:pt x="89" y="14"/>
                </a:cubicBezTo>
                <a:cubicBezTo>
                  <a:pt x="89" y="14"/>
                  <a:pt x="89" y="14"/>
                  <a:pt x="89" y="14"/>
                </a:cubicBezTo>
                <a:cubicBezTo>
                  <a:pt x="89" y="14"/>
                  <a:pt x="89" y="14"/>
                  <a:pt x="89" y="14"/>
                </a:cubicBezTo>
                <a:cubicBezTo>
                  <a:pt x="89" y="14"/>
                  <a:pt x="89" y="14"/>
                  <a:pt x="89" y="14"/>
                </a:cubicBezTo>
                <a:cubicBezTo>
                  <a:pt x="89" y="14"/>
                  <a:pt x="89" y="14"/>
                  <a:pt x="89" y="14"/>
                </a:cubicBezTo>
                <a:cubicBezTo>
                  <a:pt x="91" y="15"/>
                  <a:pt x="91" y="16"/>
                  <a:pt x="92" y="17"/>
                </a:cubicBezTo>
                <a:cubicBezTo>
                  <a:pt x="92" y="18"/>
                  <a:pt x="92" y="19"/>
                  <a:pt x="92" y="20"/>
                </a:cubicBezTo>
                <a:cubicBezTo>
                  <a:pt x="92" y="20"/>
                  <a:pt x="92" y="21"/>
                  <a:pt x="92" y="21"/>
                </a:cubicBezTo>
                <a:close/>
                <a:moveTo>
                  <a:pt x="63" y="49"/>
                </a:moveTo>
                <a:cubicBezTo>
                  <a:pt x="66" y="49"/>
                  <a:pt x="70" y="49"/>
                  <a:pt x="72" y="48"/>
                </a:cubicBezTo>
                <a:cubicBezTo>
                  <a:pt x="75" y="49"/>
                  <a:pt x="79" y="49"/>
                  <a:pt x="81" y="49"/>
                </a:cubicBezTo>
                <a:cubicBezTo>
                  <a:pt x="82" y="49"/>
                  <a:pt x="82" y="49"/>
                  <a:pt x="83" y="49"/>
                </a:cubicBezTo>
                <a:cubicBezTo>
                  <a:pt x="83" y="49"/>
                  <a:pt x="84" y="48"/>
                  <a:pt x="84" y="47"/>
                </a:cubicBezTo>
                <a:cubicBezTo>
                  <a:pt x="84" y="47"/>
                  <a:pt x="84" y="47"/>
                  <a:pt x="84" y="47"/>
                </a:cubicBezTo>
                <a:cubicBezTo>
                  <a:pt x="84" y="46"/>
                  <a:pt x="83" y="45"/>
                  <a:pt x="82" y="44"/>
                </a:cubicBezTo>
                <a:cubicBezTo>
                  <a:pt x="81" y="43"/>
                  <a:pt x="79" y="42"/>
                  <a:pt x="77" y="41"/>
                </a:cubicBezTo>
                <a:cubicBezTo>
                  <a:pt x="76" y="41"/>
                  <a:pt x="74" y="40"/>
                  <a:pt x="72" y="41"/>
                </a:cubicBezTo>
                <a:cubicBezTo>
                  <a:pt x="72" y="41"/>
                  <a:pt x="72" y="41"/>
                  <a:pt x="72" y="41"/>
                </a:cubicBezTo>
                <a:cubicBezTo>
                  <a:pt x="72" y="41"/>
                  <a:pt x="72" y="41"/>
                  <a:pt x="72" y="41"/>
                </a:cubicBezTo>
                <a:cubicBezTo>
                  <a:pt x="72" y="41"/>
                  <a:pt x="72" y="41"/>
                  <a:pt x="72" y="41"/>
                </a:cubicBezTo>
                <a:cubicBezTo>
                  <a:pt x="71" y="40"/>
                  <a:pt x="69" y="41"/>
                  <a:pt x="67" y="41"/>
                </a:cubicBezTo>
                <a:cubicBezTo>
                  <a:pt x="65" y="42"/>
                  <a:pt x="64" y="43"/>
                  <a:pt x="62" y="44"/>
                </a:cubicBezTo>
                <a:cubicBezTo>
                  <a:pt x="62" y="45"/>
                  <a:pt x="61" y="46"/>
                  <a:pt x="61" y="47"/>
                </a:cubicBezTo>
                <a:cubicBezTo>
                  <a:pt x="60" y="47"/>
                  <a:pt x="61" y="48"/>
                  <a:pt x="61" y="49"/>
                </a:cubicBezTo>
                <a:cubicBezTo>
                  <a:pt x="62" y="49"/>
                  <a:pt x="62" y="49"/>
                  <a:pt x="62" y="49"/>
                </a:cubicBezTo>
                <a:cubicBezTo>
                  <a:pt x="62" y="49"/>
                  <a:pt x="62" y="49"/>
                  <a:pt x="62" y="49"/>
                </a:cubicBezTo>
                <a:cubicBezTo>
                  <a:pt x="63" y="49"/>
                  <a:pt x="63" y="49"/>
                  <a:pt x="63" y="49"/>
                </a:cubicBezTo>
                <a:close/>
                <a:moveTo>
                  <a:pt x="65" y="46"/>
                </a:moveTo>
                <a:cubicBezTo>
                  <a:pt x="68" y="46"/>
                  <a:pt x="70" y="46"/>
                  <a:pt x="71" y="45"/>
                </a:cubicBezTo>
                <a:cubicBezTo>
                  <a:pt x="71" y="45"/>
                  <a:pt x="72" y="44"/>
                  <a:pt x="72" y="44"/>
                </a:cubicBezTo>
                <a:cubicBezTo>
                  <a:pt x="72" y="44"/>
                  <a:pt x="71" y="44"/>
                  <a:pt x="71" y="44"/>
                </a:cubicBezTo>
                <a:cubicBezTo>
                  <a:pt x="71" y="44"/>
                  <a:pt x="71" y="44"/>
                  <a:pt x="71" y="44"/>
                </a:cubicBezTo>
                <a:cubicBezTo>
                  <a:pt x="71" y="44"/>
                  <a:pt x="71" y="44"/>
                  <a:pt x="71" y="44"/>
                </a:cubicBezTo>
                <a:cubicBezTo>
                  <a:pt x="71" y="44"/>
                  <a:pt x="71" y="44"/>
                  <a:pt x="71" y="44"/>
                </a:cubicBezTo>
                <a:cubicBezTo>
                  <a:pt x="71" y="44"/>
                  <a:pt x="71" y="44"/>
                  <a:pt x="71" y="44"/>
                </a:cubicBezTo>
                <a:cubicBezTo>
                  <a:pt x="71" y="44"/>
                  <a:pt x="69" y="44"/>
                  <a:pt x="68" y="44"/>
                </a:cubicBezTo>
                <a:cubicBezTo>
                  <a:pt x="67" y="45"/>
                  <a:pt x="66" y="45"/>
                  <a:pt x="65" y="46"/>
                </a:cubicBezTo>
                <a:close/>
                <a:moveTo>
                  <a:pt x="73" y="44"/>
                </a:moveTo>
                <a:cubicBezTo>
                  <a:pt x="73" y="44"/>
                  <a:pt x="73" y="45"/>
                  <a:pt x="73" y="45"/>
                </a:cubicBezTo>
                <a:cubicBezTo>
                  <a:pt x="73" y="45"/>
                  <a:pt x="73" y="45"/>
                  <a:pt x="73" y="45"/>
                </a:cubicBezTo>
                <a:cubicBezTo>
                  <a:pt x="73" y="45"/>
                  <a:pt x="73" y="45"/>
                  <a:pt x="73" y="45"/>
                </a:cubicBezTo>
                <a:cubicBezTo>
                  <a:pt x="74" y="46"/>
                  <a:pt x="77" y="46"/>
                  <a:pt x="79" y="46"/>
                </a:cubicBezTo>
                <a:cubicBezTo>
                  <a:pt x="78" y="45"/>
                  <a:pt x="77" y="45"/>
                  <a:pt x="76" y="44"/>
                </a:cubicBezTo>
                <a:cubicBezTo>
                  <a:pt x="75" y="44"/>
                  <a:pt x="74" y="44"/>
                  <a:pt x="74" y="44"/>
                </a:cubicBezTo>
                <a:cubicBezTo>
                  <a:pt x="73" y="44"/>
                  <a:pt x="73" y="44"/>
                  <a:pt x="73" y="44"/>
                </a:cubicBezTo>
                <a:cubicBezTo>
                  <a:pt x="73" y="44"/>
                  <a:pt x="73" y="44"/>
                  <a:pt x="73" y="44"/>
                </a:cubicBezTo>
                <a:close/>
                <a:moveTo>
                  <a:pt x="21" y="101"/>
                </a:moveTo>
                <a:cubicBezTo>
                  <a:pt x="23" y="101"/>
                  <a:pt x="23" y="101"/>
                  <a:pt x="23" y="101"/>
                </a:cubicBezTo>
                <a:cubicBezTo>
                  <a:pt x="23" y="90"/>
                  <a:pt x="23" y="90"/>
                  <a:pt x="23" y="90"/>
                </a:cubicBezTo>
                <a:cubicBezTo>
                  <a:pt x="21" y="92"/>
                  <a:pt x="21" y="92"/>
                  <a:pt x="21" y="92"/>
                </a:cubicBezTo>
                <a:cubicBezTo>
                  <a:pt x="21" y="101"/>
                  <a:pt x="21" y="101"/>
                  <a:pt x="21" y="101"/>
                </a:cubicBezTo>
                <a:close/>
                <a:moveTo>
                  <a:pt x="28" y="84"/>
                </a:moveTo>
                <a:cubicBezTo>
                  <a:pt x="28" y="84"/>
                  <a:pt x="28" y="84"/>
                  <a:pt x="28" y="84"/>
                </a:cubicBezTo>
                <a:cubicBezTo>
                  <a:pt x="26" y="80"/>
                  <a:pt x="26" y="80"/>
                  <a:pt x="26" y="80"/>
                </a:cubicBezTo>
                <a:cubicBezTo>
                  <a:pt x="10" y="90"/>
                  <a:pt x="10" y="90"/>
                  <a:pt x="10" y="90"/>
                </a:cubicBezTo>
                <a:cubicBezTo>
                  <a:pt x="12" y="93"/>
                  <a:pt x="12" y="93"/>
                  <a:pt x="12" y="93"/>
                </a:cubicBezTo>
                <a:cubicBezTo>
                  <a:pt x="19" y="89"/>
                  <a:pt x="19" y="89"/>
                  <a:pt x="19" y="89"/>
                </a:cubicBezTo>
                <a:cubicBezTo>
                  <a:pt x="19" y="89"/>
                  <a:pt x="19" y="89"/>
                  <a:pt x="19" y="89"/>
                </a:cubicBezTo>
                <a:cubicBezTo>
                  <a:pt x="28" y="84"/>
                  <a:pt x="28" y="84"/>
                  <a:pt x="28" y="84"/>
                </a:cubicBezTo>
                <a:close/>
                <a:moveTo>
                  <a:pt x="31" y="82"/>
                </a:moveTo>
                <a:cubicBezTo>
                  <a:pt x="31" y="82"/>
                  <a:pt x="32" y="82"/>
                  <a:pt x="32" y="82"/>
                </a:cubicBezTo>
                <a:cubicBezTo>
                  <a:pt x="33" y="83"/>
                  <a:pt x="34" y="83"/>
                  <a:pt x="34" y="83"/>
                </a:cubicBezTo>
                <a:cubicBezTo>
                  <a:pt x="35" y="83"/>
                  <a:pt x="36" y="83"/>
                  <a:pt x="37" y="82"/>
                </a:cubicBezTo>
                <a:cubicBezTo>
                  <a:pt x="44" y="78"/>
                  <a:pt x="44" y="78"/>
                  <a:pt x="44" y="78"/>
                </a:cubicBezTo>
                <a:cubicBezTo>
                  <a:pt x="44" y="78"/>
                  <a:pt x="44" y="78"/>
                  <a:pt x="44" y="78"/>
                </a:cubicBezTo>
                <a:cubicBezTo>
                  <a:pt x="45" y="78"/>
                  <a:pt x="46" y="76"/>
                  <a:pt x="46" y="75"/>
                </a:cubicBezTo>
                <a:cubicBezTo>
                  <a:pt x="47" y="74"/>
                  <a:pt x="47" y="72"/>
                  <a:pt x="46" y="71"/>
                </a:cubicBezTo>
                <a:cubicBezTo>
                  <a:pt x="46" y="71"/>
                  <a:pt x="46" y="71"/>
                  <a:pt x="46" y="71"/>
                </a:cubicBezTo>
                <a:cubicBezTo>
                  <a:pt x="45" y="70"/>
                  <a:pt x="44" y="69"/>
                  <a:pt x="43" y="69"/>
                </a:cubicBezTo>
                <a:cubicBezTo>
                  <a:pt x="41" y="68"/>
                  <a:pt x="40" y="69"/>
                  <a:pt x="39" y="69"/>
                </a:cubicBezTo>
                <a:cubicBezTo>
                  <a:pt x="39" y="69"/>
                  <a:pt x="39" y="69"/>
                  <a:pt x="39" y="69"/>
                </a:cubicBezTo>
                <a:cubicBezTo>
                  <a:pt x="39" y="69"/>
                  <a:pt x="39" y="69"/>
                  <a:pt x="39" y="69"/>
                </a:cubicBezTo>
                <a:cubicBezTo>
                  <a:pt x="39" y="69"/>
                  <a:pt x="39" y="69"/>
                  <a:pt x="39" y="69"/>
                </a:cubicBezTo>
                <a:cubicBezTo>
                  <a:pt x="39" y="69"/>
                  <a:pt x="39" y="69"/>
                  <a:pt x="39" y="69"/>
                </a:cubicBezTo>
                <a:cubicBezTo>
                  <a:pt x="39" y="69"/>
                  <a:pt x="39" y="69"/>
                  <a:pt x="39" y="69"/>
                </a:cubicBezTo>
                <a:cubicBezTo>
                  <a:pt x="32" y="73"/>
                  <a:pt x="32" y="73"/>
                  <a:pt x="32" y="73"/>
                </a:cubicBezTo>
                <a:cubicBezTo>
                  <a:pt x="31" y="74"/>
                  <a:pt x="30" y="75"/>
                  <a:pt x="30" y="75"/>
                </a:cubicBezTo>
                <a:cubicBezTo>
                  <a:pt x="29" y="76"/>
                  <a:pt x="29" y="77"/>
                  <a:pt x="29" y="78"/>
                </a:cubicBezTo>
                <a:cubicBezTo>
                  <a:pt x="29" y="78"/>
                  <a:pt x="29" y="78"/>
                  <a:pt x="29" y="79"/>
                </a:cubicBezTo>
                <a:cubicBezTo>
                  <a:pt x="31" y="82"/>
                  <a:pt x="31" y="82"/>
                  <a:pt x="31" y="82"/>
                </a:cubicBezTo>
                <a:close/>
                <a:moveTo>
                  <a:pt x="119" y="126"/>
                </a:moveTo>
                <a:cubicBezTo>
                  <a:pt x="25" y="126"/>
                  <a:pt x="25" y="126"/>
                  <a:pt x="25" y="126"/>
                </a:cubicBezTo>
                <a:cubicBezTo>
                  <a:pt x="25" y="135"/>
                  <a:pt x="25" y="135"/>
                  <a:pt x="25" y="135"/>
                </a:cubicBezTo>
                <a:cubicBezTo>
                  <a:pt x="25" y="137"/>
                  <a:pt x="26" y="139"/>
                  <a:pt x="27" y="140"/>
                </a:cubicBezTo>
                <a:cubicBezTo>
                  <a:pt x="28" y="141"/>
                  <a:pt x="29" y="142"/>
                  <a:pt x="31" y="142"/>
                </a:cubicBezTo>
                <a:cubicBezTo>
                  <a:pt x="113" y="142"/>
                  <a:pt x="113" y="142"/>
                  <a:pt x="113" y="142"/>
                </a:cubicBezTo>
                <a:cubicBezTo>
                  <a:pt x="115" y="142"/>
                  <a:pt x="116" y="141"/>
                  <a:pt x="117" y="140"/>
                </a:cubicBezTo>
                <a:cubicBezTo>
                  <a:pt x="117" y="140"/>
                  <a:pt x="117" y="140"/>
                  <a:pt x="117" y="140"/>
                </a:cubicBezTo>
                <a:cubicBezTo>
                  <a:pt x="119" y="139"/>
                  <a:pt x="119" y="137"/>
                  <a:pt x="119" y="135"/>
                </a:cubicBezTo>
                <a:cubicBezTo>
                  <a:pt x="119" y="126"/>
                  <a:pt x="119" y="126"/>
                  <a:pt x="119" y="126"/>
                </a:cubicBezTo>
                <a:close/>
                <a:moveTo>
                  <a:pt x="135" y="105"/>
                </a:moveTo>
                <a:cubicBezTo>
                  <a:pt x="113" y="105"/>
                  <a:pt x="113" y="105"/>
                  <a:pt x="113" y="105"/>
                </a:cubicBezTo>
                <a:cubicBezTo>
                  <a:pt x="31" y="105"/>
                  <a:pt x="31" y="105"/>
                  <a:pt x="31" y="105"/>
                </a:cubicBezTo>
                <a:cubicBezTo>
                  <a:pt x="25" y="105"/>
                  <a:pt x="25" y="105"/>
                  <a:pt x="25" y="105"/>
                </a:cubicBezTo>
                <a:cubicBezTo>
                  <a:pt x="19" y="105"/>
                  <a:pt x="19" y="105"/>
                  <a:pt x="19" y="105"/>
                </a:cubicBezTo>
                <a:cubicBezTo>
                  <a:pt x="10" y="105"/>
                  <a:pt x="10" y="105"/>
                  <a:pt x="10" y="105"/>
                </a:cubicBezTo>
                <a:cubicBezTo>
                  <a:pt x="8" y="105"/>
                  <a:pt x="6" y="105"/>
                  <a:pt x="5" y="106"/>
                </a:cubicBezTo>
                <a:cubicBezTo>
                  <a:pt x="5" y="106"/>
                  <a:pt x="5" y="106"/>
                  <a:pt x="5" y="106"/>
                </a:cubicBezTo>
                <a:cubicBezTo>
                  <a:pt x="4" y="108"/>
                  <a:pt x="3" y="109"/>
                  <a:pt x="3" y="111"/>
                </a:cubicBezTo>
                <a:cubicBezTo>
                  <a:pt x="3" y="117"/>
                  <a:pt x="3" y="117"/>
                  <a:pt x="3" y="117"/>
                </a:cubicBezTo>
                <a:cubicBezTo>
                  <a:pt x="3" y="119"/>
                  <a:pt x="4" y="120"/>
                  <a:pt x="5" y="121"/>
                </a:cubicBezTo>
                <a:cubicBezTo>
                  <a:pt x="6" y="123"/>
                  <a:pt x="8" y="123"/>
                  <a:pt x="10" y="123"/>
                </a:cubicBezTo>
                <a:cubicBezTo>
                  <a:pt x="23" y="123"/>
                  <a:pt x="23" y="123"/>
                  <a:pt x="23" y="123"/>
                </a:cubicBezTo>
                <a:cubicBezTo>
                  <a:pt x="121" y="123"/>
                  <a:pt x="121" y="123"/>
                  <a:pt x="121" y="123"/>
                </a:cubicBezTo>
                <a:cubicBezTo>
                  <a:pt x="135" y="123"/>
                  <a:pt x="135" y="123"/>
                  <a:pt x="135" y="123"/>
                </a:cubicBezTo>
                <a:cubicBezTo>
                  <a:pt x="136" y="123"/>
                  <a:pt x="138" y="123"/>
                  <a:pt x="139" y="121"/>
                </a:cubicBezTo>
                <a:cubicBezTo>
                  <a:pt x="139" y="121"/>
                  <a:pt x="139" y="121"/>
                  <a:pt x="139" y="121"/>
                </a:cubicBezTo>
                <a:cubicBezTo>
                  <a:pt x="140" y="120"/>
                  <a:pt x="141" y="119"/>
                  <a:pt x="141" y="117"/>
                </a:cubicBezTo>
                <a:cubicBezTo>
                  <a:pt x="141" y="111"/>
                  <a:pt x="141" y="111"/>
                  <a:pt x="141" y="111"/>
                </a:cubicBezTo>
                <a:cubicBezTo>
                  <a:pt x="141" y="109"/>
                  <a:pt x="140" y="108"/>
                  <a:pt x="139" y="106"/>
                </a:cubicBezTo>
                <a:cubicBezTo>
                  <a:pt x="138" y="105"/>
                  <a:pt x="136" y="105"/>
                  <a:pt x="135" y="105"/>
                </a:cubicBezTo>
                <a:close/>
              </a:path>
            </a:pathLst>
          </a:custGeom>
          <a:solidFill>
            <a:srgbClr val="3038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nvGrpSpPr>
          <p:cNvPr id="49" name="Group 42">
            <a:extLst>
              <a:ext uri="{FF2B5EF4-FFF2-40B4-BE49-F238E27FC236}">
                <a16:creationId xmlns:a16="http://schemas.microsoft.com/office/drawing/2014/main" id="{BA39B8DB-E622-4808-B2B4-D88F38AA79B9}"/>
              </a:ext>
            </a:extLst>
          </p:cNvPr>
          <p:cNvGrpSpPr>
            <a:grpSpLocks noChangeAspect="1"/>
          </p:cNvGrpSpPr>
          <p:nvPr/>
        </p:nvGrpSpPr>
        <p:grpSpPr bwMode="auto">
          <a:xfrm>
            <a:off x="4792662" y="3580450"/>
            <a:ext cx="993258" cy="652463"/>
            <a:chOff x="3013" y="2358"/>
            <a:chExt cx="682" cy="448"/>
          </a:xfrm>
        </p:grpSpPr>
        <p:sp>
          <p:nvSpPr>
            <p:cNvPr id="50" name="AutoShape 41">
              <a:extLst>
                <a:ext uri="{FF2B5EF4-FFF2-40B4-BE49-F238E27FC236}">
                  <a16:creationId xmlns:a16="http://schemas.microsoft.com/office/drawing/2014/main" id="{C6EF63A1-D1A0-4147-AC62-6A0A9A344D3A}"/>
                </a:ext>
              </a:extLst>
            </p:cNvPr>
            <p:cNvSpPr>
              <a:spLocks noChangeAspect="1" noChangeArrowheads="1" noTextEdit="1"/>
            </p:cNvSpPr>
            <p:nvPr/>
          </p:nvSpPr>
          <p:spPr bwMode="auto">
            <a:xfrm>
              <a:off x="3013" y="2358"/>
              <a:ext cx="682" cy="4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1" name="Freeform 43">
              <a:extLst>
                <a:ext uri="{FF2B5EF4-FFF2-40B4-BE49-F238E27FC236}">
                  <a16:creationId xmlns:a16="http://schemas.microsoft.com/office/drawing/2014/main" id="{4689C75E-0CE6-4104-B1F3-45D0EDD3C931}"/>
                </a:ext>
              </a:extLst>
            </p:cNvPr>
            <p:cNvSpPr>
              <a:spLocks noEditPoints="1"/>
            </p:cNvSpPr>
            <p:nvPr/>
          </p:nvSpPr>
          <p:spPr bwMode="auto">
            <a:xfrm>
              <a:off x="3011" y="2356"/>
              <a:ext cx="684" cy="453"/>
            </a:xfrm>
            <a:custGeom>
              <a:avLst/>
              <a:gdLst>
                <a:gd name="T0" fmla="*/ 273 w 286"/>
                <a:gd name="T1" fmla="*/ 173 h 188"/>
                <a:gd name="T2" fmla="*/ 259 w 286"/>
                <a:gd name="T3" fmla="*/ 188 h 188"/>
                <a:gd name="T4" fmla="*/ 17 w 286"/>
                <a:gd name="T5" fmla="*/ 183 h 188"/>
                <a:gd name="T6" fmla="*/ 17 w 286"/>
                <a:gd name="T7" fmla="*/ 5 h 188"/>
                <a:gd name="T8" fmla="*/ 112 w 286"/>
                <a:gd name="T9" fmla="*/ 133 h 188"/>
                <a:gd name="T10" fmla="*/ 78 w 286"/>
                <a:gd name="T11" fmla="*/ 131 h 188"/>
                <a:gd name="T12" fmla="*/ 75 w 286"/>
                <a:gd name="T13" fmla="*/ 129 h 188"/>
                <a:gd name="T14" fmla="*/ 202 w 286"/>
                <a:gd name="T15" fmla="*/ 54 h 188"/>
                <a:gd name="T16" fmla="*/ 201 w 286"/>
                <a:gd name="T17" fmla="*/ 48 h 188"/>
                <a:gd name="T18" fmla="*/ 171 w 286"/>
                <a:gd name="T19" fmla="*/ 54 h 188"/>
                <a:gd name="T20" fmla="*/ 107 w 286"/>
                <a:gd name="T21" fmla="*/ 84 h 188"/>
                <a:gd name="T22" fmla="*/ 118 w 286"/>
                <a:gd name="T23" fmla="*/ 69 h 188"/>
                <a:gd name="T24" fmla="*/ 103 w 286"/>
                <a:gd name="T25" fmla="*/ 58 h 188"/>
                <a:gd name="T26" fmla="*/ 141 w 286"/>
                <a:gd name="T27" fmla="*/ 80 h 188"/>
                <a:gd name="T28" fmla="*/ 156 w 286"/>
                <a:gd name="T29" fmla="*/ 64 h 188"/>
                <a:gd name="T30" fmla="*/ 152 w 286"/>
                <a:gd name="T31" fmla="*/ 41 h 188"/>
                <a:gd name="T32" fmla="*/ 155 w 286"/>
                <a:gd name="T33" fmla="*/ 46 h 188"/>
                <a:gd name="T34" fmla="*/ 141 w 286"/>
                <a:gd name="T35" fmla="*/ 62 h 188"/>
                <a:gd name="T36" fmla="*/ 145 w 286"/>
                <a:gd name="T37" fmla="*/ 85 h 188"/>
                <a:gd name="T38" fmla="*/ 77 w 286"/>
                <a:gd name="T39" fmla="*/ 93 h 188"/>
                <a:gd name="T40" fmla="*/ 74 w 286"/>
                <a:gd name="T41" fmla="*/ 80 h 188"/>
                <a:gd name="T42" fmla="*/ 90 w 286"/>
                <a:gd name="T43" fmla="*/ 55 h 188"/>
                <a:gd name="T44" fmla="*/ 85 w 286"/>
                <a:gd name="T45" fmla="*/ 58 h 188"/>
                <a:gd name="T46" fmla="*/ 88 w 286"/>
                <a:gd name="T47" fmla="*/ 72 h 188"/>
                <a:gd name="T48" fmla="*/ 71 w 286"/>
                <a:gd name="T49" fmla="*/ 97 h 188"/>
                <a:gd name="T50" fmla="*/ 154 w 286"/>
                <a:gd name="T51" fmla="*/ 183 h 188"/>
                <a:gd name="T52" fmla="*/ 29 w 286"/>
                <a:gd name="T53" fmla="*/ 12 h 188"/>
                <a:gd name="T54" fmla="*/ 245 w 286"/>
                <a:gd name="T55" fmla="*/ 176 h 188"/>
                <a:gd name="T56" fmla="*/ 268 w 286"/>
                <a:gd name="T57" fmla="*/ 173 h 188"/>
                <a:gd name="T58" fmla="*/ 21 w 286"/>
                <a:gd name="T59" fmla="*/ 8 h 188"/>
                <a:gd name="T60" fmla="*/ 27 w 286"/>
                <a:gd name="T61" fmla="*/ 183 h 188"/>
                <a:gd name="T62" fmla="*/ 240 w 286"/>
                <a:gd name="T63" fmla="*/ 163 h 188"/>
                <a:gd name="T64" fmla="*/ 255 w 286"/>
                <a:gd name="T65" fmla="*/ 17 h 188"/>
                <a:gd name="T66" fmla="*/ 168 w 286"/>
                <a:gd name="T67" fmla="*/ 158 h 188"/>
                <a:gd name="T68" fmla="*/ 242 w 286"/>
                <a:gd name="T69" fmla="*/ 158 h 188"/>
                <a:gd name="T70" fmla="*/ 243 w 286"/>
                <a:gd name="T71" fmla="*/ 158 h 188"/>
                <a:gd name="T72" fmla="*/ 243 w 286"/>
                <a:gd name="T73" fmla="*/ 158 h 188"/>
                <a:gd name="T74" fmla="*/ 243 w 286"/>
                <a:gd name="T75" fmla="*/ 158 h 188"/>
                <a:gd name="T76" fmla="*/ 243 w 286"/>
                <a:gd name="T77" fmla="*/ 158 h 188"/>
                <a:gd name="T78" fmla="*/ 243 w 286"/>
                <a:gd name="T79" fmla="*/ 159 h 188"/>
                <a:gd name="T80" fmla="*/ 243 w 286"/>
                <a:gd name="T81" fmla="*/ 159 h 188"/>
                <a:gd name="T82" fmla="*/ 243 w 286"/>
                <a:gd name="T83" fmla="*/ 159 h 188"/>
                <a:gd name="T84" fmla="*/ 244 w 286"/>
                <a:gd name="T85" fmla="*/ 159 h 188"/>
                <a:gd name="T86" fmla="*/ 244 w 286"/>
                <a:gd name="T87" fmla="*/ 159 h 188"/>
                <a:gd name="T88" fmla="*/ 244 w 286"/>
                <a:gd name="T89" fmla="*/ 159 h 188"/>
                <a:gd name="T90" fmla="*/ 244 w 286"/>
                <a:gd name="T91" fmla="*/ 159 h 188"/>
                <a:gd name="T92" fmla="*/ 244 w 286"/>
                <a:gd name="T93" fmla="*/ 159 h 188"/>
                <a:gd name="T94" fmla="*/ 244 w 286"/>
                <a:gd name="T95" fmla="*/ 159 h 188"/>
                <a:gd name="T96" fmla="*/ 244 w 286"/>
                <a:gd name="T97" fmla="*/ 159 h 188"/>
                <a:gd name="T98" fmla="*/ 244 w 286"/>
                <a:gd name="T99" fmla="*/ 159 h 188"/>
                <a:gd name="T100" fmla="*/ 244 w 286"/>
                <a:gd name="T101" fmla="*/ 160 h 188"/>
                <a:gd name="T102" fmla="*/ 244 w 286"/>
                <a:gd name="T103" fmla="*/ 160 h 188"/>
                <a:gd name="T104" fmla="*/ 244 w 286"/>
                <a:gd name="T105" fmla="*/ 160 h 188"/>
                <a:gd name="T106" fmla="*/ 245 w 286"/>
                <a:gd name="T107" fmla="*/ 160 h 188"/>
                <a:gd name="T108" fmla="*/ 245 w 286"/>
                <a:gd name="T109" fmla="*/ 160 h 188"/>
                <a:gd name="T110" fmla="*/ 245 w 286"/>
                <a:gd name="T111" fmla="*/ 160 h 188"/>
                <a:gd name="T112" fmla="*/ 245 w 286"/>
                <a:gd name="T113" fmla="*/ 160 h 188"/>
                <a:gd name="T114" fmla="*/ 245 w 286"/>
                <a:gd name="T115" fmla="*/ 160 h 188"/>
                <a:gd name="T116" fmla="*/ 245 w 286"/>
                <a:gd name="T117" fmla="*/ 161 h 188"/>
                <a:gd name="T118" fmla="*/ 245 w 286"/>
                <a:gd name="T119" fmla="*/ 161 h 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l="0" t="0" r="r" b="b"/>
              <a:pathLst>
                <a:path w="286" h="188">
                  <a:moveTo>
                    <a:pt x="27" y="0"/>
                  </a:moveTo>
                  <a:cubicBezTo>
                    <a:pt x="259" y="0"/>
                    <a:pt x="259" y="0"/>
                    <a:pt x="259" y="0"/>
                  </a:cubicBezTo>
                  <a:cubicBezTo>
                    <a:pt x="263" y="0"/>
                    <a:pt x="266" y="2"/>
                    <a:pt x="269" y="5"/>
                  </a:cubicBezTo>
                  <a:cubicBezTo>
                    <a:pt x="271" y="7"/>
                    <a:pt x="273" y="11"/>
                    <a:pt x="273" y="15"/>
                  </a:cubicBezTo>
                  <a:cubicBezTo>
                    <a:pt x="273" y="173"/>
                    <a:pt x="273" y="173"/>
                    <a:pt x="273" y="173"/>
                  </a:cubicBezTo>
                  <a:cubicBezTo>
                    <a:pt x="273" y="177"/>
                    <a:pt x="272" y="180"/>
                    <a:pt x="269" y="183"/>
                  </a:cubicBezTo>
                  <a:cubicBezTo>
                    <a:pt x="284" y="183"/>
                    <a:pt x="284" y="183"/>
                    <a:pt x="284" y="183"/>
                  </a:cubicBezTo>
                  <a:cubicBezTo>
                    <a:pt x="285" y="183"/>
                    <a:pt x="286" y="184"/>
                    <a:pt x="286" y="185"/>
                  </a:cubicBezTo>
                  <a:cubicBezTo>
                    <a:pt x="286" y="186"/>
                    <a:pt x="285" y="188"/>
                    <a:pt x="284" y="188"/>
                  </a:cubicBezTo>
                  <a:cubicBezTo>
                    <a:pt x="259" y="188"/>
                    <a:pt x="259" y="188"/>
                    <a:pt x="259" y="188"/>
                  </a:cubicBezTo>
                  <a:cubicBezTo>
                    <a:pt x="27" y="188"/>
                    <a:pt x="27" y="188"/>
                    <a:pt x="27" y="188"/>
                  </a:cubicBezTo>
                  <a:cubicBezTo>
                    <a:pt x="2" y="188"/>
                    <a:pt x="2" y="188"/>
                    <a:pt x="2" y="188"/>
                  </a:cubicBezTo>
                  <a:cubicBezTo>
                    <a:pt x="1" y="188"/>
                    <a:pt x="0" y="186"/>
                    <a:pt x="0" y="185"/>
                  </a:cubicBezTo>
                  <a:cubicBezTo>
                    <a:pt x="0" y="184"/>
                    <a:pt x="1" y="183"/>
                    <a:pt x="2" y="183"/>
                  </a:cubicBezTo>
                  <a:cubicBezTo>
                    <a:pt x="17" y="183"/>
                    <a:pt x="17" y="183"/>
                    <a:pt x="17" y="183"/>
                  </a:cubicBezTo>
                  <a:cubicBezTo>
                    <a:pt x="14" y="180"/>
                    <a:pt x="13" y="177"/>
                    <a:pt x="13" y="173"/>
                  </a:cubicBezTo>
                  <a:cubicBezTo>
                    <a:pt x="13" y="15"/>
                    <a:pt x="13" y="15"/>
                    <a:pt x="13" y="15"/>
                  </a:cubicBezTo>
                  <a:cubicBezTo>
                    <a:pt x="13" y="11"/>
                    <a:pt x="15" y="7"/>
                    <a:pt x="17" y="5"/>
                  </a:cubicBezTo>
                  <a:cubicBezTo>
                    <a:pt x="17" y="5"/>
                    <a:pt x="17" y="5"/>
                    <a:pt x="17" y="5"/>
                  </a:cubicBezTo>
                  <a:cubicBezTo>
                    <a:pt x="17" y="5"/>
                    <a:pt x="17" y="5"/>
                    <a:pt x="17" y="5"/>
                  </a:cubicBezTo>
                  <a:cubicBezTo>
                    <a:pt x="17" y="5"/>
                    <a:pt x="17" y="5"/>
                    <a:pt x="17" y="5"/>
                  </a:cubicBezTo>
                  <a:cubicBezTo>
                    <a:pt x="20" y="2"/>
                    <a:pt x="23" y="0"/>
                    <a:pt x="27" y="0"/>
                  </a:cubicBezTo>
                  <a:close/>
                  <a:moveTo>
                    <a:pt x="80" y="142"/>
                  </a:moveTo>
                  <a:cubicBezTo>
                    <a:pt x="110" y="136"/>
                    <a:pt x="110" y="136"/>
                    <a:pt x="110" y="136"/>
                  </a:cubicBezTo>
                  <a:cubicBezTo>
                    <a:pt x="111" y="136"/>
                    <a:pt x="112" y="135"/>
                    <a:pt x="112" y="133"/>
                  </a:cubicBezTo>
                  <a:cubicBezTo>
                    <a:pt x="112" y="132"/>
                    <a:pt x="110" y="131"/>
                    <a:pt x="109" y="131"/>
                  </a:cubicBezTo>
                  <a:cubicBezTo>
                    <a:pt x="79" y="137"/>
                    <a:pt x="79" y="137"/>
                    <a:pt x="79" y="137"/>
                  </a:cubicBezTo>
                  <a:cubicBezTo>
                    <a:pt x="78" y="137"/>
                    <a:pt x="77" y="139"/>
                    <a:pt x="77" y="140"/>
                  </a:cubicBezTo>
                  <a:cubicBezTo>
                    <a:pt x="77" y="141"/>
                    <a:pt x="79" y="142"/>
                    <a:pt x="80" y="142"/>
                  </a:cubicBezTo>
                  <a:close/>
                  <a:moveTo>
                    <a:pt x="78" y="131"/>
                  </a:moveTo>
                  <a:cubicBezTo>
                    <a:pt x="108" y="125"/>
                    <a:pt x="108" y="125"/>
                    <a:pt x="108" y="125"/>
                  </a:cubicBezTo>
                  <a:cubicBezTo>
                    <a:pt x="109" y="125"/>
                    <a:pt x="110" y="124"/>
                    <a:pt x="110" y="122"/>
                  </a:cubicBezTo>
                  <a:cubicBezTo>
                    <a:pt x="109" y="121"/>
                    <a:pt x="108" y="120"/>
                    <a:pt x="107" y="121"/>
                  </a:cubicBezTo>
                  <a:cubicBezTo>
                    <a:pt x="77" y="126"/>
                    <a:pt x="77" y="126"/>
                    <a:pt x="77" y="126"/>
                  </a:cubicBezTo>
                  <a:cubicBezTo>
                    <a:pt x="76" y="126"/>
                    <a:pt x="75" y="128"/>
                    <a:pt x="75" y="129"/>
                  </a:cubicBezTo>
                  <a:cubicBezTo>
                    <a:pt x="75" y="130"/>
                    <a:pt x="77" y="131"/>
                    <a:pt x="78" y="131"/>
                  </a:cubicBezTo>
                  <a:close/>
                  <a:moveTo>
                    <a:pt x="173" y="65"/>
                  </a:moveTo>
                  <a:cubicBezTo>
                    <a:pt x="203" y="59"/>
                    <a:pt x="203" y="59"/>
                    <a:pt x="203" y="59"/>
                  </a:cubicBezTo>
                  <a:cubicBezTo>
                    <a:pt x="204" y="59"/>
                    <a:pt x="205" y="58"/>
                    <a:pt x="205" y="56"/>
                  </a:cubicBezTo>
                  <a:cubicBezTo>
                    <a:pt x="205" y="55"/>
                    <a:pt x="204" y="54"/>
                    <a:pt x="202" y="54"/>
                  </a:cubicBezTo>
                  <a:cubicBezTo>
                    <a:pt x="172" y="60"/>
                    <a:pt x="172" y="60"/>
                    <a:pt x="172" y="60"/>
                  </a:cubicBezTo>
                  <a:cubicBezTo>
                    <a:pt x="171" y="60"/>
                    <a:pt x="170" y="62"/>
                    <a:pt x="170" y="63"/>
                  </a:cubicBezTo>
                  <a:cubicBezTo>
                    <a:pt x="171" y="64"/>
                    <a:pt x="172" y="65"/>
                    <a:pt x="173" y="65"/>
                  </a:cubicBezTo>
                  <a:close/>
                  <a:moveTo>
                    <a:pt x="171" y="54"/>
                  </a:moveTo>
                  <a:cubicBezTo>
                    <a:pt x="201" y="48"/>
                    <a:pt x="201" y="48"/>
                    <a:pt x="201" y="48"/>
                  </a:cubicBezTo>
                  <a:cubicBezTo>
                    <a:pt x="202" y="48"/>
                    <a:pt x="203" y="47"/>
                    <a:pt x="203" y="45"/>
                  </a:cubicBezTo>
                  <a:cubicBezTo>
                    <a:pt x="203" y="44"/>
                    <a:pt x="201" y="43"/>
                    <a:pt x="200" y="43"/>
                  </a:cubicBezTo>
                  <a:cubicBezTo>
                    <a:pt x="170" y="49"/>
                    <a:pt x="170" y="49"/>
                    <a:pt x="170" y="49"/>
                  </a:cubicBezTo>
                  <a:cubicBezTo>
                    <a:pt x="169" y="49"/>
                    <a:pt x="168" y="51"/>
                    <a:pt x="168" y="52"/>
                  </a:cubicBezTo>
                  <a:cubicBezTo>
                    <a:pt x="169" y="53"/>
                    <a:pt x="170" y="54"/>
                    <a:pt x="171" y="54"/>
                  </a:cubicBezTo>
                  <a:close/>
                  <a:moveTo>
                    <a:pt x="100" y="62"/>
                  </a:moveTo>
                  <a:cubicBezTo>
                    <a:pt x="111" y="70"/>
                    <a:pt x="111" y="70"/>
                    <a:pt x="111" y="70"/>
                  </a:cubicBezTo>
                  <a:cubicBezTo>
                    <a:pt x="103" y="81"/>
                    <a:pt x="103" y="81"/>
                    <a:pt x="103" y="81"/>
                  </a:cubicBezTo>
                  <a:cubicBezTo>
                    <a:pt x="103" y="83"/>
                    <a:pt x="103" y="84"/>
                    <a:pt x="104" y="85"/>
                  </a:cubicBezTo>
                  <a:cubicBezTo>
                    <a:pt x="105" y="86"/>
                    <a:pt x="107" y="85"/>
                    <a:pt x="107" y="84"/>
                  </a:cubicBezTo>
                  <a:cubicBezTo>
                    <a:pt x="115" y="73"/>
                    <a:pt x="115" y="73"/>
                    <a:pt x="115" y="73"/>
                  </a:cubicBezTo>
                  <a:cubicBezTo>
                    <a:pt x="127" y="81"/>
                    <a:pt x="127" y="81"/>
                    <a:pt x="127" y="81"/>
                  </a:cubicBezTo>
                  <a:cubicBezTo>
                    <a:pt x="128" y="81"/>
                    <a:pt x="129" y="81"/>
                    <a:pt x="130" y="80"/>
                  </a:cubicBezTo>
                  <a:cubicBezTo>
                    <a:pt x="131" y="79"/>
                    <a:pt x="130" y="77"/>
                    <a:pt x="129" y="77"/>
                  </a:cubicBezTo>
                  <a:cubicBezTo>
                    <a:pt x="118" y="69"/>
                    <a:pt x="118" y="69"/>
                    <a:pt x="118" y="69"/>
                  </a:cubicBezTo>
                  <a:cubicBezTo>
                    <a:pt x="126" y="57"/>
                    <a:pt x="126" y="57"/>
                    <a:pt x="126" y="57"/>
                  </a:cubicBezTo>
                  <a:cubicBezTo>
                    <a:pt x="126" y="56"/>
                    <a:pt x="126" y="55"/>
                    <a:pt x="125" y="54"/>
                  </a:cubicBezTo>
                  <a:cubicBezTo>
                    <a:pt x="124" y="53"/>
                    <a:pt x="122" y="54"/>
                    <a:pt x="122" y="55"/>
                  </a:cubicBezTo>
                  <a:cubicBezTo>
                    <a:pt x="114" y="66"/>
                    <a:pt x="114" y="66"/>
                    <a:pt x="114" y="66"/>
                  </a:cubicBezTo>
                  <a:cubicBezTo>
                    <a:pt x="103" y="58"/>
                    <a:pt x="103" y="58"/>
                    <a:pt x="103" y="58"/>
                  </a:cubicBezTo>
                  <a:cubicBezTo>
                    <a:pt x="101" y="58"/>
                    <a:pt x="100" y="58"/>
                    <a:pt x="99" y="59"/>
                  </a:cubicBezTo>
                  <a:cubicBezTo>
                    <a:pt x="98" y="60"/>
                    <a:pt x="99" y="62"/>
                    <a:pt x="100" y="62"/>
                  </a:cubicBezTo>
                  <a:close/>
                  <a:moveTo>
                    <a:pt x="165" y="77"/>
                  </a:moveTo>
                  <a:cubicBezTo>
                    <a:pt x="144" y="80"/>
                    <a:pt x="144" y="80"/>
                    <a:pt x="144" y="80"/>
                  </a:cubicBezTo>
                  <a:cubicBezTo>
                    <a:pt x="143" y="81"/>
                    <a:pt x="142" y="80"/>
                    <a:pt x="141" y="80"/>
                  </a:cubicBezTo>
                  <a:cubicBezTo>
                    <a:pt x="141" y="79"/>
                    <a:pt x="140" y="79"/>
                    <a:pt x="140" y="78"/>
                  </a:cubicBezTo>
                  <a:cubicBezTo>
                    <a:pt x="139" y="71"/>
                    <a:pt x="139" y="71"/>
                    <a:pt x="139" y="71"/>
                  </a:cubicBezTo>
                  <a:cubicBezTo>
                    <a:pt x="138" y="70"/>
                    <a:pt x="139" y="69"/>
                    <a:pt x="139" y="68"/>
                  </a:cubicBezTo>
                  <a:cubicBezTo>
                    <a:pt x="140" y="68"/>
                    <a:pt x="141" y="67"/>
                    <a:pt x="141" y="67"/>
                  </a:cubicBezTo>
                  <a:cubicBezTo>
                    <a:pt x="156" y="64"/>
                    <a:pt x="156" y="64"/>
                    <a:pt x="156" y="64"/>
                  </a:cubicBezTo>
                  <a:cubicBezTo>
                    <a:pt x="158" y="64"/>
                    <a:pt x="160" y="62"/>
                    <a:pt x="161" y="60"/>
                  </a:cubicBezTo>
                  <a:cubicBezTo>
                    <a:pt x="163" y="59"/>
                    <a:pt x="163" y="56"/>
                    <a:pt x="163" y="54"/>
                  </a:cubicBezTo>
                  <a:cubicBezTo>
                    <a:pt x="161" y="48"/>
                    <a:pt x="161" y="48"/>
                    <a:pt x="161" y="48"/>
                  </a:cubicBezTo>
                  <a:cubicBezTo>
                    <a:pt x="161" y="45"/>
                    <a:pt x="160" y="43"/>
                    <a:pt x="158" y="42"/>
                  </a:cubicBezTo>
                  <a:cubicBezTo>
                    <a:pt x="156" y="41"/>
                    <a:pt x="154" y="41"/>
                    <a:pt x="152" y="41"/>
                  </a:cubicBezTo>
                  <a:cubicBezTo>
                    <a:pt x="132" y="45"/>
                    <a:pt x="132" y="45"/>
                    <a:pt x="132" y="45"/>
                  </a:cubicBezTo>
                  <a:cubicBezTo>
                    <a:pt x="131" y="45"/>
                    <a:pt x="130" y="46"/>
                    <a:pt x="130" y="47"/>
                  </a:cubicBezTo>
                  <a:cubicBezTo>
                    <a:pt x="131" y="49"/>
                    <a:pt x="132" y="50"/>
                    <a:pt x="133" y="49"/>
                  </a:cubicBezTo>
                  <a:cubicBezTo>
                    <a:pt x="153" y="46"/>
                    <a:pt x="153" y="46"/>
                    <a:pt x="153" y="46"/>
                  </a:cubicBezTo>
                  <a:cubicBezTo>
                    <a:pt x="154" y="45"/>
                    <a:pt x="154" y="46"/>
                    <a:pt x="155" y="46"/>
                  </a:cubicBezTo>
                  <a:cubicBezTo>
                    <a:pt x="156" y="47"/>
                    <a:pt x="157" y="48"/>
                    <a:pt x="157" y="49"/>
                  </a:cubicBezTo>
                  <a:cubicBezTo>
                    <a:pt x="158" y="55"/>
                    <a:pt x="158" y="55"/>
                    <a:pt x="158" y="55"/>
                  </a:cubicBezTo>
                  <a:cubicBezTo>
                    <a:pt x="158" y="56"/>
                    <a:pt x="158" y="57"/>
                    <a:pt x="157" y="58"/>
                  </a:cubicBezTo>
                  <a:cubicBezTo>
                    <a:pt x="157" y="59"/>
                    <a:pt x="156" y="59"/>
                    <a:pt x="155" y="59"/>
                  </a:cubicBezTo>
                  <a:cubicBezTo>
                    <a:pt x="141" y="62"/>
                    <a:pt x="141" y="62"/>
                    <a:pt x="141" y="62"/>
                  </a:cubicBezTo>
                  <a:cubicBezTo>
                    <a:pt x="138" y="63"/>
                    <a:pt x="136" y="64"/>
                    <a:pt x="135" y="66"/>
                  </a:cubicBezTo>
                  <a:cubicBezTo>
                    <a:pt x="134" y="67"/>
                    <a:pt x="133" y="70"/>
                    <a:pt x="134" y="72"/>
                  </a:cubicBezTo>
                  <a:cubicBezTo>
                    <a:pt x="135" y="78"/>
                    <a:pt x="135" y="78"/>
                    <a:pt x="135" y="78"/>
                  </a:cubicBezTo>
                  <a:cubicBezTo>
                    <a:pt x="136" y="81"/>
                    <a:pt x="137" y="83"/>
                    <a:pt x="139" y="84"/>
                  </a:cubicBezTo>
                  <a:cubicBezTo>
                    <a:pt x="140" y="85"/>
                    <a:pt x="143" y="86"/>
                    <a:pt x="145" y="85"/>
                  </a:cubicBezTo>
                  <a:cubicBezTo>
                    <a:pt x="165" y="81"/>
                    <a:pt x="165" y="81"/>
                    <a:pt x="165" y="81"/>
                  </a:cubicBezTo>
                  <a:cubicBezTo>
                    <a:pt x="167" y="81"/>
                    <a:pt x="168" y="80"/>
                    <a:pt x="167" y="78"/>
                  </a:cubicBezTo>
                  <a:cubicBezTo>
                    <a:pt x="167" y="77"/>
                    <a:pt x="166" y="76"/>
                    <a:pt x="165" y="77"/>
                  </a:cubicBezTo>
                  <a:close/>
                  <a:moveTo>
                    <a:pt x="97" y="89"/>
                  </a:moveTo>
                  <a:cubicBezTo>
                    <a:pt x="77" y="93"/>
                    <a:pt x="77" y="93"/>
                    <a:pt x="77" y="93"/>
                  </a:cubicBezTo>
                  <a:cubicBezTo>
                    <a:pt x="76" y="93"/>
                    <a:pt x="75" y="93"/>
                    <a:pt x="74" y="93"/>
                  </a:cubicBezTo>
                  <a:cubicBezTo>
                    <a:pt x="73" y="92"/>
                    <a:pt x="73" y="91"/>
                    <a:pt x="72" y="90"/>
                  </a:cubicBezTo>
                  <a:cubicBezTo>
                    <a:pt x="71" y="84"/>
                    <a:pt x="71" y="84"/>
                    <a:pt x="71" y="84"/>
                  </a:cubicBezTo>
                  <a:cubicBezTo>
                    <a:pt x="71" y="83"/>
                    <a:pt x="71" y="82"/>
                    <a:pt x="72" y="81"/>
                  </a:cubicBezTo>
                  <a:cubicBezTo>
                    <a:pt x="72" y="80"/>
                    <a:pt x="73" y="80"/>
                    <a:pt x="74" y="80"/>
                  </a:cubicBezTo>
                  <a:cubicBezTo>
                    <a:pt x="88" y="77"/>
                    <a:pt x="88" y="77"/>
                    <a:pt x="88" y="77"/>
                  </a:cubicBezTo>
                  <a:cubicBezTo>
                    <a:pt x="91" y="76"/>
                    <a:pt x="93" y="75"/>
                    <a:pt x="94" y="73"/>
                  </a:cubicBezTo>
                  <a:cubicBezTo>
                    <a:pt x="95" y="72"/>
                    <a:pt x="96" y="69"/>
                    <a:pt x="95" y="67"/>
                  </a:cubicBezTo>
                  <a:cubicBezTo>
                    <a:pt x="94" y="60"/>
                    <a:pt x="94" y="60"/>
                    <a:pt x="94" y="60"/>
                  </a:cubicBezTo>
                  <a:cubicBezTo>
                    <a:pt x="93" y="58"/>
                    <a:pt x="92" y="56"/>
                    <a:pt x="90" y="55"/>
                  </a:cubicBezTo>
                  <a:cubicBezTo>
                    <a:pt x="89" y="54"/>
                    <a:pt x="86" y="53"/>
                    <a:pt x="84" y="54"/>
                  </a:cubicBezTo>
                  <a:cubicBezTo>
                    <a:pt x="65" y="57"/>
                    <a:pt x="65" y="57"/>
                    <a:pt x="65" y="57"/>
                  </a:cubicBezTo>
                  <a:cubicBezTo>
                    <a:pt x="63" y="58"/>
                    <a:pt x="63" y="59"/>
                    <a:pt x="63" y="60"/>
                  </a:cubicBezTo>
                  <a:cubicBezTo>
                    <a:pt x="63" y="62"/>
                    <a:pt x="64" y="62"/>
                    <a:pt x="66" y="62"/>
                  </a:cubicBezTo>
                  <a:cubicBezTo>
                    <a:pt x="85" y="58"/>
                    <a:pt x="85" y="58"/>
                    <a:pt x="85" y="58"/>
                  </a:cubicBezTo>
                  <a:cubicBezTo>
                    <a:pt x="86" y="58"/>
                    <a:pt x="87" y="58"/>
                    <a:pt x="88" y="59"/>
                  </a:cubicBezTo>
                  <a:cubicBezTo>
                    <a:pt x="88" y="60"/>
                    <a:pt x="89" y="60"/>
                    <a:pt x="89" y="61"/>
                  </a:cubicBezTo>
                  <a:cubicBezTo>
                    <a:pt x="90" y="68"/>
                    <a:pt x="90" y="68"/>
                    <a:pt x="90" y="68"/>
                  </a:cubicBezTo>
                  <a:cubicBezTo>
                    <a:pt x="91" y="69"/>
                    <a:pt x="90" y="70"/>
                    <a:pt x="90" y="71"/>
                  </a:cubicBezTo>
                  <a:cubicBezTo>
                    <a:pt x="89" y="71"/>
                    <a:pt x="89" y="72"/>
                    <a:pt x="88" y="72"/>
                  </a:cubicBezTo>
                  <a:cubicBezTo>
                    <a:pt x="73" y="75"/>
                    <a:pt x="73" y="75"/>
                    <a:pt x="73" y="75"/>
                  </a:cubicBezTo>
                  <a:cubicBezTo>
                    <a:pt x="71" y="75"/>
                    <a:pt x="69" y="77"/>
                    <a:pt x="68" y="78"/>
                  </a:cubicBezTo>
                  <a:cubicBezTo>
                    <a:pt x="66" y="80"/>
                    <a:pt x="66" y="82"/>
                    <a:pt x="66" y="85"/>
                  </a:cubicBezTo>
                  <a:cubicBezTo>
                    <a:pt x="68" y="91"/>
                    <a:pt x="68" y="91"/>
                    <a:pt x="68" y="91"/>
                  </a:cubicBezTo>
                  <a:cubicBezTo>
                    <a:pt x="68" y="94"/>
                    <a:pt x="69" y="95"/>
                    <a:pt x="71" y="97"/>
                  </a:cubicBezTo>
                  <a:cubicBezTo>
                    <a:pt x="73" y="98"/>
                    <a:pt x="75" y="98"/>
                    <a:pt x="77" y="98"/>
                  </a:cubicBezTo>
                  <a:cubicBezTo>
                    <a:pt x="98" y="94"/>
                    <a:pt x="98" y="94"/>
                    <a:pt x="98" y="94"/>
                  </a:cubicBezTo>
                  <a:cubicBezTo>
                    <a:pt x="99" y="94"/>
                    <a:pt x="100" y="93"/>
                    <a:pt x="100" y="91"/>
                  </a:cubicBezTo>
                  <a:cubicBezTo>
                    <a:pt x="100" y="90"/>
                    <a:pt x="98" y="89"/>
                    <a:pt x="97" y="89"/>
                  </a:cubicBezTo>
                  <a:close/>
                  <a:moveTo>
                    <a:pt x="154" y="183"/>
                  </a:moveTo>
                  <a:cubicBezTo>
                    <a:pt x="157" y="176"/>
                    <a:pt x="157" y="176"/>
                    <a:pt x="157" y="176"/>
                  </a:cubicBezTo>
                  <a:cubicBezTo>
                    <a:pt x="29" y="176"/>
                    <a:pt x="29" y="176"/>
                    <a:pt x="29" y="176"/>
                  </a:cubicBezTo>
                  <a:cubicBezTo>
                    <a:pt x="27" y="176"/>
                    <a:pt x="26" y="175"/>
                    <a:pt x="26" y="173"/>
                  </a:cubicBezTo>
                  <a:cubicBezTo>
                    <a:pt x="26" y="14"/>
                    <a:pt x="26" y="14"/>
                    <a:pt x="26" y="14"/>
                  </a:cubicBezTo>
                  <a:cubicBezTo>
                    <a:pt x="26" y="13"/>
                    <a:pt x="27" y="12"/>
                    <a:pt x="29" y="12"/>
                  </a:cubicBezTo>
                  <a:cubicBezTo>
                    <a:pt x="257" y="12"/>
                    <a:pt x="257" y="12"/>
                    <a:pt x="257" y="12"/>
                  </a:cubicBezTo>
                  <a:cubicBezTo>
                    <a:pt x="259" y="12"/>
                    <a:pt x="260" y="13"/>
                    <a:pt x="260" y="14"/>
                  </a:cubicBezTo>
                  <a:cubicBezTo>
                    <a:pt x="260" y="173"/>
                    <a:pt x="260" y="173"/>
                    <a:pt x="260" y="173"/>
                  </a:cubicBezTo>
                  <a:cubicBezTo>
                    <a:pt x="260" y="175"/>
                    <a:pt x="259" y="176"/>
                    <a:pt x="257" y="176"/>
                  </a:cubicBezTo>
                  <a:cubicBezTo>
                    <a:pt x="245" y="176"/>
                    <a:pt x="245" y="176"/>
                    <a:pt x="245" y="176"/>
                  </a:cubicBezTo>
                  <a:cubicBezTo>
                    <a:pt x="245" y="183"/>
                    <a:pt x="245" y="183"/>
                    <a:pt x="245" y="183"/>
                  </a:cubicBezTo>
                  <a:cubicBezTo>
                    <a:pt x="259" y="183"/>
                    <a:pt x="259" y="183"/>
                    <a:pt x="259" y="183"/>
                  </a:cubicBezTo>
                  <a:cubicBezTo>
                    <a:pt x="261" y="183"/>
                    <a:pt x="264" y="182"/>
                    <a:pt x="265" y="180"/>
                  </a:cubicBezTo>
                  <a:cubicBezTo>
                    <a:pt x="265" y="180"/>
                    <a:pt x="265" y="180"/>
                    <a:pt x="265" y="180"/>
                  </a:cubicBezTo>
                  <a:cubicBezTo>
                    <a:pt x="267" y="178"/>
                    <a:pt x="268" y="176"/>
                    <a:pt x="268" y="173"/>
                  </a:cubicBezTo>
                  <a:cubicBezTo>
                    <a:pt x="268" y="15"/>
                    <a:pt x="268" y="15"/>
                    <a:pt x="268" y="15"/>
                  </a:cubicBezTo>
                  <a:cubicBezTo>
                    <a:pt x="268" y="12"/>
                    <a:pt x="267" y="10"/>
                    <a:pt x="265" y="8"/>
                  </a:cubicBezTo>
                  <a:cubicBezTo>
                    <a:pt x="264" y="6"/>
                    <a:pt x="261" y="5"/>
                    <a:pt x="259" y="5"/>
                  </a:cubicBezTo>
                  <a:cubicBezTo>
                    <a:pt x="27" y="5"/>
                    <a:pt x="27" y="5"/>
                    <a:pt x="27" y="5"/>
                  </a:cubicBezTo>
                  <a:cubicBezTo>
                    <a:pt x="25" y="5"/>
                    <a:pt x="22" y="6"/>
                    <a:pt x="21" y="8"/>
                  </a:cubicBezTo>
                  <a:cubicBezTo>
                    <a:pt x="21" y="8"/>
                    <a:pt x="21" y="8"/>
                    <a:pt x="21" y="8"/>
                  </a:cubicBezTo>
                  <a:cubicBezTo>
                    <a:pt x="19" y="10"/>
                    <a:pt x="18" y="12"/>
                    <a:pt x="18" y="15"/>
                  </a:cubicBezTo>
                  <a:cubicBezTo>
                    <a:pt x="18" y="173"/>
                    <a:pt x="18" y="173"/>
                    <a:pt x="18" y="173"/>
                  </a:cubicBezTo>
                  <a:cubicBezTo>
                    <a:pt x="18" y="176"/>
                    <a:pt x="19" y="178"/>
                    <a:pt x="21" y="180"/>
                  </a:cubicBezTo>
                  <a:cubicBezTo>
                    <a:pt x="22" y="182"/>
                    <a:pt x="25" y="183"/>
                    <a:pt x="27" y="183"/>
                  </a:cubicBezTo>
                  <a:cubicBezTo>
                    <a:pt x="154" y="183"/>
                    <a:pt x="154" y="183"/>
                    <a:pt x="154" y="183"/>
                  </a:cubicBezTo>
                  <a:close/>
                  <a:moveTo>
                    <a:pt x="159" y="183"/>
                  </a:moveTo>
                  <a:cubicBezTo>
                    <a:pt x="240" y="183"/>
                    <a:pt x="240" y="183"/>
                    <a:pt x="240" y="183"/>
                  </a:cubicBezTo>
                  <a:cubicBezTo>
                    <a:pt x="240" y="173"/>
                    <a:pt x="240" y="173"/>
                    <a:pt x="240" y="173"/>
                  </a:cubicBezTo>
                  <a:cubicBezTo>
                    <a:pt x="240" y="163"/>
                    <a:pt x="240" y="163"/>
                    <a:pt x="240" y="163"/>
                  </a:cubicBezTo>
                  <a:cubicBezTo>
                    <a:pt x="169" y="163"/>
                    <a:pt x="169" y="163"/>
                    <a:pt x="169" y="163"/>
                  </a:cubicBezTo>
                  <a:cubicBezTo>
                    <a:pt x="163" y="175"/>
                    <a:pt x="163" y="175"/>
                    <a:pt x="163" y="175"/>
                  </a:cubicBezTo>
                  <a:cubicBezTo>
                    <a:pt x="163" y="175"/>
                    <a:pt x="163" y="175"/>
                    <a:pt x="163" y="175"/>
                  </a:cubicBezTo>
                  <a:cubicBezTo>
                    <a:pt x="159" y="183"/>
                    <a:pt x="159" y="183"/>
                    <a:pt x="159" y="183"/>
                  </a:cubicBezTo>
                  <a:close/>
                  <a:moveTo>
                    <a:pt x="255" y="17"/>
                  </a:moveTo>
                  <a:cubicBezTo>
                    <a:pt x="31" y="17"/>
                    <a:pt x="31" y="17"/>
                    <a:pt x="31" y="17"/>
                  </a:cubicBezTo>
                  <a:cubicBezTo>
                    <a:pt x="31" y="171"/>
                    <a:pt x="31" y="171"/>
                    <a:pt x="31" y="171"/>
                  </a:cubicBezTo>
                  <a:cubicBezTo>
                    <a:pt x="160" y="171"/>
                    <a:pt x="160" y="171"/>
                    <a:pt x="160" y="171"/>
                  </a:cubicBezTo>
                  <a:cubicBezTo>
                    <a:pt x="166" y="160"/>
                    <a:pt x="166" y="160"/>
                    <a:pt x="166" y="160"/>
                  </a:cubicBezTo>
                  <a:cubicBezTo>
                    <a:pt x="166" y="159"/>
                    <a:pt x="167" y="158"/>
                    <a:pt x="168" y="158"/>
                  </a:cubicBezTo>
                  <a:cubicBezTo>
                    <a:pt x="242" y="158"/>
                    <a:pt x="242" y="158"/>
                    <a:pt x="242" y="158"/>
                  </a:cubicBezTo>
                  <a:cubicBezTo>
                    <a:pt x="242" y="158"/>
                    <a:pt x="242" y="158"/>
                    <a:pt x="242" y="158"/>
                  </a:cubicBezTo>
                  <a:cubicBezTo>
                    <a:pt x="242" y="158"/>
                    <a:pt x="242" y="158"/>
                    <a:pt x="242" y="158"/>
                  </a:cubicBezTo>
                  <a:cubicBezTo>
                    <a:pt x="242" y="158"/>
                    <a:pt x="242" y="158"/>
                    <a:pt x="242" y="158"/>
                  </a:cubicBezTo>
                  <a:cubicBezTo>
                    <a:pt x="242" y="158"/>
                    <a:pt x="242" y="158"/>
                    <a:pt x="242" y="158"/>
                  </a:cubicBezTo>
                  <a:cubicBezTo>
                    <a:pt x="242" y="158"/>
                    <a:pt x="242" y="158"/>
                    <a:pt x="242" y="158"/>
                  </a:cubicBezTo>
                  <a:cubicBezTo>
                    <a:pt x="242" y="158"/>
                    <a:pt x="242" y="158"/>
                    <a:pt x="242" y="158"/>
                  </a:cubicBezTo>
                  <a:cubicBezTo>
                    <a:pt x="242" y="158"/>
                    <a:pt x="242" y="158"/>
                    <a:pt x="242" y="158"/>
                  </a:cubicBezTo>
                  <a:cubicBezTo>
                    <a:pt x="243" y="158"/>
                    <a:pt x="243" y="158"/>
                    <a:pt x="243" y="158"/>
                  </a:cubicBezTo>
                  <a:cubicBezTo>
                    <a:pt x="243" y="158"/>
                    <a:pt x="243" y="158"/>
                    <a:pt x="243" y="158"/>
                  </a:cubicBezTo>
                  <a:cubicBezTo>
                    <a:pt x="243" y="158"/>
                    <a:pt x="243" y="158"/>
                    <a:pt x="243" y="158"/>
                  </a:cubicBezTo>
                  <a:cubicBezTo>
                    <a:pt x="243" y="158"/>
                    <a:pt x="243" y="158"/>
                    <a:pt x="243" y="158"/>
                  </a:cubicBezTo>
                  <a:cubicBezTo>
                    <a:pt x="243" y="158"/>
                    <a:pt x="243" y="158"/>
                    <a:pt x="243" y="158"/>
                  </a:cubicBezTo>
                  <a:cubicBezTo>
                    <a:pt x="243" y="158"/>
                    <a:pt x="243" y="158"/>
                    <a:pt x="243" y="158"/>
                  </a:cubicBezTo>
                  <a:cubicBezTo>
                    <a:pt x="243" y="158"/>
                    <a:pt x="243" y="158"/>
                    <a:pt x="243" y="158"/>
                  </a:cubicBezTo>
                  <a:cubicBezTo>
                    <a:pt x="243" y="158"/>
                    <a:pt x="243" y="158"/>
                    <a:pt x="243" y="158"/>
                  </a:cubicBezTo>
                  <a:cubicBezTo>
                    <a:pt x="243" y="158"/>
                    <a:pt x="243" y="158"/>
                    <a:pt x="243" y="158"/>
                  </a:cubicBezTo>
                  <a:cubicBezTo>
                    <a:pt x="243" y="158"/>
                    <a:pt x="243" y="158"/>
                    <a:pt x="243" y="158"/>
                  </a:cubicBezTo>
                  <a:cubicBezTo>
                    <a:pt x="243" y="158"/>
                    <a:pt x="243" y="158"/>
                    <a:pt x="243" y="158"/>
                  </a:cubicBezTo>
                  <a:cubicBezTo>
                    <a:pt x="243" y="158"/>
                    <a:pt x="243" y="158"/>
                    <a:pt x="243" y="158"/>
                  </a:cubicBezTo>
                  <a:cubicBezTo>
                    <a:pt x="243" y="158"/>
                    <a:pt x="243" y="158"/>
                    <a:pt x="243" y="158"/>
                  </a:cubicBezTo>
                  <a:cubicBezTo>
                    <a:pt x="243" y="158"/>
                    <a:pt x="243" y="158"/>
                    <a:pt x="243" y="158"/>
                  </a:cubicBezTo>
                  <a:cubicBezTo>
                    <a:pt x="243" y="158"/>
                    <a:pt x="243" y="158"/>
                    <a:pt x="243" y="158"/>
                  </a:cubicBezTo>
                  <a:cubicBezTo>
                    <a:pt x="243" y="158"/>
                    <a:pt x="243" y="158"/>
                    <a:pt x="243" y="158"/>
                  </a:cubicBezTo>
                  <a:cubicBezTo>
                    <a:pt x="243" y="158"/>
                    <a:pt x="243" y="158"/>
                    <a:pt x="243" y="158"/>
                  </a:cubicBezTo>
                  <a:cubicBezTo>
                    <a:pt x="243" y="158"/>
                    <a:pt x="243" y="158"/>
                    <a:pt x="243" y="158"/>
                  </a:cubicBezTo>
                  <a:cubicBezTo>
                    <a:pt x="243" y="159"/>
                    <a:pt x="243" y="159"/>
                    <a:pt x="243" y="159"/>
                  </a:cubicBezTo>
                  <a:cubicBezTo>
                    <a:pt x="243" y="159"/>
                    <a:pt x="243" y="159"/>
                    <a:pt x="243" y="159"/>
                  </a:cubicBezTo>
                  <a:cubicBezTo>
                    <a:pt x="243" y="159"/>
                    <a:pt x="243" y="159"/>
                    <a:pt x="243" y="159"/>
                  </a:cubicBezTo>
                  <a:cubicBezTo>
                    <a:pt x="243" y="159"/>
                    <a:pt x="243" y="159"/>
                    <a:pt x="243" y="159"/>
                  </a:cubicBezTo>
                  <a:cubicBezTo>
                    <a:pt x="243" y="159"/>
                    <a:pt x="243" y="159"/>
                    <a:pt x="243" y="159"/>
                  </a:cubicBezTo>
                  <a:cubicBezTo>
                    <a:pt x="243" y="159"/>
                    <a:pt x="243" y="159"/>
                    <a:pt x="243" y="159"/>
                  </a:cubicBezTo>
                  <a:cubicBezTo>
                    <a:pt x="243" y="159"/>
                    <a:pt x="243" y="159"/>
                    <a:pt x="243" y="159"/>
                  </a:cubicBezTo>
                  <a:cubicBezTo>
                    <a:pt x="243" y="159"/>
                    <a:pt x="243" y="159"/>
                    <a:pt x="243" y="159"/>
                  </a:cubicBezTo>
                  <a:cubicBezTo>
                    <a:pt x="243" y="159"/>
                    <a:pt x="243" y="159"/>
                    <a:pt x="243" y="159"/>
                  </a:cubicBezTo>
                  <a:cubicBezTo>
                    <a:pt x="243" y="159"/>
                    <a:pt x="243" y="159"/>
                    <a:pt x="243" y="159"/>
                  </a:cubicBezTo>
                  <a:cubicBezTo>
                    <a:pt x="243" y="159"/>
                    <a:pt x="243" y="159"/>
                    <a:pt x="243" y="159"/>
                  </a:cubicBezTo>
                  <a:cubicBezTo>
                    <a:pt x="243" y="159"/>
                    <a:pt x="243" y="159"/>
                    <a:pt x="243" y="159"/>
                  </a:cubicBezTo>
                  <a:cubicBezTo>
                    <a:pt x="243" y="159"/>
                    <a:pt x="243" y="159"/>
                    <a:pt x="243" y="159"/>
                  </a:cubicBezTo>
                  <a:cubicBezTo>
                    <a:pt x="243" y="159"/>
                    <a:pt x="243" y="159"/>
                    <a:pt x="243" y="159"/>
                  </a:cubicBezTo>
                  <a:cubicBezTo>
                    <a:pt x="243" y="159"/>
                    <a:pt x="243" y="159"/>
                    <a:pt x="243" y="159"/>
                  </a:cubicBezTo>
                  <a:cubicBezTo>
                    <a:pt x="243" y="159"/>
                    <a:pt x="243" y="159"/>
                    <a:pt x="243" y="159"/>
                  </a:cubicBezTo>
                  <a:cubicBezTo>
                    <a:pt x="243" y="159"/>
                    <a:pt x="243" y="159"/>
                    <a:pt x="243" y="159"/>
                  </a:cubicBezTo>
                  <a:cubicBezTo>
                    <a:pt x="243" y="159"/>
                    <a:pt x="243" y="159"/>
                    <a:pt x="243"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59"/>
                    <a:pt x="244" y="159"/>
                    <a:pt x="244" y="159"/>
                  </a:cubicBezTo>
                  <a:cubicBezTo>
                    <a:pt x="244" y="160"/>
                    <a:pt x="244" y="160"/>
                    <a:pt x="244" y="160"/>
                  </a:cubicBezTo>
                  <a:cubicBezTo>
                    <a:pt x="244" y="160"/>
                    <a:pt x="244" y="160"/>
                    <a:pt x="244" y="160"/>
                  </a:cubicBezTo>
                  <a:cubicBezTo>
                    <a:pt x="244" y="160"/>
                    <a:pt x="244" y="160"/>
                    <a:pt x="244" y="160"/>
                  </a:cubicBezTo>
                  <a:cubicBezTo>
                    <a:pt x="244" y="160"/>
                    <a:pt x="244" y="160"/>
                    <a:pt x="244" y="160"/>
                  </a:cubicBezTo>
                  <a:cubicBezTo>
                    <a:pt x="244" y="160"/>
                    <a:pt x="244" y="160"/>
                    <a:pt x="244" y="160"/>
                  </a:cubicBezTo>
                  <a:cubicBezTo>
                    <a:pt x="244" y="160"/>
                    <a:pt x="244" y="160"/>
                    <a:pt x="244" y="160"/>
                  </a:cubicBezTo>
                  <a:cubicBezTo>
                    <a:pt x="244" y="160"/>
                    <a:pt x="244" y="160"/>
                    <a:pt x="244" y="160"/>
                  </a:cubicBezTo>
                  <a:cubicBezTo>
                    <a:pt x="244" y="160"/>
                    <a:pt x="244" y="160"/>
                    <a:pt x="244" y="160"/>
                  </a:cubicBezTo>
                  <a:cubicBezTo>
                    <a:pt x="244" y="160"/>
                    <a:pt x="244" y="160"/>
                    <a:pt x="244" y="160"/>
                  </a:cubicBezTo>
                  <a:cubicBezTo>
                    <a:pt x="244" y="160"/>
                    <a:pt x="244" y="160"/>
                    <a:pt x="244" y="160"/>
                  </a:cubicBezTo>
                  <a:cubicBezTo>
                    <a:pt x="244" y="160"/>
                    <a:pt x="244" y="160"/>
                    <a:pt x="244" y="160"/>
                  </a:cubicBezTo>
                  <a:cubicBezTo>
                    <a:pt x="244" y="160"/>
                    <a:pt x="244" y="160"/>
                    <a:pt x="244"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0"/>
                    <a:pt x="245" y="160"/>
                    <a:pt x="245" y="160"/>
                  </a:cubicBezTo>
                  <a:cubicBezTo>
                    <a:pt x="245" y="161"/>
                    <a:pt x="245" y="161"/>
                    <a:pt x="245" y="161"/>
                  </a:cubicBezTo>
                  <a:cubicBezTo>
                    <a:pt x="245" y="161"/>
                    <a:pt x="245" y="161"/>
                    <a:pt x="245" y="161"/>
                  </a:cubicBezTo>
                  <a:cubicBezTo>
                    <a:pt x="245" y="161"/>
                    <a:pt x="245" y="161"/>
                    <a:pt x="245" y="161"/>
                  </a:cubicBezTo>
                  <a:cubicBezTo>
                    <a:pt x="245" y="161"/>
                    <a:pt x="245" y="161"/>
                    <a:pt x="245" y="161"/>
                  </a:cubicBezTo>
                  <a:cubicBezTo>
                    <a:pt x="245" y="161"/>
                    <a:pt x="245" y="161"/>
                    <a:pt x="245" y="161"/>
                  </a:cubicBezTo>
                  <a:cubicBezTo>
                    <a:pt x="245" y="161"/>
                    <a:pt x="245" y="161"/>
                    <a:pt x="245" y="161"/>
                  </a:cubicBezTo>
                  <a:cubicBezTo>
                    <a:pt x="245" y="161"/>
                    <a:pt x="245" y="161"/>
                    <a:pt x="245" y="161"/>
                  </a:cubicBezTo>
                  <a:cubicBezTo>
                    <a:pt x="245" y="161"/>
                    <a:pt x="245" y="161"/>
                    <a:pt x="245" y="161"/>
                  </a:cubicBezTo>
                  <a:cubicBezTo>
                    <a:pt x="245" y="161"/>
                    <a:pt x="245" y="161"/>
                    <a:pt x="245" y="161"/>
                  </a:cubicBezTo>
                  <a:cubicBezTo>
                    <a:pt x="245" y="161"/>
                    <a:pt x="245" y="161"/>
                    <a:pt x="245" y="161"/>
                  </a:cubicBezTo>
                  <a:cubicBezTo>
                    <a:pt x="245" y="171"/>
                    <a:pt x="245" y="171"/>
                    <a:pt x="245" y="171"/>
                  </a:cubicBezTo>
                  <a:cubicBezTo>
                    <a:pt x="255" y="171"/>
                    <a:pt x="255" y="171"/>
                    <a:pt x="255" y="171"/>
                  </a:cubicBezTo>
                  <a:lnTo>
                    <a:pt x="255" y="17"/>
                  </a:lnTo>
                  <a:close/>
                </a:path>
              </a:pathLst>
            </a:custGeom>
            <a:solidFill>
              <a:srgbClr val="30383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52" name="Rectángulo 61">
            <a:extLst>
              <a:ext uri="{FF2B5EF4-FFF2-40B4-BE49-F238E27FC236}">
                <a16:creationId xmlns:a16="http://schemas.microsoft.com/office/drawing/2014/main" id="{E969C784-21FC-4BCD-A4C3-A5576BD5C688}"/>
              </a:ext>
            </a:extLst>
          </p:cNvPr>
          <p:cNvSpPr/>
          <p:nvPr/>
        </p:nvSpPr>
        <p:spPr>
          <a:xfrm>
            <a:off x="7162523" y="3668714"/>
            <a:ext cx="3955822" cy="2693045"/>
          </a:xfrm>
          <a:prstGeom prst="rect">
            <a:avLst/>
          </a:prstGeom>
        </p:spPr>
        <p:txBody>
          <a:bodyPr wrap="square">
            <a:spAutoFit/>
          </a:bodyPr>
          <a:lstStyle/>
          <a:p>
            <a:pPr algn="just"/>
            <a:r>
              <a:rPr lang="en-US" sz="1700" b="1" dirty="0"/>
              <a:t>Lorem ipsum </a:t>
            </a:r>
            <a:r>
              <a:rPr lang="en-US" sz="1700" dirty="0"/>
              <a:t>dolor sit amet, consectetur adipiscing elit. Curabitur eros leo, accumsan quis arcu ac, molestie ornare justo. Vivamus non diam </a:t>
            </a:r>
            <a:r>
              <a:rPr lang="en-US" sz="1700" dirty="0" err="1"/>
              <a:t>metus</a:t>
            </a:r>
            <a:r>
              <a:rPr lang="en-US" sz="1700" dirty="0"/>
              <a:t>..</a:t>
            </a:r>
          </a:p>
          <a:p>
            <a:pPr algn="just"/>
            <a:endParaRPr lang="en-US" sz="1700" dirty="0"/>
          </a:p>
          <a:p>
            <a:pPr algn="just"/>
            <a:r>
              <a:rPr lang="en-US" sz="1700" dirty="0"/>
              <a:t>Lorem ipsum dolor sit </a:t>
            </a:r>
            <a:r>
              <a:rPr lang="en-US" sz="1700" dirty="0" err="1"/>
              <a:t>amet</a:t>
            </a:r>
            <a:r>
              <a:rPr lang="en-US" sz="1700" dirty="0"/>
              <a:t>, consectetur </a:t>
            </a:r>
            <a:r>
              <a:rPr lang="en-US" sz="1700" dirty="0" err="1"/>
              <a:t>adipiscing</a:t>
            </a:r>
            <a:r>
              <a:rPr lang="en-US" sz="1700" dirty="0"/>
              <a:t> </a:t>
            </a:r>
            <a:r>
              <a:rPr lang="en-US" sz="1700" dirty="0" err="1"/>
              <a:t>elit</a:t>
            </a:r>
            <a:r>
              <a:rPr lang="en-US" sz="1700" dirty="0"/>
              <a:t>. </a:t>
            </a:r>
            <a:r>
              <a:rPr lang="en-US" sz="1700" dirty="0" err="1"/>
              <a:t>Curabitur</a:t>
            </a:r>
            <a:r>
              <a:rPr lang="en-US" sz="1700" dirty="0"/>
              <a:t> </a:t>
            </a:r>
            <a:r>
              <a:rPr lang="en-US" sz="1700" dirty="0" err="1"/>
              <a:t>eros</a:t>
            </a:r>
            <a:r>
              <a:rPr lang="en-US" sz="1700" dirty="0"/>
              <a:t> </a:t>
            </a:r>
            <a:r>
              <a:rPr lang="en-US" sz="1700" dirty="0" err="1"/>
              <a:t>leo</a:t>
            </a:r>
            <a:r>
              <a:rPr lang="en-US" sz="1700" dirty="0"/>
              <a:t>, </a:t>
            </a:r>
            <a:r>
              <a:rPr lang="en-US" sz="1700" dirty="0" err="1"/>
              <a:t>accumsan</a:t>
            </a:r>
            <a:r>
              <a:rPr lang="en-US" sz="1700" dirty="0"/>
              <a:t> </a:t>
            </a:r>
            <a:r>
              <a:rPr lang="en-US" sz="1700" dirty="0" err="1"/>
              <a:t>quis</a:t>
            </a:r>
            <a:r>
              <a:rPr lang="en-US" sz="1700" dirty="0"/>
              <a:t> </a:t>
            </a:r>
            <a:r>
              <a:rPr lang="en-US" sz="1700" dirty="0" err="1"/>
              <a:t>arcu</a:t>
            </a:r>
            <a:r>
              <a:rPr lang="en-US" sz="1700" dirty="0"/>
              <a:t> ac, </a:t>
            </a:r>
            <a:r>
              <a:rPr lang="en-US" sz="1700" dirty="0" err="1"/>
              <a:t>molestie</a:t>
            </a:r>
            <a:r>
              <a:rPr lang="en-US" sz="1700" dirty="0"/>
              <a:t> </a:t>
            </a:r>
            <a:r>
              <a:rPr lang="en-US" sz="1700" dirty="0" err="1"/>
              <a:t>ornare</a:t>
            </a:r>
            <a:r>
              <a:rPr lang="en-US" sz="1700" dirty="0"/>
              <a:t> </a:t>
            </a:r>
            <a:r>
              <a:rPr lang="en-US" sz="1700" dirty="0" err="1"/>
              <a:t>justo</a:t>
            </a:r>
            <a:r>
              <a:rPr lang="en-US" sz="1700" dirty="0"/>
              <a:t>. </a:t>
            </a:r>
            <a:r>
              <a:rPr lang="en-US" sz="1700" dirty="0" err="1"/>
              <a:t>Vivamus</a:t>
            </a:r>
            <a:r>
              <a:rPr lang="en-US" sz="1700" dirty="0"/>
              <a:t> non diam </a:t>
            </a:r>
            <a:r>
              <a:rPr lang="en-US" sz="1700" dirty="0" err="1"/>
              <a:t>metus</a:t>
            </a:r>
            <a:r>
              <a:rPr lang="en-US" sz="1700" dirty="0"/>
              <a:t>..</a:t>
            </a:r>
          </a:p>
          <a:p>
            <a:pPr algn="just"/>
            <a:endParaRPr lang="en-US" sz="1600" dirty="0"/>
          </a:p>
        </p:txBody>
      </p:sp>
      <p:sp>
        <p:nvSpPr>
          <p:cNvPr id="53" name="Freeform 5">
            <a:extLst>
              <a:ext uri="{FF2B5EF4-FFF2-40B4-BE49-F238E27FC236}">
                <a16:creationId xmlns:a16="http://schemas.microsoft.com/office/drawing/2014/main" id="{A4EA8A92-8186-4BE7-99A8-6B38463F4EC0}"/>
              </a:ext>
            </a:extLst>
          </p:cNvPr>
          <p:cNvSpPr>
            <a:spLocks/>
          </p:cNvSpPr>
          <p:nvPr/>
        </p:nvSpPr>
        <p:spPr bwMode="auto">
          <a:xfrm>
            <a:off x="7354100" y="-11112"/>
            <a:ext cx="2555454" cy="1447800"/>
          </a:xfrm>
          <a:custGeom>
            <a:avLst/>
            <a:gdLst>
              <a:gd name="T0" fmla="*/ 1656 w 2930"/>
              <a:gd name="T1" fmla="*/ 0 h 1660"/>
              <a:gd name="T2" fmla="*/ 0 w 2930"/>
              <a:gd name="T3" fmla="*/ 1660 h 1660"/>
              <a:gd name="T4" fmla="*/ 1276 w 2930"/>
              <a:gd name="T5" fmla="*/ 1660 h 1660"/>
              <a:gd name="T6" fmla="*/ 2930 w 2930"/>
              <a:gd name="T7" fmla="*/ 5 h 1660"/>
              <a:gd name="T8" fmla="*/ 1656 w 2930"/>
              <a:gd name="T9" fmla="*/ 0 h 1660"/>
            </a:gdLst>
            <a:ahLst/>
            <a:cxnLst>
              <a:cxn ang="0">
                <a:pos x="T0" y="T1"/>
              </a:cxn>
              <a:cxn ang="0">
                <a:pos x="T2" y="T3"/>
              </a:cxn>
              <a:cxn ang="0">
                <a:pos x="T4" y="T5"/>
              </a:cxn>
              <a:cxn ang="0">
                <a:pos x="T6" y="T7"/>
              </a:cxn>
              <a:cxn ang="0">
                <a:pos x="T8" y="T9"/>
              </a:cxn>
            </a:cxnLst>
            <a:rect l="0" t="0" r="r" b="b"/>
            <a:pathLst>
              <a:path w="2930" h="1660">
                <a:moveTo>
                  <a:pt x="1656" y="0"/>
                </a:moveTo>
                <a:lnTo>
                  <a:pt x="0" y="1660"/>
                </a:lnTo>
                <a:lnTo>
                  <a:pt x="1276" y="1660"/>
                </a:lnTo>
                <a:lnTo>
                  <a:pt x="2930" y="5"/>
                </a:lnTo>
                <a:lnTo>
                  <a:pt x="1656" y="0"/>
                </a:lnTo>
                <a:close/>
              </a:path>
            </a:pathLst>
          </a:custGeom>
          <a:solidFill>
            <a:srgbClr val="FEAC11"/>
          </a:solidFill>
          <a:ln>
            <a:noFill/>
          </a:ln>
        </p:spPr>
        <p:txBody>
          <a:bodyPr vert="horz" wrap="square" lIns="91440" tIns="45720" rIns="91440" bIns="45720" numCol="1" anchor="t" anchorCtr="0" compatLnSpc="1">
            <a:prstTxWarp prst="textNoShape">
              <a:avLst/>
            </a:prstTxWarp>
          </a:bodyPr>
          <a:lstStyle/>
          <a:p>
            <a:endParaRPr lang="en-US"/>
          </a:p>
        </p:txBody>
      </p:sp>
      <p:sp>
        <p:nvSpPr>
          <p:cNvPr id="54" name="Freeform 5">
            <a:extLst>
              <a:ext uri="{FF2B5EF4-FFF2-40B4-BE49-F238E27FC236}">
                <a16:creationId xmlns:a16="http://schemas.microsoft.com/office/drawing/2014/main" id="{30460233-CB63-42B0-90B8-90A66C017F3C}"/>
              </a:ext>
            </a:extLst>
          </p:cNvPr>
          <p:cNvSpPr>
            <a:spLocks/>
          </p:cNvSpPr>
          <p:nvPr/>
        </p:nvSpPr>
        <p:spPr bwMode="auto">
          <a:xfrm>
            <a:off x="8754468" y="-10793"/>
            <a:ext cx="3437532" cy="1947544"/>
          </a:xfrm>
          <a:custGeom>
            <a:avLst/>
            <a:gdLst>
              <a:gd name="T0" fmla="*/ 1656 w 2930"/>
              <a:gd name="T1" fmla="*/ 0 h 1660"/>
              <a:gd name="T2" fmla="*/ 0 w 2930"/>
              <a:gd name="T3" fmla="*/ 1660 h 1660"/>
              <a:gd name="T4" fmla="*/ 1276 w 2930"/>
              <a:gd name="T5" fmla="*/ 1660 h 1660"/>
              <a:gd name="T6" fmla="*/ 2930 w 2930"/>
              <a:gd name="T7" fmla="*/ 5 h 1660"/>
              <a:gd name="T8" fmla="*/ 1656 w 2930"/>
              <a:gd name="T9" fmla="*/ 0 h 1660"/>
            </a:gdLst>
            <a:ahLst/>
            <a:cxnLst>
              <a:cxn ang="0">
                <a:pos x="T0" y="T1"/>
              </a:cxn>
              <a:cxn ang="0">
                <a:pos x="T2" y="T3"/>
              </a:cxn>
              <a:cxn ang="0">
                <a:pos x="T4" y="T5"/>
              </a:cxn>
              <a:cxn ang="0">
                <a:pos x="T6" y="T7"/>
              </a:cxn>
              <a:cxn ang="0">
                <a:pos x="T8" y="T9"/>
              </a:cxn>
            </a:cxnLst>
            <a:rect l="0" t="0" r="r" b="b"/>
            <a:pathLst>
              <a:path w="2930" h="1660">
                <a:moveTo>
                  <a:pt x="1656" y="0"/>
                </a:moveTo>
                <a:lnTo>
                  <a:pt x="0" y="1660"/>
                </a:lnTo>
                <a:lnTo>
                  <a:pt x="1276" y="1660"/>
                </a:lnTo>
                <a:lnTo>
                  <a:pt x="2930" y="5"/>
                </a:lnTo>
                <a:lnTo>
                  <a:pt x="1656" y="0"/>
                </a:lnTo>
                <a:close/>
              </a:path>
            </a:pathLst>
          </a:custGeom>
          <a:solidFill>
            <a:srgbClr val="125742"/>
          </a:solidFill>
          <a:ln>
            <a:noFill/>
          </a:ln>
        </p:spPr>
        <p:txBody>
          <a:bodyPr vert="horz" wrap="square" lIns="91440" tIns="45720" rIns="91440" bIns="45720" numCol="1" anchor="t" anchorCtr="0" compatLnSpc="1">
            <a:prstTxWarp prst="textNoShape">
              <a:avLst/>
            </a:prstTxWarp>
          </a:bodyPr>
          <a:lstStyle/>
          <a:p>
            <a:endParaRPr lang="en-US"/>
          </a:p>
        </p:txBody>
      </p:sp>
      <p:sp>
        <p:nvSpPr>
          <p:cNvPr id="56" name="Freeform 5">
            <a:extLst>
              <a:ext uri="{FF2B5EF4-FFF2-40B4-BE49-F238E27FC236}">
                <a16:creationId xmlns:a16="http://schemas.microsoft.com/office/drawing/2014/main" id="{0DD26D89-2F85-4A75-9743-0ABC83D8E85D}"/>
              </a:ext>
            </a:extLst>
          </p:cNvPr>
          <p:cNvSpPr>
            <a:spLocks/>
          </p:cNvSpPr>
          <p:nvPr/>
        </p:nvSpPr>
        <p:spPr bwMode="auto">
          <a:xfrm>
            <a:off x="-6949" y="5421312"/>
            <a:ext cx="2555454" cy="1447800"/>
          </a:xfrm>
          <a:custGeom>
            <a:avLst/>
            <a:gdLst>
              <a:gd name="T0" fmla="*/ 1656 w 2930"/>
              <a:gd name="T1" fmla="*/ 0 h 1660"/>
              <a:gd name="T2" fmla="*/ 0 w 2930"/>
              <a:gd name="T3" fmla="*/ 1660 h 1660"/>
              <a:gd name="T4" fmla="*/ 1276 w 2930"/>
              <a:gd name="T5" fmla="*/ 1660 h 1660"/>
              <a:gd name="T6" fmla="*/ 2930 w 2930"/>
              <a:gd name="T7" fmla="*/ 5 h 1660"/>
              <a:gd name="T8" fmla="*/ 1656 w 2930"/>
              <a:gd name="T9" fmla="*/ 0 h 1660"/>
            </a:gdLst>
            <a:ahLst/>
            <a:cxnLst>
              <a:cxn ang="0">
                <a:pos x="T0" y="T1"/>
              </a:cxn>
              <a:cxn ang="0">
                <a:pos x="T2" y="T3"/>
              </a:cxn>
              <a:cxn ang="0">
                <a:pos x="T4" y="T5"/>
              </a:cxn>
              <a:cxn ang="0">
                <a:pos x="T6" y="T7"/>
              </a:cxn>
              <a:cxn ang="0">
                <a:pos x="T8" y="T9"/>
              </a:cxn>
            </a:cxnLst>
            <a:rect l="0" t="0" r="r" b="b"/>
            <a:pathLst>
              <a:path w="2930" h="1660">
                <a:moveTo>
                  <a:pt x="1656" y="0"/>
                </a:moveTo>
                <a:lnTo>
                  <a:pt x="0" y="1660"/>
                </a:lnTo>
                <a:lnTo>
                  <a:pt x="1276" y="1660"/>
                </a:lnTo>
                <a:lnTo>
                  <a:pt x="2930" y="5"/>
                </a:lnTo>
                <a:lnTo>
                  <a:pt x="1656" y="0"/>
                </a:lnTo>
                <a:close/>
              </a:path>
            </a:pathLst>
          </a:custGeom>
          <a:solidFill>
            <a:srgbClr val="38248A"/>
          </a:solidFill>
          <a:ln>
            <a:noFill/>
          </a:ln>
        </p:spPr>
        <p:txBody>
          <a:bodyPr vert="horz" wrap="square" lIns="91440" tIns="45720" rIns="91440" bIns="45720" numCol="1" anchor="t" anchorCtr="0" compatLnSpc="1">
            <a:prstTxWarp prst="textNoShape">
              <a:avLst/>
            </a:prstTxWarp>
          </a:bodyPr>
          <a:lstStyle/>
          <a:p>
            <a:endParaRPr lang="en-US"/>
          </a:p>
        </p:txBody>
      </p:sp>
      <p:sp>
        <p:nvSpPr>
          <p:cNvPr id="57" name="TextBox 56">
            <a:extLst>
              <a:ext uri="{FF2B5EF4-FFF2-40B4-BE49-F238E27FC236}">
                <a16:creationId xmlns:a16="http://schemas.microsoft.com/office/drawing/2014/main" id="{1079343F-3235-4EC6-8725-6B05A3690724}"/>
              </a:ext>
            </a:extLst>
          </p:cNvPr>
          <p:cNvSpPr txBox="1"/>
          <p:nvPr/>
        </p:nvSpPr>
        <p:spPr>
          <a:xfrm>
            <a:off x="3188858" y="3294349"/>
            <a:ext cx="548548" cy="338554"/>
          </a:xfrm>
          <a:prstGeom prst="rect">
            <a:avLst/>
          </a:prstGeom>
          <a:noFill/>
        </p:spPr>
        <p:txBody>
          <a:bodyPr wrap="none" rtlCol="0">
            <a:spAutoFit/>
          </a:bodyPr>
          <a:lstStyle/>
          <a:p>
            <a:pPr algn="ctr"/>
            <a:r>
              <a:rPr lang="en-US" sz="1600" dirty="0"/>
              <a:t>Title</a:t>
            </a:r>
          </a:p>
        </p:txBody>
      </p:sp>
      <p:sp>
        <p:nvSpPr>
          <p:cNvPr id="58" name="TextBox 57">
            <a:extLst>
              <a:ext uri="{FF2B5EF4-FFF2-40B4-BE49-F238E27FC236}">
                <a16:creationId xmlns:a16="http://schemas.microsoft.com/office/drawing/2014/main" id="{A41A1C32-6A58-4607-BDAE-66780DB747D9}"/>
              </a:ext>
            </a:extLst>
          </p:cNvPr>
          <p:cNvSpPr txBox="1"/>
          <p:nvPr/>
        </p:nvSpPr>
        <p:spPr>
          <a:xfrm>
            <a:off x="1975147" y="1787193"/>
            <a:ext cx="548548" cy="338554"/>
          </a:xfrm>
          <a:prstGeom prst="rect">
            <a:avLst/>
          </a:prstGeom>
          <a:noFill/>
        </p:spPr>
        <p:txBody>
          <a:bodyPr wrap="none" rtlCol="0">
            <a:spAutoFit/>
          </a:bodyPr>
          <a:lstStyle/>
          <a:p>
            <a:pPr algn="ctr"/>
            <a:r>
              <a:rPr lang="en-US" sz="1600" dirty="0"/>
              <a:t>Title</a:t>
            </a:r>
          </a:p>
        </p:txBody>
      </p:sp>
      <p:sp>
        <p:nvSpPr>
          <p:cNvPr id="59" name="TextBox 58">
            <a:extLst>
              <a:ext uri="{FF2B5EF4-FFF2-40B4-BE49-F238E27FC236}">
                <a16:creationId xmlns:a16="http://schemas.microsoft.com/office/drawing/2014/main" id="{6A458F6F-219E-4C26-A885-76FF0D352149}"/>
              </a:ext>
            </a:extLst>
          </p:cNvPr>
          <p:cNvSpPr txBox="1"/>
          <p:nvPr/>
        </p:nvSpPr>
        <p:spPr>
          <a:xfrm>
            <a:off x="1305811" y="3085685"/>
            <a:ext cx="548548" cy="338554"/>
          </a:xfrm>
          <a:prstGeom prst="rect">
            <a:avLst/>
          </a:prstGeom>
          <a:noFill/>
        </p:spPr>
        <p:txBody>
          <a:bodyPr wrap="none" rtlCol="0">
            <a:spAutoFit/>
          </a:bodyPr>
          <a:lstStyle/>
          <a:p>
            <a:pPr algn="ctr"/>
            <a:r>
              <a:rPr lang="en-US" sz="1600" dirty="0"/>
              <a:t>Title</a:t>
            </a:r>
          </a:p>
        </p:txBody>
      </p:sp>
      <p:sp>
        <p:nvSpPr>
          <p:cNvPr id="60" name="TextBox 59">
            <a:extLst>
              <a:ext uri="{FF2B5EF4-FFF2-40B4-BE49-F238E27FC236}">
                <a16:creationId xmlns:a16="http://schemas.microsoft.com/office/drawing/2014/main" id="{79E888A0-6DFF-411F-B197-32BCC53F1FC5}"/>
              </a:ext>
            </a:extLst>
          </p:cNvPr>
          <p:cNvSpPr txBox="1"/>
          <p:nvPr/>
        </p:nvSpPr>
        <p:spPr>
          <a:xfrm>
            <a:off x="4974160" y="4232913"/>
            <a:ext cx="548548" cy="338554"/>
          </a:xfrm>
          <a:prstGeom prst="rect">
            <a:avLst/>
          </a:prstGeom>
          <a:noFill/>
        </p:spPr>
        <p:txBody>
          <a:bodyPr wrap="none" rtlCol="0">
            <a:spAutoFit/>
          </a:bodyPr>
          <a:lstStyle/>
          <a:p>
            <a:pPr algn="ctr"/>
            <a:r>
              <a:rPr lang="en-US" sz="1600" dirty="0"/>
              <a:t>Title</a:t>
            </a:r>
          </a:p>
        </p:txBody>
      </p:sp>
      <p:sp>
        <p:nvSpPr>
          <p:cNvPr id="61" name="TextBox 60">
            <a:extLst>
              <a:ext uri="{FF2B5EF4-FFF2-40B4-BE49-F238E27FC236}">
                <a16:creationId xmlns:a16="http://schemas.microsoft.com/office/drawing/2014/main" id="{F635809D-004F-4735-AA99-3118CA894D62}"/>
              </a:ext>
            </a:extLst>
          </p:cNvPr>
          <p:cNvSpPr txBox="1"/>
          <p:nvPr/>
        </p:nvSpPr>
        <p:spPr>
          <a:xfrm>
            <a:off x="3180920" y="4864271"/>
            <a:ext cx="548548" cy="338554"/>
          </a:xfrm>
          <a:prstGeom prst="rect">
            <a:avLst/>
          </a:prstGeom>
          <a:noFill/>
        </p:spPr>
        <p:txBody>
          <a:bodyPr wrap="none" rtlCol="0">
            <a:spAutoFit/>
          </a:bodyPr>
          <a:lstStyle/>
          <a:p>
            <a:pPr algn="ctr"/>
            <a:r>
              <a:rPr lang="en-US" sz="1600" dirty="0"/>
              <a:t>Title</a:t>
            </a:r>
          </a:p>
        </p:txBody>
      </p:sp>
      <p:sp>
        <p:nvSpPr>
          <p:cNvPr id="62" name="TextBox 61">
            <a:extLst>
              <a:ext uri="{FF2B5EF4-FFF2-40B4-BE49-F238E27FC236}">
                <a16:creationId xmlns:a16="http://schemas.microsoft.com/office/drawing/2014/main" id="{6C7C0CCE-875C-4626-A5BE-F724C7DFEA4C}"/>
              </a:ext>
            </a:extLst>
          </p:cNvPr>
          <p:cNvSpPr txBox="1"/>
          <p:nvPr/>
        </p:nvSpPr>
        <p:spPr>
          <a:xfrm>
            <a:off x="4746989" y="2102390"/>
            <a:ext cx="548548" cy="338554"/>
          </a:xfrm>
          <a:prstGeom prst="rect">
            <a:avLst/>
          </a:prstGeom>
          <a:noFill/>
        </p:spPr>
        <p:txBody>
          <a:bodyPr wrap="none" rtlCol="0">
            <a:spAutoFit/>
          </a:bodyPr>
          <a:lstStyle/>
          <a:p>
            <a:pPr algn="ctr"/>
            <a:r>
              <a:rPr lang="en-US" sz="1600" dirty="0"/>
              <a:t>Title</a:t>
            </a:r>
          </a:p>
        </p:txBody>
      </p:sp>
      <p:sp>
        <p:nvSpPr>
          <p:cNvPr id="63" name="TextBox 62">
            <a:extLst>
              <a:ext uri="{FF2B5EF4-FFF2-40B4-BE49-F238E27FC236}">
                <a16:creationId xmlns:a16="http://schemas.microsoft.com/office/drawing/2014/main" id="{E144E2B7-D2D4-4704-8AA3-53B89921A363}"/>
              </a:ext>
            </a:extLst>
          </p:cNvPr>
          <p:cNvSpPr txBox="1"/>
          <p:nvPr/>
        </p:nvSpPr>
        <p:spPr>
          <a:xfrm>
            <a:off x="7158037" y="2116065"/>
            <a:ext cx="3504096" cy="1446550"/>
          </a:xfrm>
          <a:prstGeom prst="rect">
            <a:avLst/>
          </a:prstGeom>
          <a:noFill/>
        </p:spPr>
        <p:txBody>
          <a:bodyPr wrap="square" rtlCol="0">
            <a:spAutoFit/>
          </a:bodyPr>
          <a:lstStyle/>
          <a:p>
            <a:r>
              <a:rPr lang="en-US" sz="4400" b="1" dirty="0">
                <a:solidFill>
                  <a:srgbClr val="38248A"/>
                </a:solidFill>
                <a:latin typeface="+mj-lt"/>
              </a:rPr>
              <a:t>Your Title </a:t>
            </a:r>
            <a:r>
              <a:rPr lang="en-US" sz="4400" b="1" dirty="0">
                <a:solidFill>
                  <a:srgbClr val="FEAC11"/>
                </a:solidFill>
                <a:latin typeface="+mj-lt"/>
              </a:rPr>
              <a:t>Goes Here</a:t>
            </a:r>
          </a:p>
        </p:txBody>
      </p:sp>
    </p:spTree>
    <p:extLst>
      <p:ext uri="{BB962C8B-B14F-4D97-AF65-F5344CB8AC3E}">
        <p14:creationId xmlns:p14="http://schemas.microsoft.com/office/powerpoint/2010/main" val="4236351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Freeform 13">
            <a:extLst>
              <a:ext uri="{FF2B5EF4-FFF2-40B4-BE49-F238E27FC236}">
                <a16:creationId xmlns:a16="http://schemas.microsoft.com/office/drawing/2014/main" id="{6C9BF5AB-53B3-403E-A4FB-EC53DE9E75BA}"/>
              </a:ext>
            </a:extLst>
          </p:cNvPr>
          <p:cNvSpPr>
            <a:spLocks/>
          </p:cNvSpPr>
          <p:nvPr/>
        </p:nvSpPr>
        <p:spPr bwMode="auto">
          <a:xfrm>
            <a:off x="9220200" y="509588"/>
            <a:ext cx="2978150" cy="3673475"/>
          </a:xfrm>
          <a:custGeom>
            <a:avLst/>
            <a:gdLst>
              <a:gd name="T0" fmla="*/ 1876 w 1876"/>
              <a:gd name="T1" fmla="*/ 0 h 2314"/>
              <a:gd name="T2" fmla="*/ 1876 w 1876"/>
              <a:gd name="T3" fmla="*/ 1059 h 2314"/>
              <a:gd name="T4" fmla="*/ 0 w 1876"/>
              <a:gd name="T5" fmla="*/ 2314 h 2314"/>
              <a:gd name="T6" fmla="*/ 0 w 1876"/>
              <a:gd name="T7" fmla="*/ 1222 h 2314"/>
              <a:gd name="T8" fmla="*/ 1876 w 1876"/>
              <a:gd name="T9" fmla="*/ 0 h 2314"/>
            </a:gdLst>
            <a:ahLst/>
            <a:cxnLst>
              <a:cxn ang="0">
                <a:pos x="T0" y="T1"/>
              </a:cxn>
              <a:cxn ang="0">
                <a:pos x="T2" y="T3"/>
              </a:cxn>
              <a:cxn ang="0">
                <a:pos x="T4" y="T5"/>
              </a:cxn>
              <a:cxn ang="0">
                <a:pos x="T6" y="T7"/>
              </a:cxn>
              <a:cxn ang="0">
                <a:pos x="T8" y="T9"/>
              </a:cxn>
            </a:cxnLst>
            <a:rect l="0" t="0" r="r" b="b"/>
            <a:pathLst>
              <a:path w="1876" h="2314">
                <a:moveTo>
                  <a:pt x="1876" y="0"/>
                </a:moveTo>
                <a:lnTo>
                  <a:pt x="1876" y="1059"/>
                </a:lnTo>
                <a:lnTo>
                  <a:pt x="0" y="2314"/>
                </a:lnTo>
                <a:lnTo>
                  <a:pt x="0" y="1222"/>
                </a:lnTo>
                <a:lnTo>
                  <a:pt x="1876" y="0"/>
                </a:lnTo>
                <a:close/>
              </a:path>
            </a:pathLst>
          </a:custGeom>
          <a:solidFill>
            <a:srgbClr val="125742"/>
          </a:solidFill>
          <a:ln>
            <a:noFill/>
          </a:ln>
        </p:spPr>
        <p:txBody>
          <a:bodyPr vert="horz" wrap="square" lIns="91440" tIns="45720" rIns="91440" bIns="45720" numCol="1" anchor="t" anchorCtr="0" compatLnSpc="1">
            <a:prstTxWarp prst="textNoShape">
              <a:avLst/>
            </a:prstTxWarp>
          </a:bodyPr>
          <a:lstStyle/>
          <a:p>
            <a:endParaRPr lang="en-US"/>
          </a:p>
        </p:txBody>
      </p:sp>
      <p:sp>
        <p:nvSpPr>
          <p:cNvPr id="17" name="Freeform 9">
            <a:extLst>
              <a:ext uri="{FF2B5EF4-FFF2-40B4-BE49-F238E27FC236}">
                <a16:creationId xmlns:a16="http://schemas.microsoft.com/office/drawing/2014/main" id="{E57DF348-7D19-4DB9-A672-EEF2994729D2}"/>
              </a:ext>
            </a:extLst>
          </p:cNvPr>
          <p:cNvSpPr>
            <a:spLocks/>
          </p:cNvSpPr>
          <p:nvPr/>
        </p:nvSpPr>
        <p:spPr bwMode="auto">
          <a:xfrm>
            <a:off x="1587" y="527050"/>
            <a:ext cx="2959101" cy="3649663"/>
          </a:xfrm>
          <a:custGeom>
            <a:avLst/>
            <a:gdLst>
              <a:gd name="T0" fmla="*/ 0 w 1864"/>
              <a:gd name="T1" fmla="*/ 0 h 2299"/>
              <a:gd name="T2" fmla="*/ 0 w 1864"/>
              <a:gd name="T3" fmla="*/ 1052 h 2299"/>
              <a:gd name="T4" fmla="*/ 1864 w 1864"/>
              <a:gd name="T5" fmla="*/ 2299 h 2299"/>
              <a:gd name="T6" fmla="*/ 1864 w 1864"/>
              <a:gd name="T7" fmla="*/ 1214 h 2299"/>
              <a:gd name="T8" fmla="*/ 0 w 1864"/>
              <a:gd name="T9" fmla="*/ 0 h 2299"/>
            </a:gdLst>
            <a:ahLst/>
            <a:cxnLst>
              <a:cxn ang="0">
                <a:pos x="T0" y="T1"/>
              </a:cxn>
              <a:cxn ang="0">
                <a:pos x="T2" y="T3"/>
              </a:cxn>
              <a:cxn ang="0">
                <a:pos x="T4" y="T5"/>
              </a:cxn>
              <a:cxn ang="0">
                <a:pos x="T6" y="T7"/>
              </a:cxn>
              <a:cxn ang="0">
                <a:pos x="T8" y="T9"/>
              </a:cxn>
            </a:cxnLst>
            <a:rect l="0" t="0" r="r" b="b"/>
            <a:pathLst>
              <a:path w="1864" h="2299">
                <a:moveTo>
                  <a:pt x="0" y="0"/>
                </a:moveTo>
                <a:lnTo>
                  <a:pt x="0" y="1052"/>
                </a:lnTo>
                <a:lnTo>
                  <a:pt x="1864" y="2299"/>
                </a:lnTo>
                <a:lnTo>
                  <a:pt x="1864" y="1214"/>
                </a:lnTo>
                <a:lnTo>
                  <a:pt x="0" y="0"/>
                </a:lnTo>
                <a:close/>
              </a:path>
            </a:pathLst>
          </a:custGeom>
          <a:solidFill>
            <a:srgbClr val="3C005C"/>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Title 5">
            <a:extLst>
              <a:ext uri="{FF2B5EF4-FFF2-40B4-BE49-F238E27FC236}">
                <a16:creationId xmlns:a16="http://schemas.microsoft.com/office/drawing/2014/main" id="{0F3BA6F7-A4C8-4ED3-AF9C-B6876EA3D338}"/>
              </a:ext>
            </a:extLst>
          </p:cNvPr>
          <p:cNvSpPr>
            <a:spLocks noGrp="1"/>
          </p:cNvSpPr>
          <p:nvPr>
            <p:ph type="title"/>
          </p:nvPr>
        </p:nvSpPr>
        <p:spPr/>
        <p:txBody>
          <a:bodyPr/>
          <a:lstStyle/>
          <a:p>
            <a:r>
              <a:rPr lang="en-US" dirty="0">
                <a:solidFill>
                  <a:srgbClr val="FEAC11"/>
                </a:solidFill>
              </a:rPr>
              <a:t>Add your</a:t>
            </a:r>
            <a:r>
              <a:rPr lang="en-US" dirty="0"/>
              <a:t> </a:t>
            </a:r>
            <a:r>
              <a:rPr lang="en-US" dirty="0">
                <a:solidFill>
                  <a:srgbClr val="38248A"/>
                </a:solidFill>
              </a:rPr>
              <a:t>title </a:t>
            </a:r>
            <a:br>
              <a:rPr lang="en-US" dirty="0">
                <a:solidFill>
                  <a:srgbClr val="38248A"/>
                </a:solidFill>
              </a:rPr>
            </a:br>
            <a:r>
              <a:rPr lang="en-US" dirty="0">
                <a:solidFill>
                  <a:srgbClr val="38248A"/>
                </a:solidFill>
              </a:rPr>
              <a:t>Here</a:t>
            </a:r>
          </a:p>
        </p:txBody>
      </p:sp>
      <p:pic>
        <p:nvPicPr>
          <p:cNvPr id="10" name="Picture Placeholder 9">
            <a:extLst>
              <a:ext uri="{FF2B5EF4-FFF2-40B4-BE49-F238E27FC236}">
                <a16:creationId xmlns:a16="http://schemas.microsoft.com/office/drawing/2014/main" id="{368DE221-8D5E-40FD-B333-DD1D7CA2D4B4}"/>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21189" r="21189"/>
          <a:stretch/>
        </p:blipFill>
        <p:spPr/>
      </p:pic>
      <p:pic>
        <p:nvPicPr>
          <p:cNvPr id="25" name="Picture Placeholder 24">
            <a:extLst>
              <a:ext uri="{FF2B5EF4-FFF2-40B4-BE49-F238E27FC236}">
                <a16:creationId xmlns:a16="http://schemas.microsoft.com/office/drawing/2014/main" id="{D6DC082B-BEA2-465A-8BFF-158D43F50213}"/>
              </a:ext>
            </a:extLst>
          </p:cNvPr>
          <p:cNvPicPr>
            <a:picLocks noGrp="1" noChangeAspect="1"/>
          </p:cNvPicPr>
          <p:nvPr>
            <p:ph type="pic" sz="quarter" idx="11"/>
          </p:nvPr>
        </p:nvPicPr>
        <p:blipFill>
          <a:blip r:embed="rId3">
            <a:extLst>
              <a:ext uri="{28A0092B-C50C-407E-A947-70E740481C1C}">
                <a14:useLocalDpi xmlns:a14="http://schemas.microsoft.com/office/drawing/2010/main" val="0"/>
              </a:ext>
            </a:extLst>
          </a:blip>
          <a:srcRect l="23185" r="23185"/>
          <a:stretch>
            <a:fillRect/>
          </a:stretch>
        </p:blipFill>
        <p:spPr/>
      </p:pic>
      <p:sp>
        <p:nvSpPr>
          <p:cNvPr id="14" name="Freeform 5">
            <a:extLst>
              <a:ext uri="{FF2B5EF4-FFF2-40B4-BE49-F238E27FC236}">
                <a16:creationId xmlns:a16="http://schemas.microsoft.com/office/drawing/2014/main" id="{4454B62B-B5E7-4E5C-8685-E9C994631470}"/>
              </a:ext>
            </a:extLst>
          </p:cNvPr>
          <p:cNvSpPr>
            <a:spLocks/>
          </p:cNvSpPr>
          <p:nvPr/>
        </p:nvSpPr>
        <p:spPr bwMode="auto">
          <a:xfrm>
            <a:off x="10299699" y="2824241"/>
            <a:ext cx="1892301" cy="2333624"/>
          </a:xfrm>
          <a:custGeom>
            <a:avLst/>
            <a:gdLst>
              <a:gd name="T0" fmla="*/ 1192 w 1192"/>
              <a:gd name="T1" fmla="*/ 0 h 1470"/>
              <a:gd name="T2" fmla="*/ 1192 w 1192"/>
              <a:gd name="T3" fmla="*/ 673 h 1470"/>
              <a:gd name="T4" fmla="*/ 0 w 1192"/>
              <a:gd name="T5" fmla="*/ 1470 h 1470"/>
              <a:gd name="T6" fmla="*/ 0 w 1192"/>
              <a:gd name="T7" fmla="*/ 776 h 1470"/>
              <a:gd name="T8" fmla="*/ 1192 w 1192"/>
              <a:gd name="T9" fmla="*/ 0 h 1470"/>
            </a:gdLst>
            <a:ahLst/>
            <a:cxnLst>
              <a:cxn ang="0">
                <a:pos x="T0" y="T1"/>
              </a:cxn>
              <a:cxn ang="0">
                <a:pos x="T2" y="T3"/>
              </a:cxn>
              <a:cxn ang="0">
                <a:pos x="T4" y="T5"/>
              </a:cxn>
              <a:cxn ang="0">
                <a:pos x="T6" y="T7"/>
              </a:cxn>
              <a:cxn ang="0">
                <a:pos x="T8" y="T9"/>
              </a:cxn>
            </a:cxnLst>
            <a:rect l="0" t="0" r="r" b="b"/>
            <a:pathLst>
              <a:path w="1192" h="1470">
                <a:moveTo>
                  <a:pt x="1192" y="0"/>
                </a:moveTo>
                <a:lnTo>
                  <a:pt x="1192" y="673"/>
                </a:lnTo>
                <a:lnTo>
                  <a:pt x="0" y="1470"/>
                </a:lnTo>
                <a:lnTo>
                  <a:pt x="0" y="776"/>
                </a:lnTo>
                <a:lnTo>
                  <a:pt x="1192" y="0"/>
                </a:lnTo>
                <a:close/>
              </a:path>
            </a:pathLst>
          </a:custGeom>
          <a:solidFill>
            <a:srgbClr val="FFC043"/>
          </a:solidFill>
          <a:ln>
            <a:noFill/>
          </a:ln>
        </p:spPr>
        <p:txBody>
          <a:bodyPr vert="horz" wrap="square" lIns="91440" tIns="45720" rIns="91440" bIns="45720" numCol="1" anchor="t" anchorCtr="0" compatLnSpc="1">
            <a:prstTxWarp prst="textNoShape">
              <a:avLst/>
            </a:prstTxWarp>
          </a:bodyPr>
          <a:lstStyle/>
          <a:p>
            <a:endParaRPr lang="en-US"/>
          </a:p>
        </p:txBody>
      </p:sp>
      <p:sp>
        <p:nvSpPr>
          <p:cNvPr id="26" name="Rectángulo 61">
            <a:extLst>
              <a:ext uri="{FF2B5EF4-FFF2-40B4-BE49-F238E27FC236}">
                <a16:creationId xmlns:a16="http://schemas.microsoft.com/office/drawing/2014/main" id="{E02F5BD9-927D-4FE3-B83F-B94C89620327}"/>
              </a:ext>
            </a:extLst>
          </p:cNvPr>
          <p:cNvSpPr/>
          <p:nvPr/>
        </p:nvSpPr>
        <p:spPr>
          <a:xfrm>
            <a:off x="3226875" y="2487613"/>
            <a:ext cx="2665925" cy="2185214"/>
          </a:xfrm>
          <a:prstGeom prst="rect">
            <a:avLst/>
          </a:prstGeom>
        </p:spPr>
        <p:txBody>
          <a:bodyPr wrap="square">
            <a:spAutoFit/>
          </a:bodyPr>
          <a:lstStyle/>
          <a:p>
            <a:pPr algn="just"/>
            <a:r>
              <a:rPr lang="en-US" sz="1700" b="1" dirty="0"/>
              <a:t>Lorem ipsum </a:t>
            </a:r>
            <a:r>
              <a:rPr lang="en-US" sz="1700" dirty="0"/>
              <a:t>dolor sit </a:t>
            </a:r>
            <a:r>
              <a:rPr lang="en-US" sz="1700" dirty="0" err="1"/>
              <a:t>amet</a:t>
            </a:r>
            <a:r>
              <a:rPr lang="en-US" sz="1700" dirty="0"/>
              <a:t>, consectetur </a:t>
            </a:r>
            <a:r>
              <a:rPr lang="en-US" sz="1700" dirty="0" err="1"/>
              <a:t>adipiscing</a:t>
            </a:r>
            <a:r>
              <a:rPr lang="en-US" sz="1700" dirty="0"/>
              <a:t> </a:t>
            </a:r>
            <a:r>
              <a:rPr lang="en-US" sz="1700" dirty="0" err="1"/>
              <a:t>elit</a:t>
            </a:r>
            <a:r>
              <a:rPr lang="en-US" sz="1700" dirty="0"/>
              <a:t>. </a:t>
            </a:r>
            <a:r>
              <a:rPr lang="en-US" sz="1700" dirty="0" err="1"/>
              <a:t>Curabitur</a:t>
            </a:r>
            <a:r>
              <a:rPr lang="en-US" sz="1700" dirty="0"/>
              <a:t> </a:t>
            </a:r>
            <a:r>
              <a:rPr lang="en-US" sz="1700" dirty="0" err="1"/>
              <a:t>eros</a:t>
            </a:r>
            <a:r>
              <a:rPr lang="en-US" sz="1700" dirty="0"/>
              <a:t> </a:t>
            </a:r>
            <a:r>
              <a:rPr lang="en-US" sz="1700" dirty="0" err="1"/>
              <a:t>leo</a:t>
            </a:r>
            <a:r>
              <a:rPr lang="en-US" sz="1700" dirty="0"/>
              <a:t>, </a:t>
            </a:r>
            <a:r>
              <a:rPr lang="en-US" sz="1700" dirty="0" err="1"/>
              <a:t>accumsan</a:t>
            </a:r>
            <a:r>
              <a:rPr lang="en-US" sz="1700" dirty="0"/>
              <a:t> </a:t>
            </a:r>
            <a:r>
              <a:rPr lang="en-US" sz="1700" dirty="0" err="1"/>
              <a:t>quis</a:t>
            </a:r>
            <a:r>
              <a:rPr lang="en-US" sz="1700" dirty="0"/>
              <a:t> </a:t>
            </a:r>
            <a:r>
              <a:rPr lang="en-US" sz="1700" dirty="0" err="1"/>
              <a:t>arcu</a:t>
            </a:r>
            <a:r>
              <a:rPr lang="en-US" sz="1700" dirty="0"/>
              <a:t> ac, </a:t>
            </a:r>
            <a:r>
              <a:rPr lang="en-US" sz="1700" dirty="0" err="1"/>
              <a:t>molestie</a:t>
            </a:r>
            <a:r>
              <a:rPr lang="en-US" sz="1700" dirty="0"/>
              <a:t> </a:t>
            </a:r>
            <a:r>
              <a:rPr lang="en-US" sz="1700" dirty="0" err="1"/>
              <a:t>ornare</a:t>
            </a:r>
            <a:r>
              <a:rPr lang="en-US" sz="1700" dirty="0"/>
              <a:t> </a:t>
            </a:r>
            <a:r>
              <a:rPr lang="en-US" sz="1700" dirty="0" err="1"/>
              <a:t>justo</a:t>
            </a:r>
            <a:r>
              <a:rPr lang="en-US" sz="1700" dirty="0"/>
              <a:t>. </a:t>
            </a:r>
            <a:r>
              <a:rPr lang="en-US" sz="1700" dirty="0" err="1"/>
              <a:t>Vivamus</a:t>
            </a:r>
            <a:r>
              <a:rPr lang="en-US" sz="1700" dirty="0"/>
              <a:t> non diam </a:t>
            </a:r>
            <a:r>
              <a:rPr lang="en-US" sz="1700" dirty="0" err="1"/>
              <a:t>metus</a:t>
            </a:r>
            <a:r>
              <a:rPr lang="en-US" sz="1700" dirty="0"/>
              <a:t>..</a:t>
            </a:r>
          </a:p>
          <a:p>
            <a:pPr algn="just"/>
            <a:endParaRPr lang="en-US" sz="1700" dirty="0"/>
          </a:p>
        </p:txBody>
      </p:sp>
      <p:sp>
        <p:nvSpPr>
          <p:cNvPr id="28" name="Freeform 9">
            <a:extLst>
              <a:ext uri="{FF2B5EF4-FFF2-40B4-BE49-F238E27FC236}">
                <a16:creationId xmlns:a16="http://schemas.microsoft.com/office/drawing/2014/main" id="{4DD66CEC-1847-4056-AA0C-32DCBD60E3E1}"/>
              </a:ext>
            </a:extLst>
          </p:cNvPr>
          <p:cNvSpPr>
            <a:spLocks/>
          </p:cNvSpPr>
          <p:nvPr/>
        </p:nvSpPr>
        <p:spPr bwMode="auto">
          <a:xfrm>
            <a:off x="12701" y="2996404"/>
            <a:ext cx="1612899" cy="1989299"/>
          </a:xfrm>
          <a:custGeom>
            <a:avLst/>
            <a:gdLst>
              <a:gd name="T0" fmla="*/ 0 w 1864"/>
              <a:gd name="T1" fmla="*/ 0 h 2299"/>
              <a:gd name="T2" fmla="*/ 0 w 1864"/>
              <a:gd name="T3" fmla="*/ 1052 h 2299"/>
              <a:gd name="T4" fmla="*/ 1864 w 1864"/>
              <a:gd name="T5" fmla="*/ 2299 h 2299"/>
              <a:gd name="T6" fmla="*/ 1864 w 1864"/>
              <a:gd name="T7" fmla="*/ 1214 h 2299"/>
              <a:gd name="T8" fmla="*/ 0 w 1864"/>
              <a:gd name="T9" fmla="*/ 0 h 2299"/>
            </a:gdLst>
            <a:ahLst/>
            <a:cxnLst>
              <a:cxn ang="0">
                <a:pos x="T0" y="T1"/>
              </a:cxn>
              <a:cxn ang="0">
                <a:pos x="T2" y="T3"/>
              </a:cxn>
              <a:cxn ang="0">
                <a:pos x="T4" y="T5"/>
              </a:cxn>
              <a:cxn ang="0">
                <a:pos x="T6" y="T7"/>
              </a:cxn>
              <a:cxn ang="0">
                <a:pos x="T8" y="T9"/>
              </a:cxn>
            </a:cxnLst>
            <a:rect l="0" t="0" r="r" b="b"/>
            <a:pathLst>
              <a:path w="1864" h="2299">
                <a:moveTo>
                  <a:pt x="0" y="0"/>
                </a:moveTo>
                <a:lnTo>
                  <a:pt x="0" y="1052"/>
                </a:lnTo>
                <a:lnTo>
                  <a:pt x="1864" y="2299"/>
                </a:lnTo>
                <a:lnTo>
                  <a:pt x="1864" y="1214"/>
                </a:lnTo>
                <a:lnTo>
                  <a:pt x="0" y="0"/>
                </a:lnTo>
                <a:close/>
              </a:path>
            </a:pathLst>
          </a:custGeom>
          <a:solidFill>
            <a:srgbClr val="FEAC11"/>
          </a:solidFill>
          <a:ln>
            <a:noFill/>
          </a:ln>
        </p:spPr>
        <p:txBody>
          <a:bodyPr vert="horz" wrap="square" lIns="91440" tIns="45720" rIns="91440" bIns="45720" numCol="1" anchor="t" anchorCtr="0" compatLnSpc="1">
            <a:prstTxWarp prst="textNoShape">
              <a:avLst/>
            </a:prstTxWarp>
          </a:bodyPr>
          <a:lstStyle/>
          <a:p>
            <a:endParaRPr lang="en-US"/>
          </a:p>
        </p:txBody>
      </p:sp>
      <p:sp>
        <p:nvSpPr>
          <p:cNvPr id="22" name="Rectangle 21">
            <a:extLst>
              <a:ext uri="{FF2B5EF4-FFF2-40B4-BE49-F238E27FC236}">
                <a16:creationId xmlns:a16="http://schemas.microsoft.com/office/drawing/2014/main" id="{85DC6F79-4A22-4D76-9959-225A7EA333CC}"/>
              </a:ext>
            </a:extLst>
          </p:cNvPr>
          <p:cNvSpPr/>
          <p:nvPr/>
        </p:nvSpPr>
        <p:spPr>
          <a:xfrm>
            <a:off x="6299200" y="2421729"/>
            <a:ext cx="2665925" cy="2031325"/>
          </a:xfrm>
          <a:prstGeom prst="rect">
            <a:avLst/>
          </a:prstGeom>
        </p:spPr>
        <p:txBody>
          <a:bodyPr wrap="square">
            <a:spAutoFit/>
          </a:bodyPr>
          <a:lstStyle/>
          <a:p>
            <a:pPr algn="just"/>
            <a:r>
              <a:rPr lang="en-US" b="1" dirty="0"/>
              <a:t>Lorem ipsum dolor </a:t>
            </a:r>
            <a:r>
              <a:rPr lang="en-US" dirty="0"/>
              <a:t>sit </a:t>
            </a:r>
            <a:r>
              <a:rPr lang="en-US" dirty="0" err="1"/>
              <a:t>amet</a:t>
            </a:r>
            <a:r>
              <a:rPr lang="en-US" dirty="0"/>
              <a:t>, consectetur </a:t>
            </a:r>
            <a:r>
              <a:rPr lang="en-US" dirty="0" err="1"/>
              <a:t>adipiscing</a:t>
            </a:r>
            <a:r>
              <a:rPr lang="en-US" dirty="0"/>
              <a:t> </a:t>
            </a:r>
            <a:r>
              <a:rPr lang="en-US" dirty="0" err="1"/>
              <a:t>elit</a:t>
            </a:r>
            <a:r>
              <a:rPr lang="en-US" dirty="0"/>
              <a:t>. </a:t>
            </a:r>
            <a:r>
              <a:rPr lang="en-US" dirty="0" err="1"/>
              <a:t>Curabitur</a:t>
            </a:r>
            <a:r>
              <a:rPr lang="en-US" dirty="0"/>
              <a:t> </a:t>
            </a:r>
            <a:r>
              <a:rPr lang="en-US" dirty="0" err="1"/>
              <a:t>eros</a:t>
            </a:r>
            <a:r>
              <a:rPr lang="en-US" dirty="0"/>
              <a:t> </a:t>
            </a:r>
            <a:r>
              <a:rPr lang="en-US" dirty="0" err="1"/>
              <a:t>leo</a:t>
            </a:r>
            <a:r>
              <a:rPr lang="en-US" dirty="0"/>
              <a:t>, </a:t>
            </a:r>
            <a:r>
              <a:rPr lang="en-US" dirty="0" err="1"/>
              <a:t>accumsan</a:t>
            </a:r>
            <a:r>
              <a:rPr lang="en-US" dirty="0"/>
              <a:t> </a:t>
            </a:r>
            <a:r>
              <a:rPr lang="en-US" dirty="0" err="1"/>
              <a:t>quis</a:t>
            </a:r>
            <a:r>
              <a:rPr lang="en-US" dirty="0"/>
              <a:t> </a:t>
            </a:r>
            <a:r>
              <a:rPr lang="en-US" dirty="0" err="1"/>
              <a:t>arcu</a:t>
            </a:r>
            <a:r>
              <a:rPr lang="en-US" dirty="0"/>
              <a:t> ac, </a:t>
            </a:r>
            <a:r>
              <a:rPr lang="en-US" dirty="0" err="1"/>
              <a:t>molestie</a:t>
            </a:r>
            <a:r>
              <a:rPr lang="en-US" dirty="0"/>
              <a:t> </a:t>
            </a:r>
            <a:r>
              <a:rPr lang="en-US" dirty="0" err="1"/>
              <a:t>ornare</a:t>
            </a:r>
            <a:r>
              <a:rPr lang="en-US" dirty="0"/>
              <a:t> </a:t>
            </a:r>
            <a:r>
              <a:rPr lang="en-US" dirty="0" err="1"/>
              <a:t>justo</a:t>
            </a:r>
            <a:r>
              <a:rPr lang="en-US" dirty="0"/>
              <a:t>. </a:t>
            </a:r>
            <a:r>
              <a:rPr lang="en-US" dirty="0" err="1"/>
              <a:t>Vivamus</a:t>
            </a:r>
            <a:r>
              <a:rPr lang="en-US" dirty="0"/>
              <a:t> non diam </a:t>
            </a:r>
            <a:r>
              <a:rPr lang="en-US" dirty="0" err="1"/>
              <a:t>metus</a:t>
            </a:r>
            <a:r>
              <a:rPr lang="en-US" dirty="0"/>
              <a:t>..</a:t>
            </a:r>
          </a:p>
        </p:txBody>
      </p:sp>
      <p:sp>
        <p:nvSpPr>
          <p:cNvPr id="33" name="Rectángulo 61">
            <a:extLst>
              <a:ext uri="{FF2B5EF4-FFF2-40B4-BE49-F238E27FC236}">
                <a16:creationId xmlns:a16="http://schemas.microsoft.com/office/drawing/2014/main" id="{0A12A8E5-1F15-48A0-8501-1408DE041C01}"/>
              </a:ext>
            </a:extLst>
          </p:cNvPr>
          <p:cNvSpPr/>
          <p:nvPr/>
        </p:nvSpPr>
        <p:spPr>
          <a:xfrm>
            <a:off x="3226875" y="5014506"/>
            <a:ext cx="5738250" cy="1138773"/>
          </a:xfrm>
          <a:prstGeom prst="rect">
            <a:avLst/>
          </a:prstGeom>
        </p:spPr>
        <p:txBody>
          <a:bodyPr wrap="square">
            <a:spAutoFit/>
          </a:bodyPr>
          <a:lstStyle/>
          <a:p>
            <a:pPr algn="just"/>
            <a:r>
              <a:rPr lang="en-US" sz="1700" b="1" dirty="0"/>
              <a:t>Lorem ipsum </a:t>
            </a:r>
            <a:r>
              <a:rPr lang="en-US" sz="1700" dirty="0"/>
              <a:t>dolor sit </a:t>
            </a:r>
            <a:r>
              <a:rPr lang="en-US" sz="1700" dirty="0" err="1"/>
              <a:t>amet</a:t>
            </a:r>
            <a:r>
              <a:rPr lang="en-US" sz="1700" dirty="0"/>
              <a:t>, consectetur </a:t>
            </a:r>
            <a:r>
              <a:rPr lang="en-US" sz="1700" dirty="0" err="1"/>
              <a:t>adipiscing</a:t>
            </a:r>
            <a:r>
              <a:rPr lang="en-US" sz="1700" dirty="0"/>
              <a:t> </a:t>
            </a:r>
            <a:r>
              <a:rPr lang="en-US" sz="1700" dirty="0" err="1"/>
              <a:t>elit</a:t>
            </a:r>
            <a:r>
              <a:rPr lang="en-US" sz="1700" dirty="0"/>
              <a:t>. </a:t>
            </a:r>
            <a:r>
              <a:rPr lang="en-US" sz="1700" dirty="0" err="1"/>
              <a:t>Curabitur</a:t>
            </a:r>
            <a:r>
              <a:rPr lang="en-US" sz="1700" dirty="0"/>
              <a:t> </a:t>
            </a:r>
            <a:r>
              <a:rPr lang="en-US" sz="1700" dirty="0" err="1"/>
              <a:t>eros</a:t>
            </a:r>
            <a:r>
              <a:rPr lang="en-US" sz="1700" dirty="0"/>
              <a:t> </a:t>
            </a:r>
            <a:r>
              <a:rPr lang="en-US" sz="1700" dirty="0" err="1"/>
              <a:t>leo</a:t>
            </a:r>
            <a:r>
              <a:rPr lang="en-US" sz="1700" dirty="0"/>
              <a:t>, </a:t>
            </a:r>
            <a:r>
              <a:rPr lang="en-US" sz="1700" dirty="0" err="1"/>
              <a:t>accumsan</a:t>
            </a:r>
            <a:r>
              <a:rPr lang="en-US" sz="1700" dirty="0"/>
              <a:t> </a:t>
            </a:r>
            <a:r>
              <a:rPr lang="en-US" sz="1700" dirty="0" err="1"/>
              <a:t>quis</a:t>
            </a:r>
            <a:r>
              <a:rPr lang="en-US" sz="1700" dirty="0"/>
              <a:t> </a:t>
            </a:r>
            <a:r>
              <a:rPr lang="en-US" sz="1700" dirty="0" err="1"/>
              <a:t>arcu</a:t>
            </a:r>
            <a:r>
              <a:rPr lang="en-US" sz="1700" dirty="0"/>
              <a:t> ac, </a:t>
            </a:r>
            <a:r>
              <a:rPr lang="en-US" sz="1700" dirty="0" err="1"/>
              <a:t>molestie</a:t>
            </a:r>
            <a:r>
              <a:rPr lang="en-US" sz="1700" dirty="0"/>
              <a:t> </a:t>
            </a:r>
            <a:r>
              <a:rPr lang="en-US" sz="1700" dirty="0" err="1"/>
              <a:t>ornare</a:t>
            </a:r>
            <a:r>
              <a:rPr lang="en-US" sz="1700" dirty="0"/>
              <a:t> </a:t>
            </a:r>
            <a:r>
              <a:rPr lang="en-US" sz="1700" dirty="0" err="1"/>
              <a:t>justo</a:t>
            </a:r>
            <a:r>
              <a:rPr lang="en-US" sz="1700" dirty="0"/>
              <a:t>. </a:t>
            </a:r>
            <a:r>
              <a:rPr lang="en-US" sz="1700" dirty="0" err="1"/>
              <a:t>Vivamus</a:t>
            </a:r>
            <a:r>
              <a:rPr lang="en-US" sz="1700" dirty="0"/>
              <a:t> non diam </a:t>
            </a:r>
            <a:r>
              <a:rPr lang="en-US" sz="1700" dirty="0" err="1"/>
              <a:t>metus</a:t>
            </a:r>
            <a:r>
              <a:rPr lang="en-US" sz="1700" dirty="0"/>
              <a:t>..</a:t>
            </a:r>
          </a:p>
          <a:p>
            <a:pPr algn="just"/>
            <a:endParaRPr lang="en-US" sz="1700" dirty="0"/>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Freeform 5">
            <a:extLst>
              <a:ext uri="{FF2B5EF4-FFF2-40B4-BE49-F238E27FC236}">
                <a16:creationId xmlns:a16="http://schemas.microsoft.com/office/drawing/2014/main" id="{D92F44ED-5540-447A-B83B-536F3F8AA1CB}"/>
              </a:ext>
            </a:extLst>
          </p:cNvPr>
          <p:cNvSpPr>
            <a:spLocks/>
          </p:cNvSpPr>
          <p:nvPr/>
        </p:nvSpPr>
        <p:spPr bwMode="auto">
          <a:xfrm>
            <a:off x="4033497" y="0"/>
            <a:ext cx="6527800" cy="6854826"/>
          </a:xfrm>
          <a:custGeom>
            <a:avLst/>
            <a:gdLst>
              <a:gd name="T0" fmla="*/ 2593 w 4112"/>
              <a:gd name="T1" fmla="*/ 0 h 4318"/>
              <a:gd name="T2" fmla="*/ 0 w 4112"/>
              <a:gd name="T3" fmla="*/ 2603 h 4318"/>
              <a:gd name="T4" fmla="*/ 0 w 4112"/>
              <a:gd name="T5" fmla="*/ 4318 h 4318"/>
              <a:gd name="T6" fmla="*/ 1019 w 4112"/>
              <a:gd name="T7" fmla="*/ 4318 h 4318"/>
              <a:gd name="T8" fmla="*/ 4112 w 4112"/>
              <a:gd name="T9" fmla="*/ 1215 h 4318"/>
              <a:gd name="T10" fmla="*/ 4112 w 4112"/>
              <a:gd name="T11" fmla="*/ 5 h 4318"/>
              <a:gd name="T12" fmla="*/ 2593 w 4112"/>
              <a:gd name="T13" fmla="*/ 0 h 4318"/>
            </a:gdLst>
            <a:ahLst/>
            <a:cxnLst>
              <a:cxn ang="0">
                <a:pos x="T0" y="T1"/>
              </a:cxn>
              <a:cxn ang="0">
                <a:pos x="T2" y="T3"/>
              </a:cxn>
              <a:cxn ang="0">
                <a:pos x="T4" y="T5"/>
              </a:cxn>
              <a:cxn ang="0">
                <a:pos x="T6" y="T7"/>
              </a:cxn>
              <a:cxn ang="0">
                <a:pos x="T8" y="T9"/>
              </a:cxn>
              <a:cxn ang="0">
                <a:pos x="T10" y="T11"/>
              </a:cxn>
              <a:cxn ang="0">
                <a:pos x="T12" y="T13"/>
              </a:cxn>
            </a:cxnLst>
            <a:rect l="0" t="0" r="r" b="b"/>
            <a:pathLst>
              <a:path w="4112" h="4318">
                <a:moveTo>
                  <a:pt x="2593" y="0"/>
                </a:moveTo>
                <a:lnTo>
                  <a:pt x="0" y="2603"/>
                </a:lnTo>
                <a:lnTo>
                  <a:pt x="0" y="4318"/>
                </a:lnTo>
                <a:lnTo>
                  <a:pt x="1019" y="4318"/>
                </a:lnTo>
                <a:lnTo>
                  <a:pt x="4112" y="1215"/>
                </a:lnTo>
                <a:lnTo>
                  <a:pt x="4112" y="5"/>
                </a:lnTo>
                <a:lnTo>
                  <a:pt x="2593" y="0"/>
                </a:lnTo>
                <a:close/>
              </a:path>
            </a:pathLst>
          </a:custGeom>
          <a:solidFill>
            <a:srgbClr val="FEAC11"/>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Freeform 9">
            <a:extLst>
              <a:ext uri="{FF2B5EF4-FFF2-40B4-BE49-F238E27FC236}">
                <a16:creationId xmlns:a16="http://schemas.microsoft.com/office/drawing/2014/main" id="{8316DCAE-E10B-477E-A133-CE3FF0E644FA}"/>
              </a:ext>
            </a:extLst>
          </p:cNvPr>
          <p:cNvSpPr>
            <a:spLocks/>
          </p:cNvSpPr>
          <p:nvPr/>
        </p:nvSpPr>
        <p:spPr bwMode="auto">
          <a:xfrm>
            <a:off x="8938531" y="2921001"/>
            <a:ext cx="3245532" cy="3937000"/>
          </a:xfrm>
          <a:custGeom>
            <a:avLst/>
            <a:gdLst>
              <a:gd name="T0" fmla="*/ 2084 w 2084"/>
              <a:gd name="T1" fmla="*/ 0 h 2528"/>
              <a:gd name="T2" fmla="*/ 2084 w 2084"/>
              <a:gd name="T3" fmla="*/ 1431 h 2528"/>
              <a:gd name="T4" fmla="*/ 991 w 2084"/>
              <a:gd name="T5" fmla="*/ 2528 h 2528"/>
              <a:gd name="T6" fmla="*/ 0 w 2084"/>
              <a:gd name="T7" fmla="*/ 2528 h 2528"/>
              <a:gd name="T8" fmla="*/ 0 w 2084"/>
              <a:gd name="T9" fmla="*/ 2026 h 2528"/>
              <a:gd name="T10" fmla="*/ 2084 w 2084"/>
              <a:gd name="T11" fmla="*/ 0 h 2528"/>
            </a:gdLst>
            <a:ahLst/>
            <a:cxnLst>
              <a:cxn ang="0">
                <a:pos x="T0" y="T1"/>
              </a:cxn>
              <a:cxn ang="0">
                <a:pos x="T2" y="T3"/>
              </a:cxn>
              <a:cxn ang="0">
                <a:pos x="T4" y="T5"/>
              </a:cxn>
              <a:cxn ang="0">
                <a:pos x="T6" y="T7"/>
              </a:cxn>
              <a:cxn ang="0">
                <a:pos x="T8" y="T9"/>
              </a:cxn>
              <a:cxn ang="0">
                <a:pos x="T10" y="T11"/>
              </a:cxn>
            </a:cxnLst>
            <a:rect l="0" t="0" r="r" b="b"/>
            <a:pathLst>
              <a:path w="2084" h="2528">
                <a:moveTo>
                  <a:pt x="2084" y="0"/>
                </a:moveTo>
                <a:lnTo>
                  <a:pt x="2084" y="1431"/>
                </a:lnTo>
                <a:lnTo>
                  <a:pt x="991" y="2528"/>
                </a:lnTo>
                <a:lnTo>
                  <a:pt x="0" y="2528"/>
                </a:lnTo>
                <a:lnTo>
                  <a:pt x="0" y="2026"/>
                </a:lnTo>
                <a:lnTo>
                  <a:pt x="2084" y="0"/>
                </a:lnTo>
                <a:close/>
              </a:path>
            </a:pathLst>
          </a:custGeom>
          <a:solidFill>
            <a:srgbClr val="125742"/>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Rectángulo 61">
            <a:extLst>
              <a:ext uri="{FF2B5EF4-FFF2-40B4-BE49-F238E27FC236}">
                <a16:creationId xmlns:a16="http://schemas.microsoft.com/office/drawing/2014/main" id="{7AE566FC-930D-4AC4-8BCC-532F03B6336A}"/>
              </a:ext>
            </a:extLst>
          </p:cNvPr>
          <p:cNvSpPr/>
          <p:nvPr/>
        </p:nvSpPr>
        <p:spPr>
          <a:xfrm>
            <a:off x="384350" y="2082477"/>
            <a:ext cx="3374849" cy="1908215"/>
          </a:xfrm>
          <a:prstGeom prst="rect">
            <a:avLst/>
          </a:prstGeom>
        </p:spPr>
        <p:txBody>
          <a:bodyPr wrap="square">
            <a:spAutoFit/>
          </a:bodyPr>
          <a:lstStyle/>
          <a:p>
            <a:pPr algn="just"/>
            <a:r>
              <a:rPr lang="en-US" sz="1700" b="1" dirty="0"/>
              <a:t>Lorem ipsum </a:t>
            </a:r>
            <a:r>
              <a:rPr lang="en-US" sz="1700" dirty="0"/>
              <a:t>dolor sit amet, consectetur adipiscing elit. Curabitur eros leo, accumsan quis arcu ac, molestie ornare justo. Vivamus non diam </a:t>
            </a:r>
            <a:r>
              <a:rPr lang="en-US" sz="1700" dirty="0" err="1"/>
              <a:t>metus</a:t>
            </a:r>
            <a:r>
              <a:rPr lang="en-US" sz="1700" dirty="0"/>
              <a:t>..</a:t>
            </a:r>
          </a:p>
          <a:p>
            <a:pPr algn="just"/>
            <a:endParaRPr lang="en-US" sz="1700" dirty="0"/>
          </a:p>
          <a:p>
            <a:pPr algn="just"/>
            <a:endParaRPr lang="en-US" sz="1600" dirty="0"/>
          </a:p>
        </p:txBody>
      </p:sp>
      <p:sp>
        <p:nvSpPr>
          <p:cNvPr id="16" name="TextBox 15">
            <a:extLst>
              <a:ext uri="{FF2B5EF4-FFF2-40B4-BE49-F238E27FC236}">
                <a16:creationId xmlns:a16="http://schemas.microsoft.com/office/drawing/2014/main" id="{56655F4D-A596-49D7-A799-7B3A4BA2DE8A}"/>
              </a:ext>
            </a:extLst>
          </p:cNvPr>
          <p:cNvSpPr txBox="1"/>
          <p:nvPr/>
        </p:nvSpPr>
        <p:spPr>
          <a:xfrm>
            <a:off x="379865" y="529828"/>
            <a:ext cx="3504096" cy="1446550"/>
          </a:xfrm>
          <a:prstGeom prst="rect">
            <a:avLst/>
          </a:prstGeom>
          <a:noFill/>
        </p:spPr>
        <p:txBody>
          <a:bodyPr wrap="square" rtlCol="0">
            <a:spAutoFit/>
          </a:bodyPr>
          <a:lstStyle/>
          <a:p>
            <a:r>
              <a:rPr lang="en-US" sz="4400" b="1" dirty="0">
                <a:solidFill>
                  <a:srgbClr val="38248A"/>
                </a:solidFill>
                <a:latin typeface="+mj-lt"/>
              </a:rPr>
              <a:t>Your Title </a:t>
            </a:r>
            <a:r>
              <a:rPr lang="en-US" sz="4400" b="1" dirty="0">
                <a:solidFill>
                  <a:srgbClr val="FEAC11"/>
                </a:solidFill>
                <a:latin typeface="+mj-lt"/>
              </a:rPr>
              <a:t>Goes Here</a:t>
            </a:r>
          </a:p>
        </p:txBody>
      </p:sp>
    </p:spTree>
    <p:extLst>
      <p:ext uri="{BB962C8B-B14F-4D97-AF65-F5344CB8AC3E}">
        <p14:creationId xmlns:p14="http://schemas.microsoft.com/office/powerpoint/2010/main" val="20086076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Placeholder 3">
            <a:extLst>
              <a:ext uri="{FF2B5EF4-FFF2-40B4-BE49-F238E27FC236}">
                <a16:creationId xmlns:a16="http://schemas.microsoft.com/office/drawing/2014/main" id="{03C93628-DC68-4311-865A-09F0A3D7ABC8}"/>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t="7746" b="7746"/>
          <a:stretch>
            <a:fillRect/>
          </a:stretch>
        </p:blipFill>
        <p:spPr/>
      </p:pic>
      <p:sp>
        <p:nvSpPr>
          <p:cNvPr id="5" name="Right Triangle 4">
            <a:extLst>
              <a:ext uri="{FF2B5EF4-FFF2-40B4-BE49-F238E27FC236}">
                <a16:creationId xmlns:a16="http://schemas.microsoft.com/office/drawing/2014/main" id="{18814D52-4BE2-4FC9-8653-F86ACDE5DC66}"/>
              </a:ext>
            </a:extLst>
          </p:cNvPr>
          <p:cNvSpPr/>
          <p:nvPr/>
        </p:nvSpPr>
        <p:spPr>
          <a:xfrm rot="5400000">
            <a:off x="0" y="0"/>
            <a:ext cx="4586514" cy="4586514"/>
          </a:xfrm>
          <a:prstGeom prst="rtTriangle">
            <a:avLst/>
          </a:prstGeom>
          <a:gradFill flip="none" rotWithShape="1">
            <a:gsLst>
              <a:gs pos="0">
                <a:srgbClr val="FEAC11">
                  <a:shade val="30000"/>
                  <a:satMod val="115000"/>
                  <a:alpha val="43000"/>
                </a:srgbClr>
              </a:gs>
              <a:gs pos="50000">
                <a:srgbClr val="FEAC11">
                  <a:shade val="67500"/>
                  <a:satMod val="115000"/>
                  <a:alpha val="71000"/>
                </a:srgbClr>
              </a:gs>
              <a:gs pos="100000">
                <a:srgbClr val="FEAC11">
                  <a:shade val="100000"/>
                  <a:satMod val="115000"/>
                  <a:alpha val="62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ight Triangle 82">
            <a:extLst>
              <a:ext uri="{FF2B5EF4-FFF2-40B4-BE49-F238E27FC236}">
                <a16:creationId xmlns:a16="http://schemas.microsoft.com/office/drawing/2014/main" id="{56B8D20B-2FFD-4CFD-83E3-6398F2C26813}"/>
              </a:ext>
            </a:extLst>
          </p:cNvPr>
          <p:cNvSpPr/>
          <p:nvPr/>
        </p:nvSpPr>
        <p:spPr>
          <a:xfrm rot="16200000">
            <a:off x="5326743" y="-7257"/>
            <a:ext cx="6865257" cy="6865257"/>
          </a:xfrm>
          <a:prstGeom prst="rtTriangle">
            <a:avLst/>
          </a:prstGeom>
          <a:gradFill flip="none" rotWithShape="1">
            <a:gsLst>
              <a:gs pos="0">
                <a:srgbClr val="FEAC11">
                  <a:shade val="30000"/>
                  <a:satMod val="115000"/>
                  <a:alpha val="58000"/>
                </a:srgbClr>
              </a:gs>
              <a:gs pos="50000">
                <a:srgbClr val="FEAC11">
                  <a:shade val="67500"/>
                  <a:satMod val="115000"/>
                  <a:alpha val="69000"/>
                </a:srgbClr>
              </a:gs>
              <a:gs pos="100000">
                <a:srgbClr val="FEAC11">
                  <a:shade val="100000"/>
                  <a:satMod val="115000"/>
                  <a:alpha val="27000"/>
                </a:srgb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TextBox 83">
            <a:extLst>
              <a:ext uri="{FF2B5EF4-FFF2-40B4-BE49-F238E27FC236}">
                <a16:creationId xmlns:a16="http://schemas.microsoft.com/office/drawing/2014/main" id="{C6B5CE2E-A9A0-4752-A845-E70CB6D7E42E}"/>
              </a:ext>
            </a:extLst>
          </p:cNvPr>
          <p:cNvSpPr txBox="1"/>
          <p:nvPr/>
        </p:nvSpPr>
        <p:spPr>
          <a:xfrm>
            <a:off x="4259375" y="3993607"/>
            <a:ext cx="7715251" cy="1200329"/>
          </a:xfrm>
          <a:prstGeom prst="rect">
            <a:avLst/>
          </a:prstGeom>
          <a:noFill/>
        </p:spPr>
        <p:txBody>
          <a:bodyPr wrap="square" rtlCol="0">
            <a:spAutoFit/>
          </a:bodyPr>
          <a:lstStyle/>
          <a:p>
            <a:pPr algn="r"/>
            <a:r>
              <a:rPr lang="en-US" sz="7200" b="1" dirty="0">
                <a:solidFill>
                  <a:schemeClr val="bg1"/>
                </a:solidFill>
                <a:latin typeface="Lato Black" panose="020F0A02020204030203" pitchFamily="34" charset="0"/>
              </a:rPr>
              <a:t>THANKS</a:t>
            </a:r>
            <a:endParaRPr lang="en-US" sz="5400" b="1" dirty="0">
              <a:solidFill>
                <a:schemeClr val="bg1"/>
              </a:solidFill>
              <a:latin typeface="Lato" panose="020F0502020204030203" pitchFamily="34" charset="0"/>
            </a:endParaRPr>
          </a:p>
        </p:txBody>
      </p:sp>
      <p:sp>
        <p:nvSpPr>
          <p:cNvPr id="9" name="TextBox 8">
            <a:extLst>
              <a:ext uri="{FF2B5EF4-FFF2-40B4-BE49-F238E27FC236}">
                <a16:creationId xmlns:a16="http://schemas.microsoft.com/office/drawing/2014/main" id="{FBC3D3EA-C080-44A6-9396-A6C975C33CBA}"/>
              </a:ext>
            </a:extLst>
          </p:cNvPr>
          <p:cNvSpPr txBox="1"/>
          <p:nvPr/>
        </p:nvSpPr>
        <p:spPr>
          <a:xfrm>
            <a:off x="7474856" y="5157657"/>
            <a:ext cx="4310743" cy="1200329"/>
          </a:xfrm>
          <a:prstGeom prst="rect">
            <a:avLst/>
          </a:prstGeom>
          <a:noFill/>
        </p:spPr>
        <p:txBody>
          <a:bodyPr wrap="square" rtlCol="0">
            <a:spAutoFit/>
          </a:bodyPr>
          <a:lstStyle/>
          <a:p>
            <a:pPr algn="r"/>
            <a:r>
              <a:rPr lang="en-US" dirty="0">
                <a:solidFill>
                  <a:schemeClr val="bg1"/>
                </a:solidFill>
              </a:rPr>
              <a:t>Name 1</a:t>
            </a:r>
          </a:p>
          <a:p>
            <a:pPr algn="r"/>
            <a:r>
              <a:rPr lang="en-US" dirty="0">
                <a:solidFill>
                  <a:schemeClr val="bg1"/>
                </a:solidFill>
              </a:rPr>
              <a:t>Name 2</a:t>
            </a:r>
          </a:p>
          <a:p>
            <a:pPr algn="r"/>
            <a:r>
              <a:rPr lang="en-US" dirty="0">
                <a:solidFill>
                  <a:schemeClr val="bg1"/>
                </a:solidFill>
              </a:rPr>
              <a:t>Name 3 </a:t>
            </a:r>
          </a:p>
          <a:p>
            <a:pPr algn="r"/>
            <a:r>
              <a:rPr lang="en-US" dirty="0">
                <a:solidFill>
                  <a:schemeClr val="bg1"/>
                </a:solidFill>
              </a:rPr>
              <a:t>Name 4 </a:t>
            </a:r>
          </a:p>
        </p:txBody>
      </p:sp>
      <p:sp>
        <p:nvSpPr>
          <p:cNvPr id="87" name="Right Triangle 86">
            <a:extLst>
              <a:ext uri="{FF2B5EF4-FFF2-40B4-BE49-F238E27FC236}">
                <a16:creationId xmlns:a16="http://schemas.microsoft.com/office/drawing/2014/main" id="{5F25B029-9A07-49ED-9512-299906087874}"/>
              </a:ext>
            </a:extLst>
          </p:cNvPr>
          <p:cNvSpPr/>
          <p:nvPr/>
        </p:nvSpPr>
        <p:spPr>
          <a:xfrm rot="5400000">
            <a:off x="0" y="13971"/>
            <a:ext cx="3415029" cy="3415029"/>
          </a:xfrm>
          <a:prstGeom prst="rtTriangle">
            <a:avLst/>
          </a:prstGeom>
          <a:solidFill>
            <a:srgbClr val="3824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82460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rgbClr val="FEA303">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accent5"/>
                </a:solidFill>
                <a:latin typeface="Lato Black" panose="020F0A02020204030203" pitchFamily="34" charset="0"/>
              </a:rPr>
              <a:t>THANKS FOR DOWNLOADING THESE TEMPLATES! </a:t>
            </a:r>
            <a:br>
              <a:rPr kumimoji="1" lang="en-US" altLang="ja-JP" sz="2000" b="1" dirty="0">
                <a:solidFill>
                  <a:schemeClr val="accent5"/>
                </a:solidFill>
                <a:latin typeface="Lato Light" panose="020F0302020204030203" pitchFamily="34" charset="0"/>
              </a:rPr>
            </a:br>
            <a:r>
              <a:rPr kumimoji="1" lang="en-US" altLang="ja-JP" sz="2400" dirty="0">
                <a:solidFill>
                  <a:schemeClr val="accent5"/>
                </a:solidFill>
                <a:latin typeface="Lato Light" panose="020F0302020204030203" pitchFamily="34" charset="0"/>
              </a:rPr>
              <a:t>Find even more free templates at </a:t>
            </a:r>
            <a:endParaRPr kumimoji="1" lang="en-US" altLang="ja-JP" sz="2000" b="1" dirty="0">
              <a:solidFill>
                <a:schemeClr val="accent5"/>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 name="Picture Placeholder 37">
            <a:extLst>
              <a:ext uri="{FF2B5EF4-FFF2-40B4-BE49-F238E27FC236}">
                <a16:creationId xmlns:a16="http://schemas.microsoft.com/office/drawing/2014/main" id="{10AB5778-BFCB-4D50-B5C8-C41EF8966720}"/>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11111" r="11111"/>
          <a:stretch>
            <a:fillRect/>
          </a:stretch>
        </p:blipFill>
        <p:spPr/>
      </p:pic>
      <p:sp>
        <p:nvSpPr>
          <p:cNvPr id="24" name="Freeform 5">
            <a:extLst>
              <a:ext uri="{FF2B5EF4-FFF2-40B4-BE49-F238E27FC236}">
                <a16:creationId xmlns:a16="http://schemas.microsoft.com/office/drawing/2014/main" id="{B43DE0EF-DBEC-4F4B-B41D-D0D7B26A2678}"/>
              </a:ext>
            </a:extLst>
          </p:cNvPr>
          <p:cNvSpPr>
            <a:spLocks/>
          </p:cNvSpPr>
          <p:nvPr/>
        </p:nvSpPr>
        <p:spPr bwMode="auto">
          <a:xfrm>
            <a:off x="1588" y="3429000"/>
            <a:ext cx="12193587" cy="2782889"/>
          </a:xfrm>
          <a:custGeom>
            <a:avLst/>
            <a:gdLst>
              <a:gd name="T0" fmla="*/ 0 w 7681"/>
              <a:gd name="T1" fmla="*/ 1754 h 1754"/>
              <a:gd name="T2" fmla="*/ 5587 w 7681"/>
              <a:gd name="T3" fmla="*/ 1754 h 1754"/>
              <a:gd name="T4" fmla="*/ 7681 w 7681"/>
              <a:gd name="T5" fmla="*/ 388 h 1754"/>
              <a:gd name="T6" fmla="*/ 7681 w 7681"/>
              <a:gd name="T7" fmla="*/ 0 h 1754"/>
              <a:gd name="T8" fmla="*/ 989 w 7681"/>
              <a:gd name="T9" fmla="*/ 0 h 1754"/>
              <a:gd name="T10" fmla="*/ 0 w 7681"/>
              <a:gd name="T11" fmla="*/ 877 h 1754"/>
              <a:gd name="T12" fmla="*/ 0 w 7681"/>
              <a:gd name="T13" fmla="*/ 1754 h 1754"/>
            </a:gdLst>
            <a:ahLst/>
            <a:cxnLst>
              <a:cxn ang="0">
                <a:pos x="T0" y="T1"/>
              </a:cxn>
              <a:cxn ang="0">
                <a:pos x="T2" y="T3"/>
              </a:cxn>
              <a:cxn ang="0">
                <a:pos x="T4" y="T5"/>
              </a:cxn>
              <a:cxn ang="0">
                <a:pos x="T6" y="T7"/>
              </a:cxn>
              <a:cxn ang="0">
                <a:pos x="T8" y="T9"/>
              </a:cxn>
              <a:cxn ang="0">
                <a:pos x="T10" y="T11"/>
              </a:cxn>
              <a:cxn ang="0">
                <a:pos x="T12" y="T13"/>
              </a:cxn>
            </a:cxnLst>
            <a:rect l="0" t="0" r="r" b="b"/>
            <a:pathLst>
              <a:path w="7681" h="1754">
                <a:moveTo>
                  <a:pt x="0" y="1754"/>
                </a:moveTo>
                <a:lnTo>
                  <a:pt x="5587" y="1754"/>
                </a:lnTo>
                <a:lnTo>
                  <a:pt x="7681" y="388"/>
                </a:lnTo>
                <a:lnTo>
                  <a:pt x="7681" y="0"/>
                </a:lnTo>
                <a:lnTo>
                  <a:pt x="989" y="0"/>
                </a:lnTo>
                <a:lnTo>
                  <a:pt x="0" y="877"/>
                </a:lnTo>
                <a:lnTo>
                  <a:pt x="0" y="1754"/>
                </a:lnTo>
                <a:close/>
              </a:path>
            </a:pathLst>
          </a:custGeom>
          <a:gradFill flip="none" rotWithShape="1">
            <a:gsLst>
              <a:gs pos="0">
                <a:srgbClr val="FFC043"/>
              </a:gs>
              <a:gs pos="50000">
                <a:srgbClr val="FEAC11">
                  <a:shade val="67500"/>
                  <a:satMod val="115000"/>
                  <a:alpha val="82000"/>
                </a:srgbClr>
              </a:gs>
              <a:gs pos="100000">
                <a:srgbClr val="FEAC11">
                  <a:shade val="100000"/>
                  <a:satMod val="115000"/>
                  <a:alpha val="69000"/>
                </a:srgbClr>
              </a:gs>
            </a:gsLst>
            <a:lin ang="0" scaled="1"/>
            <a:tileRect/>
          </a:gradFill>
          <a:ln>
            <a:noFill/>
          </a:ln>
        </p:spPr>
        <p:txBody>
          <a:bodyPr vert="horz" wrap="square" lIns="91440" tIns="45720" rIns="91440" bIns="45720" numCol="1" anchor="t" anchorCtr="0" compatLnSpc="1">
            <a:prstTxWarp prst="textNoShape">
              <a:avLst/>
            </a:prstTxWarp>
          </a:bodyPr>
          <a:lstStyle/>
          <a:p>
            <a:endParaRPr lang="en-US"/>
          </a:p>
        </p:txBody>
      </p:sp>
      <p:cxnSp>
        <p:nvCxnSpPr>
          <p:cNvPr id="30" name="Straight Connector 29">
            <a:extLst>
              <a:ext uri="{FF2B5EF4-FFF2-40B4-BE49-F238E27FC236}">
                <a16:creationId xmlns:a16="http://schemas.microsoft.com/office/drawing/2014/main" id="{4A1D6A2C-3EAA-4E2D-BAEB-C4730D4823F0}"/>
              </a:ext>
            </a:extLst>
          </p:cNvPr>
          <p:cNvCxnSpPr>
            <a:cxnSpLocks/>
          </p:cNvCxnSpPr>
          <p:nvPr/>
        </p:nvCxnSpPr>
        <p:spPr>
          <a:xfrm flipV="1">
            <a:off x="-3175" y="0"/>
            <a:ext cx="4420395" cy="4420395"/>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074" name="Straight Connector 2073">
            <a:extLst>
              <a:ext uri="{FF2B5EF4-FFF2-40B4-BE49-F238E27FC236}">
                <a16:creationId xmlns:a16="http://schemas.microsoft.com/office/drawing/2014/main" id="{DF95AFF9-EEA1-4EB7-AACC-CEEDE3C18D3E}"/>
              </a:ext>
            </a:extLst>
          </p:cNvPr>
          <p:cNvCxnSpPr>
            <a:cxnSpLocks/>
          </p:cNvCxnSpPr>
          <p:nvPr/>
        </p:nvCxnSpPr>
        <p:spPr>
          <a:xfrm flipV="1">
            <a:off x="8474075" y="4420395"/>
            <a:ext cx="3722688" cy="2437606"/>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39" name="TextBox 38">
            <a:extLst>
              <a:ext uri="{FF2B5EF4-FFF2-40B4-BE49-F238E27FC236}">
                <a16:creationId xmlns:a16="http://schemas.microsoft.com/office/drawing/2014/main" id="{EA7B7C1D-0E1B-41FF-803B-02D535A334E1}"/>
              </a:ext>
            </a:extLst>
          </p:cNvPr>
          <p:cNvSpPr txBox="1"/>
          <p:nvPr/>
        </p:nvSpPr>
        <p:spPr>
          <a:xfrm>
            <a:off x="1796256" y="3487957"/>
            <a:ext cx="7715251" cy="2031325"/>
          </a:xfrm>
          <a:prstGeom prst="rect">
            <a:avLst/>
          </a:prstGeom>
          <a:noFill/>
        </p:spPr>
        <p:txBody>
          <a:bodyPr wrap="square" rtlCol="0">
            <a:spAutoFit/>
          </a:bodyPr>
          <a:lstStyle/>
          <a:p>
            <a:pPr algn="ctr"/>
            <a:r>
              <a:rPr lang="en-US" sz="7200" b="1" dirty="0">
                <a:solidFill>
                  <a:schemeClr val="bg1"/>
                </a:solidFill>
                <a:latin typeface="Lato Black" panose="020F0A02020204030203" pitchFamily="34" charset="0"/>
              </a:rPr>
              <a:t>UNIVERSITY</a:t>
            </a:r>
            <a:r>
              <a:rPr lang="en-US" sz="5400" b="1" dirty="0">
                <a:solidFill>
                  <a:schemeClr val="bg1"/>
                </a:solidFill>
                <a:latin typeface="Lato" panose="020F0502020204030203" pitchFamily="34" charset="0"/>
              </a:rPr>
              <a:t> </a:t>
            </a:r>
          </a:p>
          <a:p>
            <a:pPr algn="ctr"/>
            <a:r>
              <a:rPr lang="en-US" sz="5400" b="1" dirty="0">
                <a:solidFill>
                  <a:schemeClr val="bg1"/>
                </a:solidFill>
                <a:latin typeface="Lato" panose="020F0502020204030203" pitchFamily="34" charset="0"/>
              </a:rPr>
              <a:t>PRESENTATION</a:t>
            </a:r>
          </a:p>
        </p:txBody>
      </p:sp>
      <p:sp>
        <p:nvSpPr>
          <p:cNvPr id="40" name="Right Triangle 39">
            <a:extLst>
              <a:ext uri="{FF2B5EF4-FFF2-40B4-BE49-F238E27FC236}">
                <a16:creationId xmlns:a16="http://schemas.microsoft.com/office/drawing/2014/main" id="{B6ED08DB-C27F-44E2-9B77-80E06C2ACA93}"/>
              </a:ext>
            </a:extLst>
          </p:cNvPr>
          <p:cNvSpPr/>
          <p:nvPr/>
        </p:nvSpPr>
        <p:spPr>
          <a:xfrm rot="16200000">
            <a:off x="9720262" y="4429056"/>
            <a:ext cx="1960306" cy="3008056"/>
          </a:xfrm>
          <a:custGeom>
            <a:avLst/>
            <a:gdLst>
              <a:gd name="connsiteX0" fmla="*/ 0 w 2969956"/>
              <a:gd name="connsiteY0" fmla="*/ 2969956 h 2969956"/>
              <a:gd name="connsiteX1" fmla="*/ 0 w 2969956"/>
              <a:gd name="connsiteY1" fmla="*/ 0 h 2969956"/>
              <a:gd name="connsiteX2" fmla="*/ 2969956 w 2969956"/>
              <a:gd name="connsiteY2" fmla="*/ 2969956 h 2969956"/>
              <a:gd name="connsiteX3" fmla="*/ 0 w 2969956"/>
              <a:gd name="connsiteY3" fmla="*/ 2969956 h 2969956"/>
              <a:gd name="connsiteX0" fmla="*/ 0 w 2017456"/>
              <a:gd name="connsiteY0" fmla="*/ 2969956 h 2969956"/>
              <a:gd name="connsiteX1" fmla="*/ 0 w 2017456"/>
              <a:gd name="connsiteY1" fmla="*/ 0 h 2969956"/>
              <a:gd name="connsiteX2" fmla="*/ 2017456 w 2017456"/>
              <a:gd name="connsiteY2" fmla="*/ 2969956 h 2969956"/>
              <a:gd name="connsiteX3" fmla="*/ 0 w 2017456"/>
              <a:gd name="connsiteY3" fmla="*/ 2969956 h 2969956"/>
              <a:gd name="connsiteX0" fmla="*/ 0 w 1846006"/>
              <a:gd name="connsiteY0" fmla="*/ 2969956 h 2989006"/>
              <a:gd name="connsiteX1" fmla="*/ 0 w 1846006"/>
              <a:gd name="connsiteY1" fmla="*/ 0 h 2989006"/>
              <a:gd name="connsiteX2" fmla="*/ 1846006 w 1846006"/>
              <a:gd name="connsiteY2" fmla="*/ 2989006 h 2989006"/>
              <a:gd name="connsiteX3" fmla="*/ 0 w 1846006"/>
              <a:gd name="connsiteY3" fmla="*/ 2969956 h 2989006"/>
              <a:gd name="connsiteX0" fmla="*/ 0 w 1960306"/>
              <a:gd name="connsiteY0" fmla="*/ 2969956 h 3008056"/>
              <a:gd name="connsiteX1" fmla="*/ 0 w 1960306"/>
              <a:gd name="connsiteY1" fmla="*/ 0 h 3008056"/>
              <a:gd name="connsiteX2" fmla="*/ 1960306 w 1960306"/>
              <a:gd name="connsiteY2" fmla="*/ 3008056 h 3008056"/>
              <a:gd name="connsiteX3" fmla="*/ 0 w 1960306"/>
              <a:gd name="connsiteY3" fmla="*/ 2969956 h 3008056"/>
            </a:gdLst>
            <a:ahLst/>
            <a:cxnLst>
              <a:cxn ang="0">
                <a:pos x="connsiteX0" y="connsiteY0"/>
              </a:cxn>
              <a:cxn ang="0">
                <a:pos x="connsiteX1" y="connsiteY1"/>
              </a:cxn>
              <a:cxn ang="0">
                <a:pos x="connsiteX2" y="connsiteY2"/>
              </a:cxn>
              <a:cxn ang="0">
                <a:pos x="connsiteX3" y="connsiteY3"/>
              </a:cxn>
            </a:cxnLst>
            <a:rect l="l" t="t" r="r" b="b"/>
            <a:pathLst>
              <a:path w="1960306" h="3008056">
                <a:moveTo>
                  <a:pt x="0" y="2969956"/>
                </a:moveTo>
                <a:lnTo>
                  <a:pt x="0" y="0"/>
                </a:lnTo>
                <a:lnTo>
                  <a:pt x="1960306" y="3008056"/>
                </a:lnTo>
                <a:lnTo>
                  <a:pt x="0" y="2969956"/>
                </a:lnTo>
                <a:close/>
              </a:path>
            </a:pathLst>
          </a:custGeom>
          <a:solidFill>
            <a:srgbClr val="38248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80C987D1-61F6-4CA3-A1BB-92D372F0B276}"/>
              </a:ext>
            </a:extLst>
          </p:cNvPr>
          <p:cNvSpPr txBox="1"/>
          <p:nvPr/>
        </p:nvSpPr>
        <p:spPr>
          <a:xfrm>
            <a:off x="1796256" y="5514064"/>
            <a:ext cx="7958137" cy="830997"/>
          </a:xfrm>
          <a:prstGeom prst="rect">
            <a:avLst/>
          </a:prstGeom>
          <a:noFill/>
        </p:spPr>
        <p:txBody>
          <a:bodyPr wrap="square" rtlCol="0">
            <a:spAutoFit/>
          </a:bodyPr>
          <a:lstStyle/>
          <a:p>
            <a:pPr algn="ctr"/>
            <a:r>
              <a:rPr lang="en-US" sz="2400" dirty="0">
                <a:solidFill>
                  <a:schemeClr val="bg1"/>
                </a:solidFill>
                <a:latin typeface="Calibri" panose="020F0502020204030204" pitchFamily="34" charset="0"/>
                <a:cs typeface="Calibri" panose="020F0502020204030204" pitchFamily="34" charset="0"/>
                <a:hlinkClick r:id="rId3">
                  <a:extLst>
                    <a:ext uri="{A12FA001-AC4F-418D-AE19-62706E023703}">
                      <ahyp:hlinkClr xmlns:ahyp="http://schemas.microsoft.com/office/drawing/2018/hyperlinkcolor" val="tx"/>
                    </a:ext>
                  </a:extLst>
                </a:hlinkClick>
              </a:rPr>
              <a:t>https://free-powerpoint-templates-download.com/</a:t>
            </a:r>
            <a:endParaRPr lang="en-US" sz="2400" dirty="0">
              <a:solidFill>
                <a:schemeClr val="bg1"/>
              </a:solidFill>
              <a:latin typeface="Calibri" panose="020F0502020204030204" pitchFamily="34" charset="0"/>
              <a:cs typeface="Calibri" panose="020F0502020204030204" pitchFamily="34" charset="0"/>
            </a:endParaRPr>
          </a:p>
          <a:p>
            <a:pPr algn="ctr"/>
            <a:endParaRPr lang="en-US" sz="2400" dirty="0">
              <a:solidFill>
                <a:schemeClr val="bg1"/>
              </a:solidFill>
            </a:endParaRPr>
          </a:p>
        </p:txBody>
      </p:sp>
    </p:spTree>
    <p:extLst>
      <p:ext uri="{BB962C8B-B14F-4D97-AF65-F5344CB8AC3E}">
        <p14:creationId xmlns:p14="http://schemas.microsoft.com/office/powerpoint/2010/main" val="3175520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Placeholder 9">
            <a:extLst>
              <a:ext uri="{FF2B5EF4-FFF2-40B4-BE49-F238E27FC236}">
                <a16:creationId xmlns:a16="http://schemas.microsoft.com/office/drawing/2014/main" id="{F6075351-772A-49F8-B0DE-FC39C181129E}"/>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31067" r="31067"/>
          <a:stretch/>
        </p:blipFill>
        <p:spPr>
          <a:custGeom>
            <a:avLst/>
            <a:gdLst>
              <a:gd name="connsiteX0" fmla="*/ 0 w 2076450"/>
              <a:gd name="connsiteY0" fmla="*/ 3390900 h 3390900"/>
              <a:gd name="connsiteX1" fmla="*/ 519113 w 2076450"/>
              <a:gd name="connsiteY1" fmla="*/ 0 h 3390900"/>
              <a:gd name="connsiteX2" fmla="*/ 2076450 w 2076450"/>
              <a:gd name="connsiteY2" fmla="*/ 0 h 3390900"/>
              <a:gd name="connsiteX3" fmla="*/ 1557338 w 2076450"/>
              <a:gd name="connsiteY3" fmla="*/ 3390900 h 3390900"/>
              <a:gd name="connsiteX4" fmla="*/ 0 w 2076450"/>
              <a:gd name="connsiteY4" fmla="*/ 3390900 h 3390900"/>
              <a:gd name="connsiteX0" fmla="*/ 0 w 3333750"/>
              <a:gd name="connsiteY0" fmla="*/ 3390900 h 3390900"/>
              <a:gd name="connsiteX1" fmla="*/ 1776413 w 3333750"/>
              <a:gd name="connsiteY1" fmla="*/ 0 h 3390900"/>
              <a:gd name="connsiteX2" fmla="*/ 3333750 w 3333750"/>
              <a:gd name="connsiteY2" fmla="*/ 0 h 3390900"/>
              <a:gd name="connsiteX3" fmla="*/ 2814638 w 3333750"/>
              <a:gd name="connsiteY3" fmla="*/ 3390900 h 3390900"/>
              <a:gd name="connsiteX4" fmla="*/ 0 w 3333750"/>
              <a:gd name="connsiteY4" fmla="*/ 3390900 h 3390900"/>
              <a:gd name="connsiteX0" fmla="*/ 0 w 3333750"/>
              <a:gd name="connsiteY0" fmla="*/ 3390900 h 3390900"/>
              <a:gd name="connsiteX1" fmla="*/ 1776413 w 3333750"/>
              <a:gd name="connsiteY1" fmla="*/ 0 h 3390900"/>
              <a:gd name="connsiteX2" fmla="*/ 3333750 w 3333750"/>
              <a:gd name="connsiteY2" fmla="*/ 0 h 3390900"/>
              <a:gd name="connsiteX3" fmla="*/ 1747838 w 3333750"/>
              <a:gd name="connsiteY3" fmla="*/ 3390900 h 3390900"/>
              <a:gd name="connsiteX4" fmla="*/ 0 w 3333750"/>
              <a:gd name="connsiteY4" fmla="*/ 3390900 h 3390900"/>
              <a:gd name="connsiteX0" fmla="*/ 0 w 1790700"/>
              <a:gd name="connsiteY0" fmla="*/ 3390900 h 3390900"/>
              <a:gd name="connsiteX1" fmla="*/ 1776413 w 1790700"/>
              <a:gd name="connsiteY1" fmla="*/ 0 h 3390900"/>
              <a:gd name="connsiteX2" fmla="*/ 1790700 w 1790700"/>
              <a:gd name="connsiteY2" fmla="*/ 1466850 h 3390900"/>
              <a:gd name="connsiteX3" fmla="*/ 1747838 w 1790700"/>
              <a:gd name="connsiteY3" fmla="*/ 3390900 h 3390900"/>
              <a:gd name="connsiteX4" fmla="*/ 0 w 1790700"/>
              <a:gd name="connsiteY4" fmla="*/ 3390900 h 3390900"/>
              <a:gd name="connsiteX0" fmla="*/ 4762 w 1795462"/>
              <a:gd name="connsiteY0" fmla="*/ 3390900 h 4819650"/>
              <a:gd name="connsiteX1" fmla="*/ 1781175 w 1795462"/>
              <a:gd name="connsiteY1" fmla="*/ 0 h 4819650"/>
              <a:gd name="connsiteX2" fmla="*/ 1795462 w 1795462"/>
              <a:gd name="connsiteY2" fmla="*/ 1466850 h 4819650"/>
              <a:gd name="connsiteX3" fmla="*/ 0 w 1795462"/>
              <a:gd name="connsiteY3" fmla="*/ 4819650 h 4819650"/>
              <a:gd name="connsiteX4" fmla="*/ 4762 w 1795462"/>
              <a:gd name="connsiteY4" fmla="*/ 3390900 h 4819650"/>
              <a:gd name="connsiteX0" fmla="*/ 21740 w 1795462"/>
              <a:gd name="connsiteY0" fmla="*/ 3086100 h 4819650"/>
              <a:gd name="connsiteX1" fmla="*/ 1781175 w 1795462"/>
              <a:gd name="connsiteY1" fmla="*/ 0 h 4819650"/>
              <a:gd name="connsiteX2" fmla="*/ 1795462 w 1795462"/>
              <a:gd name="connsiteY2" fmla="*/ 1466850 h 4819650"/>
              <a:gd name="connsiteX3" fmla="*/ 0 w 1795462"/>
              <a:gd name="connsiteY3" fmla="*/ 4819650 h 4819650"/>
              <a:gd name="connsiteX4" fmla="*/ 21740 w 1795462"/>
              <a:gd name="connsiteY4" fmla="*/ 3086100 h 4819650"/>
              <a:gd name="connsiteX0" fmla="*/ 21740 w 1849089"/>
              <a:gd name="connsiteY0" fmla="*/ 3314700 h 5048250"/>
              <a:gd name="connsiteX1" fmla="*/ 1849089 w 1849089"/>
              <a:gd name="connsiteY1" fmla="*/ 0 h 5048250"/>
              <a:gd name="connsiteX2" fmla="*/ 1795462 w 1849089"/>
              <a:gd name="connsiteY2" fmla="*/ 1695450 h 5048250"/>
              <a:gd name="connsiteX3" fmla="*/ 0 w 1849089"/>
              <a:gd name="connsiteY3" fmla="*/ 5048250 h 5048250"/>
              <a:gd name="connsiteX4" fmla="*/ 21740 w 1849089"/>
              <a:gd name="connsiteY4" fmla="*/ 3314700 h 5048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49089" h="5048250">
                <a:moveTo>
                  <a:pt x="21740" y="3314700"/>
                </a:moveTo>
                <a:lnTo>
                  <a:pt x="1849089" y="0"/>
                </a:lnTo>
                <a:lnTo>
                  <a:pt x="1795462" y="1695450"/>
                </a:lnTo>
                <a:lnTo>
                  <a:pt x="0" y="5048250"/>
                </a:lnTo>
                <a:cubicBezTo>
                  <a:pt x="1587" y="4572000"/>
                  <a:pt x="20153" y="3790950"/>
                  <a:pt x="21740" y="3314700"/>
                </a:cubicBezTo>
                <a:close/>
              </a:path>
            </a:pathLst>
          </a:custGeom>
        </p:spPr>
      </p:pic>
      <p:pic>
        <p:nvPicPr>
          <p:cNvPr id="14" name="Picture Placeholder 13">
            <a:extLst>
              <a:ext uri="{FF2B5EF4-FFF2-40B4-BE49-F238E27FC236}">
                <a16:creationId xmlns:a16="http://schemas.microsoft.com/office/drawing/2014/main" id="{433D188D-20C9-4243-8C85-0CF1846B2127}"/>
              </a:ext>
            </a:extLst>
          </p:cNvPr>
          <p:cNvPicPr>
            <a:picLocks noGrp="1" noChangeAspect="1"/>
          </p:cNvPicPr>
          <p:nvPr>
            <p:ph type="pic" sz="quarter" idx="11"/>
          </p:nvPr>
        </p:nvPicPr>
        <p:blipFill rotWithShape="1">
          <a:blip r:embed="rId2">
            <a:extLst>
              <a:ext uri="{28A0092B-C50C-407E-A947-70E740481C1C}">
                <a14:useLocalDpi xmlns:a14="http://schemas.microsoft.com/office/drawing/2010/main" val="0"/>
              </a:ext>
            </a:extLst>
          </a:blip>
          <a:srcRect l="31003" r="31003"/>
          <a:stretch/>
        </p:blipFill>
        <p:spPr>
          <a:custGeom>
            <a:avLst/>
            <a:gdLst>
              <a:gd name="connsiteX0" fmla="*/ 0 w 2076450"/>
              <a:gd name="connsiteY0" fmla="*/ 3390900 h 3390900"/>
              <a:gd name="connsiteX1" fmla="*/ 519113 w 2076450"/>
              <a:gd name="connsiteY1" fmla="*/ 0 h 3390900"/>
              <a:gd name="connsiteX2" fmla="*/ 2076450 w 2076450"/>
              <a:gd name="connsiteY2" fmla="*/ 0 h 3390900"/>
              <a:gd name="connsiteX3" fmla="*/ 1557338 w 2076450"/>
              <a:gd name="connsiteY3" fmla="*/ 3390900 h 3390900"/>
              <a:gd name="connsiteX4" fmla="*/ 0 w 2076450"/>
              <a:gd name="connsiteY4" fmla="*/ 3390900 h 3390900"/>
              <a:gd name="connsiteX0" fmla="*/ 0 w 3333750"/>
              <a:gd name="connsiteY0" fmla="*/ 3390900 h 3390900"/>
              <a:gd name="connsiteX1" fmla="*/ 1776413 w 3333750"/>
              <a:gd name="connsiteY1" fmla="*/ 0 h 3390900"/>
              <a:gd name="connsiteX2" fmla="*/ 3333750 w 3333750"/>
              <a:gd name="connsiteY2" fmla="*/ 0 h 3390900"/>
              <a:gd name="connsiteX3" fmla="*/ 2814638 w 3333750"/>
              <a:gd name="connsiteY3" fmla="*/ 3390900 h 3390900"/>
              <a:gd name="connsiteX4" fmla="*/ 0 w 3333750"/>
              <a:gd name="connsiteY4" fmla="*/ 3390900 h 3390900"/>
              <a:gd name="connsiteX0" fmla="*/ 0 w 3333750"/>
              <a:gd name="connsiteY0" fmla="*/ 3390900 h 3390900"/>
              <a:gd name="connsiteX1" fmla="*/ 1776413 w 3333750"/>
              <a:gd name="connsiteY1" fmla="*/ 0 h 3390900"/>
              <a:gd name="connsiteX2" fmla="*/ 3333750 w 3333750"/>
              <a:gd name="connsiteY2" fmla="*/ 0 h 3390900"/>
              <a:gd name="connsiteX3" fmla="*/ 1747838 w 3333750"/>
              <a:gd name="connsiteY3" fmla="*/ 3390900 h 3390900"/>
              <a:gd name="connsiteX4" fmla="*/ 0 w 3333750"/>
              <a:gd name="connsiteY4" fmla="*/ 3390900 h 3390900"/>
              <a:gd name="connsiteX0" fmla="*/ 0 w 1790700"/>
              <a:gd name="connsiteY0" fmla="*/ 3390900 h 3390900"/>
              <a:gd name="connsiteX1" fmla="*/ 1776413 w 1790700"/>
              <a:gd name="connsiteY1" fmla="*/ 0 h 3390900"/>
              <a:gd name="connsiteX2" fmla="*/ 1790700 w 1790700"/>
              <a:gd name="connsiteY2" fmla="*/ 1466850 h 3390900"/>
              <a:gd name="connsiteX3" fmla="*/ 1747838 w 1790700"/>
              <a:gd name="connsiteY3" fmla="*/ 3390900 h 3390900"/>
              <a:gd name="connsiteX4" fmla="*/ 0 w 1790700"/>
              <a:gd name="connsiteY4" fmla="*/ 3390900 h 3390900"/>
              <a:gd name="connsiteX0" fmla="*/ 4762 w 1795462"/>
              <a:gd name="connsiteY0" fmla="*/ 3390900 h 4819650"/>
              <a:gd name="connsiteX1" fmla="*/ 1781175 w 1795462"/>
              <a:gd name="connsiteY1" fmla="*/ 0 h 4819650"/>
              <a:gd name="connsiteX2" fmla="*/ 1795462 w 1795462"/>
              <a:gd name="connsiteY2" fmla="*/ 1466850 h 4819650"/>
              <a:gd name="connsiteX3" fmla="*/ 0 w 1795462"/>
              <a:gd name="connsiteY3" fmla="*/ 4819650 h 4819650"/>
              <a:gd name="connsiteX4" fmla="*/ 4762 w 1795462"/>
              <a:gd name="connsiteY4" fmla="*/ 3390900 h 4819650"/>
              <a:gd name="connsiteX0" fmla="*/ 21740 w 1795462"/>
              <a:gd name="connsiteY0" fmla="*/ 3086100 h 4819650"/>
              <a:gd name="connsiteX1" fmla="*/ 1781175 w 1795462"/>
              <a:gd name="connsiteY1" fmla="*/ 0 h 4819650"/>
              <a:gd name="connsiteX2" fmla="*/ 1795462 w 1795462"/>
              <a:gd name="connsiteY2" fmla="*/ 1466850 h 4819650"/>
              <a:gd name="connsiteX3" fmla="*/ 0 w 1795462"/>
              <a:gd name="connsiteY3" fmla="*/ 4819650 h 4819650"/>
              <a:gd name="connsiteX4" fmla="*/ 21740 w 1795462"/>
              <a:gd name="connsiteY4" fmla="*/ 3086100 h 4819650"/>
              <a:gd name="connsiteX0" fmla="*/ 21740 w 1849089"/>
              <a:gd name="connsiteY0" fmla="*/ 3314700 h 5048250"/>
              <a:gd name="connsiteX1" fmla="*/ 1849089 w 1849089"/>
              <a:gd name="connsiteY1" fmla="*/ 0 h 5048250"/>
              <a:gd name="connsiteX2" fmla="*/ 1795462 w 1849089"/>
              <a:gd name="connsiteY2" fmla="*/ 1695450 h 5048250"/>
              <a:gd name="connsiteX3" fmla="*/ 0 w 1849089"/>
              <a:gd name="connsiteY3" fmla="*/ 5048250 h 5048250"/>
              <a:gd name="connsiteX4" fmla="*/ 21740 w 1849089"/>
              <a:gd name="connsiteY4" fmla="*/ 3314700 h 5048250"/>
              <a:gd name="connsiteX0" fmla="*/ 4762 w 1832111"/>
              <a:gd name="connsiteY0" fmla="*/ 3314700 h 5257800"/>
              <a:gd name="connsiteX1" fmla="*/ 1832111 w 1832111"/>
              <a:gd name="connsiteY1" fmla="*/ 0 h 5257800"/>
              <a:gd name="connsiteX2" fmla="*/ 1778484 w 1832111"/>
              <a:gd name="connsiteY2" fmla="*/ 1695450 h 5257800"/>
              <a:gd name="connsiteX3" fmla="*/ 0 w 1832111"/>
              <a:gd name="connsiteY3" fmla="*/ 5257800 h 5257800"/>
              <a:gd name="connsiteX4" fmla="*/ 4762 w 1832111"/>
              <a:gd name="connsiteY4" fmla="*/ 3314700 h 5257800"/>
              <a:gd name="connsiteX0" fmla="*/ 4762 w 1832111"/>
              <a:gd name="connsiteY0" fmla="*/ 3314700 h 5257800"/>
              <a:gd name="connsiteX1" fmla="*/ 1832111 w 1832111"/>
              <a:gd name="connsiteY1" fmla="*/ 0 h 5257800"/>
              <a:gd name="connsiteX2" fmla="*/ 1761506 w 1832111"/>
              <a:gd name="connsiteY2" fmla="*/ 2190750 h 5257800"/>
              <a:gd name="connsiteX3" fmla="*/ 0 w 1832111"/>
              <a:gd name="connsiteY3" fmla="*/ 5257800 h 5257800"/>
              <a:gd name="connsiteX4" fmla="*/ 4762 w 1832111"/>
              <a:gd name="connsiteY4" fmla="*/ 3314700 h 5257800"/>
              <a:gd name="connsiteX0" fmla="*/ 4762 w 1832111"/>
              <a:gd name="connsiteY0" fmla="*/ 3314700 h 5581650"/>
              <a:gd name="connsiteX1" fmla="*/ 1832111 w 1832111"/>
              <a:gd name="connsiteY1" fmla="*/ 0 h 5581650"/>
              <a:gd name="connsiteX2" fmla="*/ 1761506 w 1832111"/>
              <a:gd name="connsiteY2" fmla="*/ 2190750 h 5581650"/>
              <a:gd name="connsiteX3" fmla="*/ 0 w 1832111"/>
              <a:gd name="connsiteY3" fmla="*/ 5581650 h 5581650"/>
              <a:gd name="connsiteX4" fmla="*/ 4762 w 1832111"/>
              <a:gd name="connsiteY4" fmla="*/ 3314700 h 5581650"/>
              <a:gd name="connsiteX0" fmla="*/ 4762 w 1832111"/>
              <a:gd name="connsiteY0" fmla="*/ 3314700 h 5581650"/>
              <a:gd name="connsiteX1" fmla="*/ 1832111 w 1832111"/>
              <a:gd name="connsiteY1" fmla="*/ 0 h 5581650"/>
              <a:gd name="connsiteX2" fmla="*/ 1778484 w 1832111"/>
              <a:gd name="connsiteY2" fmla="*/ 2495550 h 5581650"/>
              <a:gd name="connsiteX3" fmla="*/ 0 w 1832111"/>
              <a:gd name="connsiteY3" fmla="*/ 5581650 h 5581650"/>
              <a:gd name="connsiteX4" fmla="*/ 4762 w 1832111"/>
              <a:gd name="connsiteY4" fmla="*/ 3314700 h 5581650"/>
              <a:gd name="connsiteX0" fmla="*/ 4762 w 1815133"/>
              <a:gd name="connsiteY0" fmla="*/ 3314700 h 5581650"/>
              <a:gd name="connsiteX1" fmla="*/ 1815133 w 1815133"/>
              <a:gd name="connsiteY1" fmla="*/ 0 h 5581650"/>
              <a:gd name="connsiteX2" fmla="*/ 1778484 w 1815133"/>
              <a:gd name="connsiteY2" fmla="*/ 2495550 h 5581650"/>
              <a:gd name="connsiteX3" fmla="*/ 0 w 1815133"/>
              <a:gd name="connsiteY3" fmla="*/ 5581650 h 5581650"/>
              <a:gd name="connsiteX4" fmla="*/ 4762 w 1815133"/>
              <a:gd name="connsiteY4" fmla="*/ 3314700 h 5581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15133" h="5581650">
                <a:moveTo>
                  <a:pt x="4762" y="3314700"/>
                </a:moveTo>
                <a:lnTo>
                  <a:pt x="1815133" y="0"/>
                </a:lnTo>
                <a:lnTo>
                  <a:pt x="1778484" y="2495550"/>
                </a:lnTo>
                <a:lnTo>
                  <a:pt x="0" y="5581650"/>
                </a:lnTo>
                <a:cubicBezTo>
                  <a:pt x="1587" y="5105400"/>
                  <a:pt x="3175" y="3790950"/>
                  <a:pt x="4762" y="3314700"/>
                </a:cubicBezTo>
                <a:close/>
              </a:path>
            </a:pathLst>
          </a:custGeom>
        </p:spPr>
      </p:pic>
      <p:pic>
        <p:nvPicPr>
          <p:cNvPr id="29" name="Picture Placeholder 28">
            <a:extLst>
              <a:ext uri="{FF2B5EF4-FFF2-40B4-BE49-F238E27FC236}">
                <a16:creationId xmlns:a16="http://schemas.microsoft.com/office/drawing/2014/main" id="{EA35AF9A-BD4C-4D07-A479-82861466D1B9}"/>
              </a:ext>
            </a:extLst>
          </p:cNvPr>
          <p:cNvPicPr>
            <a:picLocks noGrp="1" noChangeAspect="1"/>
          </p:cNvPicPr>
          <p:nvPr>
            <p:ph type="pic" sz="quarter" idx="12"/>
          </p:nvPr>
        </p:nvPicPr>
        <p:blipFill rotWithShape="1">
          <a:blip r:embed="rId2">
            <a:extLst>
              <a:ext uri="{28A0092B-C50C-407E-A947-70E740481C1C}">
                <a14:useLocalDpi xmlns:a14="http://schemas.microsoft.com/office/drawing/2010/main" val="0"/>
              </a:ext>
            </a:extLst>
          </a:blip>
          <a:srcRect l="30920" r="30920"/>
          <a:stretch/>
        </p:blipFill>
        <p:spPr/>
      </p:pic>
      <p:sp>
        <p:nvSpPr>
          <p:cNvPr id="30" name="Title 29">
            <a:extLst>
              <a:ext uri="{FF2B5EF4-FFF2-40B4-BE49-F238E27FC236}">
                <a16:creationId xmlns:a16="http://schemas.microsoft.com/office/drawing/2014/main" id="{10E45D5F-2EA5-4F4F-AA2A-43DFB4F02243}"/>
              </a:ext>
            </a:extLst>
          </p:cNvPr>
          <p:cNvSpPr>
            <a:spLocks noGrp="1"/>
          </p:cNvSpPr>
          <p:nvPr>
            <p:ph type="title"/>
          </p:nvPr>
        </p:nvSpPr>
        <p:spPr/>
        <p:txBody>
          <a:bodyPr/>
          <a:lstStyle/>
          <a:p>
            <a:r>
              <a:rPr lang="en-US" dirty="0">
                <a:solidFill>
                  <a:srgbClr val="FEAC11"/>
                </a:solidFill>
              </a:rPr>
              <a:t>Your</a:t>
            </a:r>
            <a:r>
              <a:rPr lang="en-US" dirty="0"/>
              <a:t> </a:t>
            </a:r>
            <a:r>
              <a:rPr lang="en-US" dirty="0">
                <a:solidFill>
                  <a:srgbClr val="38248A"/>
                </a:solidFill>
              </a:rPr>
              <a:t>title goes here</a:t>
            </a:r>
          </a:p>
        </p:txBody>
      </p:sp>
      <p:sp>
        <p:nvSpPr>
          <p:cNvPr id="23" name="Freeform 5">
            <a:extLst>
              <a:ext uri="{FF2B5EF4-FFF2-40B4-BE49-F238E27FC236}">
                <a16:creationId xmlns:a16="http://schemas.microsoft.com/office/drawing/2014/main" id="{5FE02447-4D11-408E-BB00-BC23C8621BE2}"/>
              </a:ext>
            </a:extLst>
          </p:cNvPr>
          <p:cNvSpPr>
            <a:spLocks/>
          </p:cNvSpPr>
          <p:nvPr/>
        </p:nvSpPr>
        <p:spPr bwMode="auto">
          <a:xfrm>
            <a:off x="5271492" y="3081495"/>
            <a:ext cx="2162969" cy="4032251"/>
          </a:xfrm>
          <a:custGeom>
            <a:avLst/>
            <a:gdLst>
              <a:gd name="T0" fmla="*/ 1236 w 1236"/>
              <a:gd name="T1" fmla="*/ 0 h 2190"/>
              <a:gd name="T2" fmla="*/ 0 w 1236"/>
              <a:gd name="T3" fmla="*/ 1224 h 2190"/>
              <a:gd name="T4" fmla="*/ 0 w 1236"/>
              <a:gd name="T5" fmla="*/ 2190 h 2190"/>
              <a:gd name="T6" fmla="*/ 1231 w 1236"/>
              <a:gd name="T7" fmla="*/ 966 h 2190"/>
              <a:gd name="T8" fmla="*/ 1236 w 1236"/>
              <a:gd name="T9" fmla="*/ 0 h 2190"/>
            </a:gdLst>
            <a:ahLst/>
            <a:cxnLst>
              <a:cxn ang="0">
                <a:pos x="T0" y="T1"/>
              </a:cxn>
              <a:cxn ang="0">
                <a:pos x="T2" y="T3"/>
              </a:cxn>
              <a:cxn ang="0">
                <a:pos x="T4" y="T5"/>
              </a:cxn>
              <a:cxn ang="0">
                <a:pos x="T6" y="T7"/>
              </a:cxn>
              <a:cxn ang="0">
                <a:pos x="T8" y="T9"/>
              </a:cxn>
            </a:cxnLst>
            <a:rect l="0" t="0" r="r" b="b"/>
            <a:pathLst>
              <a:path w="1236" h="2190">
                <a:moveTo>
                  <a:pt x="1236" y="0"/>
                </a:moveTo>
                <a:lnTo>
                  <a:pt x="0" y="1224"/>
                </a:lnTo>
                <a:lnTo>
                  <a:pt x="0" y="2190"/>
                </a:lnTo>
                <a:lnTo>
                  <a:pt x="1231" y="966"/>
                </a:lnTo>
                <a:lnTo>
                  <a:pt x="1236" y="0"/>
                </a:lnTo>
                <a:close/>
              </a:path>
            </a:pathLst>
          </a:custGeom>
          <a:solidFill>
            <a:srgbClr val="FFC043"/>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5">
            <a:extLst>
              <a:ext uri="{FF2B5EF4-FFF2-40B4-BE49-F238E27FC236}">
                <a16:creationId xmlns:a16="http://schemas.microsoft.com/office/drawing/2014/main" id="{1F2BCA80-31EE-43F5-859A-6B54D9C15C8E}"/>
              </a:ext>
            </a:extLst>
          </p:cNvPr>
          <p:cNvSpPr>
            <a:spLocks/>
          </p:cNvSpPr>
          <p:nvPr/>
        </p:nvSpPr>
        <p:spPr bwMode="auto">
          <a:xfrm>
            <a:off x="10883952" y="-1524095"/>
            <a:ext cx="1962150" cy="3476625"/>
          </a:xfrm>
          <a:custGeom>
            <a:avLst/>
            <a:gdLst>
              <a:gd name="T0" fmla="*/ 1236 w 1236"/>
              <a:gd name="T1" fmla="*/ 0 h 2190"/>
              <a:gd name="T2" fmla="*/ 0 w 1236"/>
              <a:gd name="T3" fmla="*/ 1224 h 2190"/>
              <a:gd name="T4" fmla="*/ 0 w 1236"/>
              <a:gd name="T5" fmla="*/ 2190 h 2190"/>
              <a:gd name="T6" fmla="*/ 1231 w 1236"/>
              <a:gd name="T7" fmla="*/ 966 h 2190"/>
              <a:gd name="T8" fmla="*/ 1236 w 1236"/>
              <a:gd name="T9" fmla="*/ 0 h 2190"/>
            </a:gdLst>
            <a:ahLst/>
            <a:cxnLst>
              <a:cxn ang="0">
                <a:pos x="T0" y="T1"/>
              </a:cxn>
              <a:cxn ang="0">
                <a:pos x="T2" y="T3"/>
              </a:cxn>
              <a:cxn ang="0">
                <a:pos x="T4" y="T5"/>
              </a:cxn>
              <a:cxn ang="0">
                <a:pos x="T6" y="T7"/>
              </a:cxn>
              <a:cxn ang="0">
                <a:pos x="T8" y="T9"/>
              </a:cxn>
            </a:cxnLst>
            <a:rect l="0" t="0" r="r" b="b"/>
            <a:pathLst>
              <a:path w="1236" h="2190">
                <a:moveTo>
                  <a:pt x="1236" y="0"/>
                </a:moveTo>
                <a:lnTo>
                  <a:pt x="0" y="1224"/>
                </a:lnTo>
                <a:lnTo>
                  <a:pt x="0" y="2190"/>
                </a:lnTo>
                <a:lnTo>
                  <a:pt x="1231" y="966"/>
                </a:lnTo>
                <a:lnTo>
                  <a:pt x="1236" y="0"/>
                </a:lnTo>
                <a:close/>
              </a:path>
            </a:pathLst>
          </a:custGeom>
          <a:solidFill>
            <a:srgbClr val="38248A"/>
          </a:solidFill>
          <a:ln>
            <a:noFill/>
          </a:ln>
        </p:spPr>
        <p:txBody>
          <a:bodyPr vert="horz" wrap="square" lIns="91440" tIns="45720" rIns="91440" bIns="45720" numCol="1" anchor="t" anchorCtr="0" compatLnSpc="1">
            <a:prstTxWarp prst="textNoShape">
              <a:avLst/>
            </a:prstTxWarp>
          </a:bodyPr>
          <a:lstStyle/>
          <a:p>
            <a:endParaRPr lang="en-US"/>
          </a:p>
        </p:txBody>
      </p:sp>
      <p:sp>
        <p:nvSpPr>
          <p:cNvPr id="31" name="Freeform 5">
            <a:extLst>
              <a:ext uri="{FF2B5EF4-FFF2-40B4-BE49-F238E27FC236}">
                <a16:creationId xmlns:a16="http://schemas.microsoft.com/office/drawing/2014/main" id="{44D0D879-09E6-4C0A-AA3D-D5D2653D8CE0}"/>
              </a:ext>
            </a:extLst>
          </p:cNvPr>
          <p:cNvSpPr>
            <a:spLocks/>
          </p:cNvSpPr>
          <p:nvPr/>
        </p:nvSpPr>
        <p:spPr bwMode="auto">
          <a:xfrm>
            <a:off x="7561560" y="3690842"/>
            <a:ext cx="1962150" cy="3476625"/>
          </a:xfrm>
          <a:custGeom>
            <a:avLst/>
            <a:gdLst>
              <a:gd name="T0" fmla="*/ 1236 w 1236"/>
              <a:gd name="T1" fmla="*/ 0 h 2190"/>
              <a:gd name="T2" fmla="*/ 0 w 1236"/>
              <a:gd name="T3" fmla="*/ 1224 h 2190"/>
              <a:gd name="T4" fmla="*/ 0 w 1236"/>
              <a:gd name="T5" fmla="*/ 2190 h 2190"/>
              <a:gd name="T6" fmla="*/ 1231 w 1236"/>
              <a:gd name="T7" fmla="*/ 966 h 2190"/>
              <a:gd name="T8" fmla="*/ 1236 w 1236"/>
              <a:gd name="T9" fmla="*/ 0 h 2190"/>
            </a:gdLst>
            <a:ahLst/>
            <a:cxnLst>
              <a:cxn ang="0">
                <a:pos x="T0" y="T1"/>
              </a:cxn>
              <a:cxn ang="0">
                <a:pos x="T2" y="T3"/>
              </a:cxn>
              <a:cxn ang="0">
                <a:pos x="T4" y="T5"/>
              </a:cxn>
              <a:cxn ang="0">
                <a:pos x="T6" y="T7"/>
              </a:cxn>
              <a:cxn ang="0">
                <a:pos x="T8" y="T9"/>
              </a:cxn>
            </a:cxnLst>
            <a:rect l="0" t="0" r="r" b="b"/>
            <a:pathLst>
              <a:path w="1236" h="2190">
                <a:moveTo>
                  <a:pt x="1236" y="0"/>
                </a:moveTo>
                <a:lnTo>
                  <a:pt x="0" y="1224"/>
                </a:lnTo>
                <a:lnTo>
                  <a:pt x="0" y="2190"/>
                </a:lnTo>
                <a:lnTo>
                  <a:pt x="1231" y="966"/>
                </a:lnTo>
                <a:lnTo>
                  <a:pt x="1236" y="0"/>
                </a:lnTo>
                <a:close/>
              </a:path>
            </a:pathLst>
          </a:custGeom>
          <a:solidFill>
            <a:srgbClr val="125742"/>
          </a:solidFill>
          <a:ln>
            <a:noFill/>
          </a:ln>
        </p:spPr>
        <p:txBody>
          <a:bodyPr vert="horz" wrap="square" lIns="91440" tIns="45720" rIns="91440" bIns="45720" numCol="1" anchor="t" anchorCtr="0" compatLnSpc="1">
            <a:prstTxWarp prst="textNoShape">
              <a:avLst/>
            </a:prstTxWarp>
          </a:bodyPr>
          <a:lstStyle/>
          <a:p>
            <a:endParaRPr lang="en-US"/>
          </a:p>
        </p:txBody>
      </p:sp>
      <p:sp>
        <p:nvSpPr>
          <p:cNvPr id="33" name="Rectángulo 61">
            <a:extLst>
              <a:ext uri="{FF2B5EF4-FFF2-40B4-BE49-F238E27FC236}">
                <a16:creationId xmlns:a16="http://schemas.microsoft.com/office/drawing/2014/main" id="{799CA3B3-0EEC-48A3-8FDE-234BAC2B69DC}"/>
              </a:ext>
            </a:extLst>
          </p:cNvPr>
          <p:cNvSpPr/>
          <p:nvPr/>
        </p:nvSpPr>
        <p:spPr>
          <a:xfrm>
            <a:off x="609600" y="3566901"/>
            <a:ext cx="4457303" cy="1200329"/>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Vivamus non diam metus..</a:t>
            </a:r>
            <a:endParaRPr lang="en-US" sz="1600" dirty="0"/>
          </a:p>
        </p:txBody>
      </p:sp>
    </p:spTree>
    <p:extLst>
      <p:ext uri="{BB962C8B-B14F-4D97-AF65-F5344CB8AC3E}">
        <p14:creationId xmlns:p14="http://schemas.microsoft.com/office/powerpoint/2010/main" val="15788835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ight Triangle 9">
            <a:extLst>
              <a:ext uri="{FF2B5EF4-FFF2-40B4-BE49-F238E27FC236}">
                <a16:creationId xmlns:a16="http://schemas.microsoft.com/office/drawing/2014/main" id="{BEACDBF9-6841-4EC7-8B58-9B2508A30928}"/>
              </a:ext>
            </a:extLst>
          </p:cNvPr>
          <p:cNvSpPr/>
          <p:nvPr/>
        </p:nvSpPr>
        <p:spPr>
          <a:xfrm rot="10800000">
            <a:off x="2590800" y="-1"/>
            <a:ext cx="9601200" cy="9601200"/>
          </a:xfrm>
          <a:prstGeom prst="rtTriangle">
            <a:avLst/>
          </a:prstGeom>
          <a:solidFill>
            <a:schemeClr val="bg1">
              <a:lumMod val="9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reeform 6">
            <a:extLst>
              <a:ext uri="{FF2B5EF4-FFF2-40B4-BE49-F238E27FC236}">
                <a16:creationId xmlns:a16="http://schemas.microsoft.com/office/drawing/2014/main" id="{E09A0A5B-64E6-4652-87AE-505B0731064E}"/>
              </a:ext>
            </a:extLst>
          </p:cNvPr>
          <p:cNvSpPr>
            <a:spLocks/>
          </p:cNvSpPr>
          <p:nvPr/>
        </p:nvSpPr>
        <p:spPr bwMode="auto">
          <a:xfrm>
            <a:off x="3910012" y="0"/>
            <a:ext cx="2592388" cy="3923391"/>
          </a:xfrm>
          <a:custGeom>
            <a:avLst/>
            <a:gdLst>
              <a:gd name="T0" fmla="*/ 0 w 633"/>
              <a:gd name="T1" fmla="*/ 0 h 958"/>
              <a:gd name="T2" fmla="*/ 0 w 633"/>
              <a:gd name="T3" fmla="*/ 325 h 958"/>
              <a:gd name="T4" fmla="*/ 633 w 633"/>
              <a:gd name="T5" fmla="*/ 958 h 958"/>
              <a:gd name="T6" fmla="*/ 633 w 633"/>
              <a:gd name="T7" fmla="*/ 0 h 958"/>
              <a:gd name="T8" fmla="*/ 0 w 633"/>
              <a:gd name="T9" fmla="*/ 0 h 958"/>
            </a:gdLst>
            <a:ahLst/>
            <a:cxnLst>
              <a:cxn ang="0">
                <a:pos x="T0" y="T1"/>
              </a:cxn>
              <a:cxn ang="0">
                <a:pos x="T2" y="T3"/>
              </a:cxn>
              <a:cxn ang="0">
                <a:pos x="T4" y="T5"/>
              </a:cxn>
              <a:cxn ang="0">
                <a:pos x="T6" y="T7"/>
              </a:cxn>
              <a:cxn ang="0">
                <a:pos x="T8" y="T9"/>
              </a:cxn>
            </a:cxnLst>
            <a:rect l="0" t="0" r="r" b="b"/>
            <a:pathLst>
              <a:path w="633" h="958">
                <a:moveTo>
                  <a:pt x="0" y="0"/>
                </a:moveTo>
                <a:lnTo>
                  <a:pt x="0" y="325"/>
                </a:lnTo>
                <a:lnTo>
                  <a:pt x="633" y="958"/>
                </a:lnTo>
                <a:lnTo>
                  <a:pt x="633" y="0"/>
                </a:lnTo>
                <a:lnTo>
                  <a:pt x="0" y="0"/>
                </a:ln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8" name="Freeform 6">
            <a:extLst>
              <a:ext uri="{FF2B5EF4-FFF2-40B4-BE49-F238E27FC236}">
                <a16:creationId xmlns:a16="http://schemas.microsoft.com/office/drawing/2014/main" id="{B58465A1-D85E-4740-8EAE-F75AABA0B368}"/>
              </a:ext>
            </a:extLst>
          </p:cNvPr>
          <p:cNvSpPr>
            <a:spLocks/>
          </p:cNvSpPr>
          <p:nvPr/>
        </p:nvSpPr>
        <p:spPr bwMode="auto">
          <a:xfrm>
            <a:off x="7289913" y="0"/>
            <a:ext cx="1677988" cy="2539513"/>
          </a:xfrm>
          <a:custGeom>
            <a:avLst/>
            <a:gdLst>
              <a:gd name="T0" fmla="*/ 0 w 633"/>
              <a:gd name="T1" fmla="*/ 0 h 958"/>
              <a:gd name="T2" fmla="*/ 0 w 633"/>
              <a:gd name="T3" fmla="*/ 325 h 958"/>
              <a:gd name="T4" fmla="*/ 633 w 633"/>
              <a:gd name="T5" fmla="*/ 958 h 958"/>
              <a:gd name="T6" fmla="*/ 633 w 633"/>
              <a:gd name="T7" fmla="*/ 0 h 958"/>
              <a:gd name="T8" fmla="*/ 0 w 633"/>
              <a:gd name="T9" fmla="*/ 0 h 958"/>
            </a:gdLst>
            <a:ahLst/>
            <a:cxnLst>
              <a:cxn ang="0">
                <a:pos x="T0" y="T1"/>
              </a:cxn>
              <a:cxn ang="0">
                <a:pos x="T2" y="T3"/>
              </a:cxn>
              <a:cxn ang="0">
                <a:pos x="T4" y="T5"/>
              </a:cxn>
              <a:cxn ang="0">
                <a:pos x="T6" y="T7"/>
              </a:cxn>
              <a:cxn ang="0">
                <a:pos x="T8" y="T9"/>
              </a:cxn>
            </a:cxnLst>
            <a:rect l="0" t="0" r="r" b="b"/>
            <a:pathLst>
              <a:path w="633" h="958">
                <a:moveTo>
                  <a:pt x="0" y="0"/>
                </a:moveTo>
                <a:lnTo>
                  <a:pt x="0" y="325"/>
                </a:lnTo>
                <a:lnTo>
                  <a:pt x="633" y="958"/>
                </a:lnTo>
                <a:lnTo>
                  <a:pt x="633" y="0"/>
                </a:lnTo>
                <a:lnTo>
                  <a:pt x="0" y="0"/>
                </a:lnTo>
                <a:close/>
              </a:path>
            </a:pathLst>
          </a:custGeom>
          <a:solidFill>
            <a:srgbClr val="125742"/>
          </a:solidFill>
          <a:ln>
            <a:noFill/>
          </a:ln>
        </p:spPr>
        <p:txBody>
          <a:bodyPr vert="horz" wrap="square" lIns="91440" tIns="45720" rIns="91440" bIns="45720" numCol="1" anchor="t" anchorCtr="0" compatLnSpc="1">
            <a:prstTxWarp prst="textNoShape">
              <a:avLst/>
            </a:prstTxWarp>
          </a:bodyPr>
          <a:lstStyle/>
          <a:p>
            <a:endParaRPr lang="en-US"/>
          </a:p>
        </p:txBody>
      </p:sp>
      <p:sp>
        <p:nvSpPr>
          <p:cNvPr id="9" name="Freeform 6">
            <a:extLst>
              <a:ext uri="{FF2B5EF4-FFF2-40B4-BE49-F238E27FC236}">
                <a16:creationId xmlns:a16="http://schemas.microsoft.com/office/drawing/2014/main" id="{CA8C72B6-3153-4DBE-A3D4-F23427374E0E}"/>
              </a:ext>
            </a:extLst>
          </p:cNvPr>
          <p:cNvSpPr>
            <a:spLocks/>
          </p:cNvSpPr>
          <p:nvPr/>
        </p:nvSpPr>
        <p:spPr bwMode="auto">
          <a:xfrm>
            <a:off x="10194810" y="-1"/>
            <a:ext cx="1997189" cy="3022601"/>
          </a:xfrm>
          <a:custGeom>
            <a:avLst/>
            <a:gdLst>
              <a:gd name="T0" fmla="*/ 0 w 633"/>
              <a:gd name="T1" fmla="*/ 0 h 958"/>
              <a:gd name="T2" fmla="*/ 0 w 633"/>
              <a:gd name="T3" fmla="*/ 325 h 958"/>
              <a:gd name="T4" fmla="*/ 633 w 633"/>
              <a:gd name="T5" fmla="*/ 958 h 958"/>
              <a:gd name="T6" fmla="*/ 633 w 633"/>
              <a:gd name="T7" fmla="*/ 0 h 958"/>
              <a:gd name="T8" fmla="*/ 0 w 633"/>
              <a:gd name="T9" fmla="*/ 0 h 958"/>
            </a:gdLst>
            <a:ahLst/>
            <a:cxnLst>
              <a:cxn ang="0">
                <a:pos x="T0" y="T1"/>
              </a:cxn>
              <a:cxn ang="0">
                <a:pos x="T2" y="T3"/>
              </a:cxn>
              <a:cxn ang="0">
                <a:pos x="T4" y="T5"/>
              </a:cxn>
              <a:cxn ang="0">
                <a:pos x="T6" y="T7"/>
              </a:cxn>
              <a:cxn ang="0">
                <a:pos x="T8" y="T9"/>
              </a:cxn>
            </a:cxnLst>
            <a:rect l="0" t="0" r="r" b="b"/>
            <a:pathLst>
              <a:path w="633" h="958">
                <a:moveTo>
                  <a:pt x="0" y="0"/>
                </a:moveTo>
                <a:lnTo>
                  <a:pt x="0" y="325"/>
                </a:lnTo>
                <a:lnTo>
                  <a:pt x="633" y="958"/>
                </a:lnTo>
                <a:lnTo>
                  <a:pt x="633" y="0"/>
                </a:lnTo>
                <a:lnTo>
                  <a:pt x="0" y="0"/>
                </a:lnTo>
                <a:close/>
              </a:path>
            </a:pathLst>
          </a:custGeom>
          <a:solidFill>
            <a:srgbClr val="38248A"/>
          </a:solidFill>
          <a:ln>
            <a:noFill/>
          </a:ln>
        </p:spPr>
        <p:txBody>
          <a:bodyPr vert="horz" wrap="square" lIns="91440" tIns="45720" rIns="91440" bIns="45720" numCol="1" anchor="t" anchorCtr="0" compatLnSpc="1">
            <a:prstTxWarp prst="textNoShape">
              <a:avLst/>
            </a:prstTxWarp>
          </a:bodyPr>
          <a:lstStyle/>
          <a:p>
            <a:endParaRPr lang="en-US"/>
          </a:p>
        </p:txBody>
      </p:sp>
      <p:sp>
        <p:nvSpPr>
          <p:cNvPr id="11" name="Title 10">
            <a:extLst>
              <a:ext uri="{FF2B5EF4-FFF2-40B4-BE49-F238E27FC236}">
                <a16:creationId xmlns:a16="http://schemas.microsoft.com/office/drawing/2014/main" id="{E4292A2A-7423-447B-8989-07F02F0D24AD}"/>
              </a:ext>
            </a:extLst>
          </p:cNvPr>
          <p:cNvSpPr>
            <a:spLocks noGrp="1"/>
          </p:cNvSpPr>
          <p:nvPr>
            <p:ph type="title"/>
          </p:nvPr>
        </p:nvSpPr>
        <p:spPr/>
        <p:txBody>
          <a:bodyPr/>
          <a:lstStyle/>
          <a:p>
            <a:r>
              <a:rPr lang="en-US" dirty="0">
                <a:solidFill>
                  <a:srgbClr val="38248A"/>
                </a:solidFill>
              </a:rPr>
              <a:t>Your</a:t>
            </a:r>
            <a:r>
              <a:rPr lang="en-US" dirty="0"/>
              <a:t> </a:t>
            </a:r>
            <a:r>
              <a:rPr lang="en-US" dirty="0">
                <a:solidFill>
                  <a:srgbClr val="FEAC11"/>
                </a:solidFill>
              </a:rPr>
              <a:t>Goes title Here</a:t>
            </a:r>
          </a:p>
        </p:txBody>
      </p:sp>
      <p:sp>
        <p:nvSpPr>
          <p:cNvPr id="13" name="Rectángulo 61">
            <a:extLst>
              <a:ext uri="{FF2B5EF4-FFF2-40B4-BE49-F238E27FC236}">
                <a16:creationId xmlns:a16="http://schemas.microsoft.com/office/drawing/2014/main" id="{DE401CBA-D64C-4471-9D61-C2CF171D3146}"/>
              </a:ext>
            </a:extLst>
          </p:cNvPr>
          <p:cNvSpPr/>
          <p:nvPr/>
        </p:nvSpPr>
        <p:spPr>
          <a:xfrm>
            <a:off x="748903" y="4424151"/>
            <a:ext cx="4457303" cy="1200329"/>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Vivamus non diam metus..</a:t>
            </a:r>
            <a:endParaRPr lang="en-US" sz="1600" dirty="0"/>
          </a:p>
        </p:txBody>
      </p:sp>
      <p:sp>
        <p:nvSpPr>
          <p:cNvPr id="12" name="Freeform 12">
            <a:extLst>
              <a:ext uri="{FF2B5EF4-FFF2-40B4-BE49-F238E27FC236}">
                <a16:creationId xmlns:a16="http://schemas.microsoft.com/office/drawing/2014/main" id="{7E59B20B-BA51-4638-863B-B52C39CF701D}"/>
              </a:ext>
            </a:extLst>
          </p:cNvPr>
          <p:cNvSpPr>
            <a:spLocks/>
          </p:cNvSpPr>
          <p:nvPr/>
        </p:nvSpPr>
        <p:spPr bwMode="auto">
          <a:xfrm rot="10800000">
            <a:off x="-65031" y="0"/>
            <a:ext cx="1619250" cy="1008063"/>
          </a:xfrm>
          <a:custGeom>
            <a:avLst/>
            <a:gdLst>
              <a:gd name="T0" fmla="*/ 1020 w 1020"/>
              <a:gd name="T1" fmla="*/ 0 h 635"/>
              <a:gd name="T2" fmla="*/ 458 w 1020"/>
              <a:gd name="T3" fmla="*/ 0 h 635"/>
              <a:gd name="T4" fmla="*/ 0 w 1020"/>
              <a:gd name="T5" fmla="*/ 635 h 635"/>
              <a:gd name="T6" fmla="*/ 1020 w 1020"/>
              <a:gd name="T7" fmla="*/ 635 h 635"/>
              <a:gd name="T8" fmla="*/ 1020 w 1020"/>
              <a:gd name="T9" fmla="*/ 0 h 635"/>
            </a:gdLst>
            <a:ahLst/>
            <a:cxnLst>
              <a:cxn ang="0">
                <a:pos x="T0" y="T1"/>
              </a:cxn>
              <a:cxn ang="0">
                <a:pos x="T2" y="T3"/>
              </a:cxn>
              <a:cxn ang="0">
                <a:pos x="T4" y="T5"/>
              </a:cxn>
              <a:cxn ang="0">
                <a:pos x="T6" y="T7"/>
              </a:cxn>
              <a:cxn ang="0">
                <a:pos x="T8" y="T9"/>
              </a:cxn>
            </a:cxnLst>
            <a:rect l="0" t="0" r="r" b="b"/>
            <a:pathLst>
              <a:path w="1020" h="635">
                <a:moveTo>
                  <a:pt x="1020" y="0"/>
                </a:moveTo>
                <a:lnTo>
                  <a:pt x="458" y="0"/>
                </a:lnTo>
                <a:lnTo>
                  <a:pt x="0" y="635"/>
                </a:lnTo>
                <a:lnTo>
                  <a:pt x="1020" y="635"/>
                </a:lnTo>
                <a:lnTo>
                  <a:pt x="1020" y="0"/>
                </a:lnTo>
                <a:close/>
              </a:path>
            </a:pathLst>
          </a:custGeom>
          <a:solidFill>
            <a:srgbClr val="FFC043"/>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12">
            <a:extLst>
              <a:ext uri="{FF2B5EF4-FFF2-40B4-BE49-F238E27FC236}">
                <a16:creationId xmlns:a16="http://schemas.microsoft.com/office/drawing/2014/main" id="{842737FD-102D-4446-8DBA-499BF5B79CB9}"/>
              </a:ext>
            </a:extLst>
          </p:cNvPr>
          <p:cNvSpPr>
            <a:spLocks/>
          </p:cNvSpPr>
          <p:nvPr/>
        </p:nvSpPr>
        <p:spPr bwMode="auto">
          <a:xfrm>
            <a:off x="10588681" y="5807868"/>
            <a:ext cx="1619250" cy="1008063"/>
          </a:xfrm>
          <a:custGeom>
            <a:avLst/>
            <a:gdLst>
              <a:gd name="T0" fmla="*/ 1020 w 1020"/>
              <a:gd name="T1" fmla="*/ 0 h 635"/>
              <a:gd name="T2" fmla="*/ 458 w 1020"/>
              <a:gd name="T3" fmla="*/ 0 h 635"/>
              <a:gd name="T4" fmla="*/ 0 w 1020"/>
              <a:gd name="T5" fmla="*/ 635 h 635"/>
              <a:gd name="T6" fmla="*/ 1020 w 1020"/>
              <a:gd name="T7" fmla="*/ 635 h 635"/>
              <a:gd name="T8" fmla="*/ 1020 w 1020"/>
              <a:gd name="T9" fmla="*/ 0 h 635"/>
            </a:gdLst>
            <a:ahLst/>
            <a:cxnLst>
              <a:cxn ang="0">
                <a:pos x="T0" y="T1"/>
              </a:cxn>
              <a:cxn ang="0">
                <a:pos x="T2" y="T3"/>
              </a:cxn>
              <a:cxn ang="0">
                <a:pos x="T4" y="T5"/>
              </a:cxn>
              <a:cxn ang="0">
                <a:pos x="T6" y="T7"/>
              </a:cxn>
              <a:cxn ang="0">
                <a:pos x="T8" y="T9"/>
              </a:cxn>
            </a:cxnLst>
            <a:rect l="0" t="0" r="r" b="b"/>
            <a:pathLst>
              <a:path w="1020" h="635">
                <a:moveTo>
                  <a:pt x="1020" y="0"/>
                </a:moveTo>
                <a:lnTo>
                  <a:pt x="458" y="0"/>
                </a:lnTo>
                <a:lnTo>
                  <a:pt x="0" y="635"/>
                </a:lnTo>
                <a:lnTo>
                  <a:pt x="1020" y="635"/>
                </a:lnTo>
                <a:lnTo>
                  <a:pt x="1020" y="0"/>
                </a:lnTo>
                <a:close/>
              </a:path>
            </a:pathLst>
          </a:custGeom>
          <a:solidFill>
            <a:srgbClr val="FFC043"/>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456112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BF8F43D6-B350-4AC5-B878-E732E11FE7BB}"/>
              </a:ext>
            </a:extLst>
          </p:cNvPr>
          <p:cNvSpPr/>
          <p:nvPr/>
        </p:nvSpPr>
        <p:spPr>
          <a:xfrm>
            <a:off x="0" y="0"/>
            <a:ext cx="12192000" cy="6858000"/>
          </a:xfrm>
          <a:prstGeom prst="rect">
            <a:avLst/>
          </a:prstGeom>
          <a:solidFill>
            <a:srgbClr val="38248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Placeholder 3">
            <a:extLst>
              <a:ext uri="{FF2B5EF4-FFF2-40B4-BE49-F238E27FC236}">
                <a16:creationId xmlns:a16="http://schemas.microsoft.com/office/drawing/2014/main" id="{D8CC5365-E0C3-4D68-BB96-25512A23D0CF}"/>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3935" r="3935"/>
          <a:stretch>
            <a:fillRect/>
          </a:stretch>
        </p:blipFill>
        <p:spPr/>
      </p:pic>
      <p:sp>
        <p:nvSpPr>
          <p:cNvPr id="11" name="Freeform 7">
            <a:extLst>
              <a:ext uri="{FF2B5EF4-FFF2-40B4-BE49-F238E27FC236}">
                <a16:creationId xmlns:a16="http://schemas.microsoft.com/office/drawing/2014/main" id="{A3AE255B-FCBC-4AC6-A88E-9F254D4F7F52}"/>
              </a:ext>
            </a:extLst>
          </p:cNvPr>
          <p:cNvSpPr>
            <a:spLocks/>
          </p:cNvSpPr>
          <p:nvPr/>
        </p:nvSpPr>
        <p:spPr bwMode="auto">
          <a:xfrm>
            <a:off x="1224598" y="3429000"/>
            <a:ext cx="3297877" cy="2088071"/>
          </a:xfrm>
          <a:custGeom>
            <a:avLst/>
            <a:gdLst>
              <a:gd name="T0" fmla="*/ 2069 w 2069"/>
              <a:gd name="T1" fmla="*/ 0 h 1310"/>
              <a:gd name="T2" fmla="*/ 961 w 2069"/>
              <a:gd name="T3" fmla="*/ 0 h 1310"/>
              <a:gd name="T4" fmla="*/ 426 w 2069"/>
              <a:gd name="T5" fmla="*/ 728 h 1310"/>
              <a:gd name="T6" fmla="*/ 0 w 2069"/>
              <a:gd name="T7" fmla="*/ 1310 h 1310"/>
              <a:gd name="T8" fmla="*/ 1100 w 2069"/>
              <a:gd name="T9" fmla="*/ 1310 h 1310"/>
              <a:gd name="T10" fmla="*/ 1217 w 2069"/>
              <a:gd name="T11" fmla="*/ 1155 h 1310"/>
              <a:gd name="T12" fmla="*/ 2069 w 2069"/>
              <a:gd name="T13" fmla="*/ 0 h 1310"/>
            </a:gdLst>
            <a:ahLst/>
            <a:cxnLst>
              <a:cxn ang="0">
                <a:pos x="T0" y="T1"/>
              </a:cxn>
              <a:cxn ang="0">
                <a:pos x="T2" y="T3"/>
              </a:cxn>
              <a:cxn ang="0">
                <a:pos x="T4" y="T5"/>
              </a:cxn>
              <a:cxn ang="0">
                <a:pos x="T6" y="T7"/>
              </a:cxn>
              <a:cxn ang="0">
                <a:pos x="T8" y="T9"/>
              </a:cxn>
              <a:cxn ang="0">
                <a:pos x="T10" y="T11"/>
              </a:cxn>
              <a:cxn ang="0">
                <a:pos x="T12" y="T13"/>
              </a:cxn>
            </a:cxnLst>
            <a:rect l="0" t="0" r="r" b="b"/>
            <a:pathLst>
              <a:path w="2069" h="1310">
                <a:moveTo>
                  <a:pt x="2069" y="0"/>
                </a:moveTo>
                <a:lnTo>
                  <a:pt x="961" y="0"/>
                </a:lnTo>
                <a:lnTo>
                  <a:pt x="426" y="728"/>
                </a:lnTo>
                <a:lnTo>
                  <a:pt x="0" y="1310"/>
                </a:lnTo>
                <a:lnTo>
                  <a:pt x="1100" y="1310"/>
                </a:lnTo>
                <a:lnTo>
                  <a:pt x="1217" y="1155"/>
                </a:lnTo>
                <a:lnTo>
                  <a:pt x="2069" y="0"/>
                </a:lnTo>
                <a:close/>
              </a:path>
            </a:pathLst>
          </a:custGeom>
          <a:solidFill>
            <a:srgbClr val="FFC043"/>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8131B8AC-60C7-438D-AE01-EDBDED73E700}"/>
              </a:ext>
            </a:extLst>
          </p:cNvPr>
          <p:cNvSpPr>
            <a:spLocks/>
          </p:cNvSpPr>
          <p:nvPr/>
        </p:nvSpPr>
        <p:spPr bwMode="auto">
          <a:xfrm>
            <a:off x="7127577" y="1033673"/>
            <a:ext cx="3297877" cy="2088071"/>
          </a:xfrm>
          <a:custGeom>
            <a:avLst/>
            <a:gdLst>
              <a:gd name="T0" fmla="*/ 2069 w 2069"/>
              <a:gd name="T1" fmla="*/ 0 h 1310"/>
              <a:gd name="T2" fmla="*/ 961 w 2069"/>
              <a:gd name="T3" fmla="*/ 0 h 1310"/>
              <a:gd name="T4" fmla="*/ 426 w 2069"/>
              <a:gd name="T5" fmla="*/ 728 h 1310"/>
              <a:gd name="T6" fmla="*/ 0 w 2069"/>
              <a:gd name="T7" fmla="*/ 1310 h 1310"/>
              <a:gd name="T8" fmla="*/ 1100 w 2069"/>
              <a:gd name="T9" fmla="*/ 1310 h 1310"/>
              <a:gd name="T10" fmla="*/ 1217 w 2069"/>
              <a:gd name="T11" fmla="*/ 1155 h 1310"/>
              <a:gd name="T12" fmla="*/ 2069 w 2069"/>
              <a:gd name="T13" fmla="*/ 0 h 1310"/>
            </a:gdLst>
            <a:ahLst/>
            <a:cxnLst>
              <a:cxn ang="0">
                <a:pos x="T0" y="T1"/>
              </a:cxn>
              <a:cxn ang="0">
                <a:pos x="T2" y="T3"/>
              </a:cxn>
              <a:cxn ang="0">
                <a:pos x="T4" y="T5"/>
              </a:cxn>
              <a:cxn ang="0">
                <a:pos x="T6" y="T7"/>
              </a:cxn>
              <a:cxn ang="0">
                <a:pos x="T8" y="T9"/>
              </a:cxn>
              <a:cxn ang="0">
                <a:pos x="T10" y="T11"/>
              </a:cxn>
              <a:cxn ang="0">
                <a:pos x="T12" y="T13"/>
              </a:cxn>
            </a:cxnLst>
            <a:rect l="0" t="0" r="r" b="b"/>
            <a:pathLst>
              <a:path w="2069" h="1310">
                <a:moveTo>
                  <a:pt x="2069" y="0"/>
                </a:moveTo>
                <a:lnTo>
                  <a:pt x="961" y="0"/>
                </a:lnTo>
                <a:lnTo>
                  <a:pt x="426" y="728"/>
                </a:lnTo>
                <a:lnTo>
                  <a:pt x="0" y="1310"/>
                </a:lnTo>
                <a:lnTo>
                  <a:pt x="1100" y="1310"/>
                </a:lnTo>
                <a:lnTo>
                  <a:pt x="1217" y="1155"/>
                </a:lnTo>
                <a:lnTo>
                  <a:pt x="2069" y="0"/>
                </a:lnTo>
                <a:close/>
              </a:path>
            </a:pathLst>
          </a:custGeom>
          <a:solidFill>
            <a:srgbClr val="FEAC11"/>
          </a:solidFill>
          <a:ln>
            <a:noFill/>
          </a:ln>
        </p:spPr>
        <p:txBody>
          <a:bodyPr vert="horz" wrap="square" lIns="91440" tIns="45720" rIns="91440" bIns="45720" numCol="1" anchor="t" anchorCtr="0" compatLnSpc="1">
            <a:prstTxWarp prst="textNoShape">
              <a:avLst/>
            </a:prstTxWarp>
          </a:bodyPr>
          <a:lstStyle/>
          <a:p>
            <a:endParaRPr lang="en-US"/>
          </a:p>
        </p:txBody>
      </p:sp>
      <p:sp>
        <p:nvSpPr>
          <p:cNvPr id="15" name="TextBox 14">
            <a:extLst>
              <a:ext uri="{FF2B5EF4-FFF2-40B4-BE49-F238E27FC236}">
                <a16:creationId xmlns:a16="http://schemas.microsoft.com/office/drawing/2014/main" id="{7F05DFE1-5C51-4A76-8B34-27AB4E31BC5E}"/>
              </a:ext>
            </a:extLst>
          </p:cNvPr>
          <p:cNvSpPr txBox="1"/>
          <p:nvPr/>
        </p:nvSpPr>
        <p:spPr>
          <a:xfrm>
            <a:off x="1018379" y="1033673"/>
            <a:ext cx="3504096" cy="1446550"/>
          </a:xfrm>
          <a:prstGeom prst="rect">
            <a:avLst/>
          </a:prstGeom>
          <a:noFill/>
        </p:spPr>
        <p:txBody>
          <a:bodyPr wrap="square" rtlCol="0">
            <a:spAutoFit/>
          </a:bodyPr>
          <a:lstStyle/>
          <a:p>
            <a:r>
              <a:rPr lang="en-US" sz="4400" b="1" dirty="0">
                <a:solidFill>
                  <a:schemeClr val="bg1"/>
                </a:solidFill>
                <a:latin typeface="+mj-lt"/>
              </a:rPr>
              <a:t>Your Title Goes Here</a:t>
            </a:r>
          </a:p>
        </p:txBody>
      </p:sp>
      <p:sp>
        <p:nvSpPr>
          <p:cNvPr id="16" name="Rectángulo 61">
            <a:extLst>
              <a:ext uri="{FF2B5EF4-FFF2-40B4-BE49-F238E27FC236}">
                <a16:creationId xmlns:a16="http://schemas.microsoft.com/office/drawing/2014/main" id="{F6AB1271-7335-42FD-9782-A34A06D1B339}"/>
              </a:ext>
            </a:extLst>
          </p:cNvPr>
          <p:cNvSpPr/>
          <p:nvPr/>
        </p:nvSpPr>
        <p:spPr>
          <a:xfrm>
            <a:off x="6751320" y="3621787"/>
            <a:ext cx="4457303" cy="2693045"/>
          </a:xfrm>
          <a:prstGeom prst="rect">
            <a:avLst/>
          </a:prstGeom>
        </p:spPr>
        <p:txBody>
          <a:bodyPr wrap="square">
            <a:spAutoFit/>
          </a:bodyPr>
          <a:lstStyle/>
          <a:p>
            <a:pPr algn="just"/>
            <a:r>
              <a:rPr lang="en-US" sz="1700" b="1" dirty="0">
                <a:solidFill>
                  <a:schemeClr val="bg1"/>
                </a:solidFill>
              </a:rPr>
              <a:t>Lorem ipsum </a:t>
            </a:r>
            <a:r>
              <a:rPr lang="en-US" sz="1700" dirty="0">
                <a:solidFill>
                  <a:schemeClr val="bg1"/>
                </a:solidFill>
              </a:rPr>
              <a:t>dolor sit amet, consectetur adipiscing elit. Curabitur eros leo, accumsan quis arcu ac, molestie ornare justo. Vivamus non diam </a:t>
            </a:r>
            <a:r>
              <a:rPr lang="en-US" sz="1700" dirty="0" err="1">
                <a:solidFill>
                  <a:schemeClr val="bg1"/>
                </a:solidFill>
              </a:rPr>
              <a:t>metus</a:t>
            </a:r>
            <a:r>
              <a:rPr lang="en-US" sz="1700" dirty="0">
                <a:solidFill>
                  <a:schemeClr val="bg1"/>
                </a:solidFill>
              </a:rPr>
              <a:t>..</a:t>
            </a:r>
          </a:p>
          <a:p>
            <a:pPr algn="just"/>
            <a:endParaRPr lang="en-US" sz="1700" dirty="0">
              <a:solidFill>
                <a:schemeClr val="bg1"/>
              </a:solidFill>
            </a:endParaRPr>
          </a:p>
          <a:p>
            <a:pPr algn="just"/>
            <a:r>
              <a:rPr lang="en-US" sz="1700" dirty="0">
                <a:solidFill>
                  <a:schemeClr val="bg1"/>
                </a:solidFill>
              </a:rPr>
              <a:t>Lorem ipsum dolor sit </a:t>
            </a:r>
            <a:r>
              <a:rPr lang="en-US" sz="1700" dirty="0" err="1">
                <a:solidFill>
                  <a:schemeClr val="bg1"/>
                </a:solidFill>
              </a:rPr>
              <a:t>amet</a:t>
            </a:r>
            <a:r>
              <a:rPr lang="en-US" sz="1700" dirty="0">
                <a:solidFill>
                  <a:schemeClr val="bg1"/>
                </a:solidFill>
              </a:rPr>
              <a:t>, consectetur </a:t>
            </a:r>
            <a:r>
              <a:rPr lang="en-US" sz="1700" dirty="0" err="1">
                <a:solidFill>
                  <a:schemeClr val="bg1"/>
                </a:solidFill>
              </a:rPr>
              <a:t>adipiscing</a:t>
            </a:r>
            <a:r>
              <a:rPr lang="en-US" sz="1700" dirty="0">
                <a:solidFill>
                  <a:schemeClr val="bg1"/>
                </a:solidFill>
              </a:rPr>
              <a:t> </a:t>
            </a:r>
            <a:r>
              <a:rPr lang="en-US" sz="1700" dirty="0" err="1">
                <a:solidFill>
                  <a:schemeClr val="bg1"/>
                </a:solidFill>
              </a:rPr>
              <a:t>elit</a:t>
            </a:r>
            <a:r>
              <a:rPr lang="en-US" sz="1700" dirty="0">
                <a:solidFill>
                  <a:schemeClr val="bg1"/>
                </a:solidFill>
              </a:rPr>
              <a:t>. </a:t>
            </a:r>
            <a:r>
              <a:rPr lang="en-US" sz="1700" dirty="0" err="1">
                <a:solidFill>
                  <a:schemeClr val="bg1"/>
                </a:solidFill>
              </a:rPr>
              <a:t>Curabitur</a:t>
            </a:r>
            <a:r>
              <a:rPr lang="en-US" sz="1700" dirty="0">
                <a:solidFill>
                  <a:schemeClr val="bg1"/>
                </a:solidFill>
              </a:rPr>
              <a:t> </a:t>
            </a:r>
            <a:r>
              <a:rPr lang="en-US" sz="1700" dirty="0" err="1">
                <a:solidFill>
                  <a:schemeClr val="bg1"/>
                </a:solidFill>
              </a:rPr>
              <a:t>eros</a:t>
            </a:r>
            <a:r>
              <a:rPr lang="en-US" sz="1700" dirty="0">
                <a:solidFill>
                  <a:schemeClr val="bg1"/>
                </a:solidFill>
              </a:rPr>
              <a:t> </a:t>
            </a:r>
            <a:r>
              <a:rPr lang="en-US" sz="1700" dirty="0" err="1">
                <a:solidFill>
                  <a:schemeClr val="bg1"/>
                </a:solidFill>
              </a:rPr>
              <a:t>leo</a:t>
            </a:r>
            <a:r>
              <a:rPr lang="en-US" sz="1700" dirty="0">
                <a:solidFill>
                  <a:schemeClr val="bg1"/>
                </a:solidFill>
              </a:rPr>
              <a:t>, </a:t>
            </a:r>
            <a:r>
              <a:rPr lang="en-US" sz="1700" dirty="0" err="1">
                <a:solidFill>
                  <a:schemeClr val="bg1"/>
                </a:solidFill>
              </a:rPr>
              <a:t>accumsan</a:t>
            </a:r>
            <a:r>
              <a:rPr lang="en-US" sz="1700" dirty="0">
                <a:solidFill>
                  <a:schemeClr val="bg1"/>
                </a:solidFill>
              </a:rPr>
              <a:t> </a:t>
            </a:r>
            <a:r>
              <a:rPr lang="en-US" sz="1700" dirty="0" err="1">
                <a:solidFill>
                  <a:schemeClr val="bg1"/>
                </a:solidFill>
              </a:rPr>
              <a:t>quis</a:t>
            </a:r>
            <a:r>
              <a:rPr lang="en-US" sz="1700" dirty="0">
                <a:solidFill>
                  <a:schemeClr val="bg1"/>
                </a:solidFill>
              </a:rPr>
              <a:t> </a:t>
            </a:r>
            <a:r>
              <a:rPr lang="en-US" sz="1700" dirty="0" err="1">
                <a:solidFill>
                  <a:schemeClr val="bg1"/>
                </a:solidFill>
              </a:rPr>
              <a:t>arcu</a:t>
            </a:r>
            <a:r>
              <a:rPr lang="en-US" sz="1700" dirty="0">
                <a:solidFill>
                  <a:schemeClr val="bg1"/>
                </a:solidFill>
              </a:rPr>
              <a:t> ac, </a:t>
            </a:r>
            <a:r>
              <a:rPr lang="en-US" sz="1700" dirty="0" err="1">
                <a:solidFill>
                  <a:schemeClr val="bg1"/>
                </a:solidFill>
              </a:rPr>
              <a:t>molestie</a:t>
            </a:r>
            <a:r>
              <a:rPr lang="en-US" sz="1700" dirty="0">
                <a:solidFill>
                  <a:schemeClr val="bg1"/>
                </a:solidFill>
              </a:rPr>
              <a:t> </a:t>
            </a:r>
            <a:r>
              <a:rPr lang="en-US" sz="1700" dirty="0" err="1">
                <a:solidFill>
                  <a:schemeClr val="bg1"/>
                </a:solidFill>
              </a:rPr>
              <a:t>ornare</a:t>
            </a:r>
            <a:r>
              <a:rPr lang="en-US" sz="1700" dirty="0">
                <a:solidFill>
                  <a:schemeClr val="bg1"/>
                </a:solidFill>
              </a:rPr>
              <a:t> </a:t>
            </a:r>
            <a:r>
              <a:rPr lang="en-US" sz="1700" dirty="0" err="1">
                <a:solidFill>
                  <a:schemeClr val="bg1"/>
                </a:solidFill>
              </a:rPr>
              <a:t>justo</a:t>
            </a:r>
            <a:r>
              <a:rPr lang="en-US" sz="1700" dirty="0">
                <a:solidFill>
                  <a:schemeClr val="bg1"/>
                </a:solidFill>
              </a:rPr>
              <a:t>. </a:t>
            </a:r>
            <a:r>
              <a:rPr lang="en-US" sz="1700" dirty="0" err="1">
                <a:solidFill>
                  <a:schemeClr val="bg1"/>
                </a:solidFill>
              </a:rPr>
              <a:t>Vivamus</a:t>
            </a:r>
            <a:r>
              <a:rPr lang="en-US" sz="1700" dirty="0">
                <a:solidFill>
                  <a:schemeClr val="bg1"/>
                </a:solidFill>
              </a:rPr>
              <a:t> non diam </a:t>
            </a:r>
            <a:r>
              <a:rPr lang="en-US" sz="1700" dirty="0" err="1">
                <a:solidFill>
                  <a:schemeClr val="bg1"/>
                </a:solidFill>
              </a:rPr>
              <a:t>metus</a:t>
            </a:r>
            <a:r>
              <a:rPr lang="en-US" sz="1700" dirty="0">
                <a:solidFill>
                  <a:schemeClr val="bg1"/>
                </a:solidFill>
              </a:rPr>
              <a:t>..</a:t>
            </a:r>
          </a:p>
          <a:p>
            <a:pPr algn="just"/>
            <a:endParaRPr lang="en-US" sz="1600" dirty="0">
              <a:solidFill>
                <a:schemeClr val="bg1"/>
              </a:solidFill>
            </a:endParaRPr>
          </a:p>
        </p:txBody>
      </p:sp>
    </p:spTree>
    <p:extLst>
      <p:ext uri="{BB962C8B-B14F-4D97-AF65-F5344CB8AC3E}">
        <p14:creationId xmlns:p14="http://schemas.microsoft.com/office/powerpoint/2010/main" val="1231893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ángulo 61">
            <a:extLst>
              <a:ext uri="{FF2B5EF4-FFF2-40B4-BE49-F238E27FC236}">
                <a16:creationId xmlns:a16="http://schemas.microsoft.com/office/drawing/2014/main" id="{5FCD56A0-6724-49FB-A930-804DBC6F42D5}"/>
              </a:ext>
            </a:extLst>
          </p:cNvPr>
          <p:cNvSpPr/>
          <p:nvPr/>
        </p:nvSpPr>
        <p:spPr>
          <a:xfrm>
            <a:off x="1982531" y="903162"/>
            <a:ext cx="3504096" cy="923330"/>
          </a:xfrm>
          <a:prstGeom prst="rect">
            <a:avLst/>
          </a:prstGeom>
        </p:spPr>
        <p:txBody>
          <a:bodyPr wrap="square">
            <a:spAutoFit/>
          </a:bodyPr>
          <a:lstStyle/>
          <a:p>
            <a:pPr algn="r"/>
            <a:r>
              <a:rPr lang="en-US" b="1" dirty="0"/>
              <a:t>Lorem ipsum </a:t>
            </a:r>
            <a:r>
              <a:rPr lang="en-US" dirty="0"/>
              <a:t>dolor sit amet, consectetur adipiscing elit. Curabitur eros leo, </a:t>
            </a:r>
            <a:r>
              <a:rPr lang="en-US" dirty="0" err="1"/>
              <a:t>accumsan</a:t>
            </a:r>
            <a:r>
              <a:rPr lang="en-US" dirty="0"/>
              <a:t> </a:t>
            </a:r>
            <a:r>
              <a:rPr lang="en-US" dirty="0" err="1"/>
              <a:t>quis</a:t>
            </a:r>
            <a:endParaRPr lang="en-US" sz="1600" dirty="0"/>
          </a:p>
        </p:txBody>
      </p:sp>
      <p:sp>
        <p:nvSpPr>
          <p:cNvPr id="10" name="Rectángulo 61">
            <a:extLst>
              <a:ext uri="{FF2B5EF4-FFF2-40B4-BE49-F238E27FC236}">
                <a16:creationId xmlns:a16="http://schemas.microsoft.com/office/drawing/2014/main" id="{72647233-C703-4424-9D54-CD8527BB8AAD}"/>
              </a:ext>
            </a:extLst>
          </p:cNvPr>
          <p:cNvSpPr/>
          <p:nvPr/>
        </p:nvSpPr>
        <p:spPr>
          <a:xfrm>
            <a:off x="5905954" y="4740097"/>
            <a:ext cx="3504096" cy="1200329"/>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a:t>
            </a:r>
            <a:endParaRPr lang="en-US" sz="1600" dirty="0"/>
          </a:p>
        </p:txBody>
      </p:sp>
      <p:sp>
        <p:nvSpPr>
          <p:cNvPr id="11" name="Rectángulo 61">
            <a:extLst>
              <a:ext uri="{FF2B5EF4-FFF2-40B4-BE49-F238E27FC236}">
                <a16:creationId xmlns:a16="http://schemas.microsoft.com/office/drawing/2014/main" id="{657BAE09-0703-4717-B07B-6CC897CAD8C4}"/>
              </a:ext>
            </a:extLst>
          </p:cNvPr>
          <p:cNvSpPr/>
          <p:nvPr/>
        </p:nvSpPr>
        <p:spPr>
          <a:xfrm>
            <a:off x="7746363" y="2908212"/>
            <a:ext cx="3504096" cy="1200329"/>
          </a:xfrm>
          <a:prstGeom prst="rect">
            <a:avLst/>
          </a:prstGeom>
        </p:spPr>
        <p:txBody>
          <a:bodyPr wrap="square">
            <a:spAutoFit/>
          </a:bodyPr>
          <a:lstStyle/>
          <a:p>
            <a:r>
              <a:rPr lang="en-US" b="1" dirty="0"/>
              <a:t>Lorem ipsum </a:t>
            </a:r>
            <a:r>
              <a:rPr lang="en-US" dirty="0"/>
              <a:t>dolor sit amet, consectetur adipiscing elit. Curabitur eros leo, accumsan quis arcu ac, molestie ornare justo. </a:t>
            </a:r>
            <a:endParaRPr lang="en-US" sz="1600" dirty="0"/>
          </a:p>
        </p:txBody>
      </p:sp>
      <p:sp>
        <p:nvSpPr>
          <p:cNvPr id="12" name="Rectángulo 61">
            <a:extLst>
              <a:ext uri="{FF2B5EF4-FFF2-40B4-BE49-F238E27FC236}">
                <a16:creationId xmlns:a16="http://schemas.microsoft.com/office/drawing/2014/main" id="{C4551BC1-BA76-4401-8ED3-F0460F19DE32}"/>
              </a:ext>
            </a:extLst>
          </p:cNvPr>
          <p:cNvSpPr/>
          <p:nvPr/>
        </p:nvSpPr>
        <p:spPr>
          <a:xfrm>
            <a:off x="343650" y="2552522"/>
            <a:ext cx="3504096" cy="1200329"/>
          </a:xfrm>
          <a:prstGeom prst="rect">
            <a:avLst/>
          </a:prstGeom>
        </p:spPr>
        <p:txBody>
          <a:bodyPr wrap="square">
            <a:spAutoFit/>
          </a:bodyPr>
          <a:lstStyle/>
          <a:p>
            <a:pPr algn="r"/>
            <a:r>
              <a:rPr lang="en-US" b="1" dirty="0"/>
              <a:t>Lorem ipsum </a:t>
            </a:r>
            <a:r>
              <a:rPr lang="en-US" dirty="0"/>
              <a:t>dolor sit amet, consectetur adipiscing elit. Curabitur eros leo, accumsan quis arcu ac, molestie ornare justo. </a:t>
            </a:r>
            <a:endParaRPr lang="en-US" sz="1600" dirty="0"/>
          </a:p>
        </p:txBody>
      </p:sp>
      <p:grpSp>
        <p:nvGrpSpPr>
          <p:cNvPr id="2" name="Group 4">
            <a:extLst>
              <a:ext uri="{FF2B5EF4-FFF2-40B4-BE49-F238E27FC236}">
                <a16:creationId xmlns:a16="http://schemas.microsoft.com/office/drawing/2014/main" id="{DDF837A9-C253-4D9C-A037-6311D7EA992B}"/>
              </a:ext>
            </a:extLst>
          </p:cNvPr>
          <p:cNvGrpSpPr>
            <a:grpSpLocks noChangeAspect="1"/>
          </p:cNvGrpSpPr>
          <p:nvPr/>
        </p:nvGrpSpPr>
        <p:grpSpPr bwMode="auto">
          <a:xfrm>
            <a:off x="3956050" y="815976"/>
            <a:ext cx="3505200" cy="5227638"/>
            <a:chOff x="2492" y="514"/>
            <a:chExt cx="2208" cy="3293"/>
          </a:xfrm>
        </p:grpSpPr>
        <p:sp>
          <p:nvSpPr>
            <p:cNvPr id="4" name="Freeform 5">
              <a:extLst>
                <a:ext uri="{FF2B5EF4-FFF2-40B4-BE49-F238E27FC236}">
                  <a16:creationId xmlns:a16="http://schemas.microsoft.com/office/drawing/2014/main" id="{BB1411D7-6081-4064-B2D9-9D87802D3F6D}"/>
                </a:ext>
              </a:extLst>
            </p:cNvPr>
            <p:cNvSpPr>
              <a:spLocks noEditPoints="1"/>
            </p:cNvSpPr>
            <p:nvPr/>
          </p:nvSpPr>
          <p:spPr bwMode="auto">
            <a:xfrm>
              <a:off x="2492" y="1599"/>
              <a:ext cx="358" cy="851"/>
            </a:xfrm>
            <a:custGeom>
              <a:avLst/>
              <a:gdLst>
                <a:gd name="T0" fmla="*/ 0 w 300"/>
                <a:gd name="T1" fmla="*/ 151 h 713"/>
                <a:gd name="T2" fmla="*/ 0 w 300"/>
                <a:gd name="T3" fmla="*/ 563 h 713"/>
                <a:gd name="T4" fmla="*/ 150 w 300"/>
                <a:gd name="T5" fmla="*/ 713 h 713"/>
                <a:gd name="T6" fmla="*/ 150 w 300"/>
                <a:gd name="T7" fmla="*/ 713 h 713"/>
                <a:gd name="T8" fmla="*/ 300 w 300"/>
                <a:gd name="T9" fmla="*/ 563 h 713"/>
                <a:gd name="T10" fmla="*/ 300 w 300"/>
                <a:gd name="T11" fmla="*/ 512 h 713"/>
                <a:gd name="T12" fmla="*/ 44 w 300"/>
                <a:gd name="T13" fmla="*/ 256 h 713"/>
                <a:gd name="T14" fmla="*/ 10 w 300"/>
                <a:gd name="T15" fmla="*/ 204 h 713"/>
                <a:gd name="T16" fmla="*/ 1 w 300"/>
                <a:gd name="T17" fmla="*/ 160 h 713"/>
                <a:gd name="T18" fmla="*/ 1 w 300"/>
                <a:gd name="T19" fmla="*/ 160 h 713"/>
                <a:gd name="T20" fmla="*/ 1 w 300"/>
                <a:gd name="T21" fmla="*/ 160 h 713"/>
                <a:gd name="T22" fmla="*/ 0 w 300"/>
                <a:gd name="T23" fmla="*/ 151 h 713"/>
                <a:gd name="T24" fmla="*/ 0 w 300"/>
                <a:gd name="T25" fmla="*/ 141 h 713"/>
                <a:gd name="T26" fmla="*/ 0 w 300"/>
                <a:gd name="T27" fmla="*/ 141 h 713"/>
                <a:gd name="T28" fmla="*/ 0 w 300"/>
                <a:gd name="T29" fmla="*/ 141 h 713"/>
                <a:gd name="T30" fmla="*/ 0 w 300"/>
                <a:gd name="T31" fmla="*/ 141 h 713"/>
                <a:gd name="T32" fmla="*/ 0 w 300"/>
                <a:gd name="T33" fmla="*/ 141 h 713"/>
                <a:gd name="T34" fmla="*/ 10 w 300"/>
                <a:gd name="T35" fmla="*/ 96 h 713"/>
                <a:gd name="T36" fmla="*/ 1 w 300"/>
                <a:gd name="T37" fmla="*/ 141 h 713"/>
                <a:gd name="T38" fmla="*/ 1 w 300"/>
                <a:gd name="T39" fmla="*/ 141 h 713"/>
                <a:gd name="T40" fmla="*/ 10 w 300"/>
                <a:gd name="T41" fmla="*/ 96 h 713"/>
                <a:gd name="T42" fmla="*/ 10 w 300"/>
                <a:gd name="T43" fmla="*/ 96 h 713"/>
                <a:gd name="T44" fmla="*/ 150 w 300"/>
                <a:gd name="T45" fmla="*/ 0 h 713"/>
                <a:gd name="T46" fmla="*/ 92 w 300"/>
                <a:gd name="T47" fmla="*/ 12 h 713"/>
                <a:gd name="T48" fmla="*/ 94 w 300"/>
                <a:gd name="T49" fmla="*/ 11 h 713"/>
                <a:gd name="T50" fmla="*/ 94 w 300"/>
                <a:gd name="T51" fmla="*/ 11 h 713"/>
                <a:gd name="T52" fmla="*/ 94 w 300"/>
                <a:gd name="T53" fmla="*/ 11 h 713"/>
                <a:gd name="T54" fmla="*/ 145 w 300"/>
                <a:gd name="T55" fmla="*/ 0 h 713"/>
                <a:gd name="T56" fmla="*/ 145 w 300"/>
                <a:gd name="T57" fmla="*/ 0 h 713"/>
                <a:gd name="T58" fmla="*/ 145 w 300"/>
                <a:gd name="T59" fmla="*/ 0 h 713"/>
                <a:gd name="T60" fmla="*/ 146 w 300"/>
                <a:gd name="T61" fmla="*/ 0 h 713"/>
                <a:gd name="T62" fmla="*/ 146 w 300"/>
                <a:gd name="T63" fmla="*/ 0 h 713"/>
                <a:gd name="T64" fmla="*/ 150 w 300"/>
                <a:gd name="T65" fmla="*/ 0 h 713"/>
                <a:gd name="T66" fmla="*/ 151 w 300"/>
                <a:gd name="T67" fmla="*/ 0 h 713"/>
                <a:gd name="T68" fmla="*/ 151 w 300"/>
                <a:gd name="T69" fmla="*/ 0 h 713"/>
                <a:gd name="T70" fmla="*/ 150 w 300"/>
                <a:gd name="T71" fmla="*/ 0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300" h="713">
                  <a:moveTo>
                    <a:pt x="0" y="151"/>
                  </a:moveTo>
                  <a:cubicBezTo>
                    <a:pt x="0" y="563"/>
                    <a:pt x="0" y="563"/>
                    <a:pt x="0" y="563"/>
                  </a:cubicBezTo>
                  <a:cubicBezTo>
                    <a:pt x="0" y="646"/>
                    <a:pt x="67" y="713"/>
                    <a:pt x="150" y="713"/>
                  </a:cubicBezTo>
                  <a:cubicBezTo>
                    <a:pt x="150" y="713"/>
                    <a:pt x="150" y="713"/>
                    <a:pt x="150" y="713"/>
                  </a:cubicBezTo>
                  <a:cubicBezTo>
                    <a:pt x="233" y="713"/>
                    <a:pt x="300" y="646"/>
                    <a:pt x="300" y="563"/>
                  </a:cubicBezTo>
                  <a:cubicBezTo>
                    <a:pt x="300" y="512"/>
                    <a:pt x="300" y="512"/>
                    <a:pt x="300" y="512"/>
                  </a:cubicBezTo>
                  <a:cubicBezTo>
                    <a:pt x="44" y="256"/>
                    <a:pt x="44" y="256"/>
                    <a:pt x="44" y="256"/>
                  </a:cubicBezTo>
                  <a:cubicBezTo>
                    <a:pt x="29" y="241"/>
                    <a:pt x="17" y="223"/>
                    <a:pt x="10" y="204"/>
                  </a:cubicBezTo>
                  <a:cubicBezTo>
                    <a:pt x="5" y="190"/>
                    <a:pt x="2" y="175"/>
                    <a:pt x="1" y="160"/>
                  </a:cubicBezTo>
                  <a:cubicBezTo>
                    <a:pt x="1" y="160"/>
                    <a:pt x="1" y="160"/>
                    <a:pt x="1" y="160"/>
                  </a:cubicBezTo>
                  <a:cubicBezTo>
                    <a:pt x="1" y="160"/>
                    <a:pt x="1" y="160"/>
                    <a:pt x="1" y="160"/>
                  </a:cubicBezTo>
                  <a:cubicBezTo>
                    <a:pt x="0" y="157"/>
                    <a:pt x="0" y="154"/>
                    <a:pt x="0" y="151"/>
                  </a:cubicBezTo>
                  <a:moveTo>
                    <a:pt x="0" y="141"/>
                  </a:moveTo>
                  <a:cubicBezTo>
                    <a:pt x="0" y="141"/>
                    <a:pt x="0" y="141"/>
                    <a:pt x="0" y="141"/>
                  </a:cubicBezTo>
                  <a:cubicBezTo>
                    <a:pt x="0" y="141"/>
                    <a:pt x="0" y="141"/>
                    <a:pt x="0" y="141"/>
                  </a:cubicBezTo>
                  <a:cubicBezTo>
                    <a:pt x="0" y="141"/>
                    <a:pt x="0" y="141"/>
                    <a:pt x="0" y="141"/>
                  </a:cubicBezTo>
                  <a:cubicBezTo>
                    <a:pt x="0" y="141"/>
                    <a:pt x="0" y="141"/>
                    <a:pt x="0" y="141"/>
                  </a:cubicBezTo>
                  <a:moveTo>
                    <a:pt x="10" y="96"/>
                  </a:moveTo>
                  <a:cubicBezTo>
                    <a:pt x="5" y="110"/>
                    <a:pt x="1" y="125"/>
                    <a:pt x="1" y="141"/>
                  </a:cubicBezTo>
                  <a:cubicBezTo>
                    <a:pt x="1" y="141"/>
                    <a:pt x="1" y="141"/>
                    <a:pt x="1" y="141"/>
                  </a:cubicBezTo>
                  <a:cubicBezTo>
                    <a:pt x="1" y="125"/>
                    <a:pt x="5" y="110"/>
                    <a:pt x="10" y="96"/>
                  </a:cubicBezTo>
                  <a:cubicBezTo>
                    <a:pt x="10" y="96"/>
                    <a:pt x="10" y="96"/>
                    <a:pt x="10" y="96"/>
                  </a:cubicBezTo>
                  <a:moveTo>
                    <a:pt x="150" y="0"/>
                  </a:moveTo>
                  <a:cubicBezTo>
                    <a:pt x="129" y="0"/>
                    <a:pt x="110" y="5"/>
                    <a:pt x="92" y="12"/>
                  </a:cubicBezTo>
                  <a:cubicBezTo>
                    <a:pt x="92" y="12"/>
                    <a:pt x="93" y="12"/>
                    <a:pt x="94" y="11"/>
                  </a:cubicBezTo>
                  <a:cubicBezTo>
                    <a:pt x="94" y="11"/>
                    <a:pt x="94" y="11"/>
                    <a:pt x="94" y="11"/>
                  </a:cubicBezTo>
                  <a:cubicBezTo>
                    <a:pt x="94" y="11"/>
                    <a:pt x="94" y="11"/>
                    <a:pt x="94" y="11"/>
                  </a:cubicBezTo>
                  <a:cubicBezTo>
                    <a:pt x="110" y="5"/>
                    <a:pt x="127" y="1"/>
                    <a:pt x="145" y="0"/>
                  </a:cubicBezTo>
                  <a:cubicBezTo>
                    <a:pt x="145" y="0"/>
                    <a:pt x="145" y="0"/>
                    <a:pt x="145" y="0"/>
                  </a:cubicBezTo>
                  <a:cubicBezTo>
                    <a:pt x="145" y="0"/>
                    <a:pt x="145" y="0"/>
                    <a:pt x="145" y="0"/>
                  </a:cubicBezTo>
                  <a:cubicBezTo>
                    <a:pt x="146" y="0"/>
                    <a:pt x="146" y="0"/>
                    <a:pt x="146" y="0"/>
                  </a:cubicBezTo>
                  <a:cubicBezTo>
                    <a:pt x="146" y="0"/>
                    <a:pt x="146" y="0"/>
                    <a:pt x="146" y="0"/>
                  </a:cubicBezTo>
                  <a:cubicBezTo>
                    <a:pt x="147" y="0"/>
                    <a:pt x="149" y="0"/>
                    <a:pt x="150" y="0"/>
                  </a:cubicBezTo>
                  <a:cubicBezTo>
                    <a:pt x="150" y="0"/>
                    <a:pt x="151" y="0"/>
                    <a:pt x="151" y="0"/>
                  </a:cubicBezTo>
                  <a:cubicBezTo>
                    <a:pt x="151" y="0"/>
                    <a:pt x="151" y="0"/>
                    <a:pt x="151" y="0"/>
                  </a:cubicBezTo>
                  <a:cubicBezTo>
                    <a:pt x="151" y="0"/>
                    <a:pt x="150" y="0"/>
                    <a:pt x="150" y="0"/>
                  </a:cubicBezTo>
                </a:path>
              </a:pathLst>
            </a:custGeom>
            <a:solidFill>
              <a:srgbClr val="F291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 name="Freeform 6">
              <a:extLst>
                <a:ext uri="{FF2B5EF4-FFF2-40B4-BE49-F238E27FC236}">
                  <a16:creationId xmlns:a16="http://schemas.microsoft.com/office/drawing/2014/main" id="{4567D26F-A05B-45C9-834D-7D7131E4B217}"/>
                </a:ext>
              </a:extLst>
            </p:cNvPr>
            <p:cNvSpPr>
              <a:spLocks/>
            </p:cNvSpPr>
            <p:nvPr/>
          </p:nvSpPr>
          <p:spPr bwMode="auto">
            <a:xfrm>
              <a:off x="2672" y="1599"/>
              <a:ext cx="672" cy="358"/>
            </a:xfrm>
            <a:custGeom>
              <a:avLst/>
              <a:gdLst>
                <a:gd name="T0" fmla="*/ 412 w 562"/>
                <a:gd name="T1" fmla="*/ 0 h 300"/>
                <a:gd name="T2" fmla="*/ 0 w 562"/>
                <a:gd name="T3" fmla="*/ 0 h 300"/>
                <a:gd name="T4" fmla="*/ 57 w 562"/>
                <a:gd name="T5" fmla="*/ 12 h 300"/>
                <a:gd name="T6" fmla="*/ 101 w 562"/>
                <a:gd name="T7" fmla="*/ 40 h 300"/>
                <a:gd name="T8" fmla="*/ 101 w 562"/>
                <a:gd name="T9" fmla="*/ 40 h 300"/>
                <a:gd name="T10" fmla="*/ 101 w 562"/>
                <a:gd name="T11" fmla="*/ 40 h 300"/>
                <a:gd name="T12" fmla="*/ 106 w 562"/>
                <a:gd name="T13" fmla="*/ 45 h 300"/>
                <a:gd name="T14" fmla="*/ 361 w 562"/>
                <a:gd name="T15" fmla="*/ 300 h 300"/>
                <a:gd name="T16" fmla="*/ 412 w 562"/>
                <a:gd name="T17" fmla="*/ 300 h 300"/>
                <a:gd name="T18" fmla="*/ 562 w 562"/>
                <a:gd name="T19" fmla="*/ 150 h 300"/>
                <a:gd name="T20" fmla="*/ 412 w 562"/>
                <a:gd name="T21" fmla="*/ 0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562" h="300">
                  <a:moveTo>
                    <a:pt x="412" y="0"/>
                  </a:moveTo>
                  <a:cubicBezTo>
                    <a:pt x="0" y="0"/>
                    <a:pt x="0" y="0"/>
                    <a:pt x="0" y="0"/>
                  </a:cubicBezTo>
                  <a:cubicBezTo>
                    <a:pt x="20" y="0"/>
                    <a:pt x="40" y="5"/>
                    <a:pt x="57" y="12"/>
                  </a:cubicBezTo>
                  <a:cubicBezTo>
                    <a:pt x="73" y="18"/>
                    <a:pt x="88" y="28"/>
                    <a:pt x="101" y="40"/>
                  </a:cubicBezTo>
                  <a:cubicBezTo>
                    <a:pt x="101" y="40"/>
                    <a:pt x="101" y="40"/>
                    <a:pt x="101" y="40"/>
                  </a:cubicBezTo>
                  <a:cubicBezTo>
                    <a:pt x="101" y="40"/>
                    <a:pt x="101" y="40"/>
                    <a:pt x="101" y="40"/>
                  </a:cubicBezTo>
                  <a:cubicBezTo>
                    <a:pt x="102" y="41"/>
                    <a:pt x="104" y="43"/>
                    <a:pt x="106" y="45"/>
                  </a:cubicBezTo>
                  <a:cubicBezTo>
                    <a:pt x="361" y="300"/>
                    <a:pt x="361" y="300"/>
                    <a:pt x="361" y="300"/>
                  </a:cubicBezTo>
                  <a:cubicBezTo>
                    <a:pt x="412" y="300"/>
                    <a:pt x="412" y="300"/>
                    <a:pt x="412" y="300"/>
                  </a:cubicBezTo>
                  <a:cubicBezTo>
                    <a:pt x="495" y="300"/>
                    <a:pt x="562" y="233"/>
                    <a:pt x="562" y="150"/>
                  </a:cubicBezTo>
                  <a:cubicBezTo>
                    <a:pt x="562" y="67"/>
                    <a:pt x="495" y="0"/>
                    <a:pt x="412" y="0"/>
                  </a:cubicBezTo>
                </a:path>
              </a:pathLst>
            </a:custGeom>
            <a:solidFill>
              <a:srgbClr val="F291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 name="Freeform 7">
              <a:extLst>
                <a:ext uri="{FF2B5EF4-FFF2-40B4-BE49-F238E27FC236}">
                  <a16:creationId xmlns:a16="http://schemas.microsoft.com/office/drawing/2014/main" id="{C541DA25-6365-4E99-8BFD-850546E387D4}"/>
                </a:ext>
              </a:extLst>
            </p:cNvPr>
            <p:cNvSpPr>
              <a:spLocks noEditPoints="1"/>
            </p:cNvSpPr>
            <p:nvPr/>
          </p:nvSpPr>
          <p:spPr bwMode="auto">
            <a:xfrm>
              <a:off x="2492" y="1599"/>
              <a:ext cx="307" cy="244"/>
            </a:xfrm>
            <a:custGeom>
              <a:avLst/>
              <a:gdLst>
                <a:gd name="T0" fmla="*/ 1 w 257"/>
                <a:gd name="T1" fmla="*/ 160 h 204"/>
                <a:gd name="T2" fmla="*/ 10 w 257"/>
                <a:gd name="T3" fmla="*/ 204 h 204"/>
                <a:gd name="T4" fmla="*/ 1 w 257"/>
                <a:gd name="T5" fmla="*/ 160 h 204"/>
                <a:gd name="T6" fmla="*/ 1 w 257"/>
                <a:gd name="T7" fmla="*/ 160 h 204"/>
                <a:gd name="T8" fmla="*/ 1 w 257"/>
                <a:gd name="T9" fmla="*/ 160 h 204"/>
                <a:gd name="T10" fmla="*/ 1 w 257"/>
                <a:gd name="T11" fmla="*/ 160 h 204"/>
                <a:gd name="T12" fmla="*/ 0 w 257"/>
                <a:gd name="T13" fmla="*/ 141 h 204"/>
                <a:gd name="T14" fmla="*/ 0 w 257"/>
                <a:gd name="T15" fmla="*/ 141 h 204"/>
                <a:gd name="T16" fmla="*/ 0 w 257"/>
                <a:gd name="T17" fmla="*/ 141 h 204"/>
                <a:gd name="T18" fmla="*/ 10 w 257"/>
                <a:gd name="T19" fmla="*/ 96 h 204"/>
                <a:gd name="T20" fmla="*/ 1 w 257"/>
                <a:gd name="T21" fmla="*/ 141 h 204"/>
                <a:gd name="T22" fmla="*/ 10 w 257"/>
                <a:gd name="T23" fmla="*/ 96 h 204"/>
                <a:gd name="T24" fmla="*/ 252 w 257"/>
                <a:gd name="T25" fmla="*/ 40 h 204"/>
                <a:gd name="T26" fmla="*/ 256 w 257"/>
                <a:gd name="T27" fmla="*/ 44 h 204"/>
                <a:gd name="T28" fmla="*/ 257 w 257"/>
                <a:gd name="T29" fmla="*/ 45 h 204"/>
                <a:gd name="T30" fmla="*/ 252 w 257"/>
                <a:gd name="T31" fmla="*/ 40 h 204"/>
                <a:gd name="T32" fmla="*/ 252 w 257"/>
                <a:gd name="T33" fmla="*/ 40 h 204"/>
                <a:gd name="T34" fmla="*/ 252 w 257"/>
                <a:gd name="T35" fmla="*/ 40 h 204"/>
                <a:gd name="T36" fmla="*/ 252 w 257"/>
                <a:gd name="T37" fmla="*/ 40 h 204"/>
                <a:gd name="T38" fmla="*/ 94 w 257"/>
                <a:gd name="T39" fmla="*/ 11 h 204"/>
                <a:gd name="T40" fmla="*/ 94 w 257"/>
                <a:gd name="T41" fmla="*/ 11 h 204"/>
                <a:gd name="T42" fmla="*/ 94 w 257"/>
                <a:gd name="T43" fmla="*/ 11 h 204"/>
                <a:gd name="T44" fmla="*/ 145 w 257"/>
                <a:gd name="T45" fmla="*/ 0 h 204"/>
                <a:gd name="T46" fmla="*/ 94 w 257"/>
                <a:gd name="T47" fmla="*/ 11 h 204"/>
                <a:gd name="T48" fmla="*/ 145 w 257"/>
                <a:gd name="T49" fmla="*/ 0 h 204"/>
                <a:gd name="T50" fmla="*/ 145 w 257"/>
                <a:gd name="T51" fmla="*/ 0 h 204"/>
                <a:gd name="T52" fmla="*/ 145 w 257"/>
                <a:gd name="T53" fmla="*/ 0 h 204"/>
                <a:gd name="T54" fmla="*/ 145 w 257"/>
                <a:gd name="T55" fmla="*/ 0 h 204"/>
                <a:gd name="T56" fmla="*/ 146 w 257"/>
                <a:gd name="T57" fmla="*/ 0 h 204"/>
                <a:gd name="T58" fmla="*/ 146 w 257"/>
                <a:gd name="T59" fmla="*/ 0 h 204"/>
                <a:gd name="T60" fmla="*/ 146 w 257"/>
                <a:gd name="T61" fmla="*/ 0 h 204"/>
                <a:gd name="T62" fmla="*/ 151 w 257"/>
                <a:gd name="T63" fmla="*/ 0 h 204"/>
                <a:gd name="T64" fmla="*/ 151 w 257"/>
                <a:gd name="T65" fmla="*/ 0 h 204"/>
                <a:gd name="T66" fmla="*/ 208 w 257"/>
                <a:gd name="T67" fmla="*/ 12 h 204"/>
                <a:gd name="T68" fmla="*/ 151 w 257"/>
                <a:gd name="T69" fmla="*/ 0 h 2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257" h="204">
                  <a:moveTo>
                    <a:pt x="1" y="160"/>
                  </a:moveTo>
                  <a:cubicBezTo>
                    <a:pt x="2" y="175"/>
                    <a:pt x="5" y="190"/>
                    <a:pt x="10" y="204"/>
                  </a:cubicBezTo>
                  <a:cubicBezTo>
                    <a:pt x="5" y="190"/>
                    <a:pt x="2" y="175"/>
                    <a:pt x="1" y="160"/>
                  </a:cubicBezTo>
                  <a:moveTo>
                    <a:pt x="1" y="160"/>
                  </a:moveTo>
                  <a:cubicBezTo>
                    <a:pt x="1" y="160"/>
                    <a:pt x="1" y="160"/>
                    <a:pt x="1" y="160"/>
                  </a:cubicBezTo>
                  <a:cubicBezTo>
                    <a:pt x="1" y="160"/>
                    <a:pt x="1" y="160"/>
                    <a:pt x="1" y="160"/>
                  </a:cubicBezTo>
                  <a:moveTo>
                    <a:pt x="0" y="141"/>
                  </a:moveTo>
                  <a:cubicBezTo>
                    <a:pt x="0" y="141"/>
                    <a:pt x="0" y="141"/>
                    <a:pt x="0" y="141"/>
                  </a:cubicBezTo>
                  <a:cubicBezTo>
                    <a:pt x="0" y="141"/>
                    <a:pt x="0" y="141"/>
                    <a:pt x="0" y="141"/>
                  </a:cubicBezTo>
                  <a:moveTo>
                    <a:pt x="10" y="96"/>
                  </a:moveTo>
                  <a:cubicBezTo>
                    <a:pt x="5" y="110"/>
                    <a:pt x="1" y="125"/>
                    <a:pt x="1" y="141"/>
                  </a:cubicBezTo>
                  <a:cubicBezTo>
                    <a:pt x="1" y="126"/>
                    <a:pt x="5" y="110"/>
                    <a:pt x="10" y="96"/>
                  </a:cubicBezTo>
                  <a:moveTo>
                    <a:pt x="252" y="40"/>
                  </a:moveTo>
                  <a:cubicBezTo>
                    <a:pt x="253" y="41"/>
                    <a:pt x="255" y="43"/>
                    <a:pt x="256" y="44"/>
                  </a:cubicBezTo>
                  <a:cubicBezTo>
                    <a:pt x="257" y="45"/>
                    <a:pt x="257" y="45"/>
                    <a:pt x="257" y="45"/>
                  </a:cubicBezTo>
                  <a:cubicBezTo>
                    <a:pt x="255" y="43"/>
                    <a:pt x="253" y="41"/>
                    <a:pt x="252" y="40"/>
                  </a:cubicBezTo>
                  <a:moveTo>
                    <a:pt x="252" y="40"/>
                  </a:moveTo>
                  <a:cubicBezTo>
                    <a:pt x="252" y="40"/>
                    <a:pt x="252" y="40"/>
                    <a:pt x="252" y="40"/>
                  </a:cubicBezTo>
                  <a:cubicBezTo>
                    <a:pt x="252" y="40"/>
                    <a:pt x="252" y="40"/>
                    <a:pt x="252" y="40"/>
                  </a:cubicBezTo>
                  <a:moveTo>
                    <a:pt x="94" y="11"/>
                  </a:moveTo>
                  <a:cubicBezTo>
                    <a:pt x="94" y="11"/>
                    <a:pt x="94" y="11"/>
                    <a:pt x="94" y="11"/>
                  </a:cubicBezTo>
                  <a:cubicBezTo>
                    <a:pt x="94" y="11"/>
                    <a:pt x="94" y="11"/>
                    <a:pt x="94" y="11"/>
                  </a:cubicBezTo>
                  <a:moveTo>
                    <a:pt x="145" y="0"/>
                  </a:moveTo>
                  <a:cubicBezTo>
                    <a:pt x="127" y="1"/>
                    <a:pt x="110" y="5"/>
                    <a:pt x="94" y="11"/>
                  </a:cubicBezTo>
                  <a:cubicBezTo>
                    <a:pt x="111" y="5"/>
                    <a:pt x="128" y="1"/>
                    <a:pt x="145" y="0"/>
                  </a:cubicBezTo>
                  <a:moveTo>
                    <a:pt x="145" y="0"/>
                  </a:moveTo>
                  <a:cubicBezTo>
                    <a:pt x="145" y="0"/>
                    <a:pt x="145" y="0"/>
                    <a:pt x="145" y="0"/>
                  </a:cubicBezTo>
                  <a:cubicBezTo>
                    <a:pt x="145" y="0"/>
                    <a:pt x="145" y="0"/>
                    <a:pt x="145" y="0"/>
                  </a:cubicBezTo>
                  <a:moveTo>
                    <a:pt x="146" y="0"/>
                  </a:moveTo>
                  <a:cubicBezTo>
                    <a:pt x="146" y="0"/>
                    <a:pt x="146" y="0"/>
                    <a:pt x="146" y="0"/>
                  </a:cubicBezTo>
                  <a:cubicBezTo>
                    <a:pt x="146" y="0"/>
                    <a:pt x="146" y="0"/>
                    <a:pt x="146" y="0"/>
                  </a:cubicBezTo>
                  <a:moveTo>
                    <a:pt x="151" y="0"/>
                  </a:moveTo>
                  <a:cubicBezTo>
                    <a:pt x="151" y="0"/>
                    <a:pt x="151" y="0"/>
                    <a:pt x="151" y="0"/>
                  </a:cubicBezTo>
                  <a:cubicBezTo>
                    <a:pt x="170" y="0"/>
                    <a:pt x="190" y="4"/>
                    <a:pt x="208" y="12"/>
                  </a:cubicBezTo>
                  <a:cubicBezTo>
                    <a:pt x="191" y="5"/>
                    <a:pt x="171" y="0"/>
                    <a:pt x="151" y="0"/>
                  </a:cubicBezTo>
                </a:path>
              </a:pathLst>
            </a:custGeom>
            <a:solidFill>
              <a:srgbClr val="E652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3" name="Freeform 8">
              <a:extLst>
                <a:ext uri="{FF2B5EF4-FFF2-40B4-BE49-F238E27FC236}">
                  <a16:creationId xmlns:a16="http://schemas.microsoft.com/office/drawing/2014/main" id="{ED73444A-5CB6-4F51-8480-BDBC29E4F680}"/>
                </a:ext>
              </a:extLst>
            </p:cNvPr>
            <p:cNvSpPr>
              <a:spLocks/>
            </p:cNvSpPr>
            <p:nvPr/>
          </p:nvSpPr>
          <p:spPr bwMode="auto">
            <a:xfrm>
              <a:off x="2891" y="1998"/>
              <a:ext cx="673" cy="654"/>
            </a:xfrm>
            <a:custGeom>
              <a:avLst/>
              <a:gdLst>
                <a:gd name="T0" fmla="*/ 0 w 563"/>
                <a:gd name="T1" fmla="*/ 0 h 548"/>
                <a:gd name="T2" fmla="*/ 0 w 563"/>
                <a:gd name="T3" fmla="*/ 212 h 548"/>
                <a:gd name="T4" fmla="*/ 292 w 563"/>
                <a:gd name="T5" fmla="*/ 504 h 548"/>
                <a:gd name="T6" fmla="*/ 398 w 563"/>
                <a:gd name="T7" fmla="*/ 548 h 548"/>
                <a:gd name="T8" fmla="*/ 504 w 563"/>
                <a:gd name="T9" fmla="*/ 504 h 548"/>
                <a:gd name="T10" fmla="*/ 504 w 563"/>
                <a:gd name="T11" fmla="*/ 292 h 548"/>
                <a:gd name="T12" fmla="*/ 212 w 563"/>
                <a:gd name="T13" fmla="*/ 0 h 548"/>
                <a:gd name="T14" fmla="*/ 0 w 563"/>
                <a:gd name="T15" fmla="*/ 0 h 5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3" h="548">
                  <a:moveTo>
                    <a:pt x="0" y="0"/>
                  </a:moveTo>
                  <a:cubicBezTo>
                    <a:pt x="0" y="212"/>
                    <a:pt x="0" y="212"/>
                    <a:pt x="0" y="212"/>
                  </a:cubicBezTo>
                  <a:cubicBezTo>
                    <a:pt x="292" y="504"/>
                    <a:pt x="292" y="504"/>
                    <a:pt x="292" y="504"/>
                  </a:cubicBezTo>
                  <a:cubicBezTo>
                    <a:pt x="321" y="533"/>
                    <a:pt x="360" y="548"/>
                    <a:pt x="398" y="548"/>
                  </a:cubicBezTo>
                  <a:cubicBezTo>
                    <a:pt x="436" y="548"/>
                    <a:pt x="475" y="533"/>
                    <a:pt x="504" y="504"/>
                  </a:cubicBezTo>
                  <a:cubicBezTo>
                    <a:pt x="563" y="445"/>
                    <a:pt x="563" y="350"/>
                    <a:pt x="504" y="292"/>
                  </a:cubicBezTo>
                  <a:cubicBezTo>
                    <a:pt x="212" y="0"/>
                    <a:pt x="212" y="0"/>
                    <a:pt x="212" y="0"/>
                  </a:cubicBezTo>
                  <a:cubicBezTo>
                    <a:pt x="0" y="0"/>
                    <a:pt x="0" y="0"/>
                    <a:pt x="0" y="0"/>
                  </a:cubicBezTo>
                </a:path>
              </a:pathLst>
            </a:custGeom>
            <a:solidFill>
              <a:srgbClr val="F291C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 name="Freeform 9">
              <a:extLst>
                <a:ext uri="{FF2B5EF4-FFF2-40B4-BE49-F238E27FC236}">
                  <a16:creationId xmlns:a16="http://schemas.microsoft.com/office/drawing/2014/main" id="{4230EE7E-4382-404F-B311-372D06E5AFF1}"/>
                </a:ext>
              </a:extLst>
            </p:cNvPr>
            <p:cNvSpPr>
              <a:spLocks noEditPoints="1"/>
            </p:cNvSpPr>
            <p:nvPr/>
          </p:nvSpPr>
          <p:spPr bwMode="auto">
            <a:xfrm>
              <a:off x="2492" y="1599"/>
              <a:ext cx="358" cy="611"/>
            </a:xfrm>
            <a:custGeom>
              <a:avLst/>
              <a:gdLst>
                <a:gd name="T0" fmla="*/ 10 w 300"/>
                <a:gd name="T1" fmla="*/ 204 h 512"/>
                <a:gd name="T2" fmla="*/ 44 w 300"/>
                <a:gd name="T3" fmla="*/ 256 h 512"/>
                <a:gd name="T4" fmla="*/ 300 w 300"/>
                <a:gd name="T5" fmla="*/ 512 h 512"/>
                <a:gd name="T6" fmla="*/ 300 w 300"/>
                <a:gd name="T7" fmla="*/ 300 h 512"/>
                <a:gd name="T8" fmla="*/ 150 w 300"/>
                <a:gd name="T9" fmla="*/ 300 h 512"/>
                <a:gd name="T10" fmla="*/ 150 w 300"/>
                <a:gd name="T11" fmla="*/ 300 h 512"/>
                <a:gd name="T12" fmla="*/ 10 w 300"/>
                <a:gd name="T13" fmla="*/ 204 h 512"/>
                <a:gd name="T14" fmla="*/ 1 w 300"/>
                <a:gd name="T15" fmla="*/ 160 h 512"/>
                <a:gd name="T16" fmla="*/ 1 w 300"/>
                <a:gd name="T17" fmla="*/ 160 h 512"/>
                <a:gd name="T18" fmla="*/ 1 w 300"/>
                <a:gd name="T19" fmla="*/ 160 h 512"/>
                <a:gd name="T20" fmla="*/ 0 w 300"/>
                <a:gd name="T21" fmla="*/ 150 h 512"/>
                <a:gd name="T22" fmla="*/ 0 w 300"/>
                <a:gd name="T23" fmla="*/ 150 h 512"/>
                <a:gd name="T24" fmla="*/ 0 w 300"/>
                <a:gd name="T25" fmla="*/ 151 h 512"/>
                <a:gd name="T26" fmla="*/ 1 w 300"/>
                <a:gd name="T27" fmla="*/ 160 h 512"/>
                <a:gd name="T28" fmla="*/ 0 w 300"/>
                <a:gd name="T29" fmla="*/ 150 h 512"/>
                <a:gd name="T30" fmla="*/ 0 w 300"/>
                <a:gd name="T31" fmla="*/ 141 h 512"/>
                <a:gd name="T32" fmla="*/ 0 w 300"/>
                <a:gd name="T33" fmla="*/ 141 h 512"/>
                <a:gd name="T34" fmla="*/ 0 w 300"/>
                <a:gd name="T35" fmla="*/ 145 h 512"/>
                <a:gd name="T36" fmla="*/ 0 w 300"/>
                <a:gd name="T37" fmla="*/ 141 h 512"/>
                <a:gd name="T38" fmla="*/ 1 w 300"/>
                <a:gd name="T39" fmla="*/ 141 h 512"/>
                <a:gd name="T40" fmla="*/ 1 w 300"/>
                <a:gd name="T41" fmla="*/ 141 h 512"/>
                <a:gd name="T42" fmla="*/ 0 w 300"/>
                <a:gd name="T43" fmla="*/ 141 h 512"/>
                <a:gd name="T44" fmla="*/ 0 w 300"/>
                <a:gd name="T45" fmla="*/ 141 h 512"/>
                <a:gd name="T46" fmla="*/ 1 w 300"/>
                <a:gd name="T47" fmla="*/ 141 h 512"/>
                <a:gd name="T48" fmla="*/ 94 w 300"/>
                <a:gd name="T49" fmla="*/ 11 h 512"/>
                <a:gd name="T50" fmla="*/ 92 w 300"/>
                <a:gd name="T51" fmla="*/ 12 h 512"/>
                <a:gd name="T52" fmla="*/ 10 w 300"/>
                <a:gd name="T53" fmla="*/ 96 h 512"/>
                <a:gd name="T54" fmla="*/ 10 w 300"/>
                <a:gd name="T55" fmla="*/ 96 h 512"/>
                <a:gd name="T56" fmla="*/ 94 w 300"/>
                <a:gd name="T57" fmla="*/ 11 h 512"/>
                <a:gd name="T58" fmla="*/ 94 w 300"/>
                <a:gd name="T59" fmla="*/ 11 h 512"/>
                <a:gd name="T60" fmla="*/ 94 w 300"/>
                <a:gd name="T61" fmla="*/ 11 h 512"/>
                <a:gd name="T62" fmla="*/ 94 w 300"/>
                <a:gd name="T63" fmla="*/ 11 h 512"/>
                <a:gd name="T64" fmla="*/ 145 w 300"/>
                <a:gd name="T65" fmla="*/ 0 h 512"/>
                <a:gd name="T66" fmla="*/ 145 w 300"/>
                <a:gd name="T67" fmla="*/ 0 h 512"/>
                <a:gd name="T68" fmla="*/ 145 w 300"/>
                <a:gd name="T69" fmla="*/ 0 h 512"/>
                <a:gd name="T70" fmla="*/ 146 w 300"/>
                <a:gd name="T71" fmla="*/ 0 h 512"/>
                <a:gd name="T72" fmla="*/ 145 w 300"/>
                <a:gd name="T73" fmla="*/ 0 h 512"/>
                <a:gd name="T74" fmla="*/ 146 w 300"/>
                <a:gd name="T75" fmla="*/ 0 h 512"/>
                <a:gd name="T76" fmla="*/ 150 w 300"/>
                <a:gd name="T77" fmla="*/ 0 h 512"/>
                <a:gd name="T78" fmla="*/ 146 w 300"/>
                <a:gd name="T79" fmla="*/ 0 h 512"/>
                <a:gd name="T80" fmla="*/ 150 w 300"/>
                <a:gd name="T81" fmla="*/ 0 h 512"/>
                <a:gd name="T82" fmla="*/ 151 w 300"/>
                <a:gd name="T83" fmla="*/ 0 h 512"/>
                <a:gd name="T84" fmla="*/ 150 w 300"/>
                <a:gd name="T85"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300" h="512">
                  <a:moveTo>
                    <a:pt x="10" y="204"/>
                  </a:moveTo>
                  <a:cubicBezTo>
                    <a:pt x="17" y="223"/>
                    <a:pt x="29" y="241"/>
                    <a:pt x="44" y="256"/>
                  </a:cubicBezTo>
                  <a:cubicBezTo>
                    <a:pt x="300" y="512"/>
                    <a:pt x="300" y="512"/>
                    <a:pt x="300" y="512"/>
                  </a:cubicBezTo>
                  <a:cubicBezTo>
                    <a:pt x="300" y="300"/>
                    <a:pt x="300" y="300"/>
                    <a:pt x="300" y="300"/>
                  </a:cubicBezTo>
                  <a:cubicBezTo>
                    <a:pt x="150" y="300"/>
                    <a:pt x="150" y="300"/>
                    <a:pt x="150" y="300"/>
                  </a:cubicBezTo>
                  <a:cubicBezTo>
                    <a:pt x="150" y="300"/>
                    <a:pt x="150" y="300"/>
                    <a:pt x="150" y="300"/>
                  </a:cubicBezTo>
                  <a:cubicBezTo>
                    <a:pt x="86" y="300"/>
                    <a:pt x="31" y="260"/>
                    <a:pt x="10" y="204"/>
                  </a:cubicBezTo>
                  <a:moveTo>
                    <a:pt x="1" y="160"/>
                  </a:moveTo>
                  <a:cubicBezTo>
                    <a:pt x="1" y="160"/>
                    <a:pt x="1" y="160"/>
                    <a:pt x="1" y="160"/>
                  </a:cubicBezTo>
                  <a:cubicBezTo>
                    <a:pt x="1" y="160"/>
                    <a:pt x="1" y="160"/>
                    <a:pt x="1" y="160"/>
                  </a:cubicBezTo>
                  <a:moveTo>
                    <a:pt x="0" y="150"/>
                  </a:moveTo>
                  <a:cubicBezTo>
                    <a:pt x="0" y="150"/>
                    <a:pt x="0" y="150"/>
                    <a:pt x="0" y="150"/>
                  </a:cubicBezTo>
                  <a:cubicBezTo>
                    <a:pt x="0" y="151"/>
                    <a:pt x="0" y="151"/>
                    <a:pt x="0" y="151"/>
                  </a:cubicBezTo>
                  <a:cubicBezTo>
                    <a:pt x="0" y="154"/>
                    <a:pt x="0" y="157"/>
                    <a:pt x="1" y="160"/>
                  </a:cubicBezTo>
                  <a:cubicBezTo>
                    <a:pt x="0" y="157"/>
                    <a:pt x="0" y="153"/>
                    <a:pt x="0" y="150"/>
                  </a:cubicBezTo>
                  <a:moveTo>
                    <a:pt x="0" y="141"/>
                  </a:moveTo>
                  <a:cubicBezTo>
                    <a:pt x="0" y="141"/>
                    <a:pt x="0" y="141"/>
                    <a:pt x="0" y="141"/>
                  </a:cubicBezTo>
                  <a:cubicBezTo>
                    <a:pt x="0" y="142"/>
                    <a:pt x="0" y="144"/>
                    <a:pt x="0" y="145"/>
                  </a:cubicBezTo>
                  <a:cubicBezTo>
                    <a:pt x="0" y="144"/>
                    <a:pt x="0" y="142"/>
                    <a:pt x="0" y="141"/>
                  </a:cubicBezTo>
                  <a:moveTo>
                    <a:pt x="1" y="141"/>
                  </a:moveTo>
                  <a:cubicBezTo>
                    <a:pt x="1" y="141"/>
                    <a:pt x="1" y="141"/>
                    <a:pt x="1" y="141"/>
                  </a:cubicBezTo>
                  <a:cubicBezTo>
                    <a:pt x="1" y="141"/>
                    <a:pt x="1" y="141"/>
                    <a:pt x="0" y="141"/>
                  </a:cubicBezTo>
                  <a:cubicBezTo>
                    <a:pt x="0" y="141"/>
                    <a:pt x="0" y="141"/>
                    <a:pt x="0" y="141"/>
                  </a:cubicBezTo>
                  <a:cubicBezTo>
                    <a:pt x="1" y="141"/>
                    <a:pt x="1" y="141"/>
                    <a:pt x="1" y="141"/>
                  </a:cubicBezTo>
                  <a:moveTo>
                    <a:pt x="94" y="11"/>
                  </a:moveTo>
                  <a:cubicBezTo>
                    <a:pt x="93" y="12"/>
                    <a:pt x="92" y="12"/>
                    <a:pt x="92" y="12"/>
                  </a:cubicBezTo>
                  <a:cubicBezTo>
                    <a:pt x="55" y="28"/>
                    <a:pt x="25" y="58"/>
                    <a:pt x="10" y="96"/>
                  </a:cubicBezTo>
                  <a:cubicBezTo>
                    <a:pt x="10" y="96"/>
                    <a:pt x="10" y="96"/>
                    <a:pt x="10" y="96"/>
                  </a:cubicBezTo>
                  <a:cubicBezTo>
                    <a:pt x="25" y="58"/>
                    <a:pt x="56" y="27"/>
                    <a:pt x="94" y="11"/>
                  </a:cubicBezTo>
                  <a:moveTo>
                    <a:pt x="94" y="11"/>
                  </a:moveTo>
                  <a:cubicBezTo>
                    <a:pt x="94" y="11"/>
                    <a:pt x="94" y="11"/>
                    <a:pt x="94" y="11"/>
                  </a:cubicBezTo>
                  <a:cubicBezTo>
                    <a:pt x="94" y="11"/>
                    <a:pt x="94" y="11"/>
                    <a:pt x="94" y="11"/>
                  </a:cubicBezTo>
                  <a:moveTo>
                    <a:pt x="145" y="0"/>
                  </a:moveTo>
                  <a:cubicBezTo>
                    <a:pt x="145" y="0"/>
                    <a:pt x="145" y="0"/>
                    <a:pt x="145" y="0"/>
                  </a:cubicBezTo>
                  <a:cubicBezTo>
                    <a:pt x="145" y="0"/>
                    <a:pt x="145" y="0"/>
                    <a:pt x="145" y="0"/>
                  </a:cubicBezTo>
                  <a:moveTo>
                    <a:pt x="146" y="0"/>
                  </a:moveTo>
                  <a:cubicBezTo>
                    <a:pt x="146" y="0"/>
                    <a:pt x="146" y="0"/>
                    <a:pt x="145" y="0"/>
                  </a:cubicBezTo>
                  <a:cubicBezTo>
                    <a:pt x="146" y="0"/>
                    <a:pt x="146" y="0"/>
                    <a:pt x="146" y="0"/>
                  </a:cubicBezTo>
                  <a:moveTo>
                    <a:pt x="150" y="0"/>
                  </a:moveTo>
                  <a:cubicBezTo>
                    <a:pt x="149" y="0"/>
                    <a:pt x="147" y="0"/>
                    <a:pt x="146" y="0"/>
                  </a:cubicBezTo>
                  <a:cubicBezTo>
                    <a:pt x="147" y="0"/>
                    <a:pt x="149" y="0"/>
                    <a:pt x="150" y="0"/>
                  </a:cubicBezTo>
                  <a:cubicBezTo>
                    <a:pt x="151" y="0"/>
                    <a:pt x="151" y="0"/>
                    <a:pt x="151" y="0"/>
                  </a:cubicBezTo>
                  <a:cubicBezTo>
                    <a:pt x="151" y="0"/>
                    <a:pt x="150" y="0"/>
                    <a:pt x="150" y="0"/>
                  </a:cubicBezTo>
                </a:path>
              </a:pathLst>
            </a:custGeom>
            <a:solidFill>
              <a:srgbClr val="E652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 name="Freeform 10">
              <a:extLst>
                <a:ext uri="{FF2B5EF4-FFF2-40B4-BE49-F238E27FC236}">
                  <a16:creationId xmlns:a16="http://schemas.microsoft.com/office/drawing/2014/main" id="{D7205E14-302E-4B7C-9154-E4A435A610EA}"/>
                </a:ext>
              </a:extLst>
            </p:cNvPr>
            <p:cNvSpPr>
              <a:spLocks noEditPoints="1"/>
            </p:cNvSpPr>
            <p:nvPr/>
          </p:nvSpPr>
          <p:spPr bwMode="auto">
            <a:xfrm>
              <a:off x="2740" y="1613"/>
              <a:ext cx="364" cy="344"/>
            </a:xfrm>
            <a:custGeom>
              <a:avLst/>
              <a:gdLst>
                <a:gd name="T0" fmla="*/ 49 w 304"/>
                <a:gd name="T1" fmla="*/ 33 h 288"/>
                <a:gd name="T2" fmla="*/ 92 w 304"/>
                <a:gd name="T3" fmla="*/ 138 h 288"/>
                <a:gd name="T4" fmla="*/ 92 w 304"/>
                <a:gd name="T5" fmla="*/ 288 h 288"/>
                <a:gd name="T6" fmla="*/ 304 w 304"/>
                <a:gd name="T7" fmla="*/ 288 h 288"/>
                <a:gd name="T8" fmla="*/ 49 w 304"/>
                <a:gd name="T9" fmla="*/ 33 h 288"/>
                <a:gd name="T10" fmla="*/ 44 w 304"/>
                <a:gd name="T11" fmla="*/ 28 h 288"/>
                <a:gd name="T12" fmla="*/ 44 w 304"/>
                <a:gd name="T13" fmla="*/ 28 h 288"/>
                <a:gd name="T14" fmla="*/ 44 w 304"/>
                <a:gd name="T15" fmla="*/ 28 h 288"/>
                <a:gd name="T16" fmla="*/ 0 w 304"/>
                <a:gd name="T17" fmla="*/ 0 h 288"/>
                <a:gd name="T18" fmla="*/ 44 w 304"/>
                <a:gd name="T19" fmla="*/ 28 h 288"/>
                <a:gd name="T20" fmla="*/ 0 w 304"/>
                <a:gd name="T21" fmla="*/ 0 h 2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304" h="288">
                  <a:moveTo>
                    <a:pt x="49" y="33"/>
                  </a:moveTo>
                  <a:cubicBezTo>
                    <a:pt x="76" y="60"/>
                    <a:pt x="92" y="97"/>
                    <a:pt x="92" y="138"/>
                  </a:cubicBezTo>
                  <a:cubicBezTo>
                    <a:pt x="92" y="288"/>
                    <a:pt x="92" y="288"/>
                    <a:pt x="92" y="288"/>
                  </a:cubicBezTo>
                  <a:cubicBezTo>
                    <a:pt x="304" y="288"/>
                    <a:pt x="304" y="288"/>
                    <a:pt x="304" y="288"/>
                  </a:cubicBezTo>
                  <a:cubicBezTo>
                    <a:pt x="49" y="33"/>
                    <a:pt x="49" y="33"/>
                    <a:pt x="49" y="33"/>
                  </a:cubicBezTo>
                  <a:moveTo>
                    <a:pt x="44" y="28"/>
                  </a:moveTo>
                  <a:cubicBezTo>
                    <a:pt x="44" y="28"/>
                    <a:pt x="44" y="28"/>
                    <a:pt x="44" y="28"/>
                  </a:cubicBezTo>
                  <a:cubicBezTo>
                    <a:pt x="44" y="28"/>
                    <a:pt x="44" y="28"/>
                    <a:pt x="44" y="28"/>
                  </a:cubicBezTo>
                  <a:moveTo>
                    <a:pt x="0" y="0"/>
                  </a:moveTo>
                  <a:cubicBezTo>
                    <a:pt x="16" y="7"/>
                    <a:pt x="31" y="16"/>
                    <a:pt x="44" y="28"/>
                  </a:cubicBezTo>
                  <a:cubicBezTo>
                    <a:pt x="31" y="16"/>
                    <a:pt x="16" y="6"/>
                    <a:pt x="0" y="0"/>
                  </a:cubicBezTo>
                </a:path>
              </a:pathLst>
            </a:custGeom>
            <a:solidFill>
              <a:srgbClr val="E6529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 name="Freeform 11">
              <a:extLst>
                <a:ext uri="{FF2B5EF4-FFF2-40B4-BE49-F238E27FC236}">
                  <a16:creationId xmlns:a16="http://schemas.microsoft.com/office/drawing/2014/main" id="{D64D7C66-29D6-472A-950A-AA9DFA825CD2}"/>
                </a:ext>
              </a:extLst>
            </p:cNvPr>
            <p:cNvSpPr>
              <a:spLocks/>
            </p:cNvSpPr>
            <p:nvPr/>
          </p:nvSpPr>
          <p:spPr bwMode="auto">
            <a:xfrm>
              <a:off x="2492" y="1599"/>
              <a:ext cx="358" cy="358"/>
            </a:xfrm>
            <a:custGeom>
              <a:avLst/>
              <a:gdLst>
                <a:gd name="T0" fmla="*/ 151 w 300"/>
                <a:gd name="T1" fmla="*/ 0 h 300"/>
                <a:gd name="T2" fmla="*/ 150 w 300"/>
                <a:gd name="T3" fmla="*/ 0 h 300"/>
                <a:gd name="T4" fmla="*/ 146 w 300"/>
                <a:gd name="T5" fmla="*/ 0 h 300"/>
                <a:gd name="T6" fmla="*/ 146 w 300"/>
                <a:gd name="T7" fmla="*/ 0 h 300"/>
                <a:gd name="T8" fmla="*/ 145 w 300"/>
                <a:gd name="T9" fmla="*/ 0 h 300"/>
                <a:gd name="T10" fmla="*/ 145 w 300"/>
                <a:gd name="T11" fmla="*/ 0 h 300"/>
                <a:gd name="T12" fmla="*/ 145 w 300"/>
                <a:gd name="T13" fmla="*/ 0 h 300"/>
                <a:gd name="T14" fmla="*/ 94 w 300"/>
                <a:gd name="T15" fmla="*/ 11 h 300"/>
                <a:gd name="T16" fmla="*/ 94 w 300"/>
                <a:gd name="T17" fmla="*/ 11 h 300"/>
                <a:gd name="T18" fmla="*/ 94 w 300"/>
                <a:gd name="T19" fmla="*/ 11 h 300"/>
                <a:gd name="T20" fmla="*/ 10 w 300"/>
                <a:gd name="T21" fmla="*/ 96 h 300"/>
                <a:gd name="T22" fmla="*/ 1 w 300"/>
                <a:gd name="T23" fmla="*/ 141 h 300"/>
                <a:gd name="T24" fmla="*/ 0 w 300"/>
                <a:gd name="T25" fmla="*/ 141 h 300"/>
                <a:gd name="T26" fmla="*/ 0 w 300"/>
                <a:gd name="T27" fmla="*/ 141 h 300"/>
                <a:gd name="T28" fmla="*/ 0 w 300"/>
                <a:gd name="T29" fmla="*/ 145 h 300"/>
                <a:gd name="T30" fmla="*/ 0 w 300"/>
                <a:gd name="T31" fmla="*/ 150 h 300"/>
                <a:gd name="T32" fmla="*/ 1 w 300"/>
                <a:gd name="T33" fmla="*/ 160 h 300"/>
                <a:gd name="T34" fmla="*/ 1 w 300"/>
                <a:gd name="T35" fmla="*/ 160 h 300"/>
                <a:gd name="T36" fmla="*/ 1 w 300"/>
                <a:gd name="T37" fmla="*/ 160 h 300"/>
                <a:gd name="T38" fmla="*/ 10 w 300"/>
                <a:gd name="T39" fmla="*/ 204 h 300"/>
                <a:gd name="T40" fmla="*/ 150 w 300"/>
                <a:gd name="T41" fmla="*/ 300 h 300"/>
                <a:gd name="T42" fmla="*/ 150 w 300"/>
                <a:gd name="T43" fmla="*/ 300 h 300"/>
                <a:gd name="T44" fmla="*/ 300 w 300"/>
                <a:gd name="T45" fmla="*/ 300 h 300"/>
                <a:gd name="T46" fmla="*/ 300 w 300"/>
                <a:gd name="T47" fmla="*/ 150 h 300"/>
                <a:gd name="T48" fmla="*/ 257 w 300"/>
                <a:gd name="T49" fmla="*/ 45 h 300"/>
                <a:gd name="T50" fmla="*/ 256 w 300"/>
                <a:gd name="T51" fmla="*/ 44 h 300"/>
                <a:gd name="T52" fmla="*/ 252 w 300"/>
                <a:gd name="T53" fmla="*/ 40 h 300"/>
                <a:gd name="T54" fmla="*/ 252 w 300"/>
                <a:gd name="T55" fmla="*/ 40 h 300"/>
                <a:gd name="T56" fmla="*/ 252 w 300"/>
                <a:gd name="T57" fmla="*/ 40 h 300"/>
                <a:gd name="T58" fmla="*/ 208 w 300"/>
                <a:gd name="T59" fmla="*/ 12 h 300"/>
                <a:gd name="T60" fmla="*/ 151 w 300"/>
                <a:gd name="T61" fmla="*/ 0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00" h="300">
                  <a:moveTo>
                    <a:pt x="151" y="0"/>
                  </a:moveTo>
                  <a:cubicBezTo>
                    <a:pt x="150" y="0"/>
                    <a:pt x="150" y="0"/>
                    <a:pt x="150" y="0"/>
                  </a:cubicBezTo>
                  <a:cubicBezTo>
                    <a:pt x="149" y="0"/>
                    <a:pt x="147" y="0"/>
                    <a:pt x="146" y="0"/>
                  </a:cubicBezTo>
                  <a:cubicBezTo>
                    <a:pt x="146" y="0"/>
                    <a:pt x="146" y="0"/>
                    <a:pt x="146" y="0"/>
                  </a:cubicBezTo>
                  <a:cubicBezTo>
                    <a:pt x="146" y="0"/>
                    <a:pt x="146" y="0"/>
                    <a:pt x="145" y="0"/>
                  </a:cubicBezTo>
                  <a:cubicBezTo>
                    <a:pt x="145" y="0"/>
                    <a:pt x="145" y="0"/>
                    <a:pt x="145" y="0"/>
                  </a:cubicBezTo>
                  <a:cubicBezTo>
                    <a:pt x="145" y="0"/>
                    <a:pt x="145" y="0"/>
                    <a:pt x="145" y="0"/>
                  </a:cubicBezTo>
                  <a:cubicBezTo>
                    <a:pt x="128" y="1"/>
                    <a:pt x="111" y="5"/>
                    <a:pt x="94" y="11"/>
                  </a:cubicBezTo>
                  <a:cubicBezTo>
                    <a:pt x="94" y="11"/>
                    <a:pt x="94" y="11"/>
                    <a:pt x="94" y="11"/>
                  </a:cubicBezTo>
                  <a:cubicBezTo>
                    <a:pt x="94" y="11"/>
                    <a:pt x="94" y="11"/>
                    <a:pt x="94" y="11"/>
                  </a:cubicBezTo>
                  <a:cubicBezTo>
                    <a:pt x="56" y="27"/>
                    <a:pt x="25" y="58"/>
                    <a:pt x="10" y="96"/>
                  </a:cubicBezTo>
                  <a:cubicBezTo>
                    <a:pt x="5" y="110"/>
                    <a:pt x="1" y="126"/>
                    <a:pt x="1" y="141"/>
                  </a:cubicBezTo>
                  <a:cubicBezTo>
                    <a:pt x="1" y="141"/>
                    <a:pt x="1" y="141"/>
                    <a:pt x="0" y="141"/>
                  </a:cubicBezTo>
                  <a:cubicBezTo>
                    <a:pt x="0" y="141"/>
                    <a:pt x="0" y="141"/>
                    <a:pt x="0" y="141"/>
                  </a:cubicBezTo>
                  <a:cubicBezTo>
                    <a:pt x="0" y="142"/>
                    <a:pt x="0" y="144"/>
                    <a:pt x="0" y="145"/>
                  </a:cubicBezTo>
                  <a:cubicBezTo>
                    <a:pt x="0" y="147"/>
                    <a:pt x="0" y="148"/>
                    <a:pt x="0" y="150"/>
                  </a:cubicBezTo>
                  <a:cubicBezTo>
                    <a:pt x="0" y="153"/>
                    <a:pt x="0" y="157"/>
                    <a:pt x="1" y="160"/>
                  </a:cubicBezTo>
                  <a:cubicBezTo>
                    <a:pt x="1" y="160"/>
                    <a:pt x="1" y="160"/>
                    <a:pt x="1" y="160"/>
                  </a:cubicBezTo>
                  <a:cubicBezTo>
                    <a:pt x="1" y="160"/>
                    <a:pt x="1" y="160"/>
                    <a:pt x="1" y="160"/>
                  </a:cubicBezTo>
                  <a:cubicBezTo>
                    <a:pt x="2" y="175"/>
                    <a:pt x="5" y="190"/>
                    <a:pt x="10" y="204"/>
                  </a:cubicBezTo>
                  <a:cubicBezTo>
                    <a:pt x="31" y="260"/>
                    <a:pt x="86" y="300"/>
                    <a:pt x="150" y="300"/>
                  </a:cubicBezTo>
                  <a:cubicBezTo>
                    <a:pt x="150" y="300"/>
                    <a:pt x="150" y="300"/>
                    <a:pt x="150" y="300"/>
                  </a:cubicBezTo>
                  <a:cubicBezTo>
                    <a:pt x="300" y="300"/>
                    <a:pt x="300" y="300"/>
                    <a:pt x="300" y="300"/>
                  </a:cubicBezTo>
                  <a:cubicBezTo>
                    <a:pt x="300" y="150"/>
                    <a:pt x="300" y="150"/>
                    <a:pt x="300" y="150"/>
                  </a:cubicBezTo>
                  <a:cubicBezTo>
                    <a:pt x="300" y="109"/>
                    <a:pt x="284" y="72"/>
                    <a:pt x="257" y="45"/>
                  </a:cubicBezTo>
                  <a:cubicBezTo>
                    <a:pt x="256" y="44"/>
                    <a:pt x="256" y="44"/>
                    <a:pt x="256" y="44"/>
                  </a:cubicBezTo>
                  <a:cubicBezTo>
                    <a:pt x="255" y="43"/>
                    <a:pt x="253" y="41"/>
                    <a:pt x="252" y="40"/>
                  </a:cubicBezTo>
                  <a:cubicBezTo>
                    <a:pt x="252" y="40"/>
                    <a:pt x="252" y="40"/>
                    <a:pt x="252" y="40"/>
                  </a:cubicBezTo>
                  <a:cubicBezTo>
                    <a:pt x="252" y="40"/>
                    <a:pt x="252" y="40"/>
                    <a:pt x="252" y="40"/>
                  </a:cubicBezTo>
                  <a:cubicBezTo>
                    <a:pt x="239" y="28"/>
                    <a:pt x="224" y="19"/>
                    <a:pt x="208" y="12"/>
                  </a:cubicBezTo>
                  <a:cubicBezTo>
                    <a:pt x="190" y="4"/>
                    <a:pt x="170" y="0"/>
                    <a:pt x="151" y="0"/>
                  </a:cubicBezTo>
                </a:path>
              </a:pathLst>
            </a:custGeom>
            <a:solidFill>
              <a:srgbClr val="DA2F7B"/>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n-US" sz="2800" dirty="0">
                  <a:solidFill>
                    <a:schemeClr val="bg1"/>
                  </a:solidFill>
                </a:rPr>
                <a:t>02</a:t>
              </a:r>
            </a:p>
          </p:txBody>
        </p:sp>
        <p:sp>
          <p:nvSpPr>
            <p:cNvPr id="17" name="Freeform 12">
              <a:extLst>
                <a:ext uri="{FF2B5EF4-FFF2-40B4-BE49-F238E27FC236}">
                  <a16:creationId xmlns:a16="http://schemas.microsoft.com/office/drawing/2014/main" id="{DB4278AA-FBD5-4ED9-99AC-B3E81E8DD5BE}"/>
                </a:ext>
              </a:extLst>
            </p:cNvPr>
            <p:cNvSpPr>
              <a:spLocks noEditPoints="1"/>
            </p:cNvSpPr>
            <p:nvPr/>
          </p:nvSpPr>
          <p:spPr bwMode="auto">
            <a:xfrm>
              <a:off x="3257" y="2956"/>
              <a:ext cx="358" cy="851"/>
            </a:xfrm>
            <a:custGeom>
              <a:avLst/>
              <a:gdLst>
                <a:gd name="T0" fmla="*/ 208 w 300"/>
                <a:gd name="T1" fmla="*/ 701 h 713"/>
                <a:gd name="T2" fmla="*/ 207 w 300"/>
                <a:gd name="T3" fmla="*/ 702 h 713"/>
                <a:gd name="T4" fmla="*/ 207 w 300"/>
                <a:gd name="T5" fmla="*/ 702 h 713"/>
                <a:gd name="T6" fmla="*/ 207 w 300"/>
                <a:gd name="T7" fmla="*/ 702 h 713"/>
                <a:gd name="T8" fmla="*/ 150 w 300"/>
                <a:gd name="T9" fmla="*/ 713 h 713"/>
                <a:gd name="T10" fmla="*/ 150 w 300"/>
                <a:gd name="T11" fmla="*/ 713 h 713"/>
                <a:gd name="T12" fmla="*/ 208 w 300"/>
                <a:gd name="T13" fmla="*/ 701 h 713"/>
                <a:gd name="T14" fmla="*/ 254 w 300"/>
                <a:gd name="T15" fmla="*/ 671 h 713"/>
                <a:gd name="T16" fmla="*/ 254 w 300"/>
                <a:gd name="T17" fmla="*/ 671 h 713"/>
                <a:gd name="T18" fmla="*/ 254 w 300"/>
                <a:gd name="T19" fmla="*/ 671 h 713"/>
                <a:gd name="T20" fmla="*/ 255 w 300"/>
                <a:gd name="T21" fmla="*/ 671 h 713"/>
                <a:gd name="T22" fmla="*/ 254 w 300"/>
                <a:gd name="T23" fmla="*/ 671 h 713"/>
                <a:gd name="T24" fmla="*/ 255 w 300"/>
                <a:gd name="T25" fmla="*/ 671 h 713"/>
                <a:gd name="T26" fmla="*/ 255 w 300"/>
                <a:gd name="T27" fmla="*/ 670 h 713"/>
                <a:gd name="T28" fmla="*/ 255 w 300"/>
                <a:gd name="T29" fmla="*/ 671 h 713"/>
                <a:gd name="T30" fmla="*/ 255 w 300"/>
                <a:gd name="T31" fmla="*/ 670 h 713"/>
                <a:gd name="T32" fmla="*/ 257 w 300"/>
                <a:gd name="T33" fmla="*/ 669 h 713"/>
                <a:gd name="T34" fmla="*/ 256 w 300"/>
                <a:gd name="T35" fmla="*/ 669 h 713"/>
                <a:gd name="T36" fmla="*/ 255 w 300"/>
                <a:gd name="T37" fmla="*/ 670 h 713"/>
                <a:gd name="T38" fmla="*/ 257 w 300"/>
                <a:gd name="T39" fmla="*/ 669 h 713"/>
                <a:gd name="T40" fmla="*/ 257 w 300"/>
                <a:gd name="T41" fmla="*/ 668 h 713"/>
                <a:gd name="T42" fmla="*/ 257 w 300"/>
                <a:gd name="T43" fmla="*/ 668 h 713"/>
                <a:gd name="T44" fmla="*/ 257 w 300"/>
                <a:gd name="T45" fmla="*/ 668 h 713"/>
                <a:gd name="T46" fmla="*/ 257 w 300"/>
                <a:gd name="T47" fmla="*/ 668 h 713"/>
                <a:gd name="T48" fmla="*/ 257 w 300"/>
                <a:gd name="T49" fmla="*/ 668 h 713"/>
                <a:gd name="T50" fmla="*/ 257 w 300"/>
                <a:gd name="T51" fmla="*/ 668 h 713"/>
                <a:gd name="T52" fmla="*/ 300 w 300"/>
                <a:gd name="T53" fmla="*/ 575 h 713"/>
                <a:gd name="T54" fmla="*/ 300 w 300"/>
                <a:gd name="T55" fmla="*/ 575 h 713"/>
                <a:gd name="T56" fmla="*/ 291 w 300"/>
                <a:gd name="T57" fmla="*/ 616 h 713"/>
                <a:gd name="T58" fmla="*/ 290 w 300"/>
                <a:gd name="T59" fmla="*/ 616 h 713"/>
                <a:gd name="T60" fmla="*/ 290 w 300"/>
                <a:gd name="T61" fmla="*/ 616 h 713"/>
                <a:gd name="T62" fmla="*/ 290 w 300"/>
                <a:gd name="T63" fmla="*/ 616 h 713"/>
                <a:gd name="T64" fmla="*/ 300 w 300"/>
                <a:gd name="T65" fmla="*/ 575 h 713"/>
                <a:gd name="T66" fmla="*/ 150 w 300"/>
                <a:gd name="T67" fmla="*/ 0 h 713"/>
                <a:gd name="T68" fmla="*/ 0 w 300"/>
                <a:gd name="T69" fmla="*/ 150 h 713"/>
                <a:gd name="T70" fmla="*/ 0 w 300"/>
                <a:gd name="T71" fmla="*/ 201 h 713"/>
                <a:gd name="T72" fmla="*/ 256 w 300"/>
                <a:gd name="T73" fmla="*/ 457 h 713"/>
                <a:gd name="T74" fmla="*/ 257 w 300"/>
                <a:gd name="T75" fmla="*/ 459 h 713"/>
                <a:gd name="T76" fmla="*/ 257 w 300"/>
                <a:gd name="T77" fmla="*/ 459 h 713"/>
                <a:gd name="T78" fmla="*/ 258 w 300"/>
                <a:gd name="T79" fmla="*/ 459 h 713"/>
                <a:gd name="T80" fmla="*/ 258 w 300"/>
                <a:gd name="T81" fmla="*/ 459 h 713"/>
                <a:gd name="T82" fmla="*/ 258 w 300"/>
                <a:gd name="T83" fmla="*/ 459 h 713"/>
                <a:gd name="T84" fmla="*/ 290 w 300"/>
                <a:gd name="T85" fmla="*/ 509 h 713"/>
                <a:gd name="T86" fmla="*/ 300 w 300"/>
                <a:gd name="T87" fmla="*/ 552 h 713"/>
                <a:gd name="T88" fmla="*/ 300 w 300"/>
                <a:gd name="T89" fmla="*/ 552 h 713"/>
                <a:gd name="T90" fmla="*/ 300 w 300"/>
                <a:gd name="T91" fmla="*/ 553 h 713"/>
                <a:gd name="T92" fmla="*/ 300 w 300"/>
                <a:gd name="T93" fmla="*/ 562 h 713"/>
                <a:gd name="T94" fmla="*/ 300 w 300"/>
                <a:gd name="T95" fmla="*/ 150 h 713"/>
                <a:gd name="T96" fmla="*/ 150 w 300"/>
                <a:gd name="T97" fmla="*/ 0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300" h="713">
                  <a:moveTo>
                    <a:pt x="208" y="701"/>
                  </a:moveTo>
                  <a:cubicBezTo>
                    <a:pt x="208" y="702"/>
                    <a:pt x="208" y="702"/>
                    <a:pt x="207" y="702"/>
                  </a:cubicBezTo>
                  <a:cubicBezTo>
                    <a:pt x="207" y="702"/>
                    <a:pt x="207" y="702"/>
                    <a:pt x="207" y="702"/>
                  </a:cubicBezTo>
                  <a:cubicBezTo>
                    <a:pt x="207" y="702"/>
                    <a:pt x="207" y="702"/>
                    <a:pt x="207" y="702"/>
                  </a:cubicBezTo>
                  <a:cubicBezTo>
                    <a:pt x="189" y="709"/>
                    <a:pt x="170" y="713"/>
                    <a:pt x="150" y="713"/>
                  </a:cubicBezTo>
                  <a:cubicBezTo>
                    <a:pt x="150" y="713"/>
                    <a:pt x="150" y="713"/>
                    <a:pt x="150" y="713"/>
                  </a:cubicBezTo>
                  <a:cubicBezTo>
                    <a:pt x="171" y="713"/>
                    <a:pt x="191" y="709"/>
                    <a:pt x="208" y="701"/>
                  </a:cubicBezTo>
                  <a:moveTo>
                    <a:pt x="254" y="671"/>
                  </a:moveTo>
                  <a:cubicBezTo>
                    <a:pt x="254" y="671"/>
                    <a:pt x="254" y="671"/>
                    <a:pt x="254" y="671"/>
                  </a:cubicBezTo>
                  <a:cubicBezTo>
                    <a:pt x="254" y="671"/>
                    <a:pt x="254" y="671"/>
                    <a:pt x="254" y="671"/>
                  </a:cubicBezTo>
                  <a:moveTo>
                    <a:pt x="255" y="671"/>
                  </a:moveTo>
                  <a:cubicBezTo>
                    <a:pt x="255" y="671"/>
                    <a:pt x="254" y="671"/>
                    <a:pt x="254" y="671"/>
                  </a:cubicBezTo>
                  <a:cubicBezTo>
                    <a:pt x="254" y="671"/>
                    <a:pt x="255" y="671"/>
                    <a:pt x="255" y="671"/>
                  </a:cubicBezTo>
                  <a:moveTo>
                    <a:pt x="255" y="670"/>
                  </a:moveTo>
                  <a:cubicBezTo>
                    <a:pt x="255" y="670"/>
                    <a:pt x="255" y="670"/>
                    <a:pt x="255" y="671"/>
                  </a:cubicBezTo>
                  <a:cubicBezTo>
                    <a:pt x="255" y="670"/>
                    <a:pt x="255" y="670"/>
                    <a:pt x="255" y="670"/>
                  </a:cubicBezTo>
                  <a:moveTo>
                    <a:pt x="257" y="669"/>
                  </a:moveTo>
                  <a:cubicBezTo>
                    <a:pt x="257" y="669"/>
                    <a:pt x="256" y="669"/>
                    <a:pt x="256" y="669"/>
                  </a:cubicBezTo>
                  <a:cubicBezTo>
                    <a:pt x="256" y="670"/>
                    <a:pt x="255" y="670"/>
                    <a:pt x="255" y="670"/>
                  </a:cubicBezTo>
                  <a:cubicBezTo>
                    <a:pt x="256" y="670"/>
                    <a:pt x="256" y="669"/>
                    <a:pt x="257" y="669"/>
                  </a:cubicBezTo>
                  <a:moveTo>
                    <a:pt x="257" y="668"/>
                  </a:moveTo>
                  <a:cubicBezTo>
                    <a:pt x="257" y="668"/>
                    <a:pt x="257" y="668"/>
                    <a:pt x="257" y="668"/>
                  </a:cubicBezTo>
                  <a:cubicBezTo>
                    <a:pt x="257" y="668"/>
                    <a:pt x="257" y="668"/>
                    <a:pt x="257" y="668"/>
                  </a:cubicBezTo>
                  <a:moveTo>
                    <a:pt x="257" y="668"/>
                  </a:moveTo>
                  <a:cubicBezTo>
                    <a:pt x="257" y="668"/>
                    <a:pt x="257" y="668"/>
                    <a:pt x="257" y="668"/>
                  </a:cubicBezTo>
                  <a:cubicBezTo>
                    <a:pt x="257" y="668"/>
                    <a:pt x="257" y="668"/>
                    <a:pt x="257" y="668"/>
                  </a:cubicBezTo>
                  <a:moveTo>
                    <a:pt x="300" y="575"/>
                  </a:moveTo>
                  <a:cubicBezTo>
                    <a:pt x="300" y="575"/>
                    <a:pt x="300" y="575"/>
                    <a:pt x="300" y="575"/>
                  </a:cubicBezTo>
                  <a:cubicBezTo>
                    <a:pt x="298" y="589"/>
                    <a:pt x="295" y="603"/>
                    <a:pt x="291" y="616"/>
                  </a:cubicBezTo>
                  <a:cubicBezTo>
                    <a:pt x="290" y="616"/>
                    <a:pt x="290" y="616"/>
                    <a:pt x="290" y="616"/>
                  </a:cubicBezTo>
                  <a:cubicBezTo>
                    <a:pt x="290" y="616"/>
                    <a:pt x="290" y="616"/>
                    <a:pt x="290" y="616"/>
                  </a:cubicBezTo>
                  <a:cubicBezTo>
                    <a:pt x="290" y="616"/>
                    <a:pt x="290" y="616"/>
                    <a:pt x="290" y="616"/>
                  </a:cubicBezTo>
                  <a:cubicBezTo>
                    <a:pt x="295" y="603"/>
                    <a:pt x="298" y="589"/>
                    <a:pt x="300" y="575"/>
                  </a:cubicBezTo>
                  <a:moveTo>
                    <a:pt x="150" y="0"/>
                  </a:moveTo>
                  <a:cubicBezTo>
                    <a:pt x="67" y="0"/>
                    <a:pt x="0" y="67"/>
                    <a:pt x="0" y="150"/>
                  </a:cubicBezTo>
                  <a:cubicBezTo>
                    <a:pt x="0" y="201"/>
                    <a:pt x="0" y="201"/>
                    <a:pt x="0" y="201"/>
                  </a:cubicBezTo>
                  <a:cubicBezTo>
                    <a:pt x="256" y="457"/>
                    <a:pt x="256" y="457"/>
                    <a:pt x="256" y="457"/>
                  </a:cubicBezTo>
                  <a:cubicBezTo>
                    <a:pt x="256" y="457"/>
                    <a:pt x="257" y="458"/>
                    <a:pt x="257" y="459"/>
                  </a:cubicBezTo>
                  <a:cubicBezTo>
                    <a:pt x="257" y="459"/>
                    <a:pt x="257" y="459"/>
                    <a:pt x="257" y="459"/>
                  </a:cubicBezTo>
                  <a:cubicBezTo>
                    <a:pt x="258" y="459"/>
                    <a:pt x="258" y="459"/>
                    <a:pt x="258" y="459"/>
                  </a:cubicBezTo>
                  <a:cubicBezTo>
                    <a:pt x="258" y="459"/>
                    <a:pt x="258" y="459"/>
                    <a:pt x="258" y="459"/>
                  </a:cubicBezTo>
                  <a:cubicBezTo>
                    <a:pt x="258" y="459"/>
                    <a:pt x="258" y="459"/>
                    <a:pt x="258" y="459"/>
                  </a:cubicBezTo>
                  <a:cubicBezTo>
                    <a:pt x="272" y="474"/>
                    <a:pt x="283" y="491"/>
                    <a:pt x="290" y="509"/>
                  </a:cubicBezTo>
                  <a:cubicBezTo>
                    <a:pt x="295" y="522"/>
                    <a:pt x="299" y="537"/>
                    <a:pt x="300" y="552"/>
                  </a:cubicBezTo>
                  <a:cubicBezTo>
                    <a:pt x="300" y="552"/>
                    <a:pt x="300" y="552"/>
                    <a:pt x="300" y="552"/>
                  </a:cubicBezTo>
                  <a:cubicBezTo>
                    <a:pt x="300" y="553"/>
                    <a:pt x="300" y="553"/>
                    <a:pt x="300" y="553"/>
                  </a:cubicBezTo>
                  <a:cubicBezTo>
                    <a:pt x="300" y="556"/>
                    <a:pt x="300" y="559"/>
                    <a:pt x="300" y="562"/>
                  </a:cubicBezTo>
                  <a:cubicBezTo>
                    <a:pt x="300" y="150"/>
                    <a:pt x="300" y="150"/>
                    <a:pt x="300" y="150"/>
                  </a:cubicBezTo>
                  <a:cubicBezTo>
                    <a:pt x="300" y="67"/>
                    <a:pt x="233" y="0"/>
                    <a:pt x="150" y="0"/>
                  </a:cubicBezTo>
                </a:path>
              </a:pathLst>
            </a:custGeom>
            <a:solidFill>
              <a:srgbClr val="BDD8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Freeform 13">
              <a:extLst>
                <a:ext uri="{FF2B5EF4-FFF2-40B4-BE49-F238E27FC236}">
                  <a16:creationId xmlns:a16="http://schemas.microsoft.com/office/drawing/2014/main" id="{4E9E4B7D-4BC9-4824-82F1-5133397F3273}"/>
                </a:ext>
              </a:extLst>
            </p:cNvPr>
            <p:cNvSpPr>
              <a:spLocks/>
            </p:cNvSpPr>
            <p:nvPr/>
          </p:nvSpPr>
          <p:spPr bwMode="auto">
            <a:xfrm>
              <a:off x="2763" y="3449"/>
              <a:ext cx="673" cy="358"/>
            </a:xfrm>
            <a:custGeom>
              <a:avLst/>
              <a:gdLst>
                <a:gd name="T0" fmla="*/ 201 w 563"/>
                <a:gd name="T1" fmla="*/ 0 h 300"/>
                <a:gd name="T2" fmla="*/ 150 w 563"/>
                <a:gd name="T3" fmla="*/ 0 h 300"/>
                <a:gd name="T4" fmla="*/ 0 w 563"/>
                <a:gd name="T5" fmla="*/ 150 h 300"/>
                <a:gd name="T6" fmla="*/ 150 w 563"/>
                <a:gd name="T7" fmla="*/ 300 h 300"/>
                <a:gd name="T8" fmla="*/ 563 w 563"/>
                <a:gd name="T9" fmla="*/ 300 h 300"/>
                <a:gd name="T10" fmla="*/ 563 w 563"/>
                <a:gd name="T11" fmla="*/ 300 h 300"/>
                <a:gd name="T12" fmla="*/ 505 w 563"/>
                <a:gd name="T13" fmla="*/ 289 h 300"/>
                <a:gd name="T14" fmla="*/ 461 w 563"/>
                <a:gd name="T15" fmla="*/ 260 h 300"/>
                <a:gd name="T16" fmla="*/ 457 w 563"/>
                <a:gd name="T17" fmla="*/ 256 h 300"/>
                <a:gd name="T18" fmla="*/ 201 w 563"/>
                <a:gd name="T19" fmla="*/ 0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63" h="300">
                  <a:moveTo>
                    <a:pt x="201" y="0"/>
                  </a:moveTo>
                  <a:cubicBezTo>
                    <a:pt x="150" y="0"/>
                    <a:pt x="150" y="0"/>
                    <a:pt x="150" y="0"/>
                  </a:cubicBezTo>
                  <a:cubicBezTo>
                    <a:pt x="67" y="0"/>
                    <a:pt x="0" y="67"/>
                    <a:pt x="0" y="150"/>
                  </a:cubicBezTo>
                  <a:cubicBezTo>
                    <a:pt x="0" y="233"/>
                    <a:pt x="67" y="300"/>
                    <a:pt x="150" y="300"/>
                  </a:cubicBezTo>
                  <a:cubicBezTo>
                    <a:pt x="563" y="300"/>
                    <a:pt x="563" y="300"/>
                    <a:pt x="563" y="300"/>
                  </a:cubicBezTo>
                  <a:cubicBezTo>
                    <a:pt x="563" y="300"/>
                    <a:pt x="563" y="300"/>
                    <a:pt x="563" y="300"/>
                  </a:cubicBezTo>
                  <a:cubicBezTo>
                    <a:pt x="543" y="300"/>
                    <a:pt x="523" y="296"/>
                    <a:pt x="505" y="289"/>
                  </a:cubicBezTo>
                  <a:cubicBezTo>
                    <a:pt x="490" y="282"/>
                    <a:pt x="475" y="273"/>
                    <a:pt x="461" y="260"/>
                  </a:cubicBezTo>
                  <a:cubicBezTo>
                    <a:pt x="460" y="259"/>
                    <a:pt x="458" y="257"/>
                    <a:pt x="457" y="256"/>
                  </a:cubicBezTo>
                  <a:cubicBezTo>
                    <a:pt x="201" y="0"/>
                    <a:pt x="201" y="0"/>
                    <a:pt x="201" y="0"/>
                  </a:cubicBezTo>
                </a:path>
              </a:pathLst>
            </a:custGeom>
            <a:solidFill>
              <a:srgbClr val="BDD8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Freeform 14">
              <a:extLst>
                <a:ext uri="{FF2B5EF4-FFF2-40B4-BE49-F238E27FC236}">
                  <a16:creationId xmlns:a16="http://schemas.microsoft.com/office/drawing/2014/main" id="{ECC521A0-0B9B-49A7-8AB0-9F28E68E4507}"/>
                </a:ext>
              </a:extLst>
            </p:cNvPr>
            <p:cNvSpPr>
              <a:spLocks noEditPoints="1"/>
            </p:cNvSpPr>
            <p:nvPr/>
          </p:nvSpPr>
          <p:spPr bwMode="auto">
            <a:xfrm>
              <a:off x="3309" y="3501"/>
              <a:ext cx="306" cy="306"/>
            </a:xfrm>
            <a:custGeom>
              <a:avLst/>
              <a:gdLst>
                <a:gd name="T0" fmla="*/ 163 w 256"/>
                <a:gd name="T1" fmla="*/ 245 h 256"/>
                <a:gd name="T2" fmla="*/ 163 w 256"/>
                <a:gd name="T3" fmla="*/ 245 h 256"/>
                <a:gd name="T4" fmla="*/ 163 w 256"/>
                <a:gd name="T5" fmla="*/ 245 h 256"/>
                <a:gd name="T6" fmla="*/ 48 w 256"/>
                <a:gd name="T7" fmla="*/ 245 h 256"/>
                <a:gd name="T8" fmla="*/ 106 w 256"/>
                <a:gd name="T9" fmla="*/ 256 h 256"/>
                <a:gd name="T10" fmla="*/ 163 w 256"/>
                <a:gd name="T11" fmla="*/ 245 h 256"/>
                <a:gd name="T12" fmla="*/ 106 w 256"/>
                <a:gd name="T13" fmla="*/ 256 h 256"/>
                <a:gd name="T14" fmla="*/ 48 w 256"/>
                <a:gd name="T15" fmla="*/ 245 h 256"/>
                <a:gd name="T16" fmla="*/ 0 w 256"/>
                <a:gd name="T17" fmla="*/ 212 h 256"/>
                <a:gd name="T18" fmla="*/ 4 w 256"/>
                <a:gd name="T19" fmla="*/ 216 h 256"/>
                <a:gd name="T20" fmla="*/ 0 w 256"/>
                <a:gd name="T21" fmla="*/ 212 h 256"/>
                <a:gd name="T22" fmla="*/ 0 w 256"/>
                <a:gd name="T23" fmla="*/ 212 h 256"/>
                <a:gd name="T24" fmla="*/ 246 w 256"/>
                <a:gd name="T25" fmla="*/ 159 h 256"/>
                <a:gd name="T26" fmla="*/ 246 w 256"/>
                <a:gd name="T27" fmla="*/ 159 h 256"/>
                <a:gd name="T28" fmla="*/ 246 w 256"/>
                <a:gd name="T29" fmla="*/ 159 h 256"/>
                <a:gd name="T30" fmla="*/ 256 w 256"/>
                <a:gd name="T31" fmla="*/ 118 h 256"/>
                <a:gd name="T32" fmla="*/ 247 w 256"/>
                <a:gd name="T33" fmla="*/ 159 h 256"/>
                <a:gd name="T34" fmla="*/ 256 w 256"/>
                <a:gd name="T35" fmla="*/ 118 h 256"/>
                <a:gd name="T36" fmla="*/ 256 w 256"/>
                <a:gd name="T37" fmla="*/ 118 h 256"/>
                <a:gd name="T38" fmla="*/ 256 w 256"/>
                <a:gd name="T39" fmla="*/ 118 h 256"/>
                <a:gd name="T40" fmla="*/ 256 w 256"/>
                <a:gd name="T41" fmla="*/ 118 h 256"/>
                <a:gd name="T42" fmla="*/ 256 w 256"/>
                <a:gd name="T43" fmla="*/ 95 h 256"/>
                <a:gd name="T44" fmla="*/ 256 w 256"/>
                <a:gd name="T45" fmla="*/ 96 h 256"/>
                <a:gd name="T46" fmla="*/ 256 w 256"/>
                <a:gd name="T47" fmla="*/ 95 h 256"/>
                <a:gd name="T48" fmla="*/ 246 w 256"/>
                <a:gd name="T49" fmla="*/ 52 h 256"/>
                <a:gd name="T50" fmla="*/ 256 w 256"/>
                <a:gd name="T51" fmla="*/ 95 h 256"/>
                <a:gd name="T52" fmla="*/ 246 w 256"/>
                <a:gd name="T53" fmla="*/ 52 h 256"/>
                <a:gd name="T54" fmla="*/ 214 w 256"/>
                <a:gd name="T55" fmla="*/ 2 h 256"/>
                <a:gd name="T56" fmla="*/ 214 w 256"/>
                <a:gd name="T57" fmla="*/ 2 h 256"/>
                <a:gd name="T58" fmla="*/ 214 w 256"/>
                <a:gd name="T59" fmla="*/ 2 h 256"/>
                <a:gd name="T60" fmla="*/ 213 w 256"/>
                <a:gd name="T61" fmla="*/ 2 h 256"/>
                <a:gd name="T62" fmla="*/ 214 w 256"/>
                <a:gd name="T63" fmla="*/ 2 h 256"/>
                <a:gd name="T64" fmla="*/ 213 w 256"/>
                <a:gd name="T65" fmla="*/ 2 h 256"/>
                <a:gd name="T66" fmla="*/ 212 w 256"/>
                <a:gd name="T67" fmla="*/ 0 h 256"/>
                <a:gd name="T68" fmla="*/ 212 w 256"/>
                <a:gd name="T69" fmla="*/ 0 h 256"/>
                <a:gd name="T70" fmla="*/ 213 w 256"/>
                <a:gd name="T71" fmla="*/ 2 h 256"/>
                <a:gd name="T72" fmla="*/ 212 w 256"/>
                <a:gd name="T73" fmla="*/ 0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256" h="256">
                  <a:moveTo>
                    <a:pt x="163" y="245"/>
                  </a:moveTo>
                  <a:cubicBezTo>
                    <a:pt x="163" y="245"/>
                    <a:pt x="163" y="245"/>
                    <a:pt x="163" y="245"/>
                  </a:cubicBezTo>
                  <a:cubicBezTo>
                    <a:pt x="163" y="245"/>
                    <a:pt x="163" y="245"/>
                    <a:pt x="163" y="245"/>
                  </a:cubicBezTo>
                  <a:moveTo>
                    <a:pt x="48" y="245"/>
                  </a:moveTo>
                  <a:cubicBezTo>
                    <a:pt x="66" y="252"/>
                    <a:pt x="86" y="256"/>
                    <a:pt x="106" y="256"/>
                  </a:cubicBezTo>
                  <a:cubicBezTo>
                    <a:pt x="126" y="256"/>
                    <a:pt x="145" y="252"/>
                    <a:pt x="163" y="245"/>
                  </a:cubicBezTo>
                  <a:cubicBezTo>
                    <a:pt x="145" y="252"/>
                    <a:pt x="125" y="256"/>
                    <a:pt x="106" y="256"/>
                  </a:cubicBezTo>
                  <a:cubicBezTo>
                    <a:pt x="86" y="256"/>
                    <a:pt x="67" y="252"/>
                    <a:pt x="48" y="245"/>
                  </a:cubicBezTo>
                  <a:moveTo>
                    <a:pt x="0" y="212"/>
                  </a:moveTo>
                  <a:cubicBezTo>
                    <a:pt x="1" y="213"/>
                    <a:pt x="3" y="215"/>
                    <a:pt x="4" y="216"/>
                  </a:cubicBezTo>
                  <a:cubicBezTo>
                    <a:pt x="3" y="215"/>
                    <a:pt x="1" y="214"/>
                    <a:pt x="0" y="212"/>
                  </a:cubicBezTo>
                  <a:cubicBezTo>
                    <a:pt x="0" y="212"/>
                    <a:pt x="0" y="212"/>
                    <a:pt x="0" y="212"/>
                  </a:cubicBezTo>
                  <a:moveTo>
                    <a:pt x="246" y="159"/>
                  </a:moveTo>
                  <a:cubicBezTo>
                    <a:pt x="246" y="159"/>
                    <a:pt x="246" y="159"/>
                    <a:pt x="246" y="159"/>
                  </a:cubicBezTo>
                  <a:cubicBezTo>
                    <a:pt x="246" y="159"/>
                    <a:pt x="246" y="159"/>
                    <a:pt x="246" y="159"/>
                  </a:cubicBezTo>
                  <a:moveTo>
                    <a:pt x="256" y="118"/>
                  </a:moveTo>
                  <a:cubicBezTo>
                    <a:pt x="254" y="132"/>
                    <a:pt x="251" y="146"/>
                    <a:pt x="247" y="159"/>
                  </a:cubicBezTo>
                  <a:cubicBezTo>
                    <a:pt x="251" y="146"/>
                    <a:pt x="254" y="132"/>
                    <a:pt x="256" y="118"/>
                  </a:cubicBezTo>
                  <a:moveTo>
                    <a:pt x="256" y="118"/>
                  </a:moveTo>
                  <a:cubicBezTo>
                    <a:pt x="256" y="118"/>
                    <a:pt x="256" y="118"/>
                    <a:pt x="256" y="118"/>
                  </a:cubicBezTo>
                  <a:cubicBezTo>
                    <a:pt x="256" y="118"/>
                    <a:pt x="256" y="118"/>
                    <a:pt x="256" y="118"/>
                  </a:cubicBezTo>
                  <a:moveTo>
                    <a:pt x="256" y="95"/>
                  </a:moveTo>
                  <a:cubicBezTo>
                    <a:pt x="256" y="96"/>
                    <a:pt x="256" y="96"/>
                    <a:pt x="256" y="96"/>
                  </a:cubicBezTo>
                  <a:cubicBezTo>
                    <a:pt x="256" y="96"/>
                    <a:pt x="256" y="96"/>
                    <a:pt x="256" y="95"/>
                  </a:cubicBezTo>
                  <a:moveTo>
                    <a:pt x="246" y="52"/>
                  </a:moveTo>
                  <a:cubicBezTo>
                    <a:pt x="251" y="66"/>
                    <a:pt x="255" y="80"/>
                    <a:pt x="256" y="95"/>
                  </a:cubicBezTo>
                  <a:cubicBezTo>
                    <a:pt x="255" y="80"/>
                    <a:pt x="251" y="65"/>
                    <a:pt x="246" y="52"/>
                  </a:cubicBezTo>
                  <a:moveTo>
                    <a:pt x="214" y="2"/>
                  </a:moveTo>
                  <a:cubicBezTo>
                    <a:pt x="214" y="2"/>
                    <a:pt x="214" y="2"/>
                    <a:pt x="214" y="2"/>
                  </a:cubicBezTo>
                  <a:cubicBezTo>
                    <a:pt x="214" y="2"/>
                    <a:pt x="214" y="2"/>
                    <a:pt x="214" y="2"/>
                  </a:cubicBezTo>
                  <a:moveTo>
                    <a:pt x="213" y="2"/>
                  </a:moveTo>
                  <a:cubicBezTo>
                    <a:pt x="214" y="2"/>
                    <a:pt x="214" y="2"/>
                    <a:pt x="214" y="2"/>
                  </a:cubicBezTo>
                  <a:cubicBezTo>
                    <a:pt x="214" y="2"/>
                    <a:pt x="214" y="2"/>
                    <a:pt x="213" y="2"/>
                  </a:cubicBezTo>
                  <a:moveTo>
                    <a:pt x="212" y="0"/>
                  </a:moveTo>
                  <a:cubicBezTo>
                    <a:pt x="212" y="0"/>
                    <a:pt x="212" y="0"/>
                    <a:pt x="212" y="0"/>
                  </a:cubicBezTo>
                  <a:cubicBezTo>
                    <a:pt x="213" y="1"/>
                    <a:pt x="213" y="1"/>
                    <a:pt x="213" y="2"/>
                  </a:cubicBezTo>
                  <a:cubicBezTo>
                    <a:pt x="213" y="1"/>
                    <a:pt x="212" y="0"/>
                    <a:pt x="212" y="0"/>
                  </a:cubicBezTo>
                </a:path>
              </a:pathLst>
            </a:custGeom>
            <a:solidFill>
              <a:srgbClr val="8CB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 name="Freeform 15">
              <a:extLst>
                <a:ext uri="{FF2B5EF4-FFF2-40B4-BE49-F238E27FC236}">
                  <a16:creationId xmlns:a16="http://schemas.microsoft.com/office/drawing/2014/main" id="{3AB3C329-CD7E-4BF5-BE42-BA96255833F0}"/>
                </a:ext>
              </a:extLst>
            </p:cNvPr>
            <p:cNvSpPr>
              <a:spLocks/>
            </p:cNvSpPr>
            <p:nvPr/>
          </p:nvSpPr>
          <p:spPr bwMode="auto">
            <a:xfrm>
              <a:off x="2546" y="2760"/>
              <a:ext cx="672" cy="654"/>
            </a:xfrm>
            <a:custGeom>
              <a:avLst/>
              <a:gdLst>
                <a:gd name="T0" fmla="*/ 165 w 563"/>
                <a:gd name="T1" fmla="*/ 0 h 548"/>
                <a:gd name="T2" fmla="*/ 59 w 563"/>
                <a:gd name="T3" fmla="*/ 44 h 548"/>
                <a:gd name="T4" fmla="*/ 59 w 563"/>
                <a:gd name="T5" fmla="*/ 256 h 548"/>
                <a:gd name="T6" fmla="*/ 351 w 563"/>
                <a:gd name="T7" fmla="*/ 548 h 548"/>
                <a:gd name="T8" fmla="*/ 563 w 563"/>
                <a:gd name="T9" fmla="*/ 548 h 548"/>
                <a:gd name="T10" fmla="*/ 563 w 563"/>
                <a:gd name="T11" fmla="*/ 336 h 548"/>
                <a:gd name="T12" fmla="*/ 271 w 563"/>
                <a:gd name="T13" fmla="*/ 44 h 548"/>
                <a:gd name="T14" fmla="*/ 165 w 563"/>
                <a:gd name="T15" fmla="*/ 0 h 5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3" h="548">
                  <a:moveTo>
                    <a:pt x="165" y="0"/>
                  </a:moveTo>
                  <a:cubicBezTo>
                    <a:pt x="127" y="0"/>
                    <a:pt x="88" y="15"/>
                    <a:pt x="59" y="44"/>
                  </a:cubicBezTo>
                  <a:cubicBezTo>
                    <a:pt x="0" y="102"/>
                    <a:pt x="0" y="197"/>
                    <a:pt x="59" y="256"/>
                  </a:cubicBezTo>
                  <a:cubicBezTo>
                    <a:pt x="351" y="548"/>
                    <a:pt x="351" y="548"/>
                    <a:pt x="351" y="548"/>
                  </a:cubicBezTo>
                  <a:cubicBezTo>
                    <a:pt x="563" y="548"/>
                    <a:pt x="563" y="548"/>
                    <a:pt x="563" y="548"/>
                  </a:cubicBezTo>
                  <a:cubicBezTo>
                    <a:pt x="563" y="336"/>
                    <a:pt x="563" y="336"/>
                    <a:pt x="563" y="336"/>
                  </a:cubicBezTo>
                  <a:cubicBezTo>
                    <a:pt x="271" y="44"/>
                    <a:pt x="271" y="44"/>
                    <a:pt x="271" y="44"/>
                  </a:cubicBezTo>
                  <a:cubicBezTo>
                    <a:pt x="242" y="15"/>
                    <a:pt x="203" y="0"/>
                    <a:pt x="165" y="0"/>
                  </a:cubicBezTo>
                </a:path>
              </a:pathLst>
            </a:custGeom>
            <a:solidFill>
              <a:srgbClr val="BDD8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Freeform 16">
              <a:extLst>
                <a:ext uri="{FF2B5EF4-FFF2-40B4-BE49-F238E27FC236}">
                  <a16:creationId xmlns:a16="http://schemas.microsoft.com/office/drawing/2014/main" id="{34210DB4-D6A1-4E2E-945B-855317780DA7}"/>
                </a:ext>
              </a:extLst>
            </p:cNvPr>
            <p:cNvSpPr>
              <a:spLocks noEditPoints="1"/>
            </p:cNvSpPr>
            <p:nvPr/>
          </p:nvSpPr>
          <p:spPr bwMode="auto">
            <a:xfrm>
              <a:off x="3257" y="3196"/>
              <a:ext cx="358" cy="419"/>
            </a:xfrm>
            <a:custGeom>
              <a:avLst/>
              <a:gdLst>
                <a:gd name="T0" fmla="*/ 300 w 300"/>
                <a:gd name="T1" fmla="*/ 351 h 351"/>
                <a:gd name="T2" fmla="*/ 300 w 300"/>
                <a:gd name="T3" fmla="*/ 351 h 351"/>
                <a:gd name="T4" fmla="*/ 300 w 300"/>
                <a:gd name="T5" fmla="*/ 351 h 351"/>
                <a:gd name="T6" fmla="*/ 258 w 300"/>
                <a:gd name="T7" fmla="*/ 258 h 351"/>
                <a:gd name="T8" fmla="*/ 290 w 300"/>
                <a:gd name="T9" fmla="*/ 308 h 351"/>
                <a:gd name="T10" fmla="*/ 258 w 300"/>
                <a:gd name="T11" fmla="*/ 258 h 351"/>
                <a:gd name="T12" fmla="*/ 258 w 300"/>
                <a:gd name="T13" fmla="*/ 258 h 351"/>
                <a:gd name="T14" fmla="*/ 258 w 300"/>
                <a:gd name="T15" fmla="*/ 258 h 351"/>
                <a:gd name="T16" fmla="*/ 258 w 300"/>
                <a:gd name="T17" fmla="*/ 258 h 351"/>
                <a:gd name="T18" fmla="*/ 257 w 300"/>
                <a:gd name="T19" fmla="*/ 258 h 351"/>
                <a:gd name="T20" fmla="*/ 257 w 300"/>
                <a:gd name="T21" fmla="*/ 258 h 351"/>
                <a:gd name="T22" fmla="*/ 257 w 300"/>
                <a:gd name="T23" fmla="*/ 258 h 351"/>
                <a:gd name="T24" fmla="*/ 0 w 300"/>
                <a:gd name="T25" fmla="*/ 0 h 351"/>
                <a:gd name="T26" fmla="*/ 0 w 300"/>
                <a:gd name="T27" fmla="*/ 212 h 351"/>
                <a:gd name="T28" fmla="*/ 150 w 300"/>
                <a:gd name="T29" fmla="*/ 212 h 351"/>
                <a:gd name="T30" fmla="*/ 256 w 300"/>
                <a:gd name="T31" fmla="*/ 256 h 351"/>
                <a:gd name="T32" fmla="*/ 0 w 300"/>
                <a:gd name="T33" fmla="*/ 0 h 3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300" h="351">
                  <a:moveTo>
                    <a:pt x="300" y="351"/>
                  </a:moveTo>
                  <a:cubicBezTo>
                    <a:pt x="300" y="351"/>
                    <a:pt x="300" y="351"/>
                    <a:pt x="300" y="351"/>
                  </a:cubicBezTo>
                  <a:cubicBezTo>
                    <a:pt x="300" y="351"/>
                    <a:pt x="300" y="351"/>
                    <a:pt x="300" y="351"/>
                  </a:cubicBezTo>
                  <a:moveTo>
                    <a:pt x="258" y="258"/>
                  </a:moveTo>
                  <a:cubicBezTo>
                    <a:pt x="272" y="272"/>
                    <a:pt x="282" y="289"/>
                    <a:pt x="290" y="308"/>
                  </a:cubicBezTo>
                  <a:cubicBezTo>
                    <a:pt x="283" y="290"/>
                    <a:pt x="272" y="273"/>
                    <a:pt x="258" y="258"/>
                  </a:cubicBezTo>
                  <a:moveTo>
                    <a:pt x="258" y="258"/>
                  </a:moveTo>
                  <a:cubicBezTo>
                    <a:pt x="258" y="258"/>
                    <a:pt x="258" y="258"/>
                    <a:pt x="258" y="258"/>
                  </a:cubicBezTo>
                  <a:cubicBezTo>
                    <a:pt x="258" y="258"/>
                    <a:pt x="258" y="258"/>
                    <a:pt x="258" y="258"/>
                  </a:cubicBezTo>
                  <a:moveTo>
                    <a:pt x="257" y="258"/>
                  </a:moveTo>
                  <a:cubicBezTo>
                    <a:pt x="257" y="258"/>
                    <a:pt x="257" y="258"/>
                    <a:pt x="257" y="258"/>
                  </a:cubicBezTo>
                  <a:cubicBezTo>
                    <a:pt x="257" y="258"/>
                    <a:pt x="257" y="258"/>
                    <a:pt x="257" y="258"/>
                  </a:cubicBezTo>
                  <a:moveTo>
                    <a:pt x="0" y="0"/>
                  </a:moveTo>
                  <a:cubicBezTo>
                    <a:pt x="0" y="212"/>
                    <a:pt x="0" y="212"/>
                    <a:pt x="0" y="212"/>
                  </a:cubicBezTo>
                  <a:cubicBezTo>
                    <a:pt x="150" y="212"/>
                    <a:pt x="150" y="212"/>
                    <a:pt x="150" y="212"/>
                  </a:cubicBezTo>
                  <a:cubicBezTo>
                    <a:pt x="191" y="212"/>
                    <a:pt x="229" y="229"/>
                    <a:pt x="256" y="256"/>
                  </a:cubicBezTo>
                  <a:cubicBezTo>
                    <a:pt x="0" y="0"/>
                    <a:pt x="0" y="0"/>
                    <a:pt x="0" y="0"/>
                  </a:cubicBezTo>
                </a:path>
              </a:pathLst>
            </a:custGeom>
            <a:solidFill>
              <a:srgbClr val="8CB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2" name="Freeform 17">
              <a:extLst>
                <a:ext uri="{FF2B5EF4-FFF2-40B4-BE49-F238E27FC236}">
                  <a16:creationId xmlns:a16="http://schemas.microsoft.com/office/drawing/2014/main" id="{0F23D919-7960-4792-BBDF-7DDA6737B5EB}"/>
                </a:ext>
              </a:extLst>
            </p:cNvPr>
            <p:cNvSpPr>
              <a:spLocks/>
            </p:cNvSpPr>
            <p:nvPr/>
          </p:nvSpPr>
          <p:spPr bwMode="auto">
            <a:xfrm>
              <a:off x="3615" y="3627"/>
              <a:ext cx="0" cy="15"/>
            </a:xfrm>
            <a:custGeom>
              <a:avLst/>
              <a:gdLst>
                <a:gd name="T0" fmla="*/ 0 h 13"/>
                <a:gd name="T1" fmla="*/ 1 h 13"/>
                <a:gd name="T2" fmla="*/ 1 h 13"/>
                <a:gd name="T3" fmla="*/ 1 h 13"/>
                <a:gd name="T4" fmla="*/ 13 h 13"/>
                <a:gd name="T5" fmla="*/ 0 h 13"/>
              </a:gdLst>
              <a:ahLst/>
              <a:cxnLst>
                <a:cxn ang="0">
                  <a:pos x="0" y="T0"/>
                </a:cxn>
                <a:cxn ang="0">
                  <a:pos x="0" y="T1"/>
                </a:cxn>
                <a:cxn ang="0">
                  <a:pos x="0" y="T2"/>
                </a:cxn>
                <a:cxn ang="0">
                  <a:pos x="0" y="T3"/>
                </a:cxn>
                <a:cxn ang="0">
                  <a:pos x="0" y="T4"/>
                </a:cxn>
                <a:cxn ang="0">
                  <a:pos x="0" y="T5"/>
                </a:cxn>
              </a:cxnLst>
              <a:rect l="0" t="0" r="r" b="b"/>
              <a:pathLst>
                <a:path h="13">
                  <a:moveTo>
                    <a:pt x="0" y="0"/>
                  </a:moveTo>
                  <a:cubicBezTo>
                    <a:pt x="0" y="1"/>
                    <a:pt x="0" y="1"/>
                    <a:pt x="0" y="1"/>
                  </a:cubicBezTo>
                  <a:cubicBezTo>
                    <a:pt x="0" y="1"/>
                    <a:pt x="0" y="1"/>
                    <a:pt x="0" y="1"/>
                  </a:cubicBezTo>
                  <a:cubicBezTo>
                    <a:pt x="0" y="1"/>
                    <a:pt x="0" y="1"/>
                    <a:pt x="0" y="1"/>
                  </a:cubicBezTo>
                  <a:cubicBezTo>
                    <a:pt x="0" y="5"/>
                    <a:pt x="0" y="9"/>
                    <a:pt x="0" y="13"/>
                  </a:cubicBezTo>
                  <a:cubicBezTo>
                    <a:pt x="0" y="8"/>
                    <a:pt x="0" y="4"/>
                    <a:pt x="0" y="0"/>
                  </a:cubicBezTo>
                </a:path>
              </a:pathLst>
            </a:custGeom>
            <a:solidFill>
              <a:srgbClr val="BDD8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3" name="Freeform 18">
              <a:extLst>
                <a:ext uri="{FF2B5EF4-FFF2-40B4-BE49-F238E27FC236}">
                  <a16:creationId xmlns:a16="http://schemas.microsoft.com/office/drawing/2014/main" id="{ED1EB249-BEF4-41B4-8663-B078747D3FCE}"/>
                </a:ext>
              </a:extLst>
            </p:cNvPr>
            <p:cNvSpPr>
              <a:spLocks/>
            </p:cNvSpPr>
            <p:nvPr/>
          </p:nvSpPr>
          <p:spPr bwMode="auto">
            <a:xfrm>
              <a:off x="3615" y="3616"/>
              <a:ext cx="0" cy="12"/>
            </a:xfrm>
            <a:custGeom>
              <a:avLst/>
              <a:gdLst>
                <a:gd name="T0" fmla="*/ 0 h 10"/>
                <a:gd name="T1" fmla="*/ 10 h 10"/>
                <a:gd name="T2" fmla="*/ 9 h 10"/>
                <a:gd name="T3" fmla="*/ 0 h 10"/>
              </a:gdLst>
              <a:ahLst/>
              <a:cxnLst>
                <a:cxn ang="0">
                  <a:pos x="0" y="T0"/>
                </a:cxn>
                <a:cxn ang="0">
                  <a:pos x="0" y="T1"/>
                </a:cxn>
                <a:cxn ang="0">
                  <a:pos x="0" y="T2"/>
                </a:cxn>
                <a:cxn ang="0">
                  <a:pos x="0" y="T3"/>
                </a:cxn>
              </a:cxnLst>
              <a:rect l="0" t="0" r="r" b="b"/>
              <a:pathLst>
                <a:path h="10">
                  <a:moveTo>
                    <a:pt x="0" y="0"/>
                  </a:moveTo>
                  <a:cubicBezTo>
                    <a:pt x="0" y="3"/>
                    <a:pt x="0" y="7"/>
                    <a:pt x="0" y="10"/>
                  </a:cubicBezTo>
                  <a:cubicBezTo>
                    <a:pt x="0" y="9"/>
                    <a:pt x="0" y="9"/>
                    <a:pt x="0" y="9"/>
                  </a:cubicBezTo>
                  <a:cubicBezTo>
                    <a:pt x="0" y="6"/>
                    <a:pt x="0" y="3"/>
                    <a:pt x="0" y="0"/>
                  </a:cubicBezTo>
                </a:path>
              </a:pathLst>
            </a:custGeom>
            <a:solidFill>
              <a:srgbClr val="8CB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4" name="Freeform 19">
              <a:extLst>
                <a:ext uri="{FF2B5EF4-FFF2-40B4-BE49-F238E27FC236}">
                  <a16:creationId xmlns:a16="http://schemas.microsoft.com/office/drawing/2014/main" id="{452BEA6D-9050-44D7-AF5D-AB0B54D97EC4}"/>
                </a:ext>
              </a:extLst>
            </p:cNvPr>
            <p:cNvSpPr>
              <a:spLocks/>
            </p:cNvSpPr>
            <p:nvPr/>
          </p:nvSpPr>
          <p:spPr bwMode="auto">
            <a:xfrm>
              <a:off x="3615" y="3642"/>
              <a:ext cx="0" cy="0"/>
            </a:xfrm>
            <a:custGeom>
              <a:avLst/>
              <a:gdLst/>
              <a:ahLst/>
              <a:cxnLst>
                <a:cxn ang="0">
                  <a:pos x="0" y="0"/>
                </a:cxn>
                <a:cxn ang="0">
                  <a:pos x="0" y="0"/>
                </a:cxn>
                <a:cxn ang="0">
                  <a:pos x="0" y="0"/>
                </a:cxn>
              </a:cxnLst>
              <a:rect l="0" t="0" r="r" b="b"/>
              <a:pathLst>
                <a:path>
                  <a:moveTo>
                    <a:pt x="0" y="0"/>
                  </a:moveTo>
                  <a:cubicBezTo>
                    <a:pt x="0" y="0"/>
                    <a:pt x="0" y="0"/>
                    <a:pt x="0" y="0"/>
                  </a:cubicBezTo>
                  <a:cubicBezTo>
                    <a:pt x="0" y="0"/>
                    <a:pt x="0" y="0"/>
                    <a:pt x="0" y="0"/>
                  </a:cubicBezTo>
                </a:path>
              </a:pathLst>
            </a:custGeom>
            <a:solidFill>
              <a:srgbClr val="BDD8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5" name="Freeform 20">
              <a:extLst>
                <a:ext uri="{FF2B5EF4-FFF2-40B4-BE49-F238E27FC236}">
                  <a16:creationId xmlns:a16="http://schemas.microsoft.com/office/drawing/2014/main" id="{39F0FD3A-4597-4298-9C60-9FF174FF3DE0}"/>
                </a:ext>
              </a:extLst>
            </p:cNvPr>
            <p:cNvSpPr>
              <a:spLocks/>
            </p:cNvSpPr>
            <p:nvPr/>
          </p:nvSpPr>
          <p:spPr bwMode="auto">
            <a:xfrm>
              <a:off x="3603" y="3691"/>
              <a:ext cx="1" cy="0"/>
            </a:xfrm>
            <a:custGeom>
              <a:avLst/>
              <a:gdLst>
                <a:gd name="T0" fmla="*/ 1 w 1"/>
                <a:gd name="T1" fmla="*/ 0 w 1"/>
                <a:gd name="T2" fmla="*/ 1 w 1"/>
              </a:gdLst>
              <a:ahLst/>
              <a:cxnLst>
                <a:cxn ang="0">
                  <a:pos x="T0" y="0"/>
                </a:cxn>
                <a:cxn ang="0">
                  <a:pos x="T1" y="0"/>
                </a:cxn>
                <a:cxn ang="0">
                  <a:pos x="T2" y="0"/>
                </a:cxn>
              </a:cxnLst>
              <a:rect l="0" t="0" r="r" b="b"/>
              <a:pathLst>
                <a:path w="1">
                  <a:moveTo>
                    <a:pt x="1" y="0"/>
                  </a:moveTo>
                  <a:cubicBezTo>
                    <a:pt x="0" y="0"/>
                    <a:pt x="0" y="0"/>
                    <a:pt x="0" y="0"/>
                  </a:cubicBezTo>
                  <a:cubicBezTo>
                    <a:pt x="0" y="0"/>
                    <a:pt x="0" y="0"/>
                    <a:pt x="1" y="0"/>
                  </a:cubicBezTo>
                </a:path>
              </a:pathLst>
            </a:custGeom>
            <a:solidFill>
              <a:srgbClr val="8CB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6" name="Freeform 21">
              <a:extLst>
                <a:ext uri="{FF2B5EF4-FFF2-40B4-BE49-F238E27FC236}">
                  <a16:creationId xmlns:a16="http://schemas.microsoft.com/office/drawing/2014/main" id="{C8D10C41-CEA6-4018-8A05-4FC6438AB0FD}"/>
                </a:ext>
              </a:extLst>
            </p:cNvPr>
            <p:cNvSpPr>
              <a:spLocks noEditPoints="1"/>
            </p:cNvSpPr>
            <p:nvPr/>
          </p:nvSpPr>
          <p:spPr bwMode="auto">
            <a:xfrm>
              <a:off x="3505" y="3691"/>
              <a:ext cx="98" cy="102"/>
            </a:xfrm>
            <a:custGeom>
              <a:avLst/>
              <a:gdLst>
                <a:gd name="T0" fmla="*/ 46 w 82"/>
                <a:gd name="T1" fmla="*/ 55 h 85"/>
                <a:gd name="T2" fmla="*/ 0 w 82"/>
                <a:gd name="T3" fmla="*/ 85 h 85"/>
                <a:gd name="T4" fmla="*/ 46 w 82"/>
                <a:gd name="T5" fmla="*/ 55 h 85"/>
                <a:gd name="T6" fmla="*/ 46 w 82"/>
                <a:gd name="T7" fmla="*/ 55 h 85"/>
                <a:gd name="T8" fmla="*/ 46 w 82"/>
                <a:gd name="T9" fmla="*/ 55 h 85"/>
                <a:gd name="T10" fmla="*/ 46 w 82"/>
                <a:gd name="T11" fmla="*/ 55 h 85"/>
                <a:gd name="T12" fmla="*/ 47 w 82"/>
                <a:gd name="T13" fmla="*/ 55 h 85"/>
                <a:gd name="T14" fmla="*/ 47 w 82"/>
                <a:gd name="T15" fmla="*/ 55 h 85"/>
                <a:gd name="T16" fmla="*/ 47 w 82"/>
                <a:gd name="T17" fmla="*/ 55 h 85"/>
                <a:gd name="T18" fmla="*/ 47 w 82"/>
                <a:gd name="T19" fmla="*/ 54 h 85"/>
                <a:gd name="T20" fmla="*/ 47 w 82"/>
                <a:gd name="T21" fmla="*/ 54 h 85"/>
                <a:gd name="T22" fmla="*/ 47 w 82"/>
                <a:gd name="T23" fmla="*/ 54 h 85"/>
                <a:gd name="T24" fmla="*/ 49 w 82"/>
                <a:gd name="T25" fmla="*/ 52 h 85"/>
                <a:gd name="T26" fmla="*/ 49 w 82"/>
                <a:gd name="T27" fmla="*/ 53 h 85"/>
                <a:gd name="T28" fmla="*/ 49 w 82"/>
                <a:gd name="T29" fmla="*/ 52 h 85"/>
                <a:gd name="T30" fmla="*/ 49 w 82"/>
                <a:gd name="T31" fmla="*/ 52 h 85"/>
                <a:gd name="T32" fmla="*/ 49 w 82"/>
                <a:gd name="T33" fmla="*/ 52 h 85"/>
                <a:gd name="T34" fmla="*/ 49 w 82"/>
                <a:gd name="T35" fmla="*/ 52 h 85"/>
                <a:gd name="T36" fmla="*/ 82 w 82"/>
                <a:gd name="T37" fmla="*/ 0 h 85"/>
                <a:gd name="T38" fmla="*/ 49 w 82"/>
                <a:gd name="T39" fmla="*/ 52 h 85"/>
                <a:gd name="T40" fmla="*/ 82 w 82"/>
                <a:gd name="T41" fmla="*/ 0 h 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2" h="85">
                  <a:moveTo>
                    <a:pt x="46" y="55"/>
                  </a:moveTo>
                  <a:cubicBezTo>
                    <a:pt x="33" y="68"/>
                    <a:pt x="18" y="78"/>
                    <a:pt x="0" y="85"/>
                  </a:cubicBezTo>
                  <a:cubicBezTo>
                    <a:pt x="17" y="78"/>
                    <a:pt x="32" y="68"/>
                    <a:pt x="46" y="55"/>
                  </a:cubicBezTo>
                  <a:moveTo>
                    <a:pt x="46" y="55"/>
                  </a:moveTo>
                  <a:cubicBezTo>
                    <a:pt x="46" y="55"/>
                    <a:pt x="46" y="55"/>
                    <a:pt x="46" y="55"/>
                  </a:cubicBezTo>
                  <a:cubicBezTo>
                    <a:pt x="46" y="55"/>
                    <a:pt x="46" y="55"/>
                    <a:pt x="46" y="55"/>
                  </a:cubicBezTo>
                  <a:moveTo>
                    <a:pt x="47" y="55"/>
                  </a:moveTo>
                  <a:cubicBezTo>
                    <a:pt x="47" y="55"/>
                    <a:pt x="47" y="55"/>
                    <a:pt x="47" y="55"/>
                  </a:cubicBezTo>
                  <a:cubicBezTo>
                    <a:pt x="47" y="55"/>
                    <a:pt x="47" y="55"/>
                    <a:pt x="47" y="55"/>
                  </a:cubicBezTo>
                  <a:moveTo>
                    <a:pt x="47" y="54"/>
                  </a:moveTo>
                  <a:cubicBezTo>
                    <a:pt x="47" y="54"/>
                    <a:pt x="47" y="54"/>
                    <a:pt x="47" y="54"/>
                  </a:cubicBezTo>
                  <a:cubicBezTo>
                    <a:pt x="47" y="54"/>
                    <a:pt x="47" y="54"/>
                    <a:pt x="47" y="54"/>
                  </a:cubicBezTo>
                  <a:moveTo>
                    <a:pt x="49" y="52"/>
                  </a:moveTo>
                  <a:cubicBezTo>
                    <a:pt x="49" y="52"/>
                    <a:pt x="49" y="53"/>
                    <a:pt x="49" y="53"/>
                  </a:cubicBezTo>
                  <a:cubicBezTo>
                    <a:pt x="49" y="53"/>
                    <a:pt x="49" y="52"/>
                    <a:pt x="49" y="52"/>
                  </a:cubicBezTo>
                  <a:moveTo>
                    <a:pt x="49" y="52"/>
                  </a:moveTo>
                  <a:cubicBezTo>
                    <a:pt x="49" y="52"/>
                    <a:pt x="49" y="52"/>
                    <a:pt x="49" y="52"/>
                  </a:cubicBezTo>
                  <a:cubicBezTo>
                    <a:pt x="49" y="52"/>
                    <a:pt x="49" y="52"/>
                    <a:pt x="49" y="52"/>
                  </a:cubicBezTo>
                  <a:moveTo>
                    <a:pt x="82" y="0"/>
                  </a:moveTo>
                  <a:cubicBezTo>
                    <a:pt x="75" y="20"/>
                    <a:pt x="64" y="37"/>
                    <a:pt x="49" y="52"/>
                  </a:cubicBezTo>
                  <a:cubicBezTo>
                    <a:pt x="64" y="37"/>
                    <a:pt x="75" y="19"/>
                    <a:pt x="82" y="0"/>
                  </a:cubicBezTo>
                </a:path>
              </a:pathLst>
            </a:custGeom>
            <a:solidFill>
              <a:srgbClr val="BDD86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7" name="Freeform 22">
              <a:extLst>
                <a:ext uri="{FF2B5EF4-FFF2-40B4-BE49-F238E27FC236}">
                  <a16:creationId xmlns:a16="http://schemas.microsoft.com/office/drawing/2014/main" id="{9BB8A8BA-8F29-495C-972B-2CEE25695442}"/>
                </a:ext>
              </a:extLst>
            </p:cNvPr>
            <p:cNvSpPr>
              <a:spLocks noEditPoints="1"/>
            </p:cNvSpPr>
            <p:nvPr/>
          </p:nvSpPr>
          <p:spPr bwMode="auto">
            <a:xfrm>
              <a:off x="3504" y="3691"/>
              <a:ext cx="99" cy="103"/>
            </a:xfrm>
            <a:custGeom>
              <a:avLst/>
              <a:gdLst>
                <a:gd name="T0" fmla="*/ 0 w 83"/>
                <a:gd name="T1" fmla="*/ 86 h 86"/>
                <a:gd name="T2" fmla="*/ 0 w 83"/>
                <a:gd name="T3" fmla="*/ 86 h 86"/>
                <a:gd name="T4" fmla="*/ 0 w 83"/>
                <a:gd name="T5" fmla="*/ 86 h 86"/>
                <a:gd name="T6" fmla="*/ 83 w 83"/>
                <a:gd name="T7" fmla="*/ 0 h 86"/>
                <a:gd name="T8" fmla="*/ 0 w 83"/>
                <a:gd name="T9" fmla="*/ 86 h 86"/>
                <a:gd name="T10" fmla="*/ 1 w 83"/>
                <a:gd name="T11" fmla="*/ 85 h 86"/>
                <a:gd name="T12" fmla="*/ 47 w 83"/>
                <a:gd name="T13" fmla="*/ 55 h 86"/>
                <a:gd name="T14" fmla="*/ 47 w 83"/>
                <a:gd name="T15" fmla="*/ 55 h 86"/>
                <a:gd name="T16" fmla="*/ 47 w 83"/>
                <a:gd name="T17" fmla="*/ 55 h 86"/>
                <a:gd name="T18" fmla="*/ 48 w 83"/>
                <a:gd name="T19" fmla="*/ 55 h 86"/>
                <a:gd name="T20" fmla="*/ 48 w 83"/>
                <a:gd name="T21" fmla="*/ 55 h 86"/>
                <a:gd name="T22" fmla="*/ 48 w 83"/>
                <a:gd name="T23" fmla="*/ 54 h 86"/>
                <a:gd name="T24" fmla="*/ 48 w 83"/>
                <a:gd name="T25" fmla="*/ 54 h 86"/>
                <a:gd name="T26" fmla="*/ 49 w 83"/>
                <a:gd name="T27" fmla="*/ 53 h 86"/>
                <a:gd name="T28" fmla="*/ 50 w 83"/>
                <a:gd name="T29" fmla="*/ 53 h 86"/>
                <a:gd name="T30" fmla="*/ 50 w 83"/>
                <a:gd name="T31" fmla="*/ 52 h 86"/>
                <a:gd name="T32" fmla="*/ 50 w 83"/>
                <a:gd name="T33" fmla="*/ 52 h 86"/>
                <a:gd name="T34" fmla="*/ 50 w 83"/>
                <a:gd name="T35" fmla="*/ 52 h 86"/>
                <a:gd name="T36" fmla="*/ 50 w 83"/>
                <a:gd name="T37" fmla="*/ 52 h 86"/>
                <a:gd name="T38" fmla="*/ 83 w 83"/>
                <a:gd name="T39" fmla="*/ 0 h 86"/>
                <a:gd name="T40" fmla="*/ 83 w 83"/>
                <a:gd name="T41" fmla="*/ 0 h 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83" h="86">
                  <a:moveTo>
                    <a:pt x="0" y="86"/>
                  </a:moveTo>
                  <a:cubicBezTo>
                    <a:pt x="0" y="86"/>
                    <a:pt x="0" y="86"/>
                    <a:pt x="0" y="86"/>
                  </a:cubicBezTo>
                  <a:cubicBezTo>
                    <a:pt x="0" y="86"/>
                    <a:pt x="0" y="86"/>
                    <a:pt x="0" y="86"/>
                  </a:cubicBezTo>
                  <a:moveTo>
                    <a:pt x="83" y="0"/>
                  </a:moveTo>
                  <a:cubicBezTo>
                    <a:pt x="69" y="39"/>
                    <a:pt x="38" y="70"/>
                    <a:pt x="0" y="86"/>
                  </a:cubicBezTo>
                  <a:cubicBezTo>
                    <a:pt x="1" y="86"/>
                    <a:pt x="1" y="86"/>
                    <a:pt x="1" y="85"/>
                  </a:cubicBezTo>
                  <a:cubicBezTo>
                    <a:pt x="19" y="78"/>
                    <a:pt x="34" y="68"/>
                    <a:pt x="47" y="55"/>
                  </a:cubicBezTo>
                  <a:cubicBezTo>
                    <a:pt x="47" y="55"/>
                    <a:pt x="47" y="55"/>
                    <a:pt x="47" y="55"/>
                  </a:cubicBezTo>
                  <a:cubicBezTo>
                    <a:pt x="47" y="55"/>
                    <a:pt x="47" y="55"/>
                    <a:pt x="47" y="55"/>
                  </a:cubicBezTo>
                  <a:cubicBezTo>
                    <a:pt x="47" y="55"/>
                    <a:pt x="48" y="55"/>
                    <a:pt x="48" y="55"/>
                  </a:cubicBezTo>
                  <a:cubicBezTo>
                    <a:pt x="48" y="55"/>
                    <a:pt x="48" y="55"/>
                    <a:pt x="48" y="55"/>
                  </a:cubicBezTo>
                  <a:cubicBezTo>
                    <a:pt x="48" y="54"/>
                    <a:pt x="48" y="54"/>
                    <a:pt x="48" y="54"/>
                  </a:cubicBezTo>
                  <a:cubicBezTo>
                    <a:pt x="48" y="54"/>
                    <a:pt x="48" y="54"/>
                    <a:pt x="48" y="54"/>
                  </a:cubicBezTo>
                  <a:cubicBezTo>
                    <a:pt x="48" y="54"/>
                    <a:pt x="49" y="54"/>
                    <a:pt x="49" y="53"/>
                  </a:cubicBezTo>
                  <a:cubicBezTo>
                    <a:pt x="49" y="53"/>
                    <a:pt x="50" y="53"/>
                    <a:pt x="50" y="53"/>
                  </a:cubicBezTo>
                  <a:cubicBezTo>
                    <a:pt x="50" y="53"/>
                    <a:pt x="50" y="52"/>
                    <a:pt x="50" y="52"/>
                  </a:cubicBezTo>
                  <a:cubicBezTo>
                    <a:pt x="50" y="52"/>
                    <a:pt x="50" y="52"/>
                    <a:pt x="50" y="52"/>
                  </a:cubicBezTo>
                  <a:cubicBezTo>
                    <a:pt x="50" y="52"/>
                    <a:pt x="50" y="52"/>
                    <a:pt x="50" y="52"/>
                  </a:cubicBezTo>
                  <a:cubicBezTo>
                    <a:pt x="50" y="52"/>
                    <a:pt x="50" y="52"/>
                    <a:pt x="50" y="52"/>
                  </a:cubicBezTo>
                  <a:cubicBezTo>
                    <a:pt x="65" y="37"/>
                    <a:pt x="76" y="20"/>
                    <a:pt x="83" y="0"/>
                  </a:cubicBezTo>
                  <a:cubicBezTo>
                    <a:pt x="83" y="0"/>
                    <a:pt x="83" y="0"/>
                    <a:pt x="83" y="0"/>
                  </a:cubicBezTo>
                </a:path>
              </a:pathLst>
            </a:custGeom>
            <a:solidFill>
              <a:srgbClr val="8CB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8" name="Freeform 23">
              <a:extLst>
                <a:ext uri="{FF2B5EF4-FFF2-40B4-BE49-F238E27FC236}">
                  <a16:creationId xmlns:a16="http://schemas.microsoft.com/office/drawing/2014/main" id="{36A3861C-B497-4D96-93CB-2B69721B7E52}"/>
                </a:ext>
              </a:extLst>
            </p:cNvPr>
            <p:cNvSpPr>
              <a:spLocks noEditPoints="1"/>
            </p:cNvSpPr>
            <p:nvPr/>
          </p:nvSpPr>
          <p:spPr bwMode="auto">
            <a:xfrm>
              <a:off x="3003" y="3449"/>
              <a:ext cx="364" cy="345"/>
            </a:xfrm>
            <a:custGeom>
              <a:avLst/>
              <a:gdLst>
                <a:gd name="T0" fmla="*/ 260 w 304"/>
                <a:gd name="T1" fmla="*/ 260 h 289"/>
                <a:gd name="T2" fmla="*/ 304 w 304"/>
                <a:gd name="T3" fmla="*/ 289 h 289"/>
                <a:gd name="T4" fmla="*/ 260 w 304"/>
                <a:gd name="T5" fmla="*/ 260 h 289"/>
                <a:gd name="T6" fmla="*/ 212 w 304"/>
                <a:gd name="T7" fmla="*/ 0 h 289"/>
                <a:gd name="T8" fmla="*/ 0 w 304"/>
                <a:gd name="T9" fmla="*/ 0 h 289"/>
                <a:gd name="T10" fmla="*/ 256 w 304"/>
                <a:gd name="T11" fmla="*/ 256 h 289"/>
                <a:gd name="T12" fmla="*/ 212 w 304"/>
                <a:gd name="T13" fmla="*/ 150 h 289"/>
                <a:gd name="T14" fmla="*/ 212 w 304"/>
                <a:gd name="T15" fmla="*/ 0 h 289"/>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304" h="289">
                  <a:moveTo>
                    <a:pt x="260" y="260"/>
                  </a:moveTo>
                  <a:cubicBezTo>
                    <a:pt x="274" y="273"/>
                    <a:pt x="289" y="282"/>
                    <a:pt x="304" y="289"/>
                  </a:cubicBezTo>
                  <a:cubicBezTo>
                    <a:pt x="288" y="282"/>
                    <a:pt x="273" y="272"/>
                    <a:pt x="260" y="260"/>
                  </a:cubicBezTo>
                  <a:moveTo>
                    <a:pt x="212" y="0"/>
                  </a:moveTo>
                  <a:cubicBezTo>
                    <a:pt x="0" y="0"/>
                    <a:pt x="0" y="0"/>
                    <a:pt x="0" y="0"/>
                  </a:cubicBezTo>
                  <a:cubicBezTo>
                    <a:pt x="256" y="256"/>
                    <a:pt x="256" y="256"/>
                    <a:pt x="256" y="256"/>
                  </a:cubicBezTo>
                  <a:cubicBezTo>
                    <a:pt x="229" y="229"/>
                    <a:pt x="212" y="191"/>
                    <a:pt x="212" y="150"/>
                  </a:cubicBezTo>
                  <a:cubicBezTo>
                    <a:pt x="212" y="0"/>
                    <a:pt x="212" y="0"/>
                    <a:pt x="212" y="0"/>
                  </a:cubicBezTo>
                </a:path>
              </a:pathLst>
            </a:custGeom>
            <a:solidFill>
              <a:srgbClr val="8CB726"/>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9" name="Freeform 24">
              <a:extLst>
                <a:ext uri="{FF2B5EF4-FFF2-40B4-BE49-F238E27FC236}">
                  <a16:creationId xmlns:a16="http://schemas.microsoft.com/office/drawing/2014/main" id="{915535BA-238B-4810-8EB3-30C1717437EB}"/>
                </a:ext>
              </a:extLst>
            </p:cNvPr>
            <p:cNvSpPr>
              <a:spLocks/>
            </p:cNvSpPr>
            <p:nvPr/>
          </p:nvSpPr>
          <p:spPr bwMode="auto">
            <a:xfrm>
              <a:off x="3257" y="3449"/>
              <a:ext cx="358" cy="358"/>
            </a:xfrm>
            <a:custGeom>
              <a:avLst/>
              <a:gdLst>
                <a:gd name="T0" fmla="*/ 150 w 300"/>
                <a:gd name="T1" fmla="*/ 0 h 300"/>
                <a:gd name="T2" fmla="*/ 0 w 300"/>
                <a:gd name="T3" fmla="*/ 0 h 300"/>
                <a:gd name="T4" fmla="*/ 0 w 300"/>
                <a:gd name="T5" fmla="*/ 150 h 300"/>
                <a:gd name="T6" fmla="*/ 44 w 300"/>
                <a:gd name="T7" fmla="*/ 256 h 300"/>
                <a:gd name="T8" fmla="*/ 44 w 300"/>
                <a:gd name="T9" fmla="*/ 256 h 300"/>
                <a:gd name="T10" fmla="*/ 48 w 300"/>
                <a:gd name="T11" fmla="*/ 260 h 300"/>
                <a:gd name="T12" fmla="*/ 92 w 300"/>
                <a:gd name="T13" fmla="*/ 289 h 300"/>
                <a:gd name="T14" fmla="*/ 150 w 300"/>
                <a:gd name="T15" fmla="*/ 300 h 300"/>
                <a:gd name="T16" fmla="*/ 207 w 300"/>
                <a:gd name="T17" fmla="*/ 289 h 300"/>
                <a:gd name="T18" fmla="*/ 207 w 300"/>
                <a:gd name="T19" fmla="*/ 289 h 300"/>
                <a:gd name="T20" fmla="*/ 207 w 300"/>
                <a:gd name="T21" fmla="*/ 289 h 300"/>
                <a:gd name="T22" fmla="*/ 290 w 300"/>
                <a:gd name="T23" fmla="*/ 203 h 300"/>
                <a:gd name="T24" fmla="*/ 290 w 300"/>
                <a:gd name="T25" fmla="*/ 203 h 300"/>
                <a:gd name="T26" fmla="*/ 291 w 300"/>
                <a:gd name="T27" fmla="*/ 203 h 300"/>
                <a:gd name="T28" fmla="*/ 300 w 300"/>
                <a:gd name="T29" fmla="*/ 162 h 300"/>
                <a:gd name="T30" fmla="*/ 300 w 300"/>
                <a:gd name="T31" fmla="*/ 162 h 300"/>
                <a:gd name="T32" fmla="*/ 300 w 300"/>
                <a:gd name="T33" fmla="*/ 162 h 300"/>
                <a:gd name="T34" fmla="*/ 300 w 300"/>
                <a:gd name="T35" fmla="*/ 150 h 300"/>
                <a:gd name="T36" fmla="*/ 300 w 300"/>
                <a:gd name="T37" fmla="*/ 150 h 300"/>
                <a:gd name="T38" fmla="*/ 300 w 300"/>
                <a:gd name="T39" fmla="*/ 140 h 300"/>
                <a:gd name="T40" fmla="*/ 300 w 300"/>
                <a:gd name="T41" fmla="*/ 139 h 300"/>
                <a:gd name="T42" fmla="*/ 300 w 300"/>
                <a:gd name="T43" fmla="*/ 139 h 300"/>
                <a:gd name="T44" fmla="*/ 290 w 300"/>
                <a:gd name="T45" fmla="*/ 96 h 300"/>
                <a:gd name="T46" fmla="*/ 258 w 300"/>
                <a:gd name="T47" fmla="*/ 46 h 300"/>
                <a:gd name="T48" fmla="*/ 258 w 300"/>
                <a:gd name="T49" fmla="*/ 46 h 300"/>
                <a:gd name="T50" fmla="*/ 258 w 300"/>
                <a:gd name="T51" fmla="*/ 46 h 300"/>
                <a:gd name="T52" fmla="*/ 257 w 300"/>
                <a:gd name="T53" fmla="*/ 46 h 300"/>
                <a:gd name="T54" fmla="*/ 257 w 300"/>
                <a:gd name="T55" fmla="*/ 46 h 300"/>
                <a:gd name="T56" fmla="*/ 256 w 300"/>
                <a:gd name="T57" fmla="*/ 44 h 300"/>
                <a:gd name="T58" fmla="*/ 256 w 300"/>
                <a:gd name="T59" fmla="*/ 44 h 300"/>
                <a:gd name="T60" fmla="*/ 150 w 300"/>
                <a:gd name="T61" fmla="*/ 0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l="0" t="0" r="r" b="b"/>
              <a:pathLst>
                <a:path w="300" h="300">
                  <a:moveTo>
                    <a:pt x="150" y="0"/>
                  </a:moveTo>
                  <a:cubicBezTo>
                    <a:pt x="0" y="0"/>
                    <a:pt x="0" y="0"/>
                    <a:pt x="0" y="0"/>
                  </a:cubicBezTo>
                  <a:cubicBezTo>
                    <a:pt x="0" y="150"/>
                    <a:pt x="0" y="150"/>
                    <a:pt x="0" y="150"/>
                  </a:cubicBezTo>
                  <a:cubicBezTo>
                    <a:pt x="0" y="191"/>
                    <a:pt x="17" y="229"/>
                    <a:pt x="44" y="256"/>
                  </a:cubicBezTo>
                  <a:cubicBezTo>
                    <a:pt x="44" y="256"/>
                    <a:pt x="44" y="256"/>
                    <a:pt x="44" y="256"/>
                  </a:cubicBezTo>
                  <a:cubicBezTo>
                    <a:pt x="45" y="258"/>
                    <a:pt x="47" y="259"/>
                    <a:pt x="48" y="260"/>
                  </a:cubicBezTo>
                  <a:cubicBezTo>
                    <a:pt x="61" y="272"/>
                    <a:pt x="76" y="282"/>
                    <a:pt x="92" y="289"/>
                  </a:cubicBezTo>
                  <a:cubicBezTo>
                    <a:pt x="111" y="296"/>
                    <a:pt x="130" y="300"/>
                    <a:pt x="150" y="300"/>
                  </a:cubicBezTo>
                  <a:cubicBezTo>
                    <a:pt x="169" y="300"/>
                    <a:pt x="189" y="296"/>
                    <a:pt x="207" y="289"/>
                  </a:cubicBezTo>
                  <a:cubicBezTo>
                    <a:pt x="207" y="289"/>
                    <a:pt x="207" y="289"/>
                    <a:pt x="207" y="289"/>
                  </a:cubicBezTo>
                  <a:cubicBezTo>
                    <a:pt x="207" y="289"/>
                    <a:pt x="207" y="289"/>
                    <a:pt x="207" y="289"/>
                  </a:cubicBezTo>
                  <a:cubicBezTo>
                    <a:pt x="245" y="273"/>
                    <a:pt x="276" y="242"/>
                    <a:pt x="290" y="203"/>
                  </a:cubicBezTo>
                  <a:cubicBezTo>
                    <a:pt x="290" y="203"/>
                    <a:pt x="290" y="203"/>
                    <a:pt x="290" y="203"/>
                  </a:cubicBezTo>
                  <a:cubicBezTo>
                    <a:pt x="290" y="203"/>
                    <a:pt x="290" y="203"/>
                    <a:pt x="291" y="203"/>
                  </a:cubicBezTo>
                  <a:cubicBezTo>
                    <a:pt x="295" y="190"/>
                    <a:pt x="298" y="176"/>
                    <a:pt x="300" y="162"/>
                  </a:cubicBezTo>
                  <a:cubicBezTo>
                    <a:pt x="300" y="162"/>
                    <a:pt x="300" y="162"/>
                    <a:pt x="300" y="162"/>
                  </a:cubicBezTo>
                  <a:cubicBezTo>
                    <a:pt x="300" y="162"/>
                    <a:pt x="300" y="162"/>
                    <a:pt x="300" y="162"/>
                  </a:cubicBezTo>
                  <a:cubicBezTo>
                    <a:pt x="300" y="158"/>
                    <a:pt x="300" y="154"/>
                    <a:pt x="300" y="150"/>
                  </a:cubicBezTo>
                  <a:cubicBezTo>
                    <a:pt x="300" y="150"/>
                    <a:pt x="300" y="150"/>
                    <a:pt x="300" y="150"/>
                  </a:cubicBezTo>
                  <a:cubicBezTo>
                    <a:pt x="300" y="147"/>
                    <a:pt x="300" y="143"/>
                    <a:pt x="300" y="140"/>
                  </a:cubicBezTo>
                  <a:cubicBezTo>
                    <a:pt x="300" y="140"/>
                    <a:pt x="300" y="140"/>
                    <a:pt x="300" y="139"/>
                  </a:cubicBezTo>
                  <a:cubicBezTo>
                    <a:pt x="300" y="139"/>
                    <a:pt x="300" y="139"/>
                    <a:pt x="300" y="139"/>
                  </a:cubicBezTo>
                  <a:cubicBezTo>
                    <a:pt x="299" y="124"/>
                    <a:pt x="295" y="110"/>
                    <a:pt x="290" y="96"/>
                  </a:cubicBezTo>
                  <a:cubicBezTo>
                    <a:pt x="282" y="77"/>
                    <a:pt x="272" y="60"/>
                    <a:pt x="258" y="46"/>
                  </a:cubicBezTo>
                  <a:cubicBezTo>
                    <a:pt x="258" y="46"/>
                    <a:pt x="258" y="46"/>
                    <a:pt x="258" y="46"/>
                  </a:cubicBezTo>
                  <a:cubicBezTo>
                    <a:pt x="258" y="46"/>
                    <a:pt x="258" y="46"/>
                    <a:pt x="258" y="46"/>
                  </a:cubicBezTo>
                  <a:cubicBezTo>
                    <a:pt x="258" y="46"/>
                    <a:pt x="258" y="46"/>
                    <a:pt x="257" y="46"/>
                  </a:cubicBezTo>
                  <a:cubicBezTo>
                    <a:pt x="257" y="46"/>
                    <a:pt x="257" y="46"/>
                    <a:pt x="257" y="46"/>
                  </a:cubicBezTo>
                  <a:cubicBezTo>
                    <a:pt x="257" y="45"/>
                    <a:pt x="257" y="45"/>
                    <a:pt x="256" y="44"/>
                  </a:cubicBezTo>
                  <a:cubicBezTo>
                    <a:pt x="256" y="44"/>
                    <a:pt x="256" y="44"/>
                    <a:pt x="256" y="44"/>
                  </a:cubicBezTo>
                  <a:cubicBezTo>
                    <a:pt x="229" y="17"/>
                    <a:pt x="191" y="0"/>
                    <a:pt x="150" y="0"/>
                  </a:cubicBezTo>
                </a:path>
              </a:pathLst>
            </a:custGeom>
            <a:solidFill>
              <a:srgbClr val="689B0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n-US" sz="2800" dirty="0">
                  <a:solidFill>
                    <a:schemeClr val="bg1"/>
                  </a:solidFill>
                </a:rPr>
                <a:t>04</a:t>
              </a:r>
            </a:p>
          </p:txBody>
        </p:sp>
        <p:sp>
          <p:nvSpPr>
            <p:cNvPr id="30" name="Freeform 25">
              <a:extLst>
                <a:ext uri="{FF2B5EF4-FFF2-40B4-BE49-F238E27FC236}">
                  <a16:creationId xmlns:a16="http://schemas.microsoft.com/office/drawing/2014/main" id="{9B612F4E-BA83-4C70-A702-3DB46D8F968D}"/>
                </a:ext>
              </a:extLst>
            </p:cNvPr>
            <p:cNvSpPr>
              <a:spLocks noEditPoints="1"/>
            </p:cNvSpPr>
            <p:nvPr/>
          </p:nvSpPr>
          <p:spPr bwMode="auto">
            <a:xfrm>
              <a:off x="3577" y="514"/>
              <a:ext cx="358" cy="851"/>
            </a:xfrm>
            <a:custGeom>
              <a:avLst/>
              <a:gdLst>
                <a:gd name="T0" fmla="*/ 0 w 300"/>
                <a:gd name="T1" fmla="*/ 151 h 713"/>
                <a:gd name="T2" fmla="*/ 0 w 300"/>
                <a:gd name="T3" fmla="*/ 563 h 713"/>
                <a:gd name="T4" fmla="*/ 150 w 300"/>
                <a:gd name="T5" fmla="*/ 713 h 713"/>
                <a:gd name="T6" fmla="*/ 150 w 300"/>
                <a:gd name="T7" fmla="*/ 713 h 713"/>
                <a:gd name="T8" fmla="*/ 300 w 300"/>
                <a:gd name="T9" fmla="*/ 563 h 713"/>
                <a:gd name="T10" fmla="*/ 300 w 300"/>
                <a:gd name="T11" fmla="*/ 512 h 713"/>
                <a:gd name="T12" fmla="*/ 45 w 300"/>
                <a:gd name="T13" fmla="*/ 257 h 713"/>
                <a:gd name="T14" fmla="*/ 38 w 300"/>
                <a:gd name="T15" fmla="*/ 250 h 713"/>
                <a:gd name="T16" fmla="*/ 11 w 300"/>
                <a:gd name="T17" fmla="*/ 208 h 713"/>
                <a:gd name="T18" fmla="*/ 11 w 300"/>
                <a:gd name="T19" fmla="*/ 208 h 713"/>
                <a:gd name="T20" fmla="*/ 11 w 300"/>
                <a:gd name="T21" fmla="*/ 208 h 713"/>
                <a:gd name="T22" fmla="*/ 0 w 300"/>
                <a:gd name="T23" fmla="*/ 157 h 713"/>
                <a:gd name="T24" fmla="*/ 0 w 300"/>
                <a:gd name="T25" fmla="*/ 151 h 713"/>
                <a:gd name="T26" fmla="*/ 11 w 300"/>
                <a:gd name="T27" fmla="*/ 94 h 713"/>
                <a:gd name="T28" fmla="*/ 0 w 300"/>
                <a:gd name="T29" fmla="*/ 143 h 713"/>
                <a:gd name="T30" fmla="*/ 11 w 300"/>
                <a:gd name="T31" fmla="*/ 94 h 713"/>
                <a:gd name="T32" fmla="*/ 11 w 300"/>
                <a:gd name="T33" fmla="*/ 94 h 713"/>
                <a:gd name="T34" fmla="*/ 11 w 300"/>
                <a:gd name="T35" fmla="*/ 93 h 713"/>
                <a:gd name="T36" fmla="*/ 11 w 300"/>
                <a:gd name="T37" fmla="*/ 93 h 713"/>
                <a:gd name="T38" fmla="*/ 11 w 300"/>
                <a:gd name="T39" fmla="*/ 93 h 713"/>
                <a:gd name="T40" fmla="*/ 40 w 300"/>
                <a:gd name="T41" fmla="*/ 48 h 713"/>
                <a:gd name="T42" fmla="*/ 40 w 300"/>
                <a:gd name="T43" fmla="*/ 48 h 713"/>
                <a:gd name="T44" fmla="*/ 40 w 300"/>
                <a:gd name="T45" fmla="*/ 48 h 713"/>
                <a:gd name="T46" fmla="*/ 47 w 300"/>
                <a:gd name="T47" fmla="*/ 41 h 713"/>
                <a:gd name="T48" fmla="*/ 41 w 300"/>
                <a:gd name="T49" fmla="*/ 48 h 713"/>
                <a:gd name="T50" fmla="*/ 42 w 300"/>
                <a:gd name="T51" fmla="*/ 47 h 713"/>
                <a:gd name="T52" fmla="*/ 42 w 300"/>
                <a:gd name="T53" fmla="*/ 47 h 713"/>
                <a:gd name="T54" fmla="*/ 42 w 300"/>
                <a:gd name="T55" fmla="*/ 46 h 713"/>
                <a:gd name="T56" fmla="*/ 42 w 300"/>
                <a:gd name="T57" fmla="*/ 46 h 713"/>
                <a:gd name="T58" fmla="*/ 42 w 300"/>
                <a:gd name="T59" fmla="*/ 46 h 713"/>
                <a:gd name="T60" fmla="*/ 46 w 300"/>
                <a:gd name="T61" fmla="*/ 43 h 713"/>
                <a:gd name="T62" fmla="*/ 46 w 300"/>
                <a:gd name="T63" fmla="*/ 43 h 713"/>
                <a:gd name="T64" fmla="*/ 46 w 300"/>
                <a:gd name="T65" fmla="*/ 42 h 713"/>
                <a:gd name="T66" fmla="*/ 46 w 300"/>
                <a:gd name="T67" fmla="*/ 42 h 713"/>
                <a:gd name="T68" fmla="*/ 46 w 300"/>
                <a:gd name="T69" fmla="*/ 42 h 713"/>
                <a:gd name="T70" fmla="*/ 47 w 300"/>
                <a:gd name="T71" fmla="*/ 41 h 713"/>
                <a:gd name="T72" fmla="*/ 48 w 300"/>
                <a:gd name="T73" fmla="*/ 41 h 713"/>
                <a:gd name="T74" fmla="*/ 47 w 300"/>
                <a:gd name="T75" fmla="*/ 41 h 713"/>
                <a:gd name="T76" fmla="*/ 48 w 300"/>
                <a:gd name="T77" fmla="*/ 41 h 713"/>
                <a:gd name="T78" fmla="*/ 149 w 300"/>
                <a:gd name="T79" fmla="*/ 0 h 713"/>
                <a:gd name="T80" fmla="*/ 91 w 300"/>
                <a:gd name="T81" fmla="*/ 12 h 713"/>
                <a:gd name="T82" fmla="*/ 93 w 300"/>
                <a:gd name="T83" fmla="*/ 12 h 713"/>
                <a:gd name="T84" fmla="*/ 143 w 300"/>
                <a:gd name="T85" fmla="*/ 1 h 713"/>
                <a:gd name="T86" fmla="*/ 149 w 300"/>
                <a:gd name="T87" fmla="*/ 0 h 713"/>
                <a:gd name="T88" fmla="*/ 149 w 300"/>
                <a:gd name="T89" fmla="*/ 0 h 713"/>
                <a:gd name="T90" fmla="*/ 149 w 300"/>
                <a:gd name="T91" fmla="*/ 0 h 713"/>
                <a:gd name="T92" fmla="*/ 149 w 300"/>
                <a:gd name="T93" fmla="*/ 0 h 713"/>
                <a:gd name="T94" fmla="*/ 150 w 300"/>
                <a:gd name="T95" fmla="*/ 0 h 713"/>
                <a:gd name="T96" fmla="*/ 150 w 300"/>
                <a:gd name="T97" fmla="*/ 0 h 713"/>
                <a:gd name="T98" fmla="*/ 150 w 300"/>
                <a:gd name="T99" fmla="*/ 0 h 713"/>
                <a:gd name="T100" fmla="*/ 149 w 300"/>
                <a:gd name="T101" fmla="*/ 0 h 713"/>
                <a:gd name="T102" fmla="*/ 149 w 300"/>
                <a:gd name="T103" fmla="*/ 0 h 713"/>
                <a:gd name="T104" fmla="*/ 149 w 300"/>
                <a:gd name="T105" fmla="*/ 0 h 713"/>
                <a:gd name="T106" fmla="*/ 150 w 300"/>
                <a:gd name="T107" fmla="*/ 0 h 713"/>
                <a:gd name="T108" fmla="*/ 150 w 300"/>
                <a:gd name="T109" fmla="*/ 0 h 713"/>
                <a:gd name="T110" fmla="*/ 150 w 300"/>
                <a:gd name="T111" fmla="*/ 0 h 713"/>
                <a:gd name="T112" fmla="*/ 150 w 300"/>
                <a:gd name="T113" fmla="*/ 0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300" h="713">
                  <a:moveTo>
                    <a:pt x="0" y="151"/>
                  </a:moveTo>
                  <a:cubicBezTo>
                    <a:pt x="0" y="563"/>
                    <a:pt x="0" y="563"/>
                    <a:pt x="0" y="563"/>
                  </a:cubicBezTo>
                  <a:cubicBezTo>
                    <a:pt x="0" y="646"/>
                    <a:pt x="67" y="713"/>
                    <a:pt x="150" y="713"/>
                  </a:cubicBezTo>
                  <a:cubicBezTo>
                    <a:pt x="150" y="713"/>
                    <a:pt x="150" y="713"/>
                    <a:pt x="150" y="713"/>
                  </a:cubicBezTo>
                  <a:cubicBezTo>
                    <a:pt x="233" y="713"/>
                    <a:pt x="300" y="646"/>
                    <a:pt x="300" y="563"/>
                  </a:cubicBezTo>
                  <a:cubicBezTo>
                    <a:pt x="300" y="512"/>
                    <a:pt x="300" y="512"/>
                    <a:pt x="300" y="512"/>
                  </a:cubicBezTo>
                  <a:cubicBezTo>
                    <a:pt x="45" y="257"/>
                    <a:pt x="45" y="257"/>
                    <a:pt x="45" y="257"/>
                  </a:cubicBezTo>
                  <a:cubicBezTo>
                    <a:pt x="42" y="255"/>
                    <a:pt x="40" y="253"/>
                    <a:pt x="38" y="250"/>
                  </a:cubicBezTo>
                  <a:cubicBezTo>
                    <a:pt x="27" y="238"/>
                    <a:pt x="18" y="223"/>
                    <a:pt x="11" y="208"/>
                  </a:cubicBezTo>
                  <a:cubicBezTo>
                    <a:pt x="11" y="208"/>
                    <a:pt x="11" y="208"/>
                    <a:pt x="11" y="208"/>
                  </a:cubicBezTo>
                  <a:cubicBezTo>
                    <a:pt x="11" y="208"/>
                    <a:pt x="11" y="208"/>
                    <a:pt x="11" y="208"/>
                  </a:cubicBezTo>
                  <a:cubicBezTo>
                    <a:pt x="5" y="192"/>
                    <a:pt x="1" y="175"/>
                    <a:pt x="0" y="157"/>
                  </a:cubicBezTo>
                  <a:cubicBezTo>
                    <a:pt x="0" y="155"/>
                    <a:pt x="0" y="153"/>
                    <a:pt x="0" y="151"/>
                  </a:cubicBezTo>
                  <a:moveTo>
                    <a:pt x="11" y="94"/>
                  </a:moveTo>
                  <a:cubicBezTo>
                    <a:pt x="5" y="109"/>
                    <a:pt x="1" y="125"/>
                    <a:pt x="0" y="143"/>
                  </a:cubicBezTo>
                  <a:cubicBezTo>
                    <a:pt x="1" y="125"/>
                    <a:pt x="5" y="109"/>
                    <a:pt x="11" y="94"/>
                  </a:cubicBezTo>
                  <a:cubicBezTo>
                    <a:pt x="11" y="94"/>
                    <a:pt x="11" y="94"/>
                    <a:pt x="11" y="94"/>
                  </a:cubicBezTo>
                  <a:moveTo>
                    <a:pt x="11" y="93"/>
                  </a:moveTo>
                  <a:cubicBezTo>
                    <a:pt x="11" y="93"/>
                    <a:pt x="11" y="93"/>
                    <a:pt x="11" y="93"/>
                  </a:cubicBezTo>
                  <a:cubicBezTo>
                    <a:pt x="11" y="93"/>
                    <a:pt x="11" y="93"/>
                    <a:pt x="11" y="93"/>
                  </a:cubicBezTo>
                  <a:moveTo>
                    <a:pt x="40" y="48"/>
                  </a:moveTo>
                  <a:cubicBezTo>
                    <a:pt x="40" y="48"/>
                    <a:pt x="40" y="48"/>
                    <a:pt x="40" y="48"/>
                  </a:cubicBezTo>
                  <a:cubicBezTo>
                    <a:pt x="40" y="48"/>
                    <a:pt x="40" y="48"/>
                    <a:pt x="40" y="48"/>
                  </a:cubicBezTo>
                  <a:moveTo>
                    <a:pt x="47" y="41"/>
                  </a:moveTo>
                  <a:cubicBezTo>
                    <a:pt x="45" y="43"/>
                    <a:pt x="43" y="45"/>
                    <a:pt x="41" y="48"/>
                  </a:cubicBezTo>
                  <a:cubicBezTo>
                    <a:pt x="41" y="47"/>
                    <a:pt x="41" y="47"/>
                    <a:pt x="42" y="47"/>
                  </a:cubicBezTo>
                  <a:cubicBezTo>
                    <a:pt x="42" y="47"/>
                    <a:pt x="42" y="47"/>
                    <a:pt x="42" y="47"/>
                  </a:cubicBezTo>
                  <a:cubicBezTo>
                    <a:pt x="42" y="46"/>
                    <a:pt x="42" y="46"/>
                    <a:pt x="42" y="46"/>
                  </a:cubicBezTo>
                  <a:cubicBezTo>
                    <a:pt x="42" y="46"/>
                    <a:pt x="42" y="46"/>
                    <a:pt x="42" y="46"/>
                  </a:cubicBezTo>
                  <a:cubicBezTo>
                    <a:pt x="42" y="46"/>
                    <a:pt x="42" y="46"/>
                    <a:pt x="42" y="46"/>
                  </a:cubicBezTo>
                  <a:cubicBezTo>
                    <a:pt x="43" y="45"/>
                    <a:pt x="44" y="44"/>
                    <a:pt x="46" y="43"/>
                  </a:cubicBezTo>
                  <a:cubicBezTo>
                    <a:pt x="46" y="43"/>
                    <a:pt x="46" y="43"/>
                    <a:pt x="46" y="43"/>
                  </a:cubicBezTo>
                  <a:cubicBezTo>
                    <a:pt x="46" y="43"/>
                    <a:pt x="46" y="42"/>
                    <a:pt x="46" y="42"/>
                  </a:cubicBezTo>
                  <a:cubicBezTo>
                    <a:pt x="46" y="42"/>
                    <a:pt x="46" y="42"/>
                    <a:pt x="46" y="42"/>
                  </a:cubicBezTo>
                  <a:cubicBezTo>
                    <a:pt x="46" y="42"/>
                    <a:pt x="46" y="42"/>
                    <a:pt x="46" y="42"/>
                  </a:cubicBezTo>
                  <a:cubicBezTo>
                    <a:pt x="47" y="42"/>
                    <a:pt x="47" y="41"/>
                    <a:pt x="47" y="41"/>
                  </a:cubicBezTo>
                  <a:moveTo>
                    <a:pt x="48" y="41"/>
                  </a:moveTo>
                  <a:cubicBezTo>
                    <a:pt x="47" y="41"/>
                    <a:pt x="47" y="41"/>
                    <a:pt x="47" y="41"/>
                  </a:cubicBezTo>
                  <a:cubicBezTo>
                    <a:pt x="47" y="41"/>
                    <a:pt x="47" y="41"/>
                    <a:pt x="48" y="41"/>
                  </a:cubicBezTo>
                  <a:moveTo>
                    <a:pt x="149" y="0"/>
                  </a:moveTo>
                  <a:cubicBezTo>
                    <a:pt x="128" y="1"/>
                    <a:pt x="109" y="5"/>
                    <a:pt x="91" y="12"/>
                  </a:cubicBezTo>
                  <a:cubicBezTo>
                    <a:pt x="92" y="12"/>
                    <a:pt x="92" y="12"/>
                    <a:pt x="93" y="12"/>
                  </a:cubicBezTo>
                  <a:cubicBezTo>
                    <a:pt x="108" y="5"/>
                    <a:pt x="126" y="1"/>
                    <a:pt x="143" y="1"/>
                  </a:cubicBezTo>
                  <a:cubicBezTo>
                    <a:pt x="145" y="0"/>
                    <a:pt x="147" y="0"/>
                    <a:pt x="149" y="0"/>
                  </a:cubicBezTo>
                  <a:moveTo>
                    <a:pt x="149" y="0"/>
                  </a:moveTo>
                  <a:cubicBezTo>
                    <a:pt x="149" y="0"/>
                    <a:pt x="149" y="0"/>
                    <a:pt x="149" y="0"/>
                  </a:cubicBezTo>
                  <a:cubicBezTo>
                    <a:pt x="149" y="0"/>
                    <a:pt x="149" y="0"/>
                    <a:pt x="149" y="0"/>
                  </a:cubicBezTo>
                  <a:moveTo>
                    <a:pt x="150" y="0"/>
                  </a:moveTo>
                  <a:cubicBezTo>
                    <a:pt x="150" y="0"/>
                    <a:pt x="150" y="0"/>
                    <a:pt x="150" y="0"/>
                  </a:cubicBezTo>
                  <a:cubicBezTo>
                    <a:pt x="150" y="0"/>
                    <a:pt x="150" y="0"/>
                    <a:pt x="150" y="0"/>
                  </a:cubicBezTo>
                  <a:moveTo>
                    <a:pt x="149" y="0"/>
                  </a:moveTo>
                  <a:cubicBezTo>
                    <a:pt x="149" y="0"/>
                    <a:pt x="149" y="0"/>
                    <a:pt x="149" y="0"/>
                  </a:cubicBezTo>
                  <a:cubicBezTo>
                    <a:pt x="149" y="0"/>
                    <a:pt x="149" y="0"/>
                    <a:pt x="149" y="0"/>
                  </a:cubicBezTo>
                  <a:moveTo>
                    <a:pt x="150" y="0"/>
                  </a:moveTo>
                  <a:cubicBezTo>
                    <a:pt x="150" y="0"/>
                    <a:pt x="150" y="0"/>
                    <a:pt x="150" y="0"/>
                  </a:cubicBezTo>
                  <a:cubicBezTo>
                    <a:pt x="150" y="0"/>
                    <a:pt x="150" y="0"/>
                    <a:pt x="150" y="0"/>
                  </a:cubicBezTo>
                  <a:cubicBezTo>
                    <a:pt x="150" y="0"/>
                    <a:pt x="150" y="0"/>
                    <a:pt x="150" y="0"/>
                  </a:cubicBezTo>
                </a:path>
              </a:pathLst>
            </a:custGeom>
            <a:solidFill>
              <a:srgbClr val="83D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1" name="Freeform 26">
              <a:extLst>
                <a:ext uri="{FF2B5EF4-FFF2-40B4-BE49-F238E27FC236}">
                  <a16:creationId xmlns:a16="http://schemas.microsoft.com/office/drawing/2014/main" id="{3C605D8B-F55C-490E-8D49-E4C56AC78E4A}"/>
                </a:ext>
              </a:extLst>
            </p:cNvPr>
            <p:cNvSpPr>
              <a:spLocks/>
            </p:cNvSpPr>
            <p:nvPr/>
          </p:nvSpPr>
          <p:spPr bwMode="auto">
            <a:xfrm>
              <a:off x="3757" y="514"/>
              <a:ext cx="672" cy="358"/>
            </a:xfrm>
            <a:custGeom>
              <a:avLst/>
              <a:gdLst>
                <a:gd name="T0" fmla="*/ 412 w 562"/>
                <a:gd name="T1" fmla="*/ 0 h 300"/>
                <a:gd name="T2" fmla="*/ 0 w 562"/>
                <a:gd name="T3" fmla="*/ 0 h 300"/>
                <a:gd name="T4" fmla="*/ 0 w 562"/>
                <a:gd name="T5" fmla="*/ 0 h 300"/>
                <a:gd name="T6" fmla="*/ 0 w 562"/>
                <a:gd name="T7" fmla="*/ 0 h 300"/>
                <a:gd name="T8" fmla="*/ 0 w 562"/>
                <a:gd name="T9" fmla="*/ 0 h 300"/>
                <a:gd name="T10" fmla="*/ 1 w 562"/>
                <a:gd name="T11" fmla="*/ 0 h 300"/>
                <a:gd name="T12" fmla="*/ 1 w 562"/>
                <a:gd name="T13" fmla="*/ 0 h 300"/>
                <a:gd name="T14" fmla="*/ 1 w 562"/>
                <a:gd name="T15" fmla="*/ 0 h 300"/>
                <a:gd name="T16" fmla="*/ 1 w 562"/>
                <a:gd name="T17" fmla="*/ 0 h 300"/>
                <a:gd name="T18" fmla="*/ 54 w 562"/>
                <a:gd name="T19" fmla="*/ 11 h 300"/>
                <a:gd name="T20" fmla="*/ 55 w 562"/>
                <a:gd name="T21" fmla="*/ 11 h 300"/>
                <a:gd name="T22" fmla="*/ 55 w 562"/>
                <a:gd name="T23" fmla="*/ 11 h 300"/>
                <a:gd name="T24" fmla="*/ 105 w 562"/>
                <a:gd name="T25" fmla="*/ 44 h 300"/>
                <a:gd name="T26" fmla="*/ 361 w 562"/>
                <a:gd name="T27" fmla="*/ 300 h 300"/>
                <a:gd name="T28" fmla="*/ 412 w 562"/>
                <a:gd name="T29" fmla="*/ 300 h 300"/>
                <a:gd name="T30" fmla="*/ 562 w 562"/>
                <a:gd name="T31" fmla="*/ 150 h 300"/>
                <a:gd name="T32" fmla="*/ 412 w 562"/>
                <a:gd name="T33" fmla="*/ 0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562" h="300">
                  <a:moveTo>
                    <a:pt x="412" y="0"/>
                  </a:moveTo>
                  <a:cubicBezTo>
                    <a:pt x="0" y="0"/>
                    <a:pt x="0" y="0"/>
                    <a:pt x="0" y="0"/>
                  </a:cubicBezTo>
                  <a:cubicBezTo>
                    <a:pt x="0" y="0"/>
                    <a:pt x="0" y="0"/>
                    <a:pt x="0" y="0"/>
                  </a:cubicBezTo>
                  <a:cubicBezTo>
                    <a:pt x="0" y="0"/>
                    <a:pt x="0" y="0"/>
                    <a:pt x="0" y="0"/>
                  </a:cubicBezTo>
                  <a:cubicBezTo>
                    <a:pt x="0" y="0"/>
                    <a:pt x="0" y="0"/>
                    <a:pt x="0" y="0"/>
                  </a:cubicBezTo>
                  <a:cubicBezTo>
                    <a:pt x="0" y="0"/>
                    <a:pt x="0" y="0"/>
                    <a:pt x="1" y="0"/>
                  </a:cubicBezTo>
                  <a:cubicBezTo>
                    <a:pt x="1" y="0"/>
                    <a:pt x="1" y="0"/>
                    <a:pt x="1" y="0"/>
                  </a:cubicBezTo>
                  <a:cubicBezTo>
                    <a:pt x="1" y="0"/>
                    <a:pt x="1" y="0"/>
                    <a:pt x="1" y="0"/>
                  </a:cubicBezTo>
                  <a:cubicBezTo>
                    <a:pt x="1" y="0"/>
                    <a:pt x="1" y="0"/>
                    <a:pt x="1" y="0"/>
                  </a:cubicBezTo>
                  <a:cubicBezTo>
                    <a:pt x="20" y="1"/>
                    <a:pt x="38" y="4"/>
                    <a:pt x="54" y="11"/>
                  </a:cubicBezTo>
                  <a:cubicBezTo>
                    <a:pt x="54" y="11"/>
                    <a:pt x="55" y="11"/>
                    <a:pt x="55" y="11"/>
                  </a:cubicBezTo>
                  <a:cubicBezTo>
                    <a:pt x="55" y="11"/>
                    <a:pt x="55" y="11"/>
                    <a:pt x="55" y="11"/>
                  </a:cubicBezTo>
                  <a:cubicBezTo>
                    <a:pt x="73" y="18"/>
                    <a:pt x="90" y="30"/>
                    <a:pt x="105" y="44"/>
                  </a:cubicBezTo>
                  <a:cubicBezTo>
                    <a:pt x="361" y="300"/>
                    <a:pt x="361" y="300"/>
                    <a:pt x="361" y="300"/>
                  </a:cubicBezTo>
                  <a:cubicBezTo>
                    <a:pt x="412" y="300"/>
                    <a:pt x="412" y="300"/>
                    <a:pt x="412" y="300"/>
                  </a:cubicBezTo>
                  <a:cubicBezTo>
                    <a:pt x="495" y="300"/>
                    <a:pt x="562" y="233"/>
                    <a:pt x="562" y="150"/>
                  </a:cubicBezTo>
                  <a:cubicBezTo>
                    <a:pt x="562" y="68"/>
                    <a:pt x="495" y="0"/>
                    <a:pt x="412" y="0"/>
                  </a:cubicBezTo>
                </a:path>
              </a:pathLst>
            </a:custGeom>
            <a:solidFill>
              <a:srgbClr val="83D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2" name="Freeform 27">
              <a:extLst>
                <a:ext uri="{FF2B5EF4-FFF2-40B4-BE49-F238E27FC236}">
                  <a16:creationId xmlns:a16="http://schemas.microsoft.com/office/drawing/2014/main" id="{E8C175C7-3E63-49E9-9D45-BCD87FD87F76}"/>
                </a:ext>
              </a:extLst>
            </p:cNvPr>
            <p:cNvSpPr>
              <a:spLocks noEditPoints="1"/>
            </p:cNvSpPr>
            <p:nvPr/>
          </p:nvSpPr>
          <p:spPr bwMode="auto">
            <a:xfrm>
              <a:off x="3577" y="514"/>
              <a:ext cx="246" cy="307"/>
            </a:xfrm>
            <a:custGeom>
              <a:avLst/>
              <a:gdLst>
                <a:gd name="T0" fmla="*/ 38 w 206"/>
                <a:gd name="T1" fmla="*/ 250 h 257"/>
                <a:gd name="T2" fmla="*/ 45 w 206"/>
                <a:gd name="T3" fmla="*/ 257 h 257"/>
                <a:gd name="T4" fmla="*/ 44 w 206"/>
                <a:gd name="T5" fmla="*/ 256 h 257"/>
                <a:gd name="T6" fmla="*/ 38 w 206"/>
                <a:gd name="T7" fmla="*/ 250 h 257"/>
                <a:gd name="T8" fmla="*/ 11 w 206"/>
                <a:gd name="T9" fmla="*/ 208 h 257"/>
                <a:gd name="T10" fmla="*/ 11 w 206"/>
                <a:gd name="T11" fmla="*/ 208 h 257"/>
                <a:gd name="T12" fmla="*/ 11 w 206"/>
                <a:gd name="T13" fmla="*/ 208 h 257"/>
                <a:gd name="T14" fmla="*/ 0 w 206"/>
                <a:gd name="T15" fmla="*/ 157 h 257"/>
                <a:gd name="T16" fmla="*/ 11 w 206"/>
                <a:gd name="T17" fmla="*/ 208 h 257"/>
                <a:gd name="T18" fmla="*/ 0 w 206"/>
                <a:gd name="T19" fmla="*/ 157 h 257"/>
                <a:gd name="T20" fmla="*/ 11 w 206"/>
                <a:gd name="T21" fmla="*/ 94 h 257"/>
                <a:gd name="T22" fmla="*/ 0 w 206"/>
                <a:gd name="T23" fmla="*/ 143 h 257"/>
                <a:gd name="T24" fmla="*/ 0 w 206"/>
                <a:gd name="T25" fmla="*/ 144 h 257"/>
                <a:gd name="T26" fmla="*/ 11 w 206"/>
                <a:gd name="T27" fmla="*/ 94 h 257"/>
                <a:gd name="T28" fmla="*/ 42 w 206"/>
                <a:gd name="T29" fmla="*/ 47 h 257"/>
                <a:gd name="T30" fmla="*/ 42 w 206"/>
                <a:gd name="T31" fmla="*/ 47 h 257"/>
                <a:gd name="T32" fmla="*/ 42 w 206"/>
                <a:gd name="T33" fmla="*/ 47 h 257"/>
                <a:gd name="T34" fmla="*/ 42 w 206"/>
                <a:gd name="T35" fmla="*/ 46 h 257"/>
                <a:gd name="T36" fmla="*/ 42 w 206"/>
                <a:gd name="T37" fmla="*/ 46 h 257"/>
                <a:gd name="T38" fmla="*/ 42 w 206"/>
                <a:gd name="T39" fmla="*/ 46 h 257"/>
                <a:gd name="T40" fmla="*/ 46 w 206"/>
                <a:gd name="T41" fmla="*/ 43 h 257"/>
                <a:gd name="T42" fmla="*/ 42 w 206"/>
                <a:gd name="T43" fmla="*/ 46 h 257"/>
                <a:gd name="T44" fmla="*/ 44 w 206"/>
                <a:gd name="T45" fmla="*/ 44 h 257"/>
                <a:gd name="T46" fmla="*/ 46 w 206"/>
                <a:gd name="T47" fmla="*/ 43 h 257"/>
                <a:gd name="T48" fmla="*/ 46 w 206"/>
                <a:gd name="T49" fmla="*/ 42 h 257"/>
                <a:gd name="T50" fmla="*/ 46 w 206"/>
                <a:gd name="T51" fmla="*/ 43 h 257"/>
                <a:gd name="T52" fmla="*/ 46 w 206"/>
                <a:gd name="T53" fmla="*/ 42 h 257"/>
                <a:gd name="T54" fmla="*/ 46 w 206"/>
                <a:gd name="T55" fmla="*/ 42 h 257"/>
                <a:gd name="T56" fmla="*/ 46 w 206"/>
                <a:gd name="T57" fmla="*/ 42 h 257"/>
                <a:gd name="T58" fmla="*/ 46 w 206"/>
                <a:gd name="T59" fmla="*/ 42 h 257"/>
                <a:gd name="T60" fmla="*/ 206 w 206"/>
                <a:gd name="T61" fmla="*/ 11 h 257"/>
                <a:gd name="T62" fmla="*/ 206 w 206"/>
                <a:gd name="T63" fmla="*/ 11 h 257"/>
                <a:gd name="T64" fmla="*/ 206 w 206"/>
                <a:gd name="T65" fmla="*/ 11 h 257"/>
                <a:gd name="T66" fmla="*/ 143 w 206"/>
                <a:gd name="T67" fmla="*/ 1 h 257"/>
                <a:gd name="T68" fmla="*/ 93 w 206"/>
                <a:gd name="T69" fmla="*/ 12 h 257"/>
                <a:gd name="T70" fmla="*/ 143 w 206"/>
                <a:gd name="T71" fmla="*/ 1 h 257"/>
                <a:gd name="T72" fmla="*/ 152 w 206"/>
                <a:gd name="T73" fmla="*/ 0 h 257"/>
                <a:gd name="T74" fmla="*/ 205 w 206"/>
                <a:gd name="T75" fmla="*/ 11 h 257"/>
                <a:gd name="T76" fmla="*/ 152 w 206"/>
                <a:gd name="T77" fmla="*/ 0 h 257"/>
                <a:gd name="T78" fmla="*/ 152 w 206"/>
                <a:gd name="T79" fmla="*/ 0 h 257"/>
                <a:gd name="T80" fmla="*/ 152 w 206"/>
                <a:gd name="T81" fmla="*/ 0 h 257"/>
                <a:gd name="T82" fmla="*/ 152 w 206"/>
                <a:gd name="T83" fmla="*/ 0 h 257"/>
                <a:gd name="T84" fmla="*/ 151 w 206"/>
                <a:gd name="T85" fmla="*/ 0 h 257"/>
                <a:gd name="T86" fmla="*/ 152 w 206"/>
                <a:gd name="T87" fmla="*/ 0 h 257"/>
                <a:gd name="T88" fmla="*/ 151 w 206"/>
                <a:gd name="T89" fmla="*/ 0 h 257"/>
                <a:gd name="T90" fmla="*/ 151 w 206"/>
                <a:gd name="T91" fmla="*/ 0 h 257"/>
                <a:gd name="T92" fmla="*/ 151 w 206"/>
                <a:gd name="T93" fmla="*/ 0 h 257"/>
                <a:gd name="T94" fmla="*/ 151 w 206"/>
                <a:gd name="T95" fmla="*/ 0 h 2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206" h="257">
                  <a:moveTo>
                    <a:pt x="38" y="250"/>
                  </a:moveTo>
                  <a:cubicBezTo>
                    <a:pt x="40" y="253"/>
                    <a:pt x="42" y="255"/>
                    <a:pt x="45" y="257"/>
                  </a:cubicBezTo>
                  <a:cubicBezTo>
                    <a:pt x="44" y="256"/>
                    <a:pt x="44" y="256"/>
                    <a:pt x="44" y="256"/>
                  </a:cubicBezTo>
                  <a:cubicBezTo>
                    <a:pt x="42" y="254"/>
                    <a:pt x="40" y="252"/>
                    <a:pt x="38" y="250"/>
                  </a:cubicBezTo>
                  <a:moveTo>
                    <a:pt x="11" y="208"/>
                  </a:moveTo>
                  <a:cubicBezTo>
                    <a:pt x="11" y="208"/>
                    <a:pt x="11" y="208"/>
                    <a:pt x="11" y="208"/>
                  </a:cubicBezTo>
                  <a:cubicBezTo>
                    <a:pt x="11" y="208"/>
                    <a:pt x="11" y="208"/>
                    <a:pt x="11" y="208"/>
                  </a:cubicBezTo>
                  <a:moveTo>
                    <a:pt x="0" y="157"/>
                  </a:moveTo>
                  <a:cubicBezTo>
                    <a:pt x="1" y="175"/>
                    <a:pt x="5" y="192"/>
                    <a:pt x="11" y="208"/>
                  </a:cubicBezTo>
                  <a:cubicBezTo>
                    <a:pt x="4" y="191"/>
                    <a:pt x="1" y="174"/>
                    <a:pt x="0" y="157"/>
                  </a:cubicBezTo>
                  <a:moveTo>
                    <a:pt x="11" y="94"/>
                  </a:moveTo>
                  <a:cubicBezTo>
                    <a:pt x="5" y="109"/>
                    <a:pt x="1" y="125"/>
                    <a:pt x="0" y="143"/>
                  </a:cubicBezTo>
                  <a:cubicBezTo>
                    <a:pt x="0" y="143"/>
                    <a:pt x="0" y="144"/>
                    <a:pt x="0" y="144"/>
                  </a:cubicBezTo>
                  <a:cubicBezTo>
                    <a:pt x="1" y="127"/>
                    <a:pt x="4" y="110"/>
                    <a:pt x="11" y="94"/>
                  </a:cubicBezTo>
                  <a:moveTo>
                    <a:pt x="42" y="47"/>
                  </a:moveTo>
                  <a:cubicBezTo>
                    <a:pt x="42" y="47"/>
                    <a:pt x="42" y="47"/>
                    <a:pt x="42" y="47"/>
                  </a:cubicBezTo>
                  <a:cubicBezTo>
                    <a:pt x="42" y="47"/>
                    <a:pt x="42" y="47"/>
                    <a:pt x="42" y="47"/>
                  </a:cubicBezTo>
                  <a:moveTo>
                    <a:pt x="42" y="46"/>
                  </a:moveTo>
                  <a:cubicBezTo>
                    <a:pt x="42" y="46"/>
                    <a:pt x="42" y="46"/>
                    <a:pt x="42" y="46"/>
                  </a:cubicBezTo>
                  <a:cubicBezTo>
                    <a:pt x="42" y="46"/>
                    <a:pt x="42" y="46"/>
                    <a:pt x="42" y="46"/>
                  </a:cubicBezTo>
                  <a:moveTo>
                    <a:pt x="46" y="43"/>
                  </a:moveTo>
                  <a:cubicBezTo>
                    <a:pt x="44" y="44"/>
                    <a:pt x="43" y="45"/>
                    <a:pt x="42" y="46"/>
                  </a:cubicBezTo>
                  <a:cubicBezTo>
                    <a:pt x="43" y="45"/>
                    <a:pt x="43" y="45"/>
                    <a:pt x="44" y="44"/>
                  </a:cubicBezTo>
                  <a:cubicBezTo>
                    <a:pt x="44" y="44"/>
                    <a:pt x="45" y="43"/>
                    <a:pt x="46" y="43"/>
                  </a:cubicBezTo>
                  <a:moveTo>
                    <a:pt x="46" y="42"/>
                  </a:moveTo>
                  <a:cubicBezTo>
                    <a:pt x="46" y="42"/>
                    <a:pt x="46" y="43"/>
                    <a:pt x="46" y="43"/>
                  </a:cubicBezTo>
                  <a:cubicBezTo>
                    <a:pt x="46" y="43"/>
                    <a:pt x="46" y="42"/>
                    <a:pt x="46" y="42"/>
                  </a:cubicBezTo>
                  <a:moveTo>
                    <a:pt x="46" y="42"/>
                  </a:moveTo>
                  <a:cubicBezTo>
                    <a:pt x="46" y="42"/>
                    <a:pt x="46" y="42"/>
                    <a:pt x="46" y="42"/>
                  </a:cubicBezTo>
                  <a:cubicBezTo>
                    <a:pt x="46" y="42"/>
                    <a:pt x="46" y="42"/>
                    <a:pt x="46" y="42"/>
                  </a:cubicBezTo>
                  <a:moveTo>
                    <a:pt x="206" y="11"/>
                  </a:moveTo>
                  <a:cubicBezTo>
                    <a:pt x="206" y="11"/>
                    <a:pt x="206" y="11"/>
                    <a:pt x="206" y="11"/>
                  </a:cubicBezTo>
                  <a:cubicBezTo>
                    <a:pt x="206" y="11"/>
                    <a:pt x="206" y="11"/>
                    <a:pt x="206" y="11"/>
                  </a:cubicBezTo>
                  <a:moveTo>
                    <a:pt x="143" y="1"/>
                  </a:moveTo>
                  <a:cubicBezTo>
                    <a:pt x="126" y="1"/>
                    <a:pt x="108" y="5"/>
                    <a:pt x="93" y="12"/>
                  </a:cubicBezTo>
                  <a:cubicBezTo>
                    <a:pt x="109" y="5"/>
                    <a:pt x="126" y="1"/>
                    <a:pt x="143" y="1"/>
                  </a:cubicBezTo>
                  <a:moveTo>
                    <a:pt x="152" y="0"/>
                  </a:moveTo>
                  <a:cubicBezTo>
                    <a:pt x="170" y="1"/>
                    <a:pt x="188" y="4"/>
                    <a:pt x="205" y="11"/>
                  </a:cubicBezTo>
                  <a:cubicBezTo>
                    <a:pt x="189" y="4"/>
                    <a:pt x="171" y="1"/>
                    <a:pt x="152" y="0"/>
                  </a:cubicBezTo>
                  <a:moveTo>
                    <a:pt x="152" y="0"/>
                  </a:moveTo>
                  <a:cubicBezTo>
                    <a:pt x="152" y="0"/>
                    <a:pt x="152" y="0"/>
                    <a:pt x="152" y="0"/>
                  </a:cubicBezTo>
                  <a:cubicBezTo>
                    <a:pt x="152" y="0"/>
                    <a:pt x="152" y="0"/>
                    <a:pt x="152" y="0"/>
                  </a:cubicBezTo>
                  <a:moveTo>
                    <a:pt x="151" y="0"/>
                  </a:moveTo>
                  <a:cubicBezTo>
                    <a:pt x="151" y="0"/>
                    <a:pt x="151" y="0"/>
                    <a:pt x="152" y="0"/>
                  </a:cubicBezTo>
                  <a:cubicBezTo>
                    <a:pt x="151" y="0"/>
                    <a:pt x="151" y="0"/>
                    <a:pt x="151" y="0"/>
                  </a:cubicBezTo>
                  <a:moveTo>
                    <a:pt x="151" y="0"/>
                  </a:moveTo>
                  <a:cubicBezTo>
                    <a:pt x="151" y="0"/>
                    <a:pt x="151" y="0"/>
                    <a:pt x="151" y="0"/>
                  </a:cubicBezTo>
                  <a:cubicBezTo>
                    <a:pt x="151" y="0"/>
                    <a:pt x="151" y="0"/>
                    <a:pt x="151" y="0"/>
                  </a:cubicBezTo>
                </a:path>
              </a:pathLst>
            </a:custGeom>
            <a:solidFill>
              <a:srgbClr val="43C3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3" name="Freeform 28">
              <a:extLst>
                <a:ext uri="{FF2B5EF4-FFF2-40B4-BE49-F238E27FC236}">
                  <a16:creationId xmlns:a16="http://schemas.microsoft.com/office/drawing/2014/main" id="{8DCF8045-14B3-4E7C-AB72-1C445F1C926B}"/>
                </a:ext>
              </a:extLst>
            </p:cNvPr>
            <p:cNvSpPr>
              <a:spLocks/>
            </p:cNvSpPr>
            <p:nvPr/>
          </p:nvSpPr>
          <p:spPr bwMode="auto">
            <a:xfrm>
              <a:off x="3971" y="912"/>
              <a:ext cx="673" cy="654"/>
            </a:xfrm>
            <a:custGeom>
              <a:avLst/>
              <a:gdLst>
                <a:gd name="T0" fmla="*/ 0 w 563"/>
                <a:gd name="T1" fmla="*/ 0 h 548"/>
                <a:gd name="T2" fmla="*/ 0 w 563"/>
                <a:gd name="T3" fmla="*/ 212 h 548"/>
                <a:gd name="T4" fmla="*/ 292 w 563"/>
                <a:gd name="T5" fmla="*/ 504 h 548"/>
                <a:gd name="T6" fmla="*/ 398 w 563"/>
                <a:gd name="T7" fmla="*/ 548 h 548"/>
                <a:gd name="T8" fmla="*/ 505 w 563"/>
                <a:gd name="T9" fmla="*/ 504 h 548"/>
                <a:gd name="T10" fmla="*/ 505 w 563"/>
                <a:gd name="T11" fmla="*/ 292 h 548"/>
                <a:gd name="T12" fmla="*/ 213 w 563"/>
                <a:gd name="T13" fmla="*/ 0 h 548"/>
                <a:gd name="T14" fmla="*/ 0 w 563"/>
                <a:gd name="T15" fmla="*/ 0 h 5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3" h="548">
                  <a:moveTo>
                    <a:pt x="0" y="0"/>
                  </a:moveTo>
                  <a:cubicBezTo>
                    <a:pt x="0" y="212"/>
                    <a:pt x="0" y="212"/>
                    <a:pt x="0" y="212"/>
                  </a:cubicBezTo>
                  <a:cubicBezTo>
                    <a:pt x="292" y="504"/>
                    <a:pt x="292" y="504"/>
                    <a:pt x="292" y="504"/>
                  </a:cubicBezTo>
                  <a:cubicBezTo>
                    <a:pt x="322" y="533"/>
                    <a:pt x="360" y="548"/>
                    <a:pt x="398" y="548"/>
                  </a:cubicBezTo>
                  <a:cubicBezTo>
                    <a:pt x="437" y="548"/>
                    <a:pt x="475" y="533"/>
                    <a:pt x="505" y="504"/>
                  </a:cubicBezTo>
                  <a:cubicBezTo>
                    <a:pt x="563" y="445"/>
                    <a:pt x="563" y="350"/>
                    <a:pt x="505" y="292"/>
                  </a:cubicBezTo>
                  <a:cubicBezTo>
                    <a:pt x="213" y="0"/>
                    <a:pt x="213" y="0"/>
                    <a:pt x="213" y="0"/>
                  </a:cubicBezTo>
                  <a:cubicBezTo>
                    <a:pt x="0" y="0"/>
                    <a:pt x="0" y="0"/>
                    <a:pt x="0" y="0"/>
                  </a:cubicBezTo>
                </a:path>
              </a:pathLst>
            </a:custGeom>
            <a:solidFill>
              <a:srgbClr val="83D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4" name="Freeform 29">
              <a:extLst>
                <a:ext uri="{FF2B5EF4-FFF2-40B4-BE49-F238E27FC236}">
                  <a16:creationId xmlns:a16="http://schemas.microsoft.com/office/drawing/2014/main" id="{77F2160E-0D23-40BC-ADC2-EF08A32955C0}"/>
                </a:ext>
              </a:extLst>
            </p:cNvPr>
            <p:cNvSpPr>
              <a:spLocks noEditPoints="1"/>
            </p:cNvSpPr>
            <p:nvPr/>
          </p:nvSpPr>
          <p:spPr bwMode="auto">
            <a:xfrm>
              <a:off x="3577" y="514"/>
              <a:ext cx="358" cy="611"/>
            </a:xfrm>
            <a:custGeom>
              <a:avLst/>
              <a:gdLst>
                <a:gd name="T0" fmla="*/ 45 w 300"/>
                <a:gd name="T1" fmla="*/ 257 h 512"/>
                <a:gd name="T2" fmla="*/ 300 w 300"/>
                <a:gd name="T3" fmla="*/ 512 h 512"/>
                <a:gd name="T4" fmla="*/ 300 w 300"/>
                <a:gd name="T5" fmla="*/ 300 h 512"/>
                <a:gd name="T6" fmla="*/ 150 w 300"/>
                <a:gd name="T7" fmla="*/ 300 h 512"/>
                <a:gd name="T8" fmla="*/ 150 w 300"/>
                <a:gd name="T9" fmla="*/ 300 h 512"/>
                <a:gd name="T10" fmla="*/ 45 w 300"/>
                <a:gd name="T11" fmla="*/ 257 h 512"/>
                <a:gd name="T12" fmla="*/ 11 w 300"/>
                <a:gd name="T13" fmla="*/ 208 h 512"/>
                <a:gd name="T14" fmla="*/ 38 w 300"/>
                <a:gd name="T15" fmla="*/ 250 h 512"/>
                <a:gd name="T16" fmla="*/ 11 w 300"/>
                <a:gd name="T17" fmla="*/ 208 h 512"/>
                <a:gd name="T18" fmla="*/ 11 w 300"/>
                <a:gd name="T19" fmla="*/ 208 h 512"/>
                <a:gd name="T20" fmla="*/ 11 w 300"/>
                <a:gd name="T21" fmla="*/ 208 h 512"/>
                <a:gd name="T22" fmla="*/ 11 w 300"/>
                <a:gd name="T23" fmla="*/ 208 h 512"/>
                <a:gd name="T24" fmla="*/ 0 w 300"/>
                <a:gd name="T25" fmla="*/ 150 h 512"/>
                <a:gd name="T26" fmla="*/ 0 w 300"/>
                <a:gd name="T27" fmla="*/ 150 h 512"/>
                <a:gd name="T28" fmla="*/ 0 w 300"/>
                <a:gd name="T29" fmla="*/ 151 h 512"/>
                <a:gd name="T30" fmla="*/ 0 w 300"/>
                <a:gd name="T31" fmla="*/ 157 h 512"/>
                <a:gd name="T32" fmla="*/ 0 w 300"/>
                <a:gd name="T33" fmla="*/ 150 h 512"/>
                <a:gd name="T34" fmla="*/ 42 w 300"/>
                <a:gd name="T35" fmla="*/ 47 h 512"/>
                <a:gd name="T36" fmla="*/ 41 w 300"/>
                <a:gd name="T37" fmla="*/ 48 h 512"/>
                <a:gd name="T38" fmla="*/ 40 w 300"/>
                <a:gd name="T39" fmla="*/ 48 h 512"/>
                <a:gd name="T40" fmla="*/ 40 w 300"/>
                <a:gd name="T41" fmla="*/ 48 h 512"/>
                <a:gd name="T42" fmla="*/ 11 w 300"/>
                <a:gd name="T43" fmla="*/ 93 h 512"/>
                <a:gd name="T44" fmla="*/ 11 w 300"/>
                <a:gd name="T45" fmla="*/ 93 h 512"/>
                <a:gd name="T46" fmla="*/ 11 w 300"/>
                <a:gd name="T47" fmla="*/ 94 h 512"/>
                <a:gd name="T48" fmla="*/ 11 w 300"/>
                <a:gd name="T49" fmla="*/ 94 h 512"/>
                <a:gd name="T50" fmla="*/ 42 w 300"/>
                <a:gd name="T51" fmla="*/ 47 h 512"/>
                <a:gd name="T52" fmla="*/ 42 w 300"/>
                <a:gd name="T53" fmla="*/ 46 h 512"/>
                <a:gd name="T54" fmla="*/ 42 w 300"/>
                <a:gd name="T55" fmla="*/ 47 h 512"/>
                <a:gd name="T56" fmla="*/ 42 w 300"/>
                <a:gd name="T57" fmla="*/ 46 h 512"/>
                <a:gd name="T58" fmla="*/ 42 w 300"/>
                <a:gd name="T59" fmla="*/ 46 h 512"/>
                <a:gd name="T60" fmla="*/ 42 w 300"/>
                <a:gd name="T61" fmla="*/ 46 h 512"/>
                <a:gd name="T62" fmla="*/ 42 w 300"/>
                <a:gd name="T63" fmla="*/ 46 h 512"/>
                <a:gd name="T64" fmla="*/ 46 w 300"/>
                <a:gd name="T65" fmla="*/ 43 h 512"/>
                <a:gd name="T66" fmla="*/ 46 w 300"/>
                <a:gd name="T67" fmla="*/ 43 h 512"/>
                <a:gd name="T68" fmla="*/ 46 w 300"/>
                <a:gd name="T69" fmla="*/ 43 h 512"/>
                <a:gd name="T70" fmla="*/ 46 w 300"/>
                <a:gd name="T71" fmla="*/ 42 h 512"/>
                <a:gd name="T72" fmla="*/ 46 w 300"/>
                <a:gd name="T73" fmla="*/ 42 h 512"/>
                <a:gd name="T74" fmla="*/ 46 w 300"/>
                <a:gd name="T75" fmla="*/ 42 h 512"/>
                <a:gd name="T76" fmla="*/ 93 w 300"/>
                <a:gd name="T77" fmla="*/ 12 h 512"/>
                <a:gd name="T78" fmla="*/ 91 w 300"/>
                <a:gd name="T79" fmla="*/ 12 h 512"/>
                <a:gd name="T80" fmla="*/ 48 w 300"/>
                <a:gd name="T81" fmla="*/ 41 h 512"/>
                <a:gd name="T82" fmla="*/ 47 w 300"/>
                <a:gd name="T83" fmla="*/ 41 h 512"/>
                <a:gd name="T84" fmla="*/ 47 w 300"/>
                <a:gd name="T85" fmla="*/ 41 h 512"/>
                <a:gd name="T86" fmla="*/ 46 w 300"/>
                <a:gd name="T87" fmla="*/ 42 h 512"/>
                <a:gd name="T88" fmla="*/ 93 w 300"/>
                <a:gd name="T89" fmla="*/ 12 h 512"/>
                <a:gd name="T90" fmla="*/ 150 w 300"/>
                <a:gd name="T91" fmla="*/ 0 h 512"/>
                <a:gd name="T92" fmla="*/ 150 w 300"/>
                <a:gd name="T93" fmla="*/ 0 h 512"/>
                <a:gd name="T94" fmla="*/ 149 w 300"/>
                <a:gd name="T95" fmla="*/ 0 h 512"/>
                <a:gd name="T96" fmla="*/ 149 w 300"/>
                <a:gd name="T97" fmla="*/ 0 h 512"/>
                <a:gd name="T98" fmla="*/ 149 w 300"/>
                <a:gd name="T99" fmla="*/ 0 h 512"/>
                <a:gd name="T100" fmla="*/ 149 w 300"/>
                <a:gd name="T101" fmla="*/ 0 h 512"/>
                <a:gd name="T102" fmla="*/ 149 w 300"/>
                <a:gd name="T103" fmla="*/ 0 h 512"/>
                <a:gd name="T104" fmla="*/ 143 w 300"/>
                <a:gd name="T105" fmla="*/ 1 h 512"/>
                <a:gd name="T106" fmla="*/ 150 w 300"/>
                <a:gd name="T107" fmla="*/ 0 h 512"/>
                <a:gd name="T108" fmla="*/ 151 w 300"/>
                <a:gd name="T109" fmla="*/ 0 h 512"/>
                <a:gd name="T110" fmla="*/ 150 w 300"/>
                <a:gd name="T111" fmla="*/ 0 h 512"/>
                <a:gd name="T112" fmla="*/ 150 w 300"/>
                <a:gd name="T113" fmla="*/ 0 h 512"/>
                <a:gd name="T114" fmla="*/ 150 w 300"/>
                <a:gd name="T115" fmla="*/ 0 h 5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300" h="512">
                  <a:moveTo>
                    <a:pt x="45" y="257"/>
                  </a:moveTo>
                  <a:cubicBezTo>
                    <a:pt x="300" y="512"/>
                    <a:pt x="300" y="512"/>
                    <a:pt x="300" y="512"/>
                  </a:cubicBezTo>
                  <a:cubicBezTo>
                    <a:pt x="300" y="300"/>
                    <a:pt x="300" y="300"/>
                    <a:pt x="300" y="300"/>
                  </a:cubicBezTo>
                  <a:cubicBezTo>
                    <a:pt x="150" y="300"/>
                    <a:pt x="150" y="300"/>
                    <a:pt x="150" y="300"/>
                  </a:cubicBezTo>
                  <a:cubicBezTo>
                    <a:pt x="150" y="300"/>
                    <a:pt x="150" y="300"/>
                    <a:pt x="150" y="300"/>
                  </a:cubicBezTo>
                  <a:cubicBezTo>
                    <a:pt x="109" y="300"/>
                    <a:pt x="72" y="284"/>
                    <a:pt x="45" y="257"/>
                  </a:cubicBezTo>
                  <a:moveTo>
                    <a:pt x="11" y="208"/>
                  </a:moveTo>
                  <a:cubicBezTo>
                    <a:pt x="18" y="223"/>
                    <a:pt x="27" y="238"/>
                    <a:pt x="38" y="250"/>
                  </a:cubicBezTo>
                  <a:cubicBezTo>
                    <a:pt x="27" y="238"/>
                    <a:pt x="18" y="224"/>
                    <a:pt x="11" y="208"/>
                  </a:cubicBezTo>
                  <a:moveTo>
                    <a:pt x="11" y="208"/>
                  </a:moveTo>
                  <a:cubicBezTo>
                    <a:pt x="11" y="208"/>
                    <a:pt x="11" y="208"/>
                    <a:pt x="11" y="208"/>
                  </a:cubicBezTo>
                  <a:cubicBezTo>
                    <a:pt x="11" y="208"/>
                    <a:pt x="11" y="208"/>
                    <a:pt x="11" y="208"/>
                  </a:cubicBezTo>
                  <a:moveTo>
                    <a:pt x="0" y="150"/>
                  </a:moveTo>
                  <a:cubicBezTo>
                    <a:pt x="0" y="150"/>
                    <a:pt x="0" y="150"/>
                    <a:pt x="0" y="150"/>
                  </a:cubicBezTo>
                  <a:cubicBezTo>
                    <a:pt x="0" y="151"/>
                    <a:pt x="0" y="151"/>
                    <a:pt x="0" y="151"/>
                  </a:cubicBezTo>
                  <a:cubicBezTo>
                    <a:pt x="0" y="153"/>
                    <a:pt x="0" y="155"/>
                    <a:pt x="0" y="157"/>
                  </a:cubicBezTo>
                  <a:cubicBezTo>
                    <a:pt x="0" y="154"/>
                    <a:pt x="0" y="152"/>
                    <a:pt x="0" y="150"/>
                  </a:cubicBezTo>
                  <a:moveTo>
                    <a:pt x="42" y="47"/>
                  </a:moveTo>
                  <a:cubicBezTo>
                    <a:pt x="41" y="47"/>
                    <a:pt x="41" y="47"/>
                    <a:pt x="41" y="48"/>
                  </a:cubicBezTo>
                  <a:cubicBezTo>
                    <a:pt x="41" y="48"/>
                    <a:pt x="40" y="48"/>
                    <a:pt x="40" y="48"/>
                  </a:cubicBezTo>
                  <a:cubicBezTo>
                    <a:pt x="40" y="48"/>
                    <a:pt x="40" y="48"/>
                    <a:pt x="40" y="48"/>
                  </a:cubicBezTo>
                  <a:cubicBezTo>
                    <a:pt x="28" y="61"/>
                    <a:pt x="18" y="76"/>
                    <a:pt x="11" y="93"/>
                  </a:cubicBezTo>
                  <a:cubicBezTo>
                    <a:pt x="11" y="93"/>
                    <a:pt x="11" y="93"/>
                    <a:pt x="11" y="93"/>
                  </a:cubicBezTo>
                  <a:cubicBezTo>
                    <a:pt x="11" y="93"/>
                    <a:pt x="11" y="93"/>
                    <a:pt x="11" y="94"/>
                  </a:cubicBezTo>
                  <a:cubicBezTo>
                    <a:pt x="11" y="94"/>
                    <a:pt x="11" y="94"/>
                    <a:pt x="11" y="94"/>
                  </a:cubicBezTo>
                  <a:cubicBezTo>
                    <a:pt x="18" y="76"/>
                    <a:pt x="29" y="60"/>
                    <a:pt x="42" y="47"/>
                  </a:cubicBezTo>
                  <a:moveTo>
                    <a:pt x="42" y="46"/>
                  </a:moveTo>
                  <a:cubicBezTo>
                    <a:pt x="42" y="46"/>
                    <a:pt x="42" y="46"/>
                    <a:pt x="42" y="47"/>
                  </a:cubicBezTo>
                  <a:cubicBezTo>
                    <a:pt x="42" y="46"/>
                    <a:pt x="42" y="46"/>
                    <a:pt x="42" y="46"/>
                  </a:cubicBezTo>
                  <a:moveTo>
                    <a:pt x="42" y="46"/>
                  </a:moveTo>
                  <a:cubicBezTo>
                    <a:pt x="42" y="46"/>
                    <a:pt x="42" y="46"/>
                    <a:pt x="42" y="46"/>
                  </a:cubicBezTo>
                  <a:cubicBezTo>
                    <a:pt x="42" y="46"/>
                    <a:pt x="42" y="46"/>
                    <a:pt x="42" y="46"/>
                  </a:cubicBezTo>
                  <a:moveTo>
                    <a:pt x="46" y="43"/>
                  </a:moveTo>
                  <a:cubicBezTo>
                    <a:pt x="46" y="43"/>
                    <a:pt x="46" y="43"/>
                    <a:pt x="46" y="43"/>
                  </a:cubicBezTo>
                  <a:cubicBezTo>
                    <a:pt x="46" y="43"/>
                    <a:pt x="46" y="43"/>
                    <a:pt x="46" y="43"/>
                  </a:cubicBezTo>
                  <a:moveTo>
                    <a:pt x="46" y="42"/>
                  </a:moveTo>
                  <a:cubicBezTo>
                    <a:pt x="46" y="42"/>
                    <a:pt x="46" y="42"/>
                    <a:pt x="46" y="42"/>
                  </a:cubicBezTo>
                  <a:cubicBezTo>
                    <a:pt x="46" y="42"/>
                    <a:pt x="46" y="42"/>
                    <a:pt x="46" y="42"/>
                  </a:cubicBezTo>
                  <a:moveTo>
                    <a:pt x="93" y="12"/>
                  </a:moveTo>
                  <a:cubicBezTo>
                    <a:pt x="92" y="12"/>
                    <a:pt x="92" y="12"/>
                    <a:pt x="91" y="12"/>
                  </a:cubicBezTo>
                  <a:cubicBezTo>
                    <a:pt x="75" y="19"/>
                    <a:pt x="60" y="29"/>
                    <a:pt x="48" y="41"/>
                  </a:cubicBezTo>
                  <a:cubicBezTo>
                    <a:pt x="47" y="41"/>
                    <a:pt x="47" y="41"/>
                    <a:pt x="47" y="41"/>
                  </a:cubicBezTo>
                  <a:cubicBezTo>
                    <a:pt x="47" y="41"/>
                    <a:pt x="47" y="41"/>
                    <a:pt x="47" y="41"/>
                  </a:cubicBezTo>
                  <a:cubicBezTo>
                    <a:pt x="47" y="41"/>
                    <a:pt x="47" y="42"/>
                    <a:pt x="46" y="42"/>
                  </a:cubicBezTo>
                  <a:cubicBezTo>
                    <a:pt x="60" y="29"/>
                    <a:pt x="75" y="19"/>
                    <a:pt x="93" y="12"/>
                  </a:cubicBezTo>
                  <a:moveTo>
                    <a:pt x="150" y="0"/>
                  </a:moveTo>
                  <a:cubicBezTo>
                    <a:pt x="150" y="0"/>
                    <a:pt x="150" y="0"/>
                    <a:pt x="150" y="0"/>
                  </a:cubicBezTo>
                  <a:cubicBezTo>
                    <a:pt x="150" y="0"/>
                    <a:pt x="150" y="0"/>
                    <a:pt x="149" y="0"/>
                  </a:cubicBezTo>
                  <a:cubicBezTo>
                    <a:pt x="149" y="0"/>
                    <a:pt x="149" y="0"/>
                    <a:pt x="149" y="0"/>
                  </a:cubicBezTo>
                  <a:cubicBezTo>
                    <a:pt x="149" y="0"/>
                    <a:pt x="149" y="0"/>
                    <a:pt x="149" y="0"/>
                  </a:cubicBezTo>
                  <a:cubicBezTo>
                    <a:pt x="149" y="0"/>
                    <a:pt x="149" y="0"/>
                    <a:pt x="149" y="0"/>
                  </a:cubicBezTo>
                  <a:cubicBezTo>
                    <a:pt x="149" y="0"/>
                    <a:pt x="149" y="0"/>
                    <a:pt x="149" y="0"/>
                  </a:cubicBezTo>
                  <a:cubicBezTo>
                    <a:pt x="147" y="0"/>
                    <a:pt x="145" y="0"/>
                    <a:pt x="143" y="1"/>
                  </a:cubicBezTo>
                  <a:cubicBezTo>
                    <a:pt x="146" y="0"/>
                    <a:pt x="148" y="0"/>
                    <a:pt x="150" y="0"/>
                  </a:cubicBezTo>
                  <a:cubicBezTo>
                    <a:pt x="151" y="0"/>
                    <a:pt x="151" y="0"/>
                    <a:pt x="151" y="0"/>
                  </a:cubicBezTo>
                  <a:cubicBezTo>
                    <a:pt x="151" y="0"/>
                    <a:pt x="151" y="0"/>
                    <a:pt x="150" y="0"/>
                  </a:cubicBezTo>
                  <a:cubicBezTo>
                    <a:pt x="150" y="0"/>
                    <a:pt x="150" y="0"/>
                    <a:pt x="150" y="0"/>
                  </a:cubicBezTo>
                  <a:cubicBezTo>
                    <a:pt x="150" y="0"/>
                    <a:pt x="150" y="0"/>
                    <a:pt x="150" y="0"/>
                  </a:cubicBezTo>
                </a:path>
              </a:pathLst>
            </a:custGeom>
            <a:solidFill>
              <a:srgbClr val="43C3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5" name="Freeform 30">
              <a:extLst>
                <a:ext uri="{FF2B5EF4-FFF2-40B4-BE49-F238E27FC236}">
                  <a16:creationId xmlns:a16="http://schemas.microsoft.com/office/drawing/2014/main" id="{E4BB94EC-575B-456F-B37D-C67DCF7BFBB6}"/>
                </a:ext>
              </a:extLst>
            </p:cNvPr>
            <p:cNvSpPr>
              <a:spLocks noEditPoints="1"/>
            </p:cNvSpPr>
            <p:nvPr/>
          </p:nvSpPr>
          <p:spPr bwMode="auto">
            <a:xfrm>
              <a:off x="3757" y="514"/>
              <a:ext cx="432" cy="358"/>
            </a:xfrm>
            <a:custGeom>
              <a:avLst/>
              <a:gdLst>
                <a:gd name="T0" fmla="*/ 55 w 361"/>
                <a:gd name="T1" fmla="*/ 11 h 300"/>
                <a:gd name="T2" fmla="*/ 149 w 361"/>
                <a:gd name="T3" fmla="*/ 150 h 300"/>
                <a:gd name="T4" fmla="*/ 149 w 361"/>
                <a:gd name="T5" fmla="*/ 300 h 300"/>
                <a:gd name="T6" fmla="*/ 361 w 361"/>
                <a:gd name="T7" fmla="*/ 300 h 300"/>
                <a:gd name="T8" fmla="*/ 105 w 361"/>
                <a:gd name="T9" fmla="*/ 44 h 300"/>
                <a:gd name="T10" fmla="*/ 55 w 361"/>
                <a:gd name="T11" fmla="*/ 11 h 300"/>
                <a:gd name="T12" fmla="*/ 54 w 361"/>
                <a:gd name="T13" fmla="*/ 11 h 300"/>
                <a:gd name="T14" fmla="*/ 55 w 361"/>
                <a:gd name="T15" fmla="*/ 11 h 300"/>
                <a:gd name="T16" fmla="*/ 54 w 361"/>
                <a:gd name="T17" fmla="*/ 11 h 300"/>
                <a:gd name="T18" fmla="*/ 1 w 361"/>
                <a:gd name="T19" fmla="*/ 0 h 300"/>
                <a:gd name="T20" fmla="*/ 1 w 361"/>
                <a:gd name="T21" fmla="*/ 0 h 300"/>
                <a:gd name="T22" fmla="*/ 1 w 361"/>
                <a:gd name="T23" fmla="*/ 0 h 300"/>
                <a:gd name="T24" fmla="*/ 1 w 361"/>
                <a:gd name="T25" fmla="*/ 0 h 300"/>
                <a:gd name="T26" fmla="*/ 1 w 361"/>
                <a:gd name="T27" fmla="*/ 0 h 300"/>
                <a:gd name="T28" fmla="*/ 1 w 361"/>
                <a:gd name="T29" fmla="*/ 0 h 300"/>
                <a:gd name="T30" fmla="*/ 0 w 361"/>
                <a:gd name="T31" fmla="*/ 0 h 300"/>
                <a:gd name="T32" fmla="*/ 0 w 361"/>
                <a:gd name="T33" fmla="*/ 0 h 300"/>
                <a:gd name="T34" fmla="*/ 0 w 361"/>
                <a:gd name="T35" fmla="*/ 0 h 300"/>
                <a:gd name="T36" fmla="*/ 0 w 361"/>
                <a:gd name="T37" fmla="*/ 0 h 300"/>
                <a:gd name="T38" fmla="*/ 0 w 361"/>
                <a:gd name="T39" fmla="*/ 0 h 300"/>
                <a:gd name="T40" fmla="*/ 0 w 361"/>
                <a:gd name="T41" fmla="*/ 0 h 300"/>
                <a:gd name="T42" fmla="*/ 0 w 361"/>
                <a:gd name="T43" fmla="*/ 0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361" h="300">
                  <a:moveTo>
                    <a:pt x="55" y="11"/>
                  </a:moveTo>
                  <a:cubicBezTo>
                    <a:pt x="110" y="33"/>
                    <a:pt x="149" y="87"/>
                    <a:pt x="149" y="150"/>
                  </a:cubicBezTo>
                  <a:cubicBezTo>
                    <a:pt x="149" y="300"/>
                    <a:pt x="149" y="300"/>
                    <a:pt x="149" y="300"/>
                  </a:cubicBezTo>
                  <a:cubicBezTo>
                    <a:pt x="361" y="300"/>
                    <a:pt x="361" y="300"/>
                    <a:pt x="361" y="300"/>
                  </a:cubicBezTo>
                  <a:cubicBezTo>
                    <a:pt x="105" y="44"/>
                    <a:pt x="105" y="44"/>
                    <a:pt x="105" y="44"/>
                  </a:cubicBezTo>
                  <a:cubicBezTo>
                    <a:pt x="90" y="30"/>
                    <a:pt x="73" y="18"/>
                    <a:pt x="55" y="11"/>
                  </a:cubicBezTo>
                  <a:moveTo>
                    <a:pt x="54" y="11"/>
                  </a:moveTo>
                  <a:cubicBezTo>
                    <a:pt x="54" y="11"/>
                    <a:pt x="55" y="11"/>
                    <a:pt x="55" y="11"/>
                  </a:cubicBezTo>
                  <a:cubicBezTo>
                    <a:pt x="55" y="11"/>
                    <a:pt x="54" y="11"/>
                    <a:pt x="54" y="11"/>
                  </a:cubicBezTo>
                  <a:moveTo>
                    <a:pt x="1" y="0"/>
                  </a:moveTo>
                  <a:cubicBezTo>
                    <a:pt x="1" y="0"/>
                    <a:pt x="1" y="0"/>
                    <a:pt x="1" y="0"/>
                  </a:cubicBezTo>
                  <a:cubicBezTo>
                    <a:pt x="1" y="0"/>
                    <a:pt x="1" y="0"/>
                    <a:pt x="1" y="0"/>
                  </a:cubicBezTo>
                  <a:moveTo>
                    <a:pt x="1" y="0"/>
                  </a:moveTo>
                  <a:cubicBezTo>
                    <a:pt x="1" y="0"/>
                    <a:pt x="1" y="0"/>
                    <a:pt x="1" y="0"/>
                  </a:cubicBezTo>
                  <a:cubicBezTo>
                    <a:pt x="1" y="0"/>
                    <a:pt x="1" y="0"/>
                    <a:pt x="1" y="0"/>
                  </a:cubicBezTo>
                  <a:moveTo>
                    <a:pt x="0" y="0"/>
                  </a:moveTo>
                  <a:cubicBezTo>
                    <a:pt x="0" y="0"/>
                    <a:pt x="0" y="0"/>
                    <a:pt x="0" y="0"/>
                  </a:cubicBezTo>
                  <a:cubicBezTo>
                    <a:pt x="0" y="0"/>
                    <a:pt x="0" y="0"/>
                    <a:pt x="0" y="0"/>
                  </a:cubicBezTo>
                  <a:moveTo>
                    <a:pt x="0" y="0"/>
                  </a:moveTo>
                  <a:cubicBezTo>
                    <a:pt x="0" y="0"/>
                    <a:pt x="0" y="0"/>
                    <a:pt x="0" y="0"/>
                  </a:cubicBezTo>
                  <a:cubicBezTo>
                    <a:pt x="0" y="0"/>
                    <a:pt x="0" y="0"/>
                    <a:pt x="0" y="0"/>
                  </a:cubicBezTo>
                  <a:cubicBezTo>
                    <a:pt x="0" y="0"/>
                    <a:pt x="0" y="0"/>
                    <a:pt x="0" y="0"/>
                  </a:cubicBezTo>
                </a:path>
              </a:pathLst>
            </a:custGeom>
            <a:solidFill>
              <a:srgbClr val="43C3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Freeform 31">
              <a:extLst>
                <a:ext uri="{FF2B5EF4-FFF2-40B4-BE49-F238E27FC236}">
                  <a16:creationId xmlns:a16="http://schemas.microsoft.com/office/drawing/2014/main" id="{8014D832-1A41-409C-AC89-C1905BCAF04B}"/>
                </a:ext>
              </a:extLst>
            </p:cNvPr>
            <p:cNvSpPr>
              <a:spLocks/>
            </p:cNvSpPr>
            <p:nvPr/>
          </p:nvSpPr>
          <p:spPr bwMode="auto">
            <a:xfrm>
              <a:off x="3577" y="514"/>
              <a:ext cx="358" cy="358"/>
            </a:xfrm>
            <a:custGeom>
              <a:avLst/>
              <a:gdLst>
                <a:gd name="T0" fmla="*/ 151 w 300"/>
                <a:gd name="T1" fmla="*/ 0 h 300"/>
                <a:gd name="T2" fmla="*/ 150 w 300"/>
                <a:gd name="T3" fmla="*/ 0 h 300"/>
                <a:gd name="T4" fmla="*/ 143 w 300"/>
                <a:gd name="T5" fmla="*/ 1 h 300"/>
                <a:gd name="T6" fmla="*/ 93 w 300"/>
                <a:gd name="T7" fmla="*/ 12 h 300"/>
                <a:gd name="T8" fmla="*/ 46 w 300"/>
                <a:gd name="T9" fmla="*/ 42 h 300"/>
                <a:gd name="T10" fmla="*/ 46 w 300"/>
                <a:gd name="T11" fmla="*/ 42 h 300"/>
                <a:gd name="T12" fmla="*/ 46 w 300"/>
                <a:gd name="T13" fmla="*/ 42 h 300"/>
                <a:gd name="T14" fmla="*/ 46 w 300"/>
                <a:gd name="T15" fmla="*/ 43 h 300"/>
                <a:gd name="T16" fmla="*/ 46 w 300"/>
                <a:gd name="T17" fmla="*/ 43 h 300"/>
                <a:gd name="T18" fmla="*/ 44 w 300"/>
                <a:gd name="T19" fmla="*/ 44 h 300"/>
                <a:gd name="T20" fmla="*/ 42 w 300"/>
                <a:gd name="T21" fmla="*/ 46 h 300"/>
                <a:gd name="T22" fmla="*/ 42 w 300"/>
                <a:gd name="T23" fmla="*/ 46 h 300"/>
                <a:gd name="T24" fmla="*/ 42 w 300"/>
                <a:gd name="T25" fmla="*/ 46 h 300"/>
                <a:gd name="T26" fmla="*/ 42 w 300"/>
                <a:gd name="T27" fmla="*/ 47 h 300"/>
                <a:gd name="T28" fmla="*/ 42 w 300"/>
                <a:gd name="T29" fmla="*/ 47 h 300"/>
                <a:gd name="T30" fmla="*/ 11 w 300"/>
                <a:gd name="T31" fmla="*/ 94 h 300"/>
                <a:gd name="T32" fmla="*/ 0 w 300"/>
                <a:gd name="T33" fmla="*/ 144 h 300"/>
                <a:gd name="T34" fmla="*/ 0 w 300"/>
                <a:gd name="T35" fmla="*/ 150 h 300"/>
                <a:gd name="T36" fmla="*/ 0 w 300"/>
                <a:gd name="T37" fmla="*/ 157 h 300"/>
                <a:gd name="T38" fmla="*/ 11 w 300"/>
                <a:gd name="T39" fmla="*/ 208 h 300"/>
                <a:gd name="T40" fmla="*/ 11 w 300"/>
                <a:gd name="T41" fmla="*/ 208 h 300"/>
                <a:gd name="T42" fmla="*/ 11 w 300"/>
                <a:gd name="T43" fmla="*/ 208 h 300"/>
                <a:gd name="T44" fmla="*/ 38 w 300"/>
                <a:gd name="T45" fmla="*/ 250 h 300"/>
                <a:gd name="T46" fmla="*/ 44 w 300"/>
                <a:gd name="T47" fmla="*/ 256 h 300"/>
                <a:gd name="T48" fmla="*/ 45 w 300"/>
                <a:gd name="T49" fmla="*/ 257 h 300"/>
                <a:gd name="T50" fmla="*/ 150 w 300"/>
                <a:gd name="T51" fmla="*/ 300 h 300"/>
                <a:gd name="T52" fmla="*/ 150 w 300"/>
                <a:gd name="T53" fmla="*/ 300 h 300"/>
                <a:gd name="T54" fmla="*/ 300 w 300"/>
                <a:gd name="T55" fmla="*/ 300 h 300"/>
                <a:gd name="T56" fmla="*/ 300 w 300"/>
                <a:gd name="T57" fmla="*/ 150 h 300"/>
                <a:gd name="T58" fmla="*/ 206 w 300"/>
                <a:gd name="T59" fmla="*/ 11 h 300"/>
                <a:gd name="T60" fmla="*/ 206 w 300"/>
                <a:gd name="T61" fmla="*/ 11 h 300"/>
                <a:gd name="T62" fmla="*/ 205 w 300"/>
                <a:gd name="T63" fmla="*/ 11 h 300"/>
                <a:gd name="T64" fmla="*/ 152 w 300"/>
                <a:gd name="T65" fmla="*/ 0 h 300"/>
                <a:gd name="T66" fmla="*/ 152 w 300"/>
                <a:gd name="T67" fmla="*/ 0 h 300"/>
                <a:gd name="T68" fmla="*/ 152 w 300"/>
                <a:gd name="T69" fmla="*/ 0 h 300"/>
                <a:gd name="T70" fmla="*/ 152 w 300"/>
                <a:gd name="T71" fmla="*/ 0 h 300"/>
                <a:gd name="T72" fmla="*/ 151 w 300"/>
                <a:gd name="T73" fmla="*/ 0 h 300"/>
                <a:gd name="T74" fmla="*/ 151 w 300"/>
                <a:gd name="T75" fmla="*/ 0 h 300"/>
                <a:gd name="T76" fmla="*/ 151 w 300"/>
                <a:gd name="T77" fmla="*/ 0 h 300"/>
                <a:gd name="T78" fmla="*/ 151 w 300"/>
                <a:gd name="T79" fmla="*/ 0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300" h="300">
                  <a:moveTo>
                    <a:pt x="151" y="0"/>
                  </a:moveTo>
                  <a:cubicBezTo>
                    <a:pt x="150" y="0"/>
                    <a:pt x="150" y="0"/>
                    <a:pt x="150" y="0"/>
                  </a:cubicBezTo>
                  <a:cubicBezTo>
                    <a:pt x="148" y="0"/>
                    <a:pt x="146" y="0"/>
                    <a:pt x="143" y="1"/>
                  </a:cubicBezTo>
                  <a:cubicBezTo>
                    <a:pt x="126" y="1"/>
                    <a:pt x="109" y="5"/>
                    <a:pt x="93" y="12"/>
                  </a:cubicBezTo>
                  <a:cubicBezTo>
                    <a:pt x="75" y="19"/>
                    <a:pt x="60" y="29"/>
                    <a:pt x="46" y="42"/>
                  </a:cubicBezTo>
                  <a:cubicBezTo>
                    <a:pt x="46" y="42"/>
                    <a:pt x="46" y="42"/>
                    <a:pt x="46" y="42"/>
                  </a:cubicBezTo>
                  <a:cubicBezTo>
                    <a:pt x="46" y="42"/>
                    <a:pt x="46" y="42"/>
                    <a:pt x="46" y="42"/>
                  </a:cubicBezTo>
                  <a:cubicBezTo>
                    <a:pt x="46" y="42"/>
                    <a:pt x="46" y="43"/>
                    <a:pt x="46" y="43"/>
                  </a:cubicBezTo>
                  <a:cubicBezTo>
                    <a:pt x="46" y="43"/>
                    <a:pt x="46" y="43"/>
                    <a:pt x="46" y="43"/>
                  </a:cubicBezTo>
                  <a:cubicBezTo>
                    <a:pt x="45" y="43"/>
                    <a:pt x="44" y="44"/>
                    <a:pt x="44" y="44"/>
                  </a:cubicBezTo>
                  <a:cubicBezTo>
                    <a:pt x="43" y="45"/>
                    <a:pt x="43" y="45"/>
                    <a:pt x="42" y="46"/>
                  </a:cubicBezTo>
                  <a:cubicBezTo>
                    <a:pt x="42" y="46"/>
                    <a:pt x="42" y="46"/>
                    <a:pt x="42" y="46"/>
                  </a:cubicBezTo>
                  <a:cubicBezTo>
                    <a:pt x="42" y="46"/>
                    <a:pt x="42" y="46"/>
                    <a:pt x="42" y="46"/>
                  </a:cubicBezTo>
                  <a:cubicBezTo>
                    <a:pt x="42" y="46"/>
                    <a:pt x="42" y="46"/>
                    <a:pt x="42" y="47"/>
                  </a:cubicBezTo>
                  <a:cubicBezTo>
                    <a:pt x="42" y="47"/>
                    <a:pt x="42" y="47"/>
                    <a:pt x="42" y="47"/>
                  </a:cubicBezTo>
                  <a:cubicBezTo>
                    <a:pt x="29" y="60"/>
                    <a:pt x="18" y="76"/>
                    <a:pt x="11" y="94"/>
                  </a:cubicBezTo>
                  <a:cubicBezTo>
                    <a:pt x="4" y="110"/>
                    <a:pt x="1" y="127"/>
                    <a:pt x="0" y="144"/>
                  </a:cubicBezTo>
                  <a:cubicBezTo>
                    <a:pt x="0" y="146"/>
                    <a:pt x="0" y="148"/>
                    <a:pt x="0" y="150"/>
                  </a:cubicBezTo>
                  <a:cubicBezTo>
                    <a:pt x="0" y="152"/>
                    <a:pt x="0" y="154"/>
                    <a:pt x="0" y="157"/>
                  </a:cubicBezTo>
                  <a:cubicBezTo>
                    <a:pt x="1" y="174"/>
                    <a:pt x="4" y="191"/>
                    <a:pt x="11" y="208"/>
                  </a:cubicBezTo>
                  <a:cubicBezTo>
                    <a:pt x="11" y="208"/>
                    <a:pt x="11" y="208"/>
                    <a:pt x="11" y="208"/>
                  </a:cubicBezTo>
                  <a:cubicBezTo>
                    <a:pt x="11" y="208"/>
                    <a:pt x="11" y="208"/>
                    <a:pt x="11" y="208"/>
                  </a:cubicBezTo>
                  <a:cubicBezTo>
                    <a:pt x="18" y="224"/>
                    <a:pt x="27" y="238"/>
                    <a:pt x="38" y="250"/>
                  </a:cubicBezTo>
                  <a:cubicBezTo>
                    <a:pt x="40" y="252"/>
                    <a:pt x="42" y="254"/>
                    <a:pt x="44" y="256"/>
                  </a:cubicBezTo>
                  <a:cubicBezTo>
                    <a:pt x="45" y="257"/>
                    <a:pt x="45" y="257"/>
                    <a:pt x="45" y="257"/>
                  </a:cubicBezTo>
                  <a:cubicBezTo>
                    <a:pt x="72" y="284"/>
                    <a:pt x="109" y="300"/>
                    <a:pt x="150" y="300"/>
                  </a:cubicBezTo>
                  <a:cubicBezTo>
                    <a:pt x="150" y="300"/>
                    <a:pt x="150" y="300"/>
                    <a:pt x="150" y="300"/>
                  </a:cubicBezTo>
                  <a:cubicBezTo>
                    <a:pt x="300" y="300"/>
                    <a:pt x="300" y="300"/>
                    <a:pt x="300" y="300"/>
                  </a:cubicBezTo>
                  <a:cubicBezTo>
                    <a:pt x="300" y="150"/>
                    <a:pt x="300" y="150"/>
                    <a:pt x="300" y="150"/>
                  </a:cubicBezTo>
                  <a:cubicBezTo>
                    <a:pt x="300" y="87"/>
                    <a:pt x="261" y="33"/>
                    <a:pt x="206" y="11"/>
                  </a:cubicBezTo>
                  <a:cubicBezTo>
                    <a:pt x="206" y="11"/>
                    <a:pt x="206" y="11"/>
                    <a:pt x="206" y="11"/>
                  </a:cubicBezTo>
                  <a:cubicBezTo>
                    <a:pt x="206" y="11"/>
                    <a:pt x="205" y="11"/>
                    <a:pt x="205" y="11"/>
                  </a:cubicBezTo>
                  <a:cubicBezTo>
                    <a:pt x="188" y="4"/>
                    <a:pt x="170" y="1"/>
                    <a:pt x="152" y="0"/>
                  </a:cubicBezTo>
                  <a:cubicBezTo>
                    <a:pt x="152" y="0"/>
                    <a:pt x="152" y="0"/>
                    <a:pt x="152" y="0"/>
                  </a:cubicBezTo>
                  <a:cubicBezTo>
                    <a:pt x="152" y="0"/>
                    <a:pt x="152" y="0"/>
                    <a:pt x="152" y="0"/>
                  </a:cubicBezTo>
                  <a:cubicBezTo>
                    <a:pt x="152" y="0"/>
                    <a:pt x="152" y="0"/>
                    <a:pt x="152" y="0"/>
                  </a:cubicBezTo>
                  <a:cubicBezTo>
                    <a:pt x="151" y="0"/>
                    <a:pt x="151" y="0"/>
                    <a:pt x="151" y="0"/>
                  </a:cubicBezTo>
                  <a:cubicBezTo>
                    <a:pt x="151" y="0"/>
                    <a:pt x="151" y="0"/>
                    <a:pt x="151" y="0"/>
                  </a:cubicBezTo>
                  <a:cubicBezTo>
                    <a:pt x="151" y="0"/>
                    <a:pt x="151" y="0"/>
                    <a:pt x="151" y="0"/>
                  </a:cubicBezTo>
                  <a:cubicBezTo>
                    <a:pt x="151" y="0"/>
                    <a:pt x="151" y="0"/>
                    <a:pt x="151" y="0"/>
                  </a:cubicBezTo>
                </a:path>
              </a:pathLst>
            </a:custGeom>
            <a:solidFill>
              <a:srgbClr val="22AB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n-US" sz="2800" dirty="0">
                  <a:solidFill>
                    <a:schemeClr val="bg1"/>
                  </a:solidFill>
                </a:rPr>
                <a:t>01</a:t>
              </a:r>
            </a:p>
          </p:txBody>
        </p:sp>
        <p:sp>
          <p:nvSpPr>
            <p:cNvPr id="37" name="Freeform 32">
              <a:extLst>
                <a:ext uri="{FF2B5EF4-FFF2-40B4-BE49-F238E27FC236}">
                  <a16:creationId xmlns:a16="http://schemas.microsoft.com/office/drawing/2014/main" id="{0459228B-87A1-415F-97E9-4CB56663D005}"/>
                </a:ext>
              </a:extLst>
            </p:cNvPr>
            <p:cNvSpPr>
              <a:spLocks noEditPoints="1"/>
            </p:cNvSpPr>
            <p:nvPr/>
          </p:nvSpPr>
          <p:spPr bwMode="auto">
            <a:xfrm>
              <a:off x="4342" y="1871"/>
              <a:ext cx="358" cy="851"/>
            </a:xfrm>
            <a:custGeom>
              <a:avLst/>
              <a:gdLst>
                <a:gd name="T0" fmla="*/ 155 w 300"/>
                <a:gd name="T1" fmla="*/ 713 h 713"/>
                <a:gd name="T2" fmla="*/ 155 w 300"/>
                <a:gd name="T3" fmla="*/ 713 h 713"/>
                <a:gd name="T4" fmla="*/ 155 w 300"/>
                <a:gd name="T5" fmla="*/ 713 h 713"/>
                <a:gd name="T6" fmla="*/ 207 w 300"/>
                <a:gd name="T7" fmla="*/ 702 h 713"/>
                <a:gd name="T8" fmla="*/ 206 w 300"/>
                <a:gd name="T9" fmla="*/ 702 h 713"/>
                <a:gd name="T10" fmla="*/ 156 w 300"/>
                <a:gd name="T11" fmla="*/ 713 h 713"/>
                <a:gd name="T12" fmla="*/ 155 w 300"/>
                <a:gd name="T13" fmla="*/ 713 h 713"/>
                <a:gd name="T14" fmla="*/ 207 w 300"/>
                <a:gd name="T15" fmla="*/ 702 h 713"/>
                <a:gd name="T16" fmla="*/ 208 w 300"/>
                <a:gd name="T17" fmla="*/ 702 h 713"/>
                <a:gd name="T18" fmla="*/ 208 w 300"/>
                <a:gd name="T19" fmla="*/ 702 h 713"/>
                <a:gd name="T20" fmla="*/ 208 w 300"/>
                <a:gd name="T21" fmla="*/ 702 h 713"/>
                <a:gd name="T22" fmla="*/ 259 w 300"/>
                <a:gd name="T23" fmla="*/ 666 h 713"/>
                <a:gd name="T24" fmla="*/ 259 w 300"/>
                <a:gd name="T25" fmla="*/ 666 h 713"/>
                <a:gd name="T26" fmla="*/ 259 w 300"/>
                <a:gd name="T27" fmla="*/ 666 h 713"/>
                <a:gd name="T28" fmla="*/ 258 w 300"/>
                <a:gd name="T29" fmla="*/ 667 h 713"/>
                <a:gd name="T30" fmla="*/ 258 w 300"/>
                <a:gd name="T31" fmla="*/ 667 h 713"/>
                <a:gd name="T32" fmla="*/ 258 w 300"/>
                <a:gd name="T33" fmla="*/ 667 h 713"/>
                <a:gd name="T34" fmla="*/ 253 w 300"/>
                <a:gd name="T35" fmla="*/ 672 h 713"/>
                <a:gd name="T36" fmla="*/ 253 w 300"/>
                <a:gd name="T37" fmla="*/ 672 h 713"/>
                <a:gd name="T38" fmla="*/ 253 w 300"/>
                <a:gd name="T39" fmla="*/ 672 h 713"/>
                <a:gd name="T40" fmla="*/ 253 w 300"/>
                <a:gd name="T41" fmla="*/ 672 h 713"/>
                <a:gd name="T42" fmla="*/ 253 w 300"/>
                <a:gd name="T43" fmla="*/ 672 h 713"/>
                <a:gd name="T44" fmla="*/ 252 w 300"/>
                <a:gd name="T45" fmla="*/ 673 h 713"/>
                <a:gd name="T46" fmla="*/ 259 w 300"/>
                <a:gd name="T47" fmla="*/ 666 h 713"/>
                <a:gd name="T48" fmla="*/ 260 w 300"/>
                <a:gd name="T49" fmla="*/ 665 h 713"/>
                <a:gd name="T50" fmla="*/ 259 w 300"/>
                <a:gd name="T51" fmla="*/ 665 h 713"/>
                <a:gd name="T52" fmla="*/ 260 w 300"/>
                <a:gd name="T53" fmla="*/ 665 h 713"/>
                <a:gd name="T54" fmla="*/ 300 w 300"/>
                <a:gd name="T55" fmla="*/ 568 h 713"/>
                <a:gd name="T56" fmla="*/ 300 w 300"/>
                <a:gd name="T57" fmla="*/ 568 h 713"/>
                <a:gd name="T58" fmla="*/ 288 w 300"/>
                <a:gd name="T59" fmla="*/ 621 h 713"/>
                <a:gd name="T60" fmla="*/ 288 w 300"/>
                <a:gd name="T61" fmla="*/ 621 h 713"/>
                <a:gd name="T62" fmla="*/ 300 w 300"/>
                <a:gd name="T63" fmla="*/ 568 h 713"/>
                <a:gd name="T64" fmla="*/ 150 w 300"/>
                <a:gd name="T65" fmla="*/ 0 h 713"/>
                <a:gd name="T66" fmla="*/ 0 w 300"/>
                <a:gd name="T67" fmla="*/ 150 h 713"/>
                <a:gd name="T68" fmla="*/ 0 w 300"/>
                <a:gd name="T69" fmla="*/ 201 h 713"/>
                <a:gd name="T70" fmla="*/ 256 w 300"/>
                <a:gd name="T71" fmla="*/ 457 h 713"/>
                <a:gd name="T72" fmla="*/ 256 w 300"/>
                <a:gd name="T73" fmla="*/ 457 h 713"/>
                <a:gd name="T74" fmla="*/ 256 w 300"/>
                <a:gd name="T75" fmla="*/ 458 h 713"/>
                <a:gd name="T76" fmla="*/ 256 w 300"/>
                <a:gd name="T77" fmla="*/ 458 h 713"/>
                <a:gd name="T78" fmla="*/ 256 w 300"/>
                <a:gd name="T79" fmla="*/ 458 h 713"/>
                <a:gd name="T80" fmla="*/ 257 w 300"/>
                <a:gd name="T81" fmla="*/ 458 h 713"/>
                <a:gd name="T82" fmla="*/ 257 w 300"/>
                <a:gd name="T83" fmla="*/ 458 h 713"/>
                <a:gd name="T84" fmla="*/ 289 w 300"/>
                <a:gd name="T85" fmla="*/ 507 h 713"/>
                <a:gd name="T86" fmla="*/ 289 w 300"/>
                <a:gd name="T87" fmla="*/ 507 h 713"/>
                <a:gd name="T88" fmla="*/ 289 w 300"/>
                <a:gd name="T89" fmla="*/ 507 h 713"/>
                <a:gd name="T90" fmla="*/ 300 w 300"/>
                <a:gd name="T91" fmla="*/ 558 h 713"/>
                <a:gd name="T92" fmla="*/ 300 w 300"/>
                <a:gd name="T93" fmla="*/ 558 h 713"/>
                <a:gd name="T94" fmla="*/ 300 w 300"/>
                <a:gd name="T95" fmla="*/ 559 h 713"/>
                <a:gd name="T96" fmla="*/ 300 w 300"/>
                <a:gd name="T97" fmla="*/ 563 h 713"/>
                <a:gd name="T98" fmla="*/ 300 w 300"/>
                <a:gd name="T99" fmla="*/ 150 h 713"/>
                <a:gd name="T100" fmla="*/ 150 w 300"/>
                <a:gd name="T101" fmla="*/ 0 h 7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Lst>
              <a:rect l="0" t="0" r="r" b="b"/>
              <a:pathLst>
                <a:path w="300" h="713">
                  <a:moveTo>
                    <a:pt x="155" y="713"/>
                  </a:moveTo>
                  <a:cubicBezTo>
                    <a:pt x="155" y="713"/>
                    <a:pt x="155" y="713"/>
                    <a:pt x="155" y="713"/>
                  </a:cubicBezTo>
                  <a:cubicBezTo>
                    <a:pt x="155" y="713"/>
                    <a:pt x="155" y="713"/>
                    <a:pt x="155" y="713"/>
                  </a:cubicBezTo>
                  <a:moveTo>
                    <a:pt x="207" y="702"/>
                  </a:moveTo>
                  <a:cubicBezTo>
                    <a:pt x="207" y="702"/>
                    <a:pt x="207" y="702"/>
                    <a:pt x="206" y="702"/>
                  </a:cubicBezTo>
                  <a:cubicBezTo>
                    <a:pt x="190" y="709"/>
                    <a:pt x="174" y="712"/>
                    <a:pt x="156" y="713"/>
                  </a:cubicBezTo>
                  <a:cubicBezTo>
                    <a:pt x="156" y="713"/>
                    <a:pt x="155" y="713"/>
                    <a:pt x="155" y="713"/>
                  </a:cubicBezTo>
                  <a:cubicBezTo>
                    <a:pt x="174" y="712"/>
                    <a:pt x="191" y="708"/>
                    <a:pt x="207" y="702"/>
                  </a:cubicBezTo>
                  <a:moveTo>
                    <a:pt x="208" y="702"/>
                  </a:moveTo>
                  <a:cubicBezTo>
                    <a:pt x="208" y="702"/>
                    <a:pt x="208" y="702"/>
                    <a:pt x="208" y="702"/>
                  </a:cubicBezTo>
                  <a:cubicBezTo>
                    <a:pt x="208" y="702"/>
                    <a:pt x="208" y="702"/>
                    <a:pt x="208" y="702"/>
                  </a:cubicBezTo>
                  <a:moveTo>
                    <a:pt x="259" y="666"/>
                  </a:moveTo>
                  <a:cubicBezTo>
                    <a:pt x="259" y="666"/>
                    <a:pt x="259" y="666"/>
                    <a:pt x="259" y="666"/>
                  </a:cubicBezTo>
                  <a:cubicBezTo>
                    <a:pt x="259" y="666"/>
                    <a:pt x="259" y="666"/>
                    <a:pt x="259" y="666"/>
                  </a:cubicBezTo>
                  <a:cubicBezTo>
                    <a:pt x="258" y="667"/>
                    <a:pt x="258" y="667"/>
                    <a:pt x="258" y="667"/>
                  </a:cubicBezTo>
                  <a:cubicBezTo>
                    <a:pt x="258" y="667"/>
                    <a:pt x="258" y="667"/>
                    <a:pt x="258" y="667"/>
                  </a:cubicBezTo>
                  <a:cubicBezTo>
                    <a:pt x="258" y="667"/>
                    <a:pt x="258" y="667"/>
                    <a:pt x="258" y="667"/>
                  </a:cubicBezTo>
                  <a:cubicBezTo>
                    <a:pt x="257" y="669"/>
                    <a:pt x="255" y="670"/>
                    <a:pt x="253" y="672"/>
                  </a:cubicBezTo>
                  <a:cubicBezTo>
                    <a:pt x="253" y="672"/>
                    <a:pt x="253" y="672"/>
                    <a:pt x="253" y="672"/>
                  </a:cubicBezTo>
                  <a:cubicBezTo>
                    <a:pt x="253" y="672"/>
                    <a:pt x="253" y="672"/>
                    <a:pt x="253" y="672"/>
                  </a:cubicBezTo>
                  <a:cubicBezTo>
                    <a:pt x="253" y="672"/>
                    <a:pt x="253" y="672"/>
                    <a:pt x="253" y="672"/>
                  </a:cubicBezTo>
                  <a:cubicBezTo>
                    <a:pt x="253" y="672"/>
                    <a:pt x="253" y="672"/>
                    <a:pt x="253" y="672"/>
                  </a:cubicBezTo>
                  <a:cubicBezTo>
                    <a:pt x="252" y="673"/>
                    <a:pt x="252" y="673"/>
                    <a:pt x="252" y="673"/>
                  </a:cubicBezTo>
                  <a:cubicBezTo>
                    <a:pt x="254" y="671"/>
                    <a:pt x="257" y="668"/>
                    <a:pt x="259" y="666"/>
                  </a:cubicBezTo>
                  <a:moveTo>
                    <a:pt x="260" y="665"/>
                  </a:moveTo>
                  <a:cubicBezTo>
                    <a:pt x="260" y="665"/>
                    <a:pt x="260" y="665"/>
                    <a:pt x="259" y="665"/>
                  </a:cubicBezTo>
                  <a:cubicBezTo>
                    <a:pt x="260" y="665"/>
                    <a:pt x="260" y="665"/>
                    <a:pt x="260" y="665"/>
                  </a:cubicBezTo>
                  <a:moveTo>
                    <a:pt x="300" y="568"/>
                  </a:moveTo>
                  <a:cubicBezTo>
                    <a:pt x="300" y="568"/>
                    <a:pt x="300" y="568"/>
                    <a:pt x="300" y="568"/>
                  </a:cubicBezTo>
                  <a:cubicBezTo>
                    <a:pt x="299" y="587"/>
                    <a:pt x="295" y="605"/>
                    <a:pt x="288" y="621"/>
                  </a:cubicBezTo>
                  <a:cubicBezTo>
                    <a:pt x="288" y="621"/>
                    <a:pt x="288" y="621"/>
                    <a:pt x="288" y="621"/>
                  </a:cubicBezTo>
                  <a:cubicBezTo>
                    <a:pt x="295" y="605"/>
                    <a:pt x="299" y="587"/>
                    <a:pt x="300" y="568"/>
                  </a:cubicBezTo>
                  <a:moveTo>
                    <a:pt x="150" y="0"/>
                  </a:moveTo>
                  <a:cubicBezTo>
                    <a:pt x="67" y="0"/>
                    <a:pt x="0" y="67"/>
                    <a:pt x="0" y="150"/>
                  </a:cubicBezTo>
                  <a:cubicBezTo>
                    <a:pt x="0" y="201"/>
                    <a:pt x="0" y="201"/>
                    <a:pt x="0" y="201"/>
                  </a:cubicBezTo>
                  <a:cubicBezTo>
                    <a:pt x="256" y="457"/>
                    <a:pt x="256" y="457"/>
                    <a:pt x="256" y="457"/>
                  </a:cubicBezTo>
                  <a:cubicBezTo>
                    <a:pt x="256" y="457"/>
                    <a:pt x="256" y="457"/>
                    <a:pt x="256" y="457"/>
                  </a:cubicBezTo>
                  <a:cubicBezTo>
                    <a:pt x="256" y="457"/>
                    <a:pt x="256" y="457"/>
                    <a:pt x="256" y="458"/>
                  </a:cubicBezTo>
                  <a:cubicBezTo>
                    <a:pt x="256" y="458"/>
                    <a:pt x="256" y="458"/>
                    <a:pt x="256" y="458"/>
                  </a:cubicBezTo>
                  <a:cubicBezTo>
                    <a:pt x="256" y="458"/>
                    <a:pt x="256" y="458"/>
                    <a:pt x="256" y="458"/>
                  </a:cubicBezTo>
                  <a:cubicBezTo>
                    <a:pt x="257" y="458"/>
                    <a:pt x="257" y="458"/>
                    <a:pt x="257" y="458"/>
                  </a:cubicBezTo>
                  <a:cubicBezTo>
                    <a:pt x="257" y="458"/>
                    <a:pt x="257" y="458"/>
                    <a:pt x="257" y="458"/>
                  </a:cubicBezTo>
                  <a:cubicBezTo>
                    <a:pt x="271" y="473"/>
                    <a:pt x="282" y="489"/>
                    <a:pt x="289" y="507"/>
                  </a:cubicBezTo>
                  <a:cubicBezTo>
                    <a:pt x="289" y="507"/>
                    <a:pt x="289" y="507"/>
                    <a:pt x="289" y="507"/>
                  </a:cubicBezTo>
                  <a:cubicBezTo>
                    <a:pt x="289" y="507"/>
                    <a:pt x="289" y="507"/>
                    <a:pt x="289" y="507"/>
                  </a:cubicBezTo>
                  <a:cubicBezTo>
                    <a:pt x="295" y="523"/>
                    <a:pt x="299" y="540"/>
                    <a:pt x="300" y="558"/>
                  </a:cubicBezTo>
                  <a:cubicBezTo>
                    <a:pt x="300" y="558"/>
                    <a:pt x="300" y="558"/>
                    <a:pt x="300" y="558"/>
                  </a:cubicBezTo>
                  <a:cubicBezTo>
                    <a:pt x="300" y="558"/>
                    <a:pt x="300" y="558"/>
                    <a:pt x="300" y="559"/>
                  </a:cubicBezTo>
                  <a:cubicBezTo>
                    <a:pt x="300" y="560"/>
                    <a:pt x="300" y="561"/>
                    <a:pt x="300" y="563"/>
                  </a:cubicBezTo>
                  <a:cubicBezTo>
                    <a:pt x="300" y="150"/>
                    <a:pt x="300" y="150"/>
                    <a:pt x="300" y="150"/>
                  </a:cubicBezTo>
                  <a:cubicBezTo>
                    <a:pt x="300" y="67"/>
                    <a:pt x="233" y="0"/>
                    <a:pt x="150" y="0"/>
                  </a:cubicBezTo>
                </a:path>
              </a:pathLst>
            </a:custGeom>
            <a:solidFill>
              <a:srgbClr val="F9A5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Freeform 33">
              <a:extLst>
                <a:ext uri="{FF2B5EF4-FFF2-40B4-BE49-F238E27FC236}">
                  <a16:creationId xmlns:a16="http://schemas.microsoft.com/office/drawing/2014/main" id="{087AB5F1-DE67-47D2-B645-45794EC66F99}"/>
                </a:ext>
              </a:extLst>
            </p:cNvPr>
            <p:cNvSpPr>
              <a:spLocks/>
            </p:cNvSpPr>
            <p:nvPr/>
          </p:nvSpPr>
          <p:spPr bwMode="auto">
            <a:xfrm>
              <a:off x="3848" y="2364"/>
              <a:ext cx="672" cy="358"/>
            </a:xfrm>
            <a:custGeom>
              <a:avLst/>
              <a:gdLst>
                <a:gd name="T0" fmla="*/ 201 w 562"/>
                <a:gd name="T1" fmla="*/ 0 h 300"/>
                <a:gd name="T2" fmla="*/ 150 w 562"/>
                <a:gd name="T3" fmla="*/ 0 h 300"/>
                <a:gd name="T4" fmla="*/ 0 w 562"/>
                <a:gd name="T5" fmla="*/ 150 h 300"/>
                <a:gd name="T6" fmla="*/ 150 w 562"/>
                <a:gd name="T7" fmla="*/ 300 h 300"/>
                <a:gd name="T8" fmla="*/ 562 w 562"/>
                <a:gd name="T9" fmla="*/ 300 h 300"/>
                <a:gd name="T10" fmla="*/ 557 w 562"/>
                <a:gd name="T11" fmla="*/ 300 h 300"/>
                <a:gd name="T12" fmla="*/ 507 w 562"/>
                <a:gd name="T13" fmla="*/ 289 h 300"/>
                <a:gd name="T14" fmla="*/ 463 w 562"/>
                <a:gd name="T15" fmla="*/ 262 h 300"/>
                <a:gd name="T16" fmla="*/ 456 w 562"/>
                <a:gd name="T17" fmla="*/ 256 h 300"/>
                <a:gd name="T18" fmla="*/ 201 w 562"/>
                <a:gd name="T19" fmla="*/ 0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562" h="300">
                  <a:moveTo>
                    <a:pt x="201" y="0"/>
                  </a:moveTo>
                  <a:cubicBezTo>
                    <a:pt x="150" y="0"/>
                    <a:pt x="150" y="0"/>
                    <a:pt x="150" y="0"/>
                  </a:cubicBezTo>
                  <a:cubicBezTo>
                    <a:pt x="67" y="0"/>
                    <a:pt x="0" y="67"/>
                    <a:pt x="0" y="150"/>
                  </a:cubicBezTo>
                  <a:cubicBezTo>
                    <a:pt x="0" y="233"/>
                    <a:pt x="67" y="300"/>
                    <a:pt x="150" y="300"/>
                  </a:cubicBezTo>
                  <a:cubicBezTo>
                    <a:pt x="562" y="300"/>
                    <a:pt x="562" y="300"/>
                    <a:pt x="562" y="300"/>
                  </a:cubicBezTo>
                  <a:cubicBezTo>
                    <a:pt x="560" y="300"/>
                    <a:pt x="558" y="300"/>
                    <a:pt x="557" y="300"/>
                  </a:cubicBezTo>
                  <a:cubicBezTo>
                    <a:pt x="539" y="299"/>
                    <a:pt x="522" y="296"/>
                    <a:pt x="507" y="289"/>
                  </a:cubicBezTo>
                  <a:cubicBezTo>
                    <a:pt x="491" y="283"/>
                    <a:pt x="476" y="274"/>
                    <a:pt x="463" y="262"/>
                  </a:cubicBezTo>
                  <a:cubicBezTo>
                    <a:pt x="461" y="260"/>
                    <a:pt x="458" y="258"/>
                    <a:pt x="456" y="256"/>
                  </a:cubicBezTo>
                  <a:cubicBezTo>
                    <a:pt x="201" y="0"/>
                    <a:pt x="201" y="0"/>
                    <a:pt x="201" y="0"/>
                  </a:cubicBezTo>
                </a:path>
              </a:pathLst>
            </a:custGeom>
            <a:solidFill>
              <a:srgbClr val="F9A5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9" name="Freeform 34">
              <a:extLst>
                <a:ext uri="{FF2B5EF4-FFF2-40B4-BE49-F238E27FC236}">
                  <a16:creationId xmlns:a16="http://schemas.microsoft.com/office/drawing/2014/main" id="{7FCD5516-3A0E-4412-B4EF-8ABE21E8F27E}"/>
                </a:ext>
              </a:extLst>
            </p:cNvPr>
            <p:cNvSpPr>
              <a:spLocks noEditPoints="1"/>
            </p:cNvSpPr>
            <p:nvPr/>
          </p:nvSpPr>
          <p:spPr bwMode="auto">
            <a:xfrm>
              <a:off x="4393" y="2417"/>
              <a:ext cx="307" cy="305"/>
            </a:xfrm>
            <a:custGeom>
              <a:avLst/>
              <a:gdLst>
                <a:gd name="T0" fmla="*/ 51 w 257"/>
                <a:gd name="T1" fmla="*/ 245 h 256"/>
                <a:gd name="T2" fmla="*/ 101 w 257"/>
                <a:gd name="T3" fmla="*/ 256 h 256"/>
                <a:gd name="T4" fmla="*/ 51 w 257"/>
                <a:gd name="T5" fmla="*/ 245 h 256"/>
                <a:gd name="T6" fmla="*/ 163 w 257"/>
                <a:gd name="T7" fmla="*/ 245 h 256"/>
                <a:gd name="T8" fmla="*/ 113 w 257"/>
                <a:gd name="T9" fmla="*/ 256 h 256"/>
                <a:gd name="T10" fmla="*/ 163 w 257"/>
                <a:gd name="T11" fmla="*/ 245 h 256"/>
                <a:gd name="T12" fmla="*/ 210 w 257"/>
                <a:gd name="T13" fmla="*/ 215 h 256"/>
                <a:gd name="T14" fmla="*/ 210 w 257"/>
                <a:gd name="T15" fmla="*/ 215 h 256"/>
                <a:gd name="T16" fmla="*/ 210 w 257"/>
                <a:gd name="T17" fmla="*/ 215 h 256"/>
                <a:gd name="T18" fmla="*/ 210 w 257"/>
                <a:gd name="T19" fmla="*/ 215 h 256"/>
                <a:gd name="T20" fmla="*/ 210 w 257"/>
                <a:gd name="T21" fmla="*/ 215 h 256"/>
                <a:gd name="T22" fmla="*/ 210 w 257"/>
                <a:gd name="T23" fmla="*/ 215 h 256"/>
                <a:gd name="T24" fmla="*/ 0 w 257"/>
                <a:gd name="T25" fmla="*/ 212 h 256"/>
                <a:gd name="T26" fmla="*/ 7 w 257"/>
                <a:gd name="T27" fmla="*/ 218 h 256"/>
                <a:gd name="T28" fmla="*/ 1 w 257"/>
                <a:gd name="T29" fmla="*/ 212 h 256"/>
                <a:gd name="T30" fmla="*/ 0 w 257"/>
                <a:gd name="T31" fmla="*/ 212 h 256"/>
                <a:gd name="T32" fmla="*/ 215 w 257"/>
                <a:gd name="T33" fmla="*/ 210 h 256"/>
                <a:gd name="T34" fmla="*/ 213 w 257"/>
                <a:gd name="T35" fmla="*/ 212 h 256"/>
                <a:gd name="T36" fmla="*/ 210 w 257"/>
                <a:gd name="T37" fmla="*/ 215 h 256"/>
                <a:gd name="T38" fmla="*/ 215 w 257"/>
                <a:gd name="T39" fmla="*/ 210 h 256"/>
                <a:gd name="T40" fmla="*/ 215 w 257"/>
                <a:gd name="T41" fmla="*/ 210 h 256"/>
                <a:gd name="T42" fmla="*/ 215 w 257"/>
                <a:gd name="T43" fmla="*/ 210 h 256"/>
                <a:gd name="T44" fmla="*/ 215 w 257"/>
                <a:gd name="T45" fmla="*/ 210 h 256"/>
                <a:gd name="T46" fmla="*/ 216 w 257"/>
                <a:gd name="T47" fmla="*/ 209 h 256"/>
                <a:gd name="T48" fmla="*/ 216 w 257"/>
                <a:gd name="T49" fmla="*/ 209 h 256"/>
                <a:gd name="T50" fmla="*/ 216 w 257"/>
                <a:gd name="T51" fmla="*/ 209 h 256"/>
                <a:gd name="T52" fmla="*/ 257 w 257"/>
                <a:gd name="T53" fmla="*/ 111 h 256"/>
                <a:gd name="T54" fmla="*/ 245 w 257"/>
                <a:gd name="T55" fmla="*/ 164 h 256"/>
                <a:gd name="T56" fmla="*/ 257 w 257"/>
                <a:gd name="T57" fmla="*/ 111 h 256"/>
                <a:gd name="T58" fmla="*/ 257 w 257"/>
                <a:gd name="T59" fmla="*/ 111 h 256"/>
                <a:gd name="T60" fmla="*/ 257 w 257"/>
                <a:gd name="T61" fmla="*/ 111 h 256"/>
                <a:gd name="T62" fmla="*/ 257 w 257"/>
                <a:gd name="T63" fmla="*/ 111 h 256"/>
                <a:gd name="T64" fmla="*/ 257 w 257"/>
                <a:gd name="T65" fmla="*/ 101 h 256"/>
                <a:gd name="T66" fmla="*/ 257 w 257"/>
                <a:gd name="T67" fmla="*/ 102 h 256"/>
                <a:gd name="T68" fmla="*/ 257 w 257"/>
                <a:gd name="T69" fmla="*/ 101 h 256"/>
                <a:gd name="T70" fmla="*/ 246 w 257"/>
                <a:gd name="T71" fmla="*/ 50 h 256"/>
                <a:gd name="T72" fmla="*/ 257 w 257"/>
                <a:gd name="T73" fmla="*/ 101 h 256"/>
                <a:gd name="T74" fmla="*/ 246 w 257"/>
                <a:gd name="T75" fmla="*/ 50 h 256"/>
                <a:gd name="T76" fmla="*/ 246 w 257"/>
                <a:gd name="T77" fmla="*/ 50 h 256"/>
                <a:gd name="T78" fmla="*/ 246 w 257"/>
                <a:gd name="T79" fmla="*/ 50 h 256"/>
                <a:gd name="T80" fmla="*/ 246 w 257"/>
                <a:gd name="T81" fmla="*/ 50 h 256"/>
                <a:gd name="T82" fmla="*/ 214 w 257"/>
                <a:gd name="T83" fmla="*/ 1 h 256"/>
                <a:gd name="T84" fmla="*/ 214 w 257"/>
                <a:gd name="T85" fmla="*/ 1 h 256"/>
                <a:gd name="T86" fmla="*/ 214 w 257"/>
                <a:gd name="T87" fmla="*/ 1 h 256"/>
                <a:gd name="T88" fmla="*/ 213 w 257"/>
                <a:gd name="T89" fmla="*/ 1 h 256"/>
                <a:gd name="T90" fmla="*/ 213 w 257"/>
                <a:gd name="T91" fmla="*/ 1 h 256"/>
                <a:gd name="T92" fmla="*/ 213 w 257"/>
                <a:gd name="T93" fmla="*/ 1 h 256"/>
                <a:gd name="T94" fmla="*/ 213 w 257"/>
                <a:gd name="T95" fmla="*/ 0 h 256"/>
                <a:gd name="T96" fmla="*/ 213 w 257"/>
                <a:gd name="T97" fmla="*/ 1 h 256"/>
                <a:gd name="T98" fmla="*/ 213 w 257"/>
                <a:gd name="T99" fmla="*/ 0 h 25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257" h="256">
                  <a:moveTo>
                    <a:pt x="51" y="245"/>
                  </a:moveTo>
                  <a:cubicBezTo>
                    <a:pt x="66" y="252"/>
                    <a:pt x="83" y="255"/>
                    <a:pt x="101" y="256"/>
                  </a:cubicBezTo>
                  <a:cubicBezTo>
                    <a:pt x="84" y="255"/>
                    <a:pt x="67" y="252"/>
                    <a:pt x="51" y="245"/>
                  </a:cubicBezTo>
                  <a:moveTo>
                    <a:pt x="163" y="245"/>
                  </a:moveTo>
                  <a:cubicBezTo>
                    <a:pt x="147" y="252"/>
                    <a:pt x="130" y="255"/>
                    <a:pt x="113" y="256"/>
                  </a:cubicBezTo>
                  <a:cubicBezTo>
                    <a:pt x="131" y="255"/>
                    <a:pt x="147" y="252"/>
                    <a:pt x="163" y="245"/>
                  </a:cubicBezTo>
                  <a:moveTo>
                    <a:pt x="210" y="215"/>
                  </a:moveTo>
                  <a:cubicBezTo>
                    <a:pt x="210" y="215"/>
                    <a:pt x="210" y="215"/>
                    <a:pt x="210" y="215"/>
                  </a:cubicBezTo>
                  <a:cubicBezTo>
                    <a:pt x="210" y="215"/>
                    <a:pt x="210" y="215"/>
                    <a:pt x="210" y="215"/>
                  </a:cubicBezTo>
                  <a:moveTo>
                    <a:pt x="210" y="215"/>
                  </a:moveTo>
                  <a:cubicBezTo>
                    <a:pt x="210" y="215"/>
                    <a:pt x="210" y="215"/>
                    <a:pt x="210" y="215"/>
                  </a:cubicBezTo>
                  <a:cubicBezTo>
                    <a:pt x="210" y="215"/>
                    <a:pt x="210" y="215"/>
                    <a:pt x="210" y="215"/>
                  </a:cubicBezTo>
                  <a:moveTo>
                    <a:pt x="0" y="212"/>
                  </a:moveTo>
                  <a:cubicBezTo>
                    <a:pt x="2" y="214"/>
                    <a:pt x="5" y="216"/>
                    <a:pt x="7" y="218"/>
                  </a:cubicBezTo>
                  <a:cubicBezTo>
                    <a:pt x="5" y="216"/>
                    <a:pt x="3" y="214"/>
                    <a:pt x="1" y="212"/>
                  </a:cubicBezTo>
                  <a:cubicBezTo>
                    <a:pt x="0" y="212"/>
                    <a:pt x="0" y="212"/>
                    <a:pt x="0" y="212"/>
                  </a:cubicBezTo>
                  <a:moveTo>
                    <a:pt x="215" y="210"/>
                  </a:moveTo>
                  <a:cubicBezTo>
                    <a:pt x="214" y="211"/>
                    <a:pt x="214" y="212"/>
                    <a:pt x="213" y="212"/>
                  </a:cubicBezTo>
                  <a:cubicBezTo>
                    <a:pt x="212" y="213"/>
                    <a:pt x="211" y="214"/>
                    <a:pt x="210" y="215"/>
                  </a:cubicBezTo>
                  <a:cubicBezTo>
                    <a:pt x="212" y="213"/>
                    <a:pt x="214" y="212"/>
                    <a:pt x="215" y="210"/>
                  </a:cubicBezTo>
                  <a:moveTo>
                    <a:pt x="215" y="210"/>
                  </a:moveTo>
                  <a:cubicBezTo>
                    <a:pt x="215" y="210"/>
                    <a:pt x="215" y="210"/>
                    <a:pt x="215" y="210"/>
                  </a:cubicBezTo>
                  <a:cubicBezTo>
                    <a:pt x="215" y="210"/>
                    <a:pt x="215" y="210"/>
                    <a:pt x="215" y="210"/>
                  </a:cubicBezTo>
                  <a:moveTo>
                    <a:pt x="216" y="209"/>
                  </a:moveTo>
                  <a:cubicBezTo>
                    <a:pt x="216" y="209"/>
                    <a:pt x="216" y="209"/>
                    <a:pt x="216" y="209"/>
                  </a:cubicBezTo>
                  <a:cubicBezTo>
                    <a:pt x="216" y="209"/>
                    <a:pt x="216" y="209"/>
                    <a:pt x="216" y="209"/>
                  </a:cubicBezTo>
                  <a:moveTo>
                    <a:pt x="257" y="111"/>
                  </a:moveTo>
                  <a:cubicBezTo>
                    <a:pt x="256" y="129"/>
                    <a:pt x="252" y="147"/>
                    <a:pt x="245" y="164"/>
                  </a:cubicBezTo>
                  <a:cubicBezTo>
                    <a:pt x="252" y="148"/>
                    <a:pt x="256" y="130"/>
                    <a:pt x="257" y="111"/>
                  </a:cubicBezTo>
                  <a:moveTo>
                    <a:pt x="257" y="111"/>
                  </a:moveTo>
                  <a:cubicBezTo>
                    <a:pt x="257" y="111"/>
                    <a:pt x="257" y="111"/>
                    <a:pt x="257" y="111"/>
                  </a:cubicBezTo>
                  <a:cubicBezTo>
                    <a:pt x="257" y="111"/>
                    <a:pt x="257" y="111"/>
                    <a:pt x="257" y="111"/>
                  </a:cubicBezTo>
                  <a:moveTo>
                    <a:pt x="257" y="101"/>
                  </a:moveTo>
                  <a:cubicBezTo>
                    <a:pt x="257" y="101"/>
                    <a:pt x="257" y="101"/>
                    <a:pt x="257" y="102"/>
                  </a:cubicBezTo>
                  <a:cubicBezTo>
                    <a:pt x="257" y="101"/>
                    <a:pt x="257" y="101"/>
                    <a:pt x="257" y="101"/>
                  </a:cubicBezTo>
                  <a:moveTo>
                    <a:pt x="246" y="50"/>
                  </a:moveTo>
                  <a:cubicBezTo>
                    <a:pt x="252" y="67"/>
                    <a:pt x="256" y="84"/>
                    <a:pt x="257" y="101"/>
                  </a:cubicBezTo>
                  <a:cubicBezTo>
                    <a:pt x="256" y="83"/>
                    <a:pt x="252" y="66"/>
                    <a:pt x="246" y="50"/>
                  </a:cubicBezTo>
                  <a:moveTo>
                    <a:pt x="246" y="50"/>
                  </a:moveTo>
                  <a:cubicBezTo>
                    <a:pt x="246" y="50"/>
                    <a:pt x="246" y="50"/>
                    <a:pt x="246" y="50"/>
                  </a:cubicBezTo>
                  <a:cubicBezTo>
                    <a:pt x="246" y="50"/>
                    <a:pt x="246" y="50"/>
                    <a:pt x="246" y="50"/>
                  </a:cubicBezTo>
                  <a:moveTo>
                    <a:pt x="214" y="1"/>
                  </a:moveTo>
                  <a:cubicBezTo>
                    <a:pt x="214" y="1"/>
                    <a:pt x="214" y="1"/>
                    <a:pt x="214" y="1"/>
                  </a:cubicBezTo>
                  <a:cubicBezTo>
                    <a:pt x="214" y="1"/>
                    <a:pt x="214" y="1"/>
                    <a:pt x="214" y="1"/>
                  </a:cubicBezTo>
                  <a:moveTo>
                    <a:pt x="213" y="1"/>
                  </a:moveTo>
                  <a:cubicBezTo>
                    <a:pt x="213" y="1"/>
                    <a:pt x="213" y="1"/>
                    <a:pt x="213" y="1"/>
                  </a:cubicBezTo>
                  <a:cubicBezTo>
                    <a:pt x="213" y="1"/>
                    <a:pt x="213" y="1"/>
                    <a:pt x="213" y="1"/>
                  </a:cubicBezTo>
                  <a:moveTo>
                    <a:pt x="213" y="0"/>
                  </a:moveTo>
                  <a:cubicBezTo>
                    <a:pt x="213" y="0"/>
                    <a:pt x="213" y="0"/>
                    <a:pt x="213" y="1"/>
                  </a:cubicBezTo>
                  <a:cubicBezTo>
                    <a:pt x="213" y="0"/>
                    <a:pt x="213" y="0"/>
                    <a:pt x="213" y="0"/>
                  </a:cubicBezTo>
                </a:path>
              </a:pathLst>
            </a:custGeom>
            <a:solidFill>
              <a:srgbClr val="F36B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0" name="Freeform 35">
              <a:extLst>
                <a:ext uri="{FF2B5EF4-FFF2-40B4-BE49-F238E27FC236}">
                  <a16:creationId xmlns:a16="http://schemas.microsoft.com/office/drawing/2014/main" id="{3982F4AC-39B1-4928-A735-ED8ECA13D3EE}"/>
                </a:ext>
              </a:extLst>
            </p:cNvPr>
            <p:cNvSpPr>
              <a:spLocks/>
            </p:cNvSpPr>
            <p:nvPr/>
          </p:nvSpPr>
          <p:spPr bwMode="auto">
            <a:xfrm>
              <a:off x="3632" y="1671"/>
              <a:ext cx="672" cy="654"/>
            </a:xfrm>
            <a:custGeom>
              <a:avLst/>
              <a:gdLst>
                <a:gd name="T0" fmla="*/ 165 w 563"/>
                <a:gd name="T1" fmla="*/ 0 h 548"/>
                <a:gd name="T2" fmla="*/ 59 w 563"/>
                <a:gd name="T3" fmla="*/ 44 h 548"/>
                <a:gd name="T4" fmla="*/ 59 w 563"/>
                <a:gd name="T5" fmla="*/ 256 h 548"/>
                <a:gd name="T6" fmla="*/ 351 w 563"/>
                <a:gd name="T7" fmla="*/ 548 h 548"/>
                <a:gd name="T8" fmla="*/ 563 w 563"/>
                <a:gd name="T9" fmla="*/ 548 h 548"/>
                <a:gd name="T10" fmla="*/ 563 w 563"/>
                <a:gd name="T11" fmla="*/ 336 h 548"/>
                <a:gd name="T12" fmla="*/ 271 w 563"/>
                <a:gd name="T13" fmla="*/ 44 h 548"/>
                <a:gd name="T14" fmla="*/ 165 w 563"/>
                <a:gd name="T15" fmla="*/ 0 h 548"/>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63" h="548">
                  <a:moveTo>
                    <a:pt x="165" y="0"/>
                  </a:moveTo>
                  <a:cubicBezTo>
                    <a:pt x="126" y="0"/>
                    <a:pt x="88" y="14"/>
                    <a:pt x="59" y="44"/>
                  </a:cubicBezTo>
                  <a:cubicBezTo>
                    <a:pt x="0" y="102"/>
                    <a:pt x="0" y="197"/>
                    <a:pt x="59" y="256"/>
                  </a:cubicBezTo>
                  <a:cubicBezTo>
                    <a:pt x="351" y="548"/>
                    <a:pt x="351" y="548"/>
                    <a:pt x="351" y="548"/>
                  </a:cubicBezTo>
                  <a:cubicBezTo>
                    <a:pt x="563" y="548"/>
                    <a:pt x="563" y="548"/>
                    <a:pt x="563" y="548"/>
                  </a:cubicBezTo>
                  <a:cubicBezTo>
                    <a:pt x="563" y="336"/>
                    <a:pt x="563" y="336"/>
                    <a:pt x="563" y="336"/>
                  </a:cubicBezTo>
                  <a:cubicBezTo>
                    <a:pt x="271" y="44"/>
                    <a:pt x="271" y="44"/>
                    <a:pt x="271" y="44"/>
                  </a:cubicBezTo>
                  <a:cubicBezTo>
                    <a:pt x="241" y="14"/>
                    <a:pt x="203" y="0"/>
                    <a:pt x="165" y="0"/>
                  </a:cubicBezTo>
                </a:path>
              </a:pathLst>
            </a:custGeom>
            <a:solidFill>
              <a:srgbClr val="F9A5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1" name="Freeform 36">
              <a:extLst>
                <a:ext uri="{FF2B5EF4-FFF2-40B4-BE49-F238E27FC236}">
                  <a16:creationId xmlns:a16="http://schemas.microsoft.com/office/drawing/2014/main" id="{2AD9CEFC-30A5-4E3B-BC69-86BD08759579}"/>
                </a:ext>
              </a:extLst>
            </p:cNvPr>
            <p:cNvSpPr>
              <a:spLocks noEditPoints="1"/>
            </p:cNvSpPr>
            <p:nvPr/>
          </p:nvSpPr>
          <p:spPr bwMode="auto">
            <a:xfrm>
              <a:off x="4342" y="2111"/>
              <a:ext cx="358" cy="426"/>
            </a:xfrm>
            <a:custGeom>
              <a:avLst/>
              <a:gdLst>
                <a:gd name="T0" fmla="*/ 300 w 300"/>
                <a:gd name="T1" fmla="*/ 357 h 357"/>
                <a:gd name="T2" fmla="*/ 300 w 300"/>
                <a:gd name="T3" fmla="*/ 357 h 357"/>
                <a:gd name="T4" fmla="*/ 300 w 300"/>
                <a:gd name="T5" fmla="*/ 357 h 357"/>
                <a:gd name="T6" fmla="*/ 289 w 300"/>
                <a:gd name="T7" fmla="*/ 306 h 357"/>
                <a:gd name="T8" fmla="*/ 289 w 300"/>
                <a:gd name="T9" fmla="*/ 306 h 357"/>
                <a:gd name="T10" fmla="*/ 289 w 300"/>
                <a:gd name="T11" fmla="*/ 306 h 357"/>
                <a:gd name="T12" fmla="*/ 257 w 300"/>
                <a:gd name="T13" fmla="*/ 257 h 357"/>
                <a:gd name="T14" fmla="*/ 289 w 300"/>
                <a:gd name="T15" fmla="*/ 306 h 357"/>
                <a:gd name="T16" fmla="*/ 257 w 300"/>
                <a:gd name="T17" fmla="*/ 257 h 357"/>
                <a:gd name="T18" fmla="*/ 256 w 300"/>
                <a:gd name="T19" fmla="*/ 257 h 357"/>
                <a:gd name="T20" fmla="*/ 257 w 300"/>
                <a:gd name="T21" fmla="*/ 257 h 357"/>
                <a:gd name="T22" fmla="*/ 256 w 300"/>
                <a:gd name="T23" fmla="*/ 257 h 357"/>
                <a:gd name="T24" fmla="*/ 256 w 300"/>
                <a:gd name="T25" fmla="*/ 257 h 357"/>
                <a:gd name="T26" fmla="*/ 256 w 300"/>
                <a:gd name="T27" fmla="*/ 257 h 357"/>
                <a:gd name="T28" fmla="*/ 256 w 300"/>
                <a:gd name="T29" fmla="*/ 257 h 357"/>
                <a:gd name="T30" fmla="*/ 0 w 300"/>
                <a:gd name="T31" fmla="*/ 0 h 357"/>
                <a:gd name="T32" fmla="*/ 0 w 300"/>
                <a:gd name="T33" fmla="*/ 212 h 357"/>
                <a:gd name="T34" fmla="*/ 150 w 300"/>
                <a:gd name="T35" fmla="*/ 212 h 357"/>
                <a:gd name="T36" fmla="*/ 256 w 300"/>
                <a:gd name="T37" fmla="*/ 256 h 357"/>
                <a:gd name="T38" fmla="*/ 256 w 300"/>
                <a:gd name="T39" fmla="*/ 256 h 357"/>
                <a:gd name="T40" fmla="*/ 0 w 300"/>
                <a:gd name="T41" fmla="*/ 0 h 35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300" h="357">
                  <a:moveTo>
                    <a:pt x="300" y="357"/>
                  </a:moveTo>
                  <a:cubicBezTo>
                    <a:pt x="300" y="357"/>
                    <a:pt x="300" y="357"/>
                    <a:pt x="300" y="357"/>
                  </a:cubicBezTo>
                  <a:cubicBezTo>
                    <a:pt x="300" y="357"/>
                    <a:pt x="300" y="357"/>
                    <a:pt x="300" y="357"/>
                  </a:cubicBezTo>
                  <a:moveTo>
                    <a:pt x="289" y="306"/>
                  </a:moveTo>
                  <a:cubicBezTo>
                    <a:pt x="289" y="306"/>
                    <a:pt x="289" y="306"/>
                    <a:pt x="289" y="306"/>
                  </a:cubicBezTo>
                  <a:cubicBezTo>
                    <a:pt x="289" y="306"/>
                    <a:pt x="289" y="306"/>
                    <a:pt x="289" y="306"/>
                  </a:cubicBezTo>
                  <a:moveTo>
                    <a:pt x="257" y="257"/>
                  </a:moveTo>
                  <a:cubicBezTo>
                    <a:pt x="270" y="271"/>
                    <a:pt x="281" y="288"/>
                    <a:pt x="289" y="306"/>
                  </a:cubicBezTo>
                  <a:cubicBezTo>
                    <a:pt x="282" y="288"/>
                    <a:pt x="271" y="272"/>
                    <a:pt x="257" y="257"/>
                  </a:cubicBezTo>
                  <a:moveTo>
                    <a:pt x="256" y="257"/>
                  </a:moveTo>
                  <a:cubicBezTo>
                    <a:pt x="257" y="257"/>
                    <a:pt x="257" y="257"/>
                    <a:pt x="257" y="257"/>
                  </a:cubicBezTo>
                  <a:cubicBezTo>
                    <a:pt x="257" y="257"/>
                    <a:pt x="257" y="257"/>
                    <a:pt x="256" y="257"/>
                  </a:cubicBezTo>
                  <a:moveTo>
                    <a:pt x="256" y="257"/>
                  </a:moveTo>
                  <a:cubicBezTo>
                    <a:pt x="256" y="257"/>
                    <a:pt x="256" y="257"/>
                    <a:pt x="256" y="257"/>
                  </a:cubicBezTo>
                  <a:cubicBezTo>
                    <a:pt x="256" y="257"/>
                    <a:pt x="256" y="257"/>
                    <a:pt x="256" y="257"/>
                  </a:cubicBezTo>
                  <a:moveTo>
                    <a:pt x="0" y="0"/>
                  </a:moveTo>
                  <a:cubicBezTo>
                    <a:pt x="0" y="212"/>
                    <a:pt x="0" y="212"/>
                    <a:pt x="0" y="212"/>
                  </a:cubicBezTo>
                  <a:cubicBezTo>
                    <a:pt x="150" y="212"/>
                    <a:pt x="150" y="212"/>
                    <a:pt x="150" y="212"/>
                  </a:cubicBezTo>
                  <a:cubicBezTo>
                    <a:pt x="191" y="212"/>
                    <a:pt x="229" y="229"/>
                    <a:pt x="256" y="256"/>
                  </a:cubicBezTo>
                  <a:cubicBezTo>
                    <a:pt x="256" y="256"/>
                    <a:pt x="256" y="256"/>
                    <a:pt x="256" y="256"/>
                  </a:cubicBezTo>
                  <a:cubicBezTo>
                    <a:pt x="0" y="0"/>
                    <a:pt x="0" y="0"/>
                    <a:pt x="0" y="0"/>
                  </a:cubicBezTo>
                </a:path>
              </a:pathLst>
            </a:custGeom>
            <a:solidFill>
              <a:srgbClr val="F36B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2" name="Freeform 37">
              <a:extLst>
                <a:ext uri="{FF2B5EF4-FFF2-40B4-BE49-F238E27FC236}">
                  <a16:creationId xmlns:a16="http://schemas.microsoft.com/office/drawing/2014/main" id="{518BFF21-7E67-4449-AF39-27B2C37D194F}"/>
                </a:ext>
              </a:extLst>
            </p:cNvPr>
            <p:cNvSpPr>
              <a:spLocks/>
            </p:cNvSpPr>
            <p:nvPr/>
          </p:nvSpPr>
          <p:spPr bwMode="auto">
            <a:xfrm>
              <a:off x="4700" y="2543"/>
              <a:ext cx="0" cy="6"/>
            </a:xfrm>
            <a:custGeom>
              <a:avLst/>
              <a:gdLst>
                <a:gd name="T0" fmla="*/ 0 h 5"/>
                <a:gd name="T1" fmla="*/ 0 h 5"/>
                <a:gd name="T2" fmla="*/ 0 h 5"/>
                <a:gd name="T3" fmla="*/ 0 h 5"/>
                <a:gd name="T4" fmla="*/ 5 h 5"/>
                <a:gd name="T5" fmla="*/ 0 h 5"/>
              </a:gdLst>
              <a:ahLst/>
              <a:cxnLst>
                <a:cxn ang="0">
                  <a:pos x="0" y="T0"/>
                </a:cxn>
                <a:cxn ang="0">
                  <a:pos x="0" y="T1"/>
                </a:cxn>
                <a:cxn ang="0">
                  <a:pos x="0" y="T2"/>
                </a:cxn>
                <a:cxn ang="0">
                  <a:pos x="0" y="T3"/>
                </a:cxn>
                <a:cxn ang="0">
                  <a:pos x="0" y="T4"/>
                </a:cxn>
                <a:cxn ang="0">
                  <a:pos x="0" y="T5"/>
                </a:cxn>
              </a:cxnLst>
              <a:rect l="0" t="0" r="r" b="b"/>
              <a:pathLst>
                <a:path h="5">
                  <a:moveTo>
                    <a:pt x="0" y="0"/>
                  </a:moveTo>
                  <a:cubicBezTo>
                    <a:pt x="0" y="0"/>
                    <a:pt x="0" y="0"/>
                    <a:pt x="0" y="0"/>
                  </a:cubicBezTo>
                  <a:cubicBezTo>
                    <a:pt x="0" y="0"/>
                    <a:pt x="0" y="0"/>
                    <a:pt x="0" y="0"/>
                  </a:cubicBezTo>
                  <a:cubicBezTo>
                    <a:pt x="0" y="0"/>
                    <a:pt x="0" y="0"/>
                    <a:pt x="0" y="0"/>
                  </a:cubicBezTo>
                  <a:cubicBezTo>
                    <a:pt x="0" y="2"/>
                    <a:pt x="0" y="3"/>
                    <a:pt x="0" y="5"/>
                  </a:cubicBezTo>
                  <a:cubicBezTo>
                    <a:pt x="0" y="3"/>
                    <a:pt x="0" y="1"/>
                    <a:pt x="0" y="0"/>
                  </a:cubicBezTo>
                </a:path>
              </a:pathLst>
            </a:custGeom>
            <a:solidFill>
              <a:srgbClr val="F9A5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3" name="Freeform 38">
              <a:extLst>
                <a:ext uri="{FF2B5EF4-FFF2-40B4-BE49-F238E27FC236}">
                  <a16:creationId xmlns:a16="http://schemas.microsoft.com/office/drawing/2014/main" id="{F125DAD5-8DD2-4E72-8F2C-76DFFF91FBD2}"/>
                </a:ext>
              </a:extLst>
            </p:cNvPr>
            <p:cNvSpPr>
              <a:spLocks/>
            </p:cNvSpPr>
            <p:nvPr/>
          </p:nvSpPr>
          <p:spPr bwMode="auto">
            <a:xfrm>
              <a:off x="4700" y="2538"/>
              <a:ext cx="0" cy="5"/>
            </a:xfrm>
            <a:custGeom>
              <a:avLst/>
              <a:gdLst>
                <a:gd name="T0" fmla="*/ 0 h 4"/>
                <a:gd name="T1" fmla="*/ 4 h 4"/>
                <a:gd name="T2" fmla="*/ 4 h 4"/>
                <a:gd name="T3" fmla="*/ 0 h 4"/>
              </a:gdLst>
              <a:ahLst/>
              <a:cxnLst>
                <a:cxn ang="0">
                  <a:pos x="0" y="T0"/>
                </a:cxn>
                <a:cxn ang="0">
                  <a:pos x="0" y="T1"/>
                </a:cxn>
                <a:cxn ang="0">
                  <a:pos x="0" y="T2"/>
                </a:cxn>
                <a:cxn ang="0">
                  <a:pos x="0" y="T3"/>
                </a:cxn>
              </a:cxnLst>
              <a:rect l="0" t="0" r="r" b="b"/>
              <a:pathLst>
                <a:path h="4">
                  <a:moveTo>
                    <a:pt x="0" y="0"/>
                  </a:moveTo>
                  <a:cubicBezTo>
                    <a:pt x="0" y="1"/>
                    <a:pt x="0" y="3"/>
                    <a:pt x="0" y="4"/>
                  </a:cubicBezTo>
                  <a:cubicBezTo>
                    <a:pt x="0" y="4"/>
                    <a:pt x="0" y="4"/>
                    <a:pt x="0" y="4"/>
                  </a:cubicBezTo>
                  <a:cubicBezTo>
                    <a:pt x="0" y="2"/>
                    <a:pt x="0" y="1"/>
                    <a:pt x="0" y="0"/>
                  </a:cubicBezTo>
                </a:path>
              </a:pathLst>
            </a:custGeom>
            <a:solidFill>
              <a:srgbClr val="F36B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4" name="Freeform 39">
              <a:extLst>
                <a:ext uri="{FF2B5EF4-FFF2-40B4-BE49-F238E27FC236}">
                  <a16:creationId xmlns:a16="http://schemas.microsoft.com/office/drawing/2014/main" id="{54A7ED8B-160F-44EA-A0B2-E6DB8BA85A9D}"/>
                </a:ext>
              </a:extLst>
            </p:cNvPr>
            <p:cNvSpPr>
              <a:spLocks noEditPoints="1"/>
            </p:cNvSpPr>
            <p:nvPr/>
          </p:nvSpPr>
          <p:spPr bwMode="auto">
            <a:xfrm>
              <a:off x="4651" y="2549"/>
              <a:ext cx="49" cy="117"/>
            </a:xfrm>
            <a:custGeom>
              <a:avLst/>
              <a:gdLst>
                <a:gd name="T0" fmla="*/ 0 w 41"/>
                <a:gd name="T1" fmla="*/ 97 h 98"/>
                <a:gd name="T2" fmla="*/ 0 w 41"/>
                <a:gd name="T3" fmla="*/ 98 h 98"/>
                <a:gd name="T4" fmla="*/ 0 w 41"/>
                <a:gd name="T5" fmla="*/ 97 h 98"/>
                <a:gd name="T6" fmla="*/ 29 w 41"/>
                <a:gd name="T7" fmla="*/ 53 h 98"/>
                <a:gd name="T8" fmla="*/ 1 w 41"/>
                <a:gd name="T9" fmla="*/ 97 h 98"/>
                <a:gd name="T10" fmla="*/ 29 w 41"/>
                <a:gd name="T11" fmla="*/ 53 h 98"/>
                <a:gd name="T12" fmla="*/ 41 w 41"/>
                <a:gd name="T13" fmla="*/ 0 h 98"/>
                <a:gd name="T14" fmla="*/ 41 w 41"/>
                <a:gd name="T15" fmla="*/ 0 h 98"/>
                <a:gd name="T16" fmla="*/ 41 w 41"/>
                <a:gd name="T17" fmla="*/ 0 h 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1" h="98">
                  <a:moveTo>
                    <a:pt x="0" y="97"/>
                  </a:moveTo>
                  <a:cubicBezTo>
                    <a:pt x="0" y="98"/>
                    <a:pt x="0" y="98"/>
                    <a:pt x="0" y="98"/>
                  </a:cubicBezTo>
                  <a:cubicBezTo>
                    <a:pt x="0" y="98"/>
                    <a:pt x="0" y="98"/>
                    <a:pt x="0" y="97"/>
                  </a:cubicBezTo>
                  <a:moveTo>
                    <a:pt x="29" y="53"/>
                  </a:moveTo>
                  <a:cubicBezTo>
                    <a:pt x="22" y="69"/>
                    <a:pt x="13" y="84"/>
                    <a:pt x="1" y="97"/>
                  </a:cubicBezTo>
                  <a:cubicBezTo>
                    <a:pt x="13" y="84"/>
                    <a:pt x="23" y="69"/>
                    <a:pt x="29" y="53"/>
                  </a:cubicBezTo>
                  <a:moveTo>
                    <a:pt x="41" y="0"/>
                  </a:moveTo>
                  <a:cubicBezTo>
                    <a:pt x="41" y="0"/>
                    <a:pt x="41" y="0"/>
                    <a:pt x="41" y="0"/>
                  </a:cubicBezTo>
                  <a:cubicBezTo>
                    <a:pt x="41" y="0"/>
                    <a:pt x="41" y="0"/>
                    <a:pt x="41" y="0"/>
                  </a:cubicBezTo>
                </a:path>
              </a:pathLst>
            </a:custGeom>
            <a:solidFill>
              <a:srgbClr val="F9A5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5" name="Freeform 40">
              <a:extLst>
                <a:ext uri="{FF2B5EF4-FFF2-40B4-BE49-F238E27FC236}">
                  <a16:creationId xmlns:a16="http://schemas.microsoft.com/office/drawing/2014/main" id="{03D8403A-BE8C-41A9-9B34-76494EF322A2}"/>
                </a:ext>
              </a:extLst>
            </p:cNvPr>
            <p:cNvSpPr>
              <a:spLocks noEditPoints="1"/>
            </p:cNvSpPr>
            <p:nvPr/>
          </p:nvSpPr>
          <p:spPr bwMode="auto">
            <a:xfrm>
              <a:off x="4644" y="2612"/>
              <a:ext cx="42" cy="61"/>
            </a:xfrm>
            <a:custGeom>
              <a:avLst/>
              <a:gdLst>
                <a:gd name="T0" fmla="*/ 0 w 35"/>
                <a:gd name="T1" fmla="*/ 51 h 51"/>
                <a:gd name="T2" fmla="*/ 0 w 35"/>
                <a:gd name="T3" fmla="*/ 51 h 51"/>
                <a:gd name="T4" fmla="*/ 0 w 35"/>
                <a:gd name="T5" fmla="*/ 51 h 51"/>
                <a:gd name="T6" fmla="*/ 0 w 35"/>
                <a:gd name="T7" fmla="*/ 51 h 51"/>
                <a:gd name="T8" fmla="*/ 0 w 35"/>
                <a:gd name="T9" fmla="*/ 51 h 51"/>
                <a:gd name="T10" fmla="*/ 0 w 35"/>
                <a:gd name="T11" fmla="*/ 51 h 51"/>
                <a:gd name="T12" fmla="*/ 5 w 35"/>
                <a:gd name="T13" fmla="*/ 46 h 51"/>
                <a:gd name="T14" fmla="*/ 5 w 35"/>
                <a:gd name="T15" fmla="*/ 46 h 51"/>
                <a:gd name="T16" fmla="*/ 5 w 35"/>
                <a:gd name="T17" fmla="*/ 46 h 51"/>
                <a:gd name="T18" fmla="*/ 6 w 35"/>
                <a:gd name="T19" fmla="*/ 45 h 51"/>
                <a:gd name="T20" fmla="*/ 5 w 35"/>
                <a:gd name="T21" fmla="*/ 46 h 51"/>
                <a:gd name="T22" fmla="*/ 6 w 35"/>
                <a:gd name="T23" fmla="*/ 45 h 51"/>
                <a:gd name="T24" fmla="*/ 35 w 35"/>
                <a:gd name="T25" fmla="*/ 0 h 51"/>
                <a:gd name="T26" fmla="*/ 6 w 35"/>
                <a:gd name="T27" fmla="*/ 45 h 51"/>
                <a:gd name="T28" fmla="*/ 6 w 35"/>
                <a:gd name="T29" fmla="*/ 45 h 51"/>
                <a:gd name="T30" fmla="*/ 6 w 35"/>
                <a:gd name="T31" fmla="*/ 44 h 51"/>
                <a:gd name="T32" fmla="*/ 7 w 35"/>
                <a:gd name="T33" fmla="*/ 44 h 51"/>
                <a:gd name="T34" fmla="*/ 35 w 35"/>
                <a:gd name="T35" fmla="*/ 0 h 51"/>
                <a:gd name="T36" fmla="*/ 35 w 35"/>
                <a:gd name="T37" fmla="*/ 0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35" h="51">
                  <a:moveTo>
                    <a:pt x="0" y="51"/>
                  </a:moveTo>
                  <a:cubicBezTo>
                    <a:pt x="0" y="51"/>
                    <a:pt x="0" y="51"/>
                    <a:pt x="0" y="51"/>
                  </a:cubicBezTo>
                  <a:cubicBezTo>
                    <a:pt x="0" y="51"/>
                    <a:pt x="0" y="51"/>
                    <a:pt x="0" y="51"/>
                  </a:cubicBezTo>
                  <a:moveTo>
                    <a:pt x="0" y="51"/>
                  </a:moveTo>
                  <a:cubicBezTo>
                    <a:pt x="0" y="51"/>
                    <a:pt x="0" y="51"/>
                    <a:pt x="0" y="51"/>
                  </a:cubicBezTo>
                  <a:cubicBezTo>
                    <a:pt x="0" y="51"/>
                    <a:pt x="0" y="51"/>
                    <a:pt x="0" y="51"/>
                  </a:cubicBezTo>
                  <a:moveTo>
                    <a:pt x="5" y="46"/>
                  </a:moveTo>
                  <a:cubicBezTo>
                    <a:pt x="5" y="46"/>
                    <a:pt x="5" y="46"/>
                    <a:pt x="5" y="46"/>
                  </a:cubicBezTo>
                  <a:cubicBezTo>
                    <a:pt x="5" y="46"/>
                    <a:pt x="5" y="46"/>
                    <a:pt x="5" y="46"/>
                  </a:cubicBezTo>
                  <a:moveTo>
                    <a:pt x="6" y="45"/>
                  </a:moveTo>
                  <a:cubicBezTo>
                    <a:pt x="5" y="46"/>
                    <a:pt x="5" y="46"/>
                    <a:pt x="5" y="46"/>
                  </a:cubicBezTo>
                  <a:cubicBezTo>
                    <a:pt x="5" y="46"/>
                    <a:pt x="5" y="46"/>
                    <a:pt x="6" y="45"/>
                  </a:cubicBezTo>
                  <a:moveTo>
                    <a:pt x="35" y="0"/>
                  </a:moveTo>
                  <a:cubicBezTo>
                    <a:pt x="28" y="17"/>
                    <a:pt x="18" y="32"/>
                    <a:pt x="6" y="45"/>
                  </a:cubicBezTo>
                  <a:cubicBezTo>
                    <a:pt x="6" y="45"/>
                    <a:pt x="6" y="45"/>
                    <a:pt x="6" y="45"/>
                  </a:cubicBezTo>
                  <a:cubicBezTo>
                    <a:pt x="6" y="45"/>
                    <a:pt x="6" y="45"/>
                    <a:pt x="6" y="44"/>
                  </a:cubicBezTo>
                  <a:cubicBezTo>
                    <a:pt x="7" y="44"/>
                    <a:pt x="7" y="44"/>
                    <a:pt x="7" y="44"/>
                  </a:cubicBezTo>
                  <a:cubicBezTo>
                    <a:pt x="19" y="31"/>
                    <a:pt x="28" y="16"/>
                    <a:pt x="35" y="0"/>
                  </a:cubicBezTo>
                  <a:cubicBezTo>
                    <a:pt x="35" y="0"/>
                    <a:pt x="35" y="0"/>
                    <a:pt x="35" y="0"/>
                  </a:cubicBezTo>
                </a:path>
              </a:pathLst>
            </a:custGeom>
            <a:solidFill>
              <a:srgbClr val="F36B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6" name="Freeform 41">
              <a:extLst>
                <a:ext uri="{FF2B5EF4-FFF2-40B4-BE49-F238E27FC236}">
                  <a16:creationId xmlns:a16="http://schemas.microsoft.com/office/drawing/2014/main" id="{6E155D9E-D22B-484C-B0DD-CF2FC124CC90}"/>
                </a:ext>
              </a:extLst>
            </p:cNvPr>
            <p:cNvSpPr>
              <a:spLocks noEditPoints="1"/>
            </p:cNvSpPr>
            <p:nvPr/>
          </p:nvSpPr>
          <p:spPr bwMode="auto">
            <a:xfrm>
              <a:off x="4589" y="2674"/>
              <a:ext cx="54" cy="35"/>
            </a:xfrm>
            <a:custGeom>
              <a:avLst/>
              <a:gdLst>
                <a:gd name="T0" fmla="*/ 1 w 45"/>
                <a:gd name="T1" fmla="*/ 29 h 29"/>
                <a:gd name="T2" fmla="*/ 0 w 45"/>
                <a:gd name="T3" fmla="*/ 29 h 29"/>
                <a:gd name="T4" fmla="*/ 1 w 45"/>
                <a:gd name="T5" fmla="*/ 29 h 29"/>
                <a:gd name="T6" fmla="*/ 45 w 45"/>
                <a:gd name="T7" fmla="*/ 0 h 29"/>
                <a:gd name="T8" fmla="*/ 1 w 45"/>
                <a:gd name="T9" fmla="*/ 29 h 29"/>
                <a:gd name="T10" fmla="*/ 45 w 45"/>
                <a:gd name="T11" fmla="*/ 0 h 29"/>
              </a:gdLst>
              <a:ahLst/>
              <a:cxnLst>
                <a:cxn ang="0">
                  <a:pos x="T0" y="T1"/>
                </a:cxn>
                <a:cxn ang="0">
                  <a:pos x="T2" y="T3"/>
                </a:cxn>
                <a:cxn ang="0">
                  <a:pos x="T4" y="T5"/>
                </a:cxn>
                <a:cxn ang="0">
                  <a:pos x="T6" y="T7"/>
                </a:cxn>
                <a:cxn ang="0">
                  <a:pos x="T8" y="T9"/>
                </a:cxn>
                <a:cxn ang="0">
                  <a:pos x="T10" y="T11"/>
                </a:cxn>
              </a:cxnLst>
              <a:rect l="0" t="0" r="r" b="b"/>
              <a:pathLst>
                <a:path w="45" h="29">
                  <a:moveTo>
                    <a:pt x="1" y="29"/>
                  </a:moveTo>
                  <a:cubicBezTo>
                    <a:pt x="1" y="29"/>
                    <a:pt x="0" y="29"/>
                    <a:pt x="0" y="29"/>
                  </a:cubicBezTo>
                  <a:cubicBezTo>
                    <a:pt x="0" y="29"/>
                    <a:pt x="1" y="29"/>
                    <a:pt x="1" y="29"/>
                  </a:cubicBezTo>
                  <a:moveTo>
                    <a:pt x="45" y="0"/>
                  </a:moveTo>
                  <a:cubicBezTo>
                    <a:pt x="32" y="12"/>
                    <a:pt x="17" y="22"/>
                    <a:pt x="1" y="29"/>
                  </a:cubicBezTo>
                  <a:cubicBezTo>
                    <a:pt x="17" y="22"/>
                    <a:pt x="31" y="13"/>
                    <a:pt x="45" y="0"/>
                  </a:cubicBezTo>
                </a:path>
              </a:pathLst>
            </a:custGeom>
            <a:solidFill>
              <a:srgbClr val="F9A5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Freeform 42">
              <a:extLst>
                <a:ext uri="{FF2B5EF4-FFF2-40B4-BE49-F238E27FC236}">
                  <a16:creationId xmlns:a16="http://schemas.microsoft.com/office/drawing/2014/main" id="{863943FB-5C8D-4435-AC68-7F604DE06A63}"/>
                </a:ext>
              </a:extLst>
            </p:cNvPr>
            <p:cNvSpPr>
              <a:spLocks/>
            </p:cNvSpPr>
            <p:nvPr/>
          </p:nvSpPr>
          <p:spPr bwMode="auto">
            <a:xfrm>
              <a:off x="4588" y="2673"/>
              <a:ext cx="56" cy="36"/>
            </a:xfrm>
            <a:custGeom>
              <a:avLst/>
              <a:gdLst>
                <a:gd name="T0" fmla="*/ 47 w 47"/>
                <a:gd name="T1" fmla="*/ 0 h 30"/>
                <a:gd name="T2" fmla="*/ 0 w 47"/>
                <a:gd name="T3" fmla="*/ 30 h 30"/>
                <a:gd name="T4" fmla="*/ 1 w 47"/>
                <a:gd name="T5" fmla="*/ 30 h 30"/>
                <a:gd name="T6" fmla="*/ 2 w 47"/>
                <a:gd name="T7" fmla="*/ 30 h 30"/>
                <a:gd name="T8" fmla="*/ 2 w 47"/>
                <a:gd name="T9" fmla="*/ 30 h 30"/>
                <a:gd name="T10" fmla="*/ 46 w 47"/>
                <a:gd name="T11" fmla="*/ 1 h 30"/>
                <a:gd name="T12" fmla="*/ 47 w 47"/>
                <a:gd name="T13" fmla="*/ 0 h 30"/>
              </a:gdLst>
              <a:ahLst/>
              <a:cxnLst>
                <a:cxn ang="0">
                  <a:pos x="T0" y="T1"/>
                </a:cxn>
                <a:cxn ang="0">
                  <a:pos x="T2" y="T3"/>
                </a:cxn>
                <a:cxn ang="0">
                  <a:pos x="T4" y="T5"/>
                </a:cxn>
                <a:cxn ang="0">
                  <a:pos x="T6" y="T7"/>
                </a:cxn>
                <a:cxn ang="0">
                  <a:pos x="T8" y="T9"/>
                </a:cxn>
                <a:cxn ang="0">
                  <a:pos x="T10" y="T11"/>
                </a:cxn>
                <a:cxn ang="0">
                  <a:pos x="T12" y="T13"/>
                </a:cxn>
              </a:cxnLst>
              <a:rect l="0" t="0" r="r" b="b"/>
              <a:pathLst>
                <a:path w="47" h="30">
                  <a:moveTo>
                    <a:pt x="47" y="0"/>
                  </a:moveTo>
                  <a:cubicBezTo>
                    <a:pt x="33" y="13"/>
                    <a:pt x="18" y="23"/>
                    <a:pt x="0" y="30"/>
                  </a:cubicBezTo>
                  <a:cubicBezTo>
                    <a:pt x="1" y="30"/>
                    <a:pt x="1" y="30"/>
                    <a:pt x="1" y="30"/>
                  </a:cubicBezTo>
                  <a:cubicBezTo>
                    <a:pt x="1" y="30"/>
                    <a:pt x="2" y="30"/>
                    <a:pt x="2" y="30"/>
                  </a:cubicBezTo>
                  <a:cubicBezTo>
                    <a:pt x="2" y="30"/>
                    <a:pt x="2" y="30"/>
                    <a:pt x="2" y="30"/>
                  </a:cubicBezTo>
                  <a:cubicBezTo>
                    <a:pt x="18" y="23"/>
                    <a:pt x="33" y="13"/>
                    <a:pt x="46" y="1"/>
                  </a:cubicBezTo>
                  <a:cubicBezTo>
                    <a:pt x="46" y="1"/>
                    <a:pt x="46" y="1"/>
                    <a:pt x="47" y="0"/>
                  </a:cubicBezTo>
                </a:path>
              </a:pathLst>
            </a:custGeom>
            <a:solidFill>
              <a:srgbClr val="F36B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9" name="Freeform 43">
              <a:extLst>
                <a:ext uri="{FF2B5EF4-FFF2-40B4-BE49-F238E27FC236}">
                  <a16:creationId xmlns:a16="http://schemas.microsoft.com/office/drawing/2014/main" id="{2CADF1DA-95E1-48C9-AEE3-39256473AC9F}"/>
                </a:ext>
              </a:extLst>
            </p:cNvPr>
            <p:cNvSpPr>
              <a:spLocks noEditPoints="1"/>
            </p:cNvSpPr>
            <p:nvPr/>
          </p:nvSpPr>
          <p:spPr bwMode="auto">
            <a:xfrm>
              <a:off x="4520" y="2722"/>
              <a:ext cx="7" cy="0"/>
            </a:xfrm>
            <a:custGeom>
              <a:avLst/>
              <a:gdLst>
                <a:gd name="T0" fmla="*/ 6 w 6"/>
                <a:gd name="T1" fmla="*/ 1 w 6"/>
                <a:gd name="T2" fmla="*/ 1 w 6"/>
                <a:gd name="T3" fmla="*/ 1 w 6"/>
                <a:gd name="T4" fmla="*/ 0 w 6"/>
                <a:gd name="T5" fmla="*/ 1 w 6"/>
                <a:gd name="T6" fmla="*/ 6 w 6"/>
                <a:gd name="T7" fmla="*/ 6 w 6"/>
                <a:gd name="T8" fmla="*/ 6 w 6"/>
                <a:gd name="T9" fmla="*/ 6 w 6"/>
              </a:gdLst>
              <a:ahLst/>
              <a:cxnLst>
                <a:cxn ang="0">
                  <a:pos x="T0" y="0"/>
                </a:cxn>
                <a:cxn ang="0">
                  <a:pos x="T1" y="0"/>
                </a:cxn>
                <a:cxn ang="0">
                  <a:pos x="T2" y="0"/>
                </a:cxn>
                <a:cxn ang="0">
                  <a:pos x="T3" y="0"/>
                </a:cxn>
                <a:cxn ang="0">
                  <a:pos x="T4" y="0"/>
                </a:cxn>
                <a:cxn ang="0">
                  <a:pos x="T5" y="0"/>
                </a:cxn>
                <a:cxn ang="0">
                  <a:pos x="T6" y="0"/>
                </a:cxn>
                <a:cxn ang="0">
                  <a:pos x="T7" y="0"/>
                </a:cxn>
                <a:cxn ang="0">
                  <a:pos x="T8" y="0"/>
                </a:cxn>
                <a:cxn ang="0">
                  <a:pos x="T9" y="0"/>
                </a:cxn>
              </a:cxnLst>
              <a:rect l="0" t="0" r="r" b="b"/>
              <a:pathLst>
                <a:path w="6">
                  <a:moveTo>
                    <a:pt x="6" y="0"/>
                  </a:moveTo>
                  <a:cubicBezTo>
                    <a:pt x="4" y="0"/>
                    <a:pt x="3" y="0"/>
                    <a:pt x="1" y="0"/>
                  </a:cubicBezTo>
                  <a:cubicBezTo>
                    <a:pt x="1" y="0"/>
                    <a:pt x="1" y="0"/>
                    <a:pt x="1" y="0"/>
                  </a:cubicBezTo>
                  <a:cubicBezTo>
                    <a:pt x="1" y="0"/>
                    <a:pt x="1" y="0"/>
                    <a:pt x="1" y="0"/>
                  </a:cubicBezTo>
                  <a:cubicBezTo>
                    <a:pt x="0" y="0"/>
                    <a:pt x="0" y="0"/>
                    <a:pt x="0" y="0"/>
                  </a:cubicBezTo>
                  <a:cubicBezTo>
                    <a:pt x="0" y="0"/>
                    <a:pt x="1" y="0"/>
                    <a:pt x="1" y="0"/>
                  </a:cubicBezTo>
                  <a:cubicBezTo>
                    <a:pt x="3" y="0"/>
                    <a:pt x="4" y="0"/>
                    <a:pt x="6" y="0"/>
                  </a:cubicBezTo>
                  <a:moveTo>
                    <a:pt x="6" y="0"/>
                  </a:moveTo>
                  <a:cubicBezTo>
                    <a:pt x="6" y="0"/>
                    <a:pt x="6" y="0"/>
                    <a:pt x="6" y="0"/>
                  </a:cubicBezTo>
                  <a:cubicBezTo>
                    <a:pt x="6" y="0"/>
                    <a:pt x="6" y="0"/>
                    <a:pt x="6" y="0"/>
                  </a:cubicBezTo>
                </a:path>
              </a:pathLst>
            </a:custGeom>
            <a:solidFill>
              <a:srgbClr val="F9A5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3" name="Freeform 44">
              <a:extLst>
                <a:ext uri="{FF2B5EF4-FFF2-40B4-BE49-F238E27FC236}">
                  <a16:creationId xmlns:a16="http://schemas.microsoft.com/office/drawing/2014/main" id="{2DF18DA9-59C0-4E88-9264-F0D4014CE054}"/>
                </a:ext>
              </a:extLst>
            </p:cNvPr>
            <p:cNvSpPr>
              <a:spLocks/>
            </p:cNvSpPr>
            <p:nvPr/>
          </p:nvSpPr>
          <p:spPr bwMode="auto">
            <a:xfrm>
              <a:off x="4521" y="2722"/>
              <a:ext cx="7" cy="0"/>
            </a:xfrm>
            <a:custGeom>
              <a:avLst/>
              <a:gdLst>
                <a:gd name="T0" fmla="*/ 6 w 6"/>
                <a:gd name="T1" fmla="*/ 0 w 6"/>
                <a:gd name="T2" fmla="*/ 0 w 6"/>
                <a:gd name="T3" fmla="*/ 5 w 6"/>
                <a:gd name="T4" fmla="*/ 5 w 6"/>
                <a:gd name="T5" fmla="*/ 5 w 6"/>
                <a:gd name="T6" fmla="*/ 6 w 6"/>
              </a:gdLst>
              <a:ahLst/>
              <a:cxnLst>
                <a:cxn ang="0">
                  <a:pos x="T0" y="0"/>
                </a:cxn>
                <a:cxn ang="0">
                  <a:pos x="T1" y="0"/>
                </a:cxn>
                <a:cxn ang="0">
                  <a:pos x="T2" y="0"/>
                </a:cxn>
                <a:cxn ang="0">
                  <a:pos x="T3" y="0"/>
                </a:cxn>
                <a:cxn ang="0">
                  <a:pos x="T4" y="0"/>
                </a:cxn>
                <a:cxn ang="0">
                  <a:pos x="T5" y="0"/>
                </a:cxn>
                <a:cxn ang="0">
                  <a:pos x="T6" y="0"/>
                </a:cxn>
              </a:cxnLst>
              <a:rect l="0" t="0" r="r" b="b"/>
              <a:pathLst>
                <a:path w="6">
                  <a:moveTo>
                    <a:pt x="6" y="0"/>
                  </a:moveTo>
                  <a:cubicBezTo>
                    <a:pt x="4" y="0"/>
                    <a:pt x="2" y="0"/>
                    <a:pt x="0" y="0"/>
                  </a:cubicBezTo>
                  <a:cubicBezTo>
                    <a:pt x="0" y="0"/>
                    <a:pt x="0" y="0"/>
                    <a:pt x="0" y="0"/>
                  </a:cubicBezTo>
                  <a:cubicBezTo>
                    <a:pt x="2" y="0"/>
                    <a:pt x="3" y="0"/>
                    <a:pt x="5" y="0"/>
                  </a:cubicBezTo>
                  <a:cubicBezTo>
                    <a:pt x="5" y="0"/>
                    <a:pt x="5" y="0"/>
                    <a:pt x="5" y="0"/>
                  </a:cubicBezTo>
                  <a:cubicBezTo>
                    <a:pt x="5" y="0"/>
                    <a:pt x="5" y="0"/>
                    <a:pt x="5" y="0"/>
                  </a:cubicBezTo>
                  <a:cubicBezTo>
                    <a:pt x="5" y="0"/>
                    <a:pt x="6" y="0"/>
                    <a:pt x="6" y="0"/>
                  </a:cubicBezTo>
                </a:path>
              </a:pathLst>
            </a:custGeom>
            <a:solidFill>
              <a:srgbClr val="F36B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4" name="Freeform 45">
              <a:extLst>
                <a:ext uri="{FF2B5EF4-FFF2-40B4-BE49-F238E27FC236}">
                  <a16:creationId xmlns:a16="http://schemas.microsoft.com/office/drawing/2014/main" id="{53B1939D-B606-42F0-B9F5-528EE31D9006}"/>
                </a:ext>
              </a:extLst>
            </p:cNvPr>
            <p:cNvSpPr>
              <a:spLocks noEditPoints="1"/>
            </p:cNvSpPr>
            <p:nvPr/>
          </p:nvSpPr>
          <p:spPr bwMode="auto">
            <a:xfrm>
              <a:off x="4088" y="2364"/>
              <a:ext cx="433" cy="358"/>
            </a:xfrm>
            <a:custGeom>
              <a:avLst/>
              <a:gdLst>
                <a:gd name="T0" fmla="*/ 356 w 362"/>
                <a:gd name="T1" fmla="*/ 300 h 300"/>
                <a:gd name="T2" fmla="*/ 361 w 362"/>
                <a:gd name="T3" fmla="*/ 300 h 300"/>
                <a:gd name="T4" fmla="*/ 362 w 362"/>
                <a:gd name="T5" fmla="*/ 300 h 300"/>
                <a:gd name="T6" fmla="*/ 362 w 362"/>
                <a:gd name="T7" fmla="*/ 300 h 300"/>
                <a:gd name="T8" fmla="*/ 356 w 362"/>
                <a:gd name="T9" fmla="*/ 300 h 300"/>
                <a:gd name="T10" fmla="*/ 262 w 362"/>
                <a:gd name="T11" fmla="*/ 262 h 300"/>
                <a:gd name="T12" fmla="*/ 306 w 362"/>
                <a:gd name="T13" fmla="*/ 289 h 300"/>
                <a:gd name="T14" fmla="*/ 262 w 362"/>
                <a:gd name="T15" fmla="*/ 262 h 300"/>
                <a:gd name="T16" fmla="*/ 212 w 362"/>
                <a:gd name="T17" fmla="*/ 0 h 300"/>
                <a:gd name="T18" fmla="*/ 0 w 362"/>
                <a:gd name="T19" fmla="*/ 0 h 300"/>
                <a:gd name="T20" fmla="*/ 255 w 362"/>
                <a:gd name="T21" fmla="*/ 256 h 300"/>
                <a:gd name="T22" fmla="*/ 212 w 362"/>
                <a:gd name="T23" fmla="*/ 150 h 300"/>
                <a:gd name="T24" fmla="*/ 212 w 362"/>
                <a:gd name="T25" fmla="*/ 0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362" h="300">
                  <a:moveTo>
                    <a:pt x="356" y="300"/>
                  </a:moveTo>
                  <a:cubicBezTo>
                    <a:pt x="357" y="300"/>
                    <a:pt x="359" y="300"/>
                    <a:pt x="361" y="300"/>
                  </a:cubicBezTo>
                  <a:cubicBezTo>
                    <a:pt x="362" y="300"/>
                    <a:pt x="362" y="300"/>
                    <a:pt x="362" y="300"/>
                  </a:cubicBezTo>
                  <a:cubicBezTo>
                    <a:pt x="362" y="300"/>
                    <a:pt x="362" y="300"/>
                    <a:pt x="362" y="300"/>
                  </a:cubicBezTo>
                  <a:cubicBezTo>
                    <a:pt x="360" y="300"/>
                    <a:pt x="358" y="300"/>
                    <a:pt x="356" y="300"/>
                  </a:cubicBezTo>
                  <a:moveTo>
                    <a:pt x="262" y="262"/>
                  </a:moveTo>
                  <a:cubicBezTo>
                    <a:pt x="275" y="274"/>
                    <a:pt x="290" y="283"/>
                    <a:pt x="306" y="289"/>
                  </a:cubicBezTo>
                  <a:cubicBezTo>
                    <a:pt x="290" y="283"/>
                    <a:pt x="275" y="274"/>
                    <a:pt x="262" y="262"/>
                  </a:cubicBezTo>
                  <a:moveTo>
                    <a:pt x="212" y="0"/>
                  </a:moveTo>
                  <a:cubicBezTo>
                    <a:pt x="0" y="0"/>
                    <a:pt x="0" y="0"/>
                    <a:pt x="0" y="0"/>
                  </a:cubicBezTo>
                  <a:cubicBezTo>
                    <a:pt x="255" y="256"/>
                    <a:pt x="255" y="256"/>
                    <a:pt x="255" y="256"/>
                  </a:cubicBezTo>
                  <a:cubicBezTo>
                    <a:pt x="228" y="229"/>
                    <a:pt x="212" y="191"/>
                    <a:pt x="212" y="150"/>
                  </a:cubicBezTo>
                  <a:cubicBezTo>
                    <a:pt x="212" y="0"/>
                    <a:pt x="212" y="0"/>
                    <a:pt x="212" y="0"/>
                  </a:cubicBezTo>
                </a:path>
              </a:pathLst>
            </a:custGeom>
            <a:solidFill>
              <a:srgbClr val="F36B1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55" name="Freeform 46">
              <a:extLst>
                <a:ext uri="{FF2B5EF4-FFF2-40B4-BE49-F238E27FC236}">
                  <a16:creationId xmlns:a16="http://schemas.microsoft.com/office/drawing/2014/main" id="{434D14CE-35CC-4DCB-863E-11545CFB8482}"/>
                </a:ext>
              </a:extLst>
            </p:cNvPr>
            <p:cNvSpPr>
              <a:spLocks/>
            </p:cNvSpPr>
            <p:nvPr/>
          </p:nvSpPr>
          <p:spPr bwMode="auto">
            <a:xfrm>
              <a:off x="4342" y="2364"/>
              <a:ext cx="358" cy="358"/>
            </a:xfrm>
            <a:custGeom>
              <a:avLst/>
              <a:gdLst>
                <a:gd name="T0" fmla="*/ 150 w 300"/>
                <a:gd name="T1" fmla="*/ 0 h 300"/>
                <a:gd name="T2" fmla="*/ 0 w 300"/>
                <a:gd name="T3" fmla="*/ 0 h 300"/>
                <a:gd name="T4" fmla="*/ 0 w 300"/>
                <a:gd name="T5" fmla="*/ 150 h 300"/>
                <a:gd name="T6" fmla="*/ 43 w 300"/>
                <a:gd name="T7" fmla="*/ 256 h 300"/>
                <a:gd name="T8" fmla="*/ 44 w 300"/>
                <a:gd name="T9" fmla="*/ 256 h 300"/>
                <a:gd name="T10" fmla="*/ 50 w 300"/>
                <a:gd name="T11" fmla="*/ 262 h 300"/>
                <a:gd name="T12" fmla="*/ 94 w 300"/>
                <a:gd name="T13" fmla="*/ 289 h 300"/>
                <a:gd name="T14" fmla="*/ 144 w 300"/>
                <a:gd name="T15" fmla="*/ 300 h 300"/>
                <a:gd name="T16" fmla="*/ 150 w 300"/>
                <a:gd name="T17" fmla="*/ 300 h 300"/>
                <a:gd name="T18" fmla="*/ 156 w 300"/>
                <a:gd name="T19" fmla="*/ 300 h 300"/>
                <a:gd name="T20" fmla="*/ 206 w 300"/>
                <a:gd name="T21" fmla="*/ 289 h 300"/>
                <a:gd name="T22" fmla="*/ 253 w 300"/>
                <a:gd name="T23" fmla="*/ 259 h 300"/>
                <a:gd name="T24" fmla="*/ 253 w 300"/>
                <a:gd name="T25" fmla="*/ 259 h 300"/>
                <a:gd name="T26" fmla="*/ 253 w 300"/>
                <a:gd name="T27" fmla="*/ 259 h 300"/>
                <a:gd name="T28" fmla="*/ 253 w 300"/>
                <a:gd name="T29" fmla="*/ 259 h 300"/>
                <a:gd name="T30" fmla="*/ 253 w 300"/>
                <a:gd name="T31" fmla="*/ 259 h 300"/>
                <a:gd name="T32" fmla="*/ 256 w 300"/>
                <a:gd name="T33" fmla="*/ 256 h 300"/>
                <a:gd name="T34" fmla="*/ 258 w 300"/>
                <a:gd name="T35" fmla="*/ 254 h 300"/>
                <a:gd name="T36" fmla="*/ 258 w 300"/>
                <a:gd name="T37" fmla="*/ 254 h 300"/>
                <a:gd name="T38" fmla="*/ 258 w 300"/>
                <a:gd name="T39" fmla="*/ 254 h 300"/>
                <a:gd name="T40" fmla="*/ 259 w 300"/>
                <a:gd name="T41" fmla="*/ 253 h 300"/>
                <a:gd name="T42" fmla="*/ 259 w 300"/>
                <a:gd name="T43" fmla="*/ 253 h 300"/>
                <a:gd name="T44" fmla="*/ 288 w 300"/>
                <a:gd name="T45" fmla="*/ 208 h 300"/>
                <a:gd name="T46" fmla="*/ 300 w 300"/>
                <a:gd name="T47" fmla="*/ 155 h 300"/>
                <a:gd name="T48" fmla="*/ 300 w 300"/>
                <a:gd name="T49" fmla="*/ 155 h 300"/>
                <a:gd name="T50" fmla="*/ 300 w 300"/>
                <a:gd name="T51" fmla="*/ 155 h 300"/>
                <a:gd name="T52" fmla="*/ 300 w 300"/>
                <a:gd name="T53" fmla="*/ 150 h 300"/>
                <a:gd name="T54" fmla="*/ 300 w 300"/>
                <a:gd name="T55" fmla="*/ 150 h 300"/>
                <a:gd name="T56" fmla="*/ 300 w 300"/>
                <a:gd name="T57" fmla="*/ 146 h 300"/>
                <a:gd name="T58" fmla="*/ 300 w 300"/>
                <a:gd name="T59" fmla="*/ 145 h 300"/>
                <a:gd name="T60" fmla="*/ 300 w 300"/>
                <a:gd name="T61" fmla="*/ 145 h 300"/>
                <a:gd name="T62" fmla="*/ 289 w 300"/>
                <a:gd name="T63" fmla="*/ 94 h 300"/>
                <a:gd name="T64" fmla="*/ 289 w 300"/>
                <a:gd name="T65" fmla="*/ 94 h 300"/>
                <a:gd name="T66" fmla="*/ 289 w 300"/>
                <a:gd name="T67" fmla="*/ 94 h 300"/>
                <a:gd name="T68" fmla="*/ 257 w 300"/>
                <a:gd name="T69" fmla="*/ 45 h 300"/>
                <a:gd name="T70" fmla="*/ 257 w 300"/>
                <a:gd name="T71" fmla="*/ 45 h 300"/>
                <a:gd name="T72" fmla="*/ 256 w 300"/>
                <a:gd name="T73" fmla="*/ 45 h 300"/>
                <a:gd name="T74" fmla="*/ 256 w 300"/>
                <a:gd name="T75" fmla="*/ 45 h 300"/>
                <a:gd name="T76" fmla="*/ 256 w 300"/>
                <a:gd name="T77" fmla="*/ 45 h 300"/>
                <a:gd name="T78" fmla="*/ 256 w 300"/>
                <a:gd name="T79" fmla="*/ 44 h 300"/>
                <a:gd name="T80" fmla="*/ 150 w 300"/>
                <a:gd name="T81" fmla="*/ 0 h 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300" h="300">
                  <a:moveTo>
                    <a:pt x="150" y="0"/>
                  </a:moveTo>
                  <a:cubicBezTo>
                    <a:pt x="0" y="0"/>
                    <a:pt x="0" y="0"/>
                    <a:pt x="0" y="0"/>
                  </a:cubicBezTo>
                  <a:cubicBezTo>
                    <a:pt x="0" y="150"/>
                    <a:pt x="0" y="150"/>
                    <a:pt x="0" y="150"/>
                  </a:cubicBezTo>
                  <a:cubicBezTo>
                    <a:pt x="0" y="191"/>
                    <a:pt x="16" y="229"/>
                    <a:pt x="43" y="256"/>
                  </a:cubicBezTo>
                  <a:cubicBezTo>
                    <a:pt x="44" y="256"/>
                    <a:pt x="44" y="256"/>
                    <a:pt x="44" y="256"/>
                  </a:cubicBezTo>
                  <a:cubicBezTo>
                    <a:pt x="46" y="258"/>
                    <a:pt x="48" y="260"/>
                    <a:pt x="50" y="262"/>
                  </a:cubicBezTo>
                  <a:cubicBezTo>
                    <a:pt x="63" y="274"/>
                    <a:pt x="78" y="283"/>
                    <a:pt x="94" y="289"/>
                  </a:cubicBezTo>
                  <a:cubicBezTo>
                    <a:pt x="110" y="296"/>
                    <a:pt x="127" y="299"/>
                    <a:pt x="144" y="300"/>
                  </a:cubicBezTo>
                  <a:cubicBezTo>
                    <a:pt x="146" y="300"/>
                    <a:pt x="148" y="300"/>
                    <a:pt x="150" y="300"/>
                  </a:cubicBezTo>
                  <a:cubicBezTo>
                    <a:pt x="152" y="300"/>
                    <a:pt x="154" y="300"/>
                    <a:pt x="156" y="300"/>
                  </a:cubicBezTo>
                  <a:cubicBezTo>
                    <a:pt x="173" y="299"/>
                    <a:pt x="190" y="296"/>
                    <a:pt x="206" y="289"/>
                  </a:cubicBezTo>
                  <a:cubicBezTo>
                    <a:pt x="224" y="282"/>
                    <a:pt x="239" y="272"/>
                    <a:pt x="253" y="259"/>
                  </a:cubicBezTo>
                  <a:cubicBezTo>
                    <a:pt x="253" y="259"/>
                    <a:pt x="253" y="259"/>
                    <a:pt x="253" y="259"/>
                  </a:cubicBezTo>
                  <a:cubicBezTo>
                    <a:pt x="253" y="259"/>
                    <a:pt x="253" y="259"/>
                    <a:pt x="253" y="259"/>
                  </a:cubicBezTo>
                  <a:cubicBezTo>
                    <a:pt x="253" y="259"/>
                    <a:pt x="253" y="259"/>
                    <a:pt x="253" y="259"/>
                  </a:cubicBezTo>
                  <a:cubicBezTo>
                    <a:pt x="253" y="259"/>
                    <a:pt x="253" y="259"/>
                    <a:pt x="253" y="259"/>
                  </a:cubicBezTo>
                  <a:cubicBezTo>
                    <a:pt x="254" y="258"/>
                    <a:pt x="255" y="257"/>
                    <a:pt x="256" y="256"/>
                  </a:cubicBezTo>
                  <a:cubicBezTo>
                    <a:pt x="257" y="256"/>
                    <a:pt x="257" y="255"/>
                    <a:pt x="258" y="254"/>
                  </a:cubicBezTo>
                  <a:cubicBezTo>
                    <a:pt x="258" y="254"/>
                    <a:pt x="258" y="254"/>
                    <a:pt x="258" y="254"/>
                  </a:cubicBezTo>
                  <a:cubicBezTo>
                    <a:pt x="258" y="254"/>
                    <a:pt x="258" y="254"/>
                    <a:pt x="258" y="254"/>
                  </a:cubicBezTo>
                  <a:cubicBezTo>
                    <a:pt x="258" y="254"/>
                    <a:pt x="258" y="254"/>
                    <a:pt x="259" y="253"/>
                  </a:cubicBezTo>
                  <a:cubicBezTo>
                    <a:pt x="259" y="253"/>
                    <a:pt x="259" y="253"/>
                    <a:pt x="259" y="253"/>
                  </a:cubicBezTo>
                  <a:cubicBezTo>
                    <a:pt x="271" y="240"/>
                    <a:pt x="281" y="225"/>
                    <a:pt x="288" y="208"/>
                  </a:cubicBezTo>
                  <a:cubicBezTo>
                    <a:pt x="295" y="191"/>
                    <a:pt x="299" y="173"/>
                    <a:pt x="300" y="155"/>
                  </a:cubicBezTo>
                  <a:cubicBezTo>
                    <a:pt x="300" y="155"/>
                    <a:pt x="300" y="155"/>
                    <a:pt x="300" y="155"/>
                  </a:cubicBezTo>
                  <a:cubicBezTo>
                    <a:pt x="300" y="155"/>
                    <a:pt x="300" y="155"/>
                    <a:pt x="300" y="155"/>
                  </a:cubicBezTo>
                  <a:cubicBezTo>
                    <a:pt x="300" y="153"/>
                    <a:pt x="300" y="152"/>
                    <a:pt x="300" y="150"/>
                  </a:cubicBezTo>
                  <a:cubicBezTo>
                    <a:pt x="300" y="150"/>
                    <a:pt x="300" y="150"/>
                    <a:pt x="300" y="150"/>
                  </a:cubicBezTo>
                  <a:cubicBezTo>
                    <a:pt x="300" y="149"/>
                    <a:pt x="300" y="147"/>
                    <a:pt x="300" y="146"/>
                  </a:cubicBezTo>
                  <a:cubicBezTo>
                    <a:pt x="300" y="145"/>
                    <a:pt x="300" y="145"/>
                    <a:pt x="300" y="145"/>
                  </a:cubicBezTo>
                  <a:cubicBezTo>
                    <a:pt x="300" y="145"/>
                    <a:pt x="300" y="145"/>
                    <a:pt x="300" y="145"/>
                  </a:cubicBezTo>
                  <a:cubicBezTo>
                    <a:pt x="299" y="128"/>
                    <a:pt x="295" y="111"/>
                    <a:pt x="289" y="94"/>
                  </a:cubicBezTo>
                  <a:cubicBezTo>
                    <a:pt x="289" y="94"/>
                    <a:pt x="289" y="94"/>
                    <a:pt x="289" y="94"/>
                  </a:cubicBezTo>
                  <a:cubicBezTo>
                    <a:pt x="289" y="94"/>
                    <a:pt x="289" y="94"/>
                    <a:pt x="289" y="94"/>
                  </a:cubicBezTo>
                  <a:cubicBezTo>
                    <a:pt x="281" y="76"/>
                    <a:pt x="270" y="59"/>
                    <a:pt x="257" y="45"/>
                  </a:cubicBezTo>
                  <a:cubicBezTo>
                    <a:pt x="257" y="45"/>
                    <a:pt x="257" y="45"/>
                    <a:pt x="257" y="45"/>
                  </a:cubicBezTo>
                  <a:cubicBezTo>
                    <a:pt x="257" y="45"/>
                    <a:pt x="257" y="45"/>
                    <a:pt x="256" y="45"/>
                  </a:cubicBezTo>
                  <a:cubicBezTo>
                    <a:pt x="256" y="45"/>
                    <a:pt x="256" y="45"/>
                    <a:pt x="256" y="45"/>
                  </a:cubicBezTo>
                  <a:cubicBezTo>
                    <a:pt x="256" y="45"/>
                    <a:pt x="256" y="45"/>
                    <a:pt x="256" y="45"/>
                  </a:cubicBezTo>
                  <a:cubicBezTo>
                    <a:pt x="256" y="44"/>
                    <a:pt x="256" y="44"/>
                    <a:pt x="256" y="44"/>
                  </a:cubicBezTo>
                  <a:cubicBezTo>
                    <a:pt x="229" y="17"/>
                    <a:pt x="191" y="0"/>
                    <a:pt x="150" y="0"/>
                  </a:cubicBezTo>
                </a:path>
              </a:pathLst>
            </a:custGeom>
            <a:solidFill>
              <a:srgbClr val="ED4504"/>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en-US" sz="2800" dirty="0">
                  <a:solidFill>
                    <a:schemeClr val="bg1"/>
                  </a:solidFill>
                </a:rPr>
                <a:t>03</a:t>
              </a:r>
            </a:p>
          </p:txBody>
        </p:sp>
      </p:grpSp>
      <p:sp>
        <p:nvSpPr>
          <p:cNvPr id="50" name="Freeform 12">
            <a:extLst>
              <a:ext uri="{FF2B5EF4-FFF2-40B4-BE49-F238E27FC236}">
                <a16:creationId xmlns:a16="http://schemas.microsoft.com/office/drawing/2014/main" id="{61BE8EB7-511A-4103-9C7C-9B26685D3895}"/>
              </a:ext>
            </a:extLst>
          </p:cNvPr>
          <p:cNvSpPr>
            <a:spLocks/>
          </p:cNvSpPr>
          <p:nvPr/>
        </p:nvSpPr>
        <p:spPr bwMode="auto">
          <a:xfrm rot="10800000">
            <a:off x="0" y="5849937"/>
            <a:ext cx="1619250" cy="1008063"/>
          </a:xfrm>
          <a:custGeom>
            <a:avLst/>
            <a:gdLst>
              <a:gd name="T0" fmla="*/ 1020 w 1020"/>
              <a:gd name="T1" fmla="*/ 0 h 635"/>
              <a:gd name="T2" fmla="*/ 458 w 1020"/>
              <a:gd name="T3" fmla="*/ 0 h 635"/>
              <a:gd name="T4" fmla="*/ 0 w 1020"/>
              <a:gd name="T5" fmla="*/ 635 h 635"/>
              <a:gd name="T6" fmla="*/ 1020 w 1020"/>
              <a:gd name="T7" fmla="*/ 635 h 635"/>
              <a:gd name="T8" fmla="*/ 1020 w 1020"/>
              <a:gd name="T9" fmla="*/ 0 h 635"/>
            </a:gdLst>
            <a:ahLst/>
            <a:cxnLst>
              <a:cxn ang="0">
                <a:pos x="T0" y="T1"/>
              </a:cxn>
              <a:cxn ang="0">
                <a:pos x="T2" y="T3"/>
              </a:cxn>
              <a:cxn ang="0">
                <a:pos x="T4" y="T5"/>
              </a:cxn>
              <a:cxn ang="0">
                <a:pos x="T6" y="T7"/>
              </a:cxn>
              <a:cxn ang="0">
                <a:pos x="T8" y="T9"/>
              </a:cxn>
            </a:cxnLst>
            <a:rect l="0" t="0" r="r" b="b"/>
            <a:pathLst>
              <a:path w="1020" h="635">
                <a:moveTo>
                  <a:pt x="1020" y="0"/>
                </a:moveTo>
                <a:lnTo>
                  <a:pt x="458" y="0"/>
                </a:lnTo>
                <a:lnTo>
                  <a:pt x="0" y="635"/>
                </a:lnTo>
                <a:lnTo>
                  <a:pt x="1020" y="635"/>
                </a:lnTo>
                <a:lnTo>
                  <a:pt x="1020" y="0"/>
                </a:lnTo>
                <a:close/>
              </a:path>
            </a:pathLst>
          </a:custGeom>
          <a:solidFill>
            <a:srgbClr val="FFC043"/>
          </a:solidFill>
          <a:ln>
            <a:noFill/>
          </a:ln>
        </p:spPr>
        <p:txBody>
          <a:bodyPr vert="horz" wrap="square" lIns="91440" tIns="45720" rIns="91440" bIns="45720" numCol="1" anchor="t" anchorCtr="0" compatLnSpc="1">
            <a:prstTxWarp prst="textNoShape">
              <a:avLst/>
            </a:prstTxWarp>
          </a:bodyPr>
          <a:lstStyle/>
          <a:p>
            <a:endParaRPr lang="en-US"/>
          </a:p>
        </p:txBody>
      </p:sp>
      <p:sp>
        <p:nvSpPr>
          <p:cNvPr id="51" name="Freeform 12">
            <a:extLst>
              <a:ext uri="{FF2B5EF4-FFF2-40B4-BE49-F238E27FC236}">
                <a16:creationId xmlns:a16="http://schemas.microsoft.com/office/drawing/2014/main" id="{C7DD5CD2-B2F7-41A1-95E5-D037507348E0}"/>
              </a:ext>
            </a:extLst>
          </p:cNvPr>
          <p:cNvSpPr>
            <a:spLocks/>
          </p:cNvSpPr>
          <p:nvPr/>
        </p:nvSpPr>
        <p:spPr bwMode="auto">
          <a:xfrm>
            <a:off x="10564812" y="0"/>
            <a:ext cx="1619250" cy="1008063"/>
          </a:xfrm>
          <a:custGeom>
            <a:avLst/>
            <a:gdLst>
              <a:gd name="T0" fmla="*/ 1020 w 1020"/>
              <a:gd name="T1" fmla="*/ 0 h 635"/>
              <a:gd name="T2" fmla="*/ 458 w 1020"/>
              <a:gd name="T3" fmla="*/ 0 h 635"/>
              <a:gd name="T4" fmla="*/ 0 w 1020"/>
              <a:gd name="T5" fmla="*/ 635 h 635"/>
              <a:gd name="T6" fmla="*/ 1020 w 1020"/>
              <a:gd name="T7" fmla="*/ 635 h 635"/>
              <a:gd name="T8" fmla="*/ 1020 w 1020"/>
              <a:gd name="T9" fmla="*/ 0 h 635"/>
            </a:gdLst>
            <a:ahLst/>
            <a:cxnLst>
              <a:cxn ang="0">
                <a:pos x="T0" y="T1"/>
              </a:cxn>
              <a:cxn ang="0">
                <a:pos x="T2" y="T3"/>
              </a:cxn>
              <a:cxn ang="0">
                <a:pos x="T4" y="T5"/>
              </a:cxn>
              <a:cxn ang="0">
                <a:pos x="T6" y="T7"/>
              </a:cxn>
              <a:cxn ang="0">
                <a:pos x="T8" y="T9"/>
              </a:cxn>
            </a:cxnLst>
            <a:rect l="0" t="0" r="r" b="b"/>
            <a:pathLst>
              <a:path w="1020" h="635">
                <a:moveTo>
                  <a:pt x="1020" y="0"/>
                </a:moveTo>
                <a:lnTo>
                  <a:pt x="458" y="0"/>
                </a:lnTo>
                <a:lnTo>
                  <a:pt x="0" y="635"/>
                </a:lnTo>
                <a:lnTo>
                  <a:pt x="1020" y="635"/>
                </a:lnTo>
                <a:lnTo>
                  <a:pt x="1020" y="0"/>
                </a:lnTo>
                <a:close/>
              </a:path>
            </a:pathLst>
          </a:custGeom>
          <a:solidFill>
            <a:srgbClr val="125742"/>
          </a:solidFill>
          <a:ln>
            <a:noFill/>
          </a:ln>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35311050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a:extLst>
              <a:ext uri="{FF2B5EF4-FFF2-40B4-BE49-F238E27FC236}">
                <a16:creationId xmlns:a16="http://schemas.microsoft.com/office/drawing/2014/main" id="{BBC24DAE-82BE-4233-9C79-09438C0BC0AA}"/>
              </a:ext>
            </a:extLst>
          </p:cNvPr>
          <p:cNvPicPr>
            <a:picLocks noGrp="1" noChangeAspect="1"/>
          </p:cNvPicPr>
          <p:nvPr>
            <p:ph type="pic" sz="quarter" idx="10"/>
          </p:nvPr>
        </p:nvPicPr>
        <p:blipFill>
          <a:blip r:embed="rId2">
            <a:extLst>
              <a:ext uri="{28A0092B-C50C-407E-A947-70E740481C1C}">
                <a14:useLocalDpi xmlns:a14="http://schemas.microsoft.com/office/drawing/2010/main" val="0"/>
              </a:ext>
            </a:extLst>
          </a:blip>
          <a:srcRect l="5995" r="5995"/>
          <a:stretch>
            <a:fillRect/>
          </a:stretch>
        </p:blipFill>
        <p:spPr/>
      </p:pic>
      <p:grpSp>
        <p:nvGrpSpPr>
          <p:cNvPr id="7" name="Group 4">
            <a:extLst>
              <a:ext uri="{FF2B5EF4-FFF2-40B4-BE49-F238E27FC236}">
                <a16:creationId xmlns:a16="http://schemas.microsoft.com/office/drawing/2014/main" id="{0BB7A12D-13A5-41FD-8046-748422DF7082}"/>
              </a:ext>
            </a:extLst>
          </p:cNvPr>
          <p:cNvGrpSpPr>
            <a:grpSpLocks noChangeAspect="1"/>
          </p:cNvGrpSpPr>
          <p:nvPr/>
        </p:nvGrpSpPr>
        <p:grpSpPr bwMode="auto">
          <a:xfrm>
            <a:off x="4402138" y="-3942"/>
            <a:ext cx="6683421" cy="6868319"/>
            <a:chOff x="2399" y="9"/>
            <a:chExt cx="4193" cy="4309"/>
          </a:xfrm>
        </p:grpSpPr>
        <p:sp>
          <p:nvSpPr>
            <p:cNvPr id="9" name="Freeform 5">
              <a:extLst>
                <a:ext uri="{FF2B5EF4-FFF2-40B4-BE49-F238E27FC236}">
                  <a16:creationId xmlns:a16="http://schemas.microsoft.com/office/drawing/2014/main" id="{2249775B-EF67-48D2-81AF-1865422B4B7B}"/>
                </a:ext>
              </a:extLst>
            </p:cNvPr>
            <p:cNvSpPr>
              <a:spLocks/>
            </p:cNvSpPr>
            <p:nvPr/>
          </p:nvSpPr>
          <p:spPr bwMode="auto">
            <a:xfrm>
              <a:off x="2686" y="3024"/>
              <a:ext cx="3906" cy="1294"/>
            </a:xfrm>
            <a:custGeom>
              <a:avLst/>
              <a:gdLst>
                <a:gd name="T0" fmla="*/ 3906 w 3906"/>
                <a:gd name="T1" fmla="*/ 0 h 1294"/>
                <a:gd name="T2" fmla="*/ 953 w 3906"/>
                <a:gd name="T3" fmla="*/ 0 h 1294"/>
                <a:gd name="T4" fmla="*/ 418 w 3906"/>
                <a:gd name="T5" fmla="*/ 728 h 1294"/>
                <a:gd name="T6" fmla="*/ 0 w 3906"/>
                <a:gd name="T7" fmla="*/ 1294 h 1294"/>
                <a:gd name="T8" fmla="*/ 2945 w 3906"/>
                <a:gd name="T9" fmla="*/ 1294 h 1294"/>
                <a:gd name="T10" fmla="*/ 3061 w 3906"/>
                <a:gd name="T11" fmla="*/ 1147 h 1294"/>
                <a:gd name="T12" fmla="*/ 3906 w 3906"/>
                <a:gd name="T13" fmla="*/ 0 h 1294"/>
              </a:gdLst>
              <a:ahLst/>
              <a:cxnLst>
                <a:cxn ang="0">
                  <a:pos x="T0" y="T1"/>
                </a:cxn>
                <a:cxn ang="0">
                  <a:pos x="T2" y="T3"/>
                </a:cxn>
                <a:cxn ang="0">
                  <a:pos x="T4" y="T5"/>
                </a:cxn>
                <a:cxn ang="0">
                  <a:pos x="T6" y="T7"/>
                </a:cxn>
                <a:cxn ang="0">
                  <a:pos x="T8" y="T9"/>
                </a:cxn>
                <a:cxn ang="0">
                  <a:pos x="T10" y="T11"/>
                </a:cxn>
                <a:cxn ang="0">
                  <a:pos x="T12" y="T13"/>
                </a:cxn>
              </a:cxnLst>
              <a:rect l="0" t="0" r="r" b="b"/>
              <a:pathLst>
                <a:path w="3906" h="1294">
                  <a:moveTo>
                    <a:pt x="3906" y="0"/>
                  </a:moveTo>
                  <a:lnTo>
                    <a:pt x="953" y="0"/>
                  </a:lnTo>
                  <a:lnTo>
                    <a:pt x="418" y="728"/>
                  </a:lnTo>
                  <a:lnTo>
                    <a:pt x="0" y="1294"/>
                  </a:lnTo>
                  <a:lnTo>
                    <a:pt x="2945" y="1294"/>
                  </a:lnTo>
                  <a:lnTo>
                    <a:pt x="3061" y="1147"/>
                  </a:lnTo>
                  <a:lnTo>
                    <a:pt x="3906" y="0"/>
                  </a:lnTo>
                  <a:close/>
                </a:path>
              </a:pathLst>
            </a:custGeom>
            <a:solidFill>
              <a:srgbClr val="FFC0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0" name="Freeform 6">
              <a:extLst>
                <a:ext uri="{FF2B5EF4-FFF2-40B4-BE49-F238E27FC236}">
                  <a16:creationId xmlns:a16="http://schemas.microsoft.com/office/drawing/2014/main" id="{54F86A05-6556-4FD2-808C-3E4FA2FE856D}"/>
                </a:ext>
              </a:extLst>
            </p:cNvPr>
            <p:cNvSpPr>
              <a:spLocks/>
            </p:cNvSpPr>
            <p:nvPr/>
          </p:nvSpPr>
          <p:spPr bwMode="auto">
            <a:xfrm>
              <a:off x="2686" y="3024"/>
              <a:ext cx="3906" cy="1294"/>
            </a:xfrm>
            <a:custGeom>
              <a:avLst/>
              <a:gdLst>
                <a:gd name="T0" fmla="*/ 3906 w 3906"/>
                <a:gd name="T1" fmla="*/ 0 h 1294"/>
                <a:gd name="T2" fmla="*/ 953 w 3906"/>
                <a:gd name="T3" fmla="*/ 0 h 1294"/>
                <a:gd name="T4" fmla="*/ 418 w 3906"/>
                <a:gd name="T5" fmla="*/ 728 h 1294"/>
                <a:gd name="T6" fmla="*/ 0 w 3906"/>
                <a:gd name="T7" fmla="*/ 1294 h 1294"/>
                <a:gd name="T8" fmla="*/ 2945 w 3906"/>
                <a:gd name="T9" fmla="*/ 1294 h 1294"/>
                <a:gd name="T10" fmla="*/ 3061 w 3906"/>
                <a:gd name="T11" fmla="*/ 1147 h 1294"/>
                <a:gd name="T12" fmla="*/ 3906 w 3906"/>
                <a:gd name="T13" fmla="*/ 0 h 1294"/>
              </a:gdLst>
              <a:ahLst/>
              <a:cxnLst>
                <a:cxn ang="0">
                  <a:pos x="T0" y="T1"/>
                </a:cxn>
                <a:cxn ang="0">
                  <a:pos x="T2" y="T3"/>
                </a:cxn>
                <a:cxn ang="0">
                  <a:pos x="T4" y="T5"/>
                </a:cxn>
                <a:cxn ang="0">
                  <a:pos x="T6" y="T7"/>
                </a:cxn>
                <a:cxn ang="0">
                  <a:pos x="T8" y="T9"/>
                </a:cxn>
                <a:cxn ang="0">
                  <a:pos x="T10" y="T11"/>
                </a:cxn>
                <a:cxn ang="0">
                  <a:pos x="T12" y="T13"/>
                </a:cxn>
              </a:cxnLst>
              <a:rect l="0" t="0" r="r" b="b"/>
              <a:pathLst>
                <a:path w="3906" h="1294">
                  <a:moveTo>
                    <a:pt x="3906" y="0"/>
                  </a:moveTo>
                  <a:lnTo>
                    <a:pt x="953" y="0"/>
                  </a:lnTo>
                  <a:lnTo>
                    <a:pt x="418" y="728"/>
                  </a:lnTo>
                  <a:lnTo>
                    <a:pt x="0" y="1294"/>
                  </a:lnTo>
                  <a:lnTo>
                    <a:pt x="2945" y="1294"/>
                  </a:lnTo>
                  <a:lnTo>
                    <a:pt x="3061" y="1147"/>
                  </a:lnTo>
                  <a:lnTo>
                    <a:pt x="3906"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 name="Freeform 7">
              <a:extLst>
                <a:ext uri="{FF2B5EF4-FFF2-40B4-BE49-F238E27FC236}">
                  <a16:creationId xmlns:a16="http://schemas.microsoft.com/office/drawing/2014/main" id="{3607FFCB-DE23-4722-9308-55461C34D7FC}"/>
                </a:ext>
              </a:extLst>
            </p:cNvPr>
            <p:cNvSpPr>
              <a:spLocks/>
            </p:cNvSpPr>
            <p:nvPr/>
          </p:nvSpPr>
          <p:spPr bwMode="auto">
            <a:xfrm>
              <a:off x="2399" y="9"/>
              <a:ext cx="2069" cy="1310"/>
            </a:xfrm>
            <a:custGeom>
              <a:avLst/>
              <a:gdLst>
                <a:gd name="T0" fmla="*/ 2069 w 2069"/>
                <a:gd name="T1" fmla="*/ 0 h 1310"/>
                <a:gd name="T2" fmla="*/ 961 w 2069"/>
                <a:gd name="T3" fmla="*/ 0 h 1310"/>
                <a:gd name="T4" fmla="*/ 426 w 2069"/>
                <a:gd name="T5" fmla="*/ 728 h 1310"/>
                <a:gd name="T6" fmla="*/ 0 w 2069"/>
                <a:gd name="T7" fmla="*/ 1310 h 1310"/>
                <a:gd name="T8" fmla="*/ 1100 w 2069"/>
                <a:gd name="T9" fmla="*/ 1310 h 1310"/>
                <a:gd name="T10" fmla="*/ 1217 w 2069"/>
                <a:gd name="T11" fmla="*/ 1155 h 1310"/>
                <a:gd name="T12" fmla="*/ 2069 w 2069"/>
                <a:gd name="T13" fmla="*/ 0 h 1310"/>
              </a:gdLst>
              <a:ahLst/>
              <a:cxnLst>
                <a:cxn ang="0">
                  <a:pos x="T0" y="T1"/>
                </a:cxn>
                <a:cxn ang="0">
                  <a:pos x="T2" y="T3"/>
                </a:cxn>
                <a:cxn ang="0">
                  <a:pos x="T4" y="T5"/>
                </a:cxn>
                <a:cxn ang="0">
                  <a:pos x="T6" y="T7"/>
                </a:cxn>
                <a:cxn ang="0">
                  <a:pos x="T8" y="T9"/>
                </a:cxn>
                <a:cxn ang="0">
                  <a:pos x="T10" y="T11"/>
                </a:cxn>
                <a:cxn ang="0">
                  <a:pos x="T12" y="T13"/>
                </a:cxn>
              </a:cxnLst>
              <a:rect l="0" t="0" r="r" b="b"/>
              <a:pathLst>
                <a:path w="2069" h="1310">
                  <a:moveTo>
                    <a:pt x="2069" y="0"/>
                  </a:moveTo>
                  <a:lnTo>
                    <a:pt x="961" y="0"/>
                  </a:lnTo>
                  <a:lnTo>
                    <a:pt x="426" y="728"/>
                  </a:lnTo>
                  <a:lnTo>
                    <a:pt x="0" y="1310"/>
                  </a:lnTo>
                  <a:lnTo>
                    <a:pt x="1100" y="1310"/>
                  </a:lnTo>
                  <a:lnTo>
                    <a:pt x="1217" y="1155"/>
                  </a:lnTo>
                  <a:lnTo>
                    <a:pt x="2069" y="0"/>
                  </a:lnTo>
                  <a:close/>
                </a:path>
              </a:pathLst>
            </a:custGeom>
            <a:solidFill>
              <a:srgbClr val="3824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2" name="Freeform 8">
              <a:extLst>
                <a:ext uri="{FF2B5EF4-FFF2-40B4-BE49-F238E27FC236}">
                  <a16:creationId xmlns:a16="http://schemas.microsoft.com/office/drawing/2014/main" id="{20F1B8A9-F749-46D5-951A-CB731E49F9D2}"/>
                </a:ext>
              </a:extLst>
            </p:cNvPr>
            <p:cNvSpPr>
              <a:spLocks/>
            </p:cNvSpPr>
            <p:nvPr/>
          </p:nvSpPr>
          <p:spPr bwMode="auto">
            <a:xfrm>
              <a:off x="2399" y="9"/>
              <a:ext cx="2069" cy="1310"/>
            </a:xfrm>
            <a:custGeom>
              <a:avLst/>
              <a:gdLst>
                <a:gd name="T0" fmla="*/ 2069 w 2069"/>
                <a:gd name="T1" fmla="*/ 0 h 1310"/>
                <a:gd name="T2" fmla="*/ 961 w 2069"/>
                <a:gd name="T3" fmla="*/ 0 h 1310"/>
                <a:gd name="T4" fmla="*/ 426 w 2069"/>
                <a:gd name="T5" fmla="*/ 728 h 1310"/>
                <a:gd name="T6" fmla="*/ 0 w 2069"/>
                <a:gd name="T7" fmla="*/ 1310 h 1310"/>
                <a:gd name="T8" fmla="*/ 1100 w 2069"/>
                <a:gd name="T9" fmla="*/ 1310 h 1310"/>
                <a:gd name="T10" fmla="*/ 1217 w 2069"/>
                <a:gd name="T11" fmla="*/ 1155 h 1310"/>
                <a:gd name="T12" fmla="*/ 2069 w 2069"/>
                <a:gd name="T13" fmla="*/ 0 h 1310"/>
              </a:gdLst>
              <a:ahLst/>
              <a:cxnLst>
                <a:cxn ang="0">
                  <a:pos x="T0" y="T1"/>
                </a:cxn>
                <a:cxn ang="0">
                  <a:pos x="T2" y="T3"/>
                </a:cxn>
                <a:cxn ang="0">
                  <a:pos x="T4" y="T5"/>
                </a:cxn>
                <a:cxn ang="0">
                  <a:pos x="T6" y="T7"/>
                </a:cxn>
                <a:cxn ang="0">
                  <a:pos x="T8" y="T9"/>
                </a:cxn>
                <a:cxn ang="0">
                  <a:pos x="T10" y="T11"/>
                </a:cxn>
                <a:cxn ang="0">
                  <a:pos x="T12" y="T13"/>
                </a:cxn>
              </a:cxnLst>
              <a:rect l="0" t="0" r="r" b="b"/>
              <a:pathLst>
                <a:path w="2069" h="1310">
                  <a:moveTo>
                    <a:pt x="2069" y="0"/>
                  </a:moveTo>
                  <a:lnTo>
                    <a:pt x="961" y="0"/>
                  </a:lnTo>
                  <a:lnTo>
                    <a:pt x="426" y="728"/>
                  </a:lnTo>
                  <a:lnTo>
                    <a:pt x="0" y="1310"/>
                  </a:lnTo>
                  <a:lnTo>
                    <a:pt x="1100" y="1310"/>
                  </a:lnTo>
                  <a:lnTo>
                    <a:pt x="1217" y="1155"/>
                  </a:lnTo>
                  <a:lnTo>
                    <a:pt x="2069"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6" name="Freeform 12">
            <a:extLst>
              <a:ext uri="{FF2B5EF4-FFF2-40B4-BE49-F238E27FC236}">
                <a16:creationId xmlns:a16="http://schemas.microsoft.com/office/drawing/2014/main" id="{082AAE43-9201-480E-B31D-268BBAAF9EF8}"/>
              </a:ext>
            </a:extLst>
          </p:cNvPr>
          <p:cNvSpPr>
            <a:spLocks/>
          </p:cNvSpPr>
          <p:nvPr/>
        </p:nvSpPr>
        <p:spPr bwMode="auto">
          <a:xfrm>
            <a:off x="10564812" y="0"/>
            <a:ext cx="1619250" cy="1008063"/>
          </a:xfrm>
          <a:custGeom>
            <a:avLst/>
            <a:gdLst>
              <a:gd name="T0" fmla="*/ 1020 w 1020"/>
              <a:gd name="T1" fmla="*/ 0 h 635"/>
              <a:gd name="T2" fmla="*/ 458 w 1020"/>
              <a:gd name="T3" fmla="*/ 0 h 635"/>
              <a:gd name="T4" fmla="*/ 0 w 1020"/>
              <a:gd name="T5" fmla="*/ 635 h 635"/>
              <a:gd name="T6" fmla="*/ 1020 w 1020"/>
              <a:gd name="T7" fmla="*/ 635 h 635"/>
              <a:gd name="T8" fmla="*/ 1020 w 1020"/>
              <a:gd name="T9" fmla="*/ 0 h 635"/>
            </a:gdLst>
            <a:ahLst/>
            <a:cxnLst>
              <a:cxn ang="0">
                <a:pos x="T0" y="T1"/>
              </a:cxn>
              <a:cxn ang="0">
                <a:pos x="T2" y="T3"/>
              </a:cxn>
              <a:cxn ang="0">
                <a:pos x="T4" y="T5"/>
              </a:cxn>
              <a:cxn ang="0">
                <a:pos x="T6" y="T7"/>
              </a:cxn>
              <a:cxn ang="0">
                <a:pos x="T8" y="T9"/>
              </a:cxn>
            </a:cxnLst>
            <a:rect l="0" t="0" r="r" b="b"/>
            <a:pathLst>
              <a:path w="1020" h="635">
                <a:moveTo>
                  <a:pt x="1020" y="0"/>
                </a:moveTo>
                <a:lnTo>
                  <a:pt x="458" y="0"/>
                </a:lnTo>
                <a:lnTo>
                  <a:pt x="0" y="635"/>
                </a:lnTo>
                <a:lnTo>
                  <a:pt x="1020" y="635"/>
                </a:lnTo>
                <a:lnTo>
                  <a:pt x="1020" y="0"/>
                </a:lnTo>
                <a:close/>
              </a:path>
            </a:pathLst>
          </a:custGeom>
          <a:solidFill>
            <a:srgbClr val="125742"/>
          </a:solidFill>
          <a:ln>
            <a:noFill/>
          </a:ln>
        </p:spPr>
        <p:txBody>
          <a:bodyPr vert="horz" wrap="square" lIns="91440" tIns="45720" rIns="91440" bIns="45720" numCol="1" anchor="t" anchorCtr="0" compatLnSpc="1">
            <a:prstTxWarp prst="textNoShape">
              <a:avLst/>
            </a:prstTxWarp>
          </a:bodyPr>
          <a:lstStyle/>
          <a:p>
            <a:endParaRPr lang="en-US"/>
          </a:p>
        </p:txBody>
      </p:sp>
      <p:sp>
        <p:nvSpPr>
          <p:cNvPr id="24" name="Rectángulo 61">
            <a:extLst>
              <a:ext uri="{FF2B5EF4-FFF2-40B4-BE49-F238E27FC236}">
                <a16:creationId xmlns:a16="http://schemas.microsoft.com/office/drawing/2014/main" id="{EC145B83-3448-4191-B327-AB3F145CD2AC}"/>
              </a:ext>
            </a:extLst>
          </p:cNvPr>
          <p:cNvSpPr/>
          <p:nvPr/>
        </p:nvSpPr>
        <p:spPr>
          <a:xfrm>
            <a:off x="1154430" y="3390968"/>
            <a:ext cx="3123096" cy="646331"/>
          </a:xfrm>
          <a:prstGeom prst="rect">
            <a:avLst/>
          </a:prstGeom>
        </p:spPr>
        <p:txBody>
          <a:bodyPr wrap="square">
            <a:spAutoFit/>
          </a:bodyPr>
          <a:lstStyle/>
          <a:p>
            <a:r>
              <a:rPr lang="en-US" b="1" dirty="0"/>
              <a:t>Lorem ipsum </a:t>
            </a:r>
            <a:r>
              <a:rPr lang="en-US" dirty="0"/>
              <a:t>dolor sit amet, consectetur adipiscing elit. </a:t>
            </a:r>
            <a:endParaRPr lang="en-US" sz="1600" dirty="0"/>
          </a:p>
        </p:txBody>
      </p:sp>
      <p:sp>
        <p:nvSpPr>
          <p:cNvPr id="27" name="Rectángulo 61">
            <a:extLst>
              <a:ext uri="{FF2B5EF4-FFF2-40B4-BE49-F238E27FC236}">
                <a16:creationId xmlns:a16="http://schemas.microsoft.com/office/drawing/2014/main" id="{2059C7E1-F320-4898-BFAA-190048A9D8F4}"/>
              </a:ext>
            </a:extLst>
          </p:cNvPr>
          <p:cNvSpPr/>
          <p:nvPr/>
        </p:nvSpPr>
        <p:spPr>
          <a:xfrm>
            <a:off x="1713148" y="2659558"/>
            <a:ext cx="3504096" cy="646331"/>
          </a:xfrm>
          <a:prstGeom prst="rect">
            <a:avLst/>
          </a:prstGeom>
        </p:spPr>
        <p:txBody>
          <a:bodyPr wrap="square">
            <a:spAutoFit/>
          </a:bodyPr>
          <a:lstStyle/>
          <a:p>
            <a:r>
              <a:rPr lang="en-US" b="1" dirty="0"/>
              <a:t>Lorem ipsum </a:t>
            </a:r>
            <a:r>
              <a:rPr lang="en-US" dirty="0"/>
              <a:t>dolor sit amet, consectetur adipiscing elit. </a:t>
            </a:r>
            <a:endParaRPr lang="en-US" sz="1600" dirty="0"/>
          </a:p>
        </p:txBody>
      </p:sp>
      <p:sp>
        <p:nvSpPr>
          <p:cNvPr id="28" name="Rectángulo 61">
            <a:extLst>
              <a:ext uri="{FF2B5EF4-FFF2-40B4-BE49-F238E27FC236}">
                <a16:creationId xmlns:a16="http://schemas.microsoft.com/office/drawing/2014/main" id="{35637394-FF54-4E12-B47D-2D1A9FF40553}"/>
              </a:ext>
            </a:extLst>
          </p:cNvPr>
          <p:cNvSpPr/>
          <p:nvPr/>
        </p:nvSpPr>
        <p:spPr>
          <a:xfrm>
            <a:off x="773430" y="4098176"/>
            <a:ext cx="2802725" cy="646331"/>
          </a:xfrm>
          <a:prstGeom prst="rect">
            <a:avLst/>
          </a:prstGeom>
        </p:spPr>
        <p:txBody>
          <a:bodyPr wrap="square">
            <a:spAutoFit/>
          </a:bodyPr>
          <a:lstStyle/>
          <a:p>
            <a:r>
              <a:rPr lang="en-US" b="1" dirty="0"/>
              <a:t>Lorem ipsum </a:t>
            </a:r>
            <a:r>
              <a:rPr lang="en-US" dirty="0"/>
              <a:t>dolor sit amet, consectetur </a:t>
            </a:r>
            <a:r>
              <a:rPr lang="en-US" dirty="0" err="1"/>
              <a:t>adipiscin</a:t>
            </a:r>
            <a:endParaRPr lang="en-US" sz="1600" dirty="0"/>
          </a:p>
        </p:txBody>
      </p:sp>
      <p:sp>
        <p:nvSpPr>
          <p:cNvPr id="17" name="TextBox 16">
            <a:extLst>
              <a:ext uri="{FF2B5EF4-FFF2-40B4-BE49-F238E27FC236}">
                <a16:creationId xmlns:a16="http://schemas.microsoft.com/office/drawing/2014/main" id="{5AF3FB74-7C25-49E9-9E3C-ADE2EB83FA96}"/>
              </a:ext>
            </a:extLst>
          </p:cNvPr>
          <p:cNvSpPr txBox="1"/>
          <p:nvPr/>
        </p:nvSpPr>
        <p:spPr>
          <a:xfrm>
            <a:off x="533400" y="552450"/>
            <a:ext cx="3504096" cy="1446550"/>
          </a:xfrm>
          <a:prstGeom prst="rect">
            <a:avLst/>
          </a:prstGeom>
          <a:noFill/>
        </p:spPr>
        <p:txBody>
          <a:bodyPr wrap="square" rtlCol="0">
            <a:spAutoFit/>
          </a:bodyPr>
          <a:lstStyle/>
          <a:p>
            <a:r>
              <a:rPr lang="en-US" sz="4400" b="1" dirty="0">
                <a:solidFill>
                  <a:srgbClr val="FEAC11"/>
                </a:solidFill>
                <a:latin typeface="+mj-lt"/>
              </a:rPr>
              <a:t>Your </a:t>
            </a:r>
            <a:r>
              <a:rPr lang="en-US" sz="4400" b="1" dirty="0">
                <a:solidFill>
                  <a:srgbClr val="38248A"/>
                </a:solidFill>
                <a:latin typeface="+mj-lt"/>
              </a:rPr>
              <a:t>Title Goes Here</a:t>
            </a:r>
          </a:p>
        </p:txBody>
      </p:sp>
      <p:sp>
        <p:nvSpPr>
          <p:cNvPr id="18" name="Rectangle 17">
            <a:extLst>
              <a:ext uri="{FF2B5EF4-FFF2-40B4-BE49-F238E27FC236}">
                <a16:creationId xmlns:a16="http://schemas.microsoft.com/office/drawing/2014/main" id="{B322EE12-31C0-48C7-876E-0A70C95FF35E}"/>
              </a:ext>
            </a:extLst>
          </p:cNvPr>
          <p:cNvSpPr/>
          <p:nvPr/>
        </p:nvSpPr>
        <p:spPr>
          <a:xfrm>
            <a:off x="1286987" y="2777668"/>
            <a:ext cx="381000" cy="381000"/>
          </a:xfrm>
          <a:prstGeom prst="rect">
            <a:avLst/>
          </a:prstGeom>
          <a:solidFill>
            <a:srgbClr val="FFC04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09772C79-67FA-4E06-A1E1-3FA3CC85C125}"/>
              </a:ext>
            </a:extLst>
          </p:cNvPr>
          <p:cNvSpPr/>
          <p:nvPr/>
        </p:nvSpPr>
        <p:spPr>
          <a:xfrm>
            <a:off x="724218" y="3523633"/>
            <a:ext cx="381000" cy="381000"/>
          </a:xfrm>
          <a:prstGeom prst="rect">
            <a:avLst/>
          </a:prstGeom>
          <a:solidFill>
            <a:srgbClr val="FFC04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7C9282B6-6FF1-4687-AE74-94D2466C7692}"/>
              </a:ext>
            </a:extLst>
          </p:cNvPr>
          <p:cNvSpPr/>
          <p:nvPr/>
        </p:nvSpPr>
        <p:spPr>
          <a:xfrm>
            <a:off x="276060" y="4230841"/>
            <a:ext cx="381000" cy="381000"/>
          </a:xfrm>
          <a:prstGeom prst="rect">
            <a:avLst/>
          </a:prstGeom>
          <a:solidFill>
            <a:srgbClr val="FFC04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ángulo 61">
            <a:extLst>
              <a:ext uri="{FF2B5EF4-FFF2-40B4-BE49-F238E27FC236}">
                <a16:creationId xmlns:a16="http://schemas.microsoft.com/office/drawing/2014/main" id="{4AB0D97C-E69D-49A2-AF7F-930704B344F7}"/>
              </a:ext>
            </a:extLst>
          </p:cNvPr>
          <p:cNvSpPr/>
          <p:nvPr/>
        </p:nvSpPr>
        <p:spPr>
          <a:xfrm>
            <a:off x="6365150" y="5277710"/>
            <a:ext cx="3504096" cy="1200329"/>
          </a:xfrm>
          <a:prstGeom prst="rect">
            <a:avLst/>
          </a:prstGeom>
        </p:spPr>
        <p:txBody>
          <a:bodyPr wrap="square">
            <a:spAutoFit/>
          </a:bodyPr>
          <a:lstStyle/>
          <a:p>
            <a:r>
              <a:rPr lang="en-US" b="1" dirty="0">
                <a:solidFill>
                  <a:schemeClr val="bg1"/>
                </a:solidFill>
              </a:rPr>
              <a:t>Lorem ipsum </a:t>
            </a:r>
            <a:r>
              <a:rPr lang="en-US" dirty="0">
                <a:solidFill>
                  <a:schemeClr val="bg1"/>
                </a:solidFill>
              </a:rPr>
              <a:t>dolor sit amet, consectetur adipiscing elit. Curabitur eros leo, accumsan quis arcu ac, molestie ornare justo. </a:t>
            </a:r>
            <a:endParaRPr lang="en-US" sz="1600" dirty="0">
              <a:solidFill>
                <a:schemeClr val="bg1"/>
              </a:solidFill>
            </a:endParaRPr>
          </a:p>
        </p:txBody>
      </p:sp>
    </p:spTree>
    <p:extLst>
      <p:ext uri="{BB962C8B-B14F-4D97-AF65-F5344CB8AC3E}">
        <p14:creationId xmlns:p14="http://schemas.microsoft.com/office/powerpoint/2010/main" val="41889055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Placeholder 10">
            <a:extLst>
              <a:ext uri="{FF2B5EF4-FFF2-40B4-BE49-F238E27FC236}">
                <a16:creationId xmlns:a16="http://schemas.microsoft.com/office/drawing/2014/main" id="{A14E0E3F-BB09-40E1-92D8-F30137562BA6}"/>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l="32874" t="277" r="564" b="-277"/>
          <a:stretch/>
        </p:blipFill>
        <p:spPr>
          <a:xfrm>
            <a:off x="0" y="0"/>
            <a:ext cx="6877050" cy="6877050"/>
          </a:xfrm>
        </p:spPr>
      </p:pic>
      <p:sp>
        <p:nvSpPr>
          <p:cNvPr id="7" name="Freeform 12">
            <a:extLst>
              <a:ext uri="{FF2B5EF4-FFF2-40B4-BE49-F238E27FC236}">
                <a16:creationId xmlns:a16="http://schemas.microsoft.com/office/drawing/2014/main" id="{E62EE865-45C9-414E-8967-577E9F5B3C96}"/>
              </a:ext>
            </a:extLst>
          </p:cNvPr>
          <p:cNvSpPr>
            <a:spLocks/>
          </p:cNvSpPr>
          <p:nvPr/>
        </p:nvSpPr>
        <p:spPr bwMode="auto">
          <a:xfrm>
            <a:off x="10572750" y="5868987"/>
            <a:ext cx="1619250" cy="1008063"/>
          </a:xfrm>
          <a:custGeom>
            <a:avLst/>
            <a:gdLst>
              <a:gd name="T0" fmla="*/ 1020 w 1020"/>
              <a:gd name="T1" fmla="*/ 0 h 635"/>
              <a:gd name="T2" fmla="*/ 458 w 1020"/>
              <a:gd name="T3" fmla="*/ 0 h 635"/>
              <a:gd name="T4" fmla="*/ 0 w 1020"/>
              <a:gd name="T5" fmla="*/ 635 h 635"/>
              <a:gd name="T6" fmla="*/ 1020 w 1020"/>
              <a:gd name="T7" fmla="*/ 635 h 635"/>
              <a:gd name="T8" fmla="*/ 1020 w 1020"/>
              <a:gd name="T9" fmla="*/ 0 h 635"/>
            </a:gdLst>
            <a:ahLst/>
            <a:cxnLst>
              <a:cxn ang="0">
                <a:pos x="T0" y="T1"/>
              </a:cxn>
              <a:cxn ang="0">
                <a:pos x="T2" y="T3"/>
              </a:cxn>
              <a:cxn ang="0">
                <a:pos x="T4" y="T5"/>
              </a:cxn>
              <a:cxn ang="0">
                <a:pos x="T6" y="T7"/>
              </a:cxn>
              <a:cxn ang="0">
                <a:pos x="T8" y="T9"/>
              </a:cxn>
            </a:cxnLst>
            <a:rect l="0" t="0" r="r" b="b"/>
            <a:pathLst>
              <a:path w="1020" h="635">
                <a:moveTo>
                  <a:pt x="1020" y="0"/>
                </a:moveTo>
                <a:lnTo>
                  <a:pt x="458" y="0"/>
                </a:lnTo>
                <a:lnTo>
                  <a:pt x="0" y="635"/>
                </a:lnTo>
                <a:lnTo>
                  <a:pt x="1020" y="635"/>
                </a:lnTo>
                <a:lnTo>
                  <a:pt x="1020" y="0"/>
                </a:lnTo>
                <a:close/>
              </a:path>
            </a:pathLst>
          </a:custGeom>
          <a:solidFill>
            <a:srgbClr val="38248A"/>
          </a:solidFill>
          <a:ln>
            <a:noFill/>
          </a:ln>
        </p:spPr>
        <p:txBody>
          <a:bodyPr vert="horz" wrap="square" lIns="91440" tIns="45720" rIns="91440" bIns="45720" numCol="1" anchor="t" anchorCtr="0" compatLnSpc="1">
            <a:prstTxWarp prst="textNoShape">
              <a:avLst/>
            </a:prstTxWarp>
          </a:bodyPr>
          <a:lstStyle/>
          <a:p>
            <a:endParaRPr lang="en-US"/>
          </a:p>
        </p:txBody>
      </p:sp>
      <p:sp>
        <p:nvSpPr>
          <p:cNvPr id="26" name="Freeform 5">
            <a:extLst>
              <a:ext uri="{FF2B5EF4-FFF2-40B4-BE49-F238E27FC236}">
                <a16:creationId xmlns:a16="http://schemas.microsoft.com/office/drawing/2014/main" id="{2B238DC8-E291-41BE-B240-010347FC65B6}"/>
              </a:ext>
            </a:extLst>
          </p:cNvPr>
          <p:cNvSpPr>
            <a:spLocks/>
          </p:cNvSpPr>
          <p:nvPr/>
        </p:nvSpPr>
        <p:spPr bwMode="auto">
          <a:xfrm>
            <a:off x="1112837" y="3329773"/>
            <a:ext cx="4651375" cy="2635250"/>
          </a:xfrm>
          <a:custGeom>
            <a:avLst/>
            <a:gdLst>
              <a:gd name="T0" fmla="*/ 1656 w 2930"/>
              <a:gd name="T1" fmla="*/ 0 h 1660"/>
              <a:gd name="T2" fmla="*/ 0 w 2930"/>
              <a:gd name="T3" fmla="*/ 1660 h 1660"/>
              <a:gd name="T4" fmla="*/ 1276 w 2930"/>
              <a:gd name="T5" fmla="*/ 1660 h 1660"/>
              <a:gd name="T6" fmla="*/ 2930 w 2930"/>
              <a:gd name="T7" fmla="*/ 5 h 1660"/>
              <a:gd name="T8" fmla="*/ 1656 w 2930"/>
              <a:gd name="T9" fmla="*/ 0 h 1660"/>
            </a:gdLst>
            <a:ahLst/>
            <a:cxnLst>
              <a:cxn ang="0">
                <a:pos x="T0" y="T1"/>
              </a:cxn>
              <a:cxn ang="0">
                <a:pos x="T2" y="T3"/>
              </a:cxn>
              <a:cxn ang="0">
                <a:pos x="T4" y="T5"/>
              </a:cxn>
              <a:cxn ang="0">
                <a:pos x="T6" y="T7"/>
              </a:cxn>
              <a:cxn ang="0">
                <a:pos x="T8" y="T9"/>
              </a:cxn>
            </a:cxnLst>
            <a:rect l="0" t="0" r="r" b="b"/>
            <a:pathLst>
              <a:path w="2930" h="1660">
                <a:moveTo>
                  <a:pt x="1656" y="0"/>
                </a:moveTo>
                <a:lnTo>
                  <a:pt x="0" y="1660"/>
                </a:lnTo>
                <a:lnTo>
                  <a:pt x="1276" y="1660"/>
                </a:lnTo>
                <a:lnTo>
                  <a:pt x="2930" y="5"/>
                </a:lnTo>
                <a:lnTo>
                  <a:pt x="1656" y="0"/>
                </a:lnTo>
                <a:close/>
              </a:path>
            </a:pathLst>
          </a:custGeom>
          <a:solidFill>
            <a:srgbClr val="125742"/>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5">
            <a:extLst>
              <a:ext uri="{FF2B5EF4-FFF2-40B4-BE49-F238E27FC236}">
                <a16:creationId xmlns:a16="http://schemas.microsoft.com/office/drawing/2014/main" id="{CC1DAB1B-9268-4493-A7C4-F16E6F2D8ABB}"/>
              </a:ext>
            </a:extLst>
          </p:cNvPr>
          <p:cNvSpPr>
            <a:spLocks/>
          </p:cNvSpPr>
          <p:nvPr/>
        </p:nvSpPr>
        <p:spPr bwMode="auto">
          <a:xfrm>
            <a:off x="2655863" y="5164869"/>
            <a:ext cx="2824638" cy="1600307"/>
          </a:xfrm>
          <a:custGeom>
            <a:avLst/>
            <a:gdLst>
              <a:gd name="T0" fmla="*/ 1656 w 2930"/>
              <a:gd name="T1" fmla="*/ 0 h 1660"/>
              <a:gd name="T2" fmla="*/ 0 w 2930"/>
              <a:gd name="T3" fmla="*/ 1660 h 1660"/>
              <a:gd name="T4" fmla="*/ 1276 w 2930"/>
              <a:gd name="T5" fmla="*/ 1660 h 1660"/>
              <a:gd name="T6" fmla="*/ 2930 w 2930"/>
              <a:gd name="T7" fmla="*/ 5 h 1660"/>
              <a:gd name="T8" fmla="*/ 1656 w 2930"/>
              <a:gd name="T9" fmla="*/ 0 h 1660"/>
            </a:gdLst>
            <a:ahLst/>
            <a:cxnLst>
              <a:cxn ang="0">
                <a:pos x="T0" y="T1"/>
              </a:cxn>
              <a:cxn ang="0">
                <a:pos x="T2" y="T3"/>
              </a:cxn>
              <a:cxn ang="0">
                <a:pos x="T4" y="T5"/>
              </a:cxn>
              <a:cxn ang="0">
                <a:pos x="T6" y="T7"/>
              </a:cxn>
              <a:cxn ang="0">
                <a:pos x="T8" y="T9"/>
              </a:cxn>
            </a:cxnLst>
            <a:rect l="0" t="0" r="r" b="b"/>
            <a:pathLst>
              <a:path w="2930" h="1660">
                <a:moveTo>
                  <a:pt x="1656" y="0"/>
                </a:moveTo>
                <a:lnTo>
                  <a:pt x="0" y="1660"/>
                </a:lnTo>
                <a:lnTo>
                  <a:pt x="1276" y="1660"/>
                </a:lnTo>
                <a:lnTo>
                  <a:pt x="2930" y="5"/>
                </a:lnTo>
                <a:lnTo>
                  <a:pt x="1656" y="0"/>
                </a:lnTo>
                <a:close/>
              </a:path>
            </a:pathLst>
          </a:custGeom>
          <a:solidFill>
            <a:srgbClr val="FFC043"/>
          </a:solidFill>
          <a:ln>
            <a:noFill/>
          </a:ln>
        </p:spPr>
        <p:txBody>
          <a:bodyPr vert="horz" wrap="square" lIns="91440" tIns="45720" rIns="91440" bIns="45720" numCol="1" anchor="t" anchorCtr="0" compatLnSpc="1">
            <a:prstTxWarp prst="textNoShape">
              <a:avLst/>
            </a:prstTxWarp>
          </a:bodyPr>
          <a:lstStyle/>
          <a:p>
            <a:endParaRPr lang="en-US"/>
          </a:p>
        </p:txBody>
      </p:sp>
      <p:sp>
        <p:nvSpPr>
          <p:cNvPr id="30" name="TextBox 29">
            <a:extLst>
              <a:ext uri="{FF2B5EF4-FFF2-40B4-BE49-F238E27FC236}">
                <a16:creationId xmlns:a16="http://schemas.microsoft.com/office/drawing/2014/main" id="{D64439A3-9FAF-47CA-A228-DC0FCAD1EA06}"/>
              </a:ext>
            </a:extLst>
          </p:cNvPr>
          <p:cNvSpPr txBox="1"/>
          <p:nvPr/>
        </p:nvSpPr>
        <p:spPr>
          <a:xfrm>
            <a:off x="6739890" y="1466850"/>
            <a:ext cx="3504096" cy="1446550"/>
          </a:xfrm>
          <a:prstGeom prst="rect">
            <a:avLst/>
          </a:prstGeom>
          <a:noFill/>
        </p:spPr>
        <p:txBody>
          <a:bodyPr wrap="square" rtlCol="0">
            <a:spAutoFit/>
          </a:bodyPr>
          <a:lstStyle/>
          <a:p>
            <a:r>
              <a:rPr lang="en-US" sz="4400" b="1" dirty="0">
                <a:solidFill>
                  <a:srgbClr val="38248A"/>
                </a:solidFill>
                <a:latin typeface="+mj-lt"/>
              </a:rPr>
              <a:t>Your Title </a:t>
            </a:r>
            <a:r>
              <a:rPr lang="en-US" sz="4400" b="1" dirty="0">
                <a:solidFill>
                  <a:srgbClr val="FEAC11"/>
                </a:solidFill>
                <a:latin typeface="+mj-lt"/>
              </a:rPr>
              <a:t>Goes Here</a:t>
            </a:r>
          </a:p>
        </p:txBody>
      </p:sp>
      <p:sp>
        <p:nvSpPr>
          <p:cNvPr id="31" name="Rectángulo 61">
            <a:extLst>
              <a:ext uri="{FF2B5EF4-FFF2-40B4-BE49-F238E27FC236}">
                <a16:creationId xmlns:a16="http://schemas.microsoft.com/office/drawing/2014/main" id="{B9819EA1-C59F-493A-9769-64DBF1D85480}"/>
              </a:ext>
            </a:extLst>
          </p:cNvPr>
          <p:cNvSpPr/>
          <p:nvPr/>
        </p:nvSpPr>
        <p:spPr>
          <a:xfrm>
            <a:off x="6739890" y="2913400"/>
            <a:ext cx="4457303" cy="2693045"/>
          </a:xfrm>
          <a:prstGeom prst="rect">
            <a:avLst/>
          </a:prstGeom>
        </p:spPr>
        <p:txBody>
          <a:bodyPr wrap="square">
            <a:spAutoFit/>
          </a:bodyPr>
          <a:lstStyle/>
          <a:p>
            <a:pPr algn="just"/>
            <a:r>
              <a:rPr lang="en-US" sz="1700" b="1" dirty="0"/>
              <a:t>Lorem ipsum </a:t>
            </a:r>
            <a:r>
              <a:rPr lang="en-US" sz="1700" dirty="0"/>
              <a:t>dolor sit amet, consectetur adipiscing elit. Curabitur eros leo, accumsan quis arcu ac, molestie ornare justo. Vivamus non diam </a:t>
            </a:r>
            <a:r>
              <a:rPr lang="en-US" sz="1700" dirty="0" err="1"/>
              <a:t>metus</a:t>
            </a:r>
            <a:r>
              <a:rPr lang="en-US" sz="1700" dirty="0"/>
              <a:t>..</a:t>
            </a:r>
          </a:p>
          <a:p>
            <a:pPr algn="just"/>
            <a:endParaRPr lang="en-US" sz="1700" dirty="0"/>
          </a:p>
          <a:p>
            <a:pPr algn="just"/>
            <a:r>
              <a:rPr lang="en-US" sz="1700" dirty="0"/>
              <a:t>Lorem ipsum dolor sit </a:t>
            </a:r>
            <a:r>
              <a:rPr lang="en-US" sz="1700" dirty="0" err="1"/>
              <a:t>amet</a:t>
            </a:r>
            <a:r>
              <a:rPr lang="en-US" sz="1700" dirty="0"/>
              <a:t>, consectetur </a:t>
            </a:r>
            <a:r>
              <a:rPr lang="en-US" sz="1700" dirty="0" err="1"/>
              <a:t>adipiscing</a:t>
            </a:r>
            <a:r>
              <a:rPr lang="en-US" sz="1700" dirty="0"/>
              <a:t> </a:t>
            </a:r>
            <a:r>
              <a:rPr lang="en-US" sz="1700" dirty="0" err="1"/>
              <a:t>elit</a:t>
            </a:r>
            <a:r>
              <a:rPr lang="en-US" sz="1700" dirty="0"/>
              <a:t>. </a:t>
            </a:r>
            <a:r>
              <a:rPr lang="en-US" sz="1700" dirty="0" err="1"/>
              <a:t>Curabitur</a:t>
            </a:r>
            <a:r>
              <a:rPr lang="en-US" sz="1700" dirty="0"/>
              <a:t> </a:t>
            </a:r>
            <a:r>
              <a:rPr lang="en-US" sz="1700" dirty="0" err="1"/>
              <a:t>eros</a:t>
            </a:r>
            <a:r>
              <a:rPr lang="en-US" sz="1700" dirty="0"/>
              <a:t> </a:t>
            </a:r>
            <a:r>
              <a:rPr lang="en-US" sz="1700" dirty="0" err="1"/>
              <a:t>leo</a:t>
            </a:r>
            <a:r>
              <a:rPr lang="en-US" sz="1700" dirty="0"/>
              <a:t>, </a:t>
            </a:r>
            <a:r>
              <a:rPr lang="en-US" sz="1700" dirty="0" err="1"/>
              <a:t>accumsan</a:t>
            </a:r>
            <a:r>
              <a:rPr lang="en-US" sz="1700" dirty="0"/>
              <a:t> </a:t>
            </a:r>
            <a:r>
              <a:rPr lang="en-US" sz="1700" dirty="0" err="1"/>
              <a:t>quis</a:t>
            </a:r>
            <a:r>
              <a:rPr lang="en-US" sz="1700" dirty="0"/>
              <a:t> </a:t>
            </a:r>
            <a:r>
              <a:rPr lang="en-US" sz="1700" dirty="0" err="1"/>
              <a:t>arcu</a:t>
            </a:r>
            <a:r>
              <a:rPr lang="en-US" sz="1700" dirty="0"/>
              <a:t> ac, </a:t>
            </a:r>
            <a:r>
              <a:rPr lang="en-US" sz="1700" dirty="0" err="1"/>
              <a:t>molestie</a:t>
            </a:r>
            <a:r>
              <a:rPr lang="en-US" sz="1700" dirty="0"/>
              <a:t> </a:t>
            </a:r>
            <a:r>
              <a:rPr lang="en-US" sz="1700" dirty="0" err="1"/>
              <a:t>ornare</a:t>
            </a:r>
            <a:r>
              <a:rPr lang="en-US" sz="1700" dirty="0"/>
              <a:t> </a:t>
            </a:r>
            <a:r>
              <a:rPr lang="en-US" sz="1700" dirty="0" err="1"/>
              <a:t>justo</a:t>
            </a:r>
            <a:r>
              <a:rPr lang="en-US" sz="1700" dirty="0"/>
              <a:t>. </a:t>
            </a:r>
            <a:r>
              <a:rPr lang="en-US" sz="1700" dirty="0" err="1"/>
              <a:t>Vivamus</a:t>
            </a:r>
            <a:r>
              <a:rPr lang="en-US" sz="1700" dirty="0"/>
              <a:t> non diam </a:t>
            </a:r>
            <a:r>
              <a:rPr lang="en-US" sz="1700" dirty="0" err="1"/>
              <a:t>metus</a:t>
            </a:r>
            <a:r>
              <a:rPr lang="en-US" sz="1700" dirty="0"/>
              <a:t>..</a:t>
            </a:r>
          </a:p>
          <a:p>
            <a:pPr algn="just"/>
            <a:endParaRPr lang="en-US" sz="1600" dirty="0"/>
          </a:p>
        </p:txBody>
      </p:sp>
    </p:spTree>
    <p:extLst>
      <p:ext uri="{BB962C8B-B14F-4D97-AF65-F5344CB8AC3E}">
        <p14:creationId xmlns:p14="http://schemas.microsoft.com/office/powerpoint/2010/main" val="1081612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a:extLst>
              <a:ext uri="{FF2B5EF4-FFF2-40B4-BE49-F238E27FC236}">
                <a16:creationId xmlns:a16="http://schemas.microsoft.com/office/drawing/2014/main" id="{D203B2FA-A0B8-4825-94CC-661195D65361}"/>
              </a:ext>
            </a:extLst>
          </p:cNvPr>
          <p:cNvGrpSpPr/>
          <p:nvPr/>
        </p:nvGrpSpPr>
        <p:grpSpPr>
          <a:xfrm>
            <a:off x="899311" y="1658710"/>
            <a:ext cx="10342576" cy="1673225"/>
            <a:chOff x="899311" y="1658710"/>
            <a:chExt cx="10342576" cy="1673225"/>
          </a:xfrm>
        </p:grpSpPr>
        <p:grpSp>
          <p:nvGrpSpPr>
            <p:cNvPr id="3" name="Group 4">
              <a:extLst>
                <a:ext uri="{FF2B5EF4-FFF2-40B4-BE49-F238E27FC236}">
                  <a16:creationId xmlns:a16="http://schemas.microsoft.com/office/drawing/2014/main" id="{960B6A8E-3C1C-4D3A-B7AE-E287FC94A040}"/>
                </a:ext>
              </a:extLst>
            </p:cNvPr>
            <p:cNvGrpSpPr>
              <a:grpSpLocks noChangeAspect="1"/>
            </p:cNvGrpSpPr>
            <p:nvPr/>
          </p:nvGrpSpPr>
          <p:grpSpPr bwMode="auto">
            <a:xfrm>
              <a:off x="899311" y="1658710"/>
              <a:ext cx="10342576" cy="1673225"/>
              <a:chOff x="1011" y="1146"/>
              <a:chExt cx="5662" cy="916"/>
            </a:xfrm>
          </p:grpSpPr>
          <p:sp>
            <p:nvSpPr>
              <p:cNvPr id="6" name="Freeform 5">
                <a:extLst>
                  <a:ext uri="{FF2B5EF4-FFF2-40B4-BE49-F238E27FC236}">
                    <a16:creationId xmlns:a16="http://schemas.microsoft.com/office/drawing/2014/main" id="{75AC1A22-65A4-4ED2-AD58-C66F1162BCE1}"/>
                  </a:ext>
                </a:extLst>
              </p:cNvPr>
              <p:cNvSpPr>
                <a:spLocks/>
              </p:cNvSpPr>
              <p:nvPr/>
            </p:nvSpPr>
            <p:spPr bwMode="auto">
              <a:xfrm>
                <a:off x="1011" y="1373"/>
                <a:ext cx="2610" cy="511"/>
              </a:xfrm>
              <a:custGeom>
                <a:avLst/>
                <a:gdLst>
                  <a:gd name="T0" fmla="*/ 651 w 651"/>
                  <a:gd name="T1" fmla="*/ 0 h 126"/>
                  <a:gd name="T2" fmla="*/ 651 w 651"/>
                  <a:gd name="T3" fmla="*/ 126 h 126"/>
                  <a:gd name="T4" fmla="*/ 63 w 651"/>
                  <a:gd name="T5" fmla="*/ 126 h 126"/>
                  <a:gd name="T6" fmla="*/ 0 w 651"/>
                  <a:gd name="T7" fmla="*/ 63 h 126"/>
                  <a:gd name="T8" fmla="*/ 0 w 651"/>
                  <a:gd name="T9" fmla="*/ 63 h 126"/>
                  <a:gd name="T10" fmla="*/ 63 w 651"/>
                  <a:gd name="T11" fmla="*/ 0 h 126"/>
                  <a:gd name="T12" fmla="*/ 651 w 651"/>
                  <a:gd name="T13" fmla="*/ 0 h 126"/>
                </a:gdLst>
                <a:ahLst/>
                <a:cxnLst>
                  <a:cxn ang="0">
                    <a:pos x="T0" y="T1"/>
                  </a:cxn>
                  <a:cxn ang="0">
                    <a:pos x="T2" y="T3"/>
                  </a:cxn>
                  <a:cxn ang="0">
                    <a:pos x="T4" y="T5"/>
                  </a:cxn>
                  <a:cxn ang="0">
                    <a:pos x="T6" y="T7"/>
                  </a:cxn>
                  <a:cxn ang="0">
                    <a:pos x="T8" y="T9"/>
                  </a:cxn>
                  <a:cxn ang="0">
                    <a:pos x="T10" y="T11"/>
                  </a:cxn>
                  <a:cxn ang="0">
                    <a:pos x="T12" y="T13"/>
                  </a:cxn>
                </a:cxnLst>
                <a:rect l="0" t="0" r="r" b="b"/>
                <a:pathLst>
                  <a:path w="651" h="126">
                    <a:moveTo>
                      <a:pt x="651" y="0"/>
                    </a:moveTo>
                    <a:cubicBezTo>
                      <a:pt x="651" y="126"/>
                      <a:pt x="651" y="126"/>
                      <a:pt x="651" y="126"/>
                    </a:cubicBezTo>
                    <a:cubicBezTo>
                      <a:pt x="63" y="126"/>
                      <a:pt x="63" y="126"/>
                      <a:pt x="63" y="126"/>
                    </a:cubicBezTo>
                    <a:cubicBezTo>
                      <a:pt x="28" y="126"/>
                      <a:pt x="0" y="98"/>
                      <a:pt x="0" y="63"/>
                    </a:cubicBezTo>
                    <a:cubicBezTo>
                      <a:pt x="0" y="63"/>
                      <a:pt x="0" y="63"/>
                      <a:pt x="0" y="63"/>
                    </a:cubicBezTo>
                    <a:cubicBezTo>
                      <a:pt x="0" y="28"/>
                      <a:pt x="28" y="0"/>
                      <a:pt x="63" y="0"/>
                    </a:cubicBezTo>
                    <a:lnTo>
                      <a:pt x="651" y="0"/>
                    </a:lnTo>
                    <a:close/>
                  </a:path>
                </a:pathLst>
              </a:custGeom>
              <a:solidFill>
                <a:srgbClr val="FFC043"/>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 name="Freeform 6">
                <a:extLst>
                  <a:ext uri="{FF2B5EF4-FFF2-40B4-BE49-F238E27FC236}">
                    <a16:creationId xmlns:a16="http://schemas.microsoft.com/office/drawing/2014/main" id="{DFA7F577-0B10-485A-AD41-7F12012AF459}"/>
                  </a:ext>
                </a:extLst>
              </p:cNvPr>
              <p:cNvSpPr>
                <a:spLocks/>
              </p:cNvSpPr>
              <p:nvPr/>
            </p:nvSpPr>
            <p:spPr bwMode="auto">
              <a:xfrm>
                <a:off x="4062" y="1373"/>
                <a:ext cx="2611" cy="511"/>
              </a:xfrm>
              <a:custGeom>
                <a:avLst/>
                <a:gdLst>
                  <a:gd name="T0" fmla="*/ 0 w 651"/>
                  <a:gd name="T1" fmla="*/ 0 h 126"/>
                  <a:gd name="T2" fmla="*/ 0 w 651"/>
                  <a:gd name="T3" fmla="*/ 126 h 126"/>
                  <a:gd name="T4" fmla="*/ 588 w 651"/>
                  <a:gd name="T5" fmla="*/ 126 h 126"/>
                  <a:gd name="T6" fmla="*/ 651 w 651"/>
                  <a:gd name="T7" fmla="*/ 63 h 126"/>
                  <a:gd name="T8" fmla="*/ 651 w 651"/>
                  <a:gd name="T9" fmla="*/ 63 h 126"/>
                  <a:gd name="T10" fmla="*/ 588 w 651"/>
                  <a:gd name="T11" fmla="*/ 0 h 126"/>
                  <a:gd name="T12" fmla="*/ 0 w 651"/>
                  <a:gd name="T13" fmla="*/ 0 h 126"/>
                </a:gdLst>
                <a:ahLst/>
                <a:cxnLst>
                  <a:cxn ang="0">
                    <a:pos x="T0" y="T1"/>
                  </a:cxn>
                  <a:cxn ang="0">
                    <a:pos x="T2" y="T3"/>
                  </a:cxn>
                  <a:cxn ang="0">
                    <a:pos x="T4" y="T5"/>
                  </a:cxn>
                  <a:cxn ang="0">
                    <a:pos x="T6" y="T7"/>
                  </a:cxn>
                  <a:cxn ang="0">
                    <a:pos x="T8" y="T9"/>
                  </a:cxn>
                  <a:cxn ang="0">
                    <a:pos x="T10" y="T11"/>
                  </a:cxn>
                  <a:cxn ang="0">
                    <a:pos x="T12" y="T13"/>
                  </a:cxn>
                </a:cxnLst>
                <a:rect l="0" t="0" r="r" b="b"/>
                <a:pathLst>
                  <a:path w="651" h="126">
                    <a:moveTo>
                      <a:pt x="0" y="0"/>
                    </a:moveTo>
                    <a:cubicBezTo>
                      <a:pt x="0" y="126"/>
                      <a:pt x="0" y="126"/>
                      <a:pt x="0" y="126"/>
                    </a:cubicBezTo>
                    <a:cubicBezTo>
                      <a:pt x="588" y="126"/>
                      <a:pt x="588" y="126"/>
                      <a:pt x="588" y="126"/>
                    </a:cubicBezTo>
                    <a:cubicBezTo>
                      <a:pt x="623" y="126"/>
                      <a:pt x="651" y="98"/>
                      <a:pt x="651" y="63"/>
                    </a:cubicBezTo>
                    <a:cubicBezTo>
                      <a:pt x="651" y="63"/>
                      <a:pt x="651" y="63"/>
                      <a:pt x="651" y="63"/>
                    </a:cubicBezTo>
                    <a:cubicBezTo>
                      <a:pt x="651" y="28"/>
                      <a:pt x="623" y="0"/>
                      <a:pt x="588" y="0"/>
                    </a:cubicBezTo>
                    <a:lnTo>
                      <a:pt x="0" y="0"/>
                    </a:lnTo>
                    <a:close/>
                  </a:path>
                </a:pathLst>
              </a:custGeom>
              <a:solidFill>
                <a:srgbClr val="38248A"/>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9" name="Oval 7">
                <a:extLst>
                  <a:ext uri="{FF2B5EF4-FFF2-40B4-BE49-F238E27FC236}">
                    <a16:creationId xmlns:a16="http://schemas.microsoft.com/office/drawing/2014/main" id="{CFCC52CE-B70C-456E-AFA3-5540E50BBE55}"/>
                  </a:ext>
                </a:extLst>
              </p:cNvPr>
              <p:cNvSpPr>
                <a:spLocks noChangeArrowheads="1"/>
              </p:cNvSpPr>
              <p:nvPr/>
            </p:nvSpPr>
            <p:spPr bwMode="auto">
              <a:xfrm>
                <a:off x="3369" y="1146"/>
                <a:ext cx="910" cy="916"/>
              </a:xfrm>
              <a:prstGeom prst="ellipse">
                <a:avLst/>
              </a:prstGeom>
              <a:solidFill>
                <a:srgbClr val="12574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10" name="Oval 9">
              <a:extLst>
                <a:ext uri="{FF2B5EF4-FFF2-40B4-BE49-F238E27FC236}">
                  <a16:creationId xmlns:a16="http://schemas.microsoft.com/office/drawing/2014/main" id="{1C558194-43FB-45BD-ABD7-13BB520E16CF}"/>
                </a:ext>
              </a:extLst>
            </p:cNvPr>
            <p:cNvSpPr/>
            <p:nvPr/>
          </p:nvSpPr>
          <p:spPr>
            <a:xfrm>
              <a:off x="5462137" y="1919740"/>
              <a:ext cx="1151164" cy="1151164"/>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Rectángulo 61">
            <a:extLst>
              <a:ext uri="{FF2B5EF4-FFF2-40B4-BE49-F238E27FC236}">
                <a16:creationId xmlns:a16="http://schemas.microsoft.com/office/drawing/2014/main" id="{14C9CF45-FE00-4BF7-AB98-3E51C16FFE41}"/>
              </a:ext>
            </a:extLst>
          </p:cNvPr>
          <p:cNvSpPr/>
          <p:nvPr/>
        </p:nvSpPr>
        <p:spPr>
          <a:xfrm>
            <a:off x="1604963" y="3351214"/>
            <a:ext cx="3955822" cy="2693045"/>
          </a:xfrm>
          <a:prstGeom prst="rect">
            <a:avLst/>
          </a:prstGeom>
        </p:spPr>
        <p:txBody>
          <a:bodyPr wrap="square">
            <a:spAutoFit/>
          </a:bodyPr>
          <a:lstStyle/>
          <a:p>
            <a:pPr algn="just"/>
            <a:r>
              <a:rPr lang="en-US" sz="1700" b="1" dirty="0"/>
              <a:t>Lorem ipsum </a:t>
            </a:r>
            <a:r>
              <a:rPr lang="en-US" sz="1700" dirty="0"/>
              <a:t>dolor sit amet, consectetur adipiscing elit. Curabitur eros leo, accumsan quis arcu ac, molestie ornare justo. Vivamus non diam </a:t>
            </a:r>
            <a:r>
              <a:rPr lang="en-US" sz="1700" dirty="0" err="1"/>
              <a:t>metus</a:t>
            </a:r>
            <a:r>
              <a:rPr lang="en-US" sz="1700" dirty="0"/>
              <a:t>..</a:t>
            </a:r>
          </a:p>
          <a:p>
            <a:pPr algn="just"/>
            <a:endParaRPr lang="en-US" sz="1700" dirty="0"/>
          </a:p>
          <a:p>
            <a:pPr algn="just"/>
            <a:r>
              <a:rPr lang="en-US" sz="1700" dirty="0"/>
              <a:t>Lorem ipsum dolor sit </a:t>
            </a:r>
            <a:r>
              <a:rPr lang="en-US" sz="1700" dirty="0" err="1"/>
              <a:t>amet</a:t>
            </a:r>
            <a:r>
              <a:rPr lang="en-US" sz="1700" dirty="0"/>
              <a:t>, consectetur </a:t>
            </a:r>
            <a:r>
              <a:rPr lang="en-US" sz="1700" dirty="0" err="1"/>
              <a:t>adipiscing</a:t>
            </a:r>
            <a:r>
              <a:rPr lang="en-US" sz="1700" dirty="0"/>
              <a:t> </a:t>
            </a:r>
            <a:r>
              <a:rPr lang="en-US" sz="1700" dirty="0" err="1"/>
              <a:t>elit</a:t>
            </a:r>
            <a:r>
              <a:rPr lang="en-US" sz="1700" dirty="0"/>
              <a:t>. </a:t>
            </a:r>
            <a:r>
              <a:rPr lang="en-US" sz="1700" dirty="0" err="1"/>
              <a:t>Curabitur</a:t>
            </a:r>
            <a:r>
              <a:rPr lang="en-US" sz="1700" dirty="0"/>
              <a:t> </a:t>
            </a:r>
            <a:r>
              <a:rPr lang="en-US" sz="1700" dirty="0" err="1"/>
              <a:t>eros</a:t>
            </a:r>
            <a:r>
              <a:rPr lang="en-US" sz="1700" dirty="0"/>
              <a:t> </a:t>
            </a:r>
            <a:r>
              <a:rPr lang="en-US" sz="1700" dirty="0" err="1"/>
              <a:t>leo</a:t>
            </a:r>
            <a:r>
              <a:rPr lang="en-US" sz="1700" dirty="0"/>
              <a:t>, </a:t>
            </a:r>
            <a:r>
              <a:rPr lang="en-US" sz="1700" dirty="0" err="1"/>
              <a:t>accumsan</a:t>
            </a:r>
            <a:r>
              <a:rPr lang="en-US" sz="1700" dirty="0"/>
              <a:t> </a:t>
            </a:r>
            <a:r>
              <a:rPr lang="en-US" sz="1700" dirty="0" err="1"/>
              <a:t>quis</a:t>
            </a:r>
            <a:r>
              <a:rPr lang="en-US" sz="1700" dirty="0"/>
              <a:t> </a:t>
            </a:r>
            <a:r>
              <a:rPr lang="en-US" sz="1700" dirty="0" err="1"/>
              <a:t>arcu</a:t>
            </a:r>
            <a:r>
              <a:rPr lang="en-US" sz="1700" dirty="0"/>
              <a:t> ac, </a:t>
            </a:r>
            <a:r>
              <a:rPr lang="en-US" sz="1700" dirty="0" err="1"/>
              <a:t>molestie</a:t>
            </a:r>
            <a:r>
              <a:rPr lang="en-US" sz="1700" dirty="0"/>
              <a:t> </a:t>
            </a:r>
            <a:r>
              <a:rPr lang="en-US" sz="1700" dirty="0" err="1"/>
              <a:t>ornare</a:t>
            </a:r>
            <a:r>
              <a:rPr lang="en-US" sz="1700" dirty="0"/>
              <a:t> </a:t>
            </a:r>
            <a:r>
              <a:rPr lang="en-US" sz="1700" dirty="0" err="1"/>
              <a:t>justo</a:t>
            </a:r>
            <a:r>
              <a:rPr lang="en-US" sz="1700" dirty="0"/>
              <a:t>. </a:t>
            </a:r>
            <a:r>
              <a:rPr lang="en-US" sz="1700" dirty="0" err="1"/>
              <a:t>Vivamus</a:t>
            </a:r>
            <a:r>
              <a:rPr lang="en-US" sz="1700" dirty="0"/>
              <a:t> non diam </a:t>
            </a:r>
            <a:r>
              <a:rPr lang="en-US" sz="1700" dirty="0" err="1"/>
              <a:t>metus</a:t>
            </a:r>
            <a:r>
              <a:rPr lang="en-US" sz="1700" dirty="0"/>
              <a:t>..</a:t>
            </a:r>
          </a:p>
          <a:p>
            <a:pPr algn="just"/>
            <a:endParaRPr lang="en-US" sz="1600" dirty="0"/>
          </a:p>
        </p:txBody>
      </p:sp>
      <p:sp>
        <p:nvSpPr>
          <p:cNvPr id="16" name="Rectángulo 61">
            <a:extLst>
              <a:ext uri="{FF2B5EF4-FFF2-40B4-BE49-F238E27FC236}">
                <a16:creationId xmlns:a16="http://schemas.microsoft.com/office/drawing/2014/main" id="{55C93280-A12F-4B31-B1A4-D78A00AFB94A}"/>
              </a:ext>
            </a:extLst>
          </p:cNvPr>
          <p:cNvSpPr/>
          <p:nvPr/>
        </p:nvSpPr>
        <p:spPr>
          <a:xfrm>
            <a:off x="6656204" y="3331935"/>
            <a:ext cx="3955822" cy="2693045"/>
          </a:xfrm>
          <a:prstGeom prst="rect">
            <a:avLst/>
          </a:prstGeom>
        </p:spPr>
        <p:txBody>
          <a:bodyPr wrap="square">
            <a:spAutoFit/>
          </a:bodyPr>
          <a:lstStyle/>
          <a:p>
            <a:pPr algn="just"/>
            <a:r>
              <a:rPr lang="en-US" sz="1700" b="1" dirty="0"/>
              <a:t>Lorem ipsum </a:t>
            </a:r>
            <a:r>
              <a:rPr lang="en-US" sz="1700" dirty="0"/>
              <a:t>dolor sit amet, consectetur adipiscing elit. Curabitur eros leo, accumsan quis arcu ac, molestie ornare justo. Vivamus non diam </a:t>
            </a:r>
            <a:r>
              <a:rPr lang="en-US" sz="1700" dirty="0" err="1"/>
              <a:t>metus</a:t>
            </a:r>
            <a:r>
              <a:rPr lang="en-US" sz="1700" dirty="0"/>
              <a:t>..</a:t>
            </a:r>
          </a:p>
          <a:p>
            <a:pPr algn="just"/>
            <a:endParaRPr lang="en-US" sz="1700" dirty="0"/>
          </a:p>
          <a:p>
            <a:pPr algn="just"/>
            <a:r>
              <a:rPr lang="en-US" sz="1700" dirty="0"/>
              <a:t>Lorem ipsum dolor sit </a:t>
            </a:r>
            <a:r>
              <a:rPr lang="en-US" sz="1700" dirty="0" err="1"/>
              <a:t>amet</a:t>
            </a:r>
            <a:r>
              <a:rPr lang="en-US" sz="1700" dirty="0"/>
              <a:t>, consectetur </a:t>
            </a:r>
            <a:r>
              <a:rPr lang="en-US" sz="1700" dirty="0" err="1"/>
              <a:t>adipiscing</a:t>
            </a:r>
            <a:r>
              <a:rPr lang="en-US" sz="1700" dirty="0"/>
              <a:t> </a:t>
            </a:r>
            <a:r>
              <a:rPr lang="en-US" sz="1700" dirty="0" err="1"/>
              <a:t>elit</a:t>
            </a:r>
            <a:r>
              <a:rPr lang="en-US" sz="1700" dirty="0"/>
              <a:t>. </a:t>
            </a:r>
            <a:r>
              <a:rPr lang="en-US" sz="1700" dirty="0" err="1"/>
              <a:t>Curabitur</a:t>
            </a:r>
            <a:r>
              <a:rPr lang="en-US" sz="1700" dirty="0"/>
              <a:t> </a:t>
            </a:r>
            <a:r>
              <a:rPr lang="en-US" sz="1700" dirty="0" err="1"/>
              <a:t>eros</a:t>
            </a:r>
            <a:r>
              <a:rPr lang="en-US" sz="1700" dirty="0"/>
              <a:t> </a:t>
            </a:r>
            <a:r>
              <a:rPr lang="en-US" sz="1700" dirty="0" err="1"/>
              <a:t>leo</a:t>
            </a:r>
            <a:r>
              <a:rPr lang="en-US" sz="1700" dirty="0"/>
              <a:t>, </a:t>
            </a:r>
            <a:r>
              <a:rPr lang="en-US" sz="1700" dirty="0" err="1"/>
              <a:t>accumsan</a:t>
            </a:r>
            <a:r>
              <a:rPr lang="en-US" sz="1700" dirty="0"/>
              <a:t> </a:t>
            </a:r>
            <a:r>
              <a:rPr lang="en-US" sz="1700" dirty="0" err="1"/>
              <a:t>quis</a:t>
            </a:r>
            <a:r>
              <a:rPr lang="en-US" sz="1700" dirty="0"/>
              <a:t> </a:t>
            </a:r>
            <a:r>
              <a:rPr lang="en-US" sz="1700" dirty="0" err="1"/>
              <a:t>arcu</a:t>
            </a:r>
            <a:r>
              <a:rPr lang="en-US" sz="1700" dirty="0"/>
              <a:t> ac, </a:t>
            </a:r>
            <a:r>
              <a:rPr lang="en-US" sz="1700" dirty="0" err="1"/>
              <a:t>molestie</a:t>
            </a:r>
            <a:r>
              <a:rPr lang="en-US" sz="1700" dirty="0"/>
              <a:t> </a:t>
            </a:r>
            <a:r>
              <a:rPr lang="en-US" sz="1700" dirty="0" err="1"/>
              <a:t>ornare</a:t>
            </a:r>
            <a:r>
              <a:rPr lang="en-US" sz="1700" dirty="0"/>
              <a:t> </a:t>
            </a:r>
            <a:r>
              <a:rPr lang="en-US" sz="1700" dirty="0" err="1"/>
              <a:t>justo</a:t>
            </a:r>
            <a:r>
              <a:rPr lang="en-US" sz="1700" dirty="0"/>
              <a:t>. </a:t>
            </a:r>
            <a:r>
              <a:rPr lang="en-US" sz="1700" dirty="0" err="1"/>
              <a:t>Vivamus</a:t>
            </a:r>
            <a:r>
              <a:rPr lang="en-US" sz="1700" dirty="0"/>
              <a:t> non diam </a:t>
            </a:r>
            <a:r>
              <a:rPr lang="en-US" sz="1700" dirty="0" err="1"/>
              <a:t>metus</a:t>
            </a:r>
            <a:r>
              <a:rPr lang="en-US" sz="1700" dirty="0"/>
              <a:t>..</a:t>
            </a:r>
          </a:p>
          <a:p>
            <a:pPr algn="just"/>
            <a:endParaRPr lang="en-US" sz="1600" dirty="0"/>
          </a:p>
        </p:txBody>
      </p:sp>
      <p:sp>
        <p:nvSpPr>
          <p:cNvPr id="17" name="Freeform 11">
            <a:extLst>
              <a:ext uri="{FF2B5EF4-FFF2-40B4-BE49-F238E27FC236}">
                <a16:creationId xmlns:a16="http://schemas.microsoft.com/office/drawing/2014/main" id="{654C5A80-31FB-436C-8D70-EFADDCFE77D0}"/>
              </a:ext>
            </a:extLst>
          </p:cNvPr>
          <p:cNvSpPr>
            <a:spLocks noEditPoints="1"/>
          </p:cNvSpPr>
          <p:nvPr/>
        </p:nvSpPr>
        <p:spPr bwMode="auto">
          <a:xfrm>
            <a:off x="5694367" y="2185986"/>
            <a:ext cx="677863" cy="676274"/>
          </a:xfrm>
          <a:custGeom>
            <a:avLst/>
            <a:gdLst>
              <a:gd name="T0" fmla="*/ 60 w 92"/>
              <a:gd name="T1" fmla="*/ 13 h 92"/>
              <a:gd name="T2" fmla="*/ 13 w 92"/>
              <a:gd name="T3" fmla="*/ 13 h 92"/>
              <a:gd name="T4" fmla="*/ 13 w 92"/>
              <a:gd name="T5" fmla="*/ 60 h 92"/>
              <a:gd name="T6" fmla="*/ 55 w 92"/>
              <a:gd name="T7" fmla="*/ 64 h 92"/>
              <a:gd name="T8" fmla="*/ 81 w 92"/>
              <a:gd name="T9" fmla="*/ 90 h 92"/>
              <a:gd name="T10" fmla="*/ 90 w 92"/>
              <a:gd name="T11" fmla="*/ 90 h 92"/>
              <a:gd name="T12" fmla="*/ 90 w 92"/>
              <a:gd name="T13" fmla="*/ 90 h 92"/>
              <a:gd name="T14" fmla="*/ 89 w 92"/>
              <a:gd name="T15" fmla="*/ 81 h 92"/>
              <a:gd name="T16" fmla="*/ 64 w 92"/>
              <a:gd name="T17" fmla="*/ 56 h 92"/>
              <a:gd name="T18" fmla="*/ 60 w 92"/>
              <a:gd name="T19" fmla="*/ 13 h 92"/>
              <a:gd name="T20" fmla="*/ 55 w 92"/>
              <a:gd name="T21" fmla="*/ 55 h 92"/>
              <a:gd name="T22" fmla="*/ 18 w 92"/>
              <a:gd name="T23" fmla="*/ 55 h 92"/>
              <a:gd name="T24" fmla="*/ 18 w 92"/>
              <a:gd name="T25" fmla="*/ 19 h 92"/>
              <a:gd name="T26" fmla="*/ 55 w 92"/>
              <a:gd name="T27" fmla="*/ 19 h 92"/>
              <a:gd name="T28" fmla="*/ 55 w 92"/>
              <a:gd name="T29" fmla="*/ 55 h 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92" h="92">
                <a:moveTo>
                  <a:pt x="60" y="13"/>
                </a:moveTo>
                <a:cubicBezTo>
                  <a:pt x="47" y="0"/>
                  <a:pt x="26" y="0"/>
                  <a:pt x="13" y="13"/>
                </a:cubicBezTo>
                <a:cubicBezTo>
                  <a:pt x="0" y="26"/>
                  <a:pt x="0" y="47"/>
                  <a:pt x="13" y="60"/>
                </a:cubicBezTo>
                <a:cubicBezTo>
                  <a:pt x="24" y="72"/>
                  <a:pt x="42" y="73"/>
                  <a:pt x="55" y="64"/>
                </a:cubicBezTo>
                <a:cubicBezTo>
                  <a:pt x="81" y="90"/>
                  <a:pt x="81" y="90"/>
                  <a:pt x="81" y="90"/>
                </a:cubicBezTo>
                <a:cubicBezTo>
                  <a:pt x="83" y="92"/>
                  <a:pt x="87" y="92"/>
                  <a:pt x="90" y="90"/>
                </a:cubicBezTo>
                <a:cubicBezTo>
                  <a:pt x="90" y="90"/>
                  <a:pt x="90" y="90"/>
                  <a:pt x="90" y="90"/>
                </a:cubicBezTo>
                <a:cubicBezTo>
                  <a:pt x="92" y="88"/>
                  <a:pt x="92" y="84"/>
                  <a:pt x="89" y="81"/>
                </a:cubicBezTo>
                <a:cubicBezTo>
                  <a:pt x="64" y="56"/>
                  <a:pt x="64" y="56"/>
                  <a:pt x="64" y="56"/>
                </a:cubicBezTo>
                <a:cubicBezTo>
                  <a:pt x="73" y="43"/>
                  <a:pt x="72" y="25"/>
                  <a:pt x="60" y="13"/>
                </a:cubicBezTo>
                <a:close/>
                <a:moveTo>
                  <a:pt x="55" y="55"/>
                </a:moveTo>
                <a:cubicBezTo>
                  <a:pt x="45" y="65"/>
                  <a:pt x="28" y="65"/>
                  <a:pt x="18" y="55"/>
                </a:cubicBezTo>
                <a:cubicBezTo>
                  <a:pt x="8" y="45"/>
                  <a:pt x="8" y="29"/>
                  <a:pt x="18" y="19"/>
                </a:cubicBezTo>
                <a:cubicBezTo>
                  <a:pt x="28" y="9"/>
                  <a:pt x="45" y="9"/>
                  <a:pt x="55" y="19"/>
                </a:cubicBezTo>
                <a:cubicBezTo>
                  <a:pt x="65" y="29"/>
                  <a:pt x="65" y="45"/>
                  <a:pt x="55" y="55"/>
                </a:cubicBezTo>
                <a:close/>
              </a:path>
            </a:pathLst>
          </a:custGeom>
          <a:solidFill>
            <a:srgbClr val="80808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TextBox 18">
            <a:extLst>
              <a:ext uri="{FF2B5EF4-FFF2-40B4-BE49-F238E27FC236}">
                <a16:creationId xmlns:a16="http://schemas.microsoft.com/office/drawing/2014/main" id="{1885B45E-B0FF-48BC-A30A-FA5B22EC933C}"/>
              </a:ext>
            </a:extLst>
          </p:cNvPr>
          <p:cNvSpPr txBox="1"/>
          <p:nvPr/>
        </p:nvSpPr>
        <p:spPr>
          <a:xfrm>
            <a:off x="1579974" y="2185986"/>
            <a:ext cx="3011076" cy="769441"/>
          </a:xfrm>
          <a:prstGeom prst="rect">
            <a:avLst/>
          </a:prstGeom>
          <a:noFill/>
        </p:spPr>
        <p:txBody>
          <a:bodyPr wrap="square" rtlCol="0">
            <a:spAutoFit/>
          </a:bodyPr>
          <a:lstStyle/>
          <a:p>
            <a:pPr algn="ctr"/>
            <a:r>
              <a:rPr lang="en-US" sz="4400" dirty="0">
                <a:solidFill>
                  <a:schemeClr val="bg1"/>
                </a:solidFill>
              </a:rPr>
              <a:t>PROS</a:t>
            </a:r>
          </a:p>
        </p:txBody>
      </p:sp>
      <p:sp>
        <p:nvSpPr>
          <p:cNvPr id="24" name="TextBox 23">
            <a:extLst>
              <a:ext uri="{FF2B5EF4-FFF2-40B4-BE49-F238E27FC236}">
                <a16:creationId xmlns:a16="http://schemas.microsoft.com/office/drawing/2014/main" id="{8D146641-5FFD-42B2-B484-EA5644F5936C}"/>
              </a:ext>
            </a:extLst>
          </p:cNvPr>
          <p:cNvSpPr txBox="1"/>
          <p:nvPr/>
        </p:nvSpPr>
        <p:spPr>
          <a:xfrm>
            <a:off x="7124402" y="2220499"/>
            <a:ext cx="3011076" cy="769441"/>
          </a:xfrm>
          <a:prstGeom prst="rect">
            <a:avLst/>
          </a:prstGeom>
          <a:noFill/>
        </p:spPr>
        <p:txBody>
          <a:bodyPr wrap="square" rtlCol="0">
            <a:spAutoFit/>
          </a:bodyPr>
          <a:lstStyle/>
          <a:p>
            <a:pPr algn="ctr"/>
            <a:r>
              <a:rPr lang="en-US" sz="4400" dirty="0">
                <a:solidFill>
                  <a:schemeClr val="bg1"/>
                </a:solidFill>
              </a:rPr>
              <a:t>CONS</a:t>
            </a:r>
          </a:p>
        </p:txBody>
      </p:sp>
      <p:sp>
        <p:nvSpPr>
          <p:cNvPr id="25" name="Freeform 5">
            <a:extLst>
              <a:ext uri="{FF2B5EF4-FFF2-40B4-BE49-F238E27FC236}">
                <a16:creationId xmlns:a16="http://schemas.microsoft.com/office/drawing/2014/main" id="{6C6F3849-FA24-49D1-9E81-8FA887998C3C}"/>
              </a:ext>
            </a:extLst>
          </p:cNvPr>
          <p:cNvSpPr>
            <a:spLocks/>
          </p:cNvSpPr>
          <p:nvPr/>
        </p:nvSpPr>
        <p:spPr bwMode="auto">
          <a:xfrm>
            <a:off x="17677" y="0"/>
            <a:ext cx="2555454" cy="1447800"/>
          </a:xfrm>
          <a:custGeom>
            <a:avLst/>
            <a:gdLst>
              <a:gd name="T0" fmla="*/ 1656 w 2930"/>
              <a:gd name="T1" fmla="*/ 0 h 1660"/>
              <a:gd name="T2" fmla="*/ 0 w 2930"/>
              <a:gd name="T3" fmla="*/ 1660 h 1660"/>
              <a:gd name="T4" fmla="*/ 1276 w 2930"/>
              <a:gd name="T5" fmla="*/ 1660 h 1660"/>
              <a:gd name="T6" fmla="*/ 2930 w 2930"/>
              <a:gd name="T7" fmla="*/ 5 h 1660"/>
              <a:gd name="T8" fmla="*/ 1656 w 2930"/>
              <a:gd name="T9" fmla="*/ 0 h 1660"/>
            </a:gdLst>
            <a:ahLst/>
            <a:cxnLst>
              <a:cxn ang="0">
                <a:pos x="T0" y="T1"/>
              </a:cxn>
              <a:cxn ang="0">
                <a:pos x="T2" y="T3"/>
              </a:cxn>
              <a:cxn ang="0">
                <a:pos x="T4" y="T5"/>
              </a:cxn>
              <a:cxn ang="0">
                <a:pos x="T6" y="T7"/>
              </a:cxn>
              <a:cxn ang="0">
                <a:pos x="T8" y="T9"/>
              </a:cxn>
            </a:cxnLst>
            <a:rect l="0" t="0" r="r" b="b"/>
            <a:pathLst>
              <a:path w="2930" h="1660">
                <a:moveTo>
                  <a:pt x="1656" y="0"/>
                </a:moveTo>
                <a:lnTo>
                  <a:pt x="0" y="1660"/>
                </a:lnTo>
                <a:lnTo>
                  <a:pt x="1276" y="1660"/>
                </a:lnTo>
                <a:lnTo>
                  <a:pt x="2930" y="5"/>
                </a:lnTo>
                <a:lnTo>
                  <a:pt x="1656" y="0"/>
                </a:lnTo>
                <a:close/>
              </a:path>
            </a:pathLst>
          </a:custGeom>
          <a:solidFill>
            <a:srgbClr val="FEAC11"/>
          </a:solidFill>
          <a:ln>
            <a:noFill/>
          </a:ln>
        </p:spPr>
        <p:txBody>
          <a:bodyPr vert="horz" wrap="square" lIns="91440" tIns="45720" rIns="91440" bIns="45720" numCol="1" anchor="t" anchorCtr="0" compatLnSpc="1">
            <a:prstTxWarp prst="textNoShape">
              <a:avLst/>
            </a:prstTxWarp>
          </a:bodyPr>
          <a:lstStyle/>
          <a:p>
            <a:endParaRPr lang="en-US"/>
          </a:p>
        </p:txBody>
      </p:sp>
      <p:sp>
        <p:nvSpPr>
          <p:cNvPr id="27" name="Freeform 12">
            <a:extLst>
              <a:ext uri="{FF2B5EF4-FFF2-40B4-BE49-F238E27FC236}">
                <a16:creationId xmlns:a16="http://schemas.microsoft.com/office/drawing/2014/main" id="{BE8CF67D-60EA-4008-8085-135C5FBBF9F5}"/>
              </a:ext>
            </a:extLst>
          </p:cNvPr>
          <p:cNvSpPr>
            <a:spLocks/>
          </p:cNvSpPr>
          <p:nvPr/>
        </p:nvSpPr>
        <p:spPr bwMode="auto">
          <a:xfrm>
            <a:off x="10612026" y="5849937"/>
            <a:ext cx="1619250" cy="1008063"/>
          </a:xfrm>
          <a:custGeom>
            <a:avLst/>
            <a:gdLst>
              <a:gd name="T0" fmla="*/ 1020 w 1020"/>
              <a:gd name="T1" fmla="*/ 0 h 635"/>
              <a:gd name="T2" fmla="*/ 458 w 1020"/>
              <a:gd name="T3" fmla="*/ 0 h 635"/>
              <a:gd name="T4" fmla="*/ 0 w 1020"/>
              <a:gd name="T5" fmla="*/ 635 h 635"/>
              <a:gd name="T6" fmla="*/ 1020 w 1020"/>
              <a:gd name="T7" fmla="*/ 635 h 635"/>
              <a:gd name="T8" fmla="*/ 1020 w 1020"/>
              <a:gd name="T9" fmla="*/ 0 h 635"/>
            </a:gdLst>
            <a:ahLst/>
            <a:cxnLst>
              <a:cxn ang="0">
                <a:pos x="T0" y="T1"/>
              </a:cxn>
              <a:cxn ang="0">
                <a:pos x="T2" y="T3"/>
              </a:cxn>
              <a:cxn ang="0">
                <a:pos x="T4" y="T5"/>
              </a:cxn>
              <a:cxn ang="0">
                <a:pos x="T6" y="T7"/>
              </a:cxn>
              <a:cxn ang="0">
                <a:pos x="T8" y="T9"/>
              </a:cxn>
            </a:cxnLst>
            <a:rect l="0" t="0" r="r" b="b"/>
            <a:pathLst>
              <a:path w="1020" h="635">
                <a:moveTo>
                  <a:pt x="1020" y="0"/>
                </a:moveTo>
                <a:lnTo>
                  <a:pt x="458" y="0"/>
                </a:lnTo>
                <a:lnTo>
                  <a:pt x="0" y="635"/>
                </a:lnTo>
                <a:lnTo>
                  <a:pt x="1020" y="635"/>
                </a:lnTo>
                <a:lnTo>
                  <a:pt x="1020" y="0"/>
                </a:lnTo>
                <a:close/>
              </a:path>
            </a:pathLst>
          </a:custGeom>
          <a:solidFill>
            <a:srgbClr val="125742"/>
          </a:solidFill>
          <a:ln>
            <a:noFill/>
          </a:ln>
        </p:spPr>
        <p:txBody>
          <a:bodyPr vert="horz" wrap="square" lIns="91440" tIns="45720" rIns="91440" bIns="45720" numCol="1" anchor="t" anchorCtr="0" compatLnSpc="1">
            <a:prstTxWarp prst="textNoShape">
              <a:avLst/>
            </a:prstTxWarp>
          </a:bodyPr>
          <a:lstStyle/>
          <a:p>
            <a:endParaRPr lang="en-US"/>
          </a:p>
        </p:txBody>
      </p:sp>
      <p:sp>
        <p:nvSpPr>
          <p:cNvPr id="20" name="Title 19">
            <a:extLst>
              <a:ext uri="{FF2B5EF4-FFF2-40B4-BE49-F238E27FC236}">
                <a16:creationId xmlns:a16="http://schemas.microsoft.com/office/drawing/2014/main" id="{0267278F-493E-4326-B628-8410DE78AF4C}"/>
              </a:ext>
            </a:extLst>
          </p:cNvPr>
          <p:cNvSpPr>
            <a:spLocks noGrp="1"/>
          </p:cNvSpPr>
          <p:nvPr>
            <p:ph type="title"/>
          </p:nvPr>
        </p:nvSpPr>
        <p:spPr/>
        <p:txBody>
          <a:bodyPr/>
          <a:lstStyle/>
          <a:p>
            <a:r>
              <a:rPr lang="en-US" dirty="0">
                <a:solidFill>
                  <a:srgbClr val="38248A"/>
                </a:solidFill>
              </a:rPr>
              <a:t>Your</a:t>
            </a:r>
            <a:r>
              <a:rPr lang="en-US" dirty="0"/>
              <a:t> </a:t>
            </a:r>
            <a:r>
              <a:rPr lang="en-US" dirty="0">
                <a:solidFill>
                  <a:srgbClr val="FEAC11"/>
                </a:solidFill>
              </a:rPr>
              <a:t>title Here</a:t>
            </a:r>
          </a:p>
        </p:txBody>
      </p:sp>
    </p:spTree>
    <p:extLst>
      <p:ext uri="{BB962C8B-B14F-4D97-AF65-F5344CB8AC3E}">
        <p14:creationId xmlns:p14="http://schemas.microsoft.com/office/powerpoint/2010/main" val="3388190377"/>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Arial Black"/>
        <a:ea typeface=""/>
        <a:cs typeface=""/>
      </a:majorFont>
      <a:minorFont>
        <a:latin typeface="Calibri"/>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6905</TotalTime>
  <Words>939</Words>
  <Application>Microsoft Office PowerPoint</Application>
  <PresentationFormat>Widescreen</PresentationFormat>
  <Paragraphs>78</Paragraphs>
  <Slides>14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Calibri Light</vt:lpstr>
      <vt:lpstr>Gill Sans</vt:lpstr>
      <vt:lpstr>Lato</vt:lpstr>
      <vt:lpstr>Lato Black</vt:lpstr>
      <vt:lpstr>Lato Light</vt:lpstr>
      <vt:lpstr>Tema de Office</vt:lpstr>
      <vt:lpstr>PowerPoint Presentation</vt:lpstr>
      <vt:lpstr>PowerPoint Presentation</vt:lpstr>
      <vt:lpstr>Your title goes here</vt:lpstr>
      <vt:lpstr>Your Goes title Here</vt:lpstr>
      <vt:lpstr>PowerPoint Presentation</vt:lpstr>
      <vt:lpstr>PowerPoint Presentation</vt:lpstr>
      <vt:lpstr>PowerPoint Presentation</vt:lpstr>
      <vt:lpstr>PowerPoint Presentation</vt:lpstr>
      <vt:lpstr>Your title Here</vt:lpstr>
      <vt:lpstr>PowerPoint Presentation</vt:lpstr>
      <vt:lpstr>Add your title  Here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453</cp:revision>
  <dcterms:created xsi:type="dcterms:W3CDTF">2020-03-21T22:03:23Z</dcterms:created>
  <dcterms:modified xsi:type="dcterms:W3CDTF">2025-06-15T17:08:46Z</dcterms:modified>
</cp:coreProperties>
</file>