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1795" r:id="rId2"/>
    <p:sldId id="1484" r:id="rId3"/>
    <p:sldId id="1511" r:id="rId4"/>
    <p:sldId id="1504" r:id="rId5"/>
    <p:sldId id="1509" r:id="rId6"/>
    <p:sldId id="1515" r:id="rId7"/>
    <p:sldId id="1516" r:id="rId8"/>
    <p:sldId id="1517" r:id="rId9"/>
    <p:sldId id="1521" r:id="rId10"/>
    <p:sldId id="1506" r:id="rId11"/>
    <p:sldId id="1512" r:id="rId12"/>
    <p:sldId id="1508" r:id="rId13"/>
    <p:sldId id="1513" r:id="rId14"/>
    <p:sldId id="1514" r:id="rId15"/>
    <p:sldId id="1483" r:id="rId16"/>
    <p:sldId id="178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0EB2"/>
    <a:srgbClr val="02EDF1"/>
    <a:srgbClr val="7C40F4"/>
    <a:srgbClr val="E600BD"/>
    <a:srgbClr val="FF005E"/>
    <a:srgbClr val="FF7100"/>
    <a:srgbClr val="FFD32C"/>
    <a:srgbClr val="0D9DF3"/>
    <a:srgbClr val="2DCF94"/>
    <a:srgbClr val="DA30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E23007-768D-48BF-AF46-65B1D9502C0B}" v="3" dt="2025-04-26T15:20:24.1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52" autoAdjust="0"/>
    <p:restoredTop sz="95280"/>
  </p:normalViewPr>
  <p:slideViewPr>
    <p:cSldViewPr snapToGrid="0">
      <p:cViewPr varScale="1">
        <p:scale>
          <a:sx n="106" d="100"/>
          <a:sy n="106" d="100"/>
        </p:scale>
        <p:origin x="1152" y="43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75" d="100"/>
          <a:sy n="75" d="100"/>
        </p:scale>
        <p:origin x="768"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BEE23007-768D-48BF-AF46-65B1D9502C0B}"/>
    <pc:docChg chg="undo custSel addSld delSld modSld sldOrd">
      <pc:chgData name="Jolie Serrano Delgado" userId="d52b4219-5c60-4a0c-87ad-b1ec335c0c37" providerId="ADAL" clId="{BEE23007-768D-48BF-AF46-65B1D9502C0B}" dt="2025-04-26T15:21:23.762" v="20" actId="47"/>
      <pc:docMkLst>
        <pc:docMk/>
      </pc:docMkLst>
      <pc:sldChg chg="modSp del mod">
        <pc:chgData name="Jolie Serrano Delgado" userId="d52b4219-5c60-4a0c-87ad-b1ec335c0c37" providerId="ADAL" clId="{BEE23007-768D-48BF-AF46-65B1D9502C0B}" dt="2025-04-26T15:21:23.762" v="20" actId="47"/>
        <pc:sldMkLst>
          <pc:docMk/>
          <pc:sldMk cId="0" sldId="1482"/>
        </pc:sldMkLst>
        <pc:spChg chg="mod">
          <ac:chgData name="Jolie Serrano Delgado" userId="d52b4219-5c60-4a0c-87ad-b1ec335c0c37" providerId="ADAL" clId="{BEE23007-768D-48BF-AF46-65B1D9502C0B}" dt="2025-04-26T15:20:13.478" v="14" actId="21"/>
          <ac:spMkLst>
            <pc:docMk/>
            <pc:sldMk cId="0" sldId="1482"/>
            <ac:spMk id="55309" creationId="{00000000-0000-0000-0000-000000000000}"/>
          </ac:spMkLst>
        </pc:spChg>
      </pc:sldChg>
      <pc:sldChg chg="modSp mod">
        <pc:chgData name="Jolie Serrano Delgado" userId="d52b4219-5c60-4a0c-87ad-b1ec335c0c37" providerId="ADAL" clId="{BEE23007-768D-48BF-AF46-65B1D9502C0B}" dt="2025-04-26T15:14:55.075" v="5" actId="1076"/>
        <pc:sldMkLst>
          <pc:docMk/>
          <pc:sldMk cId="4021619780" sldId="1484"/>
        </pc:sldMkLst>
        <pc:spChg chg="mod">
          <ac:chgData name="Jolie Serrano Delgado" userId="d52b4219-5c60-4a0c-87ad-b1ec335c0c37" providerId="ADAL" clId="{BEE23007-768D-48BF-AF46-65B1D9502C0B}" dt="2025-04-26T15:14:55.075" v="5" actId="1076"/>
          <ac:spMkLst>
            <pc:docMk/>
            <pc:sldMk cId="4021619780" sldId="1484"/>
            <ac:spMk id="2" creationId="{E74B0003-6DE4-9B02-7B2B-EEDACDCF8023}"/>
          </ac:spMkLst>
        </pc:spChg>
      </pc:sldChg>
      <pc:sldChg chg="add ord">
        <pc:chgData name="Jolie Serrano Delgado" userId="d52b4219-5c60-4a0c-87ad-b1ec335c0c37" providerId="ADAL" clId="{BEE23007-768D-48BF-AF46-65B1D9502C0B}" dt="2025-04-26T15:14:46.481" v="2"/>
        <pc:sldMkLst>
          <pc:docMk/>
          <pc:sldMk cId="3313802975" sldId="1780"/>
        </pc:sldMkLst>
      </pc:sldChg>
      <pc:sldChg chg="del">
        <pc:chgData name="Jolie Serrano Delgado" userId="d52b4219-5c60-4a0c-87ad-b1ec335c0c37" providerId="ADAL" clId="{BEE23007-768D-48BF-AF46-65B1D9502C0B}" dt="2025-04-26T15:14:48.586" v="3" actId="47"/>
        <pc:sldMkLst>
          <pc:docMk/>
          <pc:sldMk cId="1656187330" sldId="1794"/>
        </pc:sldMkLst>
      </pc:sldChg>
      <pc:sldChg chg="delSp modSp add mod">
        <pc:chgData name="Jolie Serrano Delgado" userId="d52b4219-5c60-4a0c-87ad-b1ec335c0c37" providerId="ADAL" clId="{BEE23007-768D-48BF-AF46-65B1D9502C0B}" dt="2025-04-26T15:21:20.935" v="19" actId="207"/>
        <pc:sldMkLst>
          <pc:docMk/>
          <pc:sldMk cId="0" sldId="1795"/>
        </pc:sldMkLst>
        <pc:spChg chg="del">
          <ac:chgData name="Jolie Serrano Delgado" userId="d52b4219-5c60-4a0c-87ad-b1ec335c0c37" providerId="ADAL" clId="{BEE23007-768D-48BF-AF46-65B1D9502C0B}" dt="2025-04-26T15:20:24.136" v="16" actId="478"/>
          <ac:spMkLst>
            <pc:docMk/>
            <pc:sldMk cId="0" sldId="1795"/>
            <ac:spMk id="4" creationId="{AAF9FC72-0453-7837-4B94-15473B79D5BB}"/>
          </ac:spMkLst>
        </pc:spChg>
        <pc:spChg chg="del">
          <ac:chgData name="Jolie Serrano Delgado" userId="d52b4219-5c60-4a0c-87ad-b1ec335c0c37" providerId="ADAL" clId="{BEE23007-768D-48BF-AF46-65B1D9502C0B}" dt="2025-04-26T15:20:24.136" v="16" actId="478"/>
          <ac:spMkLst>
            <pc:docMk/>
            <pc:sldMk cId="0" sldId="1795"/>
            <ac:spMk id="5" creationId="{3B6A4067-420C-DF7C-13BB-0173C790FD18}"/>
          </ac:spMkLst>
        </pc:spChg>
        <pc:spChg chg="mod">
          <ac:chgData name="Jolie Serrano Delgado" userId="d52b4219-5c60-4a0c-87ad-b1ec335c0c37" providerId="ADAL" clId="{BEE23007-768D-48BF-AF46-65B1D9502C0B}" dt="2025-04-26T15:20:34.444" v="17" actId="207"/>
          <ac:spMkLst>
            <pc:docMk/>
            <pc:sldMk cId="0" sldId="1795"/>
            <ac:spMk id="18" creationId="{8F5F15BF-00E8-0146-9639-0FB07145B42A}"/>
          </ac:spMkLst>
        </pc:spChg>
        <pc:spChg chg="mod">
          <ac:chgData name="Jolie Serrano Delgado" userId="d52b4219-5c60-4a0c-87ad-b1ec335c0c37" providerId="ADAL" clId="{BEE23007-768D-48BF-AF46-65B1D9502C0B}" dt="2025-04-26T15:21:20.935" v="19" actId="207"/>
          <ac:spMkLst>
            <pc:docMk/>
            <pc:sldMk cId="0" sldId="1795"/>
            <ac:spMk id="55309" creationId="{00000000-0000-0000-0000-000000000000}"/>
          </ac:spMkLst>
        </pc:spChg>
      </pc:sldChg>
      <pc:sldMasterChg chg="delSldLayout">
        <pc:chgData name="Jolie Serrano Delgado" userId="d52b4219-5c60-4a0c-87ad-b1ec335c0c37" providerId="ADAL" clId="{BEE23007-768D-48BF-AF46-65B1D9502C0B}" dt="2025-04-26T15:14:48.586" v="3" actId="47"/>
        <pc:sldMasterMkLst>
          <pc:docMk/>
          <pc:sldMasterMk cId="2916016287" sldId="2147483648"/>
        </pc:sldMasterMkLst>
        <pc:sldLayoutChg chg="del">
          <pc:chgData name="Jolie Serrano Delgado" userId="d52b4219-5c60-4a0c-87ad-b1ec335c0c37" providerId="ADAL" clId="{BEE23007-768D-48BF-AF46-65B1D9502C0B}" dt="2025-04-26T15:14:48.586" v="3" actId="47"/>
          <pc:sldLayoutMkLst>
            <pc:docMk/>
            <pc:sldMasterMk cId="2916016287" sldId="2147483648"/>
            <pc:sldLayoutMk cId="2425276977" sldId="2147483682"/>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5F7126-B822-41AE-892A-5785A88118B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Lato Light" panose="020F0302020204030203" pitchFamily="34" charset="77"/>
            </a:endParaRPr>
          </a:p>
        </p:txBody>
      </p:sp>
      <p:sp>
        <p:nvSpPr>
          <p:cNvPr id="3" name="Date Placeholder 2">
            <a:extLst>
              <a:ext uri="{FF2B5EF4-FFF2-40B4-BE49-F238E27FC236}">
                <a16:creationId xmlns:a16="http://schemas.microsoft.com/office/drawing/2014/main" id="{23C9FC90-499A-4ED1-BDAE-456DC3E3FDC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387B3B-DE26-4C93-8722-1BA7A82C69F3}" type="datetimeFigureOut">
              <a:rPr lang="en-US" smtClean="0">
                <a:latin typeface="Lato Light" panose="020F0302020204030203" pitchFamily="34" charset="77"/>
              </a:rPr>
              <a:t>4/26/2025</a:t>
            </a:fld>
            <a:endParaRPr lang="en-US" dirty="0">
              <a:latin typeface="Lato Light" panose="020F0302020204030203" pitchFamily="34" charset="77"/>
            </a:endParaRPr>
          </a:p>
        </p:txBody>
      </p:sp>
      <p:sp>
        <p:nvSpPr>
          <p:cNvPr id="4" name="Footer Placeholder 3">
            <a:extLst>
              <a:ext uri="{FF2B5EF4-FFF2-40B4-BE49-F238E27FC236}">
                <a16:creationId xmlns:a16="http://schemas.microsoft.com/office/drawing/2014/main" id="{D6835687-B789-44CD-BDCB-64F27E51440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Lato Light" panose="020F0302020204030203" pitchFamily="34" charset="77"/>
            </a:endParaRPr>
          </a:p>
        </p:txBody>
      </p:sp>
      <p:sp>
        <p:nvSpPr>
          <p:cNvPr id="5" name="Slide Number Placeholder 4">
            <a:extLst>
              <a:ext uri="{FF2B5EF4-FFF2-40B4-BE49-F238E27FC236}">
                <a16:creationId xmlns:a16="http://schemas.microsoft.com/office/drawing/2014/main" id="{6F8C9B16-5263-468F-9A66-04713840689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08DF30F-227B-4DE2-B37C-EF4C37970A5E}" type="slidenum">
              <a:rPr lang="en-US" smtClean="0">
                <a:latin typeface="Lato Light" panose="020F0302020204030203" pitchFamily="34" charset="77"/>
              </a:rPr>
              <a:t>‹#›</a:t>
            </a:fld>
            <a:endParaRPr lang="en-US" dirty="0">
              <a:latin typeface="Lato Light" panose="020F0302020204030203" pitchFamily="34" charset="77"/>
            </a:endParaRPr>
          </a:p>
        </p:txBody>
      </p:sp>
    </p:spTree>
    <p:extLst>
      <p:ext uri="{BB962C8B-B14F-4D97-AF65-F5344CB8AC3E}">
        <p14:creationId xmlns:p14="http://schemas.microsoft.com/office/powerpoint/2010/main" val="21232311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Lato Light" panose="020F0302020204030203" pitchFamily="34" charset="77"/>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Lato Light" panose="020F0302020204030203" pitchFamily="34" charset="77"/>
              </a:defRPr>
            </a:lvl1pPr>
          </a:lstStyle>
          <a:p>
            <a:fld id="{B5D44844-CAE8-461C-85F6-688C358CA0ED}" type="datetimeFigureOut">
              <a:rPr lang="en-US" smtClean="0"/>
              <a:pPr/>
              <a:t>4/26/2025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Lato Light" panose="020F0302020204030203" pitchFamily="34" charset="77"/>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Lato Light" panose="020F0302020204030203" pitchFamily="34" charset="77"/>
              </a:defRPr>
            </a:lvl1pPr>
          </a:lstStyle>
          <a:p>
            <a:fld id="{587C9200-E78B-43A9-8F44-FFDBE80EA668}" type="slidenum">
              <a:rPr lang="en-US" smtClean="0"/>
              <a:pPr/>
              <a:t>‹#›</a:t>
            </a:fld>
            <a:endParaRPr lang="en-US" dirty="0"/>
          </a:p>
        </p:txBody>
      </p:sp>
    </p:spTree>
    <p:extLst>
      <p:ext uri="{BB962C8B-B14F-4D97-AF65-F5344CB8AC3E}">
        <p14:creationId xmlns:p14="http://schemas.microsoft.com/office/powerpoint/2010/main" val="2410865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Lato Light" panose="020F0302020204030203" pitchFamily="34" charset="77"/>
        <a:ea typeface="+mn-ea"/>
        <a:cs typeface="+mn-cs"/>
      </a:defRPr>
    </a:lvl1pPr>
    <a:lvl2pPr marL="457200" algn="l" defTabSz="914400" rtl="0" eaLnBrk="1" latinLnBrk="0" hangingPunct="1">
      <a:defRPr sz="1200" b="0" i="0" kern="1200">
        <a:solidFill>
          <a:schemeClr val="tx1"/>
        </a:solidFill>
        <a:latin typeface="Lato Light" panose="020F0302020204030203" pitchFamily="34" charset="77"/>
        <a:ea typeface="+mn-ea"/>
        <a:cs typeface="+mn-cs"/>
      </a:defRPr>
    </a:lvl2pPr>
    <a:lvl3pPr marL="914400" algn="l" defTabSz="914400" rtl="0" eaLnBrk="1" latinLnBrk="0" hangingPunct="1">
      <a:defRPr sz="1200" b="0" i="0" kern="1200">
        <a:solidFill>
          <a:schemeClr val="tx1"/>
        </a:solidFill>
        <a:latin typeface="Lato Light" panose="020F0302020204030203" pitchFamily="34" charset="77"/>
        <a:ea typeface="+mn-ea"/>
        <a:cs typeface="+mn-cs"/>
      </a:defRPr>
    </a:lvl3pPr>
    <a:lvl4pPr marL="1371600" algn="l" defTabSz="914400" rtl="0" eaLnBrk="1" latinLnBrk="0" hangingPunct="1">
      <a:defRPr sz="1200" b="0" i="0" kern="1200">
        <a:solidFill>
          <a:schemeClr val="tx1"/>
        </a:solidFill>
        <a:latin typeface="Lato Light" panose="020F0302020204030203" pitchFamily="34" charset="77"/>
        <a:ea typeface="+mn-ea"/>
        <a:cs typeface="+mn-cs"/>
      </a:defRPr>
    </a:lvl4pPr>
    <a:lvl5pPr marL="1828800" algn="l" defTabSz="914400" rtl="0" eaLnBrk="1" latinLnBrk="0" hangingPunct="1">
      <a:defRPr sz="1200" b="0" i="0" kern="1200">
        <a:solidFill>
          <a:schemeClr val="tx1"/>
        </a:solidFill>
        <a:latin typeface="Lato Light" panose="020F0302020204030203" pitchFamily="34" charset="77"/>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104451"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dirty="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998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Meet the Team">
    <p:spTree>
      <p:nvGrpSpPr>
        <p:cNvPr id="1" name=""/>
        <p:cNvGrpSpPr/>
        <p:nvPr/>
      </p:nvGrpSpPr>
      <p:grpSpPr>
        <a:xfrm>
          <a:off x="0" y="0"/>
          <a:ext cx="0" cy="0"/>
          <a:chOff x="0" y="0"/>
          <a:chExt cx="0" cy="0"/>
        </a:xfrm>
      </p:grpSpPr>
      <p:sp>
        <p:nvSpPr>
          <p:cNvPr id="70" name="Picture Placeholder 13"/>
          <p:cNvSpPr>
            <a:spLocks noGrp="1"/>
          </p:cNvSpPr>
          <p:nvPr>
            <p:ph type="pic" sz="quarter" idx="11"/>
          </p:nvPr>
        </p:nvSpPr>
        <p:spPr>
          <a:xfrm>
            <a:off x="1728662" y="1872316"/>
            <a:ext cx="2652423" cy="2650043"/>
          </a:xfrm>
          <a:prstGeom prst="ellipse">
            <a:avLst/>
          </a:prstGeom>
        </p:spPr>
        <p:txBody>
          <a:bodyPr rtlCol="0">
            <a:normAutofit/>
          </a:bodyPr>
          <a:lstStyle>
            <a:lvl1pPr marL="0" marR="0" indent="0" algn="l" defTabSz="914217" rtl="0" eaLnBrk="1" fontAlgn="auto" latinLnBrk="0" hangingPunct="1">
              <a:lnSpc>
                <a:spcPct val="90000"/>
              </a:lnSpc>
              <a:spcBef>
                <a:spcPts val="1000"/>
              </a:spcBef>
              <a:spcAft>
                <a:spcPts val="0"/>
              </a:spcAft>
              <a:buClrTx/>
              <a:buSzTx/>
              <a:buFont typeface="Arial" panose="020B0604020202020204" pitchFamily="34" charset="0"/>
              <a:buNone/>
              <a:tabLst/>
              <a:defRPr sz="1400">
                <a:latin typeface="Raleway Regular"/>
                <a:cs typeface="Raleway Regular"/>
              </a:defRPr>
            </a:lvl1pPr>
          </a:lstStyle>
          <a:p>
            <a:pPr lvl="0"/>
            <a:endParaRPr lang="en-US" noProof="0" dirty="0"/>
          </a:p>
        </p:txBody>
      </p:sp>
    </p:spTree>
    <p:extLst>
      <p:ext uri="{BB962C8B-B14F-4D97-AF65-F5344CB8AC3E}">
        <p14:creationId xmlns:p14="http://schemas.microsoft.com/office/powerpoint/2010/main" val="17101178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868491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8_Diseño personalizado">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68F813AD-5F2D-44AE-80DA-366EB65CDB66}"/>
              </a:ext>
            </a:extLst>
          </p:cNvPr>
          <p:cNvSpPr>
            <a:spLocks noGrp="1"/>
          </p:cNvSpPr>
          <p:nvPr>
            <p:ph type="pic" sz="quarter" idx="10" hasCustomPrompt="1"/>
          </p:nvPr>
        </p:nvSpPr>
        <p:spPr>
          <a:xfrm>
            <a:off x="0" y="0"/>
            <a:ext cx="1885950" cy="4133850"/>
          </a:xfrm>
          <a:prstGeom prst="rect">
            <a:avLst/>
          </a:prstGeom>
        </p:spPr>
        <p:txBody>
          <a:bodyPr/>
          <a:lstStyle>
            <a:lvl1pPr marL="0" indent="0">
              <a:buNone/>
              <a:defRPr sz="2000" b="0" i="0">
                <a:latin typeface="Lato Light" panose="020F0302020204030203" pitchFamily="34" charset="77"/>
              </a:defRPr>
            </a:lvl1pPr>
          </a:lstStyle>
          <a:p>
            <a:r>
              <a:rPr lang="en-US" dirty="0"/>
              <a:t>Click to add an image</a:t>
            </a:r>
          </a:p>
        </p:txBody>
      </p:sp>
      <p:sp>
        <p:nvSpPr>
          <p:cNvPr id="10" name="Marcador de posición de imagen 8">
            <a:extLst>
              <a:ext uri="{FF2B5EF4-FFF2-40B4-BE49-F238E27FC236}">
                <a16:creationId xmlns:a16="http://schemas.microsoft.com/office/drawing/2014/main" id="{F1746F06-22C1-421F-9A95-62031FF62499}"/>
              </a:ext>
            </a:extLst>
          </p:cNvPr>
          <p:cNvSpPr>
            <a:spLocks noGrp="1"/>
          </p:cNvSpPr>
          <p:nvPr>
            <p:ph type="pic" sz="quarter" idx="11" hasCustomPrompt="1"/>
          </p:nvPr>
        </p:nvSpPr>
        <p:spPr>
          <a:xfrm>
            <a:off x="2038350" y="2114550"/>
            <a:ext cx="1885950" cy="47434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1" name="Marcador de posición de imagen 8">
            <a:extLst>
              <a:ext uri="{FF2B5EF4-FFF2-40B4-BE49-F238E27FC236}">
                <a16:creationId xmlns:a16="http://schemas.microsoft.com/office/drawing/2014/main" id="{DF703AA5-6316-4567-AAAD-9F86F146FA78}"/>
              </a:ext>
            </a:extLst>
          </p:cNvPr>
          <p:cNvSpPr>
            <a:spLocks noGrp="1"/>
          </p:cNvSpPr>
          <p:nvPr>
            <p:ph type="pic" sz="quarter" idx="12" hasCustomPrompt="1"/>
          </p:nvPr>
        </p:nvSpPr>
        <p:spPr>
          <a:xfrm>
            <a:off x="0" y="4400551"/>
            <a:ext cx="1885950" cy="24574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2" name="Marcador de posición de imagen 8">
            <a:extLst>
              <a:ext uri="{FF2B5EF4-FFF2-40B4-BE49-F238E27FC236}">
                <a16:creationId xmlns:a16="http://schemas.microsoft.com/office/drawing/2014/main" id="{C18A8DC7-B4A9-4612-8CD7-7418A53ED09A}"/>
              </a:ext>
            </a:extLst>
          </p:cNvPr>
          <p:cNvSpPr>
            <a:spLocks noGrp="1"/>
          </p:cNvSpPr>
          <p:nvPr>
            <p:ph type="pic" sz="quarter" idx="13" hasCustomPrompt="1"/>
          </p:nvPr>
        </p:nvSpPr>
        <p:spPr>
          <a:xfrm>
            <a:off x="2038350" y="0"/>
            <a:ext cx="1885950" cy="18669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3" name="Marcador de posición de imagen 8">
            <a:extLst>
              <a:ext uri="{FF2B5EF4-FFF2-40B4-BE49-F238E27FC236}">
                <a16:creationId xmlns:a16="http://schemas.microsoft.com/office/drawing/2014/main" id="{91D4DFA1-F1D4-4B36-9840-9A32ACAF5564}"/>
              </a:ext>
            </a:extLst>
          </p:cNvPr>
          <p:cNvSpPr>
            <a:spLocks noGrp="1"/>
          </p:cNvSpPr>
          <p:nvPr>
            <p:ph type="pic" sz="quarter" idx="14" hasCustomPrompt="1"/>
          </p:nvPr>
        </p:nvSpPr>
        <p:spPr>
          <a:xfrm>
            <a:off x="4210050" y="-28575"/>
            <a:ext cx="1885950" cy="41338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4" name="Marcador de posición de imagen 8">
            <a:extLst>
              <a:ext uri="{FF2B5EF4-FFF2-40B4-BE49-F238E27FC236}">
                <a16:creationId xmlns:a16="http://schemas.microsoft.com/office/drawing/2014/main" id="{EC0721D3-A58B-4998-9BAC-F18A1A3E6903}"/>
              </a:ext>
            </a:extLst>
          </p:cNvPr>
          <p:cNvSpPr>
            <a:spLocks noGrp="1"/>
          </p:cNvSpPr>
          <p:nvPr>
            <p:ph type="pic" sz="quarter" idx="15" hasCustomPrompt="1"/>
          </p:nvPr>
        </p:nvSpPr>
        <p:spPr>
          <a:xfrm>
            <a:off x="4210050" y="4371976"/>
            <a:ext cx="1885950" cy="24574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5" name="Título 14">
            <a:extLst>
              <a:ext uri="{FF2B5EF4-FFF2-40B4-BE49-F238E27FC236}">
                <a16:creationId xmlns:a16="http://schemas.microsoft.com/office/drawing/2014/main" id="{C5704FC6-DB32-4B42-A88C-9A7BF0067C9B}"/>
              </a:ext>
            </a:extLst>
          </p:cNvPr>
          <p:cNvSpPr>
            <a:spLocks noGrp="1"/>
          </p:cNvSpPr>
          <p:nvPr>
            <p:ph type="title" hasCustomPrompt="1"/>
          </p:nvPr>
        </p:nvSpPr>
        <p:spPr>
          <a:xfrm>
            <a:off x="6915150" y="1204118"/>
            <a:ext cx="4362450" cy="1325563"/>
          </a:xfrm>
          <a:prstGeom prst="rect">
            <a:avLst/>
          </a:prstGeom>
        </p:spPr>
        <p:txBody>
          <a:bodyPr/>
          <a:lstStyle>
            <a:lvl1pPr algn="ctr">
              <a:defRPr sz="4000" b="0" i="0">
                <a:latin typeface="Arial Black" panose="020B0A04020102020204" pitchFamily="34" charset="0"/>
                <a:cs typeface="Arial" panose="020B0604020202020204" pitchFamily="34" charset="0"/>
              </a:defRPr>
            </a:lvl1pPr>
          </a:lstStyle>
          <a:p>
            <a:r>
              <a:rPr lang="es-ES" dirty="0"/>
              <a:t>CLICK TO ADD YOUR TITLE </a:t>
            </a:r>
            <a:endParaRPr lang="en-US" dirty="0"/>
          </a:p>
        </p:txBody>
      </p:sp>
      <p:sp>
        <p:nvSpPr>
          <p:cNvPr id="17" name="Marcador de texto 16">
            <a:extLst>
              <a:ext uri="{FF2B5EF4-FFF2-40B4-BE49-F238E27FC236}">
                <a16:creationId xmlns:a16="http://schemas.microsoft.com/office/drawing/2014/main" id="{75E97B75-E5A2-4660-9C88-ACB1D7EC76FC}"/>
              </a:ext>
            </a:extLst>
          </p:cNvPr>
          <p:cNvSpPr>
            <a:spLocks noGrp="1"/>
          </p:cNvSpPr>
          <p:nvPr>
            <p:ph type="body" sz="quarter" idx="16" hasCustomPrompt="1"/>
          </p:nvPr>
        </p:nvSpPr>
        <p:spPr>
          <a:xfrm>
            <a:off x="6915150" y="2895600"/>
            <a:ext cx="4362450" cy="2759075"/>
          </a:xfrm>
          <a:prstGeom prst="rect">
            <a:avLst/>
          </a:prstGeom>
        </p:spPr>
        <p:txBody>
          <a:bodyPr/>
          <a:lstStyle>
            <a:lvl1pPr marL="0" indent="0">
              <a:buNone/>
              <a:defRPr sz="2400" b="0" i="0">
                <a:latin typeface="Lato Light" panose="020F0302020204030203" pitchFamily="34" charset="77"/>
                <a:cs typeface="Arial" panose="020B0604020202020204" pitchFamily="34" charset="0"/>
              </a:defRPr>
            </a:lvl1pPr>
          </a:lstStyle>
          <a:p>
            <a:pPr lvl="0"/>
            <a:r>
              <a:rPr lang="en-US" dirty="0"/>
              <a:t>Click to add text</a:t>
            </a:r>
          </a:p>
        </p:txBody>
      </p:sp>
    </p:spTree>
    <p:extLst>
      <p:ext uri="{BB962C8B-B14F-4D97-AF65-F5344CB8AC3E}">
        <p14:creationId xmlns:p14="http://schemas.microsoft.com/office/powerpoint/2010/main" val="97207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8" name="Marcador de posición de imagen 7">
            <a:extLst>
              <a:ext uri="{FF2B5EF4-FFF2-40B4-BE49-F238E27FC236}">
                <a16:creationId xmlns:a16="http://schemas.microsoft.com/office/drawing/2014/main" id="{7502D2F7-FD87-46B5-8A48-E6779DE039A7}"/>
              </a:ext>
            </a:extLst>
          </p:cNvPr>
          <p:cNvSpPr>
            <a:spLocks noGrp="1"/>
          </p:cNvSpPr>
          <p:nvPr>
            <p:ph type="pic" sz="quarter" idx="10" hasCustomPrompt="1"/>
          </p:nvPr>
        </p:nvSpPr>
        <p:spPr>
          <a:xfrm>
            <a:off x="0" y="0"/>
            <a:ext cx="2933700" cy="6858000"/>
          </a:xfrm>
          <a:prstGeom prst="rect">
            <a:avLst/>
          </a:prstGeom>
        </p:spPr>
        <p:txBody>
          <a:bodyPr/>
          <a:lstStyle>
            <a:lvl1pPr marL="0" indent="0">
              <a:buNone/>
              <a:defRPr sz="2400" b="0" i="0">
                <a:latin typeface="Lato Light" panose="020F0302020204030203" pitchFamily="34" charset="77"/>
              </a:defRPr>
            </a:lvl1pPr>
          </a:lstStyle>
          <a:p>
            <a:r>
              <a:rPr lang="en-US" dirty="0"/>
              <a:t>Click to add an image</a:t>
            </a:r>
          </a:p>
        </p:txBody>
      </p:sp>
      <p:sp>
        <p:nvSpPr>
          <p:cNvPr id="9" name="Marcador de posición de imagen 7">
            <a:extLst>
              <a:ext uri="{FF2B5EF4-FFF2-40B4-BE49-F238E27FC236}">
                <a16:creationId xmlns:a16="http://schemas.microsoft.com/office/drawing/2014/main" id="{7EB8FA60-C087-490F-8918-39EC58FE875C}"/>
              </a:ext>
            </a:extLst>
          </p:cNvPr>
          <p:cNvSpPr>
            <a:spLocks noGrp="1"/>
          </p:cNvSpPr>
          <p:nvPr>
            <p:ph type="pic" sz="quarter" idx="11" hasCustomPrompt="1"/>
          </p:nvPr>
        </p:nvSpPr>
        <p:spPr>
          <a:xfrm>
            <a:off x="2971800" y="0"/>
            <a:ext cx="2628900" cy="20383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0" name="Marcador de posición de imagen 7">
            <a:extLst>
              <a:ext uri="{FF2B5EF4-FFF2-40B4-BE49-F238E27FC236}">
                <a16:creationId xmlns:a16="http://schemas.microsoft.com/office/drawing/2014/main" id="{8190A3FB-783F-424B-AE5A-3AFB2A7A4622}"/>
              </a:ext>
            </a:extLst>
          </p:cNvPr>
          <p:cNvSpPr>
            <a:spLocks noGrp="1"/>
          </p:cNvSpPr>
          <p:nvPr>
            <p:ph type="pic" sz="quarter" idx="12" hasCustomPrompt="1"/>
          </p:nvPr>
        </p:nvSpPr>
        <p:spPr>
          <a:xfrm>
            <a:off x="2952750" y="4533900"/>
            <a:ext cx="2628900" cy="23241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5" name="Rectángulo 50">
            <a:extLst>
              <a:ext uri="{FF2B5EF4-FFF2-40B4-BE49-F238E27FC236}">
                <a16:creationId xmlns:a16="http://schemas.microsoft.com/office/drawing/2014/main" id="{3C6DAA66-6545-4DE6-B061-1C163CD2B977}"/>
              </a:ext>
            </a:extLst>
          </p:cNvPr>
          <p:cNvSpPr/>
          <p:nvPr userDrawn="1"/>
        </p:nvSpPr>
        <p:spPr>
          <a:xfrm>
            <a:off x="2971800" y="2038350"/>
            <a:ext cx="9220200" cy="2495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Lato Light" panose="020F0302020204030203" pitchFamily="34" charset="77"/>
            </a:endParaRPr>
          </a:p>
        </p:txBody>
      </p:sp>
      <p:sp>
        <p:nvSpPr>
          <p:cNvPr id="2" name="Title 1">
            <a:extLst>
              <a:ext uri="{FF2B5EF4-FFF2-40B4-BE49-F238E27FC236}">
                <a16:creationId xmlns:a16="http://schemas.microsoft.com/office/drawing/2014/main" id="{CCD514A5-C408-4F3D-A7BB-B838D54DD1F9}"/>
              </a:ext>
            </a:extLst>
          </p:cNvPr>
          <p:cNvSpPr>
            <a:spLocks noGrp="1"/>
          </p:cNvSpPr>
          <p:nvPr>
            <p:ph type="title"/>
          </p:nvPr>
        </p:nvSpPr>
        <p:spPr>
          <a:xfrm>
            <a:off x="6438900" y="365125"/>
            <a:ext cx="5581650" cy="1325563"/>
          </a:xfrm>
          <a:prstGeom prst="rect">
            <a:avLst/>
          </a:prstGeom>
        </p:spPr>
        <p:txBody>
          <a:bodyPr/>
          <a:lstStyle>
            <a:lvl1pPr>
              <a:defRPr b="0" i="0">
                <a:latin typeface="Lato Light" panose="020F0302020204030203" pitchFamily="34" charset="77"/>
              </a:defRPr>
            </a:lvl1pPr>
          </a:lstStyle>
          <a:p>
            <a:r>
              <a:rPr lang="en-US" dirty="0"/>
              <a:t>Click to edit Master title style</a:t>
            </a:r>
          </a:p>
        </p:txBody>
      </p:sp>
      <p:sp>
        <p:nvSpPr>
          <p:cNvPr id="4" name="Text Placeholder 3">
            <a:extLst>
              <a:ext uri="{FF2B5EF4-FFF2-40B4-BE49-F238E27FC236}">
                <a16:creationId xmlns:a16="http://schemas.microsoft.com/office/drawing/2014/main" id="{7F890EFB-5067-4A7C-8457-59B6510E4E83}"/>
              </a:ext>
            </a:extLst>
          </p:cNvPr>
          <p:cNvSpPr>
            <a:spLocks noGrp="1"/>
          </p:cNvSpPr>
          <p:nvPr>
            <p:ph type="body" sz="quarter" idx="13"/>
          </p:nvPr>
        </p:nvSpPr>
        <p:spPr>
          <a:xfrm>
            <a:off x="6096000" y="4781550"/>
            <a:ext cx="5600700" cy="1790700"/>
          </a:xfrm>
          <a:prstGeom prst="rect">
            <a:avLst/>
          </a:prstGeom>
        </p:spPr>
        <p:txBody>
          <a:bodyPr/>
          <a:lstStyle>
            <a:lvl1pPr marL="0" indent="0">
              <a:buNone/>
              <a:defRPr sz="2000" b="0" i="0">
                <a:latin typeface="Lato Light" panose="020F0302020204030203" pitchFamily="34" charset="77"/>
              </a:defRPr>
            </a:lvl1pPr>
          </a:lstStyle>
          <a:p>
            <a:pPr lvl="0"/>
            <a:endParaRPr lang="en-US" dirty="0"/>
          </a:p>
        </p:txBody>
      </p:sp>
      <p:sp>
        <p:nvSpPr>
          <p:cNvPr id="11" name="Text Placeholder 3">
            <a:extLst>
              <a:ext uri="{FF2B5EF4-FFF2-40B4-BE49-F238E27FC236}">
                <a16:creationId xmlns:a16="http://schemas.microsoft.com/office/drawing/2014/main" id="{9D2B4C6F-DBA0-4F3E-BEBC-BC48B928E10D}"/>
              </a:ext>
            </a:extLst>
          </p:cNvPr>
          <p:cNvSpPr>
            <a:spLocks noGrp="1"/>
          </p:cNvSpPr>
          <p:nvPr>
            <p:ph type="body" sz="quarter" idx="14"/>
          </p:nvPr>
        </p:nvSpPr>
        <p:spPr>
          <a:xfrm>
            <a:off x="3371850" y="2286000"/>
            <a:ext cx="8324850" cy="1790700"/>
          </a:xfrm>
          <a:prstGeom prst="rect">
            <a:avLst/>
          </a:prstGeom>
        </p:spPr>
        <p:txBody>
          <a:bodyPr/>
          <a:lstStyle>
            <a:lvl1pPr marL="0" indent="0">
              <a:buNone/>
              <a:defRPr sz="2000" b="0" i="0">
                <a:solidFill>
                  <a:schemeClr val="bg1"/>
                </a:solidFill>
                <a:latin typeface="Lato Light" panose="020F0302020204030203" pitchFamily="34" charset="77"/>
              </a:defRPr>
            </a:lvl1pPr>
          </a:lstStyle>
          <a:p>
            <a:pPr lvl="0"/>
            <a:endParaRPr lang="en-US" dirty="0"/>
          </a:p>
        </p:txBody>
      </p:sp>
    </p:spTree>
    <p:extLst>
      <p:ext uri="{BB962C8B-B14F-4D97-AF65-F5344CB8AC3E}">
        <p14:creationId xmlns:p14="http://schemas.microsoft.com/office/powerpoint/2010/main" val="93185528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Diseño personalizado">
    <p:spTree>
      <p:nvGrpSpPr>
        <p:cNvPr id="1" name=""/>
        <p:cNvGrpSpPr/>
        <p:nvPr/>
      </p:nvGrpSpPr>
      <p:grpSpPr>
        <a:xfrm>
          <a:off x="0" y="0"/>
          <a:ext cx="0" cy="0"/>
          <a:chOff x="0" y="0"/>
          <a:chExt cx="0" cy="0"/>
        </a:xfrm>
      </p:grpSpPr>
      <p:sp>
        <p:nvSpPr>
          <p:cNvPr id="12" name="Marcador de posición de imagen 11">
            <a:extLst>
              <a:ext uri="{FF2B5EF4-FFF2-40B4-BE49-F238E27FC236}">
                <a16:creationId xmlns:a16="http://schemas.microsoft.com/office/drawing/2014/main" id="{61000F36-34BE-4475-8A95-44F5434A4FF4}"/>
              </a:ext>
            </a:extLst>
          </p:cNvPr>
          <p:cNvSpPr>
            <a:spLocks noGrp="1"/>
          </p:cNvSpPr>
          <p:nvPr>
            <p:ph type="pic" sz="quarter" idx="11" hasCustomPrompt="1"/>
          </p:nvPr>
        </p:nvSpPr>
        <p:spPr>
          <a:xfrm>
            <a:off x="7886700" y="2124075"/>
            <a:ext cx="3867150" cy="2152650"/>
          </a:xfrm>
          <a:prstGeom prst="rect">
            <a:avLst/>
          </a:prstGeom>
        </p:spPr>
        <p:txBody>
          <a:bodyPr/>
          <a:lstStyle>
            <a:lvl1pPr marL="0" indent="0">
              <a:buNone/>
              <a:defRPr b="0" i="0">
                <a:latin typeface="Lato Light" panose="020F0302020204030203" pitchFamily="34" charset="77"/>
              </a:defRPr>
            </a:lvl1pPr>
          </a:lstStyle>
          <a:p>
            <a:r>
              <a:rPr lang="en-US" dirty="0"/>
              <a:t>Click to add an image</a:t>
            </a:r>
          </a:p>
        </p:txBody>
      </p:sp>
      <p:sp>
        <p:nvSpPr>
          <p:cNvPr id="13" name="Marcador de posición de imagen 11">
            <a:extLst>
              <a:ext uri="{FF2B5EF4-FFF2-40B4-BE49-F238E27FC236}">
                <a16:creationId xmlns:a16="http://schemas.microsoft.com/office/drawing/2014/main" id="{AE40C6F9-DBDB-4FA5-8CC9-EC44A1C6043A}"/>
              </a:ext>
            </a:extLst>
          </p:cNvPr>
          <p:cNvSpPr>
            <a:spLocks noGrp="1"/>
          </p:cNvSpPr>
          <p:nvPr>
            <p:ph type="pic" sz="quarter" idx="12" hasCustomPrompt="1"/>
          </p:nvPr>
        </p:nvSpPr>
        <p:spPr>
          <a:xfrm>
            <a:off x="552450" y="2124075"/>
            <a:ext cx="3867150" cy="2152650"/>
          </a:xfrm>
          <a:prstGeom prst="rect">
            <a:avLst/>
          </a:prstGeom>
        </p:spPr>
        <p:txBody>
          <a:bodyPr/>
          <a:lstStyle>
            <a:lvl1pPr marL="0" indent="0">
              <a:buNone/>
              <a:defRPr b="0" i="0">
                <a:latin typeface="Lato Light" panose="020F0302020204030203" pitchFamily="34" charset="77"/>
              </a:defRPr>
            </a:lvl1pPr>
          </a:lstStyle>
          <a:p>
            <a:r>
              <a:rPr lang="en-US" dirty="0"/>
              <a:t>Click to add an image</a:t>
            </a:r>
          </a:p>
        </p:txBody>
      </p:sp>
      <p:sp>
        <p:nvSpPr>
          <p:cNvPr id="10" name="Marcador de posición de imagen 9">
            <a:extLst>
              <a:ext uri="{FF2B5EF4-FFF2-40B4-BE49-F238E27FC236}">
                <a16:creationId xmlns:a16="http://schemas.microsoft.com/office/drawing/2014/main" id="{E1D08B23-DDD4-4403-A15B-443FE5DBDB8D}"/>
              </a:ext>
            </a:extLst>
          </p:cNvPr>
          <p:cNvSpPr>
            <a:spLocks noGrp="1"/>
          </p:cNvSpPr>
          <p:nvPr>
            <p:ph type="pic" sz="quarter" idx="10" hasCustomPrompt="1"/>
          </p:nvPr>
        </p:nvSpPr>
        <p:spPr>
          <a:xfrm>
            <a:off x="4419600" y="2209800"/>
            <a:ext cx="3352800" cy="1981200"/>
          </a:xfrm>
          <a:prstGeom prst="rect">
            <a:avLst/>
          </a:prstGeom>
        </p:spPr>
        <p:txBody>
          <a:bodyPr/>
          <a:lstStyle>
            <a:lvl1pPr marL="0" indent="0">
              <a:buNone/>
              <a:defRPr sz="2400" b="0" i="0">
                <a:latin typeface="Lato Light" panose="020F0302020204030203" pitchFamily="34" charset="77"/>
              </a:defRPr>
            </a:lvl1pPr>
          </a:lstStyle>
          <a:p>
            <a:r>
              <a:rPr lang="en-US" dirty="0"/>
              <a:t>Click to add an image</a:t>
            </a:r>
          </a:p>
        </p:txBody>
      </p:sp>
      <p:sp>
        <p:nvSpPr>
          <p:cNvPr id="2" name="Title 1">
            <a:extLst>
              <a:ext uri="{FF2B5EF4-FFF2-40B4-BE49-F238E27FC236}">
                <a16:creationId xmlns:a16="http://schemas.microsoft.com/office/drawing/2014/main" id="{B21CDD1F-8CBD-439A-98C0-D42DDE53D7F7}"/>
              </a:ext>
            </a:extLst>
          </p:cNvPr>
          <p:cNvSpPr>
            <a:spLocks noGrp="1"/>
          </p:cNvSpPr>
          <p:nvPr>
            <p:ph type="title"/>
          </p:nvPr>
        </p:nvSpPr>
        <p:spPr>
          <a:xfrm>
            <a:off x="838200" y="765175"/>
            <a:ext cx="10515600" cy="758825"/>
          </a:xfrm>
          <a:prstGeom prst="rect">
            <a:avLst/>
          </a:prstGeom>
        </p:spPr>
        <p:txBody>
          <a:bodyPr/>
          <a:lstStyle>
            <a:lvl1pPr algn="ctr">
              <a:defRPr b="0" i="0">
                <a:latin typeface="Lato Light" panose="020F0302020204030203" pitchFamily="34" charset="77"/>
              </a:defRPr>
            </a:lvl1pPr>
          </a:lstStyle>
          <a:p>
            <a:r>
              <a:rPr lang="en-US" dirty="0"/>
              <a:t>Click to edit Master title style</a:t>
            </a:r>
          </a:p>
        </p:txBody>
      </p:sp>
      <p:sp>
        <p:nvSpPr>
          <p:cNvPr id="4" name="Text Placeholder 3">
            <a:extLst>
              <a:ext uri="{FF2B5EF4-FFF2-40B4-BE49-F238E27FC236}">
                <a16:creationId xmlns:a16="http://schemas.microsoft.com/office/drawing/2014/main" id="{047ACFD7-3245-4B7D-89A4-43E2B70C0FA2}"/>
              </a:ext>
            </a:extLst>
          </p:cNvPr>
          <p:cNvSpPr>
            <a:spLocks noGrp="1"/>
          </p:cNvSpPr>
          <p:nvPr>
            <p:ph type="body" sz="quarter" idx="13"/>
          </p:nvPr>
        </p:nvSpPr>
        <p:spPr>
          <a:xfrm>
            <a:off x="552450" y="4591050"/>
            <a:ext cx="11201400" cy="1828800"/>
          </a:xfrm>
          <a:prstGeom prst="rect">
            <a:avLst/>
          </a:prstGeom>
        </p:spPr>
        <p:txBody>
          <a:bodyPr/>
          <a:lstStyle>
            <a:lvl1pPr>
              <a:defRPr b="0" i="0">
                <a:latin typeface="Lato Light" panose="020F0302020204030203" pitchFamily="34" charset="77"/>
              </a:defRPr>
            </a:lvl1pPr>
          </a:lstStyle>
          <a:p>
            <a:pPr lvl="0"/>
            <a:endParaRPr lang="en-US" dirty="0"/>
          </a:p>
        </p:txBody>
      </p:sp>
    </p:spTree>
    <p:extLst>
      <p:ext uri="{BB962C8B-B14F-4D97-AF65-F5344CB8AC3E}">
        <p14:creationId xmlns:p14="http://schemas.microsoft.com/office/powerpoint/2010/main" val="1977531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Diseño personalizado">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A4174DE7-E5E9-4E28-86CF-191B3F9D83C2}"/>
              </a:ext>
            </a:extLst>
          </p:cNvPr>
          <p:cNvSpPr>
            <a:spLocks noGrp="1"/>
          </p:cNvSpPr>
          <p:nvPr>
            <p:ph type="pic" sz="quarter" idx="10"/>
          </p:nvPr>
        </p:nvSpPr>
        <p:spPr>
          <a:xfrm>
            <a:off x="0" y="0"/>
            <a:ext cx="3267076" cy="6858000"/>
          </a:xfrm>
          <a:prstGeom prst="rect">
            <a:avLst/>
          </a:prstGeom>
        </p:spPr>
        <p:txBody>
          <a:bodyPr/>
          <a:lstStyle>
            <a:lvl1pPr>
              <a:defRPr b="0" i="0">
                <a:latin typeface="Lato Light" panose="020F0302020204030203" pitchFamily="34" charset="77"/>
              </a:defRPr>
            </a:lvl1pPr>
          </a:lstStyle>
          <a:p>
            <a:endParaRPr lang="en-US" dirty="0"/>
          </a:p>
        </p:txBody>
      </p:sp>
      <p:sp>
        <p:nvSpPr>
          <p:cNvPr id="6" name="Marcador de posición de imagen 5">
            <a:extLst>
              <a:ext uri="{FF2B5EF4-FFF2-40B4-BE49-F238E27FC236}">
                <a16:creationId xmlns:a16="http://schemas.microsoft.com/office/drawing/2014/main" id="{979A3578-DD34-4060-A5E1-0BA9DE307771}"/>
              </a:ext>
            </a:extLst>
          </p:cNvPr>
          <p:cNvSpPr>
            <a:spLocks noGrp="1"/>
          </p:cNvSpPr>
          <p:nvPr>
            <p:ph type="pic" sz="quarter" idx="11"/>
          </p:nvPr>
        </p:nvSpPr>
        <p:spPr>
          <a:xfrm>
            <a:off x="3362325" y="4127500"/>
            <a:ext cx="3146051" cy="2730500"/>
          </a:xfrm>
          <a:prstGeom prst="rect">
            <a:avLst/>
          </a:prstGeom>
        </p:spPr>
        <p:txBody>
          <a:bodyPr/>
          <a:lstStyle>
            <a:lvl1pPr>
              <a:defRPr b="0" i="0">
                <a:latin typeface="Lato Light" panose="020F0302020204030203" pitchFamily="34" charset="77"/>
              </a:defRPr>
            </a:lvl1pPr>
          </a:lstStyle>
          <a:p>
            <a:endParaRPr lang="en-US" dirty="0"/>
          </a:p>
        </p:txBody>
      </p:sp>
      <p:sp>
        <p:nvSpPr>
          <p:cNvPr id="8" name="Marcador de posición de imagen 7">
            <a:extLst>
              <a:ext uri="{FF2B5EF4-FFF2-40B4-BE49-F238E27FC236}">
                <a16:creationId xmlns:a16="http://schemas.microsoft.com/office/drawing/2014/main" id="{C1CE725C-5C7E-43FB-961B-31BE85478CF9}"/>
              </a:ext>
            </a:extLst>
          </p:cNvPr>
          <p:cNvSpPr>
            <a:spLocks noGrp="1"/>
          </p:cNvSpPr>
          <p:nvPr>
            <p:ph type="pic" sz="quarter" idx="12"/>
          </p:nvPr>
        </p:nvSpPr>
        <p:spPr>
          <a:xfrm>
            <a:off x="6508376" y="0"/>
            <a:ext cx="5683624" cy="2662238"/>
          </a:xfrm>
          <a:prstGeom prst="rect">
            <a:avLst/>
          </a:prstGeom>
        </p:spPr>
        <p:txBody>
          <a:bodyPr/>
          <a:lstStyle>
            <a:lvl1pPr>
              <a:defRPr b="0" i="0">
                <a:latin typeface="Lato Light" panose="020F0302020204030203" pitchFamily="34" charset="77"/>
              </a:defRPr>
            </a:lvl1pPr>
          </a:lstStyle>
          <a:p>
            <a:endParaRPr lang="en-US" dirty="0"/>
          </a:p>
        </p:txBody>
      </p:sp>
      <p:sp>
        <p:nvSpPr>
          <p:cNvPr id="4" name="Text Placeholder 3">
            <a:extLst>
              <a:ext uri="{FF2B5EF4-FFF2-40B4-BE49-F238E27FC236}">
                <a16:creationId xmlns:a16="http://schemas.microsoft.com/office/drawing/2014/main" id="{C8482A58-D2F7-4303-B2D8-F5FEB6E890F7}"/>
              </a:ext>
            </a:extLst>
          </p:cNvPr>
          <p:cNvSpPr>
            <a:spLocks noGrp="1"/>
          </p:cNvSpPr>
          <p:nvPr>
            <p:ph type="body" sz="quarter" idx="13"/>
          </p:nvPr>
        </p:nvSpPr>
        <p:spPr>
          <a:xfrm>
            <a:off x="6924674" y="3124200"/>
            <a:ext cx="4956362" cy="3238500"/>
          </a:xfrm>
          <a:prstGeom prst="rect">
            <a:avLst/>
          </a:prstGeom>
        </p:spPr>
        <p:txBody>
          <a:bodyPr/>
          <a:lstStyle>
            <a:lvl1pPr>
              <a:defRPr sz="2000" b="0" i="0">
                <a:latin typeface="Lato Light" panose="020F0302020204030203" pitchFamily="34" charset="77"/>
              </a:defRPr>
            </a:lvl1pPr>
          </a:lstStyle>
          <a:p>
            <a:pPr lvl="0"/>
            <a:endParaRPr lang="en-US" dirty="0"/>
          </a:p>
        </p:txBody>
      </p:sp>
      <p:sp>
        <p:nvSpPr>
          <p:cNvPr id="5" name="Title 4">
            <a:extLst>
              <a:ext uri="{FF2B5EF4-FFF2-40B4-BE49-F238E27FC236}">
                <a16:creationId xmlns:a16="http://schemas.microsoft.com/office/drawing/2014/main" id="{6BD5D71A-9496-49ED-92AE-E16EAA53A9E0}"/>
              </a:ext>
            </a:extLst>
          </p:cNvPr>
          <p:cNvSpPr>
            <a:spLocks noGrp="1"/>
          </p:cNvSpPr>
          <p:nvPr>
            <p:ph type="title"/>
          </p:nvPr>
        </p:nvSpPr>
        <p:spPr>
          <a:xfrm>
            <a:off x="3619500" y="365125"/>
            <a:ext cx="2647950" cy="2759075"/>
          </a:xfrm>
          <a:prstGeom prst="rect">
            <a:avLst/>
          </a:prstGeom>
        </p:spPr>
        <p:txBody>
          <a:bodyPr/>
          <a:lstStyle>
            <a:lvl1pPr>
              <a:defRPr b="0" i="0">
                <a:latin typeface="Lato Light" panose="020F0302020204030203" pitchFamily="34" charset="77"/>
              </a:defRPr>
            </a:lvl1pPr>
          </a:lstStyle>
          <a:p>
            <a:r>
              <a:rPr lang="en-US" dirty="0"/>
              <a:t>Click to edit Master title style</a:t>
            </a:r>
          </a:p>
        </p:txBody>
      </p:sp>
    </p:spTree>
    <p:extLst>
      <p:ext uri="{BB962C8B-B14F-4D97-AF65-F5344CB8AC3E}">
        <p14:creationId xmlns:p14="http://schemas.microsoft.com/office/powerpoint/2010/main" val="14968448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Diapositia 2">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BEE5F2D-7901-4B5B-B467-109CEEE014D2}"/>
              </a:ext>
            </a:extLst>
          </p:cNvPr>
          <p:cNvSpPr>
            <a:spLocks noGrp="1"/>
          </p:cNvSpPr>
          <p:nvPr>
            <p:ph type="pic" sz="quarter" idx="10" hasCustomPrompt="1"/>
          </p:nvPr>
        </p:nvSpPr>
        <p:spPr>
          <a:xfrm>
            <a:off x="4129553" y="1223496"/>
            <a:ext cx="2408238" cy="2406650"/>
          </a:xfrm>
          <a:prstGeom prst="rect">
            <a:avLst/>
          </a:prstGeom>
        </p:spPr>
        <p:txBody>
          <a:bodyPr/>
          <a:lstStyle>
            <a:lvl1pPr marL="0" indent="0">
              <a:buNone/>
              <a:defRPr b="0" i="0">
                <a:latin typeface="Lato Light" panose="020F0302020204030203" pitchFamily="34" charset="77"/>
              </a:defRPr>
            </a:lvl1pPr>
          </a:lstStyle>
          <a:p>
            <a:r>
              <a:rPr lang="en-US" dirty="0"/>
              <a:t>Click to add an image</a:t>
            </a:r>
          </a:p>
        </p:txBody>
      </p:sp>
      <p:sp>
        <p:nvSpPr>
          <p:cNvPr id="5" name="Marcador de posición de imagen 2">
            <a:extLst>
              <a:ext uri="{FF2B5EF4-FFF2-40B4-BE49-F238E27FC236}">
                <a16:creationId xmlns:a16="http://schemas.microsoft.com/office/drawing/2014/main" id="{689260B2-A012-49D9-A67A-ACBD4CB3BEF5}"/>
              </a:ext>
            </a:extLst>
          </p:cNvPr>
          <p:cNvSpPr>
            <a:spLocks noGrp="1"/>
          </p:cNvSpPr>
          <p:nvPr>
            <p:ph type="pic" sz="quarter" idx="11" hasCustomPrompt="1"/>
          </p:nvPr>
        </p:nvSpPr>
        <p:spPr>
          <a:xfrm>
            <a:off x="8946029" y="1223496"/>
            <a:ext cx="2408238" cy="2406650"/>
          </a:xfrm>
          <a:prstGeom prst="rect">
            <a:avLst/>
          </a:prstGeom>
        </p:spPr>
        <p:txBody>
          <a:bodyPr/>
          <a:lstStyle>
            <a:lvl1pPr marL="0" indent="0">
              <a:buNone/>
              <a:defRPr b="0" i="0">
                <a:latin typeface="Lato Light" panose="020F0302020204030203" pitchFamily="34" charset="77"/>
              </a:defRPr>
            </a:lvl1pPr>
          </a:lstStyle>
          <a:p>
            <a:r>
              <a:rPr lang="en-US" dirty="0"/>
              <a:t>Click to add an image</a:t>
            </a:r>
          </a:p>
        </p:txBody>
      </p:sp>
      <p:sp>
        <p:nvSpPr>
          <p:cNvPr id="6" name="Marcador de posición de imagen 2">
            <a:extLst>
              <a:ext uri="{FF2B5EF4-FFF2-40B4-BE49-F238E27FC236}">
                <a16:creationId xmlns:a16="http://schemas.microsoft.com/office/drawing/2014/main" id="{7F5CE8C7-9514-4ECE-843B-8E9383D7432A}"/>
              </a:ext>
            </a:extLst>
          </p:cNvPr>
          <p:cNvSpPr>
            <a:spLocks noGrp="1"/>
          </p:cNvSpPr>
          <p:nvPr>
            <p:ph type="pic" sz="quarter" idx="12" hasCustomPrompt="1"/>
          </p:nvPr>
        </p:nvSpPr>
        <p:spPr>
          <a:xfrm>
            <a:off x="6537791" y="3630146"/>
            <a:ext cx="2408238" cy="2406650"/>
          </a:xfrm>
          <a:prstGeom prst="rect">
            <a:avLst/>
          </a:prstGeom>
        </p:spPr>
        <p:txBody>
          <a:bodyPr/>
          <a:lstStyle>
            <a:lvl1pPr marL="0" indent="0">
              <a:buNone/>
              <a:defRPr b="0" i="0">
                <a:latin typeface="Lato Light" panose="020F0302020204030203" pitchFamily="34" charset="77"/>
              </a:defRPr>
            </a:lvl1pPr>
          </a:lstStyle>
          <a:p>
            <a:r>
              <a:rPr lang="en-US" dirty="0"/>
              <a:t>Click to add an image</a:t>
            </a:r>
          </a:p>
        </p:txBody>
      </p:sp>
      <p:sp>
        <p:nvSpPr>
          <p:cNvPr id="7" name="Rectángulo 4">
            <a:extLst>
              <a:ext uri="{FF2B5EF4-FFF2-40B4-BE49-F238E27FC236}">
                <a16:creationId xmlns:a16="http://schemas.microsoft.com/office/drawing/2014/main" id="{6BB341F1-39A6-4CE6-8F5F-79271B18E3A1}"/>
              </a:ext>
            </a:extLst>
          </p:cNvPr>
          <p:cNvSpPr/>
          <p:nvPr userDrawn="1"/>
        </p:nvSpPr>
        <p:spPr>
          <a:xfrm>
            <a:off x="0" y="3630146"/>
            <a:ext cx="6537791" cy="240665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Lato Light" panose="020F0302020204030203" pitchFamily="34" charset="77"/>
            </a:endParaRPr>
          </a:p>
        </p:txBody>
      </p:sp>
      <p:sp>
        <p:nvSpPr>
          <p:cNvPr id="4" name="Text Placeholder 3">
            <a:extLst>
              <a:ext uri="{FF2B5EF4-FFF2-40B4-BE49-F238E27FC236}">
                <a16:creationId xmlns:a16="http://schemas.microsoft.com/office/drawing/2014/main" id="{23208193-C94B-4070-ADAF-C22220313958}"/>
              </a:ext>
            </a:extLst>
          </p:cNvPr>
          <p:cNvSpPr>
            <a:spLocks noGrp="1"/>
          </p:cNvSpPr>
          <p:nvPr>
            <p:ph type="body" sz="quarter" idx="13"/>
          </p:nvPr>
        </p:nvSpPr>
        <p:spPr>
          <a:xfrm>
            <a:off x="285750" y="1223496"/>
            <a:ext cx="3562350" cy="2205504"/>
          </a:xfrm>
          <a:prstGeom prst="rect">
            <a:avLst/>
          </a:prstGeom>
        </p:spPr>
        <p:txBody>
          <a:bodyPr/>
          <a:lstStyle>
            <a:lvl1pPr marL="0" indent="0">
              <a:buNone/>
              <a:defRPr b="0" i="0">
                <a:latin typeface="Lato Light" panose="020F0302020204030203" pitchFamily="34" charset="77"/>
              </a:defRPr>
            </a:lvl1pPr>
          </a:lstStyle>
          <a:p>
            <a:pPr lvl="0"/>
            <a:endParaRPr lang="en-US" dirty="0"/>
          </a:p>
        </p:txBody>
      </p:sp>
      <p:sp>
        <p:nvSpPr>
          <p:cNvPr id="8" name="Text Placeholder 3">
            <a:extLst>
              <a:ext uri="{FF2B5EF4-FFF2-40B4-BE49-F238E27FC236}">
                <a16:creationId xmlns:a16="http://schemas.microsoft.com/office/drawing/2014/main" id="{B2BDAFBB-0AD3-434D-B32C-B812F4AF64F5}"/>
              </a:ext>
            </a:extLst>
          </p:cNvPr>
          <p:cNvSpPr>
            <a:spLocks noGrp="1"/>
          </p:cNvSpPr>
          <p:nvPr>
            <p:ph type="body" sz="quarter" idx="14"/>
          </p:nvPr>
        </p:nvSpPr>
        <p:spPr>
          <a:xfrm>
            <a:off x="6819244" y="1246842"/>
            <a:ext cx="1981856" cy="2182158"/>
          </a:xfrm>
          <a:prstGeom prst="rect">
            <a:avLst/>
          </a:prstGeom>
        </p:spPr>
        <p:txBody>
          <a:bodyPr/>
          <a:lstStyle>
            <a:lvl1pPr marL="0" indent="0">
              <a:buNone/>
              <a:defRPr b="0" i="0">
                <a:latin typeface="Lato Light" panose="020F0302020204030203" pitchFamily="34" charset="77"/>
              </a:defRPr>
            </a:lvl1pPr>
          </a:lstStyle>
          <a:p>
            <a:pPr lvl="0"/>
            <a:endParaRPr lang="en-US" dirty="0"/>
          </a:p>
        </p:txBody>
      </p:sp>
      <p:sp>
        <p:nvSpPr>
          <p:cNvPr id="9" name="Text Placeholder 3">
            <a:extLst>
              <a:ext uri="{FF2B5EF4-FFF2-40B4-BE49-F238E27FC236}">
                <a16:creationId xmlns:a16="http://schemas.microsoft.com/office/drawing/2014/main" id="{F2D98889-BDD1-4AC4-8318-22DA2196C96E}"/>
              </a:ext>
            </a:extLst>
          </p:cNvPr>
          <p:cNvSpPr>
            <a:spLocks noGrp="1"/>
          </p:cNvSpPr>
          <p:nvPr>
            <p:ph type="body" sz="quarter" idx="15"/>
          </p:nvPr>
        </p:nvSpPr>
        <p:spPr>
          <a:xfrm>
            <a:off x="9235419" y="3854638"/>
            <a:ext cx="2118847" cy="2182158"/>
          </a:xfrm>
          <a:prstGeom prst="rect">
            <a:avLst/>
          </a:prstGeom>
        </p:spPr>
        <p:txBody>
          <a:bodyPr/>
          <a:lstStyle>
            <a:lvl1pPr marL="0" indent="0">
              <a:buNone/>
              <a:defRPr b="0" i="0">
                <a:latin typeface="Lato Light" panose="020F0302020204030203" pitchFamily="34" charset="77"/>
              </a:defRPr>
            </a:lvl1pPr>
          </a:lstStyle>
          <a:p>
            <a:pPr lvl="0"/>
            <a:endParaRPr lang="en-US" dirty="0"/>
          </a:p>
        </p:txBody>
      </p:sp>
      <p:sp>
        <p:nvSpPr>
          <p:cNvPr id="10" name="Text Placeholder 3">
            <a:extLst>
              <a:ext uri="{FF2B5EF4-FFF2-40B4-BE49-F238E27FC236}">
                <a16:creationId xmlns:a16="http://schemas.microsoft.com/office/drawing/2014/main" id="{28A40CA3-80EB-43F7-9A2F-012A78382728}"/>
              </a:ext>
            </a:extLst>
          </p:cNvPr>
          <p:cNvSpPr>
            <a:spLocks noGrp="1"/>
          </p:cNvSpPr>
          <p:nvPr>
            <p:ph type="body" sz="quarter" idx="16"/>
          </p:nvPr>
        </p:nvSpPr>
        <p:spPr>
          <a:xfrm>
            <a:off x="285750" y="3854638"/>
            <a:ext cx="5810250" cy="1981012"/>
          </a:xfrm>
          <a:prstGeom prst="rect">
            <a:avLst/>
          </a:prstGeom>
        </p:spPr>
        <p:txBody>
          <a:bodyPr/>
          <a:lstStyle>
            <a:lvl1pPr marL="0" indent="0">
              <a:buNone/>
              <a:defRPr b="0" i="0">
                <a:solidFill>
                  <a:schemeClr val="bg1"/>
                </a:solidFill>
                <a:latin typeface="Lato Light" panose="020F0302020204030203" pitchFamily="34" charset="77"/>
              </a:defRPr>
            </a:lvl1pPr>
          </a:lstStyle>
          <a:p>
            <a:pPr lvl="0"/>
            <a:endParaRPr lang="en-US" dirty="0"/>
          </a:p>
        </p:txBody>
      </p:sp>
    </p:spTree>
    <p:extLst>
      <p:ext uri="{BB962C8B-B14F-4D97-AF65-F5344CB8AC3E}">
        <p14:creationId xmlns:p14="http://schemas.microsoft.com/office/powerpoint/2010/main" val="16068047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Diapositia 8">
    <p:spTree>
      <p:nvGrpSpPr>
        <p:cNvPr id="1" name=""/>
        <p:cNvGrpSpPr/>
        <p:nvPr/>
      </p:nvGrpSpPr>
      <p:grpSpPr>
        <a:xfrm>
          <a:off x="0" y="0"/>
          <a:ext cx="0" cy="0"/>
          <a:chOff x="0" y="0"/>
          <a:chExt cx="0" cy="0"/>
        </a:xfrm>
      </p:grpSpPr>
      <p:sp>
        <p:nvSpPr>
          <p:cNvPr id="15" name="Marcador de posición de imagen 14">
            <a:extLst>
              <a:ext uri="{FF2B5EF4-FFF2-40B4-BE49-F238E27FC236}">
                <a16:creationId xmlns:a16="http://schemas.microsoft.com/office/drawing/2014/main" id="{5EF31ED4-7F24-4BDE-91D5-8039BF4C40B0}"/>
              </a:ext>
            </a:extLst>
          </p:cNvPr>
          <p:cNvSpPr>
            <a:spLocks noGrp="1"/>
          </p:cNvSpPr>
          <p:nvPr>
            <p:ph type="pic" sz="quarter" idx="10" hasCustomPrompt="1"/>
          </p:nvPr>
        </p:nvSpPr>
        <p:spPr>
          <a:xfrm>
            <a:off x="3622908" y="0"/>
            <a:ext cx="8569092" cy="3581400"/>
          </a:xfrm>
          <a:prstGeom prst="rect">
            <a:avLst/>
          </a:prstGeom>
        </p:spPr>
        <p:txBody>
          <a:bodyPr/>
          <a:lstStyle>
            <a:lvl1pPr marL="0" indent="0">
              <a:buNone/>
              <a:defRPr b="0" i="0">
                <a:latin typeface="Lato Light" panose="020F0302020204030203" pitchFamily="34" charset="77"/>
              </a:defRPr>
            </a:lvl1pPr>
          </a:lstStyle>
          <a:p>
            <a:r>
              <a:rPr lang="en-US" dirty="0"/>
              <a:t>Click to add an image</a:t>
            </a:r>
          </a:p>
        </p:txBody>
      </p:sp>
      <p:sp>
        <p:nvSpPr>
          <p:cNvPr id="16" name="Marcador de posición de imagen 14">
            <a:extLst>
              <a:ext uri="{FF2B5EF4-FFF2-40B4-BE49-F238E27FC236}">
                <a16:creationId xmlns:a16="http://schemas.microsoft.com/office/drawing/2014/main" id="{87BC00E1-4F39-4B5B-8EDE-9ED03DF5ED0B}"/>
              </a:ext>
            </a:extLst>
          </p:cNvPr>
          <p:cNvSpPr>
            <a:spLocks noGrp="1"/>
          </p:cNvSpPr>
          <p:nvPr>
            <p:ph type="pic" sz="quarter" idx="11" hasCustomPrompt="1"/>
          </p:nvPr>
        </p:nvSpPr>
        <p:spPr>
          <a:xfrm>
            <a:off x="0" y="3581400"/>
            <a:ext cx="3622908" cy="32766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2" name="Title 1">
            <a:extLst>
              <a:ext uri="{FF2B5EF4-FFF2-40B4-BE49-F238E27FC236}">
                <a16:creationId xmlns:a16="http://schemas.microsoft.com/office/drawing/2014/main" id="{6C55B043-8C17-40B7-ADB7-62475287F943}"/>
              </a:ext>
            </a:extLst>
          </p:cNvPr>
          <p:cNvSpPr>
            <a:spLocks noGrp="1"/>
          </p:cNvSpPr>
          <p:nvPr>
            <p:ph type="title"/>
          </p:nvPr>
        </p:nvSpPr>
        <p:spPr>
          <a:xfrm>
            <a:off x="190500" y="365125"/>
            <a:ext cx="3200400" cy="2778125"/>
          </a:xfrm>
          <a:prstGeom prst="rect">
            <a:avLst/>
          </a:prstGeom>
        </p:spPr>
        <p:txBody>
          <a:bodyPr/>
          <a:lstStyle>
            <a:lvl1pPr>
              <a:defRPr b="0" i="0">
                <a:latin typeface="Lato Light" panose="020F0302020204030203" pitchFamily="34" charset="77"/>
              </a:defRPr>
            </a:lvl1pPr>
          </a:lstStyle>
          <a:p>
            <a:r>
              <a:rPr lang="en-US" dirty="0"/>
              <a:t>Click to edit Master title style</a:t>
            </a:r>
          </a:p>
        </p:txBody>
      </p:sp>
      <p:sp>
        <p:nvSpPr>
          <p:cNvPr id="4" name="Text Placeholder 3">
            <a:extLst>
              <a:ext uri="{FF2B5EF4-FFF2-40B4-BE49-F238E27FC236}">
                <a16:creationId xmlns:a16="http://schemas.microsoft.com/office/drawing/2014/main" id="{BFD230EE-6D8F-4E39-92CD-86C6A26358DA}"/>
              </a:ext>
            </a:extLst>
          </p:cNvPr>
          <p:cNvSpPr>
            <a:spLocks noGrp="1"/>
          </p:cNvSpPr>
          <p:nvPr>
            <p:ph type="body" sz="quarter" idx="12"/>
          </p:nvPr>
        </p:nvSpPr>
        <p:spPr>
          <a:xfrm>
            <a:off x="3813175" y="3790951"/>
            <a:ext cx="8112125" cy="2743200"/>
          </a:xfrm>
          <a:prstGeom prst="rect">
            <a:avLst/>
          </a:prstGeom>
        </p:spPr>
        <p:txBody>
          <a:bodyPr/>
          <a:lstStyle>
            <a:lvl1pPr>
              <a:defRPr b="0" i="0">
                <a:latin typeface="Lato Light" panose="020F0302020204030203" pitchFamily="34" charset="77"/>
              </a:defRPr>
            </a:lvl1pPr>
          </a:lstStyle>
          <a:p>
            <a:pPr lvl="0"/>
            <a:endParaRPr lang="en-US" dirty="0"/>
          </a:p>
        </p:txBody>
      </p:sp>
    </p:spTree>
    <p:extLst>
      <p:ext uri="{BB962C8B-B14F-4D97-AF65-F5344CB8AC3E}">
        <p14:creationId xmlns:p14="http://schemas.microsoft.com/office/powerpoint/2010/main" val="4944016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0_Diseño personalizado">
    <p:spTree>
      <p:nvGrpSpPr>
        <p:cNvPr id="1" name=""/>
        <p:cNvGrpSpPr/>
        <p:nvPr/>
      </p:nvGrpSpPr>
      <p:grpSpPr>
        <a:xfrm>
          <a:off x="0" y="0"/>
          <a:ext cx="0" cy="0"/>
          <a:chOff x="0" y="0"/>
          <a:chExt cx="0" cy="0"/>
        </a:xfrm>
      </p:grpSpPr>
      <p:sp>
        <p:nvSpPr>
          <p:cNvPr id="8" name="Marcador de posición de imagen 7">
            <a:extLst>
              <a:ext uri="{FF2B5EF4-FFF2-40B4-BE49-F238E27FC236}">
                <a16:creationId xmlns:a16="http://schemas.microsoft.com/office/drawing/2014/main" id="{9C51FB2C-6A40-487D-97EF-E0B84B273119}"/>
              </a:ext>
            </a:extLst>
          </p:cNvPr>
          <p:cNvSpPr>
            <a:spLocks noGrp="1"/>
          </p:cNvSpPr>
          <p:nvPr>
            <p:ph type="pic" sz="quarter" idx="10" hasCustomPrompt="1"/>
          </p:nvPr>
        </p:nvSpPr>
        <p:spPr>
          <a:xfrm>
            <a:off x="565150" y="941388"/>
            <a:ext cx="2393950" cy="2393950"/>
          </a:xfrm>
          <a:prstGeom prst="rect">
            <a:avLst/>
          </a:prstGeom>
        </p:spPr>
        <p:txBody>
          <a:bodyPr/>
          <a:lstStyle>
            <a:lvl1pPr marL="0" indent="0">
              <a:buNone/>
              <a:defRPr sz="2000" b="0" i="0">
                <a:latin typeface="Lato Light" panose="020F0302020204030203" pitchFamily="34" charset="77"/>
              </a:defRPr>
            </a:lvl1pPr>
          </a:lstStyle>
          <a:p>
            <a:r>
              <a:rPr lang="en-US" dirty="0"/>
              <a:t>Click to add an image</a:t>
            </a:r>
          </a:p>
        </p:txBody>
      </p:sp>
      <p:sp>
        <p:nvSpPr>
          <p:cNvPr id="9" name="Marcador de posición de imagen 7">
            <a:extLst>
              <a:ext uri="{FF2B5EF4-FFF2-40B4-BE49-F238E27FC236}">
                <a16:creationId xmlns:a16="http://schemas.microsoft.com/office/drawing/2014/main" id="{10885D0E-7FD9-43F8-82F4-5973A795175F}"/>
              </a:ext>
            </a:extLst>
          </p:cNvPr>
          <p:cNvSpPr>
            <a:spLocks noGrp="1"/>
          </p:cNvSpPr>
          <p:nvPr>
            <p:ph type="pic" sz="quarter" idx="11" hasCustomPrompt="1"/>
          </p:nvPr>
        </p:nvSpPr>
        <p:spPr>
          <a:xfrm>
            <a:off x="565150" y="3667032"/>
            <a:ext cx="2393950" cy="23939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11" name="Marcador de posición de imagen 10">
            <a:extLst>
              <a:ext uri="{FF2B5EF4-FFF2-40B4-BE49-F238E27FC236}">
                <a16:creationId xmlns:a16="http://schemas.microsoft.com/office/drawing/2014/main" id="{2A268950-92C1-4315-B0D2-AAE83302BAF3}"/>
              </a:ext>
            </a:extLst>
          </p:cNvPr>
          <p:cNvSpPr>
            <a:spLocks noGrp="1"/>
          </p:cNvSpPr>
          <p:nvPr>
            <p:ph type="pic" sz="quarter" idx="12" hasCustomPrompt="1"/>
          </p:nvPr>
        </p:nvSpPr>
        <p:spPr>
          <a:xfrm>
            <a:off x="3359711" y="941388"/>
            <a:ext cx="2836862" cy="51498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2" name="Title 1">
            <a:extLst>
              <a:ext uri="{FF2B5EF4-FFF2-40B4-BE49-F238E27FC236}">
                <a16:creationId xmlns:a16="http://schemas.microsoft.com/office/drawing/2014/main" id="{4CBFED9E-1C2C-4755-8CF4-4851CA6C40AD}"/>
              </a:ext>
            </a:extLst>
          </p:cNvPr>
          <p:cNvSpPr>
            <a:spLocks noGrp="1"/>
          </p:cNvSpPr>
          <p:nvPr>
            <p:ph type="title"/>
          </p:nvPr>
        </p:nvSpPr>
        <p:spPr>
          <a:xfrm>
            <a:off x="6612826" y="941388"/>
            <a:ext cx="4756616" cy="1725612"/>
          </a:xfrm>
          <a:prstGeom prst="rect">
            <a:avLst/>
          </a:prstGeom>
        </p:spPr>
        <p:txBody>
          <a:bodyPr/>
          <a:lstStyle>
            <a:lvl1pPr>
              <a:defRPr b="0" i="0">
                <a:latin typeface="Lato Light" panose="020F0302020204030203" pitchFamily="34" charset="77"/>
              </a:defRPr>
            </a:lvl1pPr>
          </a:lstStyle>
          <a:p>
            <a:r>
              <a:rPr lang="en-US" dirty="0"/>
              <a:t>Click to edit Master title style</a:t>
            </a:r>
          </a:p>
        </p:txBody>
      </p:sp>
      <p:sp>
        <p:nvSpPr>
          <p:cNvPr id="4" name="Text Placeholder 3">
            <a:extLst>
              <a:ext uri="{FF2B5EF4-FFF2-40B4-BE49-F238E27FC236}">
                <a16:creationId xmlns:a16="http://schemas.microsoft.com/office/drawing/2014/main" id="{D50DD042-FCC0-454E-8510-985267965563}"/>
              </a:ext>
            </a:extLst>
          </p:cNvPr>
          <p:cNvSpPr>
            <a:spLocks noGrp="1"/>
          </p:cNvSpPr>
          <p:nvPr>
            <p:ph type="body" sz="quarter" idx="13"/>
          </p:nvPr>
        </p:nvSpPr>
        <p:spPr>
          <a:xfrm>
            <a:off x="6597650" y="2990850"/>
            <a:ext cx="4794250" cy="3100388"/>
          </a:xfrm>
          <a:prstGeom prst="rect">
            <a:avLst/>
          </a:prstGeom>
        </p:spPr>
        <p:txBody>
          <a:bodyPr/>
          <a:lstStyle>
            <a:lvl1pPr>
              <a:defRPr b="0" i="0">
                <a:latin typeface="Lato Light" panose="020F0302020204030203" pitchFamily="34" charset="77"/>
              </a:defRPr>
            </a:lvl1pPr>
          </a:lstStyle>
          <a:p>
            <a:pPr lvl="0"/>
            <a:endParaRPr lang="en-US" dirty="0"/>
          </a:p>
        </p:txBody>
      </p:sp>
    </p:spTree>
    <p:extLst>
      <p:ext uri="{BB962C8B-B14F-4D97-AF65-F5344CB8AC3E}">
        <p14:creationId xmlns:p14="http://schemas.microsoft.com/office/powerpoint/2010/main" val="1432175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6_Diseño personalizado">
    <p:spTree>
      <p:nvGrpSpPr>
        <p:cNvPr id="1" name=""/>
        <p:cNvGrpSpPr/>
        <p:nvPr/>
      </p:nvGrpSpPr>
      <p:grpSpPr>
        <a:xfrm>
          <a:off x="0" y="0"/>
          <a:ext cx="0" cy="0"/>
          <a:chOff x="0" y="0"/>
          <a:chExt cx="0" cy="0"/>
        </a:xfrm>
      </p:grpSpPr>
      <p:sp>
        <p:nvSpPr>
          <p:cNvPr id="11" name="Rectángulo 7">
            <a:extLst>
              <a:ext uri="{FF2B5EF4-FFF2-40B4-BE49-F238E27FC236}">
                <a16:creationId xmlns:a16="http://schemas.microsoft.com/office/drawing/2014/main" id="{7A17E35A-BAE7-4571-8603-DBDE542DE6D9}"/>
              </a:ext>
            </a:extLst>
          </p:cNvPr>
          <p:cNvSpPr/>
          <p:nvPr userDrawn="1"/>
        </p:nvSpPr>
        <p:spPr>
          <a:xfrm>
            <a:off x="6096001" y="2631850"/>
            <a:ext cx="2686052" cy="177430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Lato Light" panose="020F0302020204030203" pitchFamily="34" charset="77"/>
            </a:endParaRPr>
          </a:p>
        </p:txBody>
      </p:sp>
      <p:sp>
        <p:nvSpPr>
          <p:cNvPr id="3" name="Marcador de posición de imagen 2">
            <a:extLst>
              <a:ext uri="{FF2B5EF4-FFF2-40B4-BE49-F238E27FC236}">
                <a16:creationId xmlns:a16="http://schemas.microsoft.com/office/drawing/2014/main" id="{72BC07ED-EDC9-47AF-A8F9-11F81E681129}"/>
              </a:ext>
            </a:extLst>
          </p:cNvPr>
          <p:cNvSpPr>
            <a:spLocks noGrp="1"/>
          </p:cNvSpPr>
          <p:nvPr>
            <p:ph type="pic" sz="quarter" idx="10" hasCustomPrompt="1"/>
          </p:nvPr>
        </p:nvSpPr>
        <p:spPr>
          <a:xfrm>
            <a:off x="8688294" y="739775"/>
            <a:ext cx="3478306" cy="5348678"/>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7" name="Marcador de posición de imagen 6">
            <a:extLst>
              <a:ext uri="{FF2B5EF4-FFF2-40B4-BE49-F238E27FC236}">
                <a16:creationId xmlns:a16="http://schemas.microsoft.com/office/drawing/2014/main" id="{97EE3BF0-F881-43A5-822F-BF9B82076D29}"/>
              </a:ext>
            </a:extLst>
          </p:cNvPr>
          <p:cNvSpPr>
            <a:spLocks noGrp="1"/>
          </p:cNvSpPr>
          <p:nvPr>
            <p:ph type="pic" sz="quarter" idx="11" hasCustomPrompt="1"/>
          </p:nvPr>
        </p:nvSpPr>
        <p:spPr>
          <a:xfrm>
            <a:off x="6252883" y="739775"/>
            <a:ext cx="2433918" cy="1922743"/>
          </a:xfrm>
          <a:prstGeom prst="rect">
            <a:avLst/>
          </a:prstGeom>
        </p:spPr>
        <p:txBody>
          <a:bodyPr/>
          <a:lstStyle>
            <a:lvl1pPr marL="0" indent="0">
              <a:buNone/>
              <a:defRPr sz="1600" b="0" i="0">
                <a:latin typeface="Lato Light" panose="020F0302020204030203" pitchFamily="34" charset="77"/>
              </a:defRPr>
            </a:lvl1pPr>
          </a:lstStyle>
          <a:p>
            <a:r>
              <a:rPr lang="en-US" dirty="0"/>
              <a:t>Click to add an image</a:t>
            </a:r>
          </a:p>
        </p:txBody>
      </p:sp>
      <p:sp>
        <p:nvSpPr>
          <p:cNvPr id="8" name="Marcador de posición de imagen 6">
            <a:extLst>
              <a:ext uri="{FF2B5EF4-FFF2-40B4-BE49-F238E27FC236}">
                <a16:creationId xmlns:a16="http://schemas.microsoft.com/office/drawing/2014/main" id="{7E88566D-9A13-4DAE-AC70-165600FAC072}"/>
              </a:ext>
            </a:extLst>
          </p:cNvPr>
          <p:cNvSpPr>
            <a:spLocks noGrp="1"/>
          </p:cNvSpPr>
          <p:nvPr>
            <p:ph type="pic" sz="quarter" idx="12" hasCustomPrompt="1"/>
          </p:nvPr>
        </p:nvSpPr>
        <p:spPr>
          <a:xfrm>
            <a:off x="6252883" y="4410635"/>
            <a:ext cx="2433918" cy="1677818"/>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9" name="Marcador de posición de imagen 6">
            <a:extLst>
              <a:ext uri="{FF2B5EF4-FFF2-40B4-BE49-F238E27FC236}">
                <a16:creationId xmlns:a16="http://schemas.microsoft.com/office/drawing/2014/main" id="{848C43D7-A085-49EA-989D-12AF7ACD3E92}"/>
              </a:ext>
            </a:extLst>
          </p:cNvPr>
          <p:cNvSpPr>
            <a:spLocks noGrp="1"/>
          </p:cNvSpPr>
          <p:nvPr>
            <p:ph type="pic" sz="quarter" idx="13" hasCustomPrompt="1"/>
          </p:nvPr>
        </p:nvSpPr>
        <p:spPr>
          <a:xfrm>
            <a:off x="3818965" y="2667002"/>
            <a:ext cx="2433918" cy="1743634"/>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i="0">
                <a:latin typeface="Lato Light" panose="020F0302020204030203" pitchFamily="34" charset="77"/>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an image</a:t>
            </a:r>
          </a:p>
          <a:p>
            <a:endParaRPr lang="en-US" dirty="0"/>
          </a:p>
        </p:txBody>
      </p:sp>
      <p:sp>
        <p:nvSpPr>
          <p:cNvPr id="6" name="Rectángulo 5">
            <a:extLst>
              <a:ext uri="{FF2B5EF4-FFF2-40B4-BE49-F238E27FC236}">
                <a16:creationId xmlns:a16="http://schemas.microsoft.com/office/drawing/2014/main" id="{83F6E32D-0F5C-4266-A020-330A629B14D9}"/>
              </a:ext>
            </a:extLst>
          </p:cNvPr>
          <p:cNvSpPr/>
          <p:nvPr userDrawn="1"/>
        </p:nvSpPr>
        <p:spPr>
          <a:xfrm>
            <a:off x="3818965" y="739775"/>
            <a:ext cx="2433918" cy="192274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Lato Light" panose="020F0302020204030203" pitchFamily="34" charset="77"/>
            </a:endParaRPr>
          </a:p>
        </p:txBody>
      </p:sp>
      <p:sp>
        <p:nvSpPr>
          <p:cNvPr id="10" name="Rectángulo 6">
            <a:extLst>
              <a:ext uri="{FF2B5EF4-FFF2-40B4-BE49-F238E27FC236}">
                <a16:creationId xmlns:a16="http://schemas.microsoft.com/office/drawing/2014/main" id="{9CE2B2C3-1BE5-4E83-B4AE-E42917603F5D}"/>
              </a:ext>
            </a:extLst>
          </p:cNvPr>
          <p:cNvSpPr/>
          <p:nvPr userDrawn="1"/>
        </p:nvSpPr>
        <p:spPr>
          <a:xfrm>
            <a:off x="3822700" y="4410636"/>
            <a:ext cx="2430183" cy="167781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Lato Light" panose="020F0302020204030203" pitchFamily="34" charset="77"/>
            </a:endParaRPr>
          </a:p>
        </p:txBody>
      </p:sp>
      <p:sp>
        <p:nvSpPr>
          <p:cNvPr id="2" name="Title 1">
            <a:extLst>
              <a:ext uri="{FF2B5EF4-FFF2-40B4-BE49-F238E27FC236}">
                <a16:creationId xmlns:a16="http://schemas.microsoft.com/office/drawing/2014/main" id="{D4F31D4A-49FB-4493-861D-3ACCA70A751E}"/>
              </a:ext>
            </a:extLst>
          </p:cNvPr>
          <p:cNvSpPr>
            <a:spLocks noGrp="1"/>
          </p:cNvSpPr>
          <p:nvPr>
            <p:ph type="title" hasCustomPrompt="1"/>
          </p:nvPr>
        </p:nvSpPr>
        <p:spPr>
          <a:xfrm>
            <a:off x="723900" y="1108075"/>
            <a:ext cx="2686050" cy="1692275"/>
          </a:xfrm>
          <a:prstGeom prst="rect">
            <a:avLst/>
          </a:prstGeom>
        </p:spPr>
        <p:txBody>
          <a:bodyPr/>
          <a:lstStyle>
            <a:lvl1pPr>
              <a:defRPr b="0" i="0">
                <a:latin typeface="Lato Light" panose="020F0302020204030203" pitchFamily="34" charset="77"/>
              </a:defRPr>
            </a:lvl1pPr>
          </a:lstStyle>
          <a:p>
            <a:r>
              <a:rPr lang="en-US" dirty="0"/>
              <a:t>Click To add title</a:t>
            </a:r>
          </a:p>
        </p:txBody>
      </p:sp>
      <p:sp>
        <p:nvSpPr>
          <p:cNvPr id="5" name="Text Placeholder 4">
            <a:extLst>
              <a:ext uri="{FF2B5EF4-FFF2-40B4-BE49-F238E27FC236}">
                <a16:creationId xmlns:a16="http://schemas.microsoft.com/office/drawing/2014/main" id="{7123BBF9-2FA6-42FF-B8D0-37B35618B965}"/>
              </a:ext>
            </a:extLst>
          </p:cNvPr>
          <p:cNvSpPr>
            <a:spLocks noGrp="1"/>
          </p:cNvSpPr>
          <p:nvPr>
            <p:ph type="body" sz="quarter" idx="14"/>
          </p:nvPr>
        </p:nvSpPr>
        <p:spPr>
          <a:xfrm>
            <a:off x="723900" y="3051399"/>
            <a:ext cx="2609850" cy="2659063"/>
          </a:xfrm>
          <a:prstGeom prst="rect">
            <a:avLst/>
          </a:prstGeom>
        </p:spPr>
        <p:txBody>
          <a:bodyPr/>
          <a:lstStyle>
            <a:lvl1pPr>
              <a:defRPr b="0" i="0">
                <a:latin typeface="Lato Light" panose="020F0302020204030203" pitchFamily="34" charset="77"/>
              </a:defRPr>
            </a:lvl1pPr>
          </a:lstStyle>
          <a:p>
            <a:pPr lvl="0"/>
            <a:endParaRPr lang="en-US" dirty="0"/>
          </a:p>
        </p:txBody>
      </p:sp>
    </p:spTree>
    <p:extLst>
      <p:ext uri="{BB962C8B-B14F-4D97-AF65-F5344CB8AC3E}">
        <p14:creationId xmlns:p14="http://schemas.microsoft.com/office/powerpoint/2010/main" val="38443021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A5ED7-AC1B-4EFC-A2F5-F8CCDD9900F3}"/>
              </a:ext>
            </a:extLst>
          </p:cNvPr>
          <p:cNvSpPr>
            <a:spLocks noGrp="1"/>
          </p:cNvSpPr>
          <p:nvPr>
            <p:ph type="title"/>
          </p:nvPr>
        </p:nvSpPr>
        <p:spPr>
          <a:xfrm>
            <a:off x="838200" y="365126"/>
            <a:ext cx="10515600" cy="781504"/>
          </a:xfrm>
          <a:prstGeom prst="rect">
            <a:avLst/>
          </a:prstGeom>
        </p:spPr>
        <p:txBody>
          <a:bodyPr/>
          <a:lstStyle>
            <a:lvl1pPr algn="ctr">
              <a:defRPr b="0" i="0">
                <a:latin typeface="Lato Light" panose="020F0302020204030203" pitchFamily="34" charset="77"/>
              </a:defRPr>
            </a:lvl1pPr>
          </a:lstStyle>
          <a:p>
            <a:r>
              <a:rPr lang="en-US" dirty="0"/>
              <a:t>Click to edit Master title style</a:t>
            </a:r>
          </a:p>
        </p:txBody>
      </p:sp>
    </p:spTree>
    <p:extLst>
      <p:ext uri="{BB962C8B-B14F-4D97-AF65-F5344CB8AC3E}">
        <p14:creationId xmlns:p14="http://schemas.microsoft.com/office/powerpoint/2010/main" val="29326941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Diapositiva 1">
    <p:spTree>
      <p:nvGrpSpPr>
        <p:cNvPr id="1" name=""/>
        <p:cNvGrpSpPr/>
        <p:nvPr/>
      </p:nvGrpSpPr>
      <p:grpSpPr>
        <a:xfrm>
          <a:off x="0" y="0"/>
          <a:ext cx="0" cy="0"/>
          <a:chOff x="0" y="0"/>
          <a:chExt cx="0" cy="0"/>
        </a:xfrm>
      </p:grpSpPr>
      <p:sp>
        <p:nvSpPr>
          <p:cNvPr id="11" name="Marcador de posición de imagen 10">
            <a:extLst>
              <a:ext uri="{FF2B5EF4-FFF2-40B4-BE49-F238E27FC236}">
                <a16:creationId xmlns:a16="http://schemas.microsoft.com/office/drawing/2014/main" id="{0347B16B-9C2C-4D16-9B21-06B9EABFFDC0}"/>
              </a:ext>
            </a:extLst>
          </p:cNvPr>
          <p:cNvSpPr>
            <a:spLocks noGrp="1"/>
          </p:cNvSpPr>
          <p:nvPr>
            <p:ph type="pic" sz="quarter" idx="10"/>
          </p:nvPr>
        </p:nvSpPr>
        <p:spPr>
          <a:xfrm>
            <a:off x="7200900" y="3067050"/>
            <a:ext cx="2647950" cy="3790950"/>
          </a:xfrm>
          <a:prstGeom prst="rect">
            <a:avLst/>
          </a:prstGeom>
        </p:spPr>
        <p:txBody>
          <a:bodyPr/>
          <a:lstStyle>
            <a:lvl1pPr>
              <a:defRPr sz="2000" b="0" i="0">
                <a:latin typeface="Lato Light" panose="020F0302020204030203" pitchFamily="34" charset="77"/>
              </a:defRPr>
            </a:lvl1pPr>
          </a:lstStyle>
          <a:p>
            <a:endParaRPr lang="en-US" dirty="0"/>
          </a:p>
        </p:txBody>
      </p:sp>
    </p:spTree>
    <p:extLst>
      <p:ext uri="{BB962C8B-B14F-4D97-AF65-F5344CB8AC3E}">
        <p14:creationId xmlns:p14="http://schemas.microsoft.com/office/powerpoint/2010/main" val="21735873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Diapositiva 2">
    <p:spTree>
      <p:nvGrpSpPr>
        <p:cNvPr id="1" name=""/>
        <p:cNvGrpSpPr/>
        <p:nvPr/>
      </p:nvGrpSpPr>
      <p:grpSpPr>
        <a:xfrm>
          <a:off x="0" y="0"/>
          <a:ext cx="0" cy="0"/>
          <a:chOff x="0" y="0"/>
          <a:chExt cx="0" cy="0"/>
        </a:xfrm>
      </p:grpSpPr>
      <p:sp>
        <p:nvSpPr>
          <p:cNvPr id="8" name="Marcador de posición de imagen 5">
            <a:extLst>
              <a:ext uri="{FF2B5EF4-FFF2-40B4-BE49-F238E27FC236}">
                <a16:creationId xmlns:a16="http://schemas.microsoft.com/office/drawing/2014/main" id="{EFB27D9A-2D65-40EB-8469-4CCCE84A8FD4}"/>
              </a:ext>
            </a:extLst>
          </p:cNvPr>
          <p:cNvSpPr>
            <a:spLocks noGrp="1"/>
          </p:cNvSpPr>
          <p:nvPr>
            <p:ph type="pic" sz="quarter" idx="12"/>
          </p:nvPr>
        </p:nvSpPr>
        <p:spPr>
          <a:xfrm>
            <a:off x="6819900" y="4248150"/>
            <a:ext cx="3124200" cy="3124200"/>
          </a:xfrm>
          <a:prstGeom prst="ellipse">
            <a:avLst/>
          </a:prstGeom>
        </p:spPr>
        <p:txBody>
          <a:bodyPr/>
          <a:lstStyle>
            <a:lvl1pPr>
              <a:defRPr sz="2400" b="0" i="0">
                <a:latin typeface="Lato Light" panose="020F0302020204030203" pitchFamily="34" charset="77"/>
              </a:defRPr>
            </a:lvl1pPr>
          </a:lstStyle>
          <a:p>
            <a:endParaRPr lang="en-US" dirty="0"/>
          </a:p>
        </p:txBody>
      </p:sp>
      <p:sp>
        <p:nvSpPr>
          <p:cNvPr id="6" name="Marcador de posición de imagen 5">
            <a:extLst>
              <a:ext uri="{FF2B5EF4-FFF2-40B4-BE49-F238E27FC236}">
                <a16:creationId xmlns:a16="http://schemas.microsoft.com/office/drawing/2014/main" id="{73EE433E-FDFC-4524-9C88-3716406B83AF}"/>
              </a:ext>
            </a:extLst>
          </p:cNvPr>
          <p:cNvSpPr>
            <a:spLocks noGrp="1"/>
          </p:cNvSpPr>
          <p:nvPr>
            <p:ph type="pic" sz="quarter" idx="10"/>
          </p:nvPr>
        </p:nvSpPr>
        <p:spPr>
          <a:xfrm>
            <a:off x="7848600" y="1866900"/>
            <a:ext cx="3124200" cy="3124200"/>
          </a:xfrm>
          <a:prstGeom prst="ellipse">
            <a:avLst/>
          </a:prstGeom>
        </p:spPr>
        <p:txBody>
          <a:bodyPr/>
          <a:lstStyle>
            <a:lvl1pPr>
              <a:defRPr sz="2400" b="0" i="0">
                <a:latin typeface="Lato Light" panose="020F0302020204030203" pitchFamily="34" charset="77"/>
              </a:defRPr>
            </a:lvl1pPr>
          </a:lstStyle>
          <a:p>
            <a:endParaRPr lang="en-US" dirty="0"/>
          </a:p>
        </p:txBody>
      </p:sp>
      <p:sp>
        <p:nvSpPr>
          <p:cNvPr id="7" name="Marcador de posición de imagen 5">
            <a:extLst>
              <a:ext uri="{FF2B5EF4-FFF2-40B4-BE49-F238E27FC236}">
                <a16:creationId xmlns:a16="http://schemas.microsoft.com/office/drawing/2014/main" id="{FBD22183-ECEA-4B2E-8E71-FED174EF38C4}"/>
              </a:ext>
            </a:extLst>
          </p:cNvPr>
          <p:cNvSpPr>
            <a:spLocks noGrp="1"/>
          </p:cNvSpPr>
          <p:nvPr>
            <p:ph type="pic" sz="quarter" idx="11"/>
          </p:nvPr>
        </p:nvSpPr>
        <p:spPr>
          <a:xfrm>
            <a:off x="4057651" y="-676274"/>
            <a:ext cx="4819649" cy="4819649"/>
          </a:xfrm>
          <a:prstGeom prst="ellipse">
            <a:avLst/>
          </a:prstGeom>
        </p:spPr>
        <p:txBody>
          <a:bodyPr/>
          <a:lstStyle>
            <a:lvl1pPr>
              <a:defRPr sz="2400" b="0" i="0">
                <a:latin typeface="Lato Light" panose="020F0302020204030203" pitchFamily="34" charset="77"/>
              </a:defRPr>
            </a:lvl1pPr>
          </a:lstStyle>
          <a:p>
            <a:endParaRPr lang="en-US" dirty="0"/>
          </a:p>
        </p:txBody>
      </p:sp>
    </p:spTree>
    <p:extLst>
      <p:ext uri="{BB962C8B-B14F-4D97-AF65-F5344CB8AC3E}">
        <p14:creationId xmlns:p14="http://schemas.microsoft.com/office/powerpoint/2010/main" val="5940292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Diapositiva 5">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1843088" y="2903538"/>
            <a:ext cx="2598737" cy="3954462"/>
          </a:xfrm>
          <a:prstGeom prst="rect">
            <a:avLst/>
          </a:prstGeom>
        </p:spPr>
        <p:txBody>
          <a:bodyPr/>
          <a:lstStyle>
            <a:lvl1pPr>
              <a:defRPr sz="1800" b="0" i="0">
                <a:latin typeface="Lato Light" panose="020F0302020204030203" pitchFamily="34" charset="77"/>
              </a:defRPr>
            </a:lvl1pPr>
          </a:lstStyle>
          <a:p>
            <a:endParaRPr lang="en-US" dirty="0"/>
          </a:p>
        </p:txBody>
      </p:sp>
    </p:spTree>
    <p:extLst>
      <p:ext uri="{BB962C8B-B14F-4D97-AF65-F5344CB8AC3E}">
        <p14:creationId xmlns:p14="http://schemas.microsoft.com/office/powerpoint/2010/main" val="21118500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90550" y="1581150"/>
            <a:ext cx="3638550" cy="3638550"/>
          </a:xfrm>
          <a:prstGeom prst="ellipse">
            <a:avLst/>
          </a:prstGeom>
        </p:spPr>
        <p:txBody>
          <a:bodyPr/>
          <a:lstStyle>
            <a:lvl1pPr>
              <a:defRPr b="0" i="0">
                <a:latin typeface="Lato Light" panose="020F0302020204030203" pitchFamily="34" charset="77"/>
              </a:defRPr>
            </a:lvl1pPr>
          </a:lstStyle>
          <a:p>
            <a:endParaRPr lang="en-US" dirty="0"/>
          </a:p>
        </p:txBody>
      </p:sp>
      <p:sp>
        <p:nvSpPr>
          <p:cNvPr id="5" name="Marcador de posición de imagen 3">
            <a:extLst>
              <a:ext uri="{FF2B5EF4-FFF2-40B4-BE49-F238E27FC236}">
                <a16:creationId xmlns:a16="http://schemas.microsoft.com/office/drawing/2014/main" id="{23361A33-0DF6-455A-9F52-7A2DD4F98A22}"/>
              </a:ext>
            </a:extLst>
          </p:cNvPr>
          <p:cNvSpPr>
            <a:spLocks noGrp="1"/>
          </p:cNvSpPr>
          <p:nvPr>
            <p:ph type="pic" sz="quarter" idx="11"/>
          </p:nvPr>
        </p:nvSpPr>
        <p:spPr>
          <a:xfrm>
            <a:off x="3381375" y="1581150"/>
            <a:ext cx="3638550" cy="3638550"/>
          </a:xfrm>
          <a:prstGeom prst="ellipse">
            <a:avLst/>
          </a:prstGeom>
        </p:spPr>
        <p:txBody>
          <a:bodyPr/>
          <a:lstStyle>
            <a:lvl1pPr>
              <a:defRPr b="0" i="0">
                <a:latin typeface="Lato Light" panose="020F0302020204030203" pitchFamily="34" charset="77"/>
              </a:defRPr>
            </a:lvl1pPr>
          </a:lstStyle>
          <a:p>
            <a:endParaRPr lang="en-US" dirty="0"/>
          </a:p>
        </p:txBody>
      </p:sp>
    </p:spTree>
    <p:extLst>
      <p:ext uri="{BB962C8B-B14F-4D97-AF65-F5344CB8AC3E}">
        <p14:creationId xmlns:p14="http://schemas.microsoft.com/office/powerpoint/2010/main" val="18761116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6259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1B7CF-24E5-41A7-B7C5-EA47FAFE72AE}"/>
              </a:ext>
            </a:extLst>
          </p:cNvPr>
          <p:cNvSpPr>
            <a:spLocks noGrp="1"/>
          </p:cNvSpPr>
          <p:nvPr>
            <p:ph type="title"/>
          </p:nvPr>
        </p:nvSpPr>
        <p:spPr>
          <a:xfrm>
            <a:off x="723900" y="355600"/>
            <a:ext cx="4962525" cy="1196975"/>
          </a:xfrm>
          <a:prstGeom prst="rect">
            <a:avLst/>
          </a:prstGeom>
        </p:spPr>
        <p:txBody>
          <a:bodyPr/>
          <a:lstStyle>
            <a:lvl1pPr>
              <a:defRPr b="0" i="0">
                <a:latin typeface="Lato Light" panose="020F0302020204030203" pitchFamily="34" charset="77"/>
              </a:defRPr>
            </a:lvl1pPr>
          </a:lstStyle>
          <a:p>
            <a:r>
              <a:rPr lang="en-US" dirty="0"/>
              <a:t>Click to edit Master title style</a:t>
            </a:r>
          </a:p>
        </p:txBody>
      </p:sp>
    </p:spTree>
    <p:extLst>
      <p:ext uri="{BB962C8B-B14F-4D97-AF65-F5344CB8AC3E}">
        <p14:creationId xmlns:p14="http://schemas.microsoft.com/office/powerpoint/2010/main" val="1856907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49656C5-9EBA-45D4-8DCC-4D18137C7ED7}"/>
              </a:ext>
            </a:extLst>
          </p:cNvPr>
          <p:cNvSpPr>
            <a:spLocks noGrp="1"/>
          </p:cNvSpPr>
          <p:nvPr>
            <p:ph type="title"/>
          </p:nvPr>
        </p:nvSpPr>
        <p:spPr>
          <a:xfrm>
            <a:off x="838200" y="365126"/>
            <a:ext cx="10515600" cy="679904"/>
          </a:xfrm>
          <a:prstGeom prst="rect">
            <a:avLst/>
          </a:prstGeom>
        </p:spPr>
        <p:txBody>
          <a:bodyPr/>
          <a:lstStyle>
            <a:lvl1pPr algn="ctr">
              <a:defRPr b="0" i="0">
                <a:latin typeface="Lato Light" panose="020F0302020204030203" pitchFamily="34" charset="77"/>
              </a:defRPr>
            </a:lvl1pPr>
          </a:lstStyle>
          <a:p>
            <a:r>
              <a:rPr lang="en-US" dirty="0"/>
              <a:t>Click to edit Master title style</a:t>
            </a:r>
          </a:p>
        </p:txBody>
      </p:sp>
    </p:spTree>
    <p:extLst>
      <p:ext uri="{BB962C8B-B14F-4D97-AF65-F5344CB8AC3E}">
        <p14:creationId xmlns:p14="http://schemas.microsoft.com/office/powerpoint/2010/main" val="95565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BEF5E8-2EB2-43CC-99D3-000E119C3F42}"/>
              </a:ext>
            </a:extLst>
          </p:cNvPr>
          <p:cNvSpPr>
            <a:spLocks noGrp="1"/>
          </p:cNvSpPr>
          <p:nvPr>
            <p:ph type="title"/>
          </p:nvPr>
        </p:nvSpPr>
        <p:spPr>
          <a:xfrm>
            <a:off x="5613400" y="1555289"/>
            <a:ext cx="5765800" cy="1325563"/>
          </a:xfrm>
          <a:prstGeom prst="rect">
            <a:avLst/>
          </a:prstGeom>
        </p:spPr>
        <p:txBody>
          <a:bodyPr/>
          <a:lstStyle>
            <a:lvl1pPr>
              <a:defRPr b="0" i="0">
                <a:latin typeface="Lato Light" panose="020F0302020204030203" pitchFamily="34" charset="77"/>
              </a:defRPr>
            </a:lvl1pPr>
          </a:lstStyle>
          <a:p>
            <a:r>
              <a:rPr lang="en-US" dirty="0"/>
              <a:t>Click to edit Master title style</a:t>
            </a:r>
          </a:p>
        </p:txBody>
      </p:sp>
    </p:spTree>
    <p:extLst>
      <p:ext uri="{BB962C8B-B14F-4D97-AF65-F5344CB8AC3E}">
        <p14:creationId xmlns:p14="http://schemas.microsoft.com/office/powerpoint/2010/main" val="4159630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222F94C-C739-46D6-A244-D2632C9CA66E}"/>
              </a:ext>
            </a:extLst>
          </p:cNvPr>
          <p:cNvSpPr>
            <a:spLocks noGrp="1"/>
          </p:cNvSpPr>
          <p:nvPr>
            <p:ph type="pic" sz="quarter" idx="10"/>
          </p:nvPr>
        </p:nvSpPr>
        <p:spPr>
          <a:xfrm>
            <a:off x="1393825" y="1736725"/>
            <a:ext cx="2190750" cy="2190750"/>
          </a:xfrm>
          <a:prstGeom prst="ellipse">
            <a:avLst/>
          </a:prstGeom>
        </p:spPr>
        <p:txBody>
          <a:bodyPr/>
          <a:lstStyle>
            <a:lvl1pPr>
              <a:defRPr b="0" i="0">
                <a:latin typeface="Lato Light" panose="020F0302020204030203" pitchFamily="34" charset="77"/>
              </a:defRPr>
            </a:lvl1pPr>
          </a:lstStyle>
          <a:p>
            <a:endParaRPr lang="en-US" dirty="0"/>
          </a:p>
        </p:txBody>
      </p:sp>
      <p:sp>
        <p:nvSpPr>
          <p:cNvPr id="6" name="Picture Placeholder 2">
            <a:extLst>
              <a:ext uri="{FF2B5EF4-FFF2-40B4-BE49-F238E27FC236}">
                <a16:creationId xmlns:a16="http://schemas.microsoft.com/office/drawing/2014/main" id="{4904F02C-CF31-4DF5-9967-00860C966147}"/>
              </a:ext>
            </a:extLst>
          </p:cNvPr>
          <p:cNvSpPr>
            <a:spLocks noGrp="1"/>
          </p:cNvSpPr>
          <p:nvPr>
            <p:ph type="pic" sz="quarter" idx="11"/>
          </p:nvPr>
        </p:nvSpPr>
        <p:spPr>
          <a:xfrm>
            <a:off x="3926568" y="1736725"/>
            <a:ext cx="2190750" cy="2190750"/>
          </a:xfrm>
          <a:prstGeom prst="ellipse">
            <a:avLst/>
          </a:prstGeom>
        </p:spPr>
        <p:txBody>
          <a:bodyPr/>
          <a:lstStyle>
            <a:lvl1pPr>
              <a:defRPr b="0" i="0">
                <a:latin typeface="Lato Light" panose="020F0302020204030203" pitchFamily="34" charset="77"/>
              </a:defRPr>
            </a:lvl1pPr>
          </a:lstStyle>
          <a:p>
            <a:endParaRPr lang="en-US" dirty="0"/>
          </a:p>
        </p:txBody>
      </p:sp>
      <p:sp>
        <p:nvSpPr>
          <p:cNvPr id="7" name="Picture Placeholder 2">
            <a:extLst>
              <a:ext uri="{FF2B5EF4-FFF2-40B4-BE49-F238E27FC236}">
                <a16:creationId xmlns:a16="http://schemas.microsoft.com/office/drawing/2014/main" id="{40D730EF-B019-4AC3-80DF-EC6B8BB08171}"/>
              </a:ext>
            </a:extLst>
          </p:cNvPr>
          <p:cNvSpPr>
            <a:spLocks noGrp="1"/>
          </p:cNvSpPr>
          <p:nvPr>
            <p:ph type="pic" sz="quarter" idx="12"/>
          </p:nvPr>
        </p:nvSpPr>
        <p:spPr>
          <a:xfrm>
            <a:off x="6437994" y="1736725"/>
            <a:ext cx="2190750" cy="2190750"/>
          </a:xfrm>
          <a:prstGeom prst="ellipse">
            <a:avLst/>
          </a:prstGeom>
        </p:spPr>
        <p:txBody>
          <a:bodyPr/>
          <a:lstStyle>
            <a:lvl1pPr>
              <a:defRPr b="0" i="0">
                <a:latin typeface="Lato Light" panose="020F0302020204030203" pitchFamily="34" charset="77"/>
              </a:defRPr>
            </a:lvl1pPr>
          </a:lstStyle>
          <a:p>
            <a:endParaRPr lang="en-US" dirty="0"/>
          </a:p>
        </p:txBody>
      </p:sp>
      <p:sp>
        <p:nvSpPr>
          <p:cNvPr id="8" name="Picture Placeholder 2">
            <a:extLst>
              <a:ext uri="{FF2B5EF4-FFF2-40B4-BE49-F238E27FC236}">
                <a16:creationId xmlns:a16="http://schemas.microsoft.com/office/drawing/2014/main" id="{01178D9A-1A52-41EF-8CFA-53A54E9D423C}"/>
              </a:ext>
            </a:extLst>
          </p:cNvPr>
          <p:cNvSpPr>
            <a:spLocks noGrp="1"/>
          </p:cNvSpPr>
          <p:nvPr>
            <p:ph type="pic" sz="quarter" idx="13"/>
          </p:nvPr>
        </p:nvSpPr>
        <p:spPr>
          <a:xfrm>
            <a:off x="8949420" y="1736725"/>
            <a:ext cx="2190750" cy="2190750"/>
          </a:xfrm>
          <a:prstGeom prst="ellipse">
            <a:avLst/>
          </a:prstGeom>
        </p:spPr>
        <p:txBody>
          <a:bodyPr/>
          <a:lstStyle>
            <a:lvl1pPr>
              <a:defRPr b="0" i="0">
                <a:latin typeface="Lato Light" panose="020F0302020204030203" pitchFamily="34" charset="77"/>
              </a:defRPr>
            </a:lvl1pPr>
          </a:lstStyle>
          <a:p>
            <a:endParaRPr lang="en-US" dirty="0"/>
          </a:p>
        </p:txBody>
      </p:sp>
      <p:sp>
        <p:nvSpPr>
          <p:cNvPr id="4" name="Title 3">
            <a:extLst>
              <a:ext uri="{FF2B5EF4-FFF2-40B4-BE49-F238E27FC236}">
                <a16:creationId xmlns:a16="http://schemas.microsoft.com/office/drawing/2014/main" id="{8FDDF920-69F1-4A5A-9B25-937589019735}"/>
              </a:ext>
            </a:extLst>
          </p:cNvPr>
          <p:cNvSpPr>
            <a:spLocks noGrp="1"/>
          </p:cNvSpPr>
          <p:nvPr>
            <p:ph type="title"/>
          </p:nvPr>
        </p:nvSpPr>
        <p:spPr>
          <a:xfrm>
            <a:off x="838200" y="365125"/>
            <a:ext cx="10515600" cy="638175"/>
          </a:xfrm>
          <a:prstGeom prst="rect">
            <a:avLst/>
          </a:prstGeom>
        </p:spPr>
        <p:txBody>
          <a:bodyPr/>
          <a:lstStyle>
            <a:lvl1pPr algn="ctr">
              <a:defRPr b="0" i="0">
                <a:latin typeface="Lato Light" panose="020F0302020204030203" pitchFamily="34" charset="77"/>
              </a:defRPr>
            </a:lvl1pPr>
          </a:lstStyle>
          <a:p>
            <a:r>
              <a:rPr lang="en-US" dirty="0"/>
              <a:t>Click to edit Master title style</a:t>
            </a:r>
          </a:p>
        </p:txBody>
      </p:sp>
    </p:spTree>
    <p:extLst>
      <p:ext uri="{BB962C8B-B14F-4D97-AF65-F5344CB8AC3E}">
        <p14:creationId xmlns:p14="http://schemas.microsoft.com/office/powerpoint/2010/main" val="418786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FE189A0-F882-485F-ACE3-8D1A70E03A7D}"/>
              </a:ext>
            </a:extLst>
          </p:cNvPr>
          <p:cNvSpPr>
            <a:spLocks noGrp="1"/>
          </p:cNvSpPr>
          <p:nvPr>
            <p:ph type="pic" sz="quarter" idx="10"/>
          </p:nvPr>
        </p:nvSpPr>
        <p:spPr>
          <a:xfrm>
            <a:off x="0" y="0"/>
            <a:ext cx="12192000" cy="6858000"/>
          </a:xfrm>
          <a:prstGeom prst="rect">
            <a:avLst/>
          </a:prstGeom>
        </p:spPr>
        <p:txBody>
          <a:bodyPr/>
          <a:lstStyle>
            <a:lvl1pPr>
              <a:defRPr b="0" i="0">
                <a:latin typeface="Lato Light" panose="020F0302020204030203" pitchFamily="34" charset="77"/>
              </a:defRPr>
            </a:lvl1pPr>
          </a:lstStyle>
          <a:p>
            <a:endParaRPr lang="en-US" dirty="0"/>
          </a:p>
        </p:txBody>
      </p:sp>
    </p:spTree>
    <p:extLst>
      <p:ext uri="{BB962C8B-B14F-4D97-AF65-F5344CB8AC3E}">
        <p14:creationId xmlns:p14="http://schemas.microsoft.com/office/powerpoint/2010/main" val="2052333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6643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9998A-C9B4-4FCD-8202-1E67E9FE16E8}"/>
              </a:ext>
            </a:extLst>
          </p:cNvPr>
          <p:cNvSpPr>
            <a:spLocks noGrp="1"/>
          </p:cNvSpPr>
          <p:nvPr>
            <p:ph type="title"/>
          </p:nvPr>
        </p:nvSpPr>
        <p:spPr>
          <a:xfrm>
            <a:off x="838200" y="365125"/>
            <a:ext cx="10515600" cy="1325563"/>
          </a:xfrm>
          <a:prstGeom prst="rect">
            <a:avLst/>
          </a:prstGeom>
        </p:spPr>
        <p:txBody>
          <a:bodyPr/>
          <a:lstStyle>
            <a:lvl1pPr>
              <a:defRPr b="0" i="0">
                <a:latin typeface="Lato Light" panose="020F0302020204030203" pitchFamily="34" charset="77"/>
              </a:defRPr>
            </a:lvl1pPr>
          </a:lstStyle>
          <a:p>
            <a:r>
              <a:rPr lang="en-US" dirty="0"/>
              <a:t>Click to edit Master title style</a:t>
            </a:r>
          </a:p>
        </p:txBody>
      </p:sp>
    </p:spTree>
    <p:extLst>
      <p:ext uri="{BB962C8B-B14F-4D97-AF65-F5344CB8AC3E}">
        <p14:creationId xmlns:p14="http://schemas.microsoft.com/office/powerpoint/2010/main" val="3698449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hyperlink" Target="http://free-powerpoint-templates-download.com/" TargetMode="Externa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hyperlink" Target="https://slidesgratis.com/"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74982DB-3B5F-8728-0C2B-E72C0DD66CE2}"/>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Lato Light" panose="020F0302020204030203" pitchFamily="34" charset="77"/>
            </a:endParaRPr>
          </a:p>
        </p:txBody>
      </p:sp>
      <p:sp>
        <p:nvSpPr>
          <p:cNvPr id="3" name="CuadroTexto 2">
            <a:extLst>
              <a:ext uri="{FF2B5EF4-FFF2-40B4-BE49-F238E27FC236}">
                <a16:creationId xmlns:a16="http://schemas.microsoft.com/office/drawing/2014/main" id="{F2ECE205-1427-77DB-6399-06B4B41A22CE}"/>
              </a:ext>
            </a:extLst>
          </p:cNvPr>
          <p:cNvSpPr txBox="1"/>
          <p:nvPr userDrawn="1"/>
        </p:nvSpPr>
        <p:spPr>
          <a:xfrm>
            <a:off x="1659310" y="-688899"/>
            <a:ext cx="2367636" cy="369332"/>
          </a:xfrm>
          <a:prstGeom prst="rect">
            <a:avLst/>
          </a:prstGeom>
          <a:noFill/>
        </p:spPr>
        <p:txBody>
          <a:bodyPr wrap="none" rtlCol="0">
            <a:spAutoFit/>
          </a:bodyPr>
          <a:lstStyle/>
          <a:p>
            <a:r>
              <a:rPr lang="en-US" b="0" i="0" dirty="0">
                <a:solidFill>
                  <a:schemeClr val="bg1"/>
                </a:solidFill>
                <a:latin typeface="Lato Light" panose="020F0302020204030203" pitchFamily="34" charset="77"/>
                <a:hlinkClick r:id="rId26">
                  <a:extLst>
                    <a:ext uri="{A12FA001-AC4F-418D-AE19-62706E023703}">
                      <ahyp:hlinkClr xmlns:ahyp="http://schemas.microsoft.com/office/drawing/2018/hyperlinkcolor" val="tx"/>
                    </a:ext>
                  </a:extLst>
                </a:hlinkClick>
              </a:rPr>
              <a:t>http://ppthemes.com/</a:t>
            </a:r>
            <a:r>
              <a:rPr lang="en-US" b="0" i="0" dirty="0">
                <a:solidFill>
                  <a:schemeClr val="bg1"/>
                </a:solidFill>
                <a:latin typeface="Lato Light" panose="020F0302020204030203" pitchFamily="34" charset="77"/>
              </a:rPr>
              <a:t> </a:t>
            </a:r>
          </a:p>
        </p:txBody>
      </p:sp>
      <p:pic>
        <p:nvPicPr>
          <p:cNvPr id="4" name="Imagen 3">
            <a:extLst>
              <a:ext uri="{FF2B5EF4-FFF2-40B4-BE49-F238E27FC236}">
                <a16:creationId xmlns:a16="http://schemas.microsoft.com/office/drawing/2014/main" id="{58B93F9D-9573-60AC-FBED-248E91088151}"/>
              </a:ext>
            </a:extLst>
          </p:cNvPr>
          <p:cNvPicPr>
            <a:picLocks noChangeAspect="1"/>
          </p:cNvPicPr>
          <p:nvPr userDrawn="1"/>
        </p:nvPicPr>
        <p:blipFill>
          <a:blip r:embed="rId27">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5" name="CuadroTexto 4">
            <a:extLst>
              <a:ext uri="{FF2B5EF4-FFF2-40B4-BE49-F238E27FC236}">
                <a16:creationId xmlns:a16="http://schemas.microsoft.com/office/drawing/2014/main" id="{B6612077-6BA8-F16D-095D-39573C9FBA39}"/>
              </a:ext>
            </a:extLst>
          </p:cNvPr>
          <p:cNvSpPr txBox="1"/>
          <p:nvPr userDrawn="1"/>
        </p:nvSpPr>
        <p:spPr>
          <a:xfrm>
            <a:off x="8659820" y="-645106"/>
            <a:ext cx="2659702" cy="369332"/>
          </a:xfrm>
          <a:prstGeom prst="rect">
            <a:avLst/>
          </a:prstGeom>
          <a:noFill/>
        </p:spPr>
        <p:txBody>
          <a:bodyPr wrap="none" rtlCol="0">
            <a:spAutoFit/>
          </a:bodyPr>
          <a:lstStyle/>
          <a:p>
            <a:r>
              <a:rPr lang="en-US" b="0" i="0" dirty="0">
                <a:solidFill>
                  <a:schemeClr val="bg1"/>
                </a:solidFill>
                <a:latin typeface="Lato Light" panose="020F0302020204030203" pitchFamily="34" charset="77"/>
                <a:hlinkClick r:id="rId28">
                  <a:extLst>
                    <a:ext uri="{A12FA001-AC4F-418D-AE19-62706E023703}">
                      <ahyp:hlinkClr xmlns:ahyp="http://schemas.microsoft.com/office/drawing/2018/hyperlinkcolor" val="tx"/>
                    </a:ext>
                  </a:extLst>
                </a:hlinkClick>
              </a:rPr>
              <a:t>https://slidesgratis.com/</a:t>
            </a:r>
            <a:r>
              <a:rPr lang="en-US" b="0" i="0" dirty="0">
                <a:solidFill>
                  <a:schemeClr val="bg1"/>
                </a:solidFill>
                <a:latin typeface="Lato Light" panose="020F0302020204030203" pitchFamily="34" charset="77"/>
              </a:rPr>
              <a:t> </a:t>
            </a:r>
          </a:p>
        </p:txBody>
      </p:sp>
      <p:pic>
        <p:nvPicPr>
          <p:cNvPr id="6" name="Imagen 5">
            <a:extLst>
              <a:ext uri="{FF2B5EF4-FFF2-40B4-BE49-F238E27FC236}">
                <a16:creationId xmlns:a16="http://schemas.microsoft.com/office/drawing/2014/main" id="{C550BA74-1957-771A-34A6-991840DB4173}"/>
              </a:ext>
            </a:extLst>
          </p:cNvPr>
          <p:cNvPicPr>
            <a:picLocks noChangeAspect="1"/>
          </p:cNvPicPr>
          <p:nvPr userDrawn="1"/>
        </p:nvPicPr>
        <p:blipFill rotWithShape="1">
          <a:blip r:embed="rId29"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8" name="AutoShape 2" descr="Restyling de Instagram 2022: nueva tipografía, colores y enfoque">
            <a:extLst>
              <a:ext uri="{FF2B5EF4-FFF2-40B4-BE49-F238E27FC236}">
                <a16:creationId xmlns:a16="http://schemas.microsoft.com/office/drawing/2014/main" id="{767494D6-2AA0-70C9-4C62-3AF8483C3C0B}"/>
              </a:ext>
            </a:extLst>
          </p:cNvPr>
          <p:cNvSpPr>
            <a:spLocks noChangeAspect="1" noChangeArrowheads="1"/>
          </p:cNvSpPr>
          <p:nvPr userDrawn="1"/>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b="0" i="0" dirty="0">
              <a:latin typeface="Lato Light" panose="020F0302020204030203" pitchFamily="34" charset="77"/>
            </a:endParaRPr>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59" r:id="rId8"/>
    <p:sldLayoutId id="2147483665" r:id="rId9"/>
    <p:sldLayoutId id="2147483666" r:id="rId10"/>
    <p:sldLayoutId id="2147483667" r:id="rId11"/>
    <p:sldLayoutId id="2147483668" r:id="rId12"/>
    <p:sldLayoutId id="2147483669" r:id="rId13"/>
    <p:sldLayoutId id="2147483670" r:id="rId14"/>
    <p:sldLayoutId id="2147483672" r:id="rId15"/>
    <p:sldLayoutId id="2147483673" r:id="rId16"/>
    <p:sldLayoutId id="2147483675" r:id="rId17"/>
    <p:sldLayoutId id="2147483676" r:id="rId18"/>
    <p:sldLayoutId id="2147483677" r:id="rId19"/>
    <p:sldLayoutId id="2147483678" r:id="rId20"/>
    <p:sldLayoutId id="2147483679" r:id="rId21"/>
    <p:sldLayoutId id="2147483680" r:id="rId22"/>
    <p:sldLayoutId id="2147483681" r:id="rId23"/>
    <p:sldLayoutId id="2147483683" r:id="rId2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Lato"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11.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24.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79183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809951"/>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826480"/>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89" y="2012997"/>
            <a:ext cx="7321229" cy="563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t>
            </a:r>
            <a:r>
              <a:rPr lang="en-US" sz="1400" dirty="0">
                <a:solidFill>
                  <a:schemeClr val="accent3"/>
                </a:solidFill>
                <a:latin typeface="Lato Light" panose="020F0302020204030203" pitchFamily="34" charset="77"/>
                <a:hlinkClick r:id="rId2">
                  <a:extLst>
                    <a:ext uri="{A12FA001-AC4F-418D-AE19-62706E023703}">
                      <ahyp:hlinkClr xmlns:ahyp="http://schemas.microsoft.com/office/drawing/2018/hyperlinkcolor" val="tx"/>
                    </a:ext>
                  </a:extLst>
                </a:hlinkClick>
              </a:rPr>
              <a:t>Monserrat</a:t>
            </a:r>
            <a:r>
              <a:rPr lang="en-US" sz="1400" dirty="0">
                <a:solidFill>
                  <a:schemeClr val="bg1"/>
                </a:solidFill>
                <a:latin typeface="Lato Light" panose="020F0302020204030203" pitchFamily="34" charset="77"/>
              </a:rPr>
              <a:t>  and </a:t>
            </a:r>
            <a:r>
              <a:rPr lang="en-US" sz="1400" dirty="0">
                <a:solidFill>
                  <a:schemeClr val="accent3"/>
                </a:solidFill>
                <a:latin typeface="Lato Light" panose="020F0302020204030203" pitchFamily="34" charset="77"/>
                <a:hlinkClick r:id="rId3">
                  <a:extLst>
                    <a:ext uri="{A12FA001-AC4F-418D-AE19-62706E023703}">
                      <ahyp:hlinkClr xmlns:ahyp="http://schemas.microsoft.com/office/drawing/2018/hyperlinkcolor" val="tx"/>
                    </a:ext>
                  </a:extLst>
                </a:hlinkClick>
              </a:rPr>
              <a:t>Lato</a:t>
            </a:r>
            <a:r>
              <a:rPr lang="en-US" sz="1400" dirty="0">
                <a:solidFill>
                  <a:schemeClr val="bg1"/>
                </a:solidFill>
                <a:latin typeface="Lato Light" panose="020F0302020204030203" pitchFamily="34" charset="77"/>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4908084"/>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89" y="3925740"/>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6589" y="2941899"/>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DC4920A7-0608-4EFC-8A69-B16C9DC90E64}"/>
              </a:ext>
            </a:extLst>
          </p:cNvPr>
          <p:cNvSpPr>
            <a:spLocks noGrp="1"/>
          </p:cNvSpPr>
          <p:nvPr>
            <p:ph type="body" sz="quarter" idx="13"/>
          </p:nvPr>
        </p:nvSpPr>
        <p:spPr>
          <a:xfrm>
            <a:off x="6893577" y="3619500"/>
            <a:ext cx="4956362" cy="3238500"/>
          </a:xfrm>
        </p:spPr>
        <p:txBody>
          <a:bodyPr/>
          <a:lstStyle/>
          <a:p>
            <a:pPr marL="0" indent="0">
              <a:buNone/>
            </a:pPr>
            <a:r>
              <a:rPr lang="es-CO" b="1" dirty="0" err="1"/>
              <a:t>Lorem</a:t>
            </a:r>
            <a:r>
              <a:rPr lang="es-CO" b="1" dirty="0"/>
              <a:t> </a:t>
            </a:r>
            <a:r>
              <a:rPr lang="es-CO" b="1" dirty="0" err="1"/>
              <a:t>ipsum</a:t>
            </a:r>
            <a:r>
              <a:rPr lang="es-CO" b="1" dirty="0"/>
              <a:t> </a:t>
            </a:r>
            <a:r>
              <a:rPr lang="es-CO" dirty="0"/>
              <a:t>dolor </a:t>
            </a:r>
            <a:r>
              <a:rPr lang="es-CO" dirty="0" err="1"/>
              <a:t>sit</a:t>
            </a:r>
            <a:r>
              <a:rPr lang="es-CO" dirty="0"/>
              <a:t> </a:t>
            </a:r>
            <a:r>
              <a:rPr lang="es-CO" dirty="0" err="1"/>
              <a:t>amet</a:t>
            </a:r>
            <a:r>
              <a:rPr lang="es-CO" dirty="0"/>
              <a:t>, </a:t>
            </a:r>
            <a:r>
              <a:rPr lang="es-CO" dirty="0" err="1"/>
              <a:t>consectetur</a:t>
            </a:r>
            <a:r>
              <a:rPr lang="es-CO" dirty="0"/>
              <a:t> </a:t>
            </a:r>
            <a:r>
              <a:rPr lang="es-CO" dirty="0" err="1"/>
              <a:t>adipiscing</a:t>
            </a:r>
            <a:r>
              <a:rPr lang="es-CO" dirty="0"/>
              <a:t> </a:t>
            </a:r>
            <a:r>
              <a:rPr lang="es-CO" dirty="0" err="1"/>
              <a:t>elit</a:t>
            </a:r>
            <a:r>
              <a:rPr lang="es-CO" dirty="0"/>
              <a:t>. </a:t>
            </a:r>
            <a:r>
              <a:rPr lang="es-CO" dirty="0" err="1"/>
              <a:t>Fusce</a:t>
            </a:r>
            <a:r>
              <a:rPr lang="es-CO" dirty="0"/>
              <a:t> </a:t>
            </a:r>
            <a:r>
              <a:rPr lang="es-CO" dirty="0" err="1"/>
              <a:t>convallis</a:t>
            </a:r>
            <a:r>
              <a:rPr lang="es-CO" dirty="0"/>
              <a:t> magna non dolor </a:t>
            </a:r>
            <a:r>
              <a:rPr lang="es-CO" dirty="0" err="1"/>
              <a:t>sit</a:t>
            </a:r>
            <a:r>
              <a:rPr lang="es-CO" dirty="0"/>
              <a:t> </a:t>
            </a:r>
            <a:r>
              <a:rPr lang="es-CO" dirty="0" err="1"/>
              <a:t>amet</a:t>
            </a:r>
            <a:r>
              <a:rPr lang="es-CO" dirty="0"/>
              <a:t>, </a:t>
            </a:r>
            <a:r>
              <a:rPr lang="es-CO" dirty="0" err="1"/>
              <a:t>consectetur</a:t>
            </a:r>
            <a:r>
              <a:rPr lang="es-CO" dirty="0"/>
              <a:t> </a:t>
            </a:r>
            <a:r>
              <a:rPr lang="es-CO" dirty="0" err="1"/>
              <a:t>adipiscing</a:t>
            </a:r>
            <a:r>
              <a:rPr lang="es-CO" dirty="0"/>
              <a:t> </a:t>
            </a:r>
            <a:r>
              <a:rPr lang="es-CO" dirty="0" err="1"/>
              <a:t>elit</a:t>
            </a:r>
            <a:r>
              <a:rPr lang="es-CO" dirty="0"/>
              <a:t>. </a:t>
            </a:r>
            <a:r>
              <a:rPr lang="es-CO" dirty="0" err="1"/>
              <a:t>Fusce</a:t>
            </a:r>
            <a:r>
              <a:rPr lang="es-CO" dirty="0"/>
              <a:t> </a:t>
            </a:r>
            <a:r>
              <a:rPr lang="es-CO" dirty="0" err="1"/>
              <a:t>convallis</a:t>
            </a:r>
            <a:r>
              <a:rPr lang="es-CO" dirty="0"/>
              <a:t> magna non Orci </a:t>
            </a:r>
            <a:r>
              <a:rPr lang="es-CO" dirty="0" err="1"/>
              <a:t>varius</a:t>
            </a:r>
            <a:r>
              <a:rPr lang="es-CO" dirty="0"/>
              <a:t> </a:t>
            </a:r>
            <a:r>
              <a:rPr lang="es-CO" dirty="0" err="1"/>
              <a:t>natoque</a:t>
            </a:r>
            <a:r>
              <a:rPr lang="es-CO" dirty="0"/>
              <a:t> </a:t>
            </a:r>
            <a:r>
              <a:rPr lang="es-CO" dirty="0" err="1"/>
              <a:t>penatibus</a:t>
            </a:r>
            <a:r>
              <a:rPr lang="es-CO" dirty="0"/>
              <a:t> et </a:t>
            </a:r>
            <a:r>
              <a:rPr lang="es-CO" dirty="0" err="1"/>
              <a:t>magnis</a:t>
            </a:r>
            <a:r>
              <a:rPr lang="es-CO" dirty="0"/>
              <a:t> </a:t>
            </a:r>
            <a:r>
              <a:rPr lang="es-CO" dirty="0" err="1"/>
              <a:t>dis</a:t>
            </a:r>
            <a:r>
              <a:rPr lang="es-CO" dirty="0"/>
              <a:t> </a:t>
            </a:r>
            <a:r>
              <a:rPr lang="es-CO" dirty="0" err="1"/>
              <a:t>parturient</a:t>
            </a:r>
            <a:r>
              <a:rPr lang="es-CO" dirty="0"/>
              <a:t> montes, </a:t>
            </a:r>
            <a:r>
              <a:rPr lang="es-CO" dirty="0" err="1"/>
              <a:t>nascetur</a:t>
            </a:r>
            <a:r>
              <a:rPr lang="es-CO" dirty="0"/>
              <a:t> </a:t>
            </a:r>
            <a:r>
              <a:rPr lang="es-CO" dirty="0" err="1"/>
              <a:t>ridiculus</a:t>
            </a:r>
            <a:r>
              <a:rPr lang="es-CO" dirty="0"/>
              <a:t> mus. </a:t>
            </a:r>
            <a:r>
              <a:rPr lang="es-CO" dirty="0" err="1"/>
              <a:t>Praesent</a:t>
            </a:r>
            <a:r>
              <a:rPr lang="es-CO" dirty="0"/>
              <a:t> </a:t>
            </a:r>
            <a:r>
              <a:rPr lang="es-CO" dirty="0" err="1"/>
              <a:t>scelerisque</a:t>
            </a:r>
            <a:r>
              <a:rPr lang="es-CO" dirty="0"/>
              <a:t> porta </a:t>
            </a:r>
            <a:r>
              <a:rPr lang="es-CO" dirty="0" err="1"/>
              <a:t>erat</a:t>
            </a:r>
            <a:r>
              <a:rPr lang="es-CO" dirty="0"/>
              <a:t>. </a:t>
            </a:r>
            <a:r>
              <a:rPr lang="es-CO" dirty="0" err="1"/>
              <a:t>Pellentesque</a:t>
            </a:r>
            <a:r>
              <a:rPr lang="es-CO" dirty="0"/>
              <a:t> </a:t>
            </a:r>
            <a:r>
              <a:rPr lang="es-CO" dirty="0" err="1"/>
              <a:t>habitant</a:t>
            </a:r>
            <a:r>
              <a:rPr lang="es-CO" dirty="0"/>
              <a:t> </a:t>
            </a:r>
            <a:r>
              <a:rPr lang="es-CO" dirty="0" err="1"/>
              <a:t>morbi</a:t>
            </a:r>
            <a:r>
              <a:rPr lang="es-CO" dirty="0"/>
              <a:t> </a:t>
            </a:r>
            <a:r>
              <a:rPr lang="es-CO" dirty="0" err="1"/>
              <a:t>tristique</a:t>
            </a:r>
            <a:r>
              <a:rPr lang="es-CO" dirty="0"/>
              <a:t> </a:t>
            </a:r>
            <a:r>
              <a:rPr lang="es-CO" dirty="0" err="1"/>
              <a:t>senectus</a:t>
            </a:r>
            <a:r>
              <a:rPr lang="es-CO" dirty="0"/>
              <a:t> et </a:t>
            </a:r>
            <a:r>
              <a:rPr lang="es-CO" dirty="0" err="1"/>
              <a:t>netus</a:t>
            </a:r>
            <a:r>
              <a:rPr lang="es-CO" dirty="0"/>
              <a:t> et </a:t>
            </a:r>
            <a:r>
              <a:rPr lang="es-CO" dirty="0" err="1"/>
              <a:t>malesuada</a:t>
            </a:r>
            <a:r>
              <a:rPr lang="es-CO" dirty="0"/>
              <a:t> </a:t>
            </a:r>
            <a:r>
              <a:rPr lang="es-CO" dirty="0" err="1"/>
              <a:t>fames</a:t>
            </a:r>
            <a:r>
              <a:rPr lang="es-CO" dirty="0"/>
              <a:t> ac </a:t>
            </a:r>
            <a:r>
              <a:rPr lang="es-CO" dirty="0" err="1"/>
              <a:t>turpis</a:t>
            </a:r>
            <a:r>
              <a:rPr lang="es-CO" dirty="0"/>
              <a:t> </a:t>
            </a:r>
            <a:r>
              <a:rPr lang="es-CO" dirty="0" err="1"/>
              <a:t>egestas</a:t>
            </a:r>
            <a:r>
              <a:rPr lang="es-CO" dirty="0"/>
              <a:t>.</a:t>
            </a:r>
          </a:p>
          <a:p>
            <a:endParaRPr lang="en-US" dirty="0"/>
          </a:p>
        </p:txBody>
      </p:sp>
      <p:sp>
        <p:nvSpPr>
          <p:cNvPr id="4" name="Title 3">
            <a:extLst>
              <a:ext uri="{FF2B5EF4-FFF2-40B4-BE49-F238E27FC236}">
                <a16:creationId xmlns:a16="http://schemas.microsoft.com/office/drawing/2014/main" id="{4351351E-0CB4-44BD-9F1E-310C7E261B60}"/>
              </a:ext>
            </a:extLst>
          </p:cNvPr>
          <p:cNvSpPr>
            <a:spLocks noGrp="1"/>
          </p:cNvSpPr>
          <p:nvPr>
            <p:ph type="title"/>
          </p:nvPr>
        </p:nvSpPr>
        <p:spPr>
          <a:xfrm>
            <a:off x="3652277" y="1282700"/>
            <a:ext cx="2647950" cy="2759075"/>
          </a:xfrm>
        </p:spPr>
        <p:txBody>
          <a:bodyPr/>
          <a:lstStyle/>
          <a:p>
            <a:r>
              <a:rPr lang="es-CO" b="1" dirty="0">
                <a:latin typeface="Montserrat Black" pitchFamily="2" charset="77"/>
              </a:rPr>
              <a:t>WRITE </a:t>
            </a:r>
            <a:r>
              <a:rPr lang="es-CO" b="1" dirty="0">
                <a:solidFill>
                  <a:schemeClr val="bg2">
                    <a:lumMod val="75000"/>
                  </a:schemeClr>
                </a:solidFill>
                <a:latin typeface="Montserrat Black" pitchFamily="2" charset="77"/>
              </a:rPr>
              <a:t>YOUR</a:t>
            </a:r>
            <a:r>
              <a:rPr lang="es-CO" b="1" dirty="0">
                <a:latin typeface="Montserrat Black" pitchFamily="2" charset="77"/>
              </a:rPr>
              <a:t> TITLE </a:t>
            </a:r>
            <a:endParaRPr lang="en-US" b="1" dirty="0">
              <a:latin typeface="Montserrat Black" pitchFamily="2" charset="77"/>
            </a:endParaRPr>
          </a:p>
        </p:txBody>
      </p:sp>
      <p:sp>
        <p:nvSpPr>
          <p:cNvPr id="3" name="Picture Placeholder 2">
            <a:extLst>
              <a:ext uri="{FF2B5EF4-FFF2-40B4-BE49-F238E27FC236}">
                <a16:creationId xmlns:a16="http://schemas.microsoft.com/office/drawing/2014/main" id="{4EF90B9D-447F-BBDB-546A-1B20074F6E93}"/>
              </a:ext>
            </a:extLst>
          </p:cNvPr>
          <p:cNvSpPr>
            <a:spLocks noGrp="1"/>
          </p:cNvSpPr>
          <p:nvPr>
            <p:ph type="pic" sz="quarter" idx="10"/>
          </p:nvPr>
        </p:nvSpPr>
        <p:spPr/>
        <p:txBody>
          <a:bodyPr/>
          <a:lstStyle/>
          <a:p>
            <a:endParaRPr lang="es-CO"/>
          </a:p>
        </p:txBody>
      </p:sp>
      <p:sp>
        <p:nvSpPr>
          <p:cNvPr id="7" name="Picture Placeholder 6">
            <a:extLst>
              <a:ext uri="{FF2B5EF4-FFF2-40B4-BE49-F238E27FC236}">
                <a16:creationId xmlns:a16="http://schemas.microsoft.com/office/drawing/2014/main" id="{1E15D8B1-ECE0-843C-1134-88CE81AC7752}"/>
              </a:ext>
            </a:extLst>
          </p:cNvPr>
          <p:cNvSpPr>
            <a:spLocks noGrp="1"/>
          </p:cNvSpPr>
          <p:nvPr>
            <p:ph type="pic" sz="quarter" idx="11"/>
          </p:nvPr>
        </p:nvSpPr>
        <p:spPr/>
        <p:txBody>
          <a:bodyPr/>
          <a:lstStyle/>
          <a:p>
            <a:endParaRPr lang="es-CO"/>
          </a:p>
        </p:txBody>
      </p:sp>
      <p:sp>
        <p:nvSpPr>
          <p:cNvPr id="9" name="Picture Placeholder 8">
            <a:extLst>
              <a:ext uri="{FF2B5EF4-FFF2-40B4-BE49-F238E27FC236}">
                <a16:creationId xmlns:a16="http://schemas.microsoft.com/office/drawing/2014/main" id="{C0C28CBA-BC03-329B-A149-A6CFAEC9513C}"/>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2417780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EDD0C5-0323-49A6-AA73-86905F5DE5AD}"/>
              </a:ext>
            </a:extLst>
          </p:cNvPr>
          <p:cNvSpPr>
            <a:spLocks noGrp="1"/>
          </p:cNvSpPr>
          <p:nvPr>
            <p:ph type="body" sz="quarter" idx="13"/>
          </p:nvPr>
        </p:nvSpPr>
        <p:spPr/>
        <p:txBody>
          <a:bodyPr/>
          <a:lstStyle/>
          <a:p>
            <a:pPr algn="ctr">
              <a:lnSpc>
                <a:spcPct val="110000"/>
              </a:lnSpc>
            </a:pPr>
            <a:endParaRPr lang="es-CO" sz="1800" dirty="0">
              <a:cs typeface="Arial" panose="020B0604020202020204" pitchFamily="34" charset="0"/>
            </a:endParaRPr>
          </a:p>
          <a:p>
            <a:pPr algn="ctr">
              <a:lnSpc>
                <a:spcPct val="110000"/>
              </a:lnSpc>
            </a:pPr>
            <a:r>
              <a:rPr lang="es-CO" sz="1800" b="1" dirty="0">
                <a:latin typeface="Montserrat Black" pitchFamily="2" charset="77"/>
                <a:cs typeface="Arial" panose="020B0604020202020204" pitchFamily="34" charset="0"/>
              </a:rPr>
              <a:t>YOUR </a:t>
            </a:r>
            <a:r>
              <a:rPr lang="es-CO" sz="1800" b="1" dirty="0">
                <a:solidFill>
                  <a:schemeClr val="bg2">
                    <a:lumMod val="75000"/>
                  </a:schemeClr>
                </a:solidFill>
                <a:latin typeface="Montserrat Black" pitchFamily="2" charset="77"/>
                <a:cs typeface="Arial" panose="020B0604020202020204" pitchFamily="34" charset="0"/>
              </a:rPr>
              <a:t>TITLE</a:t>
            </a:r>
          </a:p>
          <a:p>
            <a:pPr algn="ctr">
              <a:lnSpc>
                <a:spcPct val="110000"/>
              </a:lnSpc>
            </a:pPr>
            <a:r>
              <a:rPr lang="es-CO" sz="1800" dirty="0" err="1">
                <a:cs typeface="Arial" panose="020B0604020202020204" pitchFamily="34" charset="0"/>
              </a:rPr>
              <a:t>Lorem</a:t>
            </a:r>
            <a:r>
              <a:rPr lang="es-CO" sz="1800" dirty="0">
                <a:cs typeface="Arial" panose="020B0604020202020204" pitchFamily="34" charset="0"/>
              </a:rPr>
              <a:t> </a:t>
            </a:r>
            <a:r>
              <a:rPr lang="es-CO" sz="1800" dirty="0" err="1">
                <a:cs typeface="Arial" panose="020B0604020202020204" pitchFamily="34" charset="0"/>
              </a:rPr>
              <a:t>ipsum</a:t>
            </a:r>
            <a:r>
              <a:rPr lang="es-CO" sz="1800" dirty="0">
                <a:cs typeface="Arial" panose="020B0604020202020204" pitchFamily="34" charset="0"/>
              </a:rPr>
              <a:t> dolor </a:t>
            </a:r>
            <a:r>
              <a:rPr lang="es-CO" sz="1800" dirty="0" err="1">
                <a:cs typeface="Arial" panose="020B0604020202020204" pitchFamily="34" charset="0"/>
              </a:rPr>
              <a:t>sit</a:t>
            </a:r>
            <a:r>
              <a:rPr lang="es-CO" sz="1800" dirty="0">
                <a:cs typeface="Arial" panose="020B0604020202020204" pitchFamily="34" charset="0"/>
              </a:rPr>
              <a:t> </a:t>
            </a:r>
            <a:r>
              <a:rPr lang="es-CO" sz="1800" dirty="0" err="1">
                <a:cs typeface="Arial" panose="020B0604020202020204" pitchFamily="34" charset="0"/>
              </a:rPr>
              <a:t>amet</a:t>
            </a:r>
            <a:r>
              <a:rPr lang="es-CO" sz="1800" dirty="0">
                <a:cs typeface="Arial" panose="020B0604020202020204" pitchFamily="34" charset="0"/>
              </a:rPr>
              <a:t>, </a:t>
            </a:r>
            <a:r>
              <a:rPr lang="es-CO" sz="1800" dirty="0" err="1">
                <a:cs typeface="Arial" panose="020B0604020202020204" pitchFamily="34" charset="0"/>
              </a:rPr>
              <a:t>consectetur</a:t>
            </a:r>
            <a:r>
              <a:rPr lang="es-CO" sz="1800" dirty="0">
                <a:cs typeface="Arial" panose="020B0604020202020204" pitchFamily="34" charset="0"/>
              </a:rPr>
              <a:t> </a:t>
            </a:r>
            <a:r>
              <a:rPr lang="es-CO" sz="1800" dirty="0" err="1">
                <a:cs typeface="Arial" panose="020B0604020202020204" pitchFamily="34" charset="0"/>
              </a:rPr>
              <a:t>adipiscing</a:t>
            </a:r>
            <a:r>
              <a:rPr lang="es-CO" sz="1800" dirty="0">
                <a:cs typeface="Arial" panose="020B0604020202020204" pitchFamily="34" charset="0"/>
              </a:rPr>
              <a:t> </a:t>
            </a:r>
            <a:r>
              <a:rPr lang="es-CO" sz="1800" dirty="0" err="1">
                <a:cs typeface="Arial" panose="020B0604020202020204" pitchFamily="34" charset="0"/>
              </a:rPr>
              <a:t>elit</a:t>
            </a:r>
            <a:r>
              <a:rPr lang="es-CO" sz="1800" dirty="0">
                <a:cs typeface="Arial" panose="020B0604020202020204" pitchFamily="34" charset="0"/>
              </a:rPr>
              <a:t>. </a:t>
            </a:r>
          </a:p>
          <a:p>
            <a:pPr algn="ctr">
              <a:lnSpc>
                <a:spcPct val="110000"/>
              </a:lnSpc>
            </a:pPr>
            <a:r>
              <a:rPr lang="es-CO" sz="1800" dirty="0" err="1">
                <a:cs typeface="Arial" panose="020B0604020202020204" pitchFamily="34" charset="0"/>
              </a:rPr>
              <a:t>Lorem</a:t>
            </a:r>
            <a:r>
              <a:rPr lang="es-CO" sz="1800" dirty="0">
                <a:cs typeface="Arial" panose="020B0604020202020204" pitchFamily="34" charset="0"/>
              </a:rPr>
              <a:t> </a:t>
            </a:r>
            <a:r>
              <a:rPr lang="es-CO" sz="1800" dirty="0" err="1">
                <a:cs typeface="Arial" panose="020B0604020202020204" pitchFamily="34" charset="0"/>
              </a:rPr>
              <a:t>ipsum</a:t>
            </a:r>
            <a:r>
              <a:rPr lang="es-CO" sz="1800" dirty="0">
                <a:cs typeface="Arial" panose="020B0604020202020204" pitchFamily="34" charset="0"/>
              </a:rPr>
              <a:t> dolor </a:t>
            </a:r>
            <a:r>
              <a:rPr lang="es-CO" sz="1800" dirty="0" err="1">
                <a:cs typeface="Arial" panose="020B0604020202020204" pitchFamily="34" charset="0"/>
              </a:rPr>
              <a:t>sit</a:t>
            </a:r>
            <a:r>
              <a:rPr lang="es-CO" sz="1800" dirty="0">
                <a:cs typeface="Arial" panose="020B0604020202020204" pitchFamily="34" charset="0"/>
              </a:rPr>
              <a:t> </a:t>
            </a:r>
            <a:r>
              <a:rPr lang="es-CO" sz="1800" dirty="0" err="1">
                <a:cs typeface="Arial" panose="020B0604020202020204" pitchFamily="34" charset="0"/>
              </a:rPr>
              <a:t>amet</a:t>
            </a:r>
            <a:r>
              <a:rPr lang="es-CO" sz="1800" dirty="0">
                <a:cs typeface="Arial" panose="020B0604020202020204" pitchFamily="34" charset="0"/>
              </a:rPr>
              <a:t>,. </a:t>
            </a:r>
            <a:endParaRPr lang="en-US" altLang="es-MX" sz="1800" dirty="0">
              <a:cs typeface="Arial" panose="020B0604020202020204" pitchFamily="34" charset="0"/>
            </a:endParaRPr>
          </a:p>
          <a:p>
            <a:endParaRPr lang="en-US" sz="1400" dirty="0"/>
          </a:p>
        </p:txBody>
      </p:sp>
      <p:sp>
        <p:nvSpPr>
          <p:cNvPr id="3" name="Text Placeholder 2">
            <a:extLst>
              <a:ext uri="{FF2B5EF4-FFF2-40B4-BE49-F238E27FC236}">
                <a16:creationId xmlns:a16="http://schemas.microsoft.com/office/drawing/2014/main" id="{E104FABB-58E8-45B4-AF33-2DFEECAE4D40}"/>
              </a:ext>
            </a:extLst>
          </p:cNvPr>
          <p:cNvSpPr>
            <a:spLocks noGrp="1"/>
          </p:cNvSpPr>
          <p:nvPr>
            <p:ph type="body" sz="quarter" idx="14"/>
          </p:nvPr>
        </p:nvSpPr>
        <p:spPr/>
        <p:txBody>
          <a:bodyPr/>
          <a:lstStyle/>
          <a:p>
            <a:pPr algn="ctr">
              <a:lnSpc>
                <a:spcPct val="110000"/>
              </a:lnSpc>
            </a:pPr>
            <a:endParaRPr lang="es-CO" sz="1600" dirty="0">
              <a:cs typeface="Arial" panose="020B0604020202020204" pitchFamily="34" charset="0"/>
            </a:endParaRPr>
          </a:p>
          <a:p>
            <a:pPr algn="ctr">
              <a:lnSpc>
                <a:spcPct val="110000"/>
              </a:lnSpc>
            </a:pPr>
            <a:r>
              <a:rPr lang="es-CO" sz="1600" b="1" dirty="0">
                <a:latin typeface="Montserrat Black" pitchFamily="2" charset="77"/>
                <a:cs typeface="Arial" panose="020B0604020202020204" pitchFamily="34" charset="0"/>
              </a:rPr>
              <a:t>YOUR </a:t>
            </a:r>
            <a:r>
              <a:rPr lang="es-CO" sz="1600" b="1" dirty="0">
                <a:solidFill>
                  <a:schemeClr val="bg2">
                    <a:lumMod val="75000"/>
                  </a:schemeClr>
                </a:solidFill>
                <a:latin typeface="Montserrat Black" pitchFamily="2" charset="77"/>
                <a:cs typeface="Arial" panose="020B0604020202020204" pitchFamily="34" charset="0"/>
              </a:rPr>
              <a:t>TITLE</a:t>
            </a:r>
          </a:p>
          <a:p>
            <a:pPr algn="ctr">
              <a:lnSpc>
                <a:spcPct val="110000"/>
              </a:lnSpc>
            </a:pPr>
            <a:r>
              <a:rPr lang="es-CO" sz="1600" dirty="0" err="1">
                <a:cs typeface="Arial" panose="020B0604020202020204" pitchFamily="34" charset="0"/>
              </a:rPr>
              <a:t>Lorem</a:t>
            </a:r>
            <a:r>
              <a:rPr lang="es-CO" sz="1600" dirty="0">
                <a:cs typeface="Arial" panose="020B0604020202020204" pitchFamily="34" charset="0"/>
              </a:rPr>
              <a:t> </a:t>
            </a:r>
            <a:r>
              <a:rPr lang="es-CO" sz="1600" dirty="0" err="1">
                <a:cs typeface="Arial" panose="020B0604020202020204" pitchFamily="34" charset="0"/>
              </a:rPr>
              <a:t>ipsum</a:t>
            </a:r>
            <a:r>
              <a:rPr lang="es-CO" sz="1600" dirty="0">
                <a:cs typeface="Arial" panose="020B0604020202020204" pitchFamily="34" charset="0"/>
              </a:rPr>
              <a:t> dolor </a:t>
            </a:r>
            <a:r>
              <a:rPr lang="es-CO" sz="1600" dirty="0" err="1">
                <a:cs typeface="Arial" panose="020B0604020202020204" pitchFamily="34" charset="0"/>
              </a:rPr>
              <a:t>sit</a:t>
            </a:r>
            <a:r>
              <a:rPr lang="es-CO" sz="1600" dirty="0">
                <a:cs typeface="Arial" panose="020B0604020202020204" pitchFamily="34" charset="0"/>
              </a:rPr>
              <a:t> </a:t>
            </a:r>
            <a:r>
              <a:rPr lang="es-CO" sz="1600" dirty="0" err="1">
                <a:cs typeface="Arial" panose="020B0604020202020204" pitchFamily="34" charset="0"/>
              </a:rPr>
              <a:t>amet</a:t>
            </a:r>
            <a:r>
              <a:rPr lang="es-CO" sz="1600" dirty="0">
                <a:cs typeface="Arial" panose="020B0604020202020204" pitchFamily="34" charset="0"/>
              </a:rPr>
              <a:t>, </a:t>
            </a:r>
            <a:r>
              <a:rPr lang="es-CO" sz="1600" dirty="0" err="1">
                <a:cs typeface="Arial" panose="020B0604020202020204" pitchFamily="34" charset="0"/>
              </a:rPr>
              <a:t>consectetur</a:t>
            </a:r>
            <a:r>
              <a:rPr lang="es-CO" sz="1600" dirty="0">
                <a:cs typeface="Arial" panose="020B0604020202020204" pitchFamily="34" charset="0"/>
              </a:rPr>
              <a:t> </a:t>
            </a:r>
            <a:r>
              <a:rPr lang="es-CO" sz="1600" dirty="0" err="1">
                <a:cs typeface="Arial" panose="020B0604020202020204" pitchFamily="34" charset="0"/>
              </a:rPr>
              <a:t>adipiscing</a:t>
            </a:r>
            <a:r>
              <a:rPr lang="es-CO" sz="1600" dirty="0">
                <a:cs typeface="Arial" panose="020B0604020202020204" pitchFamily="34" charset="0"/>
              </a:rPr>
              <a:t> </a:t>
            </a:r>
            <a:r>
              <a:rPr lang="es-CO" sz="1600" dirty="0" err="1">
                <a:cs typeface="Arial" panose="020B0604020202020204" pitchFamily="34" charset="0"/>
              </a:rPr>
              <a:t>elit</a:t>
            </a:r>
            <a:r>
              <a:rPr lang="es-CO" sz="1600" dirty="0">
                <a:cs typeface="Arial" panose="020B0604020202020204" pitchFamily="34" charset="0"/>
              </a:rPr>
              <a:t>. </a:t>
            </a:r>
          </a:p>
          <a:p>
            <a:endParaRPr lang="en-US" sz="1600" dirty="0"/>
          </a:p>
        </p:txBody>
      </p:sp>
      <p:sp>
        <p:nvSpPr>
          <p:cNvPr id="4" name="Text Placeholder 3">
            <a:extLst>
              <a:ext uri="{FF2B5EF4-FFF2-40B4-BE49-F238E27FC236}">
                <a16:creationId xmlns:a16="http://schemas.microsoft.com/office/drawing/2014/main" id="{DB9742C5-289C-4D43-938A-4F3DB7C1762E}"/>
              </a:ext>
            </a:extLst>
          </p:cNvPr>
          <p:cNvSpPr>
            <a:spLocks noGrp="1"/>
          </p:cNvSpPr>
          <p:nvPr>
            <p:ph type="body" sz="quarter" idx="15"/>
          </p:nvPr>
        </p:nvSpPr>
        <p:spPr/>
        <p:txBody>
          <a:bodyPr/>
          <a:lstStyle/>
          <a:p>
            <a:pPr algn="ctr">
              <a:lnSpc>
                <a:spcPct val="110000"/>
              </a:lnSpc>
            </a:pPr>
            <a:endParaRPr lang="es-CO" sz="1600" dirty="0">
              <a:cs typeface="Arial" panose="020B0604020202020204" pitchFamily="34" charset="0"/>
            </a:endParaRPr>
          </a:p>
          <a:p>
            <a:pPr algn="ctr">
              <a:lnSpc>
                <a:spcPct val="110000"/>
              </a:lnSpc>
            </a:pPr>
            <a:r>
              <a:rPr lang="es-CO" sz="1600" b="1" dirty="0">
                <a:latin typeface="Montserrat Black" pitchFamily="2" charset="77"/>
                <a:cs typeface="Arial" panose="020B0604020202020204" pitchFamily="34" charset="0"/>
              </a:rPr>
              <a:t>YOUR </a:t>
            </a:r>
            <a:r>
              <a:rPr lang="es-CO" sz="1600" b="1" dirty="0">
                <a:solidFill>
                  <a:schemeClr val="bg2">
                    <a:lumMod val="75000"/>
                  </a:schemeClr>
                </a:solidFill>
                <a:latin typeface="Montserrat Black" pitchFamily="2" charset="77"/>
                <a:cs typeface="Arial" panose="020B0604020202020204" pitchFamily="34" charset="0"/>
              </a:rPr>
              <a:t>TITLE</a:t>
            </a:r>
          </a:p>
          <a:p>
            <a:pPr algn="ctr">
              <a:lnSpc>
                <a:spcPct val="110000"/>
              </a:lnSpc>
            </a:pPr>
            <a:r>
              <a:rPr lang="es-CO" sz="1600" dirty="0" err="1">
                <a:cs typeface="Arial" panose="020B0604020202020204" pitchFamily="34" charset="0"/>
              </a:rPr>
              <a:t>Lorem</a:t>
            </a:r>
            <a:r>
              <a:rPr lang="es-CO" sz="1600" dirty="0">
                <a:cs typeface="Arial" panose="020B0604020202020204" pitchFamily="34" charset="0"/>
              </a:rPr>
              <a:t> </a:t>
            </a:r>
            <a:r>
              <a:rPr lang="es-CO" sz="1600" dirty="0" err="1">
                <a:cs typeface="Arial" panose="020B0604020202020204" pitchFamily="34" charset="0"/>
              </a:rPr>
              <a:t>psum</a:t>
            </a:r>
            <a:r>
              <a:rPr lang="es-CO" sz="1600" dirty="0">
                <a:cs typeface="Arial" panose="020B0604020202020204" pitchFamily="34" charset="0"/>
              </a:rPr>
              <a:t> dolor </a:t>
            </a:r>
            <a:r>
              <a:rPr lang="es-CO" sz="1600" dirty="0" err="1">
                <a:cs typeface="Arial" panose="020B0604020202020204" pitchFamily="34" charset="0"/>
              </a:rPr>
              <a:t>sit</a:t>
            </a:r>
            <a:r>
              <a:rPr lang="es-CO" sz="1600" dirty="0">
                <a:cs typeface="Arial" panose="020B0604020202020204" pitchFamily="34" charset="0"/>
              </a:rPr>
              <a:t> </a:t>
            </a:r>
            <a:r>
              <a:rPr lang="es-CO" sz="1600" dirty="0" err="1">
                <a:cs typeface="Arial" panose="020B0604020202020204" pitchFamily="34" charset="0"/>
              </a:rPr>
              <a:t>amet</a:t>
            </a:r>
            <a:r>
              <a:rPr lang="es-CO" sz="1600" dirty="0">
                <a:cs typeface="Arial" panose="020B0604020202020204" pitchFamily="34" charset="0"/>
              </a:rPr>
              <a:t>, </a:t>
            </a:r>
            <a:r>
              <a:rPr lang="es-CO" sz="1600" dirty="0" err="1">
                <a:cs typeface="Arial" panose="020B0604020202020204" pitchFamily="34" charset="0"/>
              </a:rPr>
              <a:t>consectetur</a:t>
            </a:r>
            <a:r>
              <a:rPr lang="es-CO" sz="1600" dirty="0">
                <a:cs typeface="Arial" panose="020B0604020202020204" pitchFamily="34" charset="0"/>
              </a:rPr>
              <a:t> </a:t>
            </a:r>
            <a:r>
              <a:rPr lang="es-CO" sz="1600" dirty="0" err="1">
                <a:cs typeface="Arial" panose="020B0604020202020204" pitchFamily="34" charset="0"/>
              </a:rPr>
              <a:t>adipiscing</a:t>
            </a:r>
            <a:r>
              <a:rPr lang="es-CO" sz="1600" dirty="0">
                <a:cs typeface="Arial" panose="020B0604020202020204" pitchFamily="34" charset="0"/>
              </a:rPr>
              <a:t> </a:t>
            </a:r>
            <a:r>
              <a:rPr lang="es-CO" sz="1600" dirty="0" err="1">
                <a:cs typeface="Arial" panose="020B0604020202020204" pitchFamily="34" charset="0"/>
              </a:rPr>
              <a:t>elit</a:t>
            </a:r>
            <a:r>
              <a:rPr lang="es-CO" sz="1600" dirty="0">
                <a:cs typeface="Arial" panose="020B0604020202020204" pitchFamily="34" charset="0"/>
              </a:rPr>
              <a:t>. </a:t>
            </a:r>
          </a:p>
          <a:p>
            <a:endParaRPr lang="en-US" sz="1600" dirty="0"/>
          </a:p>
        </p:txBody>
      </p:sp>
      <p:sp>
        <p:nvSpPr>
          <p:cNvPr id="6" name="Text Placeholder 5">
            <a:extLst>
              <a:ext uri="{FF2B5EF4-FFF2-40B4-BE49-F238E27FC236}">
                <a16:creationId xmlns:a16="http://schemas.microsoft.com/office/drawing/2014/main" id="{B026814B-617F-429C-8D60-5D68BA385406}"/>
              </a:ext>
            </a:extLst>
          </p:cNvPr>
          <p:cNvSpPr>
            <a:spLocks noGrp="1"/>
          </p:cNvSpPr>
          <p:nvPr>
            <p:ph type="body" sz="quarter" idx="16"/>
          </p:nvPr>
        </p:nvSpPr>
        <p:spPr/>
        <p:txBody>
          <a:bodyPr/>
          <a:lstStyle/>
          <a:p>
            <a:r>
              <a:rPr lang="es-CO" sz="2000" b="1" dirty="0" err="1"/>
              <a:t>Lorem</a:t>
            </a:r>
            <a:r>
              <a:rPr lang="es-CO" sz="2000" b="1" dirty="0"/>
              <a:t> </a:t>
            </a:r>
            <a:r>
              <a:rPr lang="es-CO" sz="2000" b="1" dirty="0" err="1"/>
              <a:t>ipsum</a:t>
            </a:r>
            <a:r>
              <a:rPr lang="es-CO" sz="2000" b="1" dirty="0"/>
              <a:t> </a:t>
            </a:r>
            <a:r>
              <a:rPr lang="es-CO" sz="2000" dirty="0"/>
              <a:t>dolor </a:t>
            </a:r>
            <a:r>
              <a:rPr lang="es-CO" sz="2000" dirty="0" err="1"/>
              <a:t>sit</a:t>
            </a:r>
            <a:r>
              <a:rPr lang="es-CO" sz="2000" dirty="0"/>
              <a:t> </a:t>
            </a:r>
            <a:r>
              <a:rPr lang="es-CO" sz="2000" dirty="0" err="1"/>
              <a:t>amet</a:t>
            </a:r>
            <a:r>
              <a:rPr lang="es-CO" sz="2000" dirty="0"/>
              <a:t>, </a:t>
            </a:r>
            <a:r>
              <a:rPr lang="es-CO" sz="2000" dirty="0" err="1"/>
              <a:t>consectetur</a:t>
            </a:r>
            <a:r>
              <a:rPr lang="es-CO" sz="2000" dirty="0"/>
              <a:t> </a:t>
            </a:r>
            <a:r>
              <a:rPr lang="es-CO" sz="2000" dirty="0" err="1"/>
              <a:t>adipiscing</a:t>
            </a:r>
            <a:r>
              <a:rPr lang="es-CO" sz="2000" dirty="0"/>
              <a:t> </a:t>
            </a:r>
            <a:r>
              <a:rPr lang="es-CO" sz="2000" dirty="0" err="1"/>
              <a:t>elit</a:t>
            </a:r>
            <a:r>
              <a:rPr lang="es-CO" sz="2000" dirty="0"/>
              <a:t>. </a:t>
            </a:r>
            <a:r>
              <a:rPr lang="es-CO" sz="2000" dirty="0" err="1"/>
              <a:t>Fusce</a:t>
            </a:r>
            <a:r>
              <a:rPr lang="es-CO" sz="2000" dirty="0"/>
              <a:t> </a:t>
            </a:r>
            <a:r>
              <a:rPr lang="es-CO" sz="2000" dirty="0" err="1"/>
              <a:t>convallis</a:t>
            </a:r>
            <a:r>
              <a:rPr lang="es-CO" sz="2000" dirty="0"/>
              <a:t> magna non dolor </a:t>
            </a:r>
            <a:r>
              <a:rPr lang="es-CO" sz="2000" dirty="0" err="1"/>
              <a:t>sit</a:t>
            </a:r>
            <a:r>
              <a:rPr lang="es-CO" sz="2000" dirty="0"/>
              <a:t> </a:t>
            </a:r>
            <a:r>
              <a:rPr lang="es-CO" sz="2000" dirty="0" err="1"/>
              <a:t>amet</a:t>
            </a:r>
            <a:r>
              <a:rPr lang="es-CO" sz="2000" dirty="0"/>
              <a:t>, </a:t>
            </a:r>
            <a:r>
              <a:rPr lang="es-CO" sz="2000" dirty="0" err="1"/>
              <a:t>consectetur</a:t>
            </a:r>
            <a:r>
              <a:rPr lang="es-CO" sz="2000" dirty="0"/>
              <a:t> </a:t>
            </a:r>
            <a:r>
              <a:rPr lang="es-CO" sz="2000" dirty="0" err="1"/>
              <a:t>adipiscing</a:t>
            </a:r>
            <a:r>
              <a:rPr lang="es-CO" sz="2000" dirty="0"/>
              <a:t> </a:t>
            </a:r>
            <a:r>
              <a:rPr lang="es-CO" sz="2000" dirty="0" err="1"/>
              <a:t>elit</a:t>
            </a:r>
            <a:r>
              <a:rPr lang="es-CO" sz="2000" dirty="0"/>
              <a:t>. </a:t>
            </a:r>
            <a:r>
              <a:rPr lang="es-CO" sz="2000" dirty="0" err="1"/>
              <a:t>Fusce</a:t>
            </a:r>
            <a:r>
              <a:rPr lang="es-CO" sz="2000" dirty="0"/>
              <a:t> </a:t>
            </a:r>
            <a:r>
              <a:rPr lang="es-CO" sz="2000" dirty="0" err="1"/>
              <a:t>convallis</a:t>
            </a:r>
            <a:r>
              <a:rPr lang="es-CO" sz="2000" dirty="0"/>
              <a:t> magna non Orci </a:t>
            </a:r>
            <a:r>
              <a:rPr lang="es-CO" sz="2000" dirty="0" err="1"/>
              <a:t>varius</a:t>
            </a:r>
            <a:r>
              <a:rPr lang="es-CO" sz="2000" dirty="0"/>
              <a:t> </a:t>
            </a:r>
            <a:r>
              <a:rPr lang="es-CO" sz="2000" dirty="0" err="1"/>
              <a:t>natoque</a:t>
            </a:r>
            <a:r>
              <a:rPr lang="es-CO" sz="2000" dirty="0"/>
              <a:t> </a:t>
            </a:r>
            <a:r>
              <a:rPr lang="es-CO" sz="2000" dirty="0" err="1"/>
              <a:t>penatibus</a:t>
            </a:r>
            <a:endParaRPr lang="en-US" sz="2000" dirty="0"/>
          </a:p>
        </p:txBody>
      </p:sp>
      <p:sp>
        <p:nvSpPr>
          <p:cNvPr id="8" name="Picture Placeholder 7">
            <a:extLst>
              <a:ext uri="{FF2B5EF4-FFF2-40B4-BE49-F238E27FC236}">
                <a16:creationId xmlns:a16="http://schemas.microsoft.com/office/drawing/2014/main" id="{4A3DE231-09B2-0F93-D3A2-7450B5032507}"/>
              </a:ext>
            </a:extLst>
          </p:cNvPr>
          <p:cNvSpPr>
            <a:spLocks noGrp="1"/>
          </p:cNvSpPr>
          <p:nvPr>
            <p:ph type="pic" sz="quarter" idx="10"/>
          </p:nvPr>
        </p:nvSpPr>
        <p:spPr/>
        <p:txBody>
          <a:bodyPr/>
          <a:lstStyle/>
          <a:p>
            <a:endParaRPr lang="es-CO"/>
          </a:p>
        </p:txBody>
      </p:sp>
      <p:sp>
        <p:nvSpPr>
          <p:cNvPr id="12" name="Picture Placeholder 11">
            <a:extLst>
              <a:ext uri="{FF2B5EF4-FFF2-40B4-BE49-F238E27FC236}">
                <a16:creationId xmlns:a16="http://schemas.microsoft.com/office/drawing/2014/main" id="{F1503339-E51A-6FC7-5C55-DDF9B030F201}"/>
              </a:ext>
            </a:extLst>
          </p:cNvPr>
          <p:cNvSpPr>
            <a:spLocks noGrp="1"/>
          </p:cNvSpPr>
          <p:nvPr>
            <p:ph type="pic" sz="quarter" idx="12"/>
          </p:nvPr>
        </p:nvSpPr>
        <p:spPr/>
        <p:txBody>
          <a:bodyPr/>
          <a:lstStyle/>
          <a:p>
            <a:endParaRPr lang="es-CO"/>
          </a:p>
        </p:txBody>
      </p:sp>
      <p:sp>
        <p:nvSpPr>
          <p:cNvPr id="14" name="Picture Placeholder 13">
            <a:extLst>
              <a:ext uri="{FF2B5EF4-FFF2-40B4-BE49-F238E27FC236}">
                <a16:creationId xmlns:a16="http://schemas.microsoft.com/office/drawing/2014/main" id="{C2C29FB4-9081-5FEF-6824-F7FEDAEFE9D3}"/>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2041210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8E2FF-2E88-4152-AD92-63A1AA5416AB}"/>
              </a:ext>
            </a:extLst>
          </p:cNvPr>
          <p:cNvSpPr>
            <a:spLocks noGrp="1"/>
          </p:cNvSpPr>
          <p:nvPr>
            <p:ph type="title"/>
          </p:nvPr>
        </p:nvSpPr>
        <p:spPr>
          <a:xfrm>
            <a:off x="211254" y="868362"/>
            <a:ext cx="3200400" cy="1844675"/>
          </a:xfrm>
        </p:spPr>
        <p:txBody>
          <a:bodyPr/>
          <a:lstStyle/>
          <a:p>
            <a:pPr algn="ctr"/>
            <a:r>
              <a:rPr lang="es-CO" b="1" dirty="0">
                <a:latin typeface="Montserrat Black" pitchFamily="2" charset="77"/>
              </a:rPr>
              <a:t>WRITE </a:t>
            </a:r>
            <a:r>
              <a:rPr lang="es-CO" b="1" dirty="0">
                <a:solidFill>
                  <a:schemeClr val="bg2">
                    <a:lumMod val="75000"/>
                  </a:schemeClr>
                </a:solidFill>
                <a:latin typeface="Montserrat Black" pitchFamily="2" charset="77"/>
              </a:rPr>
              <a:t>YOUR TITLE</a:t>
            </a:r>
            <a:endParaRPr lang="en-US" b="1" dirty="0">
              <a:solidFill>
                <a:schemeClr val="bg2">
                  <a:lumMod val="75000"/>
                </a:schemeClr>
              </a:solidFill>
              <a:latin typeface="Montserrat Black" pitchFamily="2" charset="77"/>
            </a:endParaRPr>
          </a:p>
        </p:txBody>
      </p:sp>
      <p:sp>
        <p:nvSpPr>
          <p:cNvPr id="3" name="Text Placeholder 2">
            <a:extLst>
              <a:ext uri="{FF2B5EF4-FFF2-40B4-BE49-F238E27FC236}">
                <a16:creationId xmlns:a16="http://schemas.microsoft.com/office/drawing/2014/main" id="{E36BFD60-E9E3-447B-95B8-F0AB1730D42E}"/>
              </a:ext>
            </a:extLst>
          </p:cNvPr>
          <p:cNvSpPr>
            <a:spLocks noGrp="1"/>
          </p:cNvSpPr>
          <p:nvPr>
            <p:ph type="body" sz="quarter" idx="12"/>
          </p:nvPr>
        </p:nvSpPr>
        <p:spPr>
          <a:xfrm>
            <a:off x="3851391" y="4219575"/>
            <a:ext cx="8112125" cy="2000250"/>
          </a:xfrm>
        </p:spPr>
        <p:txBody>
          <a:bodyPr/>
          <a:lstStyle/>
          <a:p>
            <a:pPr marL="0" indent="0">
              <a:buNone/>
            </a:pPr>
            <a:r>
              <a:rPr lang="es-CO" sz="2400" b="1" dirty="0" err="1"/>
              <a:t>Lorem</a:t>
            </a:r>
            <a:r>
              <a:rPr lang="es-CO" sz="2400" b="1" dirty="0"/>
              <a:t> </a:t>
            </a:r>
            <a:r>
              <a:rPr lang="es-CO" sz="2400" b="1" dirty="0" err="1"/>
              <a:t>ipsum</a:t>
            </a:r>
            <a:r>
              <a:rPr lang="es-CO" sz="2400" b="1" dirty="0"/>
              <a:t> </a:t>
            </a:r>
            <a:r>
              <a:rPr lang="es-CO" sz="2400" dirty="0"/>
              <a:t>dolor </a:t>
            </a:r>
            <a:r>
              <a:rPr lang="es-CO" sz="2400" dirty="0" err="1"/>
              <a:t>sit</a:t>
            </a:r>
            <a:r>
              <a:rPr lang="es-CO" sz="2400" dirty="0"/>
              <a:t> </a:t>
            </a:r>
            <a:r>
              <a:rPr lang="es-CO" sz="2400" dirty="0" err="1"/>
              <a:t>amet</a:t>
            </a:r>
            <a:r>
              <a:rPr lang="es-CO" sz="2400" dirty="0"/>
              <a:t>, </a:t>
            </a:r>
            <a:r>
              <a:rPr lang="es-CO" sz="2400" dirty="0" err="1"/>
              <a:t>consectetur</a:t>
            </a:r>
            <a:r>
              <a:rPr lang="es-CO" sz="2400" dirty="0"/>
              <a:t> </a:t>
            </a:r>
            <a:r>
              <a:rPr lang="es-CO" sz="2400" dirty="0" err="1"/>
              <a:t>adipiscing</a:t>
            </a:r>
            <a:r>
              <a:rPr lang="es-CO" sz="2400" dirty="0"/>
              <a:t> </a:t>
            </a:r>
            <a:r>
              <a:rPr lang="es-CO" sz="2400" dirty="0" err="1"/>
              <a:t>elit</a:t>
            </a:r>
            <a:r>
              <a:rPr lang="es-CO" sz="2400" dirty="0"/>
              <a:t>. </a:t>
            </a:r>
            <a:r>
              <a:rPr lang="es-CO" sz="2400" dirty="0" err="1"/>
              <a:t>Fusce</a:t>
            </a:r>
            <a:r>
              <a:rPr lang="es-CO" sz="2400" dirty="0"/>
              <a:t> </a:t>
            </a:r>
            <a:r>
              <a:rPr lang="es-CO" sz="2400" dirty="0" err="1"/>
              <a:t>convallis</a:t>
            </a:r>
            <a:r>
              <a:rPr lang="es-CO" sz="2400" dirty="0"/>
              <a:t> magna non dolor </a:t>
            </a:r>
            <a:r>
              <a:rPr lang="es-CO" sz="2400" dirty="0" err="1"/>
              <a:t>sit</a:t>
            </a:r>
            <a:r>
              <a:rPr lang="es-CO" sz="2400" dirty="0"/>
              <a:t> </a:t>
            </a:r>
            <a:r>
              <a:rPr lang="es-CO" sz="2400" dirty="0" err="1"/>
              <a:t>amet</a:t>
            </a:r>
            <a:r>
              <a:rPr lang="es-CO" sz="2400" dirty="0"/>
              <a:t>, </a:t>
            </a:r>
            <a:r>
              <a:rPr lang="es-CO" sz="2400" dirty="0" err="1"/>
              <a:t>consectetur</a:t>
            </a:r>
            <a:r>
              <a:rPr lang="es-CO" sz="2400" dirty="0"/>
              <a:t> </a:t>
            </a:r>
            <a:r>
              <a:rPr lang="es-CO" sz="2400" dirty="0" err="1"/>
              <a:t>adipiscing</a:t>
            </a:r>
            <a:r>
              <a:rPr lang="es-CO" sz="2400" dirty="0"/>
              <a:t> </a:t>
            </a:r>
            <a:r>
              <a:rPr lang="es-CO" sz="2400" dirty="0" err="1"/>
              <a:t>elit</a:t>
            </a:r>
            <a:r>
              <a:rPr lang="es-CO" sz="2400" dirty="0"/>
              <a:t>. </a:t>
            </a:r>
            <a:r>
              <a:rPr lang="es-CO" sz="2400" dirty="0" err="1"/>
              <a:t>Fusce</a:t>
            </a:r>
            <a:r>
              <a:rPr lang="es-CO" sz="2400" dirty="0"/>
              <a:t> </a:t>
            </a:r>
            <a:r>
              <a:rPr lang="es-CO" sz="2400" dirty="0" err="1"/>
              <a:t>convallis</a:t>
            </a:r>
            <a:r>
              <a:rPr lang="es-CO" sz="2400" dirty="0"/>
              <a:t> magna non Orci </a:t>
            </a:r>
            <a:r>
              <a:rPr lang="es-CO" sz="2400" dirty="0" err="1"/>
              <a:t>varius</a:t>
            </a:r>
            <a:r>
              <a:rPr lang="es-CO" sz="2400" dirty="0"/>
              <a:t> </a:t>
            </a:r>
            <a:r>
              <a:rPr lang="es-CO" sz="2400" dirty="0" err="1"/>
              <a:t>natoque</a:t>
            </a:r>
            <a:r>
              <a:rPr lang="es-CO" sz="2400" dirty="0"/>
              <a:t> </a:t>
            </a:r>
            <a:r>
              <a:rPr lang="es-CO" sz="2400" dirty="0" err="1"/>
              <a:t>penatibus</a:t>
            </a:r>
            <a:r>
              <a:rPr lang="es-CO" sz="2400" dirty="0"/>
              <a:t> et </a:t>
            </a:r>
            <a:r>
              <a:rPr lang="es-CO" sz="2400" dirty="0" err="1"/>
              <a:t>magnis</a:t>
            </a:r>
            <a:r>
              <a:rPr lang="es-CO" sz="2400" dirty="0"/>
              <a:t> </a:t>
            </a:r>
            <a:r>
              <a:rPr lang="es-CO" sz="2400" dirty="0" err="1"/>
              <a:t>dis</a:t>
            </a:r>
            <a:r>
              <a:rPr lang="es-CO" sz="2400" dirty="0"/>
              <a:t> </a:t>
            </a:r>
            <a:r>
              <a:rPr lang="es-CO" sz="2400" dirty="0" err="1"/>
              <a:t>parturient</a:t>
            </a:r>
            <a:r>
              <a:rPr lang="es-CO" sz="2400" dirty="0"/>
              <a:t> montes, </a:t>
            </a:r>
            <a:r>
              <a:rPr lang="es-CO" sz="2400" dirty="0" err="1"/>
              <a:t>nascetur</a:t>
            </a:r>
            <a:r>
              <a:rPr lang="es-CO" sz="2400" dirty="0"/>
              <a:t> </a:t>
            </a:r>
            <a:r>
              <a:rPr lang="es-CO" sz="2400" dirty="0" err="1"/>
              <a:t>ridiculus</a:t>
            </a:r>
            <a:r>
              <a:rPr lang="es-CO" sz="2400" dirty="0"/>
              <a:t> mus. </a:t>
            </a:r>
            <a:endParaRPr lang="en-US" sz="2400" dirty="0"/>
          </a:p>
        </p:txBody>
      </p:sp>
      <p:sp>
        <p:nvSpPr>
          <p:cNvPr id="5" name="Picture Placeholder 4">
            <a:extLst>
              <a:ext uri="{FF2B5EF4-FFF2-40B4-BE49-F238E27FC236}">
                <a16:creationId xmlns:a16="http://schemas.microsoft.com/office/drawing/2014/main" id="{AB9D9251-B8A8-AC34-C8D6-506A36E614DE}"/>
              </a:ext>
            </a:extLst>
          </p:cNvPr>
          <p:cNvSpPr>
            <a:spLocks noGrp="1"/>
          </p:cNvSpPr>
          <p:nvPr>
            <p:ph type="pic" sz="quarter" idx="10"/>
          </p:nvPr>
        </p:nvSpPr>
        <p:spPr/>
        <p:txBody>
          <a:bodyPr/>
          <a:lstStyle/>
          <a:p>
            <a:endParaRPr lang="es-CO"/>
          </a:p>
        </p:txBody>
      </p:sp>
      <p:sp>
        <p:nvSpPr>
          <p:cNvPr id="7" name="Picture Placeholder 6">
            <a:extLst>
              <a:ext uri="{FF2B5EF4-FFF2-40B4-BE49-F238E27FC236}">
                <a16:creationId xmlns:a16="http://schemas.microsoft.com/office/drawing/2014/main" id="{10C32CB6-C6DB-5875-7A83-524B5A49534F}"/>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26408963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A16F7-3AE6-496D-83AA-74180AF2BC36}"/>
              </a:ext>
            </a:extLst>
          </p:cNvPr>
          <p:cNvSpPr>
            <a:spLocks noGrp="1"/>
          </p:cNvSpPr>
          <p:nvPr>
            <p:ph type="title"/>
          </p:nvPr>
        </p:nvSpPr>
        <p:spPr/>
        <p:txBody>
          <a:bodyPr/>
          <a:lstStyle/>
          <a:p>
            <a:pPr>
              <a:lnSpc>
                <a:spcPts val="4000"/>
              </a:lnSpc>
            </a:pPr>
            <a:r>
              <a:rPr lang="en-US" dirty="0">
                <a:latin typeface="Arial Black" panose="020B0A04020102020204" pitchFamily="34" charset="0"/>
              </a:rPr>
              <a:t>WRITE </a:t>
            </a:r>
            <a:br>
              <a:rPr lang="en-US" dirty="0">
                <a:solidFill>
                  <a:srgbClr val="F2B300"/>
                </a:solidFill>
                <a:latin typeface="Arial Black" panose="020B0A04020102020204" pitchFamily="34" charset="0"/>
              </a:rPr>
            </a:br>
            <a:r>
              <a:rPr lang="en-US" b="1" dirty="0">
                <a:solidFill>
                  <a:schemeClr val="bg2">
                    <a:lumMod val="75000"/>
                  </a:schemeClr>
                </a:solidFill>
                <a:latin typeface="Arial Black" panose="020B0A04020102020204" pitchFamily="34" charset="0"/>
              </a:rPr>
              <a:t>YOUR TITLE</a:t>
            </a:r>
            <a:r>
              <a:rPr lang="en-US" b="1" dirty="0">
                <a:solidFill>
                  <a:srgbClr val="F2B300"/>
                </a:solidFill>
                <a:latin typeface="Arial Black" panose="020B0A04020102020204" pitchFamily="34" charset="0"/>
              </a:rPr>
              <a:t> </a:t>
            </a:r>
            <a:br>
              <a:rPr lang="en-US" b="1" dirty="0">
                <a:solidFill>
                  <a:srgbClr val="F2B300"/>
                </a:solidFill>
                <a:latin typeface="Arial Black" panose="020B0A04020102020204" pitchFamily="34" charset="0"/>
              </a:rPr>
            </a:br>
            <a:r>
              <a:rPr lang="en-US" dirty="0">
                <a:latin typeface="Arial Black" panose="020B0A04020102020204" pitchFamily="34" charset="0"/>
              </a:rPr>
              <a:t>HERE</a:t>
            </a:r>
            <a:br>
              <a:rPr lang="en-US" dirty="0">
                <a:latin typeface="Arial Black" panose="020B0A04020102020204" pitchFamily="34" charset="0"/>
              </a:rPr>
            </a:br>
            <a:endParaRPr lang="en-US" dirty="0"/>
          </a:p>
        </p:txBody>
      </p:sp>
      <p:sp>
        <p:nvSpPr>
          <p:cNvPr id="3" name="Text Placeholder 2">
            <a:extLst>
              <a:ext uri="{FF2B5EF4-FFF2-40B4-BE49-F238E27FC236}">
                <a16:creationId xmlns:a16="http://schemas.microsoft.com/office/drawing/2014/main" id="{7D0226B9-E1D1-4F1A-A28A-4F2B4F33E49C}"/>
              </a:ext>
            </a:extLst>
          </p:cNvPr>
          <p:cNvSpPr>
            <a:spLocks noGrp="1"/>
          </p:cNvSpPr>
          <p:nvPr>
            <p:ph type="body" sz="quarter" idx="13"/>
          </p:nvPr>
        </p:nvSpPr>
        <p:spPr/>
        <p:txBody>
          <a:bodyPr/>
          <a:lstStyle/>
          <a:p>
            <a:pPr marL="0" indent="0">
              <a:lnSpc>
                <a:spcPct val="150000"/>
              </a:lnSpc>
              <a:buNone/>
            </a:pPr>
            <a:r>
              <a:rPr lang="es-CO" sz="2000" dirty="0" err="1">
                <a:solidFill>
                  <a:srgbClr val="2D494C"/>
                </a:solidFill>
                <a:cs typeface="Arial" panose="020B0604020202020204" pitchFamily="34" charset="0"/>
              </a:rPr>
              <a:t>Lorem</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ipsum</a:t>
            </a:r>
            <a:r>
              <a:rPr lang="es-CO" sz="2000" dirty="0">
                <a:solidFill>
                  <a:srgbClr val="2D494C"/>
                </a:solidFill>
                <a:cs typeface="Arial" panose="020B0604020202020204" pitchFamily="34" charset="0"/>
              </a:rPr>
              <a:t> dolor </a:t>
            </a:r>
            <a:r>
              <a:rPr lang="es-CO" sz="2000" dirty="0" err="1">
                <a:solidFill>
                  <a:srgbClr val="2D494C"/>
                </a:solidFill>
                <a:cs typeface="Arial" panose="020B0604020202020204" pitchFamily="34" charset="0"/>
              </a:rPr>
              <a:t>sit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amet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consectetur</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adipiscing</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elit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Fusce</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convallis</a:t>
            </a:r>
            <a:r>
              <a:rPr lang="es-CO" sz="2000" dirty="0">
                <a:solidFill>
                  <a:srgbClr val="2D494C"/>
                </a:solidFill>
                <a:cs typeface="Arial" panose="020B0604020202020204" pitchFamily="34" charset="0"/>
              </a:rPr>
              <a:t> magna non</a:t>
            </a:r>
          </a:p>
          <a:p>
            <a:pPr marL="0" indent="0">
              <a:lnSpc>
                <a:spcPct val="150000"/>
              </a:lnSpc>
              <a:buNone/>
            </a:pPr>
            <a:r>
              <a:rPr lang="es-CO" sz="2000" dirty="0" err="1">
                <a:solidFill>
                  <a:srgbClr val="2D494C"/>
                </a:solidFill>
                <a:cs typeface="Arial" panose="020B0604020202020204" pitchFamily="34" charset="0"/>
              </a:rPr>
              <a:t>Aliquam</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fringilla</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elit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eget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scelerisque</a:t>
            </a:r>
            <a:r>
              <a:rPr lang="es-CO" sz="2000" dirty="0">
                <a:solidFill>
                  <a:srgbClr val="2D494C"/>
                </a:solidFill>
                <a:cs typeface="Arial" panose="020B0604020202020204" pitchFamily="34" charset="0"/>
              </a:rPr>
              <a:t> auctor. </a:t>
            </a:r>
            <a:r>
              <a:rPr lang="es-CO" sz="2000" dirty="0" err="1">
                <a:solidFill>
                  <a:srgbClr val="2D494C"/>
                </a:solidFill>
                <a:cs typeface="Arial" panose="020B0604020202020204" pitchFamily="34" charset="0"/>
              </a:rPr>
              <a:t>Aliquam</a:t>
            </a:r>
            <a:r>
              <a:rPr lang="es-CO" sz="2000" dirty="0">
                <a:solidFill>
                  <a:srgbClr val="2D494C"/>
                </a:solidFill>
                <a:cs typeface="Arial" panose="020B0604020202020204" pitchFamily="34" charset="0"/>
              </a:rPr>
              <a:t> eros </a:t>
            </a:r>
            <a:r>
              <a:rPr lang="es-CO" sz="2000" dirty="0" err="1">
                <a:solidFill>
                  <a:srgbClr val="2D494C"/>
                </a:solidFill>
                <a:cs typeface="Arial" panose="020B0604020202020204" pitchFamily="34" charset="0"/>
              </a:rPr>
              <a:t>diam</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aliquam</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eu</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enim</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sit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amet</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consectetur</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dapibus</a:t>
            </a:r>
            <a:r>
              <a:rPr lang="es-CO" sz="2000" dirty="0">
                <a:solidFill>
                  <a:srgbClr val="2D494C"/>
                </a:solidFill>
                <a:cs typeface="Arial" panose="020B0604020202020204" pitchFamily="34" charset="0"/>
              </a:rPr>
              <a:t> </a:t>
            </a:r>
            <a:r>
              <a:rPr lang="es-CO" sz="2000" dirty="0" err="1">
                <a:solidFill>
                  <a:srgbClr val="2D494C"/>
                </a:solidFill>
                <a:cs typeface="Arial" panose="020B0604020202020204" pitchFamily="34" charset="0"/>
              </a:rPr>
              <a:t>elit</a:t>
            </a:r>
            <a:r>
              <a:rPr lang="es-CO" sz="2000" dirty="0">
                <a:solidFill>
                  <a:srgbClr val="2D494C"/>
                </a:solidFill>
                <a:cs typeface="Arial" panose="020B0604020202020204" pitchFamily="34" charset="0"/>
              </a:rPr>
              <a:t>. </a:t>
            </a:r>
            <a:endParaRPr lang="en-US" sz="2000" dirty="0"/>
          </a:p>
        </p:txBody>
      </p:sp>
      <p:sp>
        <p:nvSpPr>
          <p:cNvPr id="5" name="Picture Placeholder 4">
            <a:extLst>
              <a:ext uri="{FF2B5EF4-FFF2-40B4-BE49-F238E27FC236}">
                <a16:creationId xmlns:a16="http://schemas.microsoft.com/office/drawing/2014/main" id="{3E9F09E5-2FE1-9B8A-D4D8-A88AC0AFC1D8}"/>
              </a:ext>
            </a:extLst>
          </p:cNvPr>
          <p:cNvSpPr>
            <a:spLocks noGrp="1"/>
          </p:cNvSpPr>
          <p:nvPr>
            <p:ph type="pic" sz="quarter" idx="10"/>
          </p:nvPr>
        </p:nvSpPr>
        <p:spPr/>
        <p:txBody>
          <a:bodyPr/>
          <a:lstStyle/>
          <a:p>
            <a:endParaRPr lang="es-CO"/>
          </a:p>
        </p:txBody>
      </p:sp>
      <p:sp>
        <p:nvSpPr>
          <p:cNvPr id="9" name="Picture Placeholder 8">
            <a:extLst>
              <a:ext uri="{FF2B5EF4-FFF2-40B4-BE49-F238E27FC236}">
                <a16:creationId xmlns:a16="http://schemas.microsoft.com/office/drawing/2014/main" id="{B4B66DA8-AFA1-6186-BE3E-10019269F145}"/>
              </a:ext>
            </a:extLst>
          </p:cNvPr>
          <p:cNvSpPr>
            <a:spLocks noGrp="1"/>
          </p:cNvSpPr>
          <p:nvPr>
            <p:ph type="pic" sz="quarter" idx="11"/>
          </p:nvPr>
        </p:nvSpPr>
        <p:spPr/>
        <p:txBody>
          <a:bodyPr/>
          <a:lstStyle/>
          <a:p>
            <a:endParaRPr lang="es-CO"/>
          </a:p>
        </p:txBody>
      </p:sp>
      <p:sp>
        <p:nvSpPr>
          <p:cNvPr id="12" name="Picture Placeholder 11">
            <a:extLst>
              <a:ext uri="{FF2B5EF4-FFF2-40B4-BE49-F238E27FC236}">
                <a16:creationId xmlns:a16="http://schemas.microsoft.com/office/drawing/2014/main" id="{4701E16F-BA4D-23AA-75CD-4F987EA9A36A}"/>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3849547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FAB34-42C7-4D3A-8368-A217004589B9}"/>
              </a:ext>
            </a:extLst>
          </p:cNvPr>
          <p:cNvSpPr>
            <a:spLocks noGrp="1"/>
          </p:cNvSpPr>
          <p:nvPr>
            <p:ph type="title"/>
          </p:nvPr>
        </p:nvSpPr>
        <p:spPr/>
        <p:txBody>
          <a:bodyPr/>
          <a:lstStyle/>
          <a:p>
            <a:pPr>
              <a:lnSpc>
                <a:spcPts val="4000"/>
              </a:lnSpc>
            </a:pPr>
            <a:r>
              <a:rPr lang="en-US" b="1" dirty="0">
                <a:solidFill>
                  <a:schemeClr val="bg2">
                    <a:lumMod val="75000"/>
                  </a:schemeClr>
                </a:solidFill>
                <a:latin typeface="Arial Black" panose="020B0A04020102020204" pitchFamily="34" charset="0"/>
              </a:rPr>
              <a:t>YOUR </a:t>
            </a:r>
            <a:br>
              <a:rPr lang="en-US" b="1" dirty="0">
                <a:solidFill>
                  <a:schemeClr val="bg2">
                    <a:lumMod val="75000"/>
                  </a:schemeClr>
                </a:solidFill>
                <a:latin typeface="Arial Black" panose="020B0A04020102020204" pitchFamily="34" charset="0"/>
              </a:rPr>
            </a:br>
            <a:r>
              <a:rPr lang="en-US" b="1" dirty="0">
                <a:solidFill>
                  <a:schemeClr val="bg2">
                    <a:lumMod val="75000"/>
                  </a:schemeClr>
                </a:solidFill>
                <a:latin typeface="Arial Black" panose="020B0A04020102020204" pitchFamily="34" charset="0"/>
              </a:rPr>
              <a:t>TITLE</a:t>
            </a:r>
            <a:r>
              <a:rPr lang="en-US" b="1" dirty="0">
                <a:solidFill>
                  <a:srgbClr val="F2B300"/>
                </a:solidFill>
                <a:latin typeface="Arial Black" panose="020B0A04020102020204" pitchFamily="34" charset="0"/>
              </a:rPr>
              <a:t> </a:t>
            </a:r>
            <a:br>
              <a:rPr lang="en-US" b="1" dirty="0">
                <a:solidFill>
                  <a:srgbClr val="F2B300"/>
                </a:solidFill>
                <a:latin typeface="Arial Black" panose="020B0A04020102020204" pitchFamily="34" charset="0"/>
              </a:rPr>
            </a:br>
            <a:r>
              <a:rPr lang="en-US" dirty="0">
                <a:latin typeface="Arial Black" panose="020B0A04020102020204" pitchFamily="34" charset="0"/>
              </a:rPr>
              <a:t>HERE</a:t>
            </a:r>
            <a:br>
              <a:rPr lang="en-US" dirty="0">
                <a:latin typeface="Arial Black" panose="020B0A04020102020204" pitchFamily="34" charset="0"/>
              </a:rPr>
            </a:br>
            <a:endParaRPr lang="en-US" dirty="0"/>
          </a:p>
        </p:txBody>
      </p:sp>
      <p:sp>
        <p:nvSpPr>
          <p:cNvPr id="3" name="Text Placeholder 2">
            <a:extLst>
              <a:ext uri="{FF2B5EF4-FFF2-40B4-BE49-F238E27FC236}">
                <a16:creationId xmlns:a16="http://schemas.microsoft.com/office/drawing/2014/main" id="{2A6A10F8-E40B-43CF-A851-3B8B78EFAC36}"/>
              </a:ext>
            </a:extLst>
          </p:cNvPr>
          <p:cNvSpPr>
            <a:spLocks noGrp="1"/>
          </p:cNvSpPr>
          <p:nvPr>
            <p:ph type="body" sz="quarter" idx="14"/>
          </p:nvPr>
        </p:nvSpPr>
        <p:spPr/>
        <p:txBody>
          <a:bodyPr/>
          <a:lstStyle/>
          <a:p>
            <a:pPr marL="0" indent="0" algn="just">
              <a:lnSpc>
                <a:spcPts val="1800"/>
              </a:lnSpc>
              <a:buNone/>
            </a:pPr>
            <a:r>
              <a:rPr lang="es-CO" sz="1800" dirty="0" err="1">
                <a:solidFill>
                  <a:srgbClr val="2D494C"/>
                </a:solidFill>
                <a:cs typeface="Arial" panose="020B0604020202020204" pitchFamily="34" charset="0"/>
              </a:rPr>
              <a:t>Lorem</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ipsum</a:t>
            </a:r>
            <a:r>
              <a:rPr lang="es-CO" sz="1800" dirty="0">
                <a:solidFill>
                  <a:srgbClr val="2D494C"/>
                </a:solidFill>
                <a:cs typeface="Arial" panose="020B0604020202020204" pitchFamily="34" charset="0"/>
              </a:rPr>
              <a:t> dolor </a:t>
            </a:r>
            <a:r>
              <a:rPr lang="es-CO" sz="1800" dirty="0" err="1">
                <a:solidFill>
                  <a:srgbClr val="2D494C"/>
                </a:solidFill>
                <a:cs typeface="Arial" panose="020B0604020202020204" pitchFamily="34" charset="0"/>
              </a:rPr>
              <a:t>sit</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amet</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consectetur</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adipiscing</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elit</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Fusce</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convallis</a:t>
            </a:r>
            <a:r>
              <a:rPr lang="es-CO" sz="1800" dirty="0">
                <a:solidFill>
                  <a:srgbClr val="2D494C"/>
                </a:solidFill>
                <a:cs typeface="Arial" panose="020B0604020202020204" pitchFamily="34" charset="0"/>
              </a:rPr>
              <a:t> magna non</a:t>
            </a:r>
          </a:p>
          <a:p>
            <a:pPr algn="just">
              <a:lnSpc>
                <a:spcPts val="1800"/>
              </a:lnSpc>
            </a:pPr>
            <a:endParaRPr lang="es-CO" sz="1800" dirty="0">
              <a:solidFill>
                <a:srgbClr val="2D494C"/>
              </a:solidFill>
              <a:cs typeface="Arial" panose="020B0604020202020204" pitchFamily="34" charset="0"/>
            </a:endParaRPr>
          </a:p>
          <a:p>
            <a:pPr marL="0" indent="0" algn="just">
              <a:lnSpc>
                <a:spcPts val="1800"/>
              </a:lnSpc>
              <a:buNone/>
            </a:pPr>
            <a:r>
              <a:rPr lang="es-CO" sz="1800" dirty="0" err="1">
                <a:solidFill>
                  <a:srgbClr val="2D494C"/>
                </a:solidFill>
                <a:cs typeface="Arial" panose="020B0604020202020204" pitchFamily="34" charset="0"/>
              </a:rPr>
              <a:t>Aliquam</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fringilla</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elit</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eget</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scelerisque</a:t>
            </a:r>
            <a:r>
              <a:rPr lang="es-CO" sz="1800" dirty="0">
                <a:solidFill>
                  <a:srgbClr val="2D494C"/>
                </a:solidFill>
                <a:cs typeface="Arial" panose="020B0604020202020204" pitchFamily="34" charset="0"/>
              </a:rPr>
              <a:t> auctor. </a:t>
            </a:r>
            <a:r>
              <a:rPr lang="es-CO" sz="1800" dirty="0" err="1">
                <a:solidFill>
                  <a:srgbClr val="2D494C"/>
                </a:solidFill>
                <a:cs typeface="Arial" panose="020B0604020202020204" pitchFamily="34" charset="0"/>
              </a:rPr>
              <a:t>Aliquam</a:t>
            </a:r>
            <a:r>
              <a:rPr lang="es-CO" sz="1800" dirty="0">
                <a:solidFill>
                  <a:srgbClr val="2D494C"/>
                </a:solidFill>
                <a:cs typeface="Arial" panose="020B0604020202020204" pitchFamily="34" charset="0"/>
              </a:rPr>
              <a:t> eros </a:t>
            </a:r>
            <a:r>
              <a:rPr lang="es-CO" sz="1800" dirty="0" err="1">
                <a:solidFill>
                  <a:srgbClr val="2D494C"/>
                </a:solidFill>
                <a:cs typeface="Arial" panose="020B0604020202020204" pitchFamily="34" charset="0"/>
              </a:rPr>
              <a:t>diam</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aliquam</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eu</a:t>
            </a:r>
            <a:r>
              <a:rPr lang="es-CO" sz="1800" dirty="0">
                <a:solidFill>
                  <a:srgbClr val="2D494C"/>
                </a:solidFill>
                <a:cs typeface="Arial" panose="020B0604020202020204" pitchFamily="34" charset="0"/>
              </a:rPr>
              <a:t> </a:t>
            </a:r>
            <a:r>
              <a:rPr lang="es-CO" sz="1800" dirty="0" err="1">
                <a:solidFill>
                  <a:srgbClr val="2D494C"/>
                </a:solidFill>
                <a:cs typeface="Arial" panose="020B0604020202020204" pitchFamily="34" charset="0"/>
              </a:rPr>
              <a:t>eni</a:t>
            </a:r>
            <a:r>
              <a:rPr lang="es-CO" sz="1800" dirty="0">
                <a:solidFill>
                  <a:srgbClr val="2D494C"/>
                </a:solidFill>
                <a:cs typeface="Arial" panose="020B0604020202020204" pitchFamily="34" charset="0"/>
              </a:rPr>
              <a:t>.</a:t>
            </a:r>
          </a:p>
          <a:p>
            <a:pPr marL="0" indent="0">
              <a:buNone/>
            </a:pPr>
            <a:endParaRPr lang="en-US" sz="1100" dirty="0"/>
          </a:p>
        </p:txBody>
      </p:sp>
      <p:sp>
        <p:nvSpPr>
          <p:cNvPr id="19" name="TextBox 115">
            <a:extLst>
              <a:ext uri="{FF2B5EF4-FFF2-40B4-BE49-F238E27FC236}">
                <a16:creationId xmlns:a16="http://schemas.microsoft.com/office/drawing/2014/main" id="{44EB0A81-F447-4081-A5FA-A70853894902}"/>
              </a:ext>
            </a:extLst>
          </p:cNvPr>
          <p:cNvSpPr txBox="1">
            <a:spLocks noChangeArrowheads="1"/>
          </p:cNvSpPr>
          <p:nvPr/>
        </p:nvSpPr>
        <p:spPr bwMode="auto">
          <a:xfrm>
            <a:off x="4083349" y="989184"/>
            <a:ext cx="187419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000" dirty="0" err="1">
                <a:solidFill>
                  <a:schemeClr val="bg1"/>
                </a:solidFill>
                <a:latin typeface="Lato Light" panose="020F0302020204030203" pitchFamily="34" charset="77"/>
                <a:cs typeface="Arial" panose="020B0604020202020204" pitchFamily="34" charset="0"/>
              </a:rPr>
              <a:t>Your</a:t>
            </a:r>
            <a:r>
              <a:rPr lang="es-CO" altLang="es-MX" sz="2000" dirty="0">
                <a:solidFill>
                  <a:schemeClr val="bg1"/>
                </a:solidFill>
                <a:latin typeface="Lato Light" panose="020F0302020204030203" pitchFamily="34" charset="77"/>
                <a:cs typeface="Arial" panose="020B0604020202020204" pitchFamily="34" charset="0"/>
              </a:rPr>
              <a:t> Title Here</a:t>
            </a:r>
            <a:endParaRPr lang="id-ID" altLang="es-MX" sz="2000" dirty="0">
              <a:solidFill>
                <a:schemeClr val="bg1"/>
              </a:solidFill>
              <a:latin typeface="Lato Light" panose="020F0302020204030203" pitchFamily="34" charset="77"/>
              <a:cs typeface="Arial" panose="020B0604020202020204" pitchFamily="34" charset="0"/>
            </a:endParaRPr>
          </a:p>
        </p:txBody>
      </p:sp>
      <p:sp>
        <p:nvSpPr>
          <p:cNvPr id="20" name="TextBox 116">
            <a:extLst>
              <a:ext uri="{FF2B5EF4-FFF2-40B4-BE49-F238E27FC236}">
                <a16:creationId xmlns:a16="http://schemas.microsoft.com/office/drawing/2014/main" id="{C7C3CC3E-11C7-4154-99C2-E7251B0F89EF}"/>
              </a:ext>
            </a:extLst>
          </p:cNvPr>
          <p:cNvSpPr txBox="1">
            <a:spLocks noChangeArrowheads="1"/>
          </p:cNvSpPr>
          <p:nvPr/>
        </p:nvSpPr>
        <p:spPr bwMode="auto">
          <a:xfrm>
            <a:off x="4024591" y="1450361"/>
            <a:ext cx="1987648" cy="1173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600" dirty="0">
                <a:solidFill>
                  <a:schemeClr val="bg1"/>
                </a:solidFill>
                <a:latin typeface="Lato Light" panose="020F0302020204030203" pitchFamily="34" charset="77"/>
                <a:cs typeface="Arial" panose="020B0604020202020204" pitchFamily="34" charset="0"/>
              </a:rPr>
              <a:t>Lorem ipsum dolor sit amet, adipiscing elit. </a:t>
            </a:r>
          </a:p>
          <a:p>
            <a:pPr algn="ctr">
              <a:lnSpc>
                <a:spcPct val="110000"/>
              </a:lnSpc>
            </a:pPr>
            <a:endParaRPr lang="en-US" altLang="es-MX" sz="1600" dirty="0">
              <a:solidFill>
                <a:schemeClr val="bg1"/>
              </a:solidFill>
              <a:latin typeface="Lato Light" panose="020F0302020204030203" pitchFamily="34" charset="77"/>
              <a:cs typeface="Arial" panose="020B0604020202020204" pitchFamily="34" charset="0"/>
            </a:endParaRPr>
          </a:p>
        </p:txBody>
      </p:sp>
      <p:sp>
        <p:nvSpPr>
          <p:cNvPr id="21" name="TextBox 115">
            <a:extLst>
              <a:ext uri="{FF2B5EF4-FFF2-40B4-BE49-F238E27FC236}">
                <a16:creationId xmlns:a16="http://schemas.microsoft.com/office/drawing/2014/main" id="{8B1C1AB5-8ECA-48D2-8ED1-BFA9756EC07C}"/>
              </a:ext>
            </a:extLst>
          </p:cNvPr>
          <p:cNvSpPr txBox="1">
            <a:spLocks noChangeArrowheads="1"/>
          </p:cNvSpPr>
          <p:nvPr/>
        </p:nvSpPr>
        <p:spPr bwMode="auto">
          <a:xfrm>
            <a:off x="6561669" y="2804018"/>
            <a:ext cx="187419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000" dirty="0" err="1">
                <a:solidFill>
                  <a:schemeClr val="bg1"/>
                </a:solidFill>
                <a:latin typeface="Lato Light" panose="020F0302020204030203" pitchFamily="34" charset="77"/>
                <a:cs typeface="Arial" panose="020B0604020202020204" pitchFamily="34" charset="0"/>
              </a:rPr>
              <a:t>Your</a:t>
            </a:r>
            <a:r>
              <a:rPr lang="es-CO" altLang="es-MX" sz="2000" dirty="0">
                <a:solidFill>
                  <a:schemeClr val="bg1"/>
                </a:solidFill>
                <a:latin typeface="Lato Light" panose="020F0302020204030203" pitchFamily="34" charset="77"/>
                <a:cs typeface="Arial" panose="020B0604020202020204" pitchFamily="34" charset="0"/>
              </a:rPr>
              <a:t> Title Here</a:t>
            </a:r>
            <a:endParaRPr lang="id-ID" altLang="es-MX" sz="2000" dirty="0">
              <a:solidFill>
                <a:schemeClr val="bg1"/>
              </a:solidFill>
              <a:latin typeface="Lato Light" panose="020F0302020204030203" pitchFamily="34" charset="77"/>
              <a:cs typeface="Arial" panose="020B0604020202020204" pitchFamily="34" charset="0"/>
            </a:endParaRPr>
          </a:p>
        </p:txBody>
      </p:sp>
      <p:sp>
        <p:nvSpPr>
          <p:cNvPr id="22" name="TextBox 116">
            <a:extLst>
              <a:ext uri="{FF2B5EF4-FFF2-40B4-BE49-F238E27FC236}">
                <a16:creationId xmlns:a16="http://schemas.microsoft.com/office/drawing/2014/main" id="{2F4E9648-8865-4278-8DEA-99146A72AA8F}"/>
              </a:ext>
            </a:extLst>
          </p:cNvPr>
          <p:cNvSpPr txBox="1">
            <a:spLocks noChangeArrowheads="1"/>
          </p:cNvSpPr>
          <p:nvPr/>
        </p:nvSpPr>
        <p:spPr bwMode="auto">
          <a:xfrm>
            <a:off x="6502911" y="3265195"/>
            <a:ext cx="1987648" cy="1173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600" dirty="0">
                <a:solidFill>
                  <a:schemeClr val="bg1"/>
                </a:solidFill>
                <a:latin typeface="Lato Light" panose="020F0302020204030203" pitchFamily="34" charset="77"/>
                <a:cs typeface="Arial" panose="020B0604020202020204" pitchFamily="34" charset="0"/>
              </a:rPr>
              <a:t>Lorem ipsum dolor sit amet, adipiscing elit. </a:t>
            </a:r>
          </a:p>
          <a:p>
            <a:pPr algn="ctr">
              <a:lnSpc>
                <a:spcPct val="110000"/>
              </a:lnSpc>
            </a:pPr>
            <a:endParaRPr lang="en-US" altLang="es-MX" sz="1600" dirty="0">
              <a:solidFill>
                <a:schemeClr val="bg1"/>
              </a:solidFill>
              <a:latin typeface="Lato Light" panose="020F0302020204030203" pitchFamily="34" charset="77"/>
              <a:cs typeface="Arial" panose="020B0604020202020204" pitchFamily="34" charset="0"/>
            </a:endParaRPr>
          </a:p>
        </p:txBody>
      </p:sp>
      <p:sp>
        <p:nvSpPr>
          <p:cNvPr id="23" name="TextBox 115">
            <a:extLst>
              <a:ext uri="{FF2B5EF4-FFF2-40B4-BE49-F238E27FC236}">
                <a16:creationId xmlns:a16="http://schemas.microsoft.com/office/drawing/2014/main" id="{45242FF6-9283-4203-A33F-0A48C5800960}"/>
              </a:ext>
            </a:extLst>
          </p:cNvPr>
          <p:cNvSpPr txBox="1">
            <a:spLocks noChangeArrowheads="1"/>
          </p:cNvSpPr>
          <p:nvPr/>
        </p:nvSpPr>
        <p:spPr bwMode="auto">
          <a:xfrm>
            <a:off x="4100858" y="4519970"/>
            <a:ext cx="1874195"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2000" dirty="0" err="1">
                <a:solidFill>
                  <a:schemeClr val="bg1"/>
                </a:solidFill>
                <a:latin typeface="Lato Light" panose="020F0302020204030203" pitchFamily="34" charset="77"/>
                <a:cs typeface="Arial" panose="020B0604020202020204" pitchFamily="34" charset="0"/>
              </a:rPr>
              <a:t>Your</a:t>
            </a:r>
            <a:r>
              <a:rPr lang="es-CO" altLang="es-MX" sz="2000" dirty="0">
                <a:solidFill>
                  <a:schemeClr val="bg1"/>
                </a:solidFill>
                <a:latin typeface="Lato Light" panose="020F0302020204030203" pitchFamily="34" charset="77"/>
                <a:cs typeface="Arial" panose="020B0604020202020204" pitchFamily="34" charset="0"/>
              </a:rPr>
              <a:t> Title Here</a:t>
            </a:r>
            <a:endParaRPr lang="id-ID" altLang="es-MX" sz="2000" dirty="0">
              <a:solidFill>
                <a:schemeClr val="bg1"/>
              </a:solidFill>
              <a:latin typeface="Lato Light" panose="020F0302020204030203" pitchFamily="34" charset="77"/>
              <a:cs typeface="Arial" panose="020B0604020202020204" pitchFamily="34" charset="0"/>
            </a:endParaRPr>
          </a:p>
        </p:txBody>
      </p:sp>
      <p:sp>
        <p:nvSpPr>
          <p:cNvPr id="24" name="TextBox 116">
            <a:extLst>
              <a:ext uri="{FF2B5EF4-FFF2-40B4-BE49-F238E27FC236}">
                <a16:creationId xmlns:a16="http://schemas.microsoft.com/office/drawing/2014/main" id="{EACCC769-866E-4AE2-82FF-41DB9EEF85CB}"/>
              </a:ext>
            </a:extLst>
          </p:cNvPr>
          <p:cNvSpPr txBox="1">
            <a:spLocks noChangeArrowheads="1"/>
          </p:cNvSpPr>
          <p:nvPr/>
        </p:nvSpPr>
        <p:spPr bwMode="auto">
          <a:xfrm>
            <a:off x="4042100" y="4981147"/>
            <a:ext cx="1987648" cy="1173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s-CO" sz="1600" dirty="0">
                <a:solidFill>
                  <a:schemeClr val="bg1"/>
                </a:solidFill>
                <a:latin typeface="Lato Light" panose="020F0302020204030203" pitchFamily="34" charset="77"/>
                <a:cs typeface="Arial" panose="020B0604020202020204" pitchFamily="34" charset="0"/>
              </a:rPr>
              <a:t>Lorem ipsum dolor sit amet, adipiscing elit. </a:t>
            </a:r>
          </a:p>
          <a:p>
            <a:pPr algn="ctr">
              <a:lnSpc>
                <a:spcPct val="110000"/>
              </a:lnSpc>
            </a:pPr>
            <a:endParaRPr lang="en-US" altLang="es-MX" sz="1600" dirty="0">
              <a:solidFill>
                <a:schemeClr val="bg1"/>
              </a:solidFill>
              <a:latin typeface="Lato Light" panose="020F0302020204030203" pitchFamily="34" charset="77"/>
              <a:cs typeface="Arial" panose="020B0604020202020204" pitchFamily="34" charset="0"/>
            </a:endParaRPr>
          </a:p>
        </p:txBody>
      </p:sp>
      <p:sp>
        <p:nvSpPr>
          <p:cNvPr id="5" name="Picture Placeholder 4">
            <a:extLst>
              <a:ext uri="{FF2B5EF4-FFF2-40B4-BE49-F238E27FC236}">
                <a16:creationId xmlns:a16="http://schemas.microsoft.com/office/drawing/2014/main" id="{F47A1D7B-E508-B0D4-55DF-EACA462E3C2E}"/>
              </a:ext>
            </a:extLst>
          </p:cNvPr>
          <p:cNvSpPr>
            <a:spLocks noGrp="1"/>
          </p:cNvSpPr>
          <p:nvPr>
            <p:ph type="pic" sz="quarter" idx="11"/>
          </p:nvPr>
        </p:nvSpPr>
        <p:spPr/>
        <p:txBody>
          <a:bodyPr/>
          <a:lstStyle/>
          <a:p>
            <a:endParaRPr lang="es-CO"/>
          </a:p>
        </p:txBody>
      </p:sp>
      <p:sp>
        <p:nvSpPr>
          <p:cNvPr id="7" name="Picture Placeholder 6">
            <a:extLst>
              <a:ext uri="{FF2B5EF4-FFF2-40B4-BE49-F238E27FC236}">
                <a16:creationId xmlns:a16="http://schemas.microsoft.com/office/drawing/2014/main" id="{B486C62D-9B8B-6BA4-9CA4-7360A18A7237}"/>
              </a:ext>
            </a:extLst>
          </p:cNvPr>
          <p:cNvSpPr>
            <a:spLocks noGrp="1"/>
          </p:cNvSpPr>
          <p:nvPr>
            <p:ph type="pic" sz="quarter" idx="10"/>
          </p:nvPr>
        </p:nvSpPr>
        <p:spPr/>
        <p:txBody>
          <a:bodyPr/>
          <a:lstStyle/>
          <a:p>
            <a:endParaRPr lang="es-CO"/>
          </a:p>
        </p:txBody>
      </p:sp>
      <p:sp>
        <p:nvSpPr>
          <p:cNvPr id="9" name="Picture Placeholder 8">
            <a:extLst>
              <a:ext uri="{FF2B5EF4-FFF2-40B4-BE49-F238E27FC236}">
                <a16:creationId xmlns:a16="http://schemas.microsoft.com/office/drawing/2014/main" id="{8EDD0DDE-2778-2BD3-5ECD-78E6DF788685}"/>
              </a:ext>
            </a:extLst>
          </p:cNvPr>
          <p:cNvSpPr>
            <a:spLocks noGrp="1"/>
          </p:cNvSpPr>
          <p:nvPr>
            <p:ph type="pic" sz="quarter" idx="12"/>
          </p:nvPr>
        </p:nvSpPr>
        <p:spPr/>
        <p:txBody>
          <a:bodyPr/>
          <a:lstStyle/>
          <a:p>
            <a:endParaRPr lang="es-CO"/>
          </a:p>
        </p:txBody>
      </p:sp>
      <p:sp>
        <p:nvSpPr>
          <p:cNvPr id="13" name="Picture Placeholder 12">
            <a:extLst>
              <a:ext uri="{FF2B5EF4-FFF2-40B4-BE49-F238E27FC236}">
                <a16:creationId xmlns:a16="http://schemas.microsoft.com/office/drawing/2014/main" id="{29B616AE-0103-6FBE-9918-BEF4F57EA3AD}"/>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15060176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F22DCA5C-73D1-1142-536E-AA50F3417E62}"/>
              </a:ext>
            </a:extLst>
          </p:cNvPr>
          <p:cNvSpPr/>
          <p:nvPr/>
        </p:nvSpPr>
        <p:spPr>
          <a:xfrm>
            <a:off x="0" y="0"/>
            <a:ext cx="12192000" cy="6858000"/>
          </a:xfrm>
          <a:custGeom>
            <a:avLst/>
            <a:gdLst>
              <a:gd name="connsiteX0" fmla="*/ 1787238 w 12192000"/>
              <a:gd name="connsiteY0" fmla="*/ 2752436 h 6858000"/>
              <a:gd name="connsiteX1" fmla="*/ 1450110 w 12192000"/>
              <a:gd name="connsiteY1" fmla="*/ 3089563 h 6858000"/>
              <a:gd name="connsiteX2" fmla="*/ 1450110 w 12192000"/>
              <a:gd name="connsiteY2" fmla="*/ 4456544 h 6858000"/>
              <a:gd name="connsiteX3" fmla="*/ 1787238 w 12192000"/>
              <a:gd name="connsiteY3" fmla="*/ 4793672 h 6858000"/>
              <a:gd name="connsiteX4" fmla="*/ 2124366 w 12192000"/>
              <a:gd name="connsiteY4" fmla="*/ 4456544 h 6858000"/>
              <a:gd name="connsiteX5" fmla="*/ 2124366 w 12192000"/>
              <a:gd name="connsiteY5" fmla="*/ 3089563 h 6858000"/>
              <a:gd name="connsiteX6" fmla="*/ 1787238 w 12192000"/>
              <a:gd name="connsiteY6" fmla="*/ 2752436 h 6858000"/>
              <a:gd name="connsiteX7" fmla="*/ 3662221 w 12192000"/>
              <a:gd name="connsiteY7" fmla="*/ 2170546 h 6858000"/>
              <a:gd name="connsiteX8" fmla="*/ 3325093 w 12192000"/>
              <a:gd name="connsiteY8" fmla="*/ 2507673 h 6858000"/>
              <a:gd name="connsiteX9" fmla="*/ 3325093 w 12192000"/>
              <a:gd name="connsiteY9" fmla="*/ 4918363 h 6858000"/>
              <a:gd name="connsiteX10" fmla="*/ 3662221 w 12192000"/>
              <a:gd name="connsiteY10" fmla="*/ 5255491 h 6858000"/>
              <a:gd name="connsiteX11" fmla="*/ 3662220 w 12192000"/>
              <a:gd name="connsiteY11" fmla="*/ 5255492 h 6858000"/>
              <a:gd name="connsiteX12" fmla="*/ 3999348 w 12192000"/>
              <a:gd name="connsiteY12" fmla="*/ 4918364 h 6858000"/>
              <a:gd name="connsiteX13" fmla="*/ 3999349 w 12192000"/>
              <a:gd name="connsiteY13" fmla="*/ 2507673 h 6858000"/>
              <a:gd name="connsiteX14" fmla="*/ 3662221 w 12192000"/>
              <a:gd name="connsiteY14" fmla="*/ 2170546 h 6858000"/>
              <a:gd name="connsiteX15" fmla="*/ 10256982 w 12192000"/>
              <a:gd name="connsiteY15" fmla="*/ 2170545 h 6858000"/>
              <a:gd name="connsiteX16" fmla="*/ 9910618 w 12192000"/>
              <a:gd name="connsiteY16" fmla="*/ 2516909 h 6858000"/>
              <a:gd name="connsiteX17" fmla="*/ 9910618 w 12192000"/>
              <a:gd name="connsiteY17" fmla="*/ 4844471 h 6858000"/>
              <a:gd name="connsiteX18" fmla="*/ 10256982 w 12192000"/>
              <a:gd name="connsiteY18" fmla="*/ 5190835 h 6858000"/>
              <a:gd name="connsiteX19" fmla="*/ 10603346 w 12192000"/>
              <a:gd name="connsiteY19" fmla="*/ 4844471 h 6858000"/>
              <a:gd name="connsiteX20" fmla="*/ 10603346 w 12192000"/>
              <a:gd name="connsiteY20" fmla="*/ 2516909 h 6858000"/>
              <a:gd name="connsiteX21" fmla="*/ 10256982 w 12192000"/>
              <a:gd name="connsiteY21" fmla="*/ 2170545 h 6858000"/>
              <a:gd name="connsiteX22" fmla="*/ 7532255 w 12192000"/>
              <a:gd name="connsiteY22" fmla="*/ 2068944 h 6858000"/>
              <a:gd name="connsiteX23" fmla="*/ 7185891 w 12192000"/>
              <a:gd name="connsiteY23" fmla="*/ 2415308 h 6858000"/>
              <a:gd name="connsiteX24" fmla="*/ 7185891 w 12192000"/>
              <a:gd name="connsiteY24" fmla="*/ 4909127 h 6858000"/>
              <a:gd name="connsiteX25" fmla="*/ 7532255 w 12192000"/>
              <a:gd name="connsiteY25" fmla="*/ 5255491 h 6858000"/>
              <a:gd name="connsiteX26" fmla="*/ 7878619 w 12192000"/>
              <a:gd name="connsiteY26" fmla="*/ 4909127 h 6858000"/>
              <a:gd name="connsiteX27" fmla="*/ 7878619 w 12192000"/>
              <a:gd name="connsiteY27" fmla="*/ 2415308 h 6858000"/>
              <a:gd name="connsiteX28" fmla="*/ 7532255 w 12192000"/>
              <a:gd name="connsiteY28" fmla="*/ 2068944 h 6858000"/>
              <a:gd name="connsiteX29" fmla="*/ 6557819 w 12192000"/>
              <a:gd name="connsiteY29" fmla="*/ 1791855 h 6858000"/>
              <a:gd name="connsiteX30" fmla="*/ 6197600 w 12192000"/>
              <a:gd name="connsiteY30" fmla="*/ 2152073 h 6858000"/>
              <a:gd name="connsiteX31" fmla="*/ 6197600 w 12192000"/>
              <a:gd name="connsiteY31" fmla="*/ 5310907 h 6858000"/>
              <a:gd name="connsiteX32" fmla="*/ 6557819 w 12192000"/>
              <a:gd name="connsiteY32" fmla="*/ 5671126 h 6858000"/>
              <a:gd name="connsiteX33" fmla="*/ 6918038 w 12192000"/>
              <a:gd name="connsiteY33" fmla="*/ 5310907 h 6858000"/>
              <a:gd name="connsiteX34" fmla="*/ 6918038 w 12192000"/>
              <a:gd name="connsiteY34" fmla="*/ 2152073 h 6858000"/>
              <a:gd name="connsiteX35" fmla="*/ 6557819 w 12192000"/>
              <a:gd name="connsiteY35" fmla="*/ 1791855 h 6858000"/>
              <a:gd name="connsiteX36" fmla="*/ 4641274 w 12192000"/>
              <a:gd name="connsiteY36" fmla="*/ 1791855 h 6858000"/>
              <a:gd name="connsiteX37" fmla="*/ 4294911 w 12192000"/>
              <a:gd name="connsiteY37" fmla="*/ 2138218 h 6858000"/>
              <a:gd name="connsiteX38" fmla="*/ 4294911 w 12192000"/>
              <a:gd name="connsiteY38" fmla="*/ 5075381 h 6858000"/>
              <a:gd name="connsiteX39" fmla="*/ 4641274 w 12192000"/>
              <a:gd name="connsiteY39" fmla="*/ 5421745 h 6858000"/>
              <a:gd name="connsiteX40" fmla="*/ 4987638 w 12192000"/>
              <a:gd name="connsiteY40" fmla="*/ 5075381 h 6858000"/>
              <a:gd name="connsiteX41" fmla="*/ 4987638 w 12192000"/>
              <a:gd name="connsiteY41" fmla="*/ 2138218 h 6858000"/>
              <a:gd name="connsiteX42" fmla="*/ 4641274 w 12192000"/>
              <a:gd name="connsiteY42" fmla="*/ 1791855 h 6858000"/>
              <a:gd name="connsiteX43" fmla="*/ 854366 w 12192000"/>
              <a:gd name="connsiteY43" fmla="*/ 1791855 h 6858000"/>
              <a:gd name="connsiteX44" fmla="*/ 508002 w 12192000"/>
              <a:gd name="connsiteY44" fmla="*/ 2138218 h 6858000"/>
              <a:gd name="connsiteX45" fmla="*/ 508002 w 12192000"/>
              <a:gd name="connsiteY45" fmla="*/ 5075381 h 6858000"/>
              <a:gd name="connsiteX46" fmla="*/ 854366 w 12192000"/>
              <a:gd name="connsiteY46" fmla="*/ 5421745 h 6858000"/>
              <a:gd name="connsiteX47" fmla="*/ 1200730 w 12192000"/>
              <a:gd name="connsiteY47" fmla="*/ 5075381 h 6858000"/>
              <a:gd name="connsiteX48" fmla="*/ 1200730 w 12192000"/>
              <a:gd name="connsiteY48" fmla="*/ 2138218 h 6858000"/>
              <a:gd name="connsiteX49" fmla="*/ 854366 w 12192000"/>
              <a:gd name="connsiteY49" fmla="*/ 1791855 h 6858000"/>
              <a:gd name="connsiteX50" fmla="*/ 11152909 w 12192000"/>
              <a:gd name="connsiteY50" fmla="*/ 1671782 h 6858000"/>
              <a:gd name="connsiteX51" fmla="*/ 10806545 w 12192000"/>
              <a:gd name="connsiteY51" fmla="*/ 2018146 h 6858000"/>
              <a:gd name="connsiteX52" fmla="*/ 10806545 w 12192000"/>
              <a:gd name="connsiteY52" fmla="*/ 5075380 h 6858000"/>
              <a:gd name="connsiteX53" fmla="*/ 11152909 w 12192000"/>
              <a:gd name="connsiteY53" fmla="*/ 5421744 h 6858000"/>
              <a:gd name="connsiteX54" fmla="*/ 11499273 w 12192000"/>
              <a:gd name="connsiteY54" fmla="*/ 5075380 h 6858000"/>
              <a:gd name="connsiteX55" fmla="*/ 11499273 w 12192000"/>
              <a:gd name="connsiteY55" fmla="*/ 2018146 h 6858000"/>
              <a:gd name="connsiteX56" fmla="*/ 11152909 w 12192000"/>
              <a:gd name="connsiteY56" fmla="*/ 1671782 h 6858000"/>
              <a:gd name="connsiteX57" fmla="*/ 5606473 w 12192000"/>
              <a:gd name="connsiteY57" fmla="*/ 1256145 h 6858000"/>
              <a:gd name="connsiteX58" fmla="*/ 5246255 w 12192000"/>
              <a:gd name="connsiteY58" fmla="*/ 1616363 h 6858000"/>
              <a:gd name="connsiteX59" fmla="*/ 5246255 w 12192000"/>
              <a:gd name="connsiteY59" fmla="*/ 5698835 h 6858000"/>
              <a:gd name="connsiteX60" fmla="*/ 5606473 w 12192000"/>
              <a:gd name="connsiteY60" fmla="*/ 6059054 h 6858000"/>
              <a:gd name="connsiteX61" fmla="*/ 5966692 w 12192000"/>
              <a:gd name="connsiteY61" fmla="*/ 5698835 h 6858000"/>
              <a:gd name="connsiteX62" fmla="*/ 5966692 w 12192000"/>
              <a:gd name="connsiteY62" fmla="*/ 1616363 h 6858000"/>
              <a:gd name="connsiteX63" fmla="*/ 5606473 w 12192000"/>
              <a:gd name="connsiteY63" fmla="*/ 1256145 h 6858000"/>
              <a:gd name="connsiteX64" fmla="*/ 9333346 w 12192000"/>
              <a:gd name="connsiteY64" fmla="*/ 1256144 h 6858000"/>
              <a:gd name="connsiteX65" fmla="*/ 8986982 w 12192000"/>
              <a:gd name="connsiteY65" fmla="*/ 1602508 h 6858000"/>
              <a:gd name="connsiteX66" fmla="*/ 8986982 w 12192000"/>
              <a:gd name="connsiteY66" fmla="*/ 5324762 h 6858000"/>
              <a:gd name="connsiteX67" fmla="*/ 9333346 w 12192000"/>
              <a:gd name="connsiteY67" fmla="*/ 5671126 h 6858000"/>
              <a:gd name="connsiteX68" fmla="*/ 9679710 w 12192000"/>
              <a:gd name="connsiteY68" fmla="*/ 5324762 h 6858000"/>
              <a:gd name="connsiteX69" fmla="*/ 9679710 w 12192000"/>
              <a:gd name="connsiteY69" fmla="*/ 1602508 h 6858000"/>
              <a:gd name="connsiteX70" fmla="*/ 9333346 w 12192000"/>
              <a:gd name="connsiteY70" fmla="*/ 1256144 h 6858000"/>
              <a:gd name="connsiteX71" fmla="*/ 2770911 w 12192000"/>
              <a:gd name="connsiteY71" fmla="*/ 785091 h 6858000"/>
              <a:gd name="connsiteX72" fmla="*/ 2419929 w 12192000"/>
              <a:gd name="connsiteY72" fmla="*/ 1136073 h 6858000"/>
              <a:gd name="connsiteX73" fmla="*/ 2419929 w 12192000"/>
              <a:gd name="connsiteY73" fmla="*/ 6280726 h 6858000"/>
              <a:gd name="connsiteX74" fmla="*/ 2770911 w 12192000"/>
              <a:gd name="connsiteY74" fmla="*/ 6631708 h 6858000"/>
              <a:gd name="connsiteX75" fmla="*/ 3121893 w 12192000"/>
              <a:gd name="connsiteY75" fmla="*/ 6280726 h 6858000"/>
              <a:gd name="connsiteX76" fmla="*/ 3121893 w 12192000"/>
              <a:gd name="connsiteY76" fmla="*/ 1136073 h 6858000"/>
              <a:gd name="connsiteX77" fmla="*/ 2770911 w 12192000"/>
              <a:gd name="connsiteY77" fmla="*/ 785091 h 6858000"/>
              <a:gd name="connsiteX78" fmla="*/ 8382000 w 12192000"/>
              <a:gd name="connsiteY78" fmla="*/ 535708 h 6858000"/>
              <a:gd name="connsiteX79" fmla="*/ 8091054 w 12192000"/>
              <a:gd name="connsiteY79" fmla="*/ 826654 h 6858000"/>
              <a:gd name="connsiteX80" fmla="*/ 8091054 w 12192000"/>
              <a:gd name="connsiteY80" fmla="*/ 6091380 h 6858000"/>
              <a:gd name="connsiteX81" fmla="*/ 8382000 w 12192000"/>
              <a:gd name="connsiteY81" fmla="*/ 6382326 h 6858000"/>
              <a:gd name="connsiteX82" fmla="*/ 8381999 w 12192000"/>
              <a:gd name="connsiteY82" fmla="*/ 6382327 h 6858000"/>
              <a:gd name="connsiteX83" fmla="*/ 8672945 w 12192000"/>
              <a:gd name="connsiteY83" fmla="*/ 6091381 h 6858000"/>
              <a:gd name="connsiteX84" fmla="*/ 8672946 w 12192000"/>
              <a:gd name="connsiteY84" fmla="*/ 826654 h 6858000"/>
              <a:gd name="connsiteX85" fmla="*/ 8382000 w 12192000"/>
              <a:gd name="connsiteY85" fmla="*/ 535708 h 6858000"/>
              <a:gd name="connsiteX86" fmla="*/ 0 w 12192000"/>
              <a:gd name="connsiteY86" fmla="*/ 0 h 6858000"/>
              <a:gd name="connsiteX87" fmla="*/ 12192000 w 12192000"/>
              <a:gd name="connsiteY87" fmla="*/ 0 h 6858000"/>
              <a:gd name="connsiteX88" fmla="*/ 12192000 w 12192000"/>
              <a:gd name="connsiteY88" fmla="*/ 6858000 h 6858000"/>
              <a:gd name="connsiteX89" fmla="*/ 0 w 12192000"/>
              <a:gd name="connsiteY8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2192000" h="6858000">
                <a:moveTo>
                  <a:pt x="1787238" y="2752436"/>
                </a:moveTo>
                <a:cubicBezTo>
                  <a:pt x="1601047" y="2752436"/>
                  <a:pt x="1450110" y="2903372"/>
                  <a:pt x="1450110" y="3089563"/>
                </a:cubicBezTo>
                <a:lnTo>
                  <a:pt x="1450110" y="4456544"/>
                </a:lnTo>
                <a:cubicBezTo>
                  <a:pt x="1450110" y="4642735"/>
                  <a:pt x="1601047" y="4793672"/>
                  <a:pt x="1787238" y="4793672"/>
                </a:cubicBezTo>
                <a:cubicBezTo>
                  <a:pt x="1973429" y="4793672"/>
                  <a:pt x="2124366" y="4642735"/>
                  <a:pt x="2124366" y="4456544"/>
                </a:cubicBezTo>
                <a:lnTo>
                  <a:pt x="2124366" y="3089563"/>
                </a:lnTo>
                <a:cubicBezTo>
                  <a:pt x="2124366" y="2903372"/>
                  <a:pt x="1973429" y="2752436"/>
                  <a:pt x="1787238" y="2752436"/>
                </a:cubicBezTo>
                <a:close/>
                <a:moveTo>
                  <a:pt x="3662221" y="2170546"/>
                </a:moveTo>
                <a:cubicBezTo>
                  <a:pt x="3476030" y="2170546"/>
                  <a:pt x="3325093" y="2321482"/>
                  <a:pt x="3325093" y="2507673"/>
                </a:cubicBezTo>
                <a:lnTo>
                  <a:pt x="3325093" y="4918363"/>
                </a:lnTo>
                <a:cubicBezTo>
                  <a:pt x="3325093" y="5104554"/>
                  <a:pt x="3476030" y="5255491"/>
                  <a:pt x="3662221" y="5255491"/>
                </a:cubicBezTo>
                <a:lnTo>
                  <a:pt x="3662220" y="5255492"/>
                </a:lnTo>
                <a:cubicBezTo>
                  <a:pt x="3848411" y="5255492"/>
                  <a:pt x="3999348" y="5104555"/>
                  <a:pt x="3999348" y="4918364"/>
                </a:cubicBezTo>
                <a:cubicBezTo>
                  <a:pt x="3999348" y="4114800"/>
                  <a:pt x="3999349" y="3311237"/>
                  <a:pt x="3999349" y="2507673"/>
                </a:cubicBezTo>
                <a:cubicBezTo>
                  <a:pt x="3999349" y="2321482"/>
                  <a:pt x="3848412" y="2170546"/>
                  <a:pt x="3662221" y="2170546"/>
                </a:cubicBezTo>
                <a:close/>
                <a:moveTo>
                  <a:pt x="10256982" y="2170545"/>
                </a:moveTo>
                <a:cubicBezTo>
                  <a:pt x="10065690" y="2170545"/>
                  <a:pt x="9910618" y="2325617"/>
                  <a:pt x="9910618" y="2516909"/>
                </a:cubicBezTo>
                <a:lnTo>
                  <a:pt x="9910618" y="4844471"/>
                </a:lnTo>
                <a:cubicBezTo>
                  <a:pt x="9910618" y="5035763"/>
                  <a:pt x="10065690" y="5190835"/>
                  <a:pt x="10256982" y="5190835"/>
                </a:cubicBezTo>
                <a:cubicBezTo>
                  <a:pt x="10448274" y="5190835"/>
                  <a:pt x="10603346" y="5035763"/>
                  <a:pt x="10603346" y="4844471"/>
                </a:cubicBezTo>
                <a:lnTo>
                  <a:pt x="10603346" y="2516909"/>
                </a:lnTo>
                <a:cubicBezTo>
                  <a:pt x="10603346" y="2325617"/>
                  <a:pt x="10448274" y="2170545"/>
                  <a:pt x="10256982" y="2170545"/>
                </a:cubicBezTo>
                <a:close/>
                <a:moveTo>
                  <a:pt x="7532255" y="2068944"/>
                </a:moveTo>
                <a:cubicBezTo>
                  <a:pt x="7340963" y="2068944"/>
                  <a:pt x="7185891" y="2224016"/>
                  <a:pt x="7185891" y="2415308"/>
                </a:cubicBezTo>
                <a:lnTo>
                  <a:pt x="7185891" y="4909127"/>
                </a:lnTo>
                <a:cubicBezTo>
                  <a:pt x="7185891" y="5100419"/>
                  <a:pt x="7340963" y="5255491"/>
                  <a:pt x="7532255" y="5255491"/>
                </a:cubicBezTo>
                <a:cubicBezTo>
                  <a:pt x="7723547" y="5255491"/>
                  <a:pt x="7878619" y="5100419"/>
                  <a:pt x="7878619" y="4909127"/>
                </a:cubicBezTo>
                <a:lnTo>
                  <a:pt x="7878619" y="2415308"/>
                </a:lnTo>
                <a:cubicBezTo>
                  <a:pt x="7878619" y="2224016"/>
                  <a:pt x="7723547" y="2068944"/>
                  <a:pt x="7532255" y="2068944"/>
                </a:cubicBezTo>
                <a:close/>
                <a:moveTo>
                  <a:pt x="6557819" y="1791855"/>
                </a:moveTo>
                <a:cubicBezTo>
                  <a:pt x="6358876" y="1791855"/>
                  <a:pt x="6197600" y="1953131"/>
                  <a:pt x="6197600" y="2152073"/>
                </a:cubicBezTo>
                <a:lnTo>
                  <a:pt x="6197600" y="5310907"/>
                </a:lnTo>
                <a:cubicBezTo>
                  <a:pt x="6197600" y="5509850"/>
                  <a:pt x="6358876" y="5671126"/>
                  <a:pt x="6557819" y="5671126"/>
                </a:cubicBezTo>
                <a:cubicBezTo>
                  <a:pt x="6756762" y="5671126"/>
                  <a:pt x="6918038" y="5509850"/>
                  <a:pt x="6918038" y="5310907"/>
                </a:cubicBezTo>
                <a:lnTo>
                  <a:pt x="6918038" y="2152073"/>
                </a:lnTo>
                <a:cubicBezTo>
                  <a:pt x="6918038" y="1953131"/>
                  <a:pt x="6756762" y="1791855"/>
                  <a:pt x="6557819" y="1791855"/>
                </a:cubicBezTo>
                <a:close/>
                <a:moveTo>
                  <a:pt x="4641274" y="1791855"/>
                </a:moveTo>
                <a:cubicBezTo>
                  <a:pt x="4449982" y="1791855"/>
                  <a:pt x="4294911" y="1946927"/>
                  <a:pt x="4294911" y="2138218"/>
                </a:cubicBezTo>
                <a:lnTo>
                  <a:pt x="4294911" y="5075381"/>
                </a:lnTo>
                <a:cubicBezTo>
                  <a:pt x="4294911" y="5266673"/>
                  <a:pt x="4449982" y="5421745"/>
                  <a:pt x="4641274" y="5421745"/>
                </a:cubicBezTo>
                <a:cubicBezTo>
                  <a:pt x="4832566" y="5421745"/>
                  <a:pt x="4987638" y="5266673"/>
                  <a:pt x="4987638" y="5075381"/>
                </a:cubicBezTo>
                <a:lnTo>
                  <a:pt x="4987638" y="2138218"/>
                </a:lnTo>
                <a:cubicBezTo>
                  <a:pt x="4987638" y="1946927"/>
                  <a:pt x="4832566" y="1791855"/>
                  <a:pt x="4641274" y="1791855"/>
                </a:cubicBezTo>
                <a:close/>
                <a:moveTo>
                  <a:pt x="854366" y="1791855"/>
                </a:moveTo>
                <a:cubicBezTo>
                  <a:pt x="663074" y="1791855"/>
                  <a:pt x="508002" y="1946927"/>
                  <a:pt x="508002" y="2138218"/>
                </a:cubicBezTo>
                <a:lnTo>
                  <a:pt x="508002" y="5075381"/>
                </a:lnTo>
                <a:cubicBezTo>
                  <a:pt x="508002" y="5266673"/>
                  <a:pt x="663074" y="5421745"/>
                  <a:pt x="854366" y="5421745"/>
                </a:cubicBezTo>
                <a:cubicBezTo>
                  <a:pt x="1045658" y="5421745"/>
                  <a:pt x="1200730" y="5266673"/>
                  <a:pt x="1200730" y="5075381"/>
                </a:cubicBezTo>
                <a:lnTo>
                  <a:pt x="1200730" y="2138218"/>
                </a:lnTo>
                <a:cubicBezTo>
                  <a:pt x="1200730" y="1946927"/>
                  <a:pt x="1045658" y="1791855"/>
                  <a:pt x="854366" y="1791855"/>
                </a:cubicBezTo>
                <a:close/>
                <a:moveTo>
                  <a:pt x="11152909" y="1671782"/>
                </a:moveTo>
                <a:cubicBezTo>
                  <a:pt x="10961617" y="1671782"/>
                  <a:pt x="10806545" y="1826854"/>
                  <a:pt x="10806545" y="2018146"/>
                </a:cubicBezTo>
                <a:lnTo>
                  <a:pt x="10806545" y="5075380"/>
                </a:lnTo>
                <a:cubicBezTo>
                  <a:pt x="10806545" y="5266672"/>
                  <a:pt x="10961617" y="5421744"/>
                  <a:pt x="11152909" y="5421744"/>
                </a:cubicBezTo>
                <a:cubicBezTo>
                  <a:pt x="11344201" y="5421744"/>
                  <a:pt x="11499273" y="5266672"/>
                  <a:pt x="11499273" y="5075380"/>
                </a:cubicBezTo>
                <a:lnTo>
                  <a:pt x="11499273" y="2018146"/>
                </a:lnTo>
                <a:cubicBezTo>
                  <a:pt x="11499273" y="1826854"/>
                  <a:pt x="11344201" y="1671782"/>
                  <a:pt x="11152909" y="1671782"/>
                </a:cubicBezTo>
                <a:close/>
                <a:moveTo>
                  <a:pt x="5606473" y="1256145"/>
                </a:moveTo>
                <a:cubicBezTo>
                  <a:pt x="5407530" y="1256145"/>
                  <a:pt x="5246255" y="1417421"/>
                  <a:pt x="5246255" y="1616363"/>
                </a:cubicBezTo>
                <a:lnTo>
                  <a:pt x="5246255" y="5698835"/>
                </a:lnTo>
                <a:cubicBezTo>
                  <a:pt x="5246255" y="5897778"/>
                  <a:pt x="5407530" y="6059054"/>
                  <a:pt x="5606473" y="6059054"/>
                </a:cubicBezTo>
                <a:cubicBezTo>
                  <a:pt x="5805416" y="6059054"/>
                  <a:pt x="5966692" y="5897778"/>
                  <a:pt x="5966692" y="5698835"/>
                </a:cubicBezTo>
                <a:lnTo>
                  <a:pt x="5966692" y="1616363"/>
                </a:lnTo>
                <a:cubicBezTo>
                  <a:pt x="5966692" y="1417421"/>
                  <a:pt x="5805416" y="1256145"/>
                  <a:pt x="5606473" y="1256145"/>
                </a:cubicBezTo>
                <a:close/>
                <a:moveTo>
                  <a:pt x="9333346" y="1256144"/>
                </a:moveTo>
                <a:cubicBezTo>
                  <a:pt x="9142054" y="1256144"/>
                  <a:pt x="8986982" y="1411216"/>
                  <a:pt x="8986982" y="1602508"/>
                </a:cubicBezTo>
                <a:lnTo>
                  <a:pt x="8986982" y="5324762"/>
                </a:lnTo>
                <a:cubicBezTo>
                  <a:pt x="8986982" y="5516054"/>
                  <a:pt x="9142054" y="5671126"/>
                  <a:pt x="9333346" y="5671126"/>
                </a:cubicBezTo>
                <a:cubicBezTo>
                  <a:pt x="9524638" y="5671126"/>
                  <a:pt x="9679710" y="5516054"/>
                  <a:pt x="9679710" y="5324762"/>
                </a:cubicBezTo>
                <a:lnTo>
                  <a:pt x="9679710" y="1602508"/>
                </a:lnTo>
                <a:cubicBezTo>
                  <a:pt x="9679710" y="1411216"/>
                  <a:pt x="9524638" y="1256144"/>
                  <a:pt x="9333346" y="1256144"/>
                </a:cubicBezTo>
                <a:close/>
                <a:moveTo>
                  <a:pt x="2770911" y="785091"/>
                </a:moveTo>
                <a:cubicBezTo>
                  <a:pt x="2577069" y="785091"/>
                  <a:pt x="2419929" y="942231"/>
                  <a:pt x="2419929" y="1136073"/>
                </a:cubicBezTo>
                <a:lnTo>
                  <a:pt x="2419929" y="6280726"/>
                </a:lnTo>
                <a:cubicBezTo>
                  <a:pt x="2419929" y="6474568"/>
                  <a:pt x="2577069" y="6631708"/>
                  <a:pt x="2770911" y="6631708"/>
                </a:cubicBezTo>
                <a:cubicBezTo>
                  <a:pt x="2964753" y="6631708"/>
                  <a:pt x="3121893" y="6474568"/>
                  <a:pt x="3121893" y="6280726"/>
                </a:cubicBezTo>
                <a:lnTo>
                  <a:pt x="3121893" y="1136073"/>
                </a:lnTo>
                <a:cubicBezTo>
                  <a:pt x="3121893" y="942231"/>
                  <a:pt x="2964753" y="785091"/>
                  <a:pt x="2770911" y="785091"/>
                </a:cubicBezTo>
                <a:close/>
                <a:moveTo>
                  <a:pt x="8382000" y="535708"/>
                </a:moveTo>
                <a:cubicBezTo>
                  <a:pt x="8221315" y="535708"/>
                  <a:pt x="8091054" y="665969"/>
                  <a:pt x="8091054" y="826654"/>
                </a:cubicBezTo>
                <a:lnTo>
                  <a:pt x="8091054" y="6091380"/>
                </a:lnTo>
                <a:cubicBezTo>
                  <a:pt x="8091054" y="6252065"/>
                  <a:pt x="8221315" y="6382326"/>
                  <a:pt x="8382000" y="6382326"/>
                </a:cubicBezTo>
                <a:lnTo>
                  <a:pt x="8381999" y="6382327"/>
                </a:lnTo>
                <a:cubicBezTo>
                  <a:pt x="8542684" y="6382327"/>
                  <a:pt x="8672945" y="6252066"/>
                  <a:pt x="8672945" y="6091381"/>
                </a:cubicBezTo>
                <a:cubicBezTo>
                  <a:pt x="8672945" y="4336472"/>
                  <a:pt x="8672946" y="2581563"/>
                  <a:pt x="8672946" y="826654"/>
                </a:cubicBezTo>
                <a:cubicBezTo>
                  <a:pt x="8672946" y="665969"/>
                  <a:pt x="8542685" y="535708"/>
                  <a:pt x="8382000" y="535708"/>
                </a:cubicBezTo>
                <a:close/>
                <a:moveTo>
                  <a:pt x="0" y="0"/>
                </a:moveTo>
                <a:lnTo>
                  <a:pt x="12192000" y="0"/>
                </a:lnTo>
                <a:lnTo>
                  <a:pt x="12192000" y="6858000"/>
                </a:lnTo>
                <a:lnTo>
                  <a:pt x="0" y="6858000"/>
                </a:lnTo>
                <a:close/>
              </a:path>
            </a:pathLst>
          </a:custGeom>
          <a:gradFill>
            <a:gsLst>
              <a:gs pos="0">
                <a:schemeClr val="accent1">
                  <a:lumMod val="75000"/>
                </a:schemeClr>
              </a:gs>
              <a:gs pos="33000">
                <a:schemeClr val="accent3">
                  <a:lumMod val="50000"/>
                </a:schemeClr>
              </a:gs>
              <a:gs pos="100000">
                <a:schemeClr val="accent6">
                  <a:lumMod val="50000"/>
                </a:schemeClr>
              </a:gs>
              <a:gs pos="62000">
                <a:schemeClr val="accent2">
                  <a:lumMod val="5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Lato Light" panose="020F0302020204030203" pitchFamily="34" charset="77"/>
            </a:endParaRPr>
          </a:p>
        </p:txBody>
      </p:sp>
      <p:sp>
        <p:nvSpPr>
          <p:cNvPr id="54" name="CuadroTexto 32">
            <a:extLst>
              <a:ext uri="{FF2B5EF4-FFF2-40B4-BE49-F238E27FC236}">
                <a16:creationId xmlns:a16="http://schemas.microsoft.com/office/drawing/2014/main" id="{B7F62B88-15AB-55CC-B3D6-9BE77068475C}"/>
              </a:ext>
            </a:extLst>
          </p:cNvPr>
          <p:cNvSpPr txBox="1"/>
          <p:nvPr/>
        </p:nvSpPr>
        <p:spPr>
          <a:xfrm>
            <a:off x="4628444" y="6069082"/>
            <a:ext cx="1467556" cy="307777"/>
          </a:xfrm>
          <a:prstGeom prst="rect">
            <a:avLst/>
          </a:prstGeom>
          <a:noFill/>
        </p:spPr>
        <p:txBody>
          <a:bodyPr wrap="square" rtlCol="0">
            <a:spAutoFit/>
          </a:bodyPr>
          <a:lstStyle/>
          <a:p>
            <a:r>
              <a:rPr lang="en-US" sz="1400" dirty="0">
                <a:solidFill>
                  <a:schemeClr val="bg2"/>
                </a:solidFill>
                <a:latin typeface="Lato Light" panose="020F0302020204030203" pitchFamily="34" charset="77"/>
              </a:rPr>
              <a:t>000-1234-789</a:t>
            </a:r>
          </a:p>
        </p:txBody>
      </p:sp>
      <p:sp>
        <p:nvSpPr>
          <p:cNvPr id="55" name="Freeform 45">
            <a:extLst>
              <a:ext uri="{FF2B5EF4-FFF2-40B4-BE49-F238E27FC236}">
                <a16:creationId xmlns:a16="http://schemas.microsoft.com/office/drawing/2014/main" id="{E873BEB2-EB16-B0C7-8A36-5B78E2DE4A5B}"/>
              </a:ext>
            </a:extLst>
          </p:cNvPr>
          <p:cNvSpPr>
            <a:spLocks noEditPoints="1"/>
          </p:cNvSpPr>
          <p:nvPr/>
        </p:nvSpPr>
        <p:spPr bwMode="auto">
          <a:xfrm>
            <a:off x="6208919" y="6035391"/>
            <a:ext cx="293334" cy="293334"/>
          </a:xfrm>
          <a:custGeom>
            <a:avLst/>
            <a:gdLst>
              <a:gd name="T0" fmla="*/ 41 w 82"/>
              <a:gd name="T1" fmla="*/ 82 h 82"/>
              <a:gd name="T2" fmla="*/ 82 w 82"/>
              <a:gd name="T3" fmla="*/ 41 h 82"/>
              <a:gd name="T4" fmla="*/ 41 w 82"/>
              <a:gd name="T5" fmla="*/ 0 h 82"/>
              <a:gd name="T6" fmla="*/ 0 w 82"/>
              <a:gd name="T7" fmla="*/ 41 h 82"/>
              <a:gd name="T8" fmla="*/ 41 w 82"/>
              <a:gd name="T9" fmla="*/ 82 h 82"/>
              <a:gd name="T10" fmla="*/ 41 w 82"/>
              <a:gd name="T11" fmla="*/ 77 h 82"/>
              <a:gd name="T12" fmla="*/ 31 w 82"/>
              <a:gd name="T13" fmla="*/ 55 h 82"/>
              <a:gd name="T14" fmla="*/ 50 w 82"/>
              <a:gd name="T15" fmla="*/ 55 h 82"/>
              <a:gd name="T16" fmla="*/ 41 w 82"/>
              <a:gd name="T17" fmla="*/ 77 h 82"/>
              <a:gd name="T18" fmla="*/ 31 w 82"/>
              <a:gd name="T19" fmla="*/ 50 h 82"/>
              <a:gd name="T20" fmla="*/ 31 w 82"/>
              <a:gd name="T21" fmla="*/ 41 h 82"/>
              <a:gd name="T22" fmla="*/ 31 w 82"/>
              <a:gd name="T23" fmla="*/ 32 h 82"/>
              <a:gd name="T24" fmla="*/ 50 w 82"/>
              <a:gd name="T25" fmla="*/ 32 h 82"/>
              <a:gd name="T26" fmla="*/ 51 w 82"/>
              <a:gd name="T27" fmla="*/ 41 h 82"/>
              <a:gd name="T28" fmla="*/ 50 w 82"/>
              <a:gd name="T29" fmla="*/ 50 h 82"/>
              <a:gd name="T30" fmla="*/ 41 w 82"/>
              <a:gd name="T31" fmla="*/ 50 h 82"/>
              <a:gd name="T32" fmla="*/ 31 w 82"/>
              <a:gd name="T33" fmla="*/ 50 h 82"/>
              <a:gd name="T34" fmla="*/ 49 w 82"/>
              <a:gd name="T35" fmla="*/ 76 h 82"/>
              <a:gd name="T36" fmla="*/ 55 w 82"/>
              <a:gd name="T37" fmla="*/ 56 h 82"/>
              <a:gd name="T38" fmla="*/ 72 w 82"/>
              <a:gd name="T39" fmla="*/ 59 h 82"/>
              <a:gd name="T40" fmla="*/ 49 w 82"/>
              <a:gd name="T41" fmla="*/ 76 h 82"/>
              <a:gd name="T42" fmla="*/ 77 w 82"/>
              <a:gd name="T43" fmla="*/ 41 h 82"/>
              <a:gd name="T44" fmla="*/ 74 w 82"/>
              <a:gd name="T45" fmla="*/ 55 h 82"/>
              <a:gd name="T46" fmla="*/ 55 w 82"/>
              <a:gd name="T47" fmla="*/ 51 h 82"/>
              <a:gd name="T48" fmla="*/ 56 w 82"/>
              <a:gd name="T49" fmla="*/ 41 h 82"/>
              <a:gd name="T50" fmla="*/ 55 w 82"/>
              <a:gd name="T51" fmla="*/ 31 h 82"/>
              <a:gd name="T52" fmla="*/ 74 w 82"/>
              <a:gd name="T53" fmla="*/ 27 h 82"/>
              <a:gd name="T54" fmla="*/ 77 w 82"/>
              <a:gd name="T55" fmla="*/ 41 h 82"/>
              <a:gd name="T56" fmla="*/ 72 w 82"/>
              <a:gd name="T57" fmla="*/ 23 h 82"/>
              <a:gd name="T58" fmla="*/ 55 w 82"/>
              <a:gd name="T59" fmla="*/ 26 h 82"/>
              <a:gd name="T60" fmla="*/ 49 w 82"/>
              <a:gd name="T61" fmla="*/ 6 h 82"/>
              <a:gd name="T62" fmla="*/ 72 w 82"/>
              <a:gd name="T63" fmla="*/ 23 h 82"/>
              <a:gd name="T64" fmla="*/ 41 w 82"/>
              <a:gd name="T65" fmla="*/ 5 h 82"/>
              <a:gd name="T66" fmla="*/ 50 w 82"/>
              <a:gd name="T67" fmla="*/ 27 h 82"/>
              <a:gd name="T68" fmla="*/ 31 w 82"/>
              <a:gd name="T69" fmla="*/ 27 h 82"/>
              <a:gd name="T70" fmla="*/ 41 w 82"/>
              <a:gd name="T71" fmla="*/ 5 h 82"/>
              <a:gd name="T72" fmla="*/ 33 w 82"/>
              <a:gd name="T73" fmla="*/ 6 h 82"/>
              <a:gd name="T74" fmla="*/ 27 w 82"/>
              <a:gd name="T75" fmla="*/ 26 h 82"/>
              <a:gd name="T76" fmla="*/ 9 w 82"/>
              <a:gd name="T77" fmla="*/ 23 h 82"/>
              <a:gd name="T78" fmla="*/ 33 w 82"/>
              <a:gd name="T79" fmla="*/ 6 h 82"/>
              <a:gd name="T80" fmla="*/ 4 w 82"/>
              <a:gd name="T81" fmla="*/ 41 h 82"/>
              <a:gd name="T82" fmla="*/ 7 w 82"/>
              <a:gd name="T83" fmla="*/ 27 h 82"/>
              <a:gd name="T84" fmla="*/ 26 w 82"/>
              <a:gd name="T85" fmla="*/ 31 h 82"/>
              <a:gd name="T86" fmla="*/ 26 w 82"/>
              <a:gd name="T87" fmla="*/ 41 h 82"/>
              <a:gd name="T88" fmla="*/ 26 w 82"/>
              <a:gd name="T89" fmla="*/ 51 h 82"/>
              <a:gd name="T90" fmla="*/ 7 w 82"/>
              <a:gd name="T91" fmla="*/ 55 h 82"/>
              <a:gd name="T92" fmla="*/ 4 w 82"/>
              <a:gd name="T93" fmla="*/ 41 h 82"/>
              <a:gd name="T94" fmla="*/ 27 w 82"/>
              <a:gd name="T95" fmla="*/ 56 h 82"/>
              <a:gd name="T96" fmla="*/ 33 w 82"/>
              <a:gd name="T97" fmla="*/ 76 h 82"/>
              <a:gd name="T98" fmla="*/ 9 w 82"/>
              <a:gd name="T99" fmla="*/ 59 h 82"/>
              <a:gd name="T100" fmla="*/ 27 w 82"/>
              <a:gd name="T101" fmla="*/ 56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2" h="82">
                <a:moveTo>
                  <a:pt x="41" y="82"/>
                </a:moveTo>
                <a:cubicBezTo>
                  <a:pt x="63" y="82"/>
                  <a:pt x="82" y="64"/>
                  <a:pt x="82" y="41"/>
                </a:cubicBezTo>
                <a:cubicBezTo>
                  <a:pt x="82" y="18"/>
                  <a:pt x="63" y="0"/>
                  <a:pt x="41" y="0"/>
                </a:cubicBezTo>
                <a:cubicBezTo>
                  <a:pt x="18" y="0"/>
                  <a:pt x="0" y="18"/>
                  <a:pt x="0" y="41"/>
                </a:cubicBezTo>
                <a:cubicBezTo>
                  <a:pt x="0" y="64"/>
                  <a:pt x="18" y="82"/>
                  <a:pt x="41" y="82"/>
                </a:cubicBezTo>
                <a:close/>
                <a:moveTo>
                  <a:pt x="41" y="77"/>
                </a:moveTo>
                <a:cubicBezTo>
                  <a:pt x="37" y="77"/>
                  <a:pt x="33" y="69"/>
                  <a:pt x="31" y="55"/>
                </a:cubicBezTo>
                <a:cubicBezTo>
                  <a:pt x="38" y="55"/>
                  <a:pt x="44" y="55"/>
                  <a:pt x="50" y="55"/>
                </a:cubicBezTo>
                <a:cubicBezTo>
                  <a:pt x="48" y="69"/>
                  <a:pt x="44" y="77"/>
                  <a:pt x="41" y="77"/>
                </a:cubicBezTo>
                <a:close/>
                <a:moveTo>
                  <a:pt x="31" y="50"/>
                </a:moveTo>
                <a:cubicBezTo>
                  <a:pt x="31" y="47"/>
                  <a:pt x="31" y="44"/>
                  <a:pt x="31" y="41"/>
                </a:cubicBezTo>
                <a:cubicBezTo>
                  <a:pt x="31" y="38"/>
                  <a:pt x="31" y="35"/>
                  <a:pt x="31" y="32"/>
                </a:cubicBezTo>
                <a:cubicBezTo>
                  <a:pt x="37" y="32"/>
                  <a:pt x="44" y="32"/>
                  <a:pt x="50" y="32"/>
                </a:cubicBezTo>
                <a:cubicBezTo>
                  <a:pt x="51" y="35"/>
                  <a:pt x="51" y="38"/>
                  <a:pt x="51" y="41"/>
                </a:cubicBezTo>
                <a:cubicBezTo>
                  <a:pt x="51" y="44"/>
                  <a:pt x="51" y="47"/>
                  <a:pt x="50" y="50"/>
                </a:cubicBezTo>
                <a:cubicBezTo>
                  <a:pt x="47" y="50"/>
                  <a:pt x="44" y="50"/>
                  <a:pt x="41" y="50"/>
                </a:cubicBezTo>
                <a:cubicBezTo>
                  <a:pt x="37" y="50"/>
                  <a:pt x="34" y="50"/>
                  <a:pt x="31" y="50"/>
                </a:cubicBezTo>
                <a:close/>
                <a:moveTo>
                  <a:pt x="49" y="76"/>
                </a:moveTo>
                <a:cubicBezTo>
                  <a:pt x="52" y="72"/>
                  <a:pt x="54" y="64"/>
                  <a:pt x="55" y="56"/>
                </a:cubicBezTo>
                <a:cubicBezTo>
                  <a:pt x="61" y="56"/>
                  <a:pt x="67" y="58"/>
                  <a:pt x="72" y="59"/>
                </a:cubicBezTo>
                <a:cubicBezTo>
                  <a:pt x="67" y="68"/>
                  <a:pt x="59" y="74"/>
                  <a:pt x="49" y="76"/>
                </a:cubicBezTo>
                <a:close/>
                <a:moveTo>
                  <a:pt x="77" y="41"/>
                </a:moveTo>
                <a:cubicBezTo>
                  <a:pt x="77" y="46"/>
                  <a:pt x="76" y="51"/>
                  <a:pt x="74" y="55"/>
                </a:cubicBezTo>
                <a:cubicBezTo>
                  <a:pt x="68" y="53"/>
                  <a:pt x="62" y="52"/>
                  <a:pt x="55" y="51"/>
                </a:cubicBezTo>
                <a:cubicBezTo>
                  <a:pt x="55" y="48"/>
                  <a:pt x="56" y="44"/>
                  <a:pt x="56" y="41"/>
                </a:cubicBezTo>
                <a:cubicBezTo>
                  <a:pt x="56" y="38"/>
                  <a:pt x="55" y="34"/>
                  <a:pt x="55" y="31"/>
                </a:cubicBezTo>
                <a:cubicBezTo>
                  <a:pt x="62" y="30"/>
                  <a:pt x="68" y="29"/>
                  <a:pt x="74" y="27"/>
                </a:cubicBezTo>
                <a:cubicBezTo>
                  <a:pt x="76" y="31"/>
                  <a:pt x="77" y="36"/>
                  <a:pt x="77" y="41"/>
                </a:cubicBezTo>
                <a:close/>
                <a:moveTo>
                  <a:pt x="72" y="23"/>
                </a:moveTo>
                <a:cubicBezTo>
                  <a:pt x="67" y="24"/>
                  <a:pt x="61" y="26"/>
                  <a:pt x="55" y="26"/>
                </a:cubicBezTo>
                <a:cubicBezTo>
                  <a:pt x="54" y="18"/>
                  <a:pt x="52" y="10"/>
                  <a:pt x="49" y="6"/>
                </a:cubicBezTo>
                <a:cubicBezTo>
                  <a:pt x="59" y="8"/>
                  <a:pt x="67" y="14"/>
                  <a:pt x="72" y="23"/>
                </a:cubicBezTo>
                <a:close/>
                <a:moveTo>
                  <a:pt x="41" y="5"/>
                </a:moveTo>
                <a:cubicBezTo>
                  <a:pt x="44" y="5"/>
                  <a:pt x="48" y="13"/>
                  <a:pt x="50" y="27"/>
                </a:cubicBezTo>
                <a:cubicBezTo>
                  <a:pt x="44" y="27"/>
                  <a:pt x="38" y="27"/>
                  <a:pt x="31" y="27"/>
                </a:cubicBezTo>
                <a:cubicBezTo>
                  <a:pt x="33" y="13"/>
                  <a:pt x="37" y="5"/>
                  <a:pt x="41" y="5"/>
                </a:cubicBezTo>
                <a:close/>
                <a:moveTo>
                  <a:pt x="33" y="6"/>
                </a:moveTo>
                <a:cubicBezTo>
                  <a:pt x="30" y="10"/>
                  <a:pt x="28" y="18"/>
                  <a:pt x="27" y="26"/>
                </a:cubicBezTo>
                <a:cubicBezTo>
                  <a:pt x="21" y="26"/>
                  <a:pt x="15" y="24"/>
                  <a:pt x="9" y="23"/>
                </a:cubicBezTo>
                <a:cubicBezTo>
                  <a:pt x="14" y="14"/>
                  <a:pt x="23" y="8"/>
                  <a:pt x="33" y="6"/>
                </a:cubicBezTo>
                <a:close/>
                <a:moveTo>
                  <a:pt x="4" y="41"/>
                </a:moveTo>
                <a:cubicBezTo>
                  <a:pt x="4" y="36"/>
                  <a:pt x="5" y="31"/>
                  <a:pt x="7" y="27"/>
                </a:cubicBezTo>
                <a:cubicBezTo>
                  <a:pt x="13" y="29"/>
                  <a:pt x="20" y="30"/>
                  <a:pt x="26" y="31"/>
                </a:cubicBezTo>
                <a:cubicBezTo>
                  <a:pt x="26" y="34"/>
                  <a:pt x="26" y="38"/>
                  <a:pt x="26" y="41"/>
                </a:cubicBezTo>
                <a:cubicBezTo>
                  <a:pt x="26" y="44"/>
                  <a:pt x="26" y="48"/>
                  <a:pt x="26" y="51"/>
                </a:cubicBezTo>
                <a:cubicBezTo>
                  <a:pt x="20" y="52"/>
                  <a:pt x="13" y="53"/>
                  <a:pt x="7" y="55"/>
                </a:cubicBezTo>
                <a:cubicBezTo>
                  <a:pt x="5" y="51"/>
                  <a:pt x="4" y="46"/>
                  <a:pt x="4" y="41"/>
                </a:cubicBezTo>
                <a:close/>
                <a:moveTo>
                  <a:pt x="27" y="56"/>
                </a:moveTo>
                <a:cubicBezTo>
                  <a:pt x="28" y="64"/>
                  <a:pt x="30" y="72"/>
                  <a:pt x="33" y="76"/>
                </a:cubicBezTo>
                <a:cubicBezTo>
                  <a:pt x="23" y="74"/>
                  <a:pt x="14" y="68"/>
                  <a:pt x="9" y="59"/>
                </a:cubicBezTo>
                <a:cubicBezTo>
                  <a:pt x="15" y="58"/>
                  <a:pt x="21" y="56"/>
                  <a:pt x="27" y="5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aa-ET">
              <a:solidFill>
                <a:schemeClr val="tx2"/>
              </a:solidFill>
              <a:latin typeface="Lato Light" panose="020F0302020204030203" pitchFamily="34" charset="77"/>
            </a:endParaRPr>
          </a:p>
        </p:txBody>
      </p:sp>
      <p:sp>
        <p:nvSpPr>
          <p:cNvPr id="56" name="Freeform 64">
            <a:extLst>
              <a:ext uri="{FF2B5EF4-FFF2-40B4-BE49-F238E27FC236}">
                <a16:creationId xmlns:a16="http://schemas.microsoft.com/office/drawing/2014/main" id="{ED0CF6D0-41CA-42EA-D48A-D346FD555324}"/>
              </a:ext>
            </a:extLst>
          </p:cNvPr>
          <p:cNvSpPr>
            <a:spLocks noEditPoints="1"/>
          </p:cNvSpPr>
          <p:nvPr/>
        </p:nvSpPr>
        <p:spPr bwMode="auto">
          <a:xfrm>
            <a:off x="4254324" y="6025692"/>
            <a:ext cx="282575" cy="336902"/>
          </a:xfrm>
          <a:custGeom>
            <a:avLst/>
            <a:gdLst>
              <a:gd name="T0" fmla="*/ 24 w 74"/>
              <a:gd name="T1" fmla="*/ 35 h 94"/>
              <a:gd name="T2" fmla="*/ 33 w 74"/>
              <a:gd name="T3" fmla="*/ 22 h 94"/>
              <a:gd name="T4" fmla="*/ 31 w 74"/>
              <a:gd name="T5" fmla="*/ 7 h 94"/>
              <a:gd name="T6" fmla="*/ 27 w 74"/>
              <a:gd name="T7" fmla="*/ 2 h 94"/>
              <a:gd name="T8" fmla="*/ 18 w 74"/>
              <a:gd name="T9" fmla="*/ 2 h 94"/>
              <a:gd name="T10" fmla="*/ 11 w 74"/>
              <a:gd name="T11" fmla="*/ 7 h 94"/>
              <a:gd name="T12" fmla="*/ 11 w 74"/>
              <a:gd name="T13" fmla="*/ 60 h 94"/>
              <a:gd name="T14" fmla="*/ 48 w 74"/>
              <a:gd name="T15" fmla="*/ 94 h 94"/>
              <a:gd name="T16" fmla="*/ 51 w 74"/>
              <a:gd name="T17" fmla="*/ 94 h 94"/>
              <a:gd name="T18" fmla="*/ 59 w 74"/>
              <a:gd name="T19" fmla="*/ 92 h 94"/>
              <a:gd name="T20" fmla="*/ 65 w 74"/>
              <a:gd name="T21" fmla="*/ 86 h 94"/>
              <a:gd name="T22" fmla="*/ 64 w 74"/>
              <a:gd name="T23" fmla="*/ 79 h 94"/>
              <a:gd name="T24" fmla="*/ 54 w 74"/>
              <a:gd name="T25" fmla="*/ 68 h 94"/>
              <a:gd name="T26" fmla="*/ 39 w 74"/>
              <a:gd name="T27" fmla="*/ 66 h 94"/>
              <a:gd name="T28" fmla="*/ 32 w 74"/>
              <a:gd name="T29" fmla="*/ 65 h 94"/>
              <a:gd name="T30" fmla="*/ 25 w 74"/>
              <a:gd name="T31" fmla="*/ 53 h 94"/>
              <a:gd name="T32" fmla="*/ 21 w 74"/>
              <a:gd name="T33" fmla="*/ 40 h 94"/>
              <a:gd name="T34" fmla="*/ 24 w 74"/>
              <a:gd name="T35" fmla="*/ 35 h 94"/>
              <a:gd name="T36" fmla="*/ 20 w 74"/>
              <a:gd name="T37" fmla="*/ 55 h 94"/>
              <a:gd name="T38" fmla="*/ 20 w 74"/>
              <a:gd name="T39" fmla="*/ 55 h 94"/>
              <a:gd name="T40" fmla="*/ 29 w 74"/>
              <a:gd name="T41" fmla="*/ 69 h 94"/>
              <a:gd name="T42" fmla="*/ 41 w 74"/>
              <a:gd name="T43" fmla="*/ 70 h 94"/>
              <a:gd name="T44" fmla="*/ 50 w 74"/>
              <a:gd name="T45" fmla="*/ 71 h 94"/>
              <a:gd name="T46" fmla="*/ 60 w 74"/>
              <a:gd name="T47" fmla="*/ 82 h 94"/>
              <a:gd name="T48" fmla="*/ 61 w 74"/>
              <a:gd name="T49" fmla="*/ 84 h 94"/>
              <a:gd name="T50" fmla="*/ 57 w 74"/>
              <a:gd name="T51" fmla="*/ 88 h 94"/>
              <a:gd name="T52" fmla="*/ 50 w 74"/>
              <a:gd name="T53" fmla="*/ 90 h 94"/>
              <a:gd name="T54" fmla="*/ 16 w 74"/>
              <a:gd name="T55" fmla="*/ 58 h 94"/>
              <a:gd name="T56" fmla="*/ 14 w 74"/>
              <a:gd name="T57" fmla="*/ 11 h 94"/>
              <a:gd name="T58" fmla="*/ 20 w 74"/>
              <a:gd name="T59" fmla="*/ 6 h 94"/>
              <a:gd name="T60" fmla="*/ 23 w 74"/>
              <a:gd name="T61" fmla="*/ 6 h 94"/>
              <a:gd name="T62" fmla="*/ 25 w 74"/>
              <a:gd name="T63" fmla="*/ 6 h 94"/>
              <a:gd name="T64" fmla="*/ 26 w 74"/>
              <a:gd name="T65" fmla="*/ 8 h 94"/>
              <a:gd name="T66" fmla="*/ 28 w 74"/>
              <a:gd name="T67" fmla="*/ 23 h 94"/>
              <a:gd name="T68" fmla="*/ 23 w 74"/>
              <a:gd name="T69" fmla="*/ 30 h 94"/>
              <a:gd name="T70" fmla="*/ 16 w 74"/>
              <a:gd name="T71" fmla="*/ 40 h 94"/>
              <a:gd name="T72" fmla="*/ 20 w 74"/>
              <a:gd name="T73" fmla="*/ 55 h 94"/>
              <a:gd name="T74" fmla="*/ 46 w 74"/>
              <a:gd name="T75" fmla="*/ 29 h 94"/>
              <a:gd name="T76" fmla="*/ 59 w 74"/>
              <a:gd name="T77" fmla="*/ 38 h 94"/>
              <a:gd name="T78" fmla="*/ 57 w 74"/>
              <a:gd name="T79" fmla="*/ 53 h 94"/>
              <a:gd name="T80" fmla="*/ 53 w 74"/>
              <a:gd name="T81" fmla="*/ 50 h 94"/>
              <a:gd name="T82" fmla="*/ 54 w 74"/>
              <a:gd name="T83" fmla="*/ 40 h 94"/>
              <a:gd name="T84" fmla="*/ 46 w 74"/>
              <a:gd name="T85" fmla="*/ 34 h 94"/>
              <a:gd name="T86" fmla="*/ 46 w 74"/>
              <a:gd name="T87" fmla="*/ 29 h 94"/>
              <a:gd name="T88" fmla="*/ 64 w 74"/>
              <a:gd name="T89" fmla="*/ 57 h 94"/>
              <a:gd name="T90" fmla="*/ 66 w 74"/>
              <a:gd name="T91" fmla="*/ 35 h 94"/>
              <a:gd name="T92" fmla="*/ 47 w 74"/>
              <a:gd name="T93" fmla="*/ 22 h 94"/>
              <a:gd name="T94" fmla="*/ 47 w 74"/>
              <a:gd name="T95" fmla="*/ 17 h 94"/>
              <a:gd name="T96" fmla="*/ 70 w 74"/>
              <a:gd name="T97" fmla="*/ 33 h 94"/>
              <a:gd name="T98" fmla="*/ 68 w 74"/>
              <a:gd name="T99" fmla="*/ 60 h 94"/>
              <a:gd name="T100" fmla="*/ 64 w 74"/>
              <a:gd name="T101" fmla="*/ 5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4" h="94">
                <a:moveTo>
                  <a:pt x="24" y="35"/>
                </a:moveTo>
                <a:cubicBezTo>
                  <a:pt x="30" y="33"/>
                  <a:pt x="34" y="28"/>
                  <a:pt x="33" y="22"/>
                </a:cubicBezTo>
                <a:cubicBezTo>
                  <a:pt x="32" y="16"/>
                  <a:pt x="31" y="8"/>
                  <a:pt x="31" y="7"/>
                </a:cubicBezTo>
                <a:cubicBezTo>
                  <a:pt x="31" y="5"/>
                  <a:pt x="29" y="3"/>
                  <a:pt x="27" y="2"/>
                </a:cubicBezTo>
                <a:cubicBezTo>
                  <a:pt x="24" y="0"/>
                  <a:pt x="21" y="1"/>
                  <a:pt x="18" y="2"/>
                </a:cubicBezTo>
                <a:cubicBezTo>
                  <a:pt x="16" y="3"/>
                  <a:pt x="14" y="5"/>
                  <a:pt x="11" y="7"/>
                </a:cubicBezTo>
                <a:cubicBezTo>
                  <a:pt x="0" y="17"/>
                  <a:pt x="0" y="35"/>
                  <a:pt x="11" y="60"/>
                </a:cubicBezTo>
                <a:cubicBezTo>
                  <a:pt x="22" y="83"/>
                  <a:pt x="34" y="94"/>
                  <a:pt x="48" y="94"/>
                </a:cubicBezTo>
                <a:cubicBezTo>
                  <a:pt x="49" y="94"/>
                  <a:pt x="50" y="94"/>
                  <a:pt x="51" y="94"/>
                </a:cubicBezTo>
                <a:cubicBezTo>
                  <a:pt x="54" y="94"/>
                  <a:pt x="57" y="93"/>
                  <a:pt x="59" y="92"/>
                </a:cubicBezTo>
                <a:cubicBezTo>
                  <a:pt x="62" y="91"/>
                  <a:pt x="64" y="88"/>
                  <a:pt x="65" y="86"/>
                </a:cubicBezTo>
                <a:cubicBezTo>
                  <a:pt x="66" y="83"/>
                  <a:pt x="65" y="81"/>
                  <a:pt x="64" y="79"/>
                </a:cubicBezTo>
                <a:cubicBezTo>
                  <a:pt x="64" y="79"/>
                  <a:pt x="58" y="72"/>
                  <a:pt x="54" y="68"/>
                </a:cubicBezTo>
                <a:cubicBezTo>
                  <a:pt x="50" y="63"/>
                  <a:pt x="43" y="63"/>
                  <a:pt x="39" y="66"/>
                </a:cubicBezTo>
                <a:cubicBezTo>
                  <a:pt x="37" y="67"/>
                  <a:pt x="34" y="67"/>
                  <a:pt x="32" y="65"/>
                </a:cubicBezTo>
                <a:cubicBezTo>
                  <a:pt x="30" y="63"/>
                  <a:pt x="27" y="59"/>
                  <a:pt x="25" y="53"/>
                </a:cubicBezTo>
                <a:cubicBezTo>
                  <a:pt x="22" y="48"/>
                  <a:pt x="21" y="44"/>
                  <a:pt x="21" y="40"/>
                </a:cubicBezTo>
                <a:cubicBezTo>
                  <a:pt x="21" y="37"/>
                  <a:pt x="22" y="35"/>
                  <a:pt x="24" y="35"/>
                </a:cubicBezTo>
                <a:close/>
                <a:moveTo>
                  <a:pt x="20" y="55"/>
                </a:moveTo>
                <a:cubicBezTo>
                  <a:pt x="20" y="55"/>
                  <a:pt x="20" y="55"/>
                  <a:pt x="20" y="55"/>
                </a:cubicBezTo>
                <a:cubicBezTo>
                  <a:pt x="23" y="61"/>
                  <a:pt x="26" y="66"/>
                  <a:pt x="29" y="69"/>
                </a:cubicBezTo>
                <a:cubicBezTo>
                  <a:pt x="32" y="72"/>
                  <a:pt x="37" y="73"/>
                  <a:pt x="41" y="70"/>
                </a:cubicBezTo>
                <a:cubicBezTo>
                  <a:pt x="44" y="68"/>
                  <a:pt x="48" y="68"/>
                  <a:pt x="50" y="71"/>
                </a:cubicBezTo>
                <a:cubicBezTo>
                  <a:pt x="54" y="76"/>
                  <a:pt x="60" y="82"/>
                  <a:pt x="60" y="82"/>
                </a:cubicBezTo>
                <a:cubicBezTo>
                  <a:pt x="61" y="83"/>
                  <a:pt x="61" y="83"/>
                  <a:pt x="61" y="84"/>
                </a:cubicBezTo>
                <a:cubicBezTo>
                  <a:pt x="60" y="86"/>
                  <a:pt x="59" y="87"/>
                  <a:pt x="57" y="88"/>
                </a:cubicBezTo>
                <a:cubicBezTo>
                  <a:pt x="55" y="88"/>
                  <a:pt x="53" y="89"/>
                  <a:pt x="50" y="90"/>
                </a:cubicBezTo>
                <a:cubicBezTo>
                  <a:pt x="46" y="90"/>
                  <a:pt x="31" y="92"/>
                  <a:pt x="16" y="58"/>
                </a:cubicBezTo>
                <a:cubicBezTo>
                  <a:pt x="0" y="24"/>
                  <a:pt x="11" y="14"/>
                  <a:pt x="14" y="11"/>
                </a:cubicBezTo>
                <a:cubicBezTo>
                  <a:pt x="16" y="9"/>
                  <a:pt x="18" y="7"/>
                  <a:pt x="20" y="6"/>
                </a:cubicBezTo>
                <a:cubicBezTo>
                  <a:pt x="21" y="6"/>
                  <a:pt x="22" y="6"/>
                  <a:pt x="23" y="6"/>
                </a:cubicBezTo>
                <a:cubicBezTo>
                  <a:pt x="24" y="6"/>
                  <a:pt x="24" y="6"/>
                  <a:pt x="25" y="6"/>
                </a:cubicBezTo>
                <a:cubicBezTo>
                  <a:pt x="26" y="6"/>
                  <a:pt x="26" y="7"/>
                  <a:pt x="26" y="8"/>
                </a:cubicBezTo>
                <a:cubicBezTo>
                  <a:pt x="26" y="8"/>
                  <a:pt x="27" y="16"/>
                  <a:pt x="28" y="23"/>
                </a:cubicBezTo>
                <a:cubicBezTo>
                  <a:pt x="29" y="26"/>
                  <a:pt x="27" y="29"/>
                  <a:pt x="23" y="30"/>
                </a:cubicBezTo>
                <a:cubicBezTo>
                  <a:pt x="19" y="31"/>
                  <a:pt x="16" y="36"/>
                  <a:pt x="16" y="40"/>
                </a:cubicBezTo>
                <a:cubicBezTo>
                  <a:pt x="16" y="44"/>
                  <a:pt x="18" y="50"/>
                  <a:pt x="20" y="55"/>
                </a:cubicBezTo>
                <a:close/>
                <a:moveTo>
                  <a:pt x="46" y="29"/>
                </a:moveTo>
                <a:cubicBezTo>
                  <a:pt x="52" y="30"/>
                  <a:pt x="57" y="33"/>
                  <a:pt x="59" y="38"/>
                </a:cubicBezTo>
                <a:cubicBezTo>
                  <a:pt x="61" y="43"/>
                  <a:pt x="60" y="49"/>
                  <a:pt x="57" y="53"/>
                </a:cubicBezTo>
                <a:cubicBezTo>
                  <a:pt x="53" y="50"/>
                  <a:pt x="53" y="50"/>
                  <a:pt x="53" y="50"/>
                </a:cubicBezTo>
                <a:cubicBezTo>
                  <a:pt x="56" y="47"/>
                  <a:pt x="56" y="43"/>
                  <a:pt x="54" y="40"/>
                </a:cubicBezTo>
                <a:cubicBezTo>
                  <a:pt x="53" y="37"/>
                  <a:pt x="50" y="34"/>
                  <a:pt x="46" y="34"/>
                </a:cubicBezTo>
                <a:lnTo>
                  <a:pt x="46" y="29"/>
                </a:lnTo>
                <a:close/>
                <a:moveTo>
                  <a:pt x="64" y="57"/>
                </a:moveTo>
                <a:cubicBezTo>
                  <a:pt x="68" y="51"/>
                  <a:pt x="69" y="42"/>
                  <a:pt x="66" y="35"/>
                </a:cubicBezTo>
                <a:cubicBezTo>
                  <a:pt x="62" y="27"/>
                  <a:pt x="55" y="22"/>
                  <a:pt x="47" y="22"/>
                </a:cubicBezTo>
                <a:cubicBezTo>
                  <a:pt x="47" y="17"/>
                  <a:pt x="47" y="17"/>
                  <a:pt x="47" y="17"/>
                </a:cubicBezTo>
                <a:cubicBezTo>
                  <a:pt x="57" y="18"/>
                  <a:pt x="66" y="24"/>
                  <a:pt x="70" y="33"/>
                </a:cubicBezTo>
                <a:cubicBezTo>
                  <a:pt x="74" y="42"/>
                  <a:pt x="73" y="52"/>
                  <a:pt x="68" y="60"/>
                </a:cubicBezTo>
                <a:lnTo>
                  <a:pt x="64" y="57"/>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aa-ET">
              <a:solidFill>
                <a:schemeClr val="tx2"/>
              </a:solidFill>
              <a:latin typeface="Lato Light" panose="020F0302020204030203" pitchFamily="34" charset="77"/>
            </a:endParaRPr>
          </a:p>
        </p:txBody>
      </p:sp>
      <p:sp>
        <p:nvSpPr>
          <p:cNvPr id="57" name="Rectángulo 33">
            <a:extLst>
              <a:ext uri="{FF2B5EF4-FFF2-40B4-BE49-F238E27FC236}">
                <a16:creationId xmlns:a16="http://schemas.microsoft.com/office/drawing/2014/main" id="{DE695B98-4EAE-05C0-40D5-A4FAEF41D50B}"/>
              </a:ext>
            </a:extLst>
          </p:cNvPr>
          <p:cNvSpPr/>
          <p:nvPr/>
        </p:nvSpPr>
        <p:spPr>
          <a:xfrm>
            <a:off x="6482126" y="6028349"/>
            <a:ext cx="1735988" cy="307777"/>
          </a:xfrm>
          <a:prstGeom prst="rect">
            <a:avLst/>
          </a:prstGeom>
        </p:spPr>
        <p:txBody>
          <a:bodyPr wrap="none">
            <a:spAutoFit/>
          </a:bodyPr>
          <a:lstStyle/>
          <a:p>
            <a:r>
              <a:rPr lang="en-US" sz="1400" dirty="0">
                <a:solidFill>
                  <a:schemeClr val="bg2"/>
                </a:solidFill>
                <a:latin typeface="Lato Light" panose="020F0302020204030203" pitchFamily="34" charset="77"/>
              </a:rPr>
              <a:t>www.ppthemes.com</a:t>
            </a:r>
          </a:p>
        </p:txBody>
      </p:sp>
      <p:grpSp>
        <p:nvGrpSpPr>
          <p:cNvPr id="58" name="Grupo 34">
            <a:extLst>
              <a:ext uri="{FF2B5EF4-FFF2-40B4-BE49-F238E27FC236}">
                <a16:creationId xmlns:a16="http://schemas.microsoft.com/office/drawing/2014/main" id="{4CE32A6F-F267-416A-ECF8-B75CFA50B431}"/>
              </a:ext>
            </a:extLst>
          </p:cNvPr>
          <p:cNvGrpSpPr/>
          <p:nvPr/>
        </p:nvGrpSpPr>
        <p:grpSpPr>
          <a:xfrm>
            <a:off x="4188175" y="6404350"/>
            <a:ext cx="4611510" cy="333918"/>
            <a:chOff x="925687" y="5291091"/>
            <a:chExt cx="4611510" cy="333918"/>
          </a:xfrm>
        </p:grpSpPr>
        <p:grpSp>
          <p:nvGrpSpPr>
            <p:cNvPr id="59" name="Grupo 94">
              <a:extLst>
                <a:ext uri="{FF2B5EF4-FFF2-40B4-BE49-F238E27FC236}">
                  <a16:creationId xmlns:a16="http://schemas.microsoft.com/office/drawing/2014/main" id="{31307BF7-A3CC-0DC2-293B-2A6B70D0F5E2}"/>
                </a:ext>
              </a:extLst>
            </p:cNvPr>
            <p:cNvGrpSpPr/>
            <p:nvPr/>
          </p:nvGrpSpPr>
          <p:grpSpPr>
            <a:xfrm>
              <a:off x="1824403" y="5291091"/>
              <a:ext cx="3712794" cy="333918"/>
              <a:chOff x="5211071" y="3776135"/>
              <a:chExt cx="3712794" cy="333918"/>
            </a:xfrm>
          </p:grpSpPr>
          <p:grpSp>
            <p:nvGrpSpPr>
              <p:cNvPr id="61" name="Grupo 95">
                <a:extLst>
                  <a:ext uri="{FF2B5EF4-FFF2-40B4-BE49-F238E27FC236}">
                    <a16:creationId xmlns:a16="http://schemas.microsoft.com/office/drawing/2014/main" id="{A97AD238-BD4E-59F4-1D4D-C293C99CF417}"/>
                  </a:ext>
                </a:extLst>
              </p:cNvPr>
              <p:cNvGrpSpPr/>
              <p:nvPr/>
            </p:nvGrpSpPr>
            <p:grpSpPr>
              <a:xfrm>
                <a:off x="5211071" y="3798933"/>
                <a:ext cx="1657345" cy="311120"/>
                <a:chOff x="5211071" y="3798933"/>
                <a:chExt cx="1657345" cy="311120"/>
              </a:xfrm>
            </p:grpSpPr>
            <p:grpSp>
              <p:nvGrpSpPr>
                <p:cNvPr id="63" name="Группа 1467">
                  <a:extLst>
                    <a:ext uri="{FF2B5EF4-FFF2-40B4-BE49-F238E27FC236}">
                      <a16:creationId xmlns:a16="http://schemas.microsoft.com/office/drawing/2014/main" id="{A7A8FC4C-79C4-D63F-44B3-64710FFE3319}"/>
                    </a:ext>
                  </a:extLst>
                </p:cNvPr>
                <p:cNvGrpSpPr>
                  <a:grpSpLocks noChangeAspect="1"/>
                </p:cNvGrpSpPr>
                <p:nvPr/>
              </p:nvGrpSpPr>
              <p:grpSpPr bwMode="auto">
                <a:xfrm>
                  <a:off x="6560223" y="3800536"/>
                  <a:ext cx="308193" cy="309517"/>
                  <a:chOff x="1398588" y="1611313"/>
                  <a:chExt cx="1108075" cy="1112838"/>
                </a:xfrm>
                <a:effectLst>
                  <a:outerShdw blurRad="279400" dist="127000" dir="2700000" algn="tl" rotWithShape="0">
                    <a:prstClr val="black">
                      <a:alpha val="31000"/>
                    </a:prstClr>
                  </a:outerShdw>
                </a:effectLst>
              </p:grpSpPr>
              <p:sp>
                <p:nvSpPr>
                  <p:cNvPr id="77" name="Oval 1207">
                    <a:extLst>
                      <a:ext uri="{FF2B5EF4-FFF2-40B4-BE49-F238E27FC236}">
                        <a16:creationId xmlns:a16="http://schemas.microsoft.com/office/drawing/2014/main" id="{D3DE6F77-6498-971A-D7B8-64377EB3A768}"/>
                      </a:ext>
                    </a:extLst>
                  </p:cNvPr>
                  <p:cNvSpPr>
                    <a:spLocks noChangeArrowheads="1"/>
                  </p:cNvSpPr>
                  <p:nvPr/>
                </p:nvSpPr>
                <p:spPr bwMode="auto">
                  <a:xfrm>
                    <a:off x="1398588" y="1611313"/>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dirty="0">
                      <a:solidFill>
                        <a:schemeClr val="bg2"/>
                      </a:solidFill>
                    </a:endParaRPr>
                  </a:p>
                </p:txBody>
              </p:sp>
              <p:sp>
                <p:nvSpPr>
                  <p:cNvPr id="78" name="Freeform 1208">
                    <a:extLst>
                      <a:ext uri="{FF2B5EF4-FFF2-40B4-BE49-F238E27FC236}">
                        <a16:creationId xmlns:a16="http://schemas.microsoft.com/office/drawing/2014/main" id="{ABEEC0AF-EAE6-0D3C-9865-7D9BF3FB1BBC}"/>
                      </a:ext>
                    </a:extLst>
                  </p:cNvPr>
                  <p:cNvSpPr>
                    <a:spLocks/>
                  </p:cNvSpPr>
                  <p:nvPr/>
                </p:nvSpPr>
                <p:spPr bwMode="auto">
                  <a:xfrm>
                    <a:off x="1774824" y="1824039"/>
                    <a:ext cx="354013" cy="685801"/>
                  </a:xfrm>
                  <a:custGeom>
                    <a:avLst/>
                    <a:gdLst>
                      <a:gd name="T0" fmla="*/ 354012 w 93"/>
                      <a:gd name="T1" fmla="*/ 114300 h 180"/>
                      <a:gd name="T2" fmla="*/ 289300 w 93"/>
                      <a:gd name="T3" fmla="*/ 114300 h 180"/>
                      <a:gd name="T4" fmla="*/ 228395 w 93"/>
                      <a:gd name="T5" fmla="*/ 171450 h 180"/>
                      <a:gd name="T6" fmla="*/ 228395 w 93"/>
                      <a:gd name="T7" fmla="*/ 251460 h 180"/>
                      <a:gd name="T8" fmla="*/ 350205 w 93"/>
                      <a:gd name="T9" fmla="*/ 251460 h 180"/>
                      <a:gd name="T10" fmla="*/ 334979 w 93"/>
                      <a:gd name="T11" fmla="*/ 373380 h 180"/>
                      <a:gd name="T12" fmla="*/ 228395 w 93"/>
                      <a:gd name="T13" fmla="*/ 373380 h 180"/>
                      <a:gd name="T14" fmla="*/ 228395 w 93"/>
                      <a:gd name="T15" fmla="*/ 685800 h 180"/>
                      <a:gd name="T16" fmla="*/ 102778 w 93"/>
                      <a:gd name="T17" fmla="*/ 685800 h 180"/>
                      <a:gd name="T18" fmla="*/ 102778 w 93"/>
                      <a:gd name="T19" fmla="*/ 373380 h 180"/>
                      <a:gd name="T20" fmla="*/ 0 w 93"/>
                      <a:gd name="T21" fmla="*/ 373380 h 180"/>
                      <a:gd name="T22" fmla="*/ 0 w 93"/>
                      <a:gd name="T23" fmla="*/ 251460 h 180"/>
                      <a:gd name="T24" fmla="*/ 102778 w 93"/>
                      <a:gd name="T25" fmla="*/ 251460 h 180"/>
                      <a:gd name="T26" fmla="*/ 102778 w 93"/>
                      <a:gd name="T27" fmla="*/ 160020 h 180"/>
                      <a:gd name="T28" fmla="*/ 262654 w 93"/>
                      <a:gd name="T29" fmla="*/ 0 h 180"/>
                      <a:gd name="T30" fmla="*/ 354012 w 93"/>
                      <a:gd name="T31" fmla="*/ 3810 h 180"/>
                      <a:gd name="T32" fmla="*/ 354012 w 93"/>
                      <a:gd name="T33" fmla="*/ 114300 h 18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93" h="180">
                        <a:moveTo>
                          <a:pt x="93" y="30"/>
                        </a:moveTo>
                        <a:cubicBezTo>
                          <a:pt x="76" y="30"/>
                          <a:pt x="76" y="30"/>
                          <a:pt x="76" y="30"/>
                        </a:cubicBezTo>
                        <a:cubicBezTo>
                          <a:pt x="63" y="30"/>
                          <a:pt x="60" y="36"/>
                          <a:pt x="60" y="45"/>
                        </a:cubicBezTo>
                        <a:cubicBezTo>
                          <a:pt x="60" y="66"/>
                          <a:pt x="60" y="66"/>
                          <a:pt x="60" y="66"/>
                        </a:cubicBezTo>
                        <a:cubicBezTo>
                          <a:pt x="92" y="66"/>
                          <a:pt x="92" y="66"/>
                          <a:pt x="92" y="66"/>
                        </a:cubicBezTo>
                        <a:cubicBezTo>
                          <a:pt x="88" y="98"/>
                          <a:pt x="88" y="98"/>
                          <a:pt x="88" y="98"/>
                        </a:cubicBezTo>
                        <a:cubicBezTo>
                          <a:pt x="60" y="98"/>
                          <a:pt x="60" y="98"/>
                          <a:pt x="60" y="98"/>
                        </a:cubicBezTo>
                        <a:cubicBezTo>
                          <a:pt x="60" y="180"/>
                          <a:pt x="60" y="180"/>
                          <a:pt x="60" y="180"/>
                        </a:cubicBezTo>
                        <a:cubicBezTo>
                          <a:pt x="27" y="180"/>
                          <a:pt x="27" y="180"/>
                          <a:pt x="27" y="180"/>
                        </a:cubicBezTo>
                        <a:cubicBezTo>
                          <a:pt x="27" y="98"/>
                          <a:pt x="27" y="98"/>
                          <a:pt x="27" y="98"/>
                        </a:cubicBezTo>
                        <a:cubicBezTo>
                          <a:pt x="0" y="98"/>
                          <a:pt x="0" y="98"/>
                          <a:pt x="0" y="98"/>
                        </a:cubicBezTo>
                        <a:cubicBezTo>
                          <a:pt x="0" y="66"/>
                          <a:pt x="0" y="66"/>
                          <a:pt x="0" y="66"/>
                        </a:cubicBezTo>
                        <a:cubicBezTo>
                          <a:pt x="27" y="66"/>
                          <a:pt x="27" y="66"/>
                          <a:pt x="27" y="66"/>
                        </a:cubicBezTo>
                        <a:cubicBezTo>
                          <a:pt x="27" y="42"/>
                          <a:pt x="27" y="42"/>
                          <a:pt x="27" y="42"/>
                        </a:cubicBezTo>
                        <a:cubicBezTo>
                          <a:pt x="27" y="15"/>
                          <a:pt x="44" y="0"/>
                          <a:pt x="69" y="0"/>
                        </a:cubicBezTo>
                        <a:cubicBezTo>
                          <a:pt x="80" y="0"/>
                          <a:pt x="90" y="1"/>
                          <a:pt x="93" y="1"/>
                        </a:cubicBezTo>
                        <a:lnTo>
                          <a:pt x="93"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64" name="Группа 1470">
                  <a:extLst>
                    <a:ext uri="{FF2B5EF4-FFF2-40B4-BE49-F238E27FC236}">
                      <a16:creationId xmlns:a16="http://schemas.microsoft.com/office/drawing/2014/main" id="{EC8D4538-AB9E-FCEA-AEFE-9928E0FD9E2E}"/>
                    </a:ext>
                  </a:extLst>
                </p:cNvPr>
                <p:cNvGrpSpPr>
                  <a:grpSpLocks noChangeAspect="1"/>
                </p:cNvGrpSpPr>
                <p:nvPr/>
              </p:nvGrpSpPr>
              <p:grpSpPr bwMode="auto">
                <a:xfrm>
                  <a:off x="5659921" y="3798933"/>
                  <a:ext cx="309076" cy="309517"/>
                  <a:chOff x="4791075" y="1611313"/>
                  <a:chExt cx="1111250" cy="1112838"/>
                </a:xfrm>
                <a:effectLst>
                  <a:outerShdw blurRad="279400" dist="127000" dir="2700000" algn="tl" rotWithShape="0">
                    <a:prstClr val="black">
                      <a:alpha val="31000"/>
                    </a:prstClr>
                  </a:outerShdw>
                </a:effectLst>
              </p:grpSpPr>
              <p:sp>
                <p:nvSpPr>
                  <p:cNvPr id="74" name="Oval 1222">
                    <a:extLst>
                      <a:ext uri="{FF2B5EF4-FFF2-40B4-BE49-F238E27FC236}">
                        <a16:creationId xmlns:a16="http://schemas.microsoft.com/office/drawing/2014/main" id="{5E40681D-F154-B731-40C2-3E6EF42B9951}"/>
                      </a:ext>
                    </a:extLst>
                  </p:cNvPr>
                  <p:cNvSpPr>
                    <a:spLocks noChangeArrowheads="1"/>
                  </p:cNvSpPr>
                  <p:nvPr/>
                </p:nvSpPr>
                <p:spPr bwMode="auto">
                  <a:xfrm>
                    <a:off x="4791075" y="1611313"/>
                    <a:ext cx="1111250"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dirty="0">
                      <a:solidFill>
                        <a:schemeClr val="bg2"/>
                      </a:solidFill>
                    </a:endParaRPr>
                  </a:p>
                </p:txBody>
              </p:sp>
              <p:sp>
                <p:nvSpPr>
                  <p:cNvPr id="75" name="Freeform 1223">
                    <a:extLst>
                      <a:ext uri="{FF2B5EF4-FFF2-40B4-BE49-F238E27FC236}">
                        <a16:creationId xmlns:a16="http://schemas.microsoft.com/office/drawing/2014/main" id="{A397F897-6160-67F6-21CC-49B2A0A41C5B}"/>
                      </a:ext>
                    </a:extLst>
                  </p:cNvPr>
                  <p:cNvSpPr>
                    <a:spLocks/>
                  </p:cNvSpPr>
                  <p:nvPr/>
                </p:nvSpPr>
                <p:spPr bwMode="auto">
                  <a:xfrm>
                    <a:off x="4981575" y="1908175"/>
                    <a:ext cx="730250" cy="514350"/>
                  </a:xfrm>
                  <a:custGeom>
                    <a:avLst/>
                    <a:gdLst>
                      <a:gd name="T0" fmla="*/ 715036 w 192"/>
                      <a:gd name="T1" fmla="*/ 80010 h 135"/>
                      <a:gd name="T2" fmla="*/ 650379 w 192"/>
                      <a:gd name="T3" fmla="*/ 15240 h 135"/>
                      <a:gd name="T4" fmla="*/ 365125 w 192"/>
                      <a:gd name="T5" fmla="*/ 0 h 135"/>
                      <a:gd name="T6" fmla="*/ 79871 w 192"/>
                      <a:gd name="T7" fmla="*/ 15240 h 135"/>
                      <a:gd name="T8" fmla="*/ 15214 w 192"/>
                      <a:gd name="T9" fmla="*/ 80010 h 135"/>
                      <a:gd name="T10" fmla="*/ 0 w 192"/>
                      <a:gd name="T11" fmla="*/ 259080 h 135"/>
                      <a:gd name="T12" fmla="*/ 15214 w 192"/>
                      <a:gd name="T13" fmla="*/ 434340 h 135"/>
                      <a:gd name="T14" fmla="*/ 79871 w 192"/>
                      <a:gd name="T15" fmla="*/ 499110 h 135"/>
                      <a:gd name="T16" fmla="*/ 365125 w 192"/>
                      <a:gd name="T17" fmla="*/ 514350 h 135"/>
                      <a:gd name="T18" fmla="*/ 650379 w 192"/>
                      <a:gd name="T19" fmla="*/ 499110 h 135"/>
                      <a:gd name="T20" fmla="*/ 715036 w 192"/>
                      <a:gd name="T21" fmla="*/ 434340 h 135"/>
                      <a:gd name="T22" fmla="*/ 730250 w 192"/>
                      <a:gd name="T23" fmla="*/ 259080 h 135"/>
                      <a:gd name="T24" fmla="*/ 715036 w 192"/>
                      <a:gd name="T25" fmla="*/ 80010 h 1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2" h="135">
                        <a:moveTo>
                          <a:pt x="188" y="21"/>
                        </a:moveTo>
                        <a:cubicBezTo>
                          <a:pt x="186" y="13"/>
                          <a:pt x="180" y="7"/>
                          <a:pt x="171" y="4"/>
                        </a:cubicBezTo>
                        <a:cubicBezTo>
                          <a:pt x="156" y="0"/>
                          <a:pt x="96" y="0"/>
                          <a:pt x="96" y="0"/>
                        </a:cubicBezTo>
                        <a:cubicBezTo>
                          <a:pt x="96" y="0"/>
                          <a:pt x="36" y="0"/>
                          <a:pt x="21" y="4"/>
                        </a:cubicBezTo>
                        <a:cubicBezTo>
                          <a:pt x="12" y="7"/>
                          <a:pt x="6" y="13"/>
                          <a:pt x="4" y="21"/>
                        </a:cubicBezTo>
                        <a:cubicBezTo>
                          <a:pt x="0" y="37"/>
                          <a:pt x="0" y="68"/>
                          <a:pt x="0" y="68"/>
                        </a:cubicBezTo>
                        <a:cubicBezTo>
                          <a:pt x="0" y="68"/>
                          <a:pt x="0" y="99"/>
                          <a:pt x="4" y="114"/>
                        </a:cubicBezTo>
                        <a:cubicBezTo>
                          <a:pt x="6" y="123"/>
                          <a:pt x="12" y="129"/>
                          <a:pt x="21" y="131"/>
                        </a:cubicBezTo>
                        <a:cubicBezTo>
                          <a:pt x="36" y="135"/>
                          <a:pt x="96" y="135"/>
                          <a:pt x="96" y="135"/>
                        </a:cubicBezTo>
                        <a:cubicBezTo>
                          <a:pt x="96" y="135"/>
                          <a:pt x="156" y="135"/>
                          <a:pt x="171" y="131"/>
                        </a:cubicBezTo>
                        <a:cubicBezTo>
                          <a:pt x="180" y="129"/>
                          <a:pt x="186" y="123"/>
                          <a:pt x="188" y="114"/>
                        </a:cubicBezTo>
                        <a:cubicBezTo>
                          <a:pt x="192" y="99"/>
                          <a:pt x="192" y="68"/>
                          <a:pt x="192" y="68"/>
                        </a:cubicBezTo>
                        <a:cubicBezTo>
                          <a:pt x="192" y="68"/>
                          <a:pt x="192" y="37"/>
                          <a:pt x="188"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76" name="Freeform 1224">
                    <a:extLst>
                      <a:ext uri="{FF2B5EF4-FFF2-40B4-BE49-F238E27FC236}">
                        <a16:creationId xmlns:a16="http://schemas.microsoft.com/office/drawing/2014/main" id="{913D1383-5543-BEF7-8223-129519DBC481}"/>
                      </a:ext>
                    </a:extLst>
                  </p:cNvPr>
                  <p:cNvSpPr>
                    <a:spLocks/>
                  </p:cNvSpPr>
                  <p:nvPr/>
                </p:nvSpPr>
                <p:spPr bwMode="auto">
                  <a:xfrm>
                    <a:off x="5273674" y="2057402"/>
                    <a:ext cx="190498" cy="220664"/>
                  </a:xfrm>
                  <a:custGeom>
                    <a:avLst/>
                    <a:gdLst>
                      <a:gd name="T0" fmla="*/ 0 w 120"/>
                      <a:gd name="T1" fmla="*/ 220663 h 139"/>
                      <a:gd name="T2" fmla="*/ 190500 w 120"/>
                      <a:gd name="T3" fmla="*/ 109538 h 139"/>
                      <a:gd name="T4" fmla="*/ 0 w 120"/>
                      <a:gd name="T5" fmla="*/ 0 h 139"/>
                      <a:gd name="T6" fmla="*/ 0 w 120"/>
                      <a:gd name="T7" fmla="*/ 220663 h 1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0" h="139">
                        <a:moveTo>
                          <a:pt x="0" y="139"/>
                        </a:moveTo>
                        <a:lnTo>
                          <a:pt x="120" y="69"/>
                        </a:lnTo>
                        <a:lnTo>
                          <a:pt x="0" y="0"/>
                        </a:lnTo>
                        <a:lnTo>
                          <a:pt x="0" y="139"/>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65" name="Группа 1468">
                  <a:extLst>
                    <a:ext uri="{FF2B5EF4-FFF2-40B4-BE49-F238E27FC236}">
                      <a16:creationId xmlns:a16="http://schemas.microsoft.com/office/drawing/2014/main" id="{F658735C-B0D9-D76F-FD52-B81F27AEE920}"/>
                    </a:ext>
                  </a:extLst>
                </p:cNvPr>
                <p:cNvGrpSpPr>
                  <a:grpSpLocks noChangeAspect="1"/>
                </p:cNvGrpSpPr>
                <p:nvPr/>
              </p:nvGrpSpPr>
              <p:grpSpPr bwMode="auto">
                <a:xfrm>
                  <a:off x="5211071" y="3799975"/>
                  <a:ext cx="308192" cy="309517"/>
                  <a:chOff x="1398588" y="3241675"/>
                  <a:chExt cx="1108075" cy="1112838"/>
                </a:xfrm>
                <a:effectLst>
                  <a:outerShdw blurRad="279400" dist="127000" dir="2700000" algn="tl" rotWithShape="0">
                    <a:prstClr val="black">
                      <a:alpha val="31000"/>
                    </a:prstClr>
                  </a:outerShdw>
                </a:effectLst>
              </p:grpSpPr>
              <p:sp>
                <p:nvSpPr>
                  <p:cNvPr id="72" name="Oval 1226">
                    <a:extLst>
                      <a:ext uri="{FF2B5EF4-FFF2-40B4-BE49-F238E27FC236}">
                        <a16:creationId xmlns:a16="http://schemas.microsoft.com/office/drawing/2014/main" id="{D721A38A-57EA-6605-747E-1A5FA3EFA75A}"/>
                      </a:ext>
                    </a:extLst>
                  </p:cNvPr>
                  <p:cNvSpPr>
                    <a:spLocks noChangeArrowheads="1"/>
                  </p:cNvSpPr>
                  <p:nvPr/>
                </p:nvSpPr>
                <p:spPr bwMode="auto">
                  <a:xfrm>
                    <a:off x="1398588" y="3241675"/>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dirty="0">
                      <a:solidFill>
                        <a:schemeClr val="bg2"/>
                      </a:solidFill>
                    </a:endParaRPr>
                  </a:p>
                </p:txBody>
              </p:sp>
              <p:sp>
                <p:nvSpPr>
                  <p:cNvPr id="73" name="Freeform 1227">
                    <a:extLst>
                      <a:ext uri="{FF2B5EF4-FFF2-40B4-BE49-F238E27FC236}">
                        <a16:creationId xmlns:a16="http://schemas.microsoft.com/office/drawing/2014/main" id="{E1F87541-C9E7-8236-ED6E-E24B4B192025}"/>
                      </a:ext>
                    </a:extLst>
                  </p:cNvPr>
                  <p:cNvSpPr>
                    <a:spLocks noEditPoints="1"/>
                  </p:cNvSpPr>
                  <p:nvPr/>
                </p:nvSpPr>
                <p:spPr bwMode="auto">
                  <a:xfrm>
                    <a:off x="1611313" y="3519488"/>
                    <a:ext cx="681037" cy="557213"/>
                  </a:xfrm>
                  <a:custGeom>
                    <a:avLst/>
                    <a:gdLst>
                      <a:gd name="T0" fmla="*/ 681037 w 179"/>
                      <a:gd name="T1" fmla="*/ 64881 h 146"/>
                      <a:gd name="T2" fmla="*/ 601139 w 179"/>
                      <a:gd name="T3" fmla="*/ 87780 h 146"/>
                      <a:gd name="T4" fmla="*/ 662014 w 179"/>
                      <a:gd name="T5" fmla="*/ 11450 h 146"/>
                      <a:gd name="T6" fmla="*/ 574506 w 179"/>
                      <a:gd name="T7" fmla="*/ 41982 h 146"/>
                      <a:gd name="T8" fmla="*/ 471780 w 179"/>
                      <a:gd name="T9" fmla="*/ 0 h 146"/>
                      <a:gd name="T10" fmla="*/ 331007 w 179"/>
                      <a:gd name="T11" fmla="*/ 141212 h 146"/>
                      <a:gd name="T12" fmla="*/ 334811 w 179"/>
                      <a:gd name="T13" fmla="*/ 171744 h 146"/>
                      <a:gd name="T14" fmla="*/ 45656 w 179"/>
                      <a:gd name="T15" fmla="*/ 26716 h 146"/>
                      <a:gd name="T16" fmla="*/ 26633 w 179"/>
                      <a:gd name="T17" fmla="*/ 95413 h 146"/>
                      <a:gd name="T18" fmla="*/ 91312 w 179"/>
                      <a:gd name="T19" fmla="*/ 213726 h 146"/>
                      <a:gd name="T20" fmla="*/ 26633 w 179"/>
                      <a:gd name="T21" fmla="*/ 194643 h 146"/>
                      <a:gd name="T22" fmla="*/ 26633 w 179"/>
                      <a:gd name="T23" fmla="*/ 198459 h 146"/>
                      <a:gd name="T24" fmla="*/ 136968 w 179"/>
                      <a:gd name="T25" fmla="*/ 335854 h 146"/>
                      <a:gd name="T26" fmla="*/ 102726 w 179"/>
                      <a:gd name="T27" fmla="*/ 339671 h 146"/>
                      <a:gd name="T28" fmla="*/ 76094 w 179"/>
                      <a:gd name="T29" fmla="*/ 335854 h 146"/>
                      <a:gd name="T30" fmla="*/ 205453 w 179"/>
                      <a:gd name="T31" fmla="*/ 435084 h 146"/>
                      <a:gd name="T32" fmla="*/ 30437 w 179"/>
                      <a:gd name="T33" fmla="*/ 496149 h 146"/>
                      <a:gd name="T34" fmla="*/ 0 w 179"/>
                      <a:gd name="T35" fmla="*/ 492332 h 146"/>
                      <a:gd name="T36" fmla="*/ 213062 w 179"/>
                      <a:gd name="T37" fmla="*/ 557213 h 146"/>
                      <a:gd name="T38" fmla="*/ 612553 w 179"/>
                      <a:gd name="T39" fmla="*/ 156478 h 146"/>
                      <a:gd name="T40" fmla="*/ 612553 w 179"/>
                      <a:gd name="T41" fmla="*/ 137395 h 146"/>
                      <a:gd name="T42" fmla="*/ 681037 w 179"/>
                      <a:gd name="T43" fmla="*/ 64881 h 146"/>
                      <a:gd name="T44" fmla="*/ 681037 w 179"/>
                      <a:gd name="T45" fmla="*/ 64881 h 146"/>
                      <a:gd name="T46" fmla="*/ 681037 w 179"/>
                      <a:gd name="T47" fmla="*/ 64881 h 14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79" h="146">
                        <a:moveTo>
                          <a:pt x="179" y="17"/>
                        </a:moveTo>
                        <a:cubicBezTo>
                          <a:pt x="173" y="20"/>
                          <a:pt x="166" y="22"/>
                          <a:pt x="158" y="23"/>
                        </a:cubicBezTo>
                        <a:cubicBezTo>
                          <a:pt x="166" y="18"/>
                          <a:pt x="172" y="11"/>
                          <a:pt x="174" y="3"/>
                        </a:cubicBezTo>
                        <a:cubicBezTo>
                          <a:pt x="167" y="7"/>
                          <a:pt x="159" y="10"/>
                          <a:pt x="151" y="11"/>
                        </a:cubicBezTo>
                        <a:cubicBezTo>
                          <a:pt x="144" y="4"/>
                          <a:pt x="135" y="0"/>
                          <a:pt x="124" y="0"/>
                        </a:cubicBezTo>
                        <a:cubicBezTo>
                          <a:pt x="104" y="0"/>
                          <a:pt x="87" y="16"/>
                          <a:pt x="87" y="37"/>
                        </a:cubicBezTo>
                        <a:cubicBezTo>
                          <a:pt x="87" y="40"/>
                          <a:pt x="88" y="42"/>
                          <a:pt x="88" y="45"/>
                        </a:cubicBezTo>
                        <a:cubicBezTo>
                          <a:pt x="58" y="44"/>
                          <a:pt x="30" y="29"/>
                          <a:pt x="12" y="7"/>
                        </a:cubicBezTo>
                        <a:cubicBezTo>
                          <a:pt x="9" y="12"/>
                          <a:pt x="7" y="18"/>
                          <a:pt x="7" y="25"/>
                        </a:cubicBezTo>
                        <a:cubicBezTo>
                          <a:pt x="7" y="38"/>
                          <a:pt x="14" y="49"/>
                          <a:pt x="24" y="56"/>
                        </a:cubicBezTo>
                        <a:cubicBezTo>
                          <a:pt x="17" y="56"/>
                          <a:pt x="12" y="54"/>
                          <a:pt x="7" y="51"/>
                        </a:cubicBezTo>
                        <a:cubicBezTo>
                          <a:pt x="7" y="51"/>
                          <a:pt x="7" y="52"/>
                          <a:pt x="7" y="52"/>
                        </a:cubicBezTo>
                        <a:cubicBezTo>
                          <a:pt x="7" y="70"/>
                          <a:pt x="20" y="84"/>
                          <a:pt x="36" y="88"/>
                        </a:cubicBezTo>
                        <a:cubicBezTo>
                          <a:pt x="33" y="89"/>
                          <a:pt x="30" y="89"/>
                          <a:pt x="27" y="89"/>
                        </a:cubicBezTo>
                        <a:cubicBezTo>
                          <a:pt x="24" y="89"/>
                          <a:pt x="22" y="89"/>
                          <a:pt x="20" y="88"/>
                        </a:cubicBezTo>
                        <a:cubicBezTo>
                          <a:pt x="24" y="103"/>
                          <a:pt x="38" y="114"/>
                          <a:pt x="54" y="114"/>
                        </a:cubicBezTo>
                        <a:cubicBezTo>
                          <a:pt x="42" y="124"/>
                          <a:pt x="26" y="130"/>
                          <a:pt x="8" y="130"/>
                        </a:cubicBezTo>
                        <a:cubicBezTo>
                          <a:pt x="5" y="130"/>
                          <a:pt x="2" y="130"/>
                          <a:pt x="0" y="129"/>
                        </a:cubicBezTo>
                        <a:cubicBezTo>
                          <a:pt x="16" y="140"/>
                          <a:pt x="35" y="146"/>
                          <a:pt x="56" y="146"/>
                        </a:cubicBezTo>
                        <a:cubicBezTo>
                          <a:pt x="124" y="146"/>
                          <a:pt x="161" y="90"/>
                          <a:pt x="161" y="41"/>
                        </a:cubicBezTo>
                        <a:cubicBezTo>
                          <a:pt x="161" y="39"/>
                          <a:pt x="161" y="38"/>
                          <a:pt x="161" y="36"/>
                        </a:cubicBezTo>
                        <a:cubicBezTo>
                          <a:pt x="168" y="31"/>
                          <a:pt x="174" y="25"/>
                          <a:pt x="179" y="17"/>
                        </a:cubicBezTo>
                        <a:close/>
                        <a:moveTo>
                          <a:pt x="179" y="17"/>
                        </a:moveTo>
                        <a:cubicBezTo>
                          <a:pt x="179" y="17"/>
                          <a:pt x="179" y="17"/>
                          <a:pt x="179" y="17"/>
                        </a:cubicBezTo>
                      </a:path>
                    </a:pathLst>
                  </a:custGeom>
                  <a:solidFill>
                    <a:srgbClr val="F1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66" name="Group 263">
                  <a:extLst>
                    <a:ext uri="{FF2B5EF4-FFF2-40B4-BE49-F238E27FC236}">
                      <a16:creationId xmlns:a16="http://schemas.microsoft.com/office/drawing/2014/main" id="{84240C22-890E-1679-2771-B87C2FF29E1A}"/>
                    </a:ext>
                  </a:extLst>
                </p:cNvPr>
                <p:cNvGrpSpPr>
                  <a:grpSpLocks noChangeAspect="1"/>
                </p:cNvGrpSpPr>
                <p:nvPr/>
              </p:nvGrpSpPr>
              <p:grpSpPr>
                <a:xfrm>
                  <a:off x="6110021" y="3800247"/>
                  <a:ext cx="309517" cy="309517"/>
                  <a:chOff x="1606550" y="2179638"/>
                  <a:chExt cx="1858963" cy="1858962"/>
                </a:xfrm>
              </p:grpSpPr>
              <p:sp>
                <p:nvSpPr>
                  <p:cNvPr id="67" name="Oval 445">
                    <a:extLst>
                      <a:ext uri="{FF2B5EF4-FFF2-40B4-BE49-F238E27FC236}">
                        <a16:creationId xmlns:a16="http://schemas.microsoft.com/office/drawing/2014/main" id="{4665CFF7-566E-AA20-E337-49A3CC6BEE3C}"/>
                      </a:ext>
                    </a:extLst>
                  </p:cNvPr>
                  <p:cNvSpPr>
                    <a:spLocks noChangeArrowheads="1"/>
                  </p:cNvSpPr>
                  <p:nvPr/>
                </p:nvSpPr>
                <p:spPr bwMode="auto">
                  <a:xfrm>
                    <a:off x="1606550" y="2179638"/>
                    <a:ext cx="1858963" cy="1858962"/>
                  </a:xfrm>
                  <a:prstGeom prst="ellipse">
                    <a:avLst/>
                  </a:prstGeom>
                  <a:solidFill>
                    <a:schemeClr val="accent4"/>
                  </a:solidFill>
                  <a:ln>
                    <a:noFill/>
                  </a:ln>
                  <a:effectLst/>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lIns="365760" tIns="0" rIns="182880" bIns="1188720" rtlCol="0" anchor="b" anchorCtr="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spcBef>
                        <a:spcPts val="1000"/>
                      </a:spcBef>
                    </a:pPr>
                    <a:endParaRPr lang="ru-RU" altLang="ru-RU" sz="1000" dirty="0">
                      <a:solidFill>
                        <a:schemeClr val="bg2"/>
                      </a:solidFill>
                    </a:endParaRPr>
                  </a:p>
                </p:txBody>
              </p:sp>
              <p:grpSp>
                <p:nvGrpSpPr>
                  <p:cNvPr id="68" name="Group 265">
                    <a:extLst>
                      <a:ext uri="{FF2B5EF4-FFF2-40B4-BE49-F238E27FC236}">
                        <a16:creationId xmlns:a16="http://schemas.microsoft.com/office/drawing/2014/main" id="{A16CC734-C8AD-69D6-BCA7-5BF7C9440DC8}"/>
                      </a:ext>
                    </a:extLst>
                  </p:cNvPr>
                  <p:cNvGrpSpPr/>
                  <p:nvPr/>
                </p:nvGrpSpPr>
                <p:grpSpPr>
                  <a:xfrm>
                    <a:off x="2027238" y="2597150"/>
                    <a:ext cx="1019175" cy="1023937"/>
                    <a:chOff x="2027238" y="2597150"/>
                    <a:chExt cx="1019175" cy="1023937"/>
                  </a:xfrm>
                </p:grpSpPr>
                <p:sp>
                  <p:nvSpPr>
                    <p:cNvPr id="69" name="Freeform 446">
                      <a:extLst>
                        <a:ext uri="{FF2B5EF4-FFF2-40B4-BE49-F238E27FC236}">
                          <a16:creationId xmlns:a16="http://schemas.microsoft.com/office/drawing/2014/main" id="{1E155511-2ED7-5D27-8B96-412CFE1C4EDA}"/>
                        </a:ext>
                      </a:extLst>
                    </p:cNvPr>
                    <p:cNvSpPr>
                      <a:spLocks noEditPoints="1"/>
                    </p:cNvSpPr>
                    <p:nvPr/>
                  </p:nvSpPr>
                  <p:spPr bwMode="auto">
                    <a:xfrm>
                      <a:off x="2027238" y="2597150"/>
                      <a:ext cx="1019175" cy="1023937"/>
                    </a:xfrm>
                    <a:custGeom>
                      <a:avLst/>
                      <a:gdLst>
                        <a:gd name="T0" fmla="*/ 726883 w 265"/>
                        <a:gd name="T1" fmla="*/ 0 h 266"/>
                        <a:gd name="T2" fmla="*/ 292292 w 265"/>
                        <a:gd name="T3" fmla="*/ 0 h 266"/>
                        <a:gd name="T4" fmla="*/ 0 w 265"/>
                        <a:gd name="T5" fmla="*/ 296403 h 266"/>
                        <a:gd name="T6" fmla="*/ 0 w 265"/>
                        <a:gd name="T7" fmla="*/ 727535 h 266"/>
                        <a:gd name="T8" fmla="*/ 292292 w 265"/>
                        <a:gd name="T9" fmla="*/ 1023938 h 266"/>
                        <a:gd name="T10" fmla="*/ 726883 w 265"/>
                        <a:gd name="T11" fmla="*/ 1023938 h 266"/>
                        <a:gd name="T12" fmla="*/ 1019175 w 265"/>
                        <a:gd name="T13" fmla="*/ 727535 h 266"/>
                        <a:gd name="T14" fmla="*/ 1019175 w 265"/>
                        <a:gd name="T15" fmla="*/ 296403 h 266"/>
                        <a:gd name="T16" fmla="*/ 726883 w 265"/>
                        <a:gd name="T17" fmla="*/ 0 h 266"/>
                        <a:gd name="T18" fmla="*/ 926872 w 265"/>
                        <a:gd name="T19" fmla="*/ 735234 h 266"/>
                        <a:gd name="T20" fmla="*/ 730729 w 265"/>
                        <a:gd name="T21" fmla="*/ 931553 h 266"/>
                        <a:gd name="T22" fmla="*/ 288446 w 265"/>
                        <a:gd name="T23" fmla="*/ 931553 h 266"/>
                        <a:gd name="T24" fmla="*/ 92303 w 265"/>
                        <a:gd name="T25" fmla="*/ 735234 h 266"/>
                        <a:gd name="T26" fmla="*/ 92303 w 265"/>
                        <a:gd name="T27" fmla="*/ 292554 h 266"/>
                        <a:gd name="T28" fmla="*/ 288446 w 265"/>
                        <a:gd name="T29" fmla="*/ 96235 h 266"/>
                        <a:gd name="T30" fmla="*/ 730729 w 265"/>
                        <a:gd name="T31" fmla="*/ 96235 h 266"/>
                        <a:gd name="T32" fmla="*/ 926872 w 265"/>
                        <a:gd name="T33" fmla="*/ 292554 h 266"/>
                        <a:gd name="T34" fmla="*/ 926872 w 265"/>
                        <a:gd name="T35" fmla="*/ 735234 h 26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65" h="266">
                          <a:moveTo>
                            <a:pt x="189" y="0"/>
                          </a:moveTo>
                          <a:cubicBezTo>
                            <a:pt x="76" y="0"/>
                            <a:pt x="76" y="0"/>
                            <a:pt x="76" y="0"/>
                          </a:cubicBezTo>
                          <a:cubicBezTo>
                            <a:pt x="34" y="0"/>
                            <a:pt x="0" y="34"/>
                            <a:pt x="0" y="77"/>
                          </a:cubicBezTo>
                          <a:cubicBezTo>
                            <a:pt x="0" y="189"/>
                            <a:pt x="0" y="189"/>
                            <a:pt x="0" y="189"/>
                          </a:cubicBezTo>
                          <a:cubicBezTo>
                            <a:pt x="0" y="232"/>
                            <a:pt x="34" y="266"/>
                            <a:pt x="76" y="266"/>
                          </a:cubicBezTo>
                          <a:cubicBezTo>
                            <a:pt x="189" y="266"/>
                            <a:pt x="189" y="266"/>
                            <a:pt x="189" y="266"/>
                          </a:cubicBezTo>
                          <a:cubicBezTo>
                            <a:pt x="231" y="266"/>
                            <a:pt x="265" y="232"/>
                            <a:pt x="265" y="189"/>
                          </a:cubicBezTo>
                          <a:cubicBezTo>
                            <a:pt x="265" y="77"/>
                            <a:pt x="265" y="77"/>
                            <a:pt x="265" y="77"/>
                          </a:cubicBezTo>
                          <a:cubicBezTo>
                            <a:pt x="265" y="34"/>
                            <a:pt x="231" y="0"/>
                            <a:pt x="189" y="0"/>
                          </a:cubicBezTo>
                          <a:close/>
                          <a:moveTo>
                            <a:pt x="241" y="191"/>
                          </a:moveTo>
                          <a:cubicBezTo>
                            <a:pt x="241" y="219"/>
                            <a:pt x="218" y="242"/>
                            <a:pt x="190" y="242"/>
                          </a:cubicBezTo>
                          <a:cubicBezTo>
                            <a:pt x="75" y="242"/>
                            <a:pt x="75" y="242"/>
                            <a:pt x="75" y="242"/>
                          </a:cubicBezTo>
                          <a:cubicBezTo>
                            <a:pt x="47" y="242"/>
                            <a:pt x="24" y="219"/>
                            <a:pt x="24" y="191"/>
                          </a:cubicBezTo>
                          <a:cubicBezTo>
                            <a:pt x="24" y="76"/>
                            <a:pt x="24" y="76"/>
                            <a:pt x="24" y="76"/>
                          </a:cubicBezTo>
                          <a:cubicBezTo>
                            <a:pt x="24" y="48"/>
                            <a:pt x="47" y="25"/>
                            <a:pt x="75" y="25"/>
                          </a:cubicBezTo>
                          <a:cubicBezTo>
                            <a:pt x="190" y="25"/>
                            <a:pt x="190" y="25"/>
                            <a:pt x="190" y="25"/>
                          </a:cubicBezTo>
                          <a:cubicBezTo>
                            <a:pt x="218" y="25"/>
                            <a:pt x="241" y="48"/>
                            <a:pt x="241" y="76"/>
                          </a:cubicBezTo>
                          <a:lnTo>
                            <a:pt x="241" y="19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70" name="Freeform 447">
                      <a:extLst>
                        <a:ext uri="{FF2B5EF4-FFF2-40B4-BE49-F238E27FC236}">
                          <a16:creationId xmlns:a16="http://schemas.microsoft.com/office/drawing/2014/main" id="{DF06F20F-B662-AEF6-D9D3-D7EB56796F23}"/>
                        </a:ext>
                      </a:extLst>
                    </p:cNvPr>
                    <p:cNvSpPr>
                      <a:spLocks noEditPoints="1"/>
                    </p:cNvSpPr>
                    <p:nvPr/>
                  </p:nvSpPr>
                  <p:spPr bwMode="auto">
                    <a:xfrm>
                      <a:off x="2268538" y="2846388"/>
                      <a:ext cx="531813" cy="531813"/>
                    </a:xfrm>
                    <a:custGeom>
                      <a:avLst/>
                      <a:gdLst>
                        <a:gd name="T0" fmla="*/ 265907 w 138"/>
                        <a:gd name="T1" fmla="*/ 0 h 138"/>
                        <a:gd name="T2" fmla="*/ 0 w 138"/>
                        <a:gd name="T3" fmla="*/ 265907 h 138"/>
                        <a:gd name="T4" fmla="*/ 265907 w 138"/>
                        <a:gd name="T5" fmla="*/ 531813 h 138"/>
                        <a:gd name="T6" fmla="*/ 531813 w 138"/>
                        <a:gd name="T7" fmla="*/ 265907 h 138"/>
                        <a:gd name="T8" fmla="*/ 265907 w 138"/>
                        <a:gd name="T9" fmla="*/ 0 h 138"/>
                        <a:gd name="T10" fmla="*/ 265907 w 138"/>
                        <a:gd name="T11" fmla="*/ 435470 h 138"/>
                        <a:gd name="T12" fmla="*/ 96343 w 138"/>
                        <a:gd name="T13" fmla="*/ 265907 h 138"/>
                        <a:gd name="T14" fmla="*/ 265907 w 138"/>
                        <a:gd name="T15" fmla="*/ 92489 h 138"/>
                        <a:gd name="T16" fmla="*/ 439324 w 138"/>
                        <a:gd name="T17" fmla="*/ 265907 h 138"/>
                        <a:gd name="T18" fmla="*/ 265907 w 138"/>
                        <a:gd name="T19" fmla="*/ 435470 h 1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8" h="138">
                          <a:moveTo>
                            <a:pt x="69" y="0"/>
                          </a:moveTo>
                          <a:cubicBezTo>
                            <a:pt x="31" y="0"/>
                            <a:pt x="0" y="31"/>
                            <a:pt x="0" y="69"/>
                          </a:cubicBezTo>
                          <a:cubicBezTo>
                            <a:pt x="0" y="107"/>
                            <a:pt x="31" y="138"/>
                            <a:pt x="69" y="138"/>
                          </a:cubicBezTo>
                          <a:cubicBezTo>
                            <a:pt x="108" y="138"/>
                            <a:pt x="138" y="107"/>
                            <a:pt x="138" y="69"/>
                          </a:cubicBezTo>
                          <a:cubicBezTo>
                            <a:pt x="138" y="31"/>
                            <a:pt x="108" y="0"/>
                            <a:pt x="69" y="0"/>
                          </a:cubicBezTo>
                          <a:close/>
                          <a:moveTo>
                            <a:pt x="69" y="113"/>
                          </a:moveTo>
                          <a:cubicBezTo>
                            <a:pt x="45" y="113"/>
                            <a:pt x="25" y="93"/>
                            <a:pt x="25" y="69"/>
                          </a:cubicBezTo>
                          <a:cubicBezTo>
                            <a:pt x="25" y="44"/>
                            <a:pt x="45" y="24"/>
                            <a:pt x="69" y="24"/>
                          </a:cubicBezTo>
                          <a:cubicBezTo>
                            <a:pt x="94" y="24"/>
                            <a:pt x="114" y="44"/>
                            <a:pt x="114" y="69"/>
                          </a:cubicBezTo>
                          <a:cubicBezTo>
                            <a:pt x="114" y="93"/>
                            <a:pt x="94" y="113"/>
                            <a:pt x="69" y="1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71" name="Oval 448">
                      <a:extLst>
                        <a:ext uri="{FF2B5EF4-FFF2-40B4-BE49-F238E27FC236}">
                          <a16:creationId xmlns:a16="http://schemas.microsoft.com/office/drawing/2014/main" id="{17518D1F-AD2F-8F2D-C6B0-73365C8A7368}"/>
                        </a:ext>
                      </a:extLst>
                    </p:cNvPr>
                    <p:cNvSpPr>
                      <a:spLocks noChangeArrowheads="1"/>
                    </p:cNvSpPr>
                    <p:nvPr/>
                  </p:nvSpPr>
                  <p:spPr bwMode="auto">
                    <a:xfrm>
                      <a:off x="2749550" y="2773363"/>
                      <a:ext cx="123825" cy="12382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dirty="0">
                        <a:solidFill>
                          <a:schemeClr val="bg2"/>
                        </a:solidFill>
                      </a:endParaRPr>
                    </a:p>
                  </p:txBody>
                </p:sp>
              </p:grpSp>
            </p:grpSp>
          </p:grpSp>
          <p:sp>
            <p:nvSpPr>
              <p:cNvPr id="62" name="CuadroTexto 97">
                <a:extLst>
                  <a:ext uri="{FF2B5EF4-FFF2-40B4-BE49-F238E27FC236}">
                    <a16:creationId xmlns:a16="http://schemas.microsoft.com/office/drawing/2014/main" id="{1229BE9D-7516-BBDF-8A24-DB9B2EC6B4A2}"/>
                  </a:ext>
                </a:extLst>
              </p:cNvPr>
              <p:cNvSpPr txBox="1"/>
              <p:nvPr/>
            </p:nvSpPr>
            <p:spPr>
              <a:xfrm>
                <a:off x="6067776" y="3776135"/>
                <a:ext cx="2856089" cy="307777"/>
              </a:xfrm>
              <a:prstGeom prst="rect">
                <a:avLst/>
              </a:prstGeom>
              <a:noFill/>
            </p:spPr>
            <p:txBody>
              <a:bodyPr wrap="square" rtlCol="0">
                <a:spAutoFit/>
              </a:bodyPr>
              <a:lstStyle/>
              <a:p>
                <a:pPr algn="ctr"/>
                <a:r>
                  <a:rPr lang="en-US" sz="1400" dirty="0">
                    <a:solidFill>
                      <a:schemeClr val="bg2"/>
                    </a:solidFill>
                    <a:latin typeface="Lato Light" panose="020F0302020204030203" pitchFamily="34" charset="77"/>
                  </a:rPr>
                  <a:t>/</a:t>
                </a:r>
                <a:r>
                  <a:rPr lang="en-US" sz="1400" dirty="0" err="1">
                    <a:solidFill>
                      <a:schemeClr val="bg2"/>
                    </a:solidFill>
                    <a:latin typeface="Lato Light" panose="020F0302020204030203" pitchFamily="34" charset="77"/>
                  </a:rPr>
                  <a:t>ppthemes</a:t>
                </a:r>
                <a:endParaRPr lang="en-US" sz="1400" dirty="0">
                  <a:solidFill>
                    <a:schemeClr val="bg2"/>
                  </a:solidFill>
                  <a:latin typeface="Lato Light" panose="020F0302020204030203" pitchFamily="34" charset="77"/>
                </a:endParaRPr>
              </a:p>
            </p:txBody>
          </p:sp>
        </p:grpSp>
        <p:sp>
          <p:nvSpPr>
            <p:cNvPr id="60" name="CuadroTexto 114">
              <a:extLst>
                <a:ext uri="{FF2B5EF4-FFF2-40B4-BE49-F238E27FC236}">
                  <a16:creationId xmlns:a16="http://schemas.microsoft.com/office/drawing/2014/main" id="{EAF91CF8-6FB8-CC5A-6BD6-463917E91BF7}"/>
                </a:ext>
              </a:extLst>
            </p:cNvPr>
            <p:cNvSpPr txBox="1"/>
            <p:nvPr/>
          </p:nvSpPr>
          <p:spPr>
            <a:xfrm>
              <a:off x="925687" y="5296735"/>
              <a:ext cx="2856089" cy="307777"/>
            </a:xfrm>
            <a:prstGeom prst="rect">
              <a:avLst/>
            </a:prstGeom>
            <a:noFill/>
          </p:spPr>
          <p:txBody>
            <a:bodyPr wrap="square" rtlCol="0">
              <a:spAutoFit/>
            </a:bodyPr>
            <a:lstStyle/>
            <a:p>
              <a:r>
                <a:rPr lang="en-US" sz="1400" dirty="0">
                  <a:solidFill>
                    <a:schemeClr val="bg2"/>
                  </a:solidFill>
                  <a:latin typeface="Lato Light" panose="020F0302020204030203" pitchFamily="34" charset="77"/>
                </a:rPr>
                <a:t>Flow us:</a:t>
              </a:r>
            </a:p>
          </p:txBody>
        </p:sp>
      </p:grpSp>
      <p:sp>
        <p:nvSpPr>
          <p:cNvPr id="53" name="TextBox 52">
            <a:extLst>
              <a:ext uri="{FF2B5EF4-FFF2-40B4-BE49-F238E27FC236}">
                <a16:creationId xmlns:a16="http://schemas.microsoft.com/office/drawing/2014/main" id="{D4A095E4-631C-913A-50B4-9C52B3967AAB}"/>
              </a:ext>
            </a:extLst>
          </p:cNvPr>
          <p:cNvSpPr txBox="1"/>
          <p:nvPr/>
        </p:nvSpPr>
        <p:spPr>
          <a:xfrm>
            <a:off x="1553349" y="4543555"/>
            <a:ext cx="9245600" cy="1323439"/>
          </a:xfrm>
          <a:prstGeom prst="rect">
            <a:avLst/>
          </a:prstGeom>
          <a:noFill/>
        </p:spPr>
        <p:txBody>
          <a:bodyPr wrap="square" rtlCol="0">
            <a:spAutoFit/>
          </a:bodyPr>
          <a:lstStyle/>
          <a:p>
            <a:pPr algn="ctr"/>
            <a:r>
              <a:rPr lang="en-US" sz="8000" b="1" i="1" dirty="0">
                <a:solidFill>
                  <a:schemeClr val="bg1"/>
                </a:solidFill>
                <a:effectLst>
                  <a:outerShdw blurRad="70941" dist="71536" dir="17400000" sx="101000" sy="101000" algn="bl" rotWithShape="0">
                    <a:srgbClr val="02EDF1">
                      <a:alpha val="52000"/>
                    </a:srgbClr>
                  </a:outerShdw>
                </a:effectLst>
                <a:latin typeface="Montserrat Black" pitchFamily="2" charset="77"/>
              </a:rPr>
              <a:t>THANKS</a:t>
            </a:r>
          </a:p>
        </p:txBody>
      </p:sp>
      <p:sp>
        <p:nvSpPr>
          <p:cNvPr id="3" name="TextBox 2">
            <a:extLst>
              <a:ext uri="{FF2B5EF4-FFF2-40B4-BE49-F238E27FC236}">
                <a16:creationId xmlns:a16="http://schemas.microsoft.com/office/drawing/2014/main" id="{A0E81C38-122E-2C67-73A6-D4870E5E3B5F}"/>
              </a:ext>
            </a:extLst>
          </p:cNvPr>
          <p:cNvSpPr txBox="1"/>
          <p:nvPr/>
        </p:nvSpPr>
        <p:spPr>
          <a:xfrm>
            <a:off x="9621982" y="7793182"/>
            <a:ext cx="184731" cy="369332"/>
          </a:xfrm>
          <a:prstGeom prst="rect">
            <a:avLst/>
          </a:prstGeom>
          <a:noFill/>
        </p:spPr>
        <p:txBody>
          <a:bodyPr wrap="none" rtlCol="0">
            <a:spAutoFit/>
          </a:bodyPr>
          <a:lstStyle/>
          <a:p>
            <a:endParaRPr lang="en-US" dirty="0"/>
          </a:p>
        </p:txBody>
      </p:sp>
      <p:sp>
        <p:nvSpPr>
          <p:cNvPr id="4" name="TextBox 3">
            <a:extLst>
              <a:ext uri="{FF2B5EF4-FFF2-40B4-BE49-F238E27FC236}">
                <a16:creationId xmlns:a16="http://schemas.microsoft.com/office/drawing/2014/main" id="{F19EF83E-2427-792E-63C1-BEA4BC58B748}"/>
              </a:ext>
            </a:extLst>
          </p:cNvPr>
          <p:cNvSpPr txBox="1"/>
          <p:nvPr/>
        </p:nvSpPr>
        <p:spPr>
          <a:xfrm>
            <a:off x="1828800" y="75438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33108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9C72D3B1-C88F-69D4-081F-948CA507B1ED}"/>
              </a:ext>
            </a:extLst>
          </p:cNvPr>
          <p:cNvSpPr txBox="1">
            <a:spLocks/>
          </p:cNvSpPr>
          <p:nvPr/>
        </p:nvSpPr>
        <p:spPr>
          <a:xfrm>
            <a:off x="1588" y="1266032"/>
            <a:ext cx="12188825" cy="10564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000" b="1">
                <a:solidFill>
                  <a:schemeClr val="accent4"/>
                </a:solidFill>
                <a:latin typeface="Lato Black" panose="020F0A02020204030203" pitchFamily="34" charset="0"/>
              </a:rPr>
              <a:t>THANKS FOR DOWNLOADING THESE TEMPLATES! </a:t>
            </a:r>
            <a:br>
              <a:rPr kumimoji="1" lang="en-US" altLang="ja-JP" b="1">
                <a:solidFill>
                  <a:schemeClr val="accent4"/>
                </a:solidFill>
                <a:latin typeface="Lato Light" panose="020F0302020204030203" pitchFamily="34" charset="0"/>
              </a:rPr>
            </a:br>
            <a:r>
              <a:rPr kumimoji="1" lang="en-US" altLang="ja-JP" sz="2400" b="1">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B0EFB310-353A-FF33-EEC5-97967347DCEB}"/>
              </a:ext>
            </a:extLst>
          </p:cNvPr>
          <p:cNvSpPr txBox="1">
            <a:spLocks/>
          </p:cNvSpPr>
          <p:nvPr/>
        </p:nvSpPr>
        <p:spPr>
          <a:xfrm>
            <a:off x="2255229" y="2136667"/>
            <a:ext cx="8228013" cy="6746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0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500">
                <a:solidFill>
                  <a:schemeClr val="bg1"/>
                </a:solidFill>
                <a:latin typeface="Lato Light" panose="020F0302020204030203" pitchFamily="34" charset="0"/>
              </a:rPr>
              <a:t> / </a:t>
            </a:r>
            <a:r>
              <a:rPr lang="en-US" sz="150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r>
              <a:rPr lang="en-US" sz="1500">
                <a:solidFill>
                  <a:schemeClr val="bg1"/>
                </a:solidFill>
                <a:latin typeface="Lato Light" panose="020F0302020204030203" pitchFamily="34" charset="0"/>
              </a:rPr>
              <a:t>Premium Templates: </a:t>
            </a:r>
            <a:r>
              <a:rPr lang="en-US" sz="1500">
                <a:solidFill>
                  <a:schemeClr val="bg1"/>
                </a:solidFill>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50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313802975"/>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E74B0003-6DE4-9B02-7B2B-EEDACDCF8023}"/>
              </a:ext>
            </a:extLst>
          </p:cNvPr>
          <p:cNvSpPr/>
          <p:nvPr/>
        </p:nvSpPr>
        <p:spPr>
          <a:xfrm>
            <a:off x="2" y="0"/>
            <a:ext cx="12191999" cy="6858000"/>
          </a:xfrm>
          <a:custGeom>
            <a:avLst/>
            <a:gdLst/>
            <a:ahLst/>
            <a:cxnLst/>
            <a:rect l="l" t="t" r="r" b="b"/>
            <a:pathLst>
              <a:path w="12191999" h="6858000">
                <a:moveTo>
                  <a:pt x="6614266" y="5641462"/>
                </a:moveTo>
                <a:cubicBezTo>
                  <a:pt x="6628464" y="5641462"/>
                  <a:pt x="6640479" y="5645626"/>
                  <a:pt x="6650308" y="5653954"/>
                </a:cubicBezTo>
                <a:cubicBezTo>
                  <a:pt x="6660138" y="5662282"/>
                  <a:pt x="6666145" y="5673409"/>
                  <a:pt x="6668330" y="5687335"/>
                </a:cubicBezTo>
                <a:lnTo>
                  <a:pt x="6559792" y="5687335"/>
                </a:lnTo>
                <a:cubicBezTo>
                  <a:pt x="6561976" y="5673136"/>
                  <a:pt x="6567984" y="5661941"/>
                  <a:pt x="6577814" y="5653749"/>
                </a:cubicBezTo>
                <a:cubicBezTo>
                  <a:pt x="6587643" y="5645558"/>
                  <a:pt x="6599794" y="5641462"/>
                  <a:pt x="6614266" y="5641462"/>
                </a:cubicBezTo>
                <a:close/>
                <a:moveTo>
                  <a:pt x="5928466" y="5641462"/>
                </a:moveTo>
                <a:cubicBezTo>
                  <a:pt x="5942665" y="5641462"/>
                  <a:pt x="5954679" y="5645626"/>
                  <a:pt x="5964508" y="5653954"/>
                </a:cubicBezTo>
                <a:cubicBezTo>
                  <a:pt x="5974338" y="5662282"/>
                  <a:pt x="5980346" y="5673409"/>
                  <a:pt x="5982530" y="5687335"/>
                </a:cubicBezTo>
                <a:lnTo>
                  <a:pt x="5873992" y="5687335"/>
                </a:lnTo>
                <a:cubicBezTo>
                  <a:pt x="5876177" y="5673136"/>
                  <a:pt x="5882184" y="5661941"/>
                  <a:pt x="5892013" y="5653749"/>
                </a:cubicBezTo>
                <a:cubicBezTo>
                  <a:pt x="5901843" y="5645558"/>
                  <a:pt x="5913994" y="5641462"/>
                  <a:pt x="5928466" y="5641462"/>
                </a:cubicBezTo>
                <a:close/>
                <a:moveTo>
                  <a:pt x="6855877" y="5593132"/>
                </a:moveTo>
                <a:cubicBezTo>
                  <a:pt x="6834852" y="5593132"/>
                  <a:pt x="6816626" y="5596136"/>
                  <a:pt x="6801199" y="5602143"/>
                </a:cubicBezTo>
                <a:cubicBezTo>
                  <a:pt x="6785771" y="5608150"/>
                  <a:pt x="6774030" y="5616546"/>
                  <a:pt x="6765975" y="5627332"/>
                </a:cubicBezTo>
                <a:cubicBezTo>
                  <a:pt x="6757920" y="5638117"/>
                  <a:pt x="6753893" y="5650473"/>
                  <a:pt x="6753893" y="5664398"/>
                </a:cubicBezTo>
                <a:cubicBezTo>
                  <a:pt x="6753893" y="5681054"/>
                  <a:pt x="6758193" y="5693888"/>
                  <a:pt x="6766794" y="5702898"/>
                </a:cubicBezTo>
                <a:cubicBezTo>
                  <a:pt x="6775395" y="5711909"/>
                  <a:pt x="6785567" y="5718189"/>
                  <a:pt x="6797308" y="5721739"/>
                </a:cubicBezTo>
                <a:cubicBezTo>
                  <a:pt x="6809049" y="5725288"/>
                  <a:pt x="6823930" y="5728429"/>
                  <a:pt x="6841952" y="5731159"/>
                </a:cubicBezTo>
                <a:cubicBezTo>
                  <a:pt x="6857242" y="5733070"/>
                  <a:pt x="6868574" y="5735391"/>
                  <a:pt x="6875946" y="5738122"/>
                </a:cubicBezTo>
                <a:cubicBezTo>
                  <a:pt x="6883318" y="5740852"/>
                  <a:pt x="6887005" y="5745358"/>
                  <a:pt x="6887005" y="5751638"/>
                </a:cubicBezTo>
                <a:cubicBezTo>
                  <a:pt x="6887005" y="5765017"/>
                  <a:pt x="6873489" y="5771707"/>
                  <a:pt x="6846457" y="5771707"/>
                </a:cubicBezTo>
                <a:cubicBezTo>
                  <a:pt x="6833077" y="5771707"/>
                  <a:pt x="6819425" y="5769727"/>
                  <a:pt x="6805499" y="5765768"/>
                </a:cubicBezTo>
                <a:cubicBezTo>
                  <a:pt x="6791574" y="5761809"/>
                  <a:pt x="6779696" y="5756689"/>
                  <a:pt x="6769866" y="5750409"/>
                </a:cubicBezTo>
                <a:lnTo>
                  <a:pt x="6748568" y="5796281"/>
                </a:lnTo>
                <a:cubicBezTo>
                  <a:pt x="6758944" y="5803108"/>
                  <a:pt x="6772870" y="5808774"/>
                  <a:pt x="6790345" y="5813279"/>
                </a:cubicBezTo>
                <a:cubicBezTo>
                  <a:pt x="6807820" y="5817784"/>
                  <a:pt x="6825705" y="5820037"/>
                  <a:pt x="6843999" y="5820037"/>
                </a:cubicBezTo>
                <a:cubicBezTo>
                  <a:pt x="6865570" y="5820037"/>
                  <a:pt x="6884206" y="5817102"/>
                  <a:pt x="6899906" y="5811231"/>
                </a:cubicBezTo>
                <a:cubicBezTo>
                  <a:pt x="6915607" y="5805360"/>
                  <a:pt x="6927553" y="5797101"/>
                  <a:pt x="6935744" y="5786452"/>
                </a:cubicBezTo>
                <a:cubicBezTo>
                  <a:pt x="6943936" y="5775803"/>
                  <a:pt x="6948031" y="5763652"/>
                  <a:pt x="6948031" y="5750000"/>
                </a:cubicBezTo>
                <a:cubicBezTo>
                  <a:pt x="6948031" y="5733890"/>
                  <a:pt x="6943799" y="5721329"/>
                  <a:pt x="6935334" y="5712319"/>
                </a:cubicBezTo>
                <a:cubicBezTo>
                  <a:pt x="6926870" y="5703308"/>
                  <a:pt x="6916904" y="5697096"/>
                  <a:pt x="6905435" y="5693683"/>
                </a:cubicBezTo>
                <a:cubicBezTo>
                  <a:pt x="6893968" y="5690270"/>
                  <a:pt x="6879223" y="5687061"/>
                  <a:pt x="6861202" y="5684058"/>
                </a:cubicBezTo>
                <a:cubicBezTo>
                  <a:pt x="6845091" y="5681600"/>
                  <a:pt x="6833350" y="5679007"/>
                  <a:pt x="6825978" y="5676276"/>
                </a:cubicBezTo>
                <a:cubicBezTo>
                  <a:pt x="6818606" y="5673546"/>
                  <a:pt x="6814919" y="5668767"/>
                  <a:pt x="6814919" y="5661941"/>
                </a:cubicBezTo>
                <a:cubicBezTo>
                  <a:pt x="6814919" y="5655934"/>
                  <a:pt x="6818332" y="5651019"/>
                  <a:pt x="6825159" y="5647196"/>
                </a:cubicBezTo>
                <a:cubicBezTo>
                  <a:pt x="6831985" y="5643373"/>
                  <a:pt x="6842224" y="5641462"/>
                  <a:pt x="6855877" y="5641462"/>
                </a:cubicBezTo>
                <a:cubicBezTo>
                  <a:pt x="6878813" y="5641462"/>
                  <a:pt x="6899974" y="5646923"/>
                  <a:pt x="6919361" y="5657845"/>
                </a:cubicBezTo>
                <a:lnTo>
                  <a:pt x="6940659" y="5612382"/>
                </a:lnTo>
                <a:cubicBezTo>
                  <a:pt x="6930556" y="5606375"/>
                  <a:pt x="6917791" y="5601665"/>
                  <a:pt x="6902364" y="5598252"/>
                </a:cubicBezTo>
                <a:cubicBezTo>
                  <a:pt x="6886936" y="5594839"/>
                  <a:pt x="6871441" y="5593132"/>
                  <a:pt x="6855877" y="5593132"/>
                </a:cubicBezTo>
                <a:close/>
                <a:moveTo>
                  <a:pt x="6613856" y="5593132"/>
                </a:moveTo>
                <a:cubicBezTo>
                  <a:pt x="6591739" y="5593132"/>
                  <a:pt x="6571738" y="5597979"/>
                  <a:pt x="6553853" y="5607672"/>
                </a:cubicBezTo>
                <a:cubicBezTo>
                  <a:pt x="6535968" y="5617365"/>
                  <a:pt x="6521907" y="5630881"/>
                  <a:pt x="6511667" y="5648220"/>
                </a:cubicBezTo>
                <a:cubicBezTo>
                  <a:pt x="6501428" y="5665559"/>
                  <a:pt x="6496308" y="5685014"/>
                  <a:pt x="6496308" y="5706585"/>
                </a:cubicBezTo>
                <a:cubicBezTo>
                  <a:pt x="6496308" y="5728429"/>
                  <a:pt x="6501496" y="5747952"/>
                  <a:pt x="6511872" y="5765154"/>
                </a:cubicBezTo>
                <a:cubicBezTo>
                  <a:pt x="6522248" y="5782356"/>
                  <a:pt x="6536993" y="5795804"/>
                  <a:pt x="6556106" y="5805497"/>
                </a:cubicBezTo>
                <a:cubicBezTo>
                  <a:pt x="6575220" y="5815190"/>
                  <a:pt x="6597200" y="5820037"/>
                  <a:pt x="6622047" y="5820037"/>
                </a:cubicBezTo>
                <a:cubicBezTo>
                  <a:pt x="6661913" y="5820037"/>
                  <a:pt x="6692221" y="5808159"/>
                  <a:pt x="6712973" y="5784404"/>
                </a:cubicBezTo>
                <a:lnTo>
                  <a:pt x="6678979" y="5747542"/>
                </a:lnTo>
                <a:cubicBezTo>
                  <a:pt x="6671333" y="5754914"/>
                  <a:pt x="6663073" y="5760307"/>
                  <a:pt x="6654199" y="5763720"/>
                </a:cubicBezTo>
                <a:cubicBezTo>
                  <a:pt x="6645325" y="5767133"/>
                  <a:pt x="6635154" y="5768840"/>
                  <a:pt x="6623686" y="5768840"/>
                </a:cubicBezTo>
                <a:cubicBezTo>
                  <a:pt x="6607030" y="5768840"/>
                  <a:pt x="6593104" y="5764881"/>
                  <a:pt x="6581909" y="5756962"/>
                </a:cubicBezTo>
                <a:cubicBezTo>
                  <a:pt x="6570714" y="5749044"/>
                  <a:pt x="6563615" y="5738258"/>
                  <a:pt x="6560611" y="5724606"/>
                </a:cubicBezTo>
                <a:lnTo>
                  <a:pt x="6727309" y="5724606"/>
                </a:lnTo>
                <a:cubicBezTo>
                  <a:pt x="6728128" y="5713957"/>
                  <a:pt x="6728537" y="5708223"/>
                  <a:pt x="6728537" y="5707404"/>
                </a:cubicBezTo>
                <a:cubicBezTo>
                  <a:pt x="6728537" y="5684468"/>
                  <a:pt x="6723554" y="5664330"/>
                  <a:pt x="6713588" y="5646991"/>
                </a:cubicBezTo>
                <a:cubicBezTo>
                  <a:pt x="6703621" y="5629653"/>
                  <a:pt x="6689901" y="5616342"/>
                  <a:pt x="6672425" y="5607058"/>
                </a:cubicBezTo>
                <a:cubicBezTo>
                  <a:pt x="6654950" y="5597774"/>
                  <a:pt x="6635427" y="5593132"/>
                  <a:pt x="6613856" y="5593132"/>
                </a:cubicBezTo>
                <a:close/>
                <a:moveTo>
                  <a:pt x="6214311" y="5593132"/>
                </a:moveTo>
                <a:cubicBezTo>
                  <a:pt x="6200112" y="5593132"/>
                  <a:pt x="6187074" y="5595590"/>
                  <a:pt x="6175197" y="5600505"/>
                </a:cubicBezTo>
                <a:cubicBezTo>
                  <a:pt x="6163319" y="5605420"/>
                  <a:pt x="6153284" y="5612519"/>
                  <a:pt x="6145093" y="5621803"/>
                </a:cubicBezTo>
                <a:lnTo>
                  <a:pt x="6145093" y="5596409"/>
                </a:lnTo>
                <a:lnTo>
                  <a:pt x="6084066" y="5596409"/>
                </a:lnTo>
                <a:lnTo>
                  <a:pt x="6084066" y="5816760"/>
                </a:lnTo>
                <a:lnTo>
                  <a:pt x="6147960" y="5816760"/>
                </a:lnTo>
                <a:lnTo>
                  <a:pt x="6147960" y="5706175"/>
                </a:lnTo>
                <a:cubicBezTo>
                  <a:pt x="6147960" y="5687061"/>
                  <a:pt x="6152328" y="5672658"/>
                  <a:pt x="6161066" y="5662965"/>
                </a:cubicBezTo>
                <a:cubicBezTo>
                  <a:pt x="6169804" y="5653272"/>
                  <a:pt x="6181545" y="5648425"/>
                  <a:pt x="6196290" y="5648425"/>
                </a:cubicBezTo>
                <a:cubicBezTo>
                  <a:pt x="6224141" y="5648425"/>
                  <a:pt x="6238066" y="5665764"/>
                  <a:pt x="6238066" y="5700441"/>
                </a:cubicBezTo>
                <a:lnTo>
                  <a:pt x="6238066" y="5816760"/>
                </a:lnTo>
                <a:lnTo>
                  <a:pt x="6301960" y="5816760"/>
                </a:lnTo>
                <a:lnTo>
                  <a:pt x="6301960" y="5706175"/>
                </a:lnTo>
                <a:cubicBezTo>
                  <a:pt x="6301960" y="5687061"/>
                  <a:pt x="6306329" y="5672658"/>
                  <a:pt x="6315067" y="5662965"/>
                </a:cubicBezTo>
                <a:cubicBezTo>
                  <a:pt x="6323804" y="5653272"/>
                  <a:pt x="6335682" y="5648425"/>
                  <a:pt x="6350700" y="5648425"/>
                </a:cubicBezTo>
                <a:cubicBezTo>
                  <a:pt x="6364079" y="5648425"/>
                  <a:pt x="6374386" y="5652725"/>
                  <a:pt x="6381622" y="5661327"/>
                </a:cubicBezTo>
                <a:cubicBezTo>
                  <a:pt x="6388858" y="5669928"/>
                  <a:pt x="6392476" y="5682966"/>
                  <a:pt x="6392476" y="5700441"/>
                </a:cubicBezTo>
                <a:lnTo>
                  <a:pt x="6392476" y="5816760"/>
                </a:lnTo>
                <a:lnTo>
                  <a:pt x="6456370" y="5816760"/>
                </a:lnTo>
                <a:lnTo>
                  <a:pt x="6456370" y="5690611"/>
                </a:lnTo>
                <a:cubicBezTo>
                  <a:pt x="6456370" y="5658118"/>
                  <a:pt x="6448246" y="5633748"/>
                  <a:pt x="6432000" y="5617502"/>
                </a:cubicBezTo>
                <a:cubicBezTo>
                  <a:pt x="6415753" y="5601256"/>
                  <a:pt x="6393841" y="5593132"/>
                  <a:pt x="6366263" y="5593132"/>
                </a:cubicBezTo>
                <a:cubicBezTo>
                  <a:pt x="6349880" y="5593132"/>
                  <a:pt x="6334794" y="5596272"/>
                  <a:pt x="6321005" y="5602553"/>
                </a:cubicBezTo>
                <a:cubicBezTo>
                  <a:pt x="6307216" y="5608833"/>
                  <a:pt x="6295816" y="5617707"/>
                  <a:pt x="6286806" y="5629175"/>
                </a:cubicBezTo>
                <a:cubicBezTo>
                  <a:pt x="6279160" y="5617434"/>
                  <a:pt x="6269058" y="5608491"/>
                  <a:pt x="6256497" y="5602348"/>
                </a:cubicBezTo>
                <a:cubicBezTo>
                  <a:pt x="6243937" y="5596204"/>
                  <a:pt x="6229875" y="5593132"/>
                  <a:pt x="6214311" y="5593132"/>
                </a:cubicBezTo>
                <a:close/>
                <a:moveTo>
                  <a:pt x="5928056" y="5593132"/>
                </a:moveTo>
                <a:cubicBezTo>
                  <a:pt x="5905939" y="5593132"/>
                  <a:pt x="5885938" y="5597979"/>
                  <a:pt x="5868054" y="5607672"/>
                </a:cubicBezTo>
                <a:cubicBezTo>
                  <a:pt x="5850169" y="5617365"/>
                  <a:pt x="5836107" y="5630881"/>
                  <a:pt x="5825867" y="5648220"/>
                </a:cubicBezTo>
                <a:cubicBezTo>
                  <a:pt x="5815628" y="5665559"/>
                  <a:pt x="5810509" y="5685014"/>
                  <a:pt x="5810509" y="5706585"/>
                </a:cubicBezTo>
                <a:cubicBezTo>
                  <a:pt x="5810509" y="5728429"/>
                  <a:pt x="5815696" y="5747952"/>
                  <a:pt x="5826072" y="5765154"/>
                </a:cubicBezTo>
                <a:cubicBezTo>
                  <a:pt x="5836448" y="5782356"/>
                  <a:pt x="5851193" y="5795804"/>
                  <a:pt x="5870306" y="5805497"/>
                </a:cubicBezTo>
                <a:cubicBezTo>
                  <a:pt x="5889419" y="5815190"/>
                  <a:pt x="5911400" y="5820037"/>
                  <a:pt x="5936248" y="5820037"/>
                </a:cubicBezTo>
                <a:cubicBezTo>
                  <a:pt x="5976113" y="5820037"/>
                  <a:pt x="6006422" y="5808159"/>
                  <a:pt x="6027174" y="5784404"/>
                </a:cubicBezTo>
                <a:lnTo>
                  <a:pt x="5993179" y="5747542"/>
                </a:lnTo>
                <a:cubicBezTo>
                  <a:pt x="5985533" y="5754914"/>
                  <a:pt x="5977273" y="5760307"/>
                  <a:pt x="5968399" y="5763720"/>
                </a:cubicBezTo>
                <a:cubicBezTo>
                  <a:pt x="5959525" y="5767133"/>
                  <a:pt x="5949354" y="5768840"/>
                  <a:pt x="5937886" y="5768840"/>
                </a:cubicBezTo>
                <a:cubicBezTo>
                  <a:pt x="5921230" y="5768840"/>
                  <a:pt x="5907304" y="5764881"/>
                  <a:pt x="5896109" y="5756962"/>
                </a:cubicBezTo>
                <a:cubicBezTo>
                  <a:pt x="5884914" y="5749044"/>
                  <a:pt x="5877815" y="5738258"/>
                  <a:pt x="5874811" y="5724606"/>
                </a:cubicBezTo>
                <a:lnTo>
                  <a:pt x="6041509" y="5724606"/>
                </a:lnTo>
                <a:cubicBezTo>
                  <a:pt x="6042328" y="5713957"/>
                  <a:pt x="6042737" y="5708223"/>
                  <a:pt x="6042737" y="5707404"/>
                </a:cubicBezTo>
                <a:cubicBezTo>
                  <a:pt x="6042737" y="5684468"/>
                  <a:pt x="6037754" y="5664330"/>
                  <a:pt x="6027788" y="5646991"/>
                </a:cubicBezTo>
                <a:cubicBezTo>
                  <a:pt x="6017821" y="5629653"/>
                  <a:pt x="6004101" y="5616342"/>
                  <a:pt x="5986626" y="5607058"/>
                </a:cubicBezTo>
                <a:cubicBezTo>
                  <a:pt x="5969150" y="5597774"/>
                  <a:pt x="5949627" y="5593132"/>
                  <a:pt x="5928056" y="5593132"/>
                </a:cubicBezTo>
                <a:close/>
                <a:moveTo>
                  <a:pt x="5059548" y="5584122"/>
                </a:moveTo>
                <a:lnTo>
                  <a:pt x="5113611" y="5584122"/>
                </a:lnTo>
                <a:cubicBezTo>
                  <a:pt x="5133544" y="5584122"/>
                  <a:pt x="5148698" y="5588422"/>
                  <a:pt x="5159074" y="5597023"/>
                </a:cubicBezTo>
                <a:cubicBezTo>
                  <a:pt x="5169450" y="5605624"/>
                  <a:pt x="5174638" y="5617980"/>
                  <a:pt x="5174638" y="5634090"/>
                </a:cubicBezTo>
                <a:cubicBezTo>
                  <a:pt x="5174638" y="5649927"/>
                  <a:pt x="5169450" y="5662146"/>
                  <a:pt x="5159074" y="5670747"/>
                </a:cubicBezTo>
                <a:cubicBezTo>
                  <a:pt x="5148698" y="5679348"/>
                  <a:pt x="5133544" y="5683648"/>
                  <a:pt x="5113611" y="5683648"/>
                </a:cubicBezTo>
                <a:lnTo>
                  <a:pt x="5059548" y="5683648"/>
                </a:lnTo>
                <a:close/>
                <a:moveTo>
                  <a:pt x="4764273" y="5584122"/>
                </a:moveTo>
                <a:lnTo>
                  <a:pt x="4818336" y="5584122"/>
                </a:lnTo>
                <a:cubicBezTo>
                  <a:pt x="4838269" y="5584122"/>
                  <a:pt x="4853423" y="5588422"/>
                  <a:pt x="4863799" y="5597023"/>
                </a:cubicBezTo>
                <a:cubicBezTo>
                  <a:pt x="4874175" y="5605624"/>
                  <a:pt x="4879364" y="5617980"/>
                  <a:pt x="4879364" y="5634090"/>
                </a:cubicBezTo>
                <a:cubicBezTo>
                  <a:pt x="4879364" y="5649927"/>
                  <a:pt x="4874175" y="5662146"/>
                  <a:pt x="4863799" y="5670747"/>
                </a:cubicBezTo>
                <a:cubicBezTo>
                  <a:pt x="4853423" y="5679348"/>
                  <a:pt x="4838269" y="5683648"/>
                  <a:pt x="4818336" y="5683648"/>
                </a:cubicBezTo>
                <a:lnTo>
                  <a:pt x="4764273" y="5683648"/>
                </a:lnTo>
                <a:close/>
                <a:moveTo>
                  <a:pt x="5256115" y="5530058"/>
                </a:moveTo>
                <a:lnTo>
                  <a:pt x="5256115" y="5584122"/>
                </a:lnTo>
                <a:lnTo>
                  <a:pt x="5347860" y="5584122"/>
                </a:lnTo>
                <a:lnTo>
                  <a:pt x="5347860" y="5816760"/>
                </a:lnTo>
                <a:lnTo>
                  <a:pt x="5414211" y="5816760"/>
                </a:lnTo>
                <a:lnTo>
                  <a:pt x="5414211" y="5584122"/>
                </a:lnTo>
                <a:lnTo>
                  <a:pt x="5505956" y="5584122"/>
                </a:lnTo>
                <a:lnTo>
                  <a:pt x="5505956" y="5530058"/>
                </a:lnTo>
                <a:close/>
                <a:moveTo>
                  <a:pt x="4993197" y="5530058"/>
                </a:moveTo>
                <a:lnTo>
                  <a:pt x="4993197" y="5816760"/>
                </a:lnTo>
                <a:lnTo>
                  <a:pt x="5059548" y="5816760"/>
                </a:lnTo>
                <a:lnTo>
                  <a:pt x="5059548" y="5737712"/>
                </a:lnTo>
                <a:lnTo>
                  <a:pt x="5117298" y="5737712"/>
                </a:lnTo>
                <a:cubicBezTo>
                  <a:pt x="5142691" y="5737712"/>
                  <a:pt x="5164740" y="5733548"/>
                  <a:pt x="5183445" y="5725220"/>
                </a:cubicBezTo>
                <a:cubicBezTo>
                  <a:pt x="5202148" y="5716892"/>
                  <a:pt x="5216552" y="5704878"/>
                  <a:pt x="5226654" y="5689178"/>
                </a:cubicBezTo>
                <a:cubicBezTo>
                  <a:pt x="5236757" y="5673477"/>
                  <a:pt x="5241809" y="5655115"/>
                  <a:pt x="5241809" y="5634090"/>
                </a:cubicBezTo>
                <a:cubicBezTo>
                  <a:pt x="5241809" y="5612792"/>
                  <a:pt x="5236757" y="5594361"/>
                  <a:pt x="5226654" y="5578797"/>
                </a:cubicBezTo>
                <a:cubicBezTo>
                  <a:pt x="5216552" y="5563233"/>
                  <a:pt x="5202148" y="5551219"/>
                  <a:pt x="5183445" y="5542755"/>
                </a:cubicBezTo>
                <a:cubicBezTo>
                  <a:pt x="5164740" y="5534290"/>
                  <a:pt x="5142691" y="5530058"/>
                  <a:pt x="5117298" y="5530058"/>
                </a:cubicBezTo>
                <a:close/>
                <a:moveTo>
                  <a:pt x="4697921" y="5530058"/>
                </a:moveTo>
                <a:lnTo>
                  <a:pt x="4697921" y="5816760"/>
                </a:lnTo>
                <a:lnTo>
                  <a:pt x="4764273" y="5816760"/>
                </a:lnTo>
                <a:lnTo>
                  <a:pt x="4764273" y="5737712"/>
                </a:lnTo>
                <a:lnTo>
                  <a:pt x="4822023" y="5737712"/>
                </a:lnTo>
                <a:cubicBezTo>
                  <a:pt x="4847416" y="5737712"/>
                  <a:pt x="4869466" y="5733548"/>
                  <a:pt x="4888169" y="5725220"/>
                </a:cubicBezTo>
                <a:cubicBezTo>
                  <a:pt x="4906873" y="5716892"/>
                  <a:pt x="4921276" y="5704878"/>
                  <a:pt x="4931379" y="5689178"/>
                </a:cubicBezTo>
                <a:cubicBezTo>
                  <a:pt x="4941482" y="5673477"/>
                  <a:pt x="4946533" y="5655115"/>
                  <a:pt x="4946533" y="5634090"/>
                </a:cubicBezTo>
                <a:cubicBezTo>
                  <a:pt x="4946533" y="5612792"/>
                  <a:pt x="4941482" y="5594361"/>
                  <a:pt x="4931379" y="5578797"/>
                </a:cubicBezTo>
                <a:cubicBezTo>
                  <a:pt x="4921276" y="5563233"/>
                  <a:pt x="4906873" y="5551219"/>
                  <a:pt x="4888169" y="5542755"/>
                </a:cubicBezTo>
                <a:cubicBezTo>
                  <a:pt x="4869466" y="5534290"/>
                  <a:pt x="4847416" y="5530058"/>
                  <a:pt x="4822023" y="5530058"/>
                </a:cubicBezTo>
                <a:close/>
                <a:moveTo>
                  <a:pt x="5541141" y="5512856"/>
                </a:moveTo>
                <a:lnTo>
                  <a:pt x="5541141" y="5816760"/>
                </a:lnTo>
                <a:lnTo>
                  <a:pt x="5605035" y="5816760"/>
                </a:lnTo>
                <a:lnTo>
                  <a:pt x="5605035" y="5707813"/>
                </a:lnTo>
                <a:cubicBezTo>
                  <a:pt x="5605035" y="5688154"/>
                  <a:pt x="5609813" y="5673341"/>
                  <a:pt x="5619370" y="5663374"/>
                </a:cubicBezTo>
                <a:cubicBezTo>
                  <a:pt x="5628927" y="5653408"/>
                  <a:pt x="5641760" y="5648425"/>
                  <a:pt x="5657870" y="5648425"/>
                </a:cubicBezTo>
                <a:cubicBezTo>
                  <a:pt x="5672342" y="5648425"/>
                  <a:pt x="5683400" y="5652725"/>
                  <a:pt x="5691046" y="5661327"/>
                </a:cubicBezTo>
                <a:cubicBezTo>
                  <a:pt x="5698691" y="5669928"/>
                  <a:pt x="5702514" y="5682966"/>
                  <a:pt x="5702514" y="5700441"/>
                </a:cubicBezTo>
                <a:lnTo>
                  <a:pt x="5702514" y="5816760"/>
                </a:lnTo>
                <a:lnTo>
                  <a:pt x="5766407" y="5816760"/>
                </a:lnTo>
                <a:lnTo>
                  <a:pt x="5766407" y="5690611"/>
                </a:lnTo>
                <a:cubicBezTo>
                  <a:pt x="5766407" y="5658391"/>
                  <a:pt x="5758011" y="5634090"/>
                  <a:pt x="5741219" y="5617707"/>
                </a:cubicBezTo>
                <a:cubicBezTo>
                  <a:pt x="5724426" y="5601324"/>
                  <a:pt x="5702377" y="5593132"/>
                  <a:pt x="5675072" y="5593132"/>
                </a:cubicBezTo>
                <a:cubicBezTo>
                  <a:pt x="5660874" y="5593132"/>
                  <a:pt x="5647767" y="5595385"/>
                  <a:pt x="5635753" y="5599890"/>
                </a:cubicBezTo>
                <a:cubicBezTo>
                  <a:pt x="5623739" y="5604396"/>
                  <a:pt x="5613499" y="5610881"/>
                  <a:pt x="5605035" y="5619345"/>
                </a:cubicBezTo>
                <a:lnTo>
                  <a:pt x="5605035" y="5512856"/>
                </a:lnTo>
                <a:close/>
                <a:moveTo>
                  <a:pt x="5047253" y="4059043"/>
                </a:moveTo>
                <a:lnTo>
                  <a:pt x="5133073" y="4510862"/>
                </a:lnTo>
                <a:lnTo>
                  <a:pt x="4787268" y="4510862"/>
                </a:lnTo>
                <a:close/>
                <a:moveTo>
                  <a:pt x="8883018" y="3481019"/>
                </a:moveTo>
                <a:lnTo>
                  <a:pt x="8529640" y="5247906"/>
                </a:lnTo>
                <a:lnTo>
                  <a:pt x="9998681" y="5247906"/>
                </a:lnTo>
                <a:lnTo>
                  <a:pt x="10089550" y="4798612"/>
                </a:lnTo>
                <a:lnTo>
                  <a:pt x="9203581" y="4798612"/>
                </a:lnTo>
                <a:lnTo>
                  <a:pt x="9249016" y="4566392"/>
                </a:lnTo>
                <a:lnTo>
                  <a:pt x="9998681" y="4566392"/>
                </a:lnTo>
                <a:lnTo>
                  <a:pt x="10084501" y="4137291"/>
                </a:lnTo>
                <a:lnTo>
                  <a:pt x="9337360" y="4137291"/>
                </a:lnTo>
                <a:lnTo>
                  <a:pt x="9377747" y="3930313"/>
                </a:lnTo>
                <a:lnTo>
                  <a:pt x="10228377" y="3930313"/>
                </a:lnTo>
                <a:lnTo>
                  <a:pt x="10319245" y="3481019"/>
                </a:lnTo>
                <a:close/>
                <a:moveTo>
                  <a:pt x="6396993" y="3481019"/>
                </a:moveTo>
                <a:lnTo>
                  <a:pt x="6043615" y="5247906"/>
                </a:lnTo>
                <a:lnTo>
                  <a:pt x="6586302" y="5247906"/>
                </a:lnTo>
                <a:lnTo>
                  <a:pt x="6745322" y="4452807"/>
                </a:lnTo>
                <a:lnTo>
                  <a:pt x="7017928" y="5088886"/>
                </a:lnTo>
                <a:lnTo>
                  <a:pt x="7280437" y="5088886"/>
                </a:lnTo>
                <a:lnTo>
                  <a:pt x="7777690" y="4442710"/>
                </a:lnTo>
                <a:lnTo>
                  <a:pt x="7621194" y="5247906"/>
                </a:lnTo>
                <a:lnTo>
                  <a:pt x="8163881" y="5247906"/>
                </a:lnTo>
                <a:lnTo>
                  <a:pt x="8512210" y="3481019"/>
                </a:lnTo>
                <a:lnTo>
                  <a:pt x="8004861" y="3481019"/>
                </a:lnTo>
                <a:lnTo>
                  <a:pt x="7265292" y="4419993"/>
                </a:lnTo>
                <a:lnTo>
                  <a:pt x="6881625" y="3481019"/>
                </a:lnTo>
                <a:close/>
                <a:moveTo>
                  <a:pt x="4862992" y="3481019"/>
                </a:moveTo>
                <a:lnTo>
                  <a:pt x="3737232" y="5247906"/>
                </a:lnTo>
                <a:lnTo>
                  <a:pt x="4365739" y="5247906"/>
                </a:lnTo>
                <a:lnTo>
                  <a:pt x="4542428" y="4939963"/>
                </a:lnTo>
                <a:lnTo>
                  <a:pt x="5216369" y="4939963"/>
                </a:lnTo>
                <a:lnTo>
                  <a:pt x="5274425" y="5247906"/>
                </a:lnTo>
                <a:lnTo>
                  <a:pt x="5867594" y="5247906"/>
                </a:lnTo>
                <a:lnTo>
                  <a:pt x="5448589" y="3481019"/>
                </a:lnTo>
                <a:close/>
                <a:moveTo>
                  <a:pt x="2177418" y="3481019"/>
                </a:moveTo>
                <a:lnTo>
                  <a:pt x="1824040" y="5247906"/>
                </a:lnTo>
                <a:lnTo>
                  <a:pt x="2404589" y="5247906"/>
                </a:lnTo>
                <a:lnTo>
                  <a:pt x="2568657" y="4425041"/>
                </a:lnTo>
                <a:lnTo>
                  <a:pt x="3076007" y="5247906"/>
                </a:lnTo>
                <a:lnTo>
                  <a:pt x="3565687" y="5247906"/>
                </a:lnTo>
                <a:lnTo>
                  <a:pt x="3919064" y="3481019"/>
                </a:lnTo>
                <a:lnTo>
                  <a:pt x="3338516" y="3481019"/>
                </a:lnTo>
                <a:lnTo>
                  <a:pt x="3174448" y="4303883"/>
                </a:lnTo>
                <a:lnTo>
                  <a:pt x="2667098" y="3481019"/>
                </a:lnTo>
                <a:close/>
                <a:moveTo>
                  <a:pt x="8187908" y="1813130"/>
                </a:moveTo>
                <a:lnTo>
                  <a:pt x="8187908" y="2133856"/>
                </a:lnTo>
                <a:lnTo>
                  <a:pt x="8547191" y="2133856"/>
                </a:lnTo>
                <a:lnTo>
                  <a:pt x="8547191" y="3039951"/>
                </a:lnTo>
                <a:lnTo>
                  <a:pt x="8960805" y="3039951"/>
                </a:lnTo>
                <a:lnTo>
                  <a:pt x="8960805" y="2133856"/>
                </a:lnTo>
                <a:lnTo>
                  <a:pt x="9320087" y="2133856"/>
                </a:lnTo>
                <a:lnTo>
                  <a:pt x="9320087" y="1813130"/>
                </a:lnTo>
                <a:close/>
                <a:moveTo>
                  <a:pt x="6794896" y="1813130"/>
                </a:moveTo>
                <a:lnTo>
                  <a:pt x="6794896" y="3039951"/>
                </a:lnTo>
                <a:lnTo>
                  <a:pt x="7197995" y="3039951"/>
                </a:lnTo>
                <a:lnTo>
                  <a:pt x="7197995" y="2482623"/>
                </a:lnTo>
                <a:lnTo>
                  <a:pt x="7664186" y="3039951"/>
                </a:lnTo>
                <a:lnTo>
                  <a:pt x="8004190" y="3039951"/>
                </a:lnTo>
                <a:lnTo>
                  <a:pt x="8004190" y="1813130"/>
                </a:lnTo>
                <a:lnTo>
                  <a:pt x="7601092" y="1813130"/>
                </a:lnTo>
                <a:lnTo>
                  <a:pt x="7601092" y="2370457"/>
                </a:lnTo>
                <a:lnTo>
                  <a:pt x="7134901" y="1813130"/>
                </a:lnTo>
                <a:close/>
                <a:moveTo>
                  <a:pt x="5537596" y="1813130"/>
                </a:moveTo>
                <a:lnTo>
                  <a:pt x="5537596" y="3039951"/>
                </a:lnTo>
                <a:lnTo>
                  <a:pt x="6557610" y="3039951"/>
                </a:lnTo>
                <a:lnTo>
                  <a:pt x="6557610" y="2727987"/>
                </a:lnTo>
                <a:lnTo>
                  <a:pt x="5944199" y="2727987"/>
                </a:lnTo>
                <a:lnTo>
                  <a:pt x="5944199" y="2566748"/>
                </a:lnTo>
                <a:lnTo>
                  <a:pt x="6462969" y="2566748"/>
                </a:lnTo>
                <a:lnTo>
                  <a:pt x="6462969" y="2268806"/>
                </a:lnTo>
                <a:lnTo>
                  <a:pt x="5944199" y="2268806"/>
                </a:lnTo>
                <a:lnTo>
                  <a:pt x="5944199" y="2125093"/>
                </a:lnTo>
                <a:lnTo>
                  <a:pt x="6534826" y="2125093"/>
                </a:lnTo>
                <a:lnTo>
                  <a:pt x="6534826" y="1813130"/>
                </a:lnTo>
                <a:close/>
                <a:moveTo>
                  <a:pt x="3947074" y="1813130"/>
                </a:moveTo>
                <a:lnTo>
                  <a:pt x="4465844" y="3039951"/>
                </a:lnTo>
                <a:lnTo>
                  <a:pt x="4872448" y="3039951"/>
                </a:lnTo>
                <a:lnTo>
                  <a:pt x="5391217" y="1813130"/>
                </a:lnTo>
                <a:lnTo>
                  <a:pt x="4984613" y="1813130"/>
                </a:lnTo>
                <a:lnTo>
                  <a:pt x="4684919" y="2529944"/>
                </a:lnTo>
                <a:lnTo>
                  <a:pt x="4392234" y="1813130"/>
                </a:lnTo>
                <a:close/>
                <a:moveTo>
                  <a:pt x="2822972" y="1813130"/>
                </a:moveTo>
                <a:lnTo>
                  <a:pt x="2822972" y="3039951"/>
                </a:lnTo>
                <a:lnTo>
                  <a:pt x="3842985" y="3039951"/>
                </a:lnTo>
                <a:lnTo>
                  <a:pt x="3842985" y="2727987"/>
                </a:lnTo>
                <a:lnTo>
                  <a:pt x="3229575" y="2727987"/>
                </a:lnTo>
                <a:lnTo>
                  <a:pt x="3229575" y="2566748"/>
                </a:lnTo>
                <a:lnTo>
                  <a:pt x="3748345" y="2566748"/>
                </a:lnTo>
                <a:lnTo>
                  <a:pt x="3748345" y="2268806"/>
                </a:lnTo>
                <a:lnTo>
                  <a:pt x="3229575" y="2268806"/>
                </a:lnTo>
                <a:lnTo>
                  <a:pt x="3229575" y="2125093"/>
                </a:lnTo>
                <a:lnTo>
                  <a:pt x="3820202" y="2125093"/>
                </a:lnTo>
                <a:lnTo>
                  <a:pt x="3820202" y="1813130"/>
                </a:lnTo>
                <a:close/>
                <a:moveTo>
                  <a:pt x="0" y="0"/>
                </a:moveTo>
                <a:lnTo>
                  <a:pt x="12191999" y="0"/>
                </a:lnTo>
                <a:lnTo>
                  <a:pt x="12191999" y="6858000"/>
                </a:lnTo>
                <a:lnTo>
                  <a:pt x="0" y="6858000"/>
                </a:lnTo>
                <a:close/>
              </a:path>
            </a:pathLst>
          </a:custGeom>
          <a:gradFill>
            <a:gsLst>
              <a:gs pos="0">
                <a:schemeClr val="accent5"/>
              </a:gs>
              <a:gs pos="33000">
                <a:schemeClr val="accent2"/>
              </a:gs>
              <a:gs pos="47000">
                <a:schemeClr val="accent1"/>
              </a:gs>
              <a:gs pos="100000">
                <a:schemeClr val="tx2">
                  <a:lumMod val="5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Lato Light" panose="020F0302020204030203" pitchFamily="34" charset="77"/>
            </a:endParaRPr>
          </a:p>
        </p:txBody>
      </p:sp>
      <p:sp>
        <p:nvSpPr>
          <p:cNvPr id="46" name="CuadroTexto 32">
            <a:extLst>
              <a:ext uri="{FF2B5EF4-FFF2-40B4-BE49-F238E27FC236}">
                <a16:creationId xmlns:a16="http://schemas.microsoft.com/office/drawing/2014/main" id="{131BCDD5-63B6-D469-B9BC-EAC151F04C51}"/>
              </a:ext>
            </a:extLst>
          </p:cNvPr>
          <p:cNvSpPr txBox="1"/>
          <p:nvPr/>
        </p:nvSpPr>
        <p:spPr>
          <a:xfrm>
            <a:off x="4628444" y="5965172"/>
            <a:ext cx="1467556" cy="307777"/>
          </a:xfrm>
          <a:prstGeom prst="rect">
            <a:avLst/>
          </a:prstGeom>
          <a:noFill/>
        </p:spPr>
        <p:txBody>
          <a:bodyPr wrap="square" rtlCol="0">
            <a:spAutoFit/>
          </a:bodyPr>
          <a:lstStyle/>
          <a:p>
            <a:r>
              <a:rPr lang="en-US" sz="1400" dirty="0">
                <a:solidFill>
                  <a:schemeClr val="bg2"/>
                </a:solidFill>
                <a:latin typeface="Lato Light" panose="020F0302020204030203" pitchFamily="34" charset="77"/>
              </a:rPr>
              <a:t>000-1234-789</a:t>
            </a:r>
          </a:p>
        </p:txBody>
      </p:sp>
      <p:sp>
        <p:nvSpPr>
          <p:cNvPr id="47" name="Freeform 45">
            <a:extLst>
              <a:ext uri="{FF2B5EF4-FFF2-40B4-BE49-F238E27FC236}">
                <a16:creationId xmlns:a16="http://schemas.microsoft.com/office/drawing/2014/main" id="{7B24D864-A5CB-F5CA-AAEA-285B0755C228}"/>
              </a:ext>
            </a:extLst>
          </p:cNvPr>
          <p:cNvSpPr>
            <a:spLocks noEditPoints="1"/>
          </p:cNvSpPr>
          <p:nvPr/>
        </p:nvSpPr>
        <p:spPr bwMode="auto">
          <a:xfrm>
            <a:off x="6208919" y="5931481"/>
            <a:ext cx="293334" cy="293334"/>
          </a:xfrm>
          <a:custGeom>
            <a:avLst/>
            <a:gdLst>
              <a:gd name="T0" fmla="*/ 41 w 82"/>
              <a:gd name="T1" fmla="*/ 82 h 82"/>
              <a:gd name="T2" fmla="*/ 82 w 82"/>
              <a:gd name="T3" fmla="*/ 41 h 82"/>
              <a:gd name="T4" fmla="*/ 41 w 82"/>
              <a:gd name="T5" fmla="*/ 0 h 82"/>
              <a:gd name="T6" fmla="*/ 0 w 82"/>
              <a:gd name="T7" fmla="*/ 41 h 82"/>
              <a:gd name="T8" fmla="*/ 41 w 82"/>
              <a:gd name="T9" fmla="*/ 82 h 82"/>
              <a:gd name="T10" fmla="*/ 41 w 82"/>
              <a:gd name="T11" fmla="*/ 77 h 82"/>
              <a:gd name="T12" fmla="*/ 31 w 82"/>
              <a:gd name="T13" fmla="*/ 55 h 82"/>
              <a:gd name="T14" fmla="*/ 50 w 82"/>
              <a:gd name="T15" fmla="*/ 55 h 82"/>
              <a:gd name="T16" fmla="*/ 41 w 82"/>
              <a:gd name="T17" fmla="*/ 77 h 82"/>
              <a:gd name="T18" fmla="*/ 31 w 82"/>
              <a:gd name="T19" fmla="*/ 50 h 82"/>
              <a:gd name="T20" fmla="*/ 31 w 82"/>
              <a:gd name="T21" fmla="*/ 41 h 82"/>
              <a:gd name="T22" fmla="*/ 31 w 82"/>
              <a:gd name="T23" fmla="*/ 32 h 82"/>
              <a:gd name="T24" fmla="*/ 50 w 82"/>
              <a:gd name="T25" fmla="*/ 32 h 82"/>
              <a:gd name="T26" fmla="*/ 51 w 82"/>
              <a:gd name="T27" fmla="*/ 41 h 82"/>
              <a:gd name="T28" fmla="*/ 50 w 82"/>
              <a:gd name="T29" fmla="*/ 50 h 82"/>
              <a:gd name="T30" fmla="*/ 41 w 82"/>
              <a:gd name="T31" fmla="*/ 50 h 82"/>
              <a:gd name="T32" fmla="*/ 31 w 82"/>
              <a:gd name="T33" fmla="*/ 50 h 82"/>
              <a:gd name="T34" fmla="*/ 49 w 82"/>
              <a:gd name="T35" fmla="*/ 76 h 82"/>
              <a:gd name="T36" fmla="*/ 55 w 82"/>
              <a:gd name="T37" fmla="*/ 56 h 82"/>
              <a:gd name="T38" fmla="*/ 72 w 82"/>
              <a:gd name="T39" fmla="*/ 59 h 82"/>
              <a:gd name="T40" fmla="*/ 49 w 82"/>
              <a:gd name="T41" fmla="*/ 76 h 82"/>
              <a:gd name="T42" fmla="*/ 77 w 82"/>
              <a:gd name="T43" fmla="*/ 41 h 82"/>
              <a:gd name="T44" fmla="*/ 74 w 82"/>
              <a:gd name="T45" fmla="*/ 55 h 82"/>
              <a:gd name="T46" fmla="*/ 55 w 82"/>
              <a:gd name="T47" fmla="*/ 51 h 82"/>
              <a:gd name="T48" fmla="*/ 56 w 82"/>
              <a:gd name="T49" fmla="*/ 41 h 82"/>
              <a:gd name="T50" fmla="*/ 55 w 82"/>
              <a:gd name="T51" fmla="*/ 31 h 82"/>
              <a:gd name="T52" fmla="*/ 74 w 82"/>
              <a:gd name="T53" fmla="*/ 27 h 82"/>
              <a:gd name="T54" fmla="*/ 77 w 82"/>
              <a:gd name="T55" fmla="*/ 41 h 82"/>
              <a:gd name="T56" fmla="*/ 72 w 82"/>
              <a:gd name="T57" fmla="*/ 23 h 82"/>
              <a:gd name="T58" fmla="*/ 55 w 82"/>
              <a:gd name="T59" fmla="*/ 26 h 82"/>
              <a:gd name="T60" fmla="*/ 49 w 82"/>
              <a:gd name="T61" fmla="*/ 6 h 82"/>
              <a:gd name="T62" fmla="*/ 72 w 82"/>
              <a:gd name="T63" fmla="*/ 23 h 82"/>
              <a:gd name="T64" fmla="*/ 41 w 82"/>
              <a:gd name="T65" fmla="*/ 5 h 82"/>
              <a:gd name="T66" fmla="*/ 50 w 82"/>
              <a:gd name="T67" fmla="*/ 27 h 82"/>
              <a:gd name="T68" fmla="*/ 31 w 82"/>
              <a:gd name="T69" fmla="*/ 27 h 82"/>
              <a:gd name="T70" fmla="*/ 41 w 82"/>
              <a:gd name="T71" fmla="*/ 5 h 82"/>
              <a:gd name="T72" fmla="*/ 33 w 82"/>
              <a:gd name="T73" fmla="*/ 6 h 82"/>
              <a:gd name="T74" fmla="*/ 27 w 82"/>
              <a:gd name="T75" fmla="*/ 26 h 82"/>
              <a:gd name="T76" fmla="*/ 9 w 82"/>
              <a:gd name="T77" fmla="*/ 23 h 82"/>
              <a:gd name="T78" fmla="*/ 33 w 82"/>
              <a:gd name="T79" fmla="*/ 6 h 82"/>
              <a:gd name="T80" fmla="*/ 4 w 82"/>
              <a:gd name="T81" fmla="*/ 41 h 82"/>
              <a:gd name="T82" fmla="*/ 7 w 82"/>
              <a:gd name="T83" fmla="*/ 27 h 82"/>
              <a:gd name="T84" fmla="*/ 26 w 82"/>
              <a:gd name="T85" fmla="*/ 31 h 82"/>
              <a:gd name="T86" fmla="*/ 26 w 82"/>
              <a:gd name="T87" fmla="*/ 41 h 82"/>
              <a:gd name="T88" fmla="*/ 26 w 82"/>
              <a:gd name="T89" fmla="*/ 51 h 82"/>
              <a:gd name="T90" fmla="*/ 7 w 82"/>
              <a:gd name="T91" fmla="*/ 55 h 82"/>
              <a:gd name="T92" fmla="*/ 4 w 82"/>
              <a:gd name="T93" fmla="*/ 41 h 82"/>
              <a:gd name="T94" fmla="*/ 27 w 82"/>
              <a:gd name="T95" fmla="*/ 56 h 82"/>
              <a:gd name="T96" fmla="*/ 33 w 82"/>
              <a:gd name="T97" fmla="*/ 76 h 82"/>
              <a:gd name="T98" fmla="*/ 9 w 82"/>
              <a:gd name="T99" fmla="*/ 59 h 82"/>
              <a:gd name="T100" fmla="*/ 27 w 82"/>
              <a:gd name="T101" fmla="*/ 56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2" h="82">
                <a:moveTo>
                  <a:pt x="41" y="82"/>
                </a:moveTo>
                <a:cubicBezTo>
                  <a:pt x="63" y="82"/>
                  <a:pt x="82" y="64"/>
                  <a:pt x="82" y="41"/>
                </a:cubicBezTo>
                <a:cubicBezTo>
                  <a:pt x="82" y="18"/>
                  <a:pt x="63" y="0"/>
                  <a:pt x="41" y="0"/>
                </a:cubicBezTo>
                <a:cubicBezTo>
                  <a:pt x="18" y="0"/>
                  <a:pt x="0" y="18"/>
                  <a:pt x="0" y="41"/>
                </a:cubicBezTo>
                <a:cubicBezTo>
                  <a:pt x="0" y="64"/>
                  <a:pt x="18" y="82"/>
                  <a:pt x="41" y="82"/>
                </a:cubicBezTo>
                <a:close/>
                <a:moveTo>
                  <a:pt x="41" y="77"/>
                </a:moveTo>
                <a:cubicBezTo>
                  <a:pt x="37" y="77"/>
                  <a:pt x="33" y="69"/>
                  <a:pt x="31" y="55"/>
                </a:cubicBezTo>
                <a:cubicBezTo>
                  <a:pt x="38" y="55"/>
                  <a:pt x="44" y="55"/>
                  <a:pt x="50" y="55"/>
                </a:cubicBezTo>
                <a:cubicBezTo>
                  <a:pt x="48" y="69"/>
                  <a:pt x="44" y="77"/>
                  <a:pt x="41" y="77"/>
                </a:cubicBezTo>
                <a:close/>
                <a:moveTo>
                  <a:pt x="31" y="50"/>
                </a:moveTo>
                <a:cubicBezTo>
                  <a:pt x="31" y="47"/>
                  <a:pt x="31" y="44"/>
                  <a:pt x="31" y="41"/>
                </a:cubicBezTo>
                <a:cubicBezTo>
                  <a:pt x="31" y="38"/>
                  <a:pt x="31" y="35"/>
                  <a:pt x="31" y="32"/>
                </a:cubicBezTo>
                <a:cubicBezTo>
                  <a:pt x="37" y="32"/>
                  <a:pt x="44" y="32"/>
                  <a:pt x="50" y="32"/>
                </a:cubicBezTo>
                <a:cubicBezTo>
                  <a:pt x="51" y="35"/>
                  <a:pt x="51" y="38"/>
                  <a:pt x="51" y="41"/>
                </a:cubicBezTo>
                <a:cubicBezTo>
                  <a:pt x="51" y="44"/>
                  <a:pt x="51" y="47"/>
                  <a:pt x="50" y="50"/>
                </a:cubicBezTo>
                <a:cubicBezTo>
                  <a:pt x="47" y="50"/>
                  <a:pt x="44" y="50"/>
                  <a:pt x="41" y="50"/>
                </a:cubicBezTo>
                <a:cubicBezTo>
                  <a:pt x="37" y="50"/>
                  <a:pt x="34" y="50"/>
                  <a:pt x="31" y="50"/>
                </a:cubicBezTo>
                <a:close/>
                <a:moveTo>
                  <a:pt x="49" y="76"/>
                </a:moveTo>
                <a:cubicBezTo>
                  <a:pt x="52" y="72"/>
                  <a:pt x="54" y="64"/>
                  <a:pt x="55" y="56"/>
                </a:cubicBezTo>
                <a:cubicBezTo>
                  <a:pt x="61" y="56"/>
                  <a:pt x="67" y="58"/>
                  <a:pt x="72" y="59"/>
                </a:cubicBezTo>
                <a:cubicBezTo>
                  <a:pt x="67" y="68"/>
                  <a:pt x="59" y="74"/>
                  <a:pt x="49" y="76"/>
                </a:cubicBezTo>
                <a:close/>
                <a:moveTo>
                  <a:pt x="77" y="41"/>
                </a:moveTo>
                <a:cubicBezTo>
                  <a:pt x="77" y="46"/>
                  <a:pt x="76" y="51"/>
                  <a:pt x="74" y="55"/>
                </a:cubicBezTo>
                <a:cubicBezTo>
                  <a:pt x="68" y="53"/>
                  <a:pt x="62" y="52"/>
                  <a:pt x="55" y="51"/>
                </a:cubicBezTo>
                <a:cubicBezTo>
                  <a:pt x="55" y="48"/>
                  <a:pt x="56" y="44"/>
                  <a:pt x="56" y="41"/>
                </a:cubicBezTo>
                <a:cubicBezTo>
                  <a:pt x="56" y="38"/>
                  <a:pt x="55" y="34"/>
                  <a:pt x="55" y="31"/>
                </a:cubicBezTo>
                <a:cubicBezTo>
                  <a:pt x="62" y="30"/>
                  <a:pt x="68" y="29"/>
                  <a:pt x="74" y="27"/>
                </a:cubicBezTo>
                <a:cubicBezTo>
                  <a:pt x="76" y="31"/>
                  <a:pt x="77" y="36"/>
                  <a:pt x="77" y="41"/>
                </a:cubicBezTo>
                <a:close/>
                <a:moveTo>
                  <a:pt x="72" y="23"/>
                </a:moveTo>
                <a:cubicBezTo>
                  <a:pt x="67" y="24"/>
                  <a:pt x="61" y="26"/>
                  <a:pt x="55" y="26"/>
                </a:cubicBezTo>
                <a:cubicBezTo>
                  <a:pt x="54" y="18"/>
                  <a:pt x="52" y="10"/>
                  <a:pt x="49" y="6"/>
                </a:cubicBezTo>
                <a:cubicBezTo>
                  <a:pt x="59" y="8"/>
                  <a:pt x="67" y="14"/>
                  <a:pt x="72" y="23"/>
                </a:cubicBezTo>
                <a:close/>
                <a:moveTo>
                  <a:pt x="41" y="5"/>
                </a:moveTo>
                <a:cubicBezTo>
                  <a:pt x="44" y="5"/>
                  <a:pt x="48" y="13"/>
                  <a:pt x="50" y="27"/>
                </a:cubicBezTo>
                <a:cubicBezTo>
                  <a:pt x="44" y="27"/>
                  <a:pt x="38" y="27"/>
                  <a:pt x="31" y="27"/>
                </a:cubicBezTo>
                <a:cubicBezTo>
                  <a:pt x="33" y="13"/>
                  <a:pt x="37" y="5"/>
                  <a:pt x="41" y="5"/>
                </a:cubicBezTo>
                <a:close/>
                <a:moveTo>
                  <a:pt x="33" y="6"/>
                </a:moveTo>
                <a:cubicBezTo>
                  <a:pt x="30" y="10"/>
                  <a:pt x="28" y="18"/>
                  <a:pt x="27" y="26"/>
                </a:cubicBezTo>
                <a:cubicBezTo>
                  <a:pt x="21" y="26"/>
                  <a:pt x="15" y="24"/>
                  <a:pt x="9" y="23"/>
                </a:cubicBezTo>
                <a:cubicBezTo>
                  <a:pt x="14" y="14"/>
                  <a:pt x="23" y="8"/>
                  <a:pt x="33" y="6"/>
                </a:cubicBezTo>
                <a:close/>
                <a:moveTo>
                  <a:pt x="4" y="41"/>
                </a:moveTo>
                <a:cubicBezTo>
                  <a:pt x="4" y="36"/>
                  <a:pt x="5" y="31"/>
                  <a:pt x="7" y="27"/>
                </a:cubicBezTo>
                <a:cubicBezTo>
                  <a:pt x="13" y="29"/>
                  <a:pt x="20" y="30"/>
                  <a:pt x="26" y="31"/>
                </a:cubicBezTo>
                <a:cubicBezTo>
                  <a:pt x="26" y="34"/>
                  <a:pt x="26" y="38"/>
                  <a:pt x="26" y="41"/>
                </a:cubicBezTo>
                <a:cubicBezTo>
                  <a:pt x="26" y="44"/>
                  <a:pt x="26" y="48"/>
                  <a:pt x="26" y="51"/>
                </a:cubicBezTo>
                <a:cubicBezTo>
                  <a:pt x="20" y="52"/>
                  <a:pt x="13" y="53"/>
                  <a:pt x="7" y="55"/>
                </a:cubicBezTo>
                <a:cubicBezTo>
                  <a:pt x="5" y="51"/>
                  <a:pt x="4" y="46"/>
                  <a:pt x="4" y="41"/>
                </a:cubicBezTo>
                <a:close/>
                <a:moveTo>
                  <a:pt x="27" y="56"/>
                </a:moveTo>
                <a:cubicBezTo>
                  <a:pt x="28" y="64"/>
                  <a:pt x="30" y="72"/>
                  <a:pt x="33" y="76"/>
                </a:cubicBezTo>
                <a:cubicBezTo>
                  <a:pt x="23" y="74"/>
                  <a:pt x="14" y="68"/>
                  <a:pt x="9" y="59"/>
                </a:cubicBezTo>
                <a:cubicBezTo>
                  <a:pt x="15" y="58"/>
                  <a:pt x="21" y="56"/>
                  <a:pt x="27" y="5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aa-ET">
              <a:solidFill>
                <a:schemeClr val="tx2"/>
              </a:solidFill>
              <a:latin typeface="Lato Light" panose="020F0302020204030203" pitchFamily="34" charset="77"/>
            </a:endParaRPr>
          </a:p>
        </p:txBody>
      </p:sp>
      <p:sp>
        <p:nvSpPr>
          <p:cNvPr id="48" name="Freeform 64">
            <a:extLst>
              <a:ext uri="{FF2B5EF4-FFF2-40B4-BE49-F238E27FC236}">
                <a16:creationId xmlns:a16="http://schemas.microsoft.com/office/drawing/2014/main" id="{D14C33DB-C800-C35F-2777-67E2950A5778}"/>
              </a:ext>
            </a:extLst>
          </p:cNvPr>
          <p:cNvSpPr>
            <a:spLocks noEditPoints="1"/>
          </p:cNvSpPr>
          <p:nvPr/>
        </p:nvSpPr>
        <p:spPr bwMode="auto">
          <a:xfrm>
            <a:off x="4254324" y="5921782"/>
            <a:ext cx="282575" cy="336902"/>
          </a:xfrm>
          <a:custGeom>
            <a:avLst/>
            <a:gdLst>
              <a:gd name="T0" fmla="*/ 24 w 74"/>
              <a:gd name="T1" fmla="*/ 35 h 94"/>
              <a:gd name="T2" fmla="*/ 33 w 74"/>
              <a:gd name="T3" fmla="*/ 22 h 94"/>
              <a:gd name="T4" fmla="*/ 31 w 74"/>
              <a:gd name="T5" fmla="*/ 7 h 94"/>
              <a:gd name="T6" fmla="*/ 27 w 74"/>
              <a:gd name="T7" fmla="*/ 2 h 94"/>
              <a:gd name="T8" fmla="*/ 18 w 74"/>
              <a:gd name="T9" fmla="*/ 2 h 94"/>
              <a:gd name="T10" fmla="*/ 11 w 74"/>
              <a:gd name="T11" fmla="*/ 7 h 94"/>
              <a:gd name="T12" fmla="*/ 11 w 74"/>
              <a:gd name="T13" fmla="*/ 60 h 94"/>
              <a:gd name="T14" fmla="*/ 48 w 74"/>
              <a:gd name="T15" fmla="*/ 94 h 94"/>
              <a:gd name="T16" fmla="*/ 51 w 74"/>
              <a:gd name="T17" fmla="*/ 94 h 94"/>
              <a:gd name="T18" fmla="*/ 59 w 74"/>
              <a:gd name="T19" fmla="*/ 92 h 94"/>
              <a:gd name="T20" fmla="*/ 65 w 74"/>
              <a:gd name="T21" fmla="*/ 86 h 94"/>
              <a:gd name="T22" fmla="*/ 64 w 74"/>
              <a:gd name="T23" fmla="*/ 79 h 94"/>
              <a:gd name="T24" fmla="*/ 54 w 74"/>
              <a:gd name="T25" fmla="*/ 68 h 94"/>
              <a:gd name="T26" fmla="*/ 39 w 74"/>
              <a:gd name="T27" fmla="*/ 66 h 94"/>
              <a:gd name="T28" fmla="*/ 32 w 74"/>
              <a:gd name="T29" fmla="*/ 65 h 94"/>
              <a:gd name="T30" fmla="*/ 25 w 74"/>
              <a:gd name="T31" fmla="*/ 53 h 94"/>
              <a:gd name="T32" fmla="*/ 21 w 74"/>
              <a:gd name="T33" fmla="*/ 40 h 94"/>
              <a:gd name="T34" fmla="*/ 24 w 74"/>
              <a:gd name="T35" fmla="*/ 35 h 94"/>
              <a:gd name="T36" fmla="*/ 20 w 74"/>
              <a:gd name="T37" fmla="*/ 55 h 94"/>
              <a:gd name="T38" fmla="*/ 20 w 74"/>
              <a:gd name="T39" fmla="*/ 55 h 94"/>
              <a:gd name="T40" fmla="*/ 29 w 74"/>
              <a:gd name="T41" fmla="*/ 69 h 94"/>
              <a:gd name="T42" fmla="*/ 41 w 74"/>
              <a:gd name="T43" fmla="*/ 70 h 94"/>
              <a:gd name="T44" fmla="*/ 50 w 74"/>
              <a:gd name="T45" fmla="*/ 71 h 94"/>
              <a:gd name="T46" fmla="*/ 60 w 74"/>
              <a:gd name="T47" fmla="*/ 82 h 94"/>
              <a:gd name="T48" fmla="*/ 61 w 74"/>
              <a:gd name="T49" fmla="*/ 84 h 94"/>
              <a:gd name="T50" fmla="*/ 57 w 74"/>
              <a:gd name="T51" fmla="*/ 88 h 94"/>
              <a:gd name="T52" fmla="*/ 50 w 74"/>
              <a:gd name="T53" fmla="*/ 90 h 94"/>
              <a:gd name="T54" fmla="*/ 16 w 74"/>
              <a:gd name="T55" fmla="*/ 58 h 94"/>
              <a:gd name="T56" fmla="*/ 14 w 74"/>
              <a:gd name="T57" fmla="*/ 11 h 94"/>
              <a:gd name="T58" fmla="*/ 20 w 74"/>
              <a:gd name="T59" fmla="*/ 6 h 94"/>
              <a:gd name="T60" fmla="*/ 23 w 74"/>
              <a:gd name="T61" fmla="*/ 6 h 94"/>
              <a:gd name="T62" fmla="*/ 25 w 74"/>
              <a:gd name="T63" fmla="*/ 6 h 94"/>
              <a:gd name="T64" fmla="*/ 26 w 74"/>
              <a:gd name="T65" fmla="*/ 8 h 94"/>
              <a:gd name="T66" fmla="*/ 28 w 74"/>
              <a:gd name="T67" fmla="*/ 23 h 94"/>
              <a:gd name="T68" fmla="*/ 23 w 74"/>
              <a:gd name="T69" fmla="*/ 30 h 94"/>
              <a:gd name="T70" fmla="*/ 16 w 74"/>
              <a:gd name="T71" fmla="*/ 40 h 94"/>
              <a:gd name="T72" fmla="*/ 20 w 74"/>
              <a:gd name="T73" fmla="*/ 55 h 94"/>
              <a:gd name="T74" fmla="*/ 46 w 74"/>
              <a:gd name="T75" fmla="*/ 29 h 94"/>
              <a:gd name="T76" fmla="*/ 59 w 74"/>
              <a:gd name="T77" fmla="*/ 38 h 94"/>
              <a:gd name="T78" fmla="*/ 57 w 74"/>
              <a:gd name="T79" fmla="*/ 53 h 94"/>
              <a:gd name="T80" fmla="*/ 53 w 74"/>
              <a:gd name="T81" fmla="*/ 50 h 94"/>
              <a:gd name="T82" fmla="*/ 54 w 74"/>
              <a:gd name="T83" fmla="*/ 40 h 94"/>
              <a:gd name="T84" fmla="*/ 46 w 74"/>
              <a:gd name="T85" fmla="*/ 34 h 94"/>
              <a:gd name="T86" fmla="*/ 46 w 74"/>
              <a:gd name="T87" fmla="*/ 29 h 94"/>
              <a:gd name="T88" fmla="*/ 64 w 74"/>
              <a:gd name="T89" fmla="*/ 57 h 94"/>
              <a:gd name="T90" fmla="*/ 66 w 74"/>
              <a:gd name="T91" fmla="*/ 35 h 94"/>
              <a:gd name="T92" fmla="*/ 47 w 74"/>
              <a:gd name="T93" fmla="*/ 22 h 94"/>
              <a:gd name="T94" fmla="*/ 47 w 74"/>
              <a:gd name="T95" fmla="*/ 17 h 94"/>
              <a:gd name="T96" fmla="*/ 70 w 74"/>
              <a:gd name="T97" fmla="*/ 33 h 94"/>
              <a:gd name="T98" fmla="*/ 68 w 74"/>
              <a:gd name="T99" fmla="*/ 60 h 94"/>
              <a:gd name="T100" fmla="*/ 64 w 74"/>
              <a:gd name="T101" fmla="*/ 5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4" h="94">
                <a:moveTo>
                  <a:pt x="24" y="35"/>
                </a:moveTo>
                <a:cubicBezTo>
                  <a:pt x="30" y="33"/>
                  <a:pt x="34" y="28"/>
                  <a:pt x="33" y="22"/>
                </a:cubicBezTo>
                <a:cubicBezTo>
                  <a:pt x="32" y="16"/>
                  <a:pt x="31" y="8"/>
                  <a:pt x="31" y="7"/>
                </a:cubicBezTo>
                <a:cubicBezTo>
                  <a:pt x="31" y="5"/>
                  <a:pt x="29" y="3"/>
                  <a:pt x="27" y="2"/>
                </a:cubicBezTo>
                <a:cubicBezTo>
                  <a:pt x="24" y="0"/>
                  <a:pt x="21" y="1"/>
                  <a:pt x="18" y="2"/>
                </a:cubicBezTo>
                <a:cubicBezTo>
                  <a:pt x="16" y="3"/>
                  <a:pt x="14" y="5"/>
                  <a:pt x="11" y="7"/>
                </a:cubicBezTo>
                <a:cubicBezTo>
                  <a:pt x="0" y="17"/>
                  <a:pt x="0" y="35"/>
                  <a:pt x="11" y="60"/>
                </a:cubicBezTo>
                <a:cubicBezTo>
                  <a:pt x="22" y="83"/>
                  <a:pt x="34" y="94"/>
                  <a:pt x="48" y="94"/>
                </a:cubicBezTo>
                <a:cubicBezTo>
                  <a:pt x="49" y="94"/>
                  <a:pt x="50" y="94"/>
                  <a:pt x="51" y="94"/>
                </a:cubicBezTo>
                <a:cubicBezTo>
                  <a:pt x="54" y="94"/>
                  <a:pt x="57" y="93"/>
                  <a:pt x="59" y="92"/>
                </a:cubicBezTo>
                <a:cubicBezTo>
                  <a:pt x="62" y="91"/>
                  <a:pt x="64" y="88"/>
                  <a:pt x="65" y="86"/>
                </a:cubicBezTo>
                <a:cubicBezTo>
                  <a:pt x="66" y="83"/>
                  <a:pt x="65" y="81"/>
                  <a:pt x="64" y="79"/>
                </a:cubicBezTo>
                <a:cubicBezTo>
                  <a:pt x="64" y="79"/>
                  <a:pt x="58" y="72"/>
                  <a:pt x="54" y="68"/>
                </a:cubicBezTo>
                <a:cubicBezTo>
                  <a:pt x="50" y="63"/>
                  <a:pt x="43" y="63"/>
                  <a:pt x="39" y="66"/>
                </a:cubicBezTo>
                <a:cubicBezTo>
                  <a:pt x="37" y="67"/>
                  <a:pt x="34" y="67"/>
                  <a:pt x="32" y="65"/>
                </a:cubicBezTo>
                <a:cubicBezTo>
                  <a:pt x="30" y="63"/>
                  <a:pt x="27" y="59"/>
                  <a:pt x="25" y="53"/>
                </a:cubicBezTo>
                <a:cubicBezTo>
                  <a:pt x="22" y="48"/>
                  <a:pt x="21" y="44"/>
                  <a:pt x="21" y="40"/>
                </a:cubicBezTo>
                <a:cubicBezTo>
                  <a:pt x="21" y="37"/>
                  <a:pt x="22" y="35"/>
                  <a:pt x="24" y="35"/>
                </a:cubicBezTo>
                <a:close/>
                <a:moveTo>
                  <a:pt x="20" y="55"/>
                </a:moveTo>
                <a:cubicBezTo>
                  <a:pt x="20" y="55"/>
                  <a:pt x="20" y="55"/>
                  <a:pt x="20" y="55"/>
                </a:cubicBezTo>
                <a:cubicBezTo>
                  <a:pt x="23" y="61"/>
                  <a:pt x="26" y="66"/>
                  <a:pt x="29" y="69"/>
                </a:cubicBezTo>
                <a:cubicBezTo>
                  <a:pt x="32" y="72"/>
                  <a:pt x="37" y="73"/>
                  <a:pt x="41" y="70"/>
                </a:cubicBezTo>
                <a:cubicBezTo>
                  <a:pt x="44" y="68"/>
                  <a:pt x="48" y="68"/>
                  <a:pt x="50" y="71"/>
                </a:cubicBezTo>
                <a:cubicBezTo>
                  <a:pt x="54" y="76"/>
                  <a:pt x="60" y="82"/>
                  <a:pt x="60" y="82"/>
                </a:cubicBezTo>
                <a:cubicBezTo>
                  <a:pt x="61" y="83"/>
                  <a:pt x="61" y="83"/>
                  <a:pt x="61" y="84"/>
                </a:cubicBezTo>
                <a:cubicBezTo>
                  <a:pt x="60" y="86"/>
                  <a:pt x="59" y="87"/>
                  <a:pt x="57" y="88"/>
                </a:cubicBezTo>
                <a:cubicBezTo>
                  <a:pt x="55" y="88"/>
                  <a:pt x="53" y="89"/>
                  <a:pt x="50" y="90"/>
                </a:cubicBezTo>
                <a:cubicBezTo>
                  <a:pt x="46" y="90"/>
                  <a:pt x="31" y="92"/>
                  <a:pt x="16" y="58"/>
                </a:cubicBezTo>
                <a:cubicBezTo>
                  <a:pt x="0" y="24"/>
                  <a:pt x="11" y="14"/>
                  <a:pt x="14" y="11"/>
                </a:cubicBezTo>
                <a:cubicBezTo>
                  <a:pt x="16" y="9"/>
                  <a:pt x="18" y="7"/>
                  <a:pt x="20" y="6"/>
                </a:cubicBezTo>
                <a:cubicBezTo>
                  <a:pt x="21" y="6"/>
                  <a:pt x="22" y="6"/>
                  <a:pt x="23" y="6"/>
                </a:cubicBezTo>
                <a:cubicBezTo>
                  <a:pt x="24" y="6"/>
                  <a:pt x="24" y="6"/>
                  <a:pt x="25" y="6"/>
                </a:cubicBezTo>
                <a:cubicBezTo>
                  <a:pt x="26" y="6"/>
                  <a:pt x="26" y="7"/>
                  <a:pt x="26" y="8"/>
                </a:cubicBezTo>
                <a:cubicBezTo>
                  <a:pt x="26" y="8"/>
                  <a:pt x="27" y="16"/>
                  <a:pt x="28" y="23"/>
                </a:cubicBezTo>
                <a:cubicBezTo>
                  <a:pt x="29" y="26"/>
                  <a:pt x="27" y="29"/>
                  <a:pt x="23" y="30"/>
                </a:cubicBezTo>
                <a:cubicBezTo>
                  <a:pt x="19" y="31"/>
                  <a:pt x="16" y="36"/>
                  <a:pt x="16" y="40"/>
                </a:cubicBezTo>
                <a:cubicBezTo>
                  <a:pt x="16" y="44"/>
                  <a:pt x="18" y="50"/>
                  <a:pt x="20" y="55"/>
                </a:cubicBezTo>
                <a:close/>
                <a:moveTo>
                  <a:pt x="46" y="29"/>
                </a:moveTo>
                <a:cubicBezTo>
                  <a:pt x="52" y="30"/>
                  <a:pt x="57" y="33"/>
                  <a:pt x="59" y="38"/>
                </a:cubicBezTo>
                <a:cubicBezTo>
                  <a:pt x="61" y="43"/>
                  <a:pt x="60" y="49"/>
                  <a:pt x="57" y="53"/>
                </a:cubicBezTo>
                <a:cubicBezTo>
                  <a:pt x="53" y="50"/>
                  <a:pt x="53" y="50"/>
                  <a:pt x="53" y="50"/>
                </a:cubicBezTo>
                <a:cubicBezTo>
                  <a:pt x="56" y="47"/>
                  <a:pt x="56" y="43"/>
                  <a:pt x="54" y="40"/>
                </a:cubicBezTo>
                <a:cubicBezTo>
                  <a:pt x="53" y="37"/>
                  <a:pt x="50" y="34"/>
                  <a:pt x="46" y="34"/>
                </a:cubicBezTo>
                <a:lnTo>
                  <a:pt x="46" y="29"/>
                </a:lnTo>
                <a:close/>
                <a:moveTo>
                  <a:pt x="64" y="57"/>
                </a:moveTo>
                <a:cubicBezTo>
                  <a:pt x="68" y="51"/>
                  <a:pt x="69" y="42"/>
                  <a:pt x="66" y="35"/>
                </a:cubicBezTo>
                <a:cubicBezTo>
                  <a:pt x="62" y="27"/>
                  <a:pt x="55" y="22"/>
                  <a:pt x="47" y="22"/>
                </a:cubicBezTo>
                <a:cubicBezTo>
                  <a:pt x="47" y="17"/>
                  <a:pt x="47" y="17"/>
                  <a:pt x="47" y="17"/>
                </a:cubicBezTo>
                <a:cubicBezTo>
                  <a:pt x="57" y="18"/>
                  <a:pt x="66" y="24"/>
                  <a:pt x="70" y="33"/>
                </a:cubicBezTo>
                <a:cubicBezTo>
                  <a:pt x="74" y="42"/>
                  <a:pt x="73" y="52"/>
                  <a:pt x="68" y="60"/>
                </a:cubicBezTo>
                <a:lnTo>
                  <a:pt x="64" y="57"/>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aa-ET">
              <a:solidFill>
                <a:schemeClr val="tx2"/>
              </a:solidFill>
              <a:latin typeface="Lato Light" panose="020F0302020204030203" pitchFamily="34" charset="77"/>
            </a:endParaRPr>
          </a:p>
        </p:txBody>
      </p:sp>
      <p:sp>
        <p:nvSpPr>
          <p:cNvPr id="49" name="Rectángulo 33">
            <a:extLst>
              <a:ext uri="{FF2B5EF4-FFF2-40B4-BE49-F238E27FC236}">
                <a16:creationId xmlns:a16="http://schemas.microsoft.com/office/drawing/2014/main" id="{F87AE92E-6F80-CC1F-7CCA-BDA36AE2E9E1}"/>
              </a:ext>
            </a:extLst>
          </p:cNvPr>
          <p:cNvSpPr/>
          <p:nvPr/>
        </p:nvSpPr>
        <p:spPr>
          <a:xfrm>
            <a:off x="6482126" y="5924439"/>
            <a:ext cx="1735988" cy="307777"/>
          </a:xfrm>
          <a:prstGeom prst="rect">
            <a:avLst/>
          </a:prstGeom>
        </p:spPr>
        <p:txBody>
          <a:bodyPr wrap="none">
            <a:spAutoFit/>
          </a:bodyPr>
          <a:lstStyle/>
          <a:p>
            <a:r>
              <a:rPr lang="en-US" sz="1400" dirty="0">
                <a:solidFill>
                  <a:schemeClr val="bg2"/>
                </a:solidFill>
                <a:latin typeface="Lato Light" panose="020F0302020204030203" pitchFamily="34" charset="77"/>
              </a:rPr>
              <a:t>www.ppthemes.com</a:t>
            </a:r>
          </a:p>
        </p:txBody>
      </p:sp>
      <p:grpSp>
        <p:nvGrpSpPr>
          <p:cNvPr id="50" name="Grupo 34">
            <a:extLst>
              <a:ext uri="{FF2B5EF4-FFF2-40B4-BE49-F238E27FC236}">
                <a16:creationId xmlns:a16="http://schemas.microsoft.com/office/drawing/2014/main" id="{0F1DEE80-1D5F-D493-C01E-425E6CB6A1FB}"/>
              </a:ext>
            </a:extLst>
          </p:cNvPr>
          <p:cNvGrpSpPr/>
          <p:nvPr/>
        </p:nvGrpSpPr>
        <p:grpSpPr>
          <a:xfrm>
            <a:off x="4188175" y="6300440"/>
            <a:ext cx="4611510" cy="333918"/>
            <a:chOff x="925687" y="5291091"/>
            <a:chExt cx="4611510" cy="333918"/>
          </a:xfrm>
        </p:grpSpPr>
        <p:grpSp>
          <p:nvGrpSpPr>
            <p:cNvPr id="51" name="Grupo 94">
              <a:extLst>
                <a:ext uri="{FF2B5EF4-FFF2-40B4-BE49-F238E27FC236}">
                  <a16:creationId xmlns:a16="http://schemas.microsoft.com/office/drawing/2014/main" id="{98FCB1E2-516A-D7CE-F7C3-50C2814A336D}"/>
                </a:ext>
              </a:extLst>
            </p:cNvPr>
            <p:cNvGrpSpPr/>
            <p:nvPr/>
          </p:nvGrpSpPr>
          <p:grpSpPr>
            <a:xfrm>
              <a:off x="1824403" y="5291091"/>
              <a:ext cx="3712794" cy="333918"/>
              <a:chOff x="5211071" y="3776135"/>
              <a:chExt cx="3712794" cy="333918"/>
            </a:xfrm>
          </p:grpSpPr>
          <p:grpSp>
            <p:nvGrpSpPr>
              <p:cNvPr id="53" name="Grupo 95">
                <a:extLst>
                  <a:ext uri="{FF2B5EF4-FFF2-40B4-BE49-F238E27FC236}">
                    <a16:creationId xmlns:a16="http://schemas.microsoft.com/office/drawing/2014/main" id="{00FB747F-B4CA-89DE-13AF-5C95DB9F91EC}"/>
                  </a:ext>
                </a:extLst>
              </p:cNvPr>
              <p:cNvGrpSpPr/>
              <p:nvPr/>
            </p:nvGrpSpPr>
            <p:grpSpPr>
              <a:xfrm>
                <a:off x="5211071" y="3798933"/>
                <a:ext cx="1657345" cy="311120"/>
                <a:chOff x="5211071" y="3798933"/>
                <a:chExt cx="1657345" cy="311120"/>
              </a:xfrm>
            </p:grpSpPr>
            <p:grpSp>
              <p:nvGrpSpPr>
                <p:cNvPr id="55" name="Группа 1467">
                  <a:extLst>
                    <a:ext uri="{FF2B5EF4-FFF2-40B4-BE49-F238E27FC236}">
                      <a16:creationId xmlns:a16="http://schemas.microsoft.com/office/drawing/2014/main" id="{C53DB0D0-64CD-73D7-F65E-85AB9FFAD51D}"/>
                    </a:ext>
                  </a:extLst>
                </p:cNvPr>
                <p:cNvGrpSpPr>
                  <a:grpSpLocks noChangeAspect="1"/>
                </p:cNvGrpSpPr>
                <p:nvPr/>
              </p:nvGrpSpPr>
              <p:grpSpPr bwMode="auto">
                <a:xfrm>
                  <a:off x="6560223" y="3800536"/>
                  <a:ext cx="308193" cy="309517"/>
                  <a:chOff x="1398588" y="1611313"/>
                  <a:chExt cx="1108075" cy="1112838"/>
                </a:xfrm>
                <a:effectLst>
                  <a:outerShdw blurRad="279400" dist="127000" dir="2700000" algn="tl" rotWithShape="0">
                    <a:prstClr val="black">
                      <a:alpha val="31000"/>
                    </a:prstClr>
                  </a:outerShdw>
                </a:effectLst>
              </p:grpSpPr>
              <p:sp>
                <p:nvSpPr>
                  <p:cNvPr id="69" name="Oval 1207">
                    <a:extLst>
                      <a:ext uri="{FF2B5EF4-FFF2-40B4-BE49-F238E27FC236}">
                        <a16:creationId xmlns:a16="http://schemas.microsoft.com/office/drawing/2014/main" id="{B430C407-800A-4DE8-033D-67AFBD6F70C4}"/>
                      </a:ext>
                    </a:extLst>
                  </p:cNvPr>
                  <p:cNvSpPr>
                    <a:spLocks noChangeArrowheads="1"/>
                  </p:cNvSpPr>
                  <p:nvPr/>
                </p:nvSpPr>
                <p:spPr bwMode="auto">
                  <a:xfrm>
                    <a:off x="1398588" y="1611313"/>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dirty="0">
                      <a:solidFill>
                        <a:schemeClr val="bg2"/>
                      </a:solidFill>
                    </a:endParaRPr>
                  </a:p>
                </p:txBody>
              </p:sp>
              <p:sp>
                <p:nvSpPr>
                  <p:cNvPr id="70" name="Freeform 1208">
                    <a:extLst>
                      <a:ext uri="{FF2B5EF4-FFF2-40B4-BE49-F238E27FC236}">
                        <a16:creationId xmlns:a16="http://schemas.microsoft.com/office/drawing/2014/main" id="{2DE31491-03EA-5523-B5CF-B0751C38630C}"/>
                      </a:ext>
                    </a:extLst>
                  </p:cNvPr>
                  <p:cNvSpPr>
                    <a:spLocks/>
                  </p:cNvSpPr>
                  <p:nvPr/>
                </p:nvSpPr>
                <p:spPr bwMode="auto">
                  <a:xfrm>
                    <a:off x="1774824" y="1824039"/>
                    <a:ext cx="354013" cy="685801"/>
                  </a:xfrm>
                  <a:custGeom>
                    <a:avLst/>
                    <a:gdLst>
                      <a:gd name="T0" fmla="*/ 354012 w 93"/>
                      <a:gd name="T1" fmla="*/ 114300 h 180"/>
                      <a:gd name="T2" fmla="*/ 289300 w 93"/>
                      <a:gd name="T3" fmla="*/ 114300 h 180"/>
                      <a:gd name="T4" fmla="*/ 228395 w 93"/>
                      <a:gd name="T5" fmla="*/ 171450 h 180"/>
                      <a:gd name="T6" fmla="*/ 228395 w 93"/>
                      <a:gd name="T7" fmla="*/ 251460 h 180"/>
                      <a:gd name="T8" fmla="*/ 350205 w 93"/>
                      <a:gd name="T9" fmla="*/ 251460 h 180"/>
                      <a:gd name="T10" fmla="*/ 334979 w 93"/>
                      <a:gd name="T11" fmla="*/ 373380 h 180"/>
                      <a:gd name="T12" fmla="*/ 228395 w 93"/>
                      <a:gd name="T13" fmla="*/ 373380 h 180"/>
                      <a:gd name="T14" fmla="*/ 228395 w 93"/>
                      <a:gd name="T15" fmla="*/ 685800 h 180"/>
                      <a:gd name="T16" fmla="*/ 102778 w 93"/>
                      <a:gd name="T17" fmla="*/ 685800 h 180"/>
                      <a:gd name="T18" fmla="*/ 102778 w 93"/>
                      <a:gd name="T19" fmla="*/ 373380 h 180"/>
                      <a:gd name="T20" fmla="*/ 0 w 93"/>
                      <a:gd name="T21" fmla="*/ 373380 h 180"/>
                      <a:gd name="T22" fmla="*/ 0 w 93"/>
                      <a:gd name="T23" fmla="*/ 251460 h 180"/>
                      <a:gd name="T24" fmla="*/ 102778 w 93"/>
                      <a:gd name="T25" fmla="*/ 251460 h 180"/>
                      <a:gd name="T26" fmla="*/ 102778 w 93"/>
                      <a:gd name="T27" fmla="*/ 160020 h 180"/>
                      <a:gd name="T28" fmla="*/ 262654 w 93"/>
                      <a:gd name="T29" fmla="*/ 0 h 180"/>
                      <a:gd name="T30" fmla="*/ 354012 w 93"/>
                      <a:gd name="T31" fmla="*/ 3810 h 180"/>
                      <a:gd name="T32" fmla="*/ 354012 w 93"/>
                      <a:gd name="T33" fmla="*/ 114300 h 18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93" h="180">
                        <a:moveTo>
                          <a:pt x="93" y="30"/>
                        </a:moveTo>
                        <a:cubicBezTo>
                          <a:pt x="76" y="30"/>
                          <a:pt x="76" y="30"/>
                          <a:pt x="76" y="30"/>
                        </a:cubicBezTo>
                        <a:cubicBezTo>
                          <a:pt x="63" y="30"/>
                          <a:pt x="60" y="36"/>
                          <a:pt x="60" y="45"/>
                        </a:cubicBezTo>
                        <a:cubicBezTo>
                          <a:pt x="60" y="66"/>
                          <a:pt x="60" y="66"/>
                          <a:pt x="60" y="66"/>
                        </a:cubicBezTo>
                        <a:cubicBezTo>
                          <a:pt x="92" y="66"/>
                          <a:pt x="92" y="66"/>
                          <a:pt x="92" y="66"/>
                        </a:cubicBezTo>
                        <a:cubicBezTo>
                          <a:pt x="88" y="98"/>
                          <a:pt x="88" y="98"/>
                          <a:pt x="88" y="98"/>
                        </a:cubicBezTo>
                        <a:cubicBezTo>
                          <a:pt x="60" y="98"/>
                          <a:pt x="60" y="98"/>
                          <a:pt x="60" y="98"/>
                        </a:cubicBezTo>
                        <a:cubicBezTo>
                          <a:pt x="60" y="180"/>
                          <a:pt x="60" y="180"/>
                          <a:pt x="60" y="180"/>
                        </a:cubicBezTo>
                        <a:cubicBezTo>
                          <a:pt x="27" y="180"/>
                          <a:pt x="27" y="180"/>
                          <a:pt x="27" y="180"/>
                        </a:cubicBezTo>
                        <a:cubicBezTo>
                          <a:pt x="27" y="98"/>
                          <a:pt x="27" y="98"/>
                          <a:pt x="27" y="98"/>
                        </a:cubicBezTo>
                        <a:cubicBezTo>
                          <a:pt x="0" y="98"/>
                          <a:pt x="0" y="98"/>
                          <a:pt x="0" y="98"/>
                        </a:cubicBezTo>
                        <a:cubicBezTo>
                          <a:pt x="0" y="66"/>
                          <a:pt x="0" y="66"/>
                          <a:pt x="0" y="66"/>
                        </a:cubicBezTo>
                        <a:cubicBezTo>
                          <a:pt x="27" y="66"/>
                          <a:pt x="27" y="66"/>
                          <a:pt x="27" y="66"/>
                        </a:cubicBezTo>
                        <a:cubicBezTo>
                          <a:pt x="27" y="42"/>
                          <a:pt x="27" y="42"/>
                          <a:pt x="27" y="42"/>
                        </a:cubicBezTo>
                        <a:cubicBezTo>
                          <a:pt x="27" y="15"/>
                          <a:pt x="44" y="0"/>
                          <a:pt x="69" y="0"/>
                        </a:cubicBezTo>
                        <a:cubicBezTo>
                          <a:pt x="80" y="0"/>
                          <a:pt x="90" y="1"/>
                          <a:pt x="93" y="1"/>
                        </a:cubicBezTo>
                        <a:lnTo>
                          <a:pt x="93" y="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56" name="Группа 1470">
                  <a:extLst>
                    <a:ext uri="{FF2B5EF4-FFF2-40B4-BE49-F238E27FC236}">
                      <a16:creationId xmlns:a16="http://schemas.microsoft.com/office/drawing/2014/main" id="{EC0FBFB5-CB9E-8ABE-5F13-42710E6B9425}"/>
                    </a:ext>
                  </a:extLst>
                </p:cNvPr>
                <p:cNvGrpSpPr>
                  <a:grpSpLocks noChangeAspect="1"/>
                </p:cNvGrpSpPr>
                <p:nvPr/>
              </p:nvGrpSpPr>
              <p:grpSpPr bwMode="auto">
                <a:xfrm>
                  <a:off x="5659921" y="3798933"/>
                  <a:ext cx="309076" cy="309517"/>
                  <a:chOff x="4791075" y="1611313"/>
                  <a:chExt cx="1111250" cy="1112838"/>
                </a:xfrm>
                <a:effectLst>
                  <a:outerShdw blurRad="279400" dist="127000" dir="2700000" algn="tl" rotWithShape="0">
                    <a:prstClr val="black">
                      <a:alpha val="31000"/>
                    </a:prstClr>
                  </a:outerShdw>
                </a:effectLst>
              </p:grpSpPr>
              <p:sp>
                <p:nvSpPr>
                  <p:cNvPr id="66" name="Oval 1222">
                    <a:extLst>
                      <a:ext uri="{FF2B5EF4-FFF2-40B4-BE49-F238E27FC236}">
                        <a16:creationId xmlns:a16="http://schemas.microsoft.com/office/drawing/2014/main" id="{86B25715-4539-C9FB-D373-54AC13D4BB23}"/>
                      </a:ext>
                    </a:extLst>
                  </p:cNvPr>
                  <p:cNvSpPr>
                    <a:spLocks noChangeArrowheads="1"/>
                  </p:cNvSpPr>
                  <p:nvPr/>
                </p:nvSpPr>
                <p:spPr bwMode="auto">
                  <a:xfrm>
                    <a:off x="4791075" y="1611313"/>
                    <a:ext cx="1111250"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dirty="0">
                      <a:solidFill>
                        <a:schemeClr val="bg2"/>
                      </a:solidFill>
                    </a:endParaRPr>
                  </a:p>
                </p:txBody>
              </p:sp>
              <p:sp>
                <p:nvSpPr>
                  <p:cNvPr id="67" name="Freeform 1223">
                    <a:extLst>
                      <a:ext uri="{FF2B5EF4-FFF2-40B4-BE49-F238E27FC236}">
                        <a16:creationId xmlns:a16="http://schemas.microsoft.com/office/drawing/2014/main" id="{1426FD5A-6CA5-05AD-CF98-DB2A3E8C1060}"/>
                      </a:ext>
                    </a:extLst>
                  </p:cNvPr>
                  <p:cNvSpPr>
                    <a:spLocks/>
                  </p:cNvSpPr>
                  <p:nvPr/>
                </p:nvSpPr>
                <p:spPr bwMode="auto">
                  <a:xfrm>
                    <a:off x="4981575" y="1908175"/>
                    <a:ext cx="730250" cy="514350"/>
                  </a:xfrm>
                  <a:custGeom>
                    <a:avLst/>
                    <a:gdLst>
                      <a:gd name="T0" fmla="*/ 715036 w 192"/>
                      <a:gd name="T1" fmla="*/ 80010 h 135"/>
                      <a:gd name="T2" fmla="*/ 650379 w 192"/>
                      <a:gd name="T3" fmla="*/ 15240 h 135"/>
                      <a:gd name="T4" fmla="*/ 365125 w 192"/>
                      <a:gd name="T5" fmla="*/ 0 h 135"/>
                      <a:gd name="T6" fmla="*/ 79871 w 192"/>
                      <a:gd name="T7" fmla="*/ 15240 h 135"/>
                      <a:gd name="T8" fmla="*/ 15214 w 192"/>
                      <a:gd name="T9" fmla="*/ 80010 h 135"/>
                      <a:gd name="T10" fmla="*/ 0 w 192"/>
                      <a:gd name="T11" fmla="*/ 259080 h 135"/>
                      <a:gd name="T12" fmla="*/ 15214 w 192"/>
                      <a:gd name="T13" fmla="*/ 434340 h 135"/>
                      <a:gd name="T14" fmla="*/ 79871 w 192"/>
                      <a:gd name="T15" fmla="*/ 499110 h 135"/>
                      <a:gd name="T16" fmla="*/ 365125 w 192"/>
                      <a:gd name="T17" fmla="*/ 514350 h 135"/>
                      <a:gd name="T18" fmla="*/ 650379 w 192"/>
                      <a:gd name="T19" fmla="*/ 499110 h 135"/>
                      <a:gd name="T20" fmla="*/ 715036 w 192"/>
                      <a:gd name="T21" fmla="*/ 434340 h 135"/>
                      <a:gd name="T22" fmla="*/ 730250 w 192"/>
                      <a:gd name="T23" fmla="*/ 259080 h 135"/>
                      <a:gd name="T24" fmla="*/ 715036 w 192"/>
                      <a:gd name="T25" fmla="*/ 80010 h 1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2" h="135">
                        <a:moveTo>
                          <a:pt x="188" y="21"/>
                        </a:moveTo>
                        <a:cubicBezTo>
                          <a:pt x="186" y="13"/>
                          <a:pt x="180" y="7"/>
                          <a:pt x="171" y="4"/>
                        </a:cubicBezTo>
                        <a:cubicBezTo>
                          <a:pt x="156" y="0"/>
                          <a:pt x="96" y="0"/>
                          <a:pt x="96" y="0"/>
                        </a:cubicBezTo>
                        <a:cubicBezTo>
                          <a:pt x="96" y="0"/>
                          <a:pt x="36" y="0"/>
                          <a:pt x="21" y="4"/>
                        </a:cubicBezTo>
                        <a:cubicBezTo>
                          <a:pt x="12" y="7"/>
                          <a:pt x="6" y="13"/>
                          <a:pt x="4" y="21"/>
                        </a:cubicBezTo>
                        <a:cubicBezTo>
                          <a:pt x="0" y="37"/>
                          <a:pt x="0" y="68"/>
                          <a:pt x="0" y="68"/>
                        </a:cubicBezTo>
                        <a:cubicBezTo>
                          <a:pt x="0" y="68"/>
                          <a:pt x="0" y="99"/>
                          <a:pt x="4" y="114"/>
                        </a:cubicBezTo>
                        <a:cubicBezTo>
                          <a:pt x="6" y="123"/>
                          <a:pt x="12" y="129"/>
                          <a:pt x="21" y="131"/>
                        </a:cubicBezTo>
                        <a:cubicBezTo>
                          <a:pt x="36" y="135"/>
                          <a:pt x="96" y="135"/>
                          <a:pt x="96" y="135"/>
                        </a:cubicBezTo>
                        <a:cubicBezTo>
                          <a:pt x="96" y="135"/>
                          <a:pt x="156" y="135"/>
                          <a:pt x="171" y="131"/>
                        </a:cubicBezTo>
                        <a:cubicBezTo>
                          <a:pt x="180" y="129"/>
                          <a:pt x="186" y="123"/>
                          <a:pt x="188" y="114"/>
                        </a:cubicBezTo>
                        <a:cubicBezTo>
                          <a:pt x="192" y="99"/>
                          <a:pt x="192" y="68"/>
                          <a:pt x="192" y="68"/>
                        </a:cubicBezTo>
                        <a:cubicBezTo>
                          <a:pt x="192" y="68"/>
                          <a:pt x="192" y="37"/>
                          <a:pt x="188" y="2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68" name="Freeform 1224">
                    <a:extLst>
                      <a:ext uri="{FF2B5EF4-FFF2-40B4-BE49-F238E27FC236}">
                        <a16:creationId xmlns:a16="http://schemas.microsoft.com/office/drawing/2014/main" id="{F4D16C81-2094-37E5-D262-912C70F46714}"/>
                      </a:ext>
                    </a:extLst>
                  </p:cNvPr>
                  <p:cNvSpPr>
                    <a:spLocks/>
                  </p:cNvSpPr>
                  <p:nvPr/>
                </p:nvSpPr>
                <p:spPr bwMode="auto">
                  <a:xfrm>
                    <a:off x="5273674" y="2057402"/>
                    <a:ext cx="190498" cy="220664"/>
                  </a:xfrm>
                  <a:custGeom>
                    <a:avLst/>
                    <a:gdLst>
                      <a:gd name="T0" fmla="*/ 0 w 120"/>
                      <a:gd name="T1" fmla="*/ 220663 h 139"/>
                      <a:gd name="T2" fmla="*/ 190500 w 120"/>
                      <a:gd name="T3" fmla="*/ 109538 h 139"/>
                      <a:gd name="T4" fmla="*/ 0 w 120"/>
                      <a:gd name="T5" fmla="*/ 0 h 139"/>
                      <a:gd name="T6" fmla="*/ 0 w 120"/>
                      <a:gd name="T7" fmla="*/ 220663 h 13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0" h="139">
                        <a:moveTo>
                          <a:pt x="0" y="139"/>
                        </a:moveTo>
                        <a:lnTo>
                          <a:pt x="120" y="69"/>
                        </a:lnTo>
                        <a:lnTo>
                          <a:pt x="0" y="0"/>
                        </a:lnTo>
                        <a:lnTo>
                          <a:pt x="0" y="139"/>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57" name="Группа 1468">
                  <a:extLst>
                    <a:ext uri="{FF2B5EF4-FFF2-40B4-BE49-F238E27FC236}">
                      <a16:creationId xmlns:a16="http://schemas.microsoft.com/office/drawing/2014/main" id="{E9EB4790-6E4A-260C-753E-F89AF5106FE3}"/>
                    </a:ext>
                  </a:extLst>
                </p:cNvPr>
                <p:cNvGrpSpPr>
                  <a:grpSpLocks noChangeAspect="1"/>
                </p:cNvGrpSpPr>
                <p:nvPr/>
              </p:nvGrpSpPr>
              <p:grpSpPr bwMode="auto">
                <a:xfrm>
                  <a:off x="5211071" y="3799975"/>
                  <a:ext cx="308192" cy="309517"/>
                  <a:chOff x="1398588" y="3241675"/>
                  <a:chExt cx="1108075" cy="1112838"/>
                </a:xfrm>
                <a:effectLst>
                  <a:outerShdw blurRad="279400" dist="127000" dir="2700000" algn="tl" rotWithShape="0">
                    <a:prstClr val="black">
                      <a:alpha val="31000"/>
                    </a:prstClr>
                  </a:outerShdw>
                </a:effectLst>
              </p:grpSpPr>
              <p:sp>
                <p:nvSpPr>
                  <p:cNvPr id="64" name="Oval 1226">
                    <a:extLst>
                      <a:ext uri="{FF2B5EF4-FFF2-40B4-BE49-F238E27FC236}">
                        <a16:creationId xmlns:a16="http://schemas.microsoft.com/office/drawing/2014/main" id="{E0C9F7C0-C7F2-24C5-B3A4-0C191B84BA1E}"/>
                      </a:ext>
                    </a:extLst>
                  </p:cNvPr>
                  <p:cNvSpPr>
                    <a:spLocks noChangeArrowheads="1"/>
                  </p:cNvSpPr>
                  <p:nvPr/>
                </p:nvSpPr>
                <p:spPr bwMode="auto">
                  <a:xfrm>
                    <a:off x="1398588" y="3241675"/>
                    <a:ext cx="1108075" cy="1112838"/>
                  </a:xfrm>
                  <a:prstGeom prst="ellipse">
                    <a:avLst/>
                  </a:pr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dirty="0">
                      <a:solidFill>
                        <a:schemeClr val="bg2"/>
                      </a:solidFill>
                    </a:endParaRPr>
                  </a:p>
                </p:txBody>
              </p:sp>
              <p:sp>
                <p:nvSpPr>
                  <p:cNvPr id="65" name="Freeform 1227">
                    <a:extLst>
                      <a:ext uri="{FF2B5EF4-FFF2-40B4-BE49-F238E27FC236}">
                        <a16:creationId xmlns:a16="http://schemas.microsoft.com/office/drawing/2014/main" id="{07C87528-74BD-D6EF-AA8F-14D1B8D65119}"/>
                      </a:ext>
                    </a:extLst>
                  </p:cNvPr>
                  <p:cNvSpPr>
                    <a:spLocks noEditPoints="1"/>
                  </p:cNvSpPr>
                  <p:nvPr/>
                </p:nvSpPr>
                <p:spPr bwMode="auto">
                  <a:xfrm>
                    <a:off x="1611313" y="3519488"/>
                    <a:ext cx="681037" cy="557213"/>
                  </a:xfrm>
                  <a:custGeom>
                    <a:avLst/>
                    <a:gdLst>
                      <a:gd name="T0" fmla="*/ 681037 w 179"/>
                      <a:gd name="T1" fmla="*/ 64881 h 146"/>
                      <a:gd name="T2" fmla="*/ 601139 w 179"/>
                      <a:gd name="T3" fmla="*/ 87780 h 146"/>
                      <a:gd name="T4" fmla="*/ 662014 w 179"/>
                      <a:gd name="T5" fmla="*/ 11450 h 146"/>
                      <a:gd name="T6" fmla="*/ 574506 w 179"/>
                      <a:gd name="T7" fmla="*/ 41982 h 146"/>
                      <a:gd name="T8" fmla="*/ 471780 w 179"/>
                      <a:gd name="T9" fmla="*/ 0 h 146"/>
                      <a:gd name="T10" fmla="*/ 331007 w 179"/>
                      <a:gd name="T11" fmla="*/ 141212 h 146"/>
                      <a:gd name="T12" fmla="*/ 334811 w 179"/>
                      <a:gd name="T13" fmla="*/ 171744 h 146"/>
                      <a:gd name="T14" fmla="*/ 45656 w 179"/>
                      <a:gd name="T15" fmla="*/ 26716 h 146"/>
                      <a:gd name="T16" fmla="*/ 26633 w 179"/>
                      <a:gd name="T17" fmla="*/ 95413 h 146"/>
                      <a:gd name="T18" fmla="*/ 91312 w 179"/>
                      <a:gd name="T19" fmla="*/ 213726 h 146"/>
                      <a:gd name="T20" fmla="*/ 26633 w 179"/>
                      <a:gd name="T21" fmla="*/ 194643 h 146"/>
                      <a:gd name="T22" fmla="*/ 26633 w 179"/>
                      <a:gd name="T23" fmla="*/ 198459 h 146"/>
                      <a:gd name="T24" fmla="*/ 136968 w 179"/>
                      <a:gd name="T25" fmla="*/ 335854 h 146"/>
                      <a:gd name="T26" fmla="*/ 102726 w 179"/>
                      <a:gd name="T27" fmla="*/ 339671 h 146"/>
                      <a:gd name="T28" fmla="*/ 76094 w 179"/>
                      <a:gd name="T29" fmla="*/ 335854 h 146"/>
                      <a:gd name="T30" fmla="*/ 205453 w 179"/>
                      <a:gd name="T31" fmla="*/ 435084 h 146"/>
                      <a:gd name="T32" fmla="*/ 30437 w 179"/>
                      <a:gd name="T33" fmla="*/ 496149 h 146"/>
                      <a:gd name="T34" fmla="*/ 0 w 179"/>
                      <a:gd name="T35" fmla="*/ 492332 h 146"/>
                      <a:gd name="T36" fmla="*/ 213062 w 179"/>
                      <a:gd name="T37" fmla="*/ 557213 h 146"/>
                      <a:gd name="T38" fmla="*/ 612553 w 179"/>
                      <a:gd name="T39" fmla="*/ 156478 h 146"/>
                      <a:gd name="T40" fmla="*/ 612553 w 179"/>
                      <a:gd name="T41" fmla="*/ 137395 h 146"/>
                      <a:gd name="T42" fmla="*/ 681037 w 179"/>
                      <a:gd name="T43" fmla="*/ 64881 h 146"/>
                      <a:gd name="T44" fmla="*/ 681037 w 179"/>
                      <a:gd name="T45" fmla="*/ 64881 h 146"/>
                      <a:gd name="T46" fmla="*/ 681037 w 179"/>
                      <a:gd name="T47" fmla="*/ 64881 h 14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79" h="146">
                        <a:moveTo>
                          <a:pt x="179" y="17"/>
                        </a:moveTo>
                        <a:cubicBezTo>
                          <a:pt x="173" y="20"/>
                          <a:pt x="166" y="22"/>
                          <a:pt x="158" y="23"/>
                        </a:cubicBezTo>
                        <a:cubicBezTo>
                          <a:pt x="166" y="18"/>
                          <a:pt x="172" y="11"/>
                          <a:pt x="174" y="3"/>
                        </a:cubicBezTo>
                        <a:cubicBezTo>
                          <a:pt x="167" y="7"/>
                          <a:pt x="159" y="10"/>
                          <a:pt x="151" y="11"/>
                        </a:cubicBezTo>
                        <a:cubicBezTo>
                          <a:pt x="144" y="4"/>
                          <a:pt x="135" y="0"/>
                          <a:pt x="124" y="0"/>
                        </a:cubicBezTo>
                        <a:cubicBezTo>
                          <a:pt x="104" y="0"/>
                          <a:pt x="87" y="16"/>
                          <a:pt x="87" y="37"/>
                        </a:cubicBezTo>
                        <a:cubicBezTo>
                          <a:pt x="87" y="40"/>
                          <a:pt x="88" y="42"/>
                          <a:pt x="88" y="45"/>
                        </a:cubicBezTo>
                        <a:cubicBezTo>
                          <a:pt x="58" y="44"/>
                          <a:pt x="30" y="29"/>
                          <a:pt x="12" y="7"/>
                        </a:cubicBezTo>
                        <a:cubicBezTo>
                          <a:pt x="9" y="12"/>
                          <a:pt x="7" y="18"/>
                          <a:pt x="7" y="25"/>
                        </a:cubicBezTo>
                        <a:cubicBezTo>
                          <a:pt x="7" y="38"/>
                          <a:pt x="14" y="49"/>
                          <a:pt x="24" y="56"/>
                        </a:cubicBezTo>
                        <a:cubicBezTo>
                          <a:pt x="17" y="56"/>
                          <a:pt x="12" y="54"/>
                          <a:pt x="7" y="51"/>
                        </a:cubicBezTo>
                        <a:cubicBezTo>
                          <a:pt x="7" y="51"/>
                          <a:pt x="7" y="52"/>
                          <a:pt x="7" y="52"/>
                        </a:cubicBezTo>
                        <a:cubicBezTo>
                          <a:pt x="7" y="70"/>
                          <a:pt x="20" y="84"/>
                          <a:pt x="36" y="88"/>
                        </a:cubicBezTo>
                        <a:cubicBezTo>
                          <a:pt x="33" y="89"/>
                          <a:pt x="30" y="89"/>
                          <a:pt x="27" y="89"/>
                        </a:cubicBezTo>
                        <a:cubicBezTo>
                          <a:pt x="24" y="89"/>
                          <a:pt x="22" y="89"/>
                          <a:pt x="20" y="88"/>
                        </a:cubicBezTo>
                        <a:cubicBezTo>
                          <a:pt x="24" y="103"/>
                          <a:pt x="38" y="114"/>
                          <a:pt x="54" y="114"/>
                        </a:cubicBezTo>
                        <a:cubicBezTo>
                          <a:pt x="42" y="124"/>
                          <a:pt x="26" y="130"/>
                          <a:pt x="8" y="130"/>
                        </a:cubicBezTo>
                        <a:cubicBezTo>
                          <a:pt x="5" y="130"/>
                          <a:pt x="2" y="130"/>
                          <a:pt x="0" y="129"/>
                        </a:cubicBezTo>
                        <a:cubicBezTo>
                          <a:pt x="16" y="140"/>
                          <a:pt x="35" y="146"/>
                          <a:pt x="56" y="146"/>
                        </a:cubicBezTo>
                        <a:cubicBezTo>
                          <a:pt x="124" y="146"/>
                          <a:pt x="161" y="90"/>
                          <a:pt x="161" y="41"/>
                        </a:cubicBezTo>
                        <a:cubicBezTo>
                          <a:pt x="161" y="39"/>
                          <a:pt x="161" y="38"/>
                          <a:pt x="161" y="36"/>
                        </a:cubicBezTo>
                        <a:cubicBezTo>
                          <a:pt x="168" y="31"/>
                          <a:pt x="174" y="25"/>
                          <a:pt x="179" y="17"/>
                        </a:cubicBezTo>
                        <a:close/>
                        <a:moveTo>
                          <a:pt x="179" y="17"/>
                        </a:moveTo>
                        <a:cubicBezTo>
                          <a:pt x="179" y="17"/>
                          <a:pt x="179" y="17"/>
                          <a:pt x="179" y="17"/>
                        </a:cubicBezTo>
                      </a:path>
                    </a:pathLst>
                  </a:custGeom>
                  <a:solidFill>
                    <a:srgbClr val="F1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grpSp>
            <p:grpSp>
              <p:nvGrpSpPr>
                <p:cNvPr id="58" name="Group 263">
                  <a:extLst>
                    <a:ext uri="{FF2B5EF4-FFF2-40B4-BE49-F238E27FC236}">
                      <a16:creationId xmlns:a16="http://schemas.microsoft.com/office/drawing/2014/main" id="{BAF8B449-881C-028A-F135-7C4A12DF8B13}"/>
                    </a:ext>
                  </a:extLst>
                </p:cNvPr>
                <p:cNvGrpSpPr>
                  <a:grpSpLocks noChangeAspect="1"/>
                </p:cNvGrpSpPr>
                <p:nvPr/>
              </p:nvGrpSpPr>
              <p:grpSpPr>
                <a:xfrm>
                  <a:off x="6110021" y="3800247"/>
                  <a:ext cx="309517" cy="309517"/>
                  <a:chOff x="1606550" y="2179638"/>
                  <a:chExt cx="1858963" cy="1858962"/>
                </a:xfrm>
              </p:grpSpPr>
              <p:sp>
                <p:nvSpPr>
                  <p:cNvPr id="59" name="Oval 445">
                    <a:extLst>
                      <a:ext uri="{FF2B5EF4-FFF2-40B4-BE49-F238E27FC236}">
                        <a16:creationId xmlns:a16="http://schemas.microsoft.com/office/drawing/2014/main" id="{31187F4E-103F-5A63-05FA-BC1CF8004629}"/>
                      </a:ext>
                    </a:extLst>
                  </p:cNvPr>
                  <p:cNvSpPr>
                    <a:spLocks noChangeArrowheads="1"/>
                  </p:cNvSpPr>
                  <p:nvPr/>
                </p:nvSpPr>
                <p:spPr bwMode="auto">
                  <a:xfrm>
                    <a:off x="1606550" y="2179638"/>
                    <a:ext cx="1858963" cy="1858962"/>
                  </a:xfrm>
                  <a:prstGeom prst="ellipse">
                    <a:avLst/>
                  </a:prstGeom>
                  <a:solidFill>
                    <a:schemeClr val="accent4"/>
                  </a:solidFill>
                  <a:ln>
                    <a:noFill/>
                  </a:ln>
                  <a:effectLst/>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lIns="365760" tIns="0" rIns="182880" bIns="1188720" rtlCol="0" anchor="b" anchorCtr="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spcBef>
                        <a:spcPts val="1000"/>
                      </a:spcBef>
                    </a:pPr>
                    <a:endParaRPr lang="ru-RU" altLang="ru-RU" sz="1000" dirty="0">
                      <a:solidFill>
                        <a:schemeClr val="bg2"/>
                      </a:solidFill>
                    </a:endParaRPr>
                  </a:p>
                </p:txBody>
              </p:sp>
              <p:grpSp>
                <p:nvGrpSpPr>
                  <p:cNvPr id="60" name="Group 265">
                    <a:extLst>
                      <a:ext uri="{FF2B5EF4-FFF2-40B4-BE49-F238E27FC236}">
                        <a16:creationId xmlns:a16="http://schemas.microsoft.com/office/drawing/2014/main" id="{BB73D4C0-E2A1-00A4-8B30-A4ED12643C74}"/>
                      </a:ext>
                    </a:extLst>
                  </p:cNvPr>
                  <p:cNvGrpSpPr/>
                  <p:nvPr/>
                </p:nvGrpSpPr>
                <p:grpSpPr>
                  <a:xfrm>
                    <a:off x="2027238" y="2597150"/>
                    <a:ext cx="1019175" cy="1023937"/>
                    <a:chOff x="2027238" y="2597150"/>
                    <a:chExt cx="1019175" cy="1023937"/>
                  </a:xfrm>
                </p:grpSpPr>
                <p:sp>
                  <p:nvSpPr>
                    <p:cNvPr id="61" name="Freeform 446">
                      <a:extLst>
                        <a:ext uri="{FF2B5EF4-FFF2-40B4-BE49-F238E27FC236}">
                          <a16:creationId xmlns:a16="http://schemas.microsoft.com/office/drawing/2014/main" id="{87CA3A11-0DA4-A06C-7EB5-46D94F56D072}"/>
                        </a:ext>
                      </a:extLst>
                    </p:cNvPr>
                    <p:cNvSpPr>
                      <a:spLocks noEditPoints="1"/>
                    </p:cNvSpPr>
                    <p:nvPr/>
                  </p:nvSpPr>
                  <p:spPr bwMode="auto">
                    <a:xfrm>
                      <a:off x="2027238" y="2597150"/>
                      <a:ext cx="1019175" cy="1023937"/>
                    </a:xfrm>
                    <a:custGeom>
                      <a:avLst/>
                      <a:gdLst>
                        <a:gd name="T0" fmla="*/ 726883 w 265"/>
                        <a:gd name="T1" fmla="*/ 0 h 266"/>
                        <a:gd name="T2" fmla="*/ 292292 w 265"/>
                        <a:gd name="T3" fmla="*/ 0 h 266"/>
                        <a:gd name="T4" fmla="*/ 0 w 265"/>
                        <a:gd name="T5" fmla="*/ 296403 h 266"/>
                        <a:gd name="T6" fmla="*/ 0 w 265"/>
                        <a:gd name="T7" fmla="*/ 727535 h 266"/>
                        <a:gd name="T8" fmla="*/ 292292 w 265"/>
                        <a:gd name="T9" fmla="*/ 1023938 h 266"/>
                        <a:gd name="T10" fmla="*/ 726883 w 265"/>
                        <a:gd name="T11" fmla="*/ 1023938 h 266"/>
                        <a:gd name="T12" fmla="*/ 1019175 w 265"/>
                        <a:gd name="T13" fmla="*/ 727535 h 266"/>
                        <a:gd name="T14" fmla="*/ 1019175 w 265"/>
                        <a:gd name="T15" fmla="*/ 296403 h 266"/>
                        <a:gd name="T16" fmla="*/ 726883 w 265"/>
                        <a:gd name="T17" fmla="*/ 0 h 266"/>
                        <a:gd name="T18" fmla="*/ 926872 w 265"/>
                        <a:gd name="T19" fmla="*/ 735234 h 266"/>
                        <a:gd name="T20" fmla="*/ 730729 w 265"/>
                        <a:gd name="T21" fmla="*/ 931553 h 266"/>
                        <a:gd name="T22" fmla="*/ 288446 w 265"/>
                        <a:gd name="T23" fmla="*/ 931553 h 266"/>
                        <a:gd name="T24" fmla="*/ 92303 w 265"/>
                        <a:gd name="T25" fmla="*/ 735234 h 266"/>
                        <a:gd name="T26" fmla="*/ 92303 w 265"/>
                        <a:gd name="T27" fmla="*/ 292554 h 266"/>
                        <a:gd name="T28" fmla="*/ 288446 w 265"/>
                        <a:gd name="T29" fmla="*/ 96235 h 266"/>
                        <a:gd name="T30" fmla="*/ 730729 w 265"/>
                        <a:gd name="T31" fmla="*/ 96235 h 266"/>
                        <a:gd name="T32" fmla="*/ 926872 w 265"/>
                        <a:gd name="T33" fmla="*/ 292554 h 266"/>
                        <a:gd name="T34" fmla="*/ 926872 w 265"/>
                        <a:gd name="T35" fmla="*/ 735234 h 26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65" h="266">
                          <a:moveTo>
                            <a:pt x="189" y="0"/>
                          </a:moveTo>
                          <a:cubicBezTo>
                            <a:pt x="76" y="0"/>
                            <a:pt x="76" y="0"/>
                            <a:pt x="76" y="0"/>
                          </a:cubicBezTo>
                          <a:cubicBezTo>
                            <a:pt x="34" y="0"/>
                            <a:pt x="0" y="34"/>
                            <a:pt x="0" y="77"/>
                          </a:cubicBezTo>
                          <a:cubicBezTo>
                            <a:pt x="0" y="189"/>
                            <a:pt x="0" y="189"/>
                            <a:pt x="0" y="189"/>
                          </a:cubicBezTo>
                          <a:cubicBezTo>
                            <a:pt x="0" y="232"/>
                            <a:pt x="34" y="266"/>
                            <a:pt x="76" y="266"/>
                          </a:cubicBezTo>
                          <a:cubicBezTo>
                            <a:pt x="189" y="266"/>
                            <a:pt x="189" y="266"/>
                            <a:pt x="189" y="266"/>
                          </a:cubicBezTo>
                          <a:cubicBezTo>
                            <a:pt x="231" y="266"/>
                            <a:pt x="265" y="232"/>
                            <a:pt x="265" y="189"/>
                          </a:cubicBezTo>
                          <a:cubicBezTo>
                            <a:pt x="265" y="77"/>
                            <a:pt x="265" y="77"/>
                            <a:pt x="265" y="77"/>
                          </a:cubicBezTo>
                          <a:cubicBezTo>
                            <a:pt x="265" y="34"/>
                            <a:pt x="231" y="0"/>
                            <a:pt x="189" y="0"/>
                          </a:cubicBezTo>
                          <a:close/>
                          <a:moveTo>
                            <a:pt x="241" y="191"/>
                          </a:moveTo>
                          <a:cubicBezTo>
                            <a:pt x="241" y="219"/>
                            <a:pt x="218" y="242"/>
                            <a:pt x="190" y="242"/>
                          </a:cubicBezTo>
                          <a:cubicBezTo>
                            <a:pt x="75" y="242"/>
                            <a:pt x="75" y="242"/>
                            <a:pt x="75" y="242"/>
                          </a:cubicBezTo>
                          <a:cubicBezTo>
                            <a:pt x="47" y="242"/>
                            <a:pt x="24" y="219"/>
                            <a:pt x="24" y="191"/>
                          </a:cubicBezTo>
                          <a:cubicBezTo>
                            <a:pt x="24" y="76"/>
                            <a:pt x="24" y="76"/>
                            <a:pt x="24" y="76"/>
                          </a:cubicBezTo>
                          <a:cubicBezTo>
                            <a:pt x="24" y="48"/>
                            <a:pt x="47" y="25"/>
                            <a:pt x="75" y="25"/>
                          </a:cubicBezTo>
                          <a:cubicBezTo>
                            <a:pt x="190" y="25"/>
                            <a:pt x="190" y="25"/>
                            <a:pt x="190" y="25"/>
                          </a:cubicBezTo>
                          <a:cubicBezTo>
                            <a:pt x="218" y="25"/>
                            <a:pt x="241" y="48"/>
                            <a:pt x="241" y="76"/>
                          </a:cubicBezTo>
                          <a:lnTo>
                            <a:pt x="241" y="19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62" name="Freeform 447">
                      <a:extLst>
                        <a:ext uri="{FF2B5EF4-FFF2-40B4-BE49-F238E27FC236}">
                          <a16:creationId xmlns:a16="http://schemas.microsoft.com/office/drawing/2014/main" id="{963E7D5C-542E-2AE2-03B5-4D3E8FE3430A}"/>
                        </a:ext>
                      </a:extLst>
                    </p:cNvPr>
                    <p:cNvSpPr>
                      <a:spLocks noEditPoints="1"/>
                    </p:cNvSpPr>
                    <p:nvPr/>
                  </p:nvSpPr>
                  <p:spPr bwMode="auto">
                    <a:xfrm>
                      <a:off x="2268538" y="2846388"/>
                      <a:ext cx="531813" cy="531813"/>
                    </a:xfrm>
                    <a:custGeom>
                      <a:avLst/>
                      <a:gdLst>
                        <a:gd name="T0" fmla="*/ 265907 w 138"/>
                        <a:gd name="T1" fmla="*/ 0 h 138"/>
                        <a:gd name="T2" fmla="*/ 0 w 138"/>
                        <a:gd name="T3" fmla="*/ 265907 h 138"/>
                        <a:gd name="T4" fmla="*/ 265907 w 138"/>
                        <a:gd name="T5" fmla="*/ 531813 h 138"/>
                        <a:gd name="T6" fmla="*/ 531813 w 138"/>
                        <a:gd name="T7" fmla="*/ 265907 h 138"/>
                        <a:gd name="T8" fmla="*/ 265907 w 138"/>
                        <a:gd name="T9" fmla="*/ 0 h 138"/>
                        <a:gd name="T10" fmla="*/ 265907 w 138"/>
                        <a:gd name="T11" fmla="*/ 435470 h 138"/>
                        <a:gd name="T12" fmla="*/ 96343 w 138"/>
                        <a:gd name="T13" fmla="*/ 265907 h 138"/>
                        <a:gd name="T14" fmla="*/ 265907 w 138"/>
                        <a:gd name="T15" fmla="*/ 92489 h 138"/>
                        <a:gd name="T16" fmla="*/ 439324 w 138"/>
                        <a:gd name="T17" fmla="*/ 265907 h 138"/>
                        <a:gd name="T18" fmla="*/ 265907 w 138"/>
                        <a:gd name="T19" fmla="*/ 435470 h 1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8" h="138">
                          <a:moveTo>
                            <a:pt x="69" y="0"/>
                          </a:moveTo>
                          <a:cubicBezTo>
                            <a:pt x="31" y="0"/>
                            <a:pt x="0" y="31"/>
                            <a:pt x="0" y="69"/>
                          </a:cubicBezTo>
                          <a:cubicBezTo>
                            <a:pt x="0" y="107"/>
                            <a:pt x="31" y="138"/>
                            <a:pt x="69" y="138"/>
                          </a:cubicBezTo>
                          <a:cubicBezTo>
                            <a:pt x="108" y="138"/>
                            <a:pt x="138" y="107"/>
                            <a:pt x="138" y="69"/>
                          </a:cubicBezTo>
                          <a:cubicBezTo>
                            <a:pt x="138" y="31"/>
                            <a:pt x="108" y="0"/>
                            <a:pt x="69" y="0"/>
                          </a:cubicBezTo>
                          <a:close/>
                          <a:moveTo>
                            <a:pt x="69" y="113"/>
                          </a:moveTo>
                          <a:cubicBezTo>
                            <a:pt x="45" y="113"/>
                            <a:pt x="25" y="93"/>
                            <a:pt x="25" y="69"/>
                          </a:cubicBezTo>
                          <a:cubicBezTo>
                            <a:pt x="25" y="44"/>
                            <a:pt x="45" y="24"/>
                            <a:pt x="69" y="24"/>
                          </a:cubicBezTo>
                          <a:cubicBezTo>
                            <a:pt x="94" y="24"/>
                            <a:pt x="114" y="44"/>
                            <a:pt x="114" y="69"/>
                          </a:cubicBezTo>
                          <a:cubicBezTo>
                            <a:pt x="114" y="93"/>
                            <a:pt x="94" y="113"/>
                            <a:pt x="69" y="1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dirty="0">
                        <a:solidFill>
                          <a:schemeClr val="bg2"/>
                        </a:solidFill>
                        <a:latin typeface="Montserrat Light" panose="00000400000000000000" pitchFamily="50" charset="0"/>
                      </a:endParaRPr>
                    </a:p>
                  </p:txBody>
                </p:sp>
                <p:sp>
                  <p:nvSpPr>
                    <p:cNvPr id="63" name="Oval 448">
                      <a:extLst>
                        <a:ext uri="{FF2B5EF4-FFF2-40B4-BE49-F238E27FC236}">
                          <a16:creationId xmlns:a16="http://schemas.microsoft.com/office/drawing/2014/main" id="{26E58A74-9DF8-49D7-3B06-D5F6534A4356}"/>
                        </a:ext>
                      </a:extLst>
                    </p:cNvPr>
                    <p:cNvSpPr>
                      <a:spLocks noChangeArrowheads="1"/>
                    </p:cNvSpPr>
                    <p:nvPr/>
                  </p:nvSpPr>
                  <p:spPr bwMode="auto">
                    <a:xfrm>
                      <a:off x="2749550" y="2773363"/>
                      <a:ext cx="123825" cy="12382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endParaRPr lang="ru-RU" altLang="ru-RU" dirty="0">
                        <a:solidFill>
                          <a:schemeClr val="bg2"/>
                        </a:solidFill>
                      </a:endParaRPr>
                    </a:p>
                  </p:txBody>
                </p:sp>
              </p:grpSp>
            </p:grpSp>
          </p:grpSp>
          <p:sp>
            <p:nvSpPr>
              <p:cNvPr id="54" name="CuadroTexto 97">
                <a:extLst>
                  <a:ext uri="{FF2B5EF4-FFF2-40B4-BE49-F238E27FC236}">
                    <a16:creationId xmlns:a16="http://schemas.microsoft.com/office/drawing/2014/main" id="{63745BA0-FD7F-00F7-F8FD-6A1CA7383534}"/>
                  </a:ext>
                </a:extLst>
              </p:cNvPr>
              <p:cNvSpPr txBox="1"/>
              <p:nvPr/>
            </p:nvSpPr>
            <p:spPr>
              <a:xfrm>
                <a:off x="6067776" y="3776135"/>
                <a:ext cx="2856089" cy="307777"/>
              </a:xfrm>
              <a:prstGeom prst="rect">
                <a:avLst/>
              </a:prstGeom>
              <a:noFill/>
            </p:spPr>
            <p:txBody>
              <a:bodyPr wrap="square" rtlCol="0">
                <a:spAutoFit/>
              </a:bodyPr>
              <a:lstStyle/>
              <a:p>
                <a:pPr algn="ctr"/>
                <a:r>
                  <a:rPr lang="en-US" sz="1400" dirty="0">
                    <a:solidFill>
                      <a:schemeClr val="bg2"/>
                    </a:solidFill>
                    <a:latin typeface="Lato Light" panose="020F0302020204030203" pitchFamily="34" charset="77"/>
                  </a:rPr>
                  <a:t>/</a:t>
                </a:r>
                <a:r>
                  <a:rPr lang="en-US" sz="1400" dirty="0" err="1">
                    <a:solidFill>
                      <a:schemeClr val="bg2"/>
                    </a:solidFill>
                    <a:latin typeface="Lato Light" panose="020F0302020204030203" pitchFamily="34" charset="77"/>
                  </a:rPr>
                  <a:t>ppthemes</a:t>
                </a:r>
                <a:endParaRPr lang="en-US" sz="1400" dirty="0">
                  <a:solidFill>
                    <a:schemeClr val="bg2"/>
                  </a:solidFill>
                  <a:latin typeface="Lato Light" panose="020F0302020204030203" pitchFamily="34" charset="77"/>
                </a:endParaRPr>
              </a:p>
            </p:txBody>
          </p:sp>
        </p:grpSp>
        <p:sp>
          <p:nvSpPr>
            <p:cNvPr id="52" name="CuadroTexto 114">
              <a:extLst>
                <a:ext uri="{FF2B5EF4-FFF2-40B4-BE49-F238E27FC236}">
                  <a16:creationId xmlns:a16="http://schemas.microsoft.com/office/drawing/2014/main" id="{7117DCA4-0B01-EE29-51CF-8C5897ACE846}"/>
                </a:ext>
              </a:extLst>
            </p:cNvPr>
            <p:cNvSpPr txBox="1"/>
            <p:nvPr/>
          </p:nvSpPr>
          <p:spPr>
            <a:xfrm>
              <a:off x="925687" y="5296735"/>
              <a:ext cx="2856089" cy="307777"/>
            </a:xfrm>
            <a:prstGeom prst="rect">
              <a:avLst/>
            </a:prstGeom>
            <a:noFill/>
          </p:spPr>
          <p:txBody>
            <a:bodyPr wrap="square" rtlCol="0">
              <a:spAutoFit/>
            </a:bodyPr>
            <a:lstStyle/>
            <a:p>
              <a:r>
                <a:rPr lang="en-US" sz="1400" dirty="0">
                  <a:solidFill>
                    <a:schemeClr val="bg2"/>
                  </a:solidFill>
                  <a:latin typeface="Lato Light" panose="020F0302020204030203" pitchFamily="34" charset="77"/>
                </a:rPr>
                <a:t>Flow us:</a:t>
              </a:r>
            </a:p>
          </p:txBody>
        </p:sp>
      </p:grpSp>
    </p:spTree>
    <p:extLst>
      <p:ext uri="{BB962C8B-B14F-4D97-AF65-F5344CB8AC3E}">
        <p14:creationId xmlns:p14="http://schemas.microsoft.com/office/powerpoint/2010/main" val="4021619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ítulo 27">
            <a:extLst>
              <a:ext uri="{FF2B5EF4-FFF2-40B4-BE49-F238E27FC236}">
                <a16:creationId xmlns:a16="http://schemas.microsoft.com/office/drawing/2014/main" id="{3FA780DD-786D-49B8-A0EC-003916FC6743}"/>
              </a:ext>
            </a:extLst>
          </p:cNvPr>
          <p:cNvSpPr>
            <a:spLocks noGrp="1"/>
          </p:cNvSpPr>
          <p:nvPr>
            <p:ph type="title"/>
          </p:nvPr>
        </p:nvSpPr>
        <p:spPr/>
        <p:txBody>
          <a:bodyPr/>
          <a:lstStyle/>
          <a:p>
            <a:r>
              <a:rPr lang="es-CO" dirty="0">
                <a:latin typeface="Montserrat Black" pitchFamily="2" charset="77"/>
              </a:rPr>
              <a:t>ABOUT THE </a:t>
            </a:r>
            <a:r>
              <a:rPr lang="es-CO" dirty="0">
                <a:solidFill>
                  <a:schemeClr val="bg2">
                    <a:lumMod val="75000"/>
                  </a:schemeClr>
                </a:solidFill>
                <a:latin typeface="Montserrat Black" pitchFamily="2" charset="77"/>
              </a:rPr>
              <a:t>EVENT</a:t>
            </a:r>
            <a:endParaRPr lang="en-US" dirty="0">
              <a:solidFill>
                <a:schemeClr val="bg2">
                  <a:lumMod val="75000"/>
                </a:schemeClr>
              </a:solidFill>
              <a:latin typeface="Montserrat Black" pitchFamily="2" charset="77"/>
            </a:endParaRPr>
          </a:p>
        </p:txBody>
      </p:sp>
      <p:sp>
        <p:nvSpPr>
          <p:cNvPr id="29" name="Marcador de texto 28">
            <a:extLst>
              <a:ext uri="{FF2B5EF4-FFF2-40B4-BE49-F238E27FC236}">
                <a16:creationId xmlns:a16="http://schemas.microsoft.com/office/drawing/2014/main" id="{46DBD687-C075-4746-B847-12B4F544E4C2}"/>
              </a:ext>
            </a:extLst>
          </p:cNvPr>
          <p:cNvSpPr>
            <a:spLocks noGrp="1"/>
          </p:cNvSpPr>
          <p:nvPr>
            <p:ph type="body" sz="quarter" idx="16"/>
          </p:nvPr>
        </p:nvSpPr>
        <p:spPr>
          <a:xfrm>
            <a:off x="6915150" y="2895601"/>
            <a:ext cx="4572000" cy="2609850"/>
          </a:xfrm>
        </p:spPr>
        <p:txBody>
          <a:bodyPr/>
          <a:lstStyle/>
          <a:p>
            <a:pPr algn="just"/>
            <a:r>
              <a:rPr lang="es-CO" sz="2000" dirty="0" err="1"/>
              <a:t>Lorem</a:t>
            </a:r>
            <a:r>
              <a:rPr lang="es-CO" sz="2000" dirty="0"/>
              <a:t> </a:t>
            </a:r>
            <a:r>
              <a:rPr lang="es-CO" sz="2000" dirty="0" err="1"/>
              <a:t>ipsum</a:t>
            </a:r>
            <a:r>
              <a:rPr lang="es-CO" sz="2000" dirty="0"/>
              <a:t> dolor </a:t>
            </a:r>
            <a:r>
              <a:rPr lang="es-CO" sz="2000" dirty="0" err="1"/>
              <a:t>sit</a:t>
            </a:r>
            <a:r>
              <a:rPr lang="es-CO" sz="2000" dirty="0"/>
              <a:t> </a:t>
            </a:r>
            <a:r>
              <a:rPr lang="es-CO" sz="2000" dirty="0" err="1"/>
              <a:t>amet</a:t>
            </a:r>
            <a:r>
              <a:rPr lang="es-CO" sz="2000" dirty="0"/>
              <a:t>, </a:t>
            </a:r>
            <a:r>
              <a:rPr lang="es-CO" sz="2000" dirty="0" err="1"/>
              <a:t>consectetur</a:t>
            </a:r>
            <a:r>
              <a:rPr lang="es-CO" sz="2000" dirty="0"/>
              <a:t> </a:t>
            </a:r>
            <a:r>
              <a:rPr lang="es-CO" sz="2000" dirty="0" err="1"/>
              <a:t>adipiscing</a:t>
            </a:r>
            <a:r>
              <a:rPr lang="es-CO" sz="2000" dirty="0"/>
              <a:t> </a:t>
            </a:r>
            <a:r>
              <a:rPr lang="es-CO" sz="2000" dirty="0" err="1"/>
              <a:t>adipiscing</a:t>
            </a:r>
            <a:r>
              <a:rPr lang="es-CO" sz="2000" dirty="0"/>
              <a:t> </a:t>
            </a:r>
            <a:r>
              <a:rPr lang="es-CO" sz="2000" dirty="0" err="1"/>
              <a:t>elit</a:t>
            </a:r>
            <a:r>
              <a:rPr lang="es-CO" sz="2000" dirty="0"/>
              <a:t>. </a:t>
            </a:r>
            <a:r>
              <a:rPr lang="es-CO" sz="2000" dirty="0" err="1"/>
              <a:t>Fusce</a:t>
            </a:r>
            <a:r>
              <a:rPr lang="es-CO" sz="2000" dirty="0"/>
              <a:t> </a:t>
            </a:r>
            <a:r>
              <a:rPr lang="es-CO" sz="2000" dirty="0" err="1"/>
              <a:t>convallis</a:t>
            </a:r>
            <a:r>
              <a:rPr lang="es-CO" sz="2000" dirty="0"/>
              <a:t> magna </a:t>
            </a:r>
            <a:r>
              <a:rPr lang="es-CO" sz="2000" dirty="0" err="1"/>
              <a:t>nonelit</a:t>
            </a:r>
            <a:r>
              <a:rPr lang="es-CO" sz="2000" dirty="0"/>
              <a:t>. </a:t>
            </a:r>
            <a:r>
              <a:rPr lang="es-CO" sz="2000" dirty="0" err="1"/>
              <a:t>Fusce</a:t>
            </a:r>
            <a:r>
              <a:rPr lang="es-CO" sz="2000" dirty="0"/>
              <a:t> </a:t>
            </a:r>
            <a:r>
              <a:rPr lang="es-CO" sz="2000" dirty="0" err="1"/>
              <a:t>convallis</a:t>
            </a:r>
            <a:r>
              <a:rPr lang="es-CO" sz="2000" dirty="0"/>
              <a:t> magna non</a:t>
            </a:r>
          </a:p>
          <a:p>
            <a:pPr algn="just"/>
            <a:endParaRPr lang="es-CO" sz="2000" dirty="0"/>
          </a:p>
          <a:p>
            <a:pPr algn="just"/>
            <a:r>
              <a:rPr lang="es-CO" sz="2000" dirty="0" err="1"/>
              <a:t>Lorem</a:t>
            </a:r>
            <a:r>
              <a:rPr lang="es-CO" sz="2000" dirty="0"/>
              <a:t> </a:t>
            </a:r>
            <a:r>
              <a:rPr lang="es-CO" sz="2000" dirty="0" err="1"/>
              <a:t>ipsum</a:t>
            </a:r>
            <a:r>
              <a:rPr lang="es-CO" sz="2000" dirty="0"/>
              <a:t> dolor </a:t>
            </a:r>
            <a:r>
              <a:rPr lang="es-CO" sz="2000" dirty="0" err="1"/>
              <a:t>sit</a:t>
            </a:r>
            <a:r>
              <a:rPr lang="es-CO" sz="2000" dirty="0"/>
              <a:t> </a:t>
            </a:r>
            <a:r>
              <a:rPr lang="es-CO" sz="2000" dirty="0" err="1"/>
              <a:t>amet</a:t>
            </a:r>
            <a:r>
              <a:rPr lang="es-CO" sz="2000" dirty="0"/>
              <a:t>, </a:t>
            </a:r>
            <a:r>
              <a:rPr lang="es-CO" sz="2000" dirty="0" err="1"/>
              <a:t>consectetur</a:t>
            </a:r>
            <a:r>
              <a:rPr lang="es-CO" sz="2000" dirty="0"/>
              <a:t> </a:t>
            </a:r>
          </a:p>
          <a:p>
            <a:pPr algn="just"/>
            <a:endParaRPr lang="en-US" sz="2000" dirty="0"/>
          </a:p>
        </p:txBody>
      </p:sp>
      <p:sp>
        <p:nvSpPr>
          <p:cNvPr id="3" name="Picture Placeholder 2">
            <a:extLst>
              <a:ext uri="{FF2B5EF4-FFF2-40B4-BE49-F238E27FC236}">
                <a16:creationId xmlns:a16="http://schemas.microsoft.com/office/drawing/2014/main" id="{36856B3E-2B99-4FAD-80BD-DB3F31F2C10D}"/>
              </a:ext>
            </a:extLst>
          </p:cNvPr>
          <p:cNvSpPr>
            <a:spLocks noGrp="1"/>
          </p:cNvSpPr>
          <p:nvPr>
            <p:ph type="pic" sz="quarter" idx="10"/>
          </p:nvPr>
        </p:nvSpPr>
        <p:spPr/>
        <p:txBody>
          <a:bodyPr/>
          <a:lstStyle/>
          <a:p>
            <a:endParaRPr lang="es-CO"/>
          </a:p>
        </p:txBody>
      </p:sp>
      <p:sp>
        <p:nvSpPr>
          <p:cNvPr id="5" name="Picture Placeholder 4">
            <a:extLst>
              <a:ext uri="{FF2B5EF4-FFF2-40B4-BE49-F238E27FC236}">
                <a16:creationId xmlns:a16="http://schemas.microsoft.com/office/drawing/2014/main" id="{F50E8E0D-E776-C5DD-CBC4-FBC87133916A}"/>
              </a:ext>
            </a:extLst>
          </p:cNvPr>
          <p:cNvSpPr>
            <a:spLocks noGrp="1"/>
          </p:cNvSpPr>
          <p:nvPr>
            <p:ph type="pic" sz="quarter" idx="13"/>
          </p:nvPr>
        </p:nvSpPr>
        <p:spPr/>
        <p:txBody>
          <a:bodyPr/>
          <a:lstStyle/>
          <a:p>
            <a:endParaRPr lang="es-CO"/>
          </a:p>
        </p:txBody>
      </p:sp>
      <p:sp>
        <p:nvSpPr>
          <p:cNvPr id="7" name="Picture Placeholder 6">
            <a:extLst>
              <a:ext uri="{FF2B5EF4-FFF2-40B4-BE49-F238E27FC236}">
                <a16:creationId xmlns:a16="http://schemas.microsoft.com/office/drawing/2014/main" id="{8A0BC664-B2FC-CC82-2E61-C2CC99A2588B}"/>
              </a:ext>
            </a:extLst>
          </p:cNvPr>
          <p:cNvSpPr>
            <a:spLocks noGrp="1"/>
          </p:cNvSpPr>
          <p:nvPr>
            <p:ph type="pic" sz="quarter" idx="14"/>
          </p:nvPr>
        </p:nvSpPr>
        <p:spPr/>
        <p:txBody>
          <a:bodyPr/>
          <a:lstStyle/>
          <a:p>
            <a:endParaRPr lang="es-CO"/>
          </a:p>
        </p:txBody>
      </p:sp>
      <p:sp>
        <p:nvSpPr>
          <p:cNvPr id="9" name="Picture Placeholder 8">
            <a:extLst>
              <a:ext uri="{FF2B5EF4-FFF2-40B4-BE49-F238E27FC236}">
                <a16:creationId xmlns:a16="http://schemas.microsoft.com/office/drawing/2014/main" id="{F2D258F0-1CDE-D359-6FD6-7CA1A991A74B}"/>
              </a:ext>
            </a:extLst>
          </p:cNvPr>
          <p:cNvSpPr>
            <a:spLocks noGrp="1"/>
          </p:cNvSpPr>
          <p:nvPr>
            <p:ph type="pic" sz="quarter" idx="15"/>
          </p:nvPr>
        </p:nvSpPr>
        <p:spPr/>
        <p:txBody>
          <a:bodyPr/>
          <a:lstStyle/>
          <a:p>
            <a:endParaRPr lang="es-CO"/>
          </a:p>
        </p:txBody>
      </p:sp>
      <p:sp>
        <p:nvSpPr>
          <p:cNvPr id="11" name="Picture Placeholder 10">
            <a:extLst>
              <a:ext uri="{FF2B5EF4-FFF2-40B4-BE49-F238E27FC236}">
                <a16:creationId xmlns:a16="http://schemas.microsoft.com/office/drawing/2014/main" id="{86BE2AF4-ED8F-5F70-1C24-9CEBDABD0E50}"/>
              </a:ext>
            </a:extLst>
          </p:cNvPr>
          <p:cNvSpPr>
            <a:spLocks noGrp="1"/>
          </p:cNvSpPr>
          <p:nvPr>
            <p:ph type="pic" sz="quarter" idx="11"/>
          </p:nvPr>
        </p:nvSpPr>
        <p:spPr/>
        <p:txBody>
          <a:bodyPr/>
          <a:lstStyle/>
          <a:p>
            <a:endParaRPr lang="es-CO"/>
          </a:p>
        </p:txBody>
      </p:sp>
      <p:sp>
        <p:nvSpPr>
          <p:cNvPr id="13" name="Picture Placeholder 12">
            <a:extLst>
              <a:ext uri="{FF2B5EF4-FFF2-40B4-BE49-F238E27FC236}">
                <a16:creationId xmlns:a16="http://schemas.microsoft.com/office/drawing/2014/main" id="{40642ED9-038B-630C-BE62-04CAAF936972}"/>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1088416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8F416-C935-415A-920D-BE53F873CA6D}"/>
              </a:ext>
            </a:extLst>
          </p:cNvPr>
          <p:cNvSpPr>
            <a:spLocks noGrp="1"/>
          </p:cNvSpPr>
          <p:nvPr>
            <p:ph type="title"/>
          </p:nvPr>
        </p:nvSpPr>
        <p:spPr>
          <a:xfrm>
            <a:off x="6438900" y="469035"/>
            <a:ext cx="5581650" cy="1325563"/>
          </a:xfrm>
        </p:spPr>
        <p:txBody>
          <a:bodyPr/>
          <a:lstStyle/>
          <a:p>
            <a:r>
              <a:rPr lang="es-CO" b="1" dirty="0">
                <a:solidFill>
                  <a:schemeClr val="bg2">
                    <a:lumMod val="75000"/>
                  </a:schemeClr>
                </a:solidFill>
                <a:latin typeface="Montserrat Black" pitchFamily="2" charset="77"/>
              </a:rPr>
              <a:t>WHY </a:t>
            </a:r>
            <a:r>
              <a:rPr lang="es-CO" b="1" dirty="0">
                <a:latin typeface="Montserrat Black" pitchFamily="2" charset="77"/>
              </a:rPr>
              <a:t>US?</a:t>
            </a:r>
            <a:endParaRPr lang="en-US" b="1" dirty="0">
              <a:latin typeface="Montserrat Black" pitchFamily="2" charset="77"/>
            </a:endParaRPr>
          </a:p>
        </p:txBody>
      </p:sp>
      <p:sp>
        <p:nvSpPr>
          <p:cNvPr id="3" name="Text Placeholder 2">
            <a:extLst>
              <a:ext uri="{FF2B5EF4-FFF2-40B4-BE49-F238E27FC236}">
                <a16:creationId xmlns:a16="http://schemas.microsoft.com/office/drawing/2014/main" id="{E917415A-DDC1-484D-8686-5F3C922BF678}"/>
              </a:ext>
            </a:extLst>
          </p:cNvPr>
          <p:cNvSpPr>
            <a:spLocks noGrp="1"/>
          </p:cNvSpPr>
          <p:nvPr>
            <p:ph type="body" sz="quarter" idx="13"/>
          </p:nvPr>
        </p:nvSpPr>
        <p:spPr>
          <a:xfrm>
            <a:off x="6096000" y="4781550"/>
            <a:ext cx="5600700" cy="1123950"/>
          </a:xfrm>
        </p:spPr>
        <p:txBody>
          <a:bodyPr/>
          <a:lstStyle/>
          <a:p>
            <a:r>
              <a:rPr lang="es-CO" b="1" dirty="0" err="1"/>
              <a:t>Lorem</a:t>
            </a:r>
            <a:r>
              <a:rPr lang="es-CO" b="1" dirty="0"/>
              <a:t> </a:t>
            </a:r>
            <a:r>
              <a:rPr lang="es-CO" b="1" dirty="0" err="1"/>
              <a:t>ipsum</a:t>
            </a:r>
            <a:r>
              <a:rPr lang="es-CO" b="1" dirty="0"/>
              <a:t> </a:t>
            </a:r>
            <a:r>
              <a:rPr lang="es-CO" dirty="0"/>
              <a:t>dolor </a:t>
            </a:r>
            <a:r>
              <a:rPr lang="es-CO" dirty="0" err="1"/>
              <a:t>sit</a:t>
            </a:r>
            <a:r>
              <a:rPr lang="es-CO" dirty="0"/>
              <a:t> </a:t>
            </a:r>
            <a:r>
              <a:rPr lang="es-CO" dirty="0" err="1"/>
              <a:t>amet</a:t>
            </a:r>
            <a:r>
              <a:rPr lang="es-CO" dirty="0"/>
              <a:t>, </a:t>
            </a:r>
            <a:r>
              <a:rPr lang="es-CO" dirty="0" err="1"/>
              <a:t>consectetur</a:t>
            </a:r>
            <a:r>
              <a:rPr lang="es-CO" dirty="0"/>
              <a:t> </a:t>
            </a:r>
            <a:r>
              <a:rPr lang="es-CO" dirty="0" err="1"/>
              <a:t>adipiscing</a:t>
            </a:r>
            <a:r>
              <a:rPr lang="es-CO" dirty="0"/>
              <a:t> </a:t>
            </a:r>
            <a:r>
              <a:rPr lang="es-CO" dirty="0" err="1"/>
              <a:t>adipiscing</a:t>
            </a:r>
            <a:r>
              <a:rPr lang="es-CO" dirty="0"/>
              <a:t> </a:t>
            </a:r>
            <a:r>
              <a:rPr lang="es-CO" dirty="0" err="1"/>
              <a:t>elit</a:t>
            </a:r>
            <a:r>
              <a:rPr lang="es-CO" dirty="0"/>
              <a:t>. </a:t>
            </a:r>
            <a:r>
              <a:rPr lang="es-CO" dirty="0" err="1"/>
              <a:t>Fusce</a:t>
            </a:r>
            <a:r>
              <a:rPr lang="es-CO" dirty="0"/>
              <a:t> </a:t>
            </a:r>
            <a:r>
              <a:rPr lang="es-CO" dirty="0" err="1"/>
              <a:t>convallis</a:t>
            </a:r>
            <a:r>
              <a:rPr lang="es-CO" dirty="0"/>
              <a:t> magna </a:t>
            </a:r>
            <a:r>
              <a:rPr lang="es-CO" dirty="0" err="1"/>
              <a:t>nonelit</a:t>
            </a:r>
            <a:r>
              <a:rPr lang="es-CO" dirty="0"/>
              <a:t>. </a:t>
            </a:r>
            <a:r>
              <a:rPr lang="es-CO" dirty="0" err="1"/>
              <a:t>Fusce</a:t>
            </a:r>
            <a:r>
              <a:rPr lang="es-CO" dirty="0"/>
              <a:t> </a:t>
            </a:r>
            <a:r>
              <a:rPr lang="es-CO" dirty="0" err="1"/>
              <a:t>convallis</a:t>
            </a:r>
            <a:r>
              <a:rPr lang="es-CO" dirty="0"/>
              <a:t> magna non</a:t>
            </a:r>
          </a:p>
        </p:txBody>
      </p:sp>
      <p:sp>
        <p:nvSpPr>
          <p:cNvPr id="4" name="Text Placeholder 3">
            <a:extLst>
              <a:ext uri="{FF2B5EF4-FFF2-40B4-BE49-F238E27FC236}">
                <a16:creationId xmlns:a16="http://schemas.microsoft.com/office/drawing/2014/main" id="{2AA903D5-5BED-4164-BD02-61C6E11EC8B8}"/>
              </a:ext>
            </a:extLst>
          </p:cNvPr>
          <p:cNvSpPr>
            <a:spLocks noGrp="1"/>
          </p:cNvSpPr>
          <p:nvPr>
            <p:ph type="body" sz="quarter" idx="14"/>
          </p:nvPr>
        </p:nvSpPr>
        <p:spPr>
          <a:xfrm>
            <a:off x="3371850" y="2340769"/>
            <a:ext cx="8324850" cy="1790700"/>
          </a:xfrm>
        </p:spPr>
        <p:txBody>
          <a:bodyPr/>
          <a:lstStyle/>
          <a:p>
            <a:r>
              <a:rPr lang="es-CO" sz="1800" dirty="0" err="1">
                <a:latin typeface="Lato Light" panose="020F0302020204030203" pitchFamily="34" charset="77"/>
                <a:cs typeface="Arial" panose="020B0604020202020204" pitchFamily="34" charset="0"/>
              </a:rPr>
              <a:t>Lorem</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ipsum</a:t>
            </a:r>
            <a:r>
              <a:rPr lang="es-CO" sz="1800" dirty="0">
                <a:latin typeface="Lato Light" panose="020F0302020204030203" pitchFamily="34" charset="77"/>
                <a:cs typeface="Arial" panose="020B0604020202020204" pitchFamily="34" charset="0"/>
              </a:rPr>
              <a:t> dolor </a:t>
            </a:r>
            <a:r>
              <a:rPr lang="es-CO" sz="1800" dirty="0" err="1">
                <a:latin typeface="Lato Light" panose="020F0302020204030203" pitchFamily="34" charset="77"/>
                <a:cs typeface="Arial" panose="020B0604020202020204" pitchFamily="34" charset="0"/>
              </a:rPr>
              <a:t>sit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amet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consectetur</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adipiscing</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elit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Fusce</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convallis</a:t>
            </a:r>
            <a:r>
              <a:rPr lang="es-CO" sz="1800" dirty="0">
                <a:latin typeface="Lato Light" panose="020F0302020204030203" pitchFamily="34" charset="77"/>
                <a:cs typeface="Arial" panose="020B0604020202020204" pitchFamily="34" charset="0"/>
              </a:rPr>
              <a:t> magna non, </a:t>
            </a:r>
            <a:r>
              <a:rPr lang="es-CO" sz="1800" dirty="0" err="1">
                <a:latin typeface="Lato Light" panose="020F0302020204030203" pitchFamily="34" charset="77"/>
                <a:cs typeface="Arial" panose="020B0604020202020204" pitchFamily="34" charset="0"/>
              </a:rPr>
              <a:t>Lorem</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ipsum</a:t>
            </a:r>
            <a:r>
              <a:rPr lang="es-CO" sz="1800" dirty="0">
                <a:latin typeface="Lato Light" panose="020F0302020204030203" pitchFamily="34" charset="77"/>
                <a:cs typeface="Arial" panose="020B0604020202020204" pitchFamily="34" charset="0"/>
              </a:rPr>
              <a:t> dolor </a:t>
            </a:r>
            <a:r>
              <a:rPr lang="es-CO" sz="1800" dirty="0" err="1">
                <a:latin typeface="Lato Light" panose="020F0302020204030203" pitchFamily="34" charset="77"/>
                <a:cs typeface="Arial" panose="020B0604020202020204" pitchFamily="34" charset="0"/>
              </a:rPr>
              <a:t>sit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amet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consectetur</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adipiscing</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elit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Fusce</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convallis</a:t>
            </a:r>
            <a:r>
              <a:rPr lang="es-CO" sz="1800" dirty="0">
                <a:latin typeface="Lato Light" panose="020F0302020204030203" pitchFamily="34" charset="77"/>
                <a:cs typeface="Arial" panose="020B0604020202020204" pitchFamily="34" charset="0"/>
              </a:rPr>
              <a:t> magna non </a:t>
            </a:r>
            <a:r>
              <a:rPr lang="es-CO" sz="1800" dirty="0" err="1">
                <a:latin typeface="Lato Light" panose="020F0302020204030203" pitchFamily="34" charset="77"/>
                <a:cs typeface="Arial" panose="020B0604020202020204" pitchFamily="34" charset="0"/>
              </a:rPr>
              <a:t>Lorem</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ipsum</a:t>
            </a:r>
            <a:r>
              <a:rPr lang="es-CO" sz="1800" dirty="0">
                <a:latin typeface="Lato Light" panose="020F0302020204030203" pitchFamily="34" charset="77"/>
                <a:cs typeface="Arial" panose="020B0604020202020204" pitchFamily="34" charset="0"/>
              </a:rPr>
              <a:t> dolor </a:t>
            </a:r>
            <a:r>
              <a:rPr lang="es-CO" sz="1800" dirty="0" err="1">
                <a:latin typeface="Lato Light" panose="020F0302020204030203" pitchFamily="34" charset="77"/>
                <a:cs typeface="Arial" panose="020B0604020202020204" pitchFamily="34" charset="0"/>
              </a:rPr>
              <a:t>sit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amet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consectetur</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adipiscing</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elit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Fusce</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convallis</a:t>
            </a:r>
            <a:r>
              <a:rPr lang="es-CO" sz="1800" dirty="0">
                <a:latin typeface="Lato Light" panose="020F0302020204030203" pitchFamily="34" charset="77"/>
                <a:cs typeface="Arial" panose="020B0604020202020204" pitchFamily="34" charset="0"/>
              </a:rPr>
              <a:t> magna non</a:t>
            </a:r>
          </a:p>
          <a:p>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Lorem</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ipsum</a:t>
            </a:r>
            <a:r>
              <a:rPr lang="es-CO" sz="1800" dirty="0">
                <a:latin typeface="Lato Light" panose="020F0302020204030203" pitchFamily="34" charset="77"/>
                <a:cs typeface="Arial" panose="020B0604020202020204" pitchFamily="34" charset="0"/>
              </a:rPr>
              <a:t> dolor </a:t>
            </a:r>
            <a:r>
              <a:rPr lang="es-CO" sz="1800" dirty="0" err="1">
                <a:latin typeface="Lato Light" panose="020F0302020204030203" pitchFamily="34" charset="77"/>
                <a:cs typeface="Arial" panose="020B0604020202020204" pitchFamily="34" charset="0"/>
              </a:rPr>
              <a:t>sit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amet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consectetur</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adipiscing</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elit</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Fusce</a:t>
            </a:r>
            <a:r>
              <a:rPr lang="es-CO" sz="1800" dirty="0">
                <a:latin typeface="Lato Light" panose="020F0302020204030203" pitchFamily="34" charset="77"/>
                <a:cs typeface="Arial" panose="020B0604020202020204" pitchFamily="34" charset="0"/>
              </a:rPr>
              <a:t> </a:t>
            </a:r>
            <a:r>
              <a:rPr lang="es-CO" sz="1800" dirty="0" err="1">
                <a:latin typeface="Lato Light" panose="020F0302020204030203" pitchFamily="34" charset="77"/>
                <a:cs typeface="Arial" panose="020B0604020202020204" pitchFamily="34" charset="0"/>
              </a:rPr>
              <a:t>convallis</a:t>
            </a:r>
            <a:r>
              <a:rPr lang="es-CO" sz="1800" dirty="0">
                <a:latin typeface="Lato Light" panose="020F0302020204030203" pitchFamily="34" charset="77"/>
                <a:cs typeface="Arial" panose="020B0604020202020204" pitchFamily="34" charset="0"/>
              </a:rPr>
              <a:t> magna non</a:t>
            </a:r>
          </a:p>
          <a:p>
            <a:endParaRPr lang="en-US" sz="1800" dirty="0">
              <a:latin typeface="Lato Light" panose="020F0302020204030203" pitchFamily="34" charset="77"/>
            </a:endParaRPr>
          </a:p>
        </p:txBody>
      </p:sp>
      <p:sp>
        <p:nvSpPr>
          <p:cNvPr id="6" name="Picture Placeholder 5">
            <a:extLst>
              <a:ext uri="{FF2B5EF4-FFF2-40B4-BE49-F238E27FC236}">
                <a16:creationId xmlns:a16="http://schemas.microsoft.com/office/drawing/2014/main" id="{17368948-988B-01A4-9BD2-C88FD6B03B8C}"/>
              </a:ext>
            </a:extLst>
          </p:cNvPr>
          <p:cNvSpPr>
            <a:spLocks noGrp="1"/>
          </p:cNvSpPr>
          <p:nvPr>
            <p:ph type="pic" sz="quarter" idx="10"/>
          </p:nvPr>
        </p:nvSpPr>
        <p:spPr/>
        <p:txBody>
          <a:bodyPr/>
          <a:lstStyle/>
          <a:p>
            <a:endParaRPr lang="es-CO"/>
          </a:p>
        </p:txBody>
      </p:sp>
      <p:sp>
        <p:nvSpPr>
          <p:cNvPr id="8" name="Picture Placeholder 7">
            <a:extLst>
              <a:ext uri="{FF2B5EF4-FFF2-40B4-BE49-F238E27FC236}">
                <a16:creationId xmlns:a16="http://schemas.microsoft.com/office/drawing/2014/main" id="{3E471895-2E11-467B-6DEC-6BA875D974FF}"/>
              </a:ext>
            </a:extLst>
          </p:cNvPr>
          <p:cNvSpPr>
            <a:spLocks noGrp="1"/>
          </p:cNvSpPr>
          <p:nvPr>
            <p:ph type="pic" sz="quarter" idx="11"/>
          </p:nvPr>
        </p:nvSpPr>
        <p:spPr/>
        <p:txBody>
          <a:bodyPr/>
          <a:lstStyle/>
          <a:p>
            <a:endParaRPr lang="es-CO"/>
          </a:p>
        </p:txBody>
      </p:sp>
      <p:sp>
        <p:nvSpPr>
          <p:cNvPr id="10" name="Picture Placeholder 9">
            <a:extLst>
              <a:ext uri="{FF2B5EF4-FFF2-40B4-BE49-F238E27FC236}">
                <a16:creationId xmlns:a16="http://schemas.microsoft.com/office/drawing/2014/main" id="{9A4688FC-BEE9-D0CA-9FC8-785C43116382}"/>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1539378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46" descr="iPhone6_mockup_front_white.png">
            <a:extLst>
              <a:ext uri="{FF2B5EF4-FFF2-40B4-BE49-F238E27FC236}">
                <a16:creationId xmlns:a16="http://schemas.microsoft.com/office/drawing/2014/main" id="{698F33CD-BC26-402C-8AA3-C2E4B43D2044}"/>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rot="5400000">
            <a:off x="4516040" y="727868"/>
            <a:ext cx="3159919" cy="494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B8BE8262-11CC-4458-A181-C425EBDB9568}"/>
              </a:ext>
            </a:extLst>
          </p:cNvPr>
          <p:cNvSpPr>
            <a:spLocks noGrp="1"/>
          </p:cNvSpPr>
          <p:nvPr>
            <p:ph type="title"/>
          </p:nvPr>
        </p:nvSpPr>
        <p:spPr/>
        <p:txBody>
          <a:bodyPr/>
          <a:lstStyle/>
          <a:p>
            <a:r>
              <a:rPr lang="es-CO" b="1" dirty="0">
                <a:latin typeface="Montserrat Black" pitchFamily="2" charset="77"/>
              </a:rPr>
              <a:t>ADD </a:t>
            </a:r>
            <a:r>
              <a:rPr lang="es-CO" b="1" dirty="0">
                <a:solidFill>
                  <a:schemeClr val="bg2">
                    <a:lumMod val="75000"/>
                  </a:schemeClr>
                </a:solidFill>
                <a:latin typeface="Montserrat Black" pitchFamily="2" charset="77"/>
              </a:rPr>
              <a:t>YOUR TITLE </a:t>
            </a:r>
            <a:endParaRPr lang="en-US" b="1" dirty="0">
              <a:solidFill>
                <a:schemeClr val="bg2">
                  <a:lumMod val="75000"/>
                </a:schemeClr>
              </a:solidFill>
              <a:latin typeface="Montserrat Black" pitchFamily="2" charset="77"/>
            </a:endParaRPr>
          </a:p>
        </p:txBody>
      </p:sp>
      <p:sp>
        <p:nvSpPr>
          <p:cNvPr id="3" name="Text Placeholder 2">
            <a:extLst>
              <a:ext uri="{FF2B5EF4-FFF2-40B4-BE49-F238E27FC236}">
                <a16:creationId xmlns:a16="http://schemas.microsoft.com/office/drawing/2014/main" id="{7C4DE23D-6DCB-4503-92D4-B6C744068AE6}"/>
              </a:ext>
            </a:extLst>
          </p:cNvPr>
          <p:cNvSpPr>
            <a:spLocks noGrp="1"/>
          </p:cNvSpPr>
          <p:nvPr>
            <p:ph type="body" sz="quarter" idx="13"/>
          </p:nvPr>
        </p:nvSpPr>
        <p:spPr/>
        <p:txBody>
          <a:bodyPr/>
          <a:lstStyle/>
          <a:p>
            <a:pPr marL="0" indent="0" algn="ctr">
              <a:buNone/>
            </a:pPr>
            <a:r>
              <a:rPr lang="es-CO" sz="2000" b="1" dirty="0" err="1"/>
              <a:t>Lorem</a:t>
            </a:r>
            <a:r>
              <a:rPr lang="es-CO" sz="2000" b="1" dirty="0"/>
              <a:t> </a:t>
            </a:r>
            <a:r>
              <a:rPr lang="es-CO" sz="2000" b="1" dirty="0" err="1"/>
              <a:t>ipsum</a:t>
            </a:r>
            <a:r>
              <a:rPr lang="es-CO" sz="2000" b="1" dirty="0"/>
              <a:t> </a:t>
            </a:r>
            <a:r>
              <a:rPr lang="es-CO" sz="2000" dirty="0"/>
              <a:t>dolor </a:t>
            </a:r>
            <a:r>
              <a:rPr lang="es-CO" sz="2000" dirty="0" err="1"/>
              <a:t>sit</a:t>
            </a:r>
            <a:r>
              <a:rPr lang="es-CO" sz="2000" dirty="0"/>
              <a:t> </a:t>
            </a:r>
            <a:r>
              <a:rPr lang="es-CO" sz="2000" dirty="0" err="1"/>
              <a:t>amet</a:t>
            </a:r>
            <a:r>
              <a:rPr lang="es-CO" sz="2000" dirty="0"/>
              <a:t>, </a:t>
            </a:r>
            <a:r>
              <a:rPr lang="es-CO" sz="2000" dirty="0" err="1"/>
              <a:t>consectetur</a:t>
            </a:r>
            <a:r>
              <a:rPr lang="es-CO" sz="2000" dirty="0"/>
              <a:t> </a:t>
            </a:r>
            <a:r>
              <a:rPr lang="es-CO" sz="2000" dirty="0" err="1"/>
              <a:t>adipiscing</a:t>
            </a:r>
            <a:r>
              <a:rPr lang="es-CO" sz="2000" dirty="0"/>
              <a:t> </a:t>
            </a:r>
            <a:r>
              <a:rPr lang="es-CO" sz="2000" dirty="0" err="1"/>
              <a:t>elit</a:t>
            </a:r>
            <a:r>
              <a:rPr lang="es-CO" sz="2000" dirty="0"/>
              <a:t>. </a:t>
            </a:r>
            <a:r>
              <a:rPr lang="es-CO" sz="2000" dirty="0" err="1"/>
              <a:t>Fusce</a:t>
            </a:r>
            <a:r>
              <a:rPr lang="es-CO" sz="2000" dirty="0"/>
              <a:t> </a:t>
            </a:r>
            <a:r>
              <a:rPr lang="es-CO" sz="2000" dirty="0" err="1"/>
              <a:t>convallis</a:t>
            </a:r>
            <a:r>
              <a:rPr lang="es-CO" sz="2000" dirty="0"/>
              <a:t> magna non dolor </a:t>
            </a:r>
            <a:r>
              <a:rPr lang="es-CO" sz="2000" dirty="0" err="1"/>
              <a:t>sit</a:t>
            </a:r>
            <a:r>
              <a:rPr lang="es-CO" sz="2000" dirty="0"/>
              <a:t> </a:t>
            </a:r>
            <a:r>
              <a:rPr lang="es-CO" sz="2000" dirty="0" err="1"/>
              <a:t>amet</a:t>
            </a:r>
            <a:r>
              <a:rPr lang="es-CO" sz="2000" dirty="0"/>
              <a:t>, </a:t>
            </a:r>
            <a:r>
              <a:rPr lang="es-CO" sz="2000" dirty="0" err="1"/>
              <a:t>consectetur</a:t>
            </a:r>
            <a:r>
              <a:rPr lang="es-CO" sz="2000" dirty="0"/>
              <a:t> </a:t>
            </a:r>
            <a:r>
              <a:rPr lang="es-CO" sz="2000" dirty="0" err="1"/>
              <a:t>adipiscing</a:t>
            </a:r>
            <a:r>
              <a:rPr lang="es-CO" sz="2000" dirty="0"/>
              <a:t> </a:t>
            </a:r>
            <a:r>
              <a:rPr lang="es-CO" sz="2000" dirty="0" err="1"/>
              <a:t>elit</a:t>
            </a:r>
            <a:r>
              <a:rPr lang="es-CO" sz="2000" dirty="0"/>
              <a:t>. </a:t>
            </a:r>
            <a:r>
              <a:rPr lang="es-CO" sz="2000" dirty="0" err="1"/>
              <a:t>Fusce</a:t>
            </a:r>
            <a:r>
              <a:rPr lang="es-CO" sz="2000" dirty="0"/>
              <a:t> </a:t>
            </a:r>
            <a:r>
              <a:rPr lang="es-CO" sz="2000" dirty="0" err="1"/>
              <a:t>convallis</a:t>
            </a:r>
            <a:r>
              <a:rPr lang="es-CO" sz="2000" dirty="0"/>
              <a:t> magna non Orci </a:t>
            </a:r>
            <a:r>
              <a:rPr lang="es-CO" sz="2000" dirty="0" err="1"/>
              <a:t>varius</a:t>
            </a:r>
            <a:r>
              <a:rPr lang="es-CO" sz="2000" dirty="0"/>
              <a:t> </a:t>
            </a:r>
            <a:r>
              <a:rPr lang="es-CO" sz="2000" dirty="0" err="1"/>
              <a:t>natoque</a:t>
            </a:r>
            <a:r>
              <a:rPr lang="es-CO" sz="2000" dirty="0"/>
              <a:t> </a:t>
            </a:r>
            <a:r>
              <a:rPr lang="es-CO" sz="2000" dirty="0" err="1"/>
              <a:t>penatibus</a:t>
            </a:r>
            <a:r>
              <a:rPr lang="es-CO" sz="2000" dirty="0"/>
              <a:t> et </a:t>
            </a:r>
            <a:r>
              <a:rPr lang="es-CO" sz="2000" dirty="0" err="1"/>
              <a:t>magnis</a:t>
            </a:r>
            <a:r>
              <a:rPr lang="es-CO" sz="2000" dirty="0"/>
              <a:t> </a:t>
            </a:r>
            <a:r>
              <a:rPr lang="es-CO" sz="2000" dirty="0" err="1"/>
              <a:t>dis</a:t>
            </a:r>
            <a:r>
              <a:rPr lang="es-CO" sz="2000" dirty="0"/>
              <a:t> </a:t>
            </a:r>
            <a:r>
              <a:rPr lang="es-CO" sz="2000" dirty="0" err="1"/>
              <a:t>parturient</a:t>
            </a:r>
            <a:r>
              <a:rPr lang="es-CO" sz="2000" dirty="0"/>
              <a:t> montes, </a:t>
            </a:r>
            <a:r>
              <a:rPr lang="es-CO" sz="2000" dirty="0" err="1"/>
              <a:t>nascetur</a:t>
            </a:r>
            <a:r>
              <a:rPr lang="es-CO" sz="2000" dirty="0"/>
              <a:t> </a:t>
            </a:r>
            <a:r>
              <a:rPr lang="es-CO" sz="2000" dirty="0" err="1"/>
              <a:t>ridiculus</a:t>
            </a:r>
            <a:r>
              <a:rPr lang="es-CO" sz="2000" dirty="0"/>
              <a:t> mus. </a:t>
            </a:r>
            <a:r>
              <a:rPr lang="es-CO" sz="2000" dirty="0" err="1"/>
              <a:t>Praesent</a:t>
            </a:r>
            <a:r>
              <a:rPr lang="es-CO" sz="2000" dirty="0"/>
              <a:t> </a:t>
            </a:r>
            <a:r>
              <a:rPr lang="es-CO" sz="2000" dirty="0" err="1"/>
              <a:t>scelerisque</a:t>
            </a:r>
            <a:r>
              <a:rPr lang="es-CO" sz="2000" dirty="0"/>
              <a:t> porta </a:t>
            </a:r>
            <a:r>
              <a:rPr lang="es-CO" sz="2000" dirty="0" err="1"/>
              <a:t>erat</a:t>
            </a:r>
            <a:r>
              <a:rPr lang="es-CO" sz="2000" dirty="0"/>
              <a:t>. </a:t>
            </a:r>
            <a:r>
              <a:rPr lang="es-CO" sz="2000" dirty="0" err="1"/>
              <a:t>Pellentesque</a:t>
            </a:r>
            <a:r>
              <a:rPr lang="es-CO" sz="2000" dirty="0"/>
              <a:t> </a:t>
            </a:r>
            <a:r>
              <a:rPr lang="es-CO" sz="2000" dirty="0" err="1"/>
              <a:t>habitant</a:t>
            </a:r>
            <a:r>
              <a:rPr lang="es-CO" sz="2000" dirty="0"/>
              <a:t> </a:t>
            </a:r>
            <a:r>
              <a:rPr lang="es-CO" sz="2000" dirty="0" err="1"/>
              <a:t>morbi</a:t>
            </a:r>
            <a:r>
              <a:rPr lang="es-CO" sz="2000" dirty="0"/>
              <a:t> </a:t>
            </a:r>
            <a:r>
              <a:rPr lang="es-CO" sz="2000" dirty="0" err="1"/>
              <a:t>tristique</a:t>
            </a:r>
            <a:r>
              <a:rPr lang="es-CO" sz="2000" dirty="0"/>
              <a:t> </a:t>
            </a:r>
            <a:r>
              <a:rPr lang="es-CO" sz="2000" dirty="0" err="1"/>
              <a:t>senectus</a:t>
            </a:r>
            <a:r>
              <a:rPr lang="es-CO" sz="2000" dirty="0"/>
              <a:t> et </a:t>
            </a:r>
            <a:r>
              <a:rPr lang="es-CO" sz="2000" dirty="0" err="1"/>
              <a:t>netus</a:t>
            </a:r>
            <a:r>
              <a:rPr lang="es-CO" sz="2000" dirty="0"/>
              <a:t> et </a:t>
            </a:r>
            <a:r>
              <a:rPr lang="es-CO" sz="2000" dirty="0" err="1"/>
              <a:t>malesuada</a:t>
            </a:r>
            <a:r>
              <a:rPr lang="es-CO" sz="2000" dirty="0"/>
              <a:t> </a:t>
            </a:r>
            <a:r>
              <a:rPr lang="es-CO" sz="2000" dirty="0" err="1"/>
              <a:t>fames</a:t>
            </a:r>
            <a:r>
              <a:rPr lang="es-CO" sz="2000" dirty="0"/>
              <a:t> ac </a:t>
            </a:r>
            <a:r>
              <a:rPr lang="es-CO" sz="2000" dirty="0" err="1"/>
              <a:t>turpis</a:t>
            </a:r>
            <a:r>
              <a:rPr lang="es-CO" sz="2000" dirty="0"/>
              <a:t> </a:t>
            </a:r>
            <a:r>
              <a:rPr lang="es-CO" sz="2000" dirty="0" err="1"/>
              <a:t>egestas</a:t>
            </a:r>
            <a:r>
              <a:rPr lang="es-CO" sz="2000" dirty="0"/>
              <a:t>.</a:t>
            </a:r>
          </a:p>
          <a:p>
            <a:pPr algn="ctr"/>
            <a:endParaRPr lang="en-US" sz="2000" dirty="0"/>
          </a:p>
        </p:txBody>
      </p:sp>
      <p:sp>
        <p:nvSpPr>
          <p:cNvPr id="5" name="Picture Placeholder 4">
            <a:extLst>
              <a:ext uri="{FF2B5EF4-FFF2-40B4-BE49-F238E27FC236}">
                <a16:creationId xmlns:a16="http://schemas.microsoft.com/office/drawing/2014/main" id="{48954290-7EE0-C8CF-2707-77BCB6411E63}"/>
              </a:ext>
            </a:extLst>
          </p:cNvPr>
          <p:cNvSpPr>
            <a:spLocks noGrp="1"/>
          </p:cNvSpPr>
          <p:nvPr>
            <p:ph type="pic" sz="quarter" idx="12"/>
          </p:nvPr>
        </p:nvSpPr>
        <p:spPr/>
        <p:txBody>
          <a:bodyPr/>
          <a:lstStyle/>
          <a:p>
            <a:endParaRPr lang="es-CO"/>
          </a:p>
        </p:txBody>
      </p:sp>
      <p:sp>
        <p:nvSpPr>
          <p:cNvPr id="7" name="Picture Placeholder 6">
            <a:extLst>
              <a:ext uri="{FF2B5EF4-FFF2-40B4-BE49-F238E27FC236}">
                <a16:creationId xmlns:a16="http://schemas.microsoft.com/office/drawing/2014/main" id="{66154BE7-BFCD-14F4-9481-B420BADB8328}"/>
              </a:ext>
            </a:extLst>
          </p:cNvPr>
          <p:cNvSpPr>
            <a:spLocks noGrp="1"/>
          </p:cNvSpPr>
          <p:nvPr>
            <p:ph type="pic" sz="quarter" idx="10"/>
          </p:nvPr>
        </p:nvSpPr>
        <p:spPr/>
        <p:txBody>
          <a:bodyPr/>
          <a:lstStyle/>
          <a:p>
            <a:endParaRPr lang="es-CO"/>
          </a:p>
        </p:txBody>
      </p:sp>
      <p:sp>
        <p:nvSpPr>
          <p:cNvPr id="9" name="Picture Placeholder 8">
            <a:extLst>
              <a:ext uri="{FF2B5EF4-FFF2-40B4-BE49-F238E27FC236}">
                <a16:creationId xmlns:a16="http://schemas.microsoft.com/office/drawing/2014/main" id="{5F44399D-6D01-0457-C742-2B0DE5A6E6A1}"/>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87601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 name="Grupo 40">
            <a:extLst>
              <a:ext uri="{FF2B5EF4-FFF2-40B4-BE49-F238E27FC236}">
                <a16:creationId xmlns:a16="http://schemas.microsoft.com/office/drawing/2014/main" id="{EC257140-A590-4BC1-924E-2241A968C7D6}"/>
              </a:ext>
            </a:extLst>
          </p:cNvPr>
          <p:cNvGrpSpPr/>
          <p:nvPr/>
        </p:nvGrpSpPr>
        <p:grpSpPr>
          <a:xfrm>
            <a:off x="-550068" y="5910443"/>
            <a:ext cx="1473994" cy="1473994"/>
            <a:chOff x="488157" y="996553"/>
            <a:chExt cx="1473994" cy="1473994"/>
          </a:xfrm>
        </p:grpSpPr>
        <p:sp>
          <p:nvSpPr>
            <p:cNvPr id="42" name="Elipse 41">
              <a:extLst>
                <a:ext uri="{FF2B5EF4-FFF2-40B4-BE49-F238E27FC236}">
                  <a16:creationId xmlns:a16="http://schemas.microsoft.com/office/drawing/2014/main" id="{32B6CFEF-F0D5-42E2-9925-6C99DE70C986}"/>
                </a:ext>
              </a:extLst>
            </p:cNvPr>
            <p:cNvSpPr/>
            <p:nvPr/>
          </p:nvSpPr>
          <p:spPr>
            <a:xfrm>
              <a:off x="488157" y="996553"/>
              <a:ext cx="1473994" cy="147399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43" name="Elipse 42">
              <a:extLst>
                <a:ext uri="{FF2B5EF4-FFF2-40B4-BE49-F238E27FC236}">
                  <a16:creationId xmlns:a16="http://schemas.microsoft.com/office/drawing/2014/main" id="{60695F7F-53C8-4E20-A2D8-4EC519664D60}"/>
                </a:ext>
              </a:extLst>
            </p:cNvPr>
            <p:cNvSpPr/>
            <p:nvPr/>
          </p:nvSpPr>
          <p:spPr>
            <a:xfrm>
              <a:off x="688776" y="1203126"/>
              <a:ext cx="1060847" cy="106084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sp>
        <p:nvSpPr>
          <p:cNvPr id="31" name="Elipse 30">
            <a:extLst>
              <a:ext uri="{FF2B5EF4-FFF2-40B4-BE49-F238E27FC236}">
                <a16:creationId xmlns:a16="http://schemas.microsoft.com/office/drawing/2014/main" id="{A93974F2-1E83-4860-8177-2926D6B8210C}"/>
              </a:ext>
            </a:extLst>
          </p:cNvPr>
          <p:cNvSpPr/>
          <p:nvPr/>
        </p:nvSpPr>
        <p:spPr>
          <a:xfrm>
            <a:off x="5524499" y="195262"/>
            <a:ext cx="5743575" cy="5743575"/>
          </a:xfrm>
          <a:prstGeom prst="ellipse">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pic>
        <p:nvPicPr>
          <p:cNvPr id="29" name="Picture 46" descr="iPhone6_mockup_front_white.png">
            <a:extLst>
              <a:ext uri="{FF2B5EF4-FFF2-40B4-BE49-F238E27FC236}">
                <a16:creationId xmlns:a16="http://schemas.microsoft.com/office/drawing/2014/main" id="{64A898B7-6A02-4FE2-93DA-A8ED510324BC}"/>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6343650" y="2057400"/>
            <a:ext cx="4380309" cy="6854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TextBox 10">
            <a:extLst>
              <a:ext uri="{FF2B5EF4-FFF2-40B4-BE49-F238E27FC236}">
                <a16:creationId xmlns:a16="http://schemas.microsoft.com/office/drawing/2014/main" id="{DE098C9A-1CB6-4162-9E79-D2FBD0B0AAAD}"/>
              </a:ext>
            </a:extLst>
          </p:cNvPr>
          <p:cNvSpPr txBox="1">
            <a:spLocks noChangeArrowheads="1"/>
          </p:cNvSpPr>
          <p:nvPr/>
        </p:nvSpPr>
        <p:spPr bwMode="auto">
          <a:xfrm>
            <a:off x="722433" y="3146425"/>
            <a:ext cx="3703206" cy="3477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2000" dirty="0">
                <a:latin typeface="Lato Light" panose="020F0302020204030203" pitchFamily="34" charset="77"/>
                <a:cs typeface="Arial" panose="020B0604020202020204" pitchFamily="34" charset="0"/>
              </a:rPr>
              <a:t>Lorem ipsum dolor sit amet, consectetur adipiscing elit.  Fusce convallis magna non.</a:t>
            </a:r>
          </a:p>
          <a:p>
            <a:endParaRPr lang="es-CO" sz="2000" dirty="0">
              <a:latin typeface="Lato Light" panose="020F0302020204030203" pitchFamily="34" charset="77"/>
              <a:cs typeface="Arial" panose="020B0604020202020204" pitchFamily="34" charset="0"/>
            </a:endParaRPr>
          </a:p>
          <a:p>
            <a:r>
              <a:rPr lang="es-CO" sz="2000" dirty="0">
                <a:latin typeface="Lato Light" panose="020F0302020204030203" pitchFamily="34" charset="77"/>
                <a:cs typeface="Arial" panose="020B0604020202020204" pitchFamily="34" charset="0"/>
              </a:rPr>
              <a:t>dolor sit amet, consectetur adipiscing elit. Fusce convallis magna non</a:t>
            </a:r>
          </a:p>
          <a:p>
            <a:endParaRPr lang="es-CO" sz="2000" dirty="0">
              <a:latin typeface="Lato Light" panose="020F0302020204030203" pitchFamily="34" charset="77"/>
              <a:cs typeface="Arial" panose="020B0604020202020204" pitchFamily="34" charset="0"/>
            </a:endParaRPr>
          </a:p>
          <a:p>
            <a:endParaRPr lang="es-CO" sz="2000" dirty="0">
              <a:latin typeface="Lato Light" panose="020F0302020204030203" pitchFamily="34" charset="77"/>
              <a:cs typeface="Arial" panose="020B0604020202020204" pitchFamily="34" charset="0"/>
            </a:endParaRPr>
          </a:p>
          <a:p>
            <a:endParaRPr lang="es-CO" sz="2000" dirty="0">
              <a:latin typeface="Lato Light" panose="020F0302020204030203" pitchFamily="34" charset="77"/>
              <a:cs typeface="Arial" panose="020B0604020202020204" pitchFamily="34" charset="0"/>
            </a:endParaRPr>
          </a:p>
          <a:p>
            <a:endParaRPr lang="es-CO" sz="2000" dirty="0">
              <a:latin typeface="Lato Light" panose="020F0302020204030203" pitchFamily="34" charset="77"/>
              <a:cs typeface="Arial" panose="020B0604020202020204" pitchFamily="34" charset="0"/>
            </a:endParaRPr>
          </a:p>
        </p:txBody>
      </p:sp>
      <p:sp>
        <p:nvSpPr>
          <p:cNvPr id="37" name="Elipse 36">
            <a:extLst>
              <a:ext uri="{FF2B5EF4-FFF2-40B4-BE49-F238E27FC236}">
                <a16:creationId xmlns:a16="http://schemas.microsoft.com/office/drawing/2014/main" id="{00F27AAD-D8EA-43FF-8668-3F97A22AAF61}"/>
              </a:ext>
            </a:extLst>
          </p:cNvPr>
          <p:cNvSpPr/>
          <p:nvPr/>
        </p:nvSpPr>
        <p:spPr>
          <a:xfrm>
            <a:off x="5093493" y="2205038"/>
            <a:ext cx="862012" cy="862012"/>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38" name="Elipse 37">
            <a:extLst>
              <a:ext uri="{FF2B5EF4-FFF2-40B4-BE49-F238E27FC236}">
                <a16:creationId xmlns:a16="http://schemas.microsoft.com/office/drawing/2014/main" id="{9463A1BA-2691-41A6-AF19-DA40FF7CE77B}"/>
              </a:ext>
            </a:extLst>
          </p:cNvPr>
          <p:cNvSpPr/>
          <p:nvPr/>
        </p:nvSpPr>
        <p:spPr>
          <a:xfrm>
            <a:off x="10341057" y="1110912"/>
            <a:ext cx="765804" cy="765804"/>
          </a:xfrm>
          <a:prstGeom prst="ellipse">
            <a:avLst/>
          </a:prstGeom>
          <a:solidFill>
            <a:schemeClr val="accent3">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39" name="Elipse 38">
            <a:extLst>
              <a:ext uri="{FF2B5EF4-FFF2-40B4-BE49-F238E27FC236}">
                <a16:creationId xmlns:a16="http://schemas.microsoft.com/office/drawing/2014/main" id="{6E206146-3068-4E3B-AAA6-029A5EC214FB}"/>
              </a:ext>
            </a:extLst>
          </p:cNvPr>
          <p:cNvSpPr/>
          <p:nvPr/>
        </p:nvSpPr>
        <p:spPr>
          <a:xfrm>
            <a:off x="5440378" y="1939142"/>
            <a:ext cx="524950" cy="524950"/>
          </a:xfrm>
          <a:prstGeom prst="ellipse">
            <a:avLst/>
          </a:prstGeom>
          <a:solidFill>
            <a:schemeClr val="bg2">
              <a:alpha val="7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40" name="CuadroTexto 39">
            <a:extLst>
              <a:ext uri="{FF2B5EF4-FFF2-40B4-BE49-F238E27FC236}">
                <a16:creationId xmlns:a16="http://schemas.microsoft.com/office/drawing/2014/main" id="{BB512565-C74B-47DB-9E37-1D0A4F3C7573}"/>
              </a:ext>
            </a:extLst>
          </p:cNvPr>
          <p:cNvSpPr txBox="1"/>
          <p:nvPr/>
        </p:nvSpPr>
        <p:spPr>
          <a:xfrm>
            <a:off x="709867" y="1901374"/>
            <a:ext cx="4308373" cy="1125436"/>
          </a:xfrm>
          <a:prstGeom prst="rect">
            <a:avLst/>
          </a:prstGeom>
          <a:noFill/>
        </p:spPr>
        <p:txBody>
          <a:bodyPr wrap="square" rtlCol="0">
            <a:spAutoFit/>
          </a:bodyPr>
          <a:lstStyle/>
          <a:p>
            <a:pPr>
              <a:lnSpc>
                <a:spcPts val="4000"/>
              </a:lnSpc>
            </a:pPr>
            <a:r>
              <a:rPr lang="en-US" sz="4000" b="1" dirty="0">
                <a:latin typeface="Montserrat Black" pitchFamily="2" charset="77"/>
              </a:rPr>
              <a:t>YOUR TITLE </a:t>
            </a:r>
          </a:p>
          <a:p>
            <a:pPr>
              <a:lnSpc>
                <a:spcPts val="4000"/>
              </a:lnSpc>
            </a:pPr>
            <a:r>
              <a:rPr lang="en-US" sz="4000" b="1" dirty="0">
                <a:solidFill>
                  <a:schemeClr val="bg2">
                    <a:lumMod val="75000"/>
                  </a:schemeClr>
                </a:solidFill>
                <a:latin typeface="Montserrat Black" pitchFamily="2" charset="77"/>
              </a:rPr>
              <a:t>HERE</a:t>
            </a:r>
          </a:p>
        </p:txBody>
      </p:sp>
      <p:grpSp>
        <p:nvGrpSpPr>
          <p:cNvPr id="44" name="Grupo 43">
            <a:extLst>
              <a:ext uri="{FF2B5EF4-FFF2-40B4-BE49-F238E27FC236}">
                <a16:creationId xmlns:a16="http://schemas.microsoft.com/office/drawing/2014/main" id="{F003CE75-A990-44A9-95B3-B79441AD8173}"/>
              </a:ext>
            </a:extLst>
          </p:cNvPr>
          <p:cNvGrpSpPr/>
          <p:nvPr/>
        </p:nvGrpSpPr>
        <p:grpSpPr>
          <a:xfrm>
            <a:off x="3501075" y="262113"/>
            <a:ext cx="1230582" cy="1230582"/>
            <a:chOff x="488157" y="996553"/>
            <a:chExt cx="1473994" cy="1473994"/>
          </a:xfrm>
        </p:grpSpPr>
        <p:sp>
          <p:nvSpPr>
            <p:cNvPr id="45" name="Elipse 44">
              <a:extLst>
                <a:ext uri="{FF2B5EF4-FFF2-40B4-BE49-F238E27FC236}">
                  <a16:creationId xmlns:a16="http://schemas.microsoft.com/office/drawing/2014/main" id="{84165363-40BB-4815-93AE-E0D08EEEC34D}"/>
                </a:ext>
              </a:extLst>
            </p:cNvPr>
            <p:cNvSpPr/>
            <p:nvPr/>
          </p:nvSpPr>
          <p:spPr>
            <a:xfrm>
              <a:off x="488157" y="996553"/>
              <a:ext cx="1473994" cy="147399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46" name="Elipse 45">
              <a:extLst>
                <a:ext uri="{FF2B5EF4-FFF2-40B4-BE49-F238E27FC236}">
                  <a16:creationId xmlns:a16="http://schemas.microsoft.com/office/drawing/2014/main" id="{DF2C957E-0E09-4FF3-BF34-34BE42A41312}"/>
                </a:ext>
              </a:extLst>
            </p:cNvPr>
            <p:cNvSpPr/>
            <p:nvPr/>
          </p:nvSpPr>
          <p:spPr>
            <a:xfrm>
              <a:off x="688776" y="1203126"/>
              <a:ext cx="1060847" cy="106084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grpSp>
        <p:nvGrpSpPr>
          <p:cNvPr id="47" name="Grupo 46">
            <a:extLst>
              <a:ext uri="{FF2B5EF4-FFF2-40B4-BE49-F238E27FC236}">
                <a16:creationId xmlns:a16="http://schemas.microsoft.com/office/drawing/2014/main" id="{1170C682-E529-4B37-8721-9A4C60A09145}"/>
              </a:ext>
            </a:extLst>
          </p:cNvPr>
          <p:cNvGrpSpPr/>
          <p:nvPr/>
        </p:nvGrpSpPr>
        <p:grpSpPr>
          <a:xfrm>
            <a:off x="11398363" y="6240247"/>
            <a:ext cx="937616" cy="937616"/>
            <a:chOff x="488157" y="996553"/>
            <a:chExt cx="1473994" cy="1473994"/>
          </a:xfrm>
        </p:grpSpPr>
        <p:sp>
          <p:nvSpPr>
            <p:cNvPr id="48" name="Elipse 47">
              <a:extLst>
                <a:ext uri="{FF2B5EF4-FFF2-40B4-BE49-F238E27FC236}">
                  <a16:creationId xmlns:a16="http://schemas.microsoft.com/office/drawing/2014/main" id="{79FD9167-8FBF-4C3C-9703-1A9349D5063F}"/>
                </a:ext>
              </a:extLst>
            </p:cNvPr>
            <p:cNvSpPr/>
            <p:nvPr/>
          </p:nvSpPr>
          <p:spPr>
            <a:xfrm>
              <a:off x="488157" y="996553"/>
              <a:ext cx="1473994" cy="1473994"/>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49" name="Elipse 48">
              <a:extLst>
                <a:ext uri="{FF2B5EF4-FFF2-40B4-BE49-F238E27FC236}">
                  <a16:creationId xmlns:a16="http://schemas.microsoft.com/office/drawing/2014/main" id="{50395CF6-B20D-4C74-BAE7-259E6D2F8AEC}"/>
                </a:ext>
              </a:extLst>
            </p:cNvPr>
            <p:cNvSpPr/>
            <p:nvPr/>
          </p:nvSpPr>
          <p:spPr>
            <a:xfrm>
              <a:off x="729612" y="1261751"/>
              <a:ext cx="957989" cy="95798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sp>
        <p:nvSpPr>
          <p:cNvPr id="3" name="Picture Placeholder 2">
            <a:extLst>
              <a:ext uri="{FF2B5EF4-FFF2-40B4-BE49-F238E27FC236}">
                <a16:creationId xmlns:a16="http://schemas.microsoft.com/office/drawing/2014/main" id="{816091EE-408A-44B7-8AC2-CBE8BB514671}"/>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456112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upo 29">
            <a:extLst>
              <a:ext uri="{FF2B5EF4-FFF2-40B4-BE49-F238E27FC236}">
                <a16:creationId xmlns:a16="http://schemas.microsoft.com/office/drawing/2014/main" id="{3AEEAF05-34E4-4A81-8983-CF41A59C1920}"/>
              </a:ext>
            </a:extLst>
          </p:cNvPr>
          <p:cNvGrpSpPr/>
          <p:nvPr/>
        </p:nvGrpSpPr>
        <p:grpSpPr>
          <a:xfrm>
            <a:off x="9207103" y="5810250"/>
            <a:ext cx="1473994" cy="1473994"/>
            <a:chOff x="488157" y="996553"/>
            <a:chExt cx="1473994" cy="1473994"/>
          </a:xfrm>
        </p:grpSpPr>
        <p:sp>
          <p:nvSpPr>
            <p:cNvPr id="31" name="Elipse 30">
              <a:extLst>
                <a:ext uri="{FF2B5EF4-FFF2-40B4-BE49-F238E27FC236}">
                  <a16:creationId xmlns:a16="http://schemas.microsoft.com/office/drawing/2014/main" id="{1ADEB483-4F79-4909-AC77-EA4A5CE6ACA7}"/>
                </a:ext>
              </a:extLst>
            </p:cNvPr>
            <p:cNvSpPr/>
            <p:nvPr/>
          </p:nvSpPr>
          <p:spPr>
            <a:xfrm>
              <a:off x="488157" y="996553"/>
              <a:ext cx="1473994" cy="147399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32" name="Elipse 31">
              <a:extLst>
                <a:ext uri="{FF2B5EF4-FFF2-40B4-BE49-F238E27FC236}">
                  <a16:creationId xmlns:a16="http://schemas.microsoft.com/office/drawing/2014/main" id="{C10E52E3-B6B3-4769-B164-EE0422848243}"/>
                </a:ext>
              </a:extLst>
            </p:cNvPr>
            <p:cNvSpPr/>
            <p:nvPr/>
          </p:nvSpPr>
          <p:spPr>
            <a:xfrm>
              <a:off x="688776" y="1203126"/>
              <a:ext cx="1060847" cy="106084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grpSp>
        <p:nvGrpSpPr>
          <p:cNvPr id="28" name="Grupo 27">
            <a:extLst>
              <a:ext uri="{FF2B5EF4-FFF2-40B4-BE49-F238E27FC236}">
                <a16:creationId xmlns:a16="http://schemas.microsoft.com/office/drawing/2014/main" id="{6A0FE8AD-F91E-4E21-A01B-FF4F261227BC}"/>
              </a:ext>
            </a:extLst>
          </p:cNvPr>
          <p:cNvGrpSpPr/>
          <p:nvPr/>
        </p:nvGrpSpPr>
        <p:grpSpPr>
          <a:xfrm>
            <a:off x="-502443" y="-413147"/>
            <a:ext cx="1473994" cy="1473994"/>
            <a:chOff x="488157" y="996553"/>
            <a:chExt cx="1473994" cy="1473994"/>
          </a:xfrm>
        </p:grpSpPr>
        <p:sp>
          <p:nvSpPr>
            <p:cNvPr id="26" name="Elipse 25">
              <a:extLst>
                <a:ext uri="{FF2B5EF4-FFF2-40B4-BE49-F238E27FC236}">
                  <a16:creationId xmlns:a16="http://schemas.microsoft.com/office/drawing/2014/main" id="{250C7490-1F30-484C-ACE9-D11BA44C3BE4}"/>
                </a:ext>
              </a:extLst>
            </p:cNvPr>
            <p:cNvSpPr/>
            <p:nvPr/>
          </p:nvSpPr>
          <p:spPr>
            <a:xfrm>
              <a:off x="488157" y="996553"/>
              <a:ext cx="1473994" cy="147399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27" name="Elipse 26">
              <a:extLst>
                <a:ext uri="{FF2B5EF4-FFF2-40B4-BE49-F238E27FC236}">
                  <a16:creationId xmlns:a16="http://schemas.microsoft.com/office/drawing/2014/main" id="{8CF68299-7007-413E-9F47-1AA655DC5C03}"/>
                </a:ext>
              </a:extLst>
            </p:cNvPr>
            <p:cNvSpPr/>
            <p:nvPr/>
          </p:nvSpPr>
          <p:spPr>
            <a:xfrm>
              <a:off x="688776" y="1203126"/>
              <a:ext cx="1060847" cy="106084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grpSp>
        <p:nvGrpSpPr>
          <p:cNvPr id="33" name="Grupo 32">
            <a:extLst>
              <a:ext uri="{FF2B5EF4-FFF2-40B4-BE49-F238E27FC236}">
                <a16:creationId xmlns:a16="http://schemas.microsoft.com/office/drawing/2014/main" id="{1ADD36A2-A17A-48E6-A8EB-2A2914017FD6}"/>
              </a:ext>
            </a:extLst>
          </p:cNvPr>
          <p:cNvGrpSpPr/>
          <p:nvPr/>
        </p:nvGrpSpPr>
        <p:grpSpPr>
          <a:xfrm>
            <a:off x="11264503" y="392906"/>
            <a:ext cx="1473994" cy="1473994"/>
            <a:chOff x="488157" y="996553"/>
            <a:chExt cx="1473994" cy="1473994"/>
          </a:xfrm>
        </p:grpSpPr>
        <p:sp>
          <p:nvSpPr>
            <p:cNvPr id="34" name="Elipse 33">
              <a:extLst>
                <a:ext uri="{FF2B5EF4-FFF2-40B4-BE49-F238E27FC236}">
                  <a16:creationId xmlns:a16="http://schemas.microsoft.com/office/drawing/2014/main" id="{FE80F754-6E3B-47D3-9687-3DB5B9BB93B3}"/>
                </a:ext>
              </a:extLst>
            </p:cNvPr>
            <p:cNvSpPr/>
            <p:nvPr/>
          </p:nvSpPr>
          <p:spPr>
            <a:xfrm>
              <a:off x="488157" y="996553"/>
              <a:ext cx="1473994" cy="1473994"/>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35" name="Elipse 34">
              <a:extLst>
                <a:ext uri="{FF2B5EF4-FFF2-40B4-BE49-F238E27FC236}">
                  <a16:creationId xmlns:a16="http://schemas.microsoft.com/office/drawing/2014/main" id="{65547354-78AF-4609-BB5E-0F71048177E4}"/>
                </a:ext>
              </a:extLst>
            </p:cNvPr>
            <p:cNvSpPr/>
            <p:nvPr/>
          </p:nvSpPr>
          <p:spPr>
            <a:xfrm>
              <a:off x="688776" y="1203126"/>
              <a:ext cx="1060847" cy="106084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grpSp>
        <p:nvGrpSpPr>
          <p:cNvPr id="36" name="Grupo 35">
            <a:extLst>
              <a:ext uri="{FF2B5EF4-FFF2-40B4-BE49-F238E27FC236}">
                <a16:creationId xmlns:a16="http://schemas.microsoft.com/office/drawing/2014/main" id="{74857E16-397D-4C2C-8244-3A54335F96A4}"/>
              </a:ext>
            </a:extLst>
          </p:cNvPr>
          <p:cNvGrpSpPr/>
          <p:nvPr/>
        </p:nvGrpSpPr>
        <p:grpSpPr>
          <a:xfrm>
            <a:off x="10527506" y="4542829"/>
            <a:ext cx="937616" cy="937616"/>
            <a:chOff x="488157" y="996553"/>
            <a:chExt cx="1473994" cy="1473994"/>
          </a:xfrm>
        </p:grpSpPr>
        <p:sp>
          <p:nvSpPr>
            <p:cNvPr id="37" name="Elipse 36">
              <a:extLst>
                <a:ext uri="{FF2B5EF4-FFF2-40B4-BE49-F238E27FC236}">
                  <a16:creationId xmlns:a16="http://schemas.microsoft.com/office/drawing/2014/main" id="{2571936D-4D96-42F1-B658-CD52354DCFDD}"/>
                </a:ext>
              </a:extLst>
            </p:cNvPr>
            <p:cNvSpPr/>
            <p:nvPr/>
          </p:nvSpPr>
          <p:spPr>
            <a:xfrm>
              <a:off x="488157" y="996553"/>
              <a:ext cx="1473994" cy="147399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38" name="Elipse 37">
              <a:extLst>
                <a:ext uri="{FF2B5EF4-FFF2-40B4-BE49-F238E27FC236}">
                  <a16:creationId xmlns:a16="http://schemas.microsoft.com/office/drawing/2014/main" id="{48DB02FF-E76E-4EF8-91B3-AE2DBCA4CDB8}"/>
                </a:ext>
              </a:extLst>
            </p:cNvPr>
            <p:cNvSpPr/>
            <p:nvPr/>
          </p:nvSpPr>
          <p:spPr>
            <a:xfrm>
              <a:off x="729612" y="1261751"/>
              <a:ext cx="957989" cy="95798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sp>
        <p:nvSpPr>
          <p:cNvPr id="39" name="TextBox 10">
            <a:extLst>
              <a:ext uri="{FF2B5EF4-FFF2-40B4-BE49-F238E27FC236}">
                <a16:creationId xmlns:a16="http://schemas.microsoft.com/office/drawing/2014/main" id="{7DF21CD3-F0F6-48E5-B3D0-3248D72A5F87}"/>
              </a:ext>
            </a:extLst>
          </p:cNvPr>
          <p:cNvSpPr txBox="1">
            <a:spLocks noChangeArrowheads="1"/>
          </p:cNvSpPr>
          <p:nvPr/>
        </p:nvSpPr>
        <p:spPr bwMode="auto">
          <a:xfrm>
            <a:off x="709867" y="4303473"/>
            <a:ext cx="4662234" cy="317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2000" dirty="0">
                <a:latin typeface="Lato Light" panose="020F0302020204030203" pitchFamily="34" charset="77"/>
                <a:cs typeface="Arial" panose="020B0604020202020204" pitchFamily="34" charset="0"/>
              </a:rPr>
              <a:t>Lorem ipsum dolor sit amet, consectetur adipiscing elit.  Fusce convallis magna non.</a:t>
            </a:r>
          </a:p>
          <a:p>
            <a:endParaRPr lang="es-CO" sz="2000" dirty="0">
              <a:latin typeface="Lato Light" panose="020F0302020204030203" pitchFamily="34" charset="77"/>
              <a:cs typeface="Arial" panose="020B0604020202020204" pitchFamily="34" charset="0"/>
            </a:endParaRPr>
          </a:p>
          <a:p>
            <a:r>
              <a:rPr lang="es-CO" sz="2000" dirty="0">
                <a:latin typeface="Lato Light" panose="020F0302020204030203" pitchFamily="34" charset="77"/>
                <a:cs typeface="Arial" panose="020B0604020202020204" pitchFamily="34" charset="0"/>
              </a:rPr>
              <a:t>dolor sit amet, consectetur adipiscing elit. Fusce convallis magna non</a:t>
            </a:r>
          </a:p>
          <a:p>
            <a:endParaRPr lang="es-CO" sz="2000" dirty="0">
              <a:latin typeface="Lato Light" panose="020F0302020204030203" pitchFamily="34" charset="77"/>
              <a:cs typeface="Arial" panose="020B0604020202020204" pitchFamily="34" charset="0"/>
            </a:endParaRPr>
          </a:p>
          <a:p>
            <a:endParaRPr lang="es-CO" sz="2000" dirty="0">
              <a:latin typeface="Lato Light" panose="020F0302020204030203" pitchFamily="34" charset="77"/>
              <a:cs typeface="Arial" panose="020B0604020202020204" pitchFamily="34" charset="0"/>
            </a:endParaRPr>
          </a:p>
          <a:p>
            <a:endParaRPr lang="es-CO" sz="2000" dirty="0">
              <a:latin typeface="Lato Light" panose="020F0302020204030203" pitchFamily="34" charset="77"/>
              <a:cs typeface="Arial" panose="020B0604020202020204" pitchFamily="34" charset="0"/>
            </a:endParaRPr>
          </a:p>
          <a:p>
            <a:endParaRPr lang="es-CO" sz="2000" dirty="0">
              <a:latin typeface="Lato Light" panose="020F0302020204030203" pitchFamily="34" charset="77"/>
              <a:cs typeface="Arial" panose="020B0604020202020204" pitchFamily="34" charset="0"/>
            </a:endParaRPr>
          </a:p>
        </p:txBody>
      </p:sp>
      <p:sp>
        <p:nvSpPr>
          <p:cNvPr id="40" name="CuadroTexto 39">
            <a:extLst>
              <a:ext uri="{FF2B5EF4-FFF2-40B4-BE49-F238E27FC236}">
                <a16:creationId xmlns:a16="http://schemas.microsoft.com/office/drawing/2014/main" id="{74329861-A6C9-495B-8598-B74C1254379C}"/>
              </a:ext>
            </a:extLst>
          </p:cNvPr>
          <p:cNvSpPr txBox="1"/>
          <p:nvPr/>
        </p:nvSpPr>
        <p:spPr>
          <a:xfrm>
            <a:off x="709867" y="3017939"/>
            <a:ext cx="4308373" cy="1125436"/>
          </a:xfrm>
          <a:prstGeom prst="rect">
            <a:avLst/>
          </a:prstGeom>
          <a:noFill/>
        </p:spPr>
        <p:txBody>
          <a:bodyPr wrap="square" rtlCol="0">
            <a:spAutoFit/>
          </a:bodyPr>
          <a:lstStyle/>
          <a:p>
            <a:pPr>
              <a:lnSpc>
                <a:spcPts val="4000"/>
              </a:lnSpc>
            </a:pPr>
            <a:r>
              <a:rPr lang="en-US" sz="4000" b="1" dirty="0">
                <a:latin typeface="Montserrat Black" pitchFamily="2" charset="77"/>
              </a:rPr>
              <a:t>YOUR TITLE </a:t>
            </a:r>
          </a:p>
          <a:p>
            <a:pPr>
              <a:lnSpc>
                <a:spcPts val="4000"/>
              </a:lnSpc>
            </a:pPr>
            <a:r>
              <a:rPr lang="en-US" sz="4000" b="1" dirty="0">
                <a:solidFill>
                  <a:schemeClr val="bg2">
                    <a:lumMod val="75000"/>
                  </a:schemeClr>
                </a:solidFill>
                <a:latin typeface="Montserrat Black" pitchFamily="2" charset="77"/>
              </a:rPr>
              <a:t>HERE</a:t>
            </a:r>
          </a:p>
        </p:txBody>
      </p:sp>
      <p:sp>
        <p:nvSpPr>
          <p:cNvPr id="3" name="Picture Placeholder 2">
            <a:extLst>
              <a:ext uri="{FF2B5EF4-FFF2-40B4-BE49-F238E27FC236}">
                <a16:creationId xmlns:a16="http://schemas.microsoft.com/office/drawing/2014/main" id="{8B0C999E-600A-A54B-76C3-7C7B0F5B5E07}"/>
              </a:ext>
            </a:extLst>
          </p:cNvPr>
          <p:cNvSpPr>
            <a:spLocks noGrp="1"/>
          </p:cNvSpPr>
          <p:nvPr>
            <p:ph type="pic" sz="quarter" idx="11"/>
          </p:nvPr>
        </p:nvSpPr>
        <p:spPr/>
        <p:txBody>
          <a:bodyPr/>
          <a:lstStyle/>
          <a:p>
            <a:endParaRPr lang="es-CO"/>
          </a:p>
        </p:txBody>
      </p:sp>
      <p:sp>
        <p:nvSpPr>
          <p:cNvPr id="5" name="Picture Placeholder 4">
            <a:extLst>
              <a:ext uri="{FF2B5EF4-FFF2-40B4-BE49-F238E27FC236}">
                <a16:creationId xmlns:a16="http://schemas.microsoft.com/office/drawing/2014/main" id="{A56B98A6-7273-0ADC-B00E-B00C5F84561E}"/>
              </a:ext>
            </a:extLst>
          </p:cNvPr>
          <p:cNvSpPr>
            <a:spLocks noGrp="1"/>
          </p:cNvSpPr>
          <p:nvPr>
            <p:ph type="pic" sz="quarter" idx="10"/>
          </p:nvPr>
        </p:nvSpPr>
        <p:spPr/>
        <p:txBody>
          <a:bodyPr/>
          <a:lstStyle/>
          <a:p>
            <a:endParaRPr lang="es-CO"/>
          </a:p>
        </p:txBody>
      </p:sp>
      <p:sp>
        <p:nvSpPr>
          <p:cNvPr id="7" name="Picture Placeholder 6">
            <a:extLst>
              <a:ext uri="{FF2B5EF4-FFF2-40B4-BE49-F238E27FC236}">
                <a16:creationId xmlns:a16="http://schemas.microsoft.com/office/drawing/2014/main" id="{F4B4D07E-9498-0BA5-64C8-F693D1A7EAA7}"/>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1578883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E9C1A339-53A7-4BD0-A37B-F98419789B9A}"/>
              </a:ext>
            </a:extLst>
          </p:cNvPr>
          <p:cNvSpPr/>
          <p:nvPr/>
        </p:nvSpPr>
        <p:spPr>
          <a:xfrm>
            <a:off x="0" y="0"/>
            <a:ext cx="6473371" cy="6854892"/>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42" name="Elipse 41">
            <a:extLst>
              <a:ext uri="{FF2B5EF4-FFF2-40B4-BE49-F238E27FC236}">
                <a16:creationId xmlns:a16="http://schemas.microsoft.com/office/drawing/2014/main" id="{DBED045D-AF50-40B3-8AA7-DCBD67CF4FA4}"/>
              </a:ext>
            </a:extLst>
          </p:cNvPr>
          <p:cNvSpPr/>
          <p:nvPr/>
        </p:nvSpPr>
        <p:spPr>
          <a:xfrm>
            <a:off x="958850" y="624114"/>
            <a:ext cx="4526578" cy="452657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pic>
        <p:nvPicPr>
          <p:cNvPr id="40" name="Picture 46" descr="iPhone6_mockup_front_white.png">
            <a:extLst>
              <a:ext uri="{FF2B5EF4-FFF2-40B4-BE49-F238E27FC236}">
                <a16:creationId xmlns:a16="http://schemas.microsoft.com/office/drawing/2014/main" id="{DB6026C9-79DC-4079-88DE-DAB81D3579BD}"/>
              </a:ext>
            </a:extLst>
          </p:cNvPr>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958850" y="1868714"/>
            <a:ext cx="4380309" cy="6854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Elipse 44">
            <a:extLst>
              <a:ext uri="{FF2B5EF4-FFF2-40B4-BE49-F238E27FC236}">
                <a16:creationId xmlns:a16="http://schemas.microsoft.com/office/drawing/2014/main" id="{2714485F-EFE9-4745-9515-D0801B51B15E}"/>
              </a:ext>
            </a:extLst>
          </p:cNvPr>
          <p:cNvSpPr/>
          <p:nvPr/>
        </p:nvSpPr>
        <p:spPr>
          <a:xfrm>
            <a:off x="645518" y="1661564"/>
            <a:ext cx="862012" cy="8620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46" name="Elipse 45">
            <a:extLst>
              <a:ext uri="{FF2B5EF4-FFF2-40B4-BE49-F238E27FC236}">
                <a16:creationId xmlns:a16="http://schemas.microsoft.com/office/drawing/2014/main" id="{DCAF61CB-15F2-4B70-8D47-FEB9AE479A43}"/>
              </a:ext>
            </a:extLst>
          </p:cNvPr>
          <p:cNvSpPr/>
          <p:nvPr/>
        </p:nvSpPr>
        <p:spPr>
          <a:xfrm>
            <a:off x="5029392" y="2092570"/>
            <a:ext cx="765804" cy="765804"/>
          </a:xfrm>
          <a:prstGeom prst="ellipse">
            <a:avLst/>
          </a:prstGeom>
          <a:solidFill>
            <a:schemeClr val="accent3">
              <a:lumMod val="75000"/>
              <a:alpha val="5882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47" name="Elipse 46">
            <a:extLst>
              <a:ext uri="{FF2B5EF4-FFF2-40B4-BE49-F238E27FC236}">
                <a16:creationId xmlns:a16="http://schemas.microsoft.com/office/drawing/2014/main" id="{8FDB8957-285F-44C9-BA26-DD55624A4188}"/>
              </a:ext>
            </a:extLst>
          </p:cNvPr>
          <p:cNvSpPr/>
          <p:nvPr/>
        </p:nvSpPr>
        <p:spPr>
          <a:xfrm>
            <a:off x="1952263" y="263639"/>
            <a:ext cx="862012" cy="862012"/>
          </a:xfrm>
          <a:prstGeom prst="ellipse">
            <a:avLst/>
          </a:prstGeom>
          <a:solidFill>
            <a:schemeClr val="bg2">
              <a:lumMod val="90000"/>
              <a:alpha val="7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53" name="TextBox 10">
            <a:extLst>
              <a:ext uri="{FF2B5EF4-FFF2-40B4-BE49-F238E27FC236}">
                <a16:creationId xmlns:a16="http://schemas.microsoft.com/office/drawing/2014/main" id="{EFC4ED8A-290D-4D86-B536-A8525648E4EA}"/>
              </a:ext>
            </a:extLst>
          </p:cNvPr>
          <p:cNvSpPr txBox="1">
            <a:spLocks noChangeArrowheads="1"/>
          </p:cNvSpPr>
          <p:nvPr/>
        </p:nvSpPr>
        <p:spPr bwMode="auto">
          <a:xfrm>
            <a:off x="7324271" y="3047886"/>
            <a:ext cx="3703206" cy="2554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dirty="0">
                <a:latin typeface="Lato Light" panose="020F0302020204030203" pitchFamily="34" charset="77"/>
                <a:cs typeface="Arial" panose="020B0604020202020204" pitchFamily="34" charset="0"/>
              </a:rPr>
              <a:t>Lorem ipsum dolor sit amet, consectetur adipiscing elit.  Fusce convallis magna non.</a:t>
            </a:r>
          </a:p>
          <a:p>
            <a:endParaRPr lang="es-CO" sz="1600" dirty="0">
              <a:latin typeface="Lato Light" panose="020F0302020204030203" pitchFamily="34" charset="77"/>
              <a:cs typeface="Arial" panose="020B0604020202020204" pitchFamily="34" charset="0"/>
            </a:endParaRPr>
          </a:p>
          <a:p>
            <a:r>
              <a:rPr lang="es-CO" sz="1600" dirty="0">
                <a:latin typeface="Lato Light" panose="020F0302020204030203" pitchFamily="34" charset="77"/>
                <a:cs typeface="Arial" panose="020B0604020202020204" pitchFamily="34" charset="0"/>
              </a:rPr>
              <a:t>dolor sit amet, consectetur adipiscing elit. Fusce convallis magna non</a:t>
            </a:r>
          </a:p>
          <a:p>
            <a:endParaRPr lang="es-CO" sz="1600" dirty="0">
              <a:latin typeface="Lato Light" panose="020F0302020204030203" pitchFamily="34" charset="77"/>
              <a:cs typeface="Arial" panose="020B0604020202020204" pitchFamily="34" charset="0"/>
            </a:endParaRPr>
          </a:p>
          <a:p>
            <a:endParaRPr lang="es-CO" sz="1600" dirty="0">
              <a:latin typeface="Lato Light" panose="020F0302020204030203" pitchFamily="34" charset="77"/>
              <a:cs typeface="Arial" panose="020B0604020202020204" pitchFamily="34" charset="0"/>
            </a:endParaRPr>
          </a:p>
          <a:p>
            <a:endParaRPr lang="es-CO" sz="1600" dirty="0">
              <a:latin typeface="Lato Light" panose="020F0302020204030203" pitchFamily="34" charset="77"/>
              <a:cs typeface="Arial" panose="020B0604020202020204" pitchFamily="34" charset="0"/>
            </a:endParaRPr>
          </a:p>
          <a:p>
            <a:endParaRPr lang="es-CO" sz="1600" dirty="0">
              <a:latin typeface="Lato Light" panose="020F0302020204030203" pitchFamily="34" charset="77"/>
              <a:cs typeface="Arial" panose="020B0604020202020204" pitchFamily="34" charset="0"/>
            </a:endParaRPr>
          </a:p>
        </p:txBody>
      </p:sp>
      <p:sp>
        <p:nvSpPr>
          <p:cNvPr id="54" name="CuadroTexto 53">
            <a:extLst>
              <a:ext uri="{FF2B5EF4-FFF2-40B4-BE49-F238E27FC236}">
                <a16:creationId xmlns:a16="http://schemas.microsoft.com/office/drawing/2014/main" id="{0A929BF0-0F1B-4D9F-B15A-B60EC0A6BA54}"/>
              </a:ext>
            </a:extLst>
          </p:cNvPr>
          <p:cNvSpPr txBox="1"/>
          <p:nvPr/>
        </p:nvSpPr>
        <p:spPr>
          <a:xfrm>
            <a:off x="7324271" y="1762352"/>
            <a:ext cx="4308373" cy="1125436"/>
          </a:xfrm>
          <a:prstGeom prst="rect">
            <a:avLst/>
          </a:prstGeom>
          <a:noFill/>
        </p:spPr>
        <p:txBody>
          <a:bodyPr wrap="square" rtlCol="0">
            <a:spAutoFit/>
          </a:bodyPr>
          <a:lstStyle/>
          <a:p>
            <a:pPr>
              <a:lnSpc>
                <a:spcPts val="4000"/>
              </a:lnSpc>
            </a:pPr>
            <a:r>
              <a:rPr lang="en-US" sz="4000" b="1" dirty="0">
                <a:latin typeface="Montserrat Black" pitchFamily="2" charset="77"/>
              </a:rPr>
              <a:t>YOUR TITLE </a:t>
            </a:r>
          </a:p>
          <a:p>
            <a:pPr>
              <a:lnSpc>
                <a:spcPts val="4000"/>
              </a:lnSpc>
            </a:pPr>
            <a:r>
              <a:rPr lang="en-US" sz="4000" b="1" dirty="0">
                <a:solidFill>
                  <a:schemeClr val="bg2">
                    <a:lumMod val="75000"/>
                  </a:schemeClr>
                </a:solidFill>
                <a:latin typeface="Montserrat Black" pitchFamily="2" charset="77"/>
              </a:rPr>
              <a:t>HERE</a:t>
            </a:r>
          </a:p>
        </p:txBody>
      </p:sp>
      <p:sp>
        <p:nvSpPr>
          <p:cNvPr id="3" name="Picture Placeholder 2">
            <a:extLst>
              <a:ext uri="{FF2B5EF4-FFF2-40B4-BE49-F238E27FC236}">
                <a16:creationId xmlns:a16="http://schemas.microsoft.com/office/drawing/2014/main" id="{E79E9319-8325-62B2-A706-5D5FD914C997}"/>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upo 28">
            <a:extLst>
              <a:ext uri="{FF2B5EF4-FFF2-40B4-BE49-F238E27FC236}">
                <a16:creationId xmlns:a16="http://schemas.microsoft.com/office/drawing/2014/main" id="{176C7A97-03CD-4458-A291-69246B2F2807}"/>
              </a:ext>
            </a:extLst>
          </p:cNvPr>
          <p:cNvGrpSpPr/>
          <p:nvPr/>
        </p:nvGrpSpPr>
        <p:grpSpPr>
          <a:xfrm>
            <a:off x="10032939" y="5060404"/>
            <a:ext cx="2437905" cy="2437905"/>
            <a:chOff x="488157" y="996553"/>
            <a:chExt cx="1473994" cy="1473994"/>
          </a:xfrm>
        </p:grpSpPr>
        <p:sp>
          <p:nvSpPr>
            <p:cNvPr id="30" name="Elipse 29">
              <a:extLst>
                <a:ext uri="{FF2B5EF4-FFF2-40B4-BE49-F238E27FC236}">
                  <a16:creationId xmlns:a16="http://schemas.microsoft.com/office/drawing/2014/main" id="{FF8B383A-F143-46B6-9C5F-0A473F50287A}"/>
                </a:ext>
              </a:extLst>
            </p:cNvPr>
            <p:cNvSpPr/>
            <p:nvPr/>
          </p:nvSpPr>
          <p:spPr>
            <a:xfrm>
              <a:off x="488157" y="996553"/>
              <a:ext cx="1473994" cy="147399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31" name="Elipse 30">
              <a:extLst>
                <a:ext uri="{FF2B5EF4-FFF2-40B4-BE49-F238E27FC236}">
                  <a16:creationId xmlns:a16="http://schemas.microsoft.com/office/drawing/2014/main" id="{393E4C78-2522-4EF0-96BC-C3DD363AD7E4}"/>
                </a:ext>
              </a:extLst>
            </p:cNvPr>
            <p:cNvSpPr/>
            <p:nvPr/>
          </p:nvSpPr>
          <p:spPr>
            <a:xfrm>
              <a:off x="729612" y="1261751"/>
              <a:ext cx="957989" cy="95798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sp>
        <p:nvSpPr>
          <p:cNvPr id="8" name="Elipse 7">
            <a:extLst>
              <a:ext uri="{FF2B5EF4-FFF2-40B4-BE49-F238E27FC236}">
                <a16:creationId xmlns:a16="http://schemas.microsoft.com/office/drawing/2014/main" id="{6F2D1BD7-A275-4FEC-94EB-D92A6351236C}"/>
              </a:ext>
            </a:extLst>
          </p:cNvPr>
          <p:cNvSpPr/>
          <p:nvPr/>
        </p:nvSpPr>
        <p:spPr>
          <a:xfrm>
            <a:off x="2802211" y="3947375"/>
            <a:ext cx="1771650" cy="1771650"/>
          </a:xfrm>
          <a:prstGeom prst="ellipse">
            <a:avLst/>
          </a:prstGeom>
          <a:solidFill>
            <a:schemeClr val="accent4">
              <a:alpha val="6705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nvGrpSpPr>
          <p:cNvPr id="9" name="Grupo 8">
            <a:extLst>
              <a:ext uri="{FF2B5EF4-FFF2-40B4-BE49-F238E27FC236}">
                <a16:creationId xmlns:a16="http://schemas.microsoft.com/office/drawing/2014/main" id="{C839EEE3-0A3A-4204-9E6D-6E5C569B6884}"/>
              </a:ext>
            </a:extLst>
          </p:cNvPr>
          <p:cNvGrpSpPr/>
          <p:nvPr/>
        </p:nvGrpSpPr>
        <p:grpSpPr>
          <a:xfrm>
            <a:off x="10868749" y="-332193"/>
            <a:ext cx="1473994" cy="1473994"/>
            <a:chOff x="488157" y="996553"/>
            <a:chExt cx="1473994" cy="1473994"/>
          </a:xfrm>
        </p:grpSpPr>
        <p:sp>
          <p:nvSpPr>
            <p:cNvPr id="10" name="Elipse 9">
              <a:extLst>
                <a:ext uri="{FF2B5EF4-FFF2-40B4-BE49-F238E27FC236}">
                  <a16:creationId xmlns:a16="http://schemas.microsoft.com/office/drawing/2014/main" id="{240340D8-3C05-45C3-9C78-5A29652CCB60}"/>
                </a:ext>
              </a:extLst>
            </p:cNvPr>
            <p:cNvSpPr/>
            <p:nvPr/>
          </p:nvSpPr>
          <p:spPr>
            <a:xfrm>
              <a:off x="488157" y="996553"/>
              <a:ext cx="1473994" cy="147399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11" name="Elipse 10">
              <a:extLst>
                <a:ext uri="{FF2B5EF4-FFF2-40B4-BE49-F238E27FC236}">
                  <a16:creationId xmlns:a16="http://schemas.microsoft.com/office/drawing/2014/main" id="{A3EBCB94-960F-4396-987D-F515A07D7D9D}"/>
                </a:ext>
              </a:extLst>
            </p:cNvPr>
            <p:cNvSpPr/>
            <p:nvPr/>
          </p:nvSpPr>
          <p:spPr>
            <a:xfrm>
              <a:off x="688776" y="1203126"/>
              <a:ext cx="1060847" cy="106084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grpSp>
        <p:nvGrpSpPr>
          <p:cNvPr id="12" name="Grupo 11">
            <a:extLst>
              <a:ext uri="{FF2B5EF4-FFF2-40B4-BE49-F238E27FC236}">
                <a16:creationId xmlns:a16="http://schemas.microsoft.com/office/drawing/2014/main" id="{C6675BAF-3454-491F-9EA4-FBDC243EE85E}"/>
              </a:ext>
            </a:extLst>
          </p:cNvPr>
          <p:cNvGrpSpPr/>
          <p:nvPr/>
        </p:nvGrpSpPr>
        <p:grpSpPr>
          <a:xfrm>
            <a:off x="-489177" y="5867764"/>
            <a:ext cx="1473994" cy="1473994"/>
            <a:chOff x="488157" y="996553"/>
            <a:chExt cx="1473994" cy="1473994"/>
          </a:xfrm>
        </p:grpSpPr>
        <p:sp>
          <p:nvSpPr>
            <p:cNvPr id="13" name="Elipse 12">
              <a:extLst>
                <a:ext uri="{FF2B5EF4-FFF2-40B4-BE49-F238E27FC236}">
                  <a16:creationId xmlns:a16="http://schemas.microsoft.com/office/drawing/2014/main" id="{7C330CE5-64AB-4974-84AD-9D4A0C0D1646}"/>
                </a:ext>
              </a:extLst>
            </p:cNvPr>
            <p:cNvSpPr/>
            <p:nvPr/>
          </p:nvSpPr>
          <p:spPr>
            <a:xfrm>
              <a:off x="488157" y="996553"/>
              <a:ext cx="1473994" cy="147399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14" name="Elipse 13">
              <a:extLst>
                <a:ext uri="{FF2B5EF4-FFF2-40B4-BE49-F238E27FC236}">
                  <a16:creationId xmlns:a16="http://schemas.microsoft.com/office/drawing/2014/main" id="{92F0A88F-3A26-44A4-AA4A-3421A1EC9FB5}"/>
                </a:ext>
              </a:extLst>
            </p:cNvPr>
            <p:cNvSpPr/>
            <p:nvPr/>
          </p:nvSpPr>
          <p:spPr>
            <a:xfrm>
              <a:off x="688776" y="1203126"/>
              <a:ext cx="1060847" cy="106084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grpSp>
        <p:nvGrpSpPr>
          <p:cNvPr id="15" name="Grupo 14">
            <a:extLst>
              <a:ext uri="{FF2B5EF4-FFF2-40B4-BE49-F238E27FC236}">
                <a16:creationId xmlns:a16="http://schemas.microsoft.com/office/drawing/2014/main" id="{485E3DDA-9127-4959-A370-FF8BEF36B64F}"/>
              </a:ext>
            </a:extLst>
          </p:cNvPr>
          <p:cNvGrpSpPr/>
          <p:nvPr/>
        </p:nvGrpSpPr>
        <p:grpSpPr>
          <a:xfrm>
            <a:off x="4640616" y="-794452"/>
            <a:ext cx="1698994" cy="1698994"/>
            <a:chOff x="488157" y="996553"/>
            <a:chExt cx="1473994" cy="1473994"/>
          </a:xfrm>
        </p:grpSpPr>
        <p:sp>
          <p:nvSpPr>
            <p:cNvPr id="16" name="Elipse 15">
              <a:extLst>
                <a:ext uri="{FF2B5EF4-FFF2-40B4-BE49-F238E27FC236}">
                  <a16:creationId xmlns:a16="http://schemas.microsoft.com/office/drawing/2014/main" id="{C525BDD4-E1F2-4422-B257-96B627DE1465}"/>
                </a:ext>
              </a:extLst>
            </p:cNvPr>
            <p:cNvSpPr/>
            <p:nvPr/>
          </p:nvSpPr>
          <p:spPr>
            <a:xfrm>
              <a:off x="488157" y="996553"/>
              <a:ext cx="1473994" cy="147399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sp>
          <p:nvSpPr>
            <p:cNvPr id="17" name="Elipse 16">
              <a:extLst>
                <a:ext uri="{FF2B5EF4-FFF2-40B4-BE49-F238E27FC236}">
                  <a16:creationId xmlns:a16="http://schemas.microsoft.com/office/drawing/2014/main" id="{534C70D2-DCC2-45A2-840B-145604309E56}"/>
                </a:ext>
              </a:extLst>
            </p:cNvPr>
            <p:cNvSpPr/>
            <p:nvPr/>
          </p:nvSpPr>
          <p:spPr>
            <a:xfrm>
              <a:off x="688776" y="1203126"/>
              <a:ext cx="1060847" cy="106084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Lato Light" panose="020F0302020204030203" pitchFamily="34" charset="77"/>
              </a:endParaRPr>
            </a:p>
          </p:txBody>
        </p:sp>
      </p:grpSp>
      <p:sp>
        <p:nvSpPr>
          <p:cNvPr id="27" name="TextBox 10">
            <a:extLst>
              <a:ext uri="{FF2B5EF4-FFF2-40B4-BE49-F238E27FC236}">
                <a16:creationId xmlns:a16="http://schemas.microsoft.com/office/drawing/2014/main" id="{636A4857-0979-4AF9-A4F8-48936675E8F0}"/>
              </a:ext>
            </a:extLst>
          </p:cNvPr>
          <p:cNvSpPr txBox="1">
            <a:spLocks noChangeArrowheads="1"/>
          </p:cNvSpPr>
          <p:nvPr/>
        </p:nvSpPr>
        <p:spPr bwMode="auto">
          <a:xfrm>
            <a:off x="7324271" y="3047886"/>
            <a:ext cx="3703206" cy="2554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dirty="0">
                <a:latin typeface="Lato Light" panose="020F0302020204030203" pitchFamily="34" charset="77"/>
                <a:cs typeface="Arial" panose="020B0604020202020204" pitchFamily="34" charset="0"/>
              </a:rPr>
              <a:t>Lorem ipsum dolor sit amet, consectetur adipiscing elit.  Fusce convallis magna non.</a:t>
            </a:r>
          </a:p>
          <a:p>
            <a:endParaRPr lang="es-CO" sz="1600" dirty="0">
              <a:latin typeface="Lato Light" panose="020F0302020204030203" pitchFamily="34" charset="77"/>
              <a:cs typeface="Arial" panose="020B0604020202020204" pitchFamily="34" charset="0"/>
            </a:endParaRPr>
          </a:p>
          <a:p>
            <a:r>
              <a:rPr lang="es-CO" sz="1600" dirty="0">
                <a:latin typeface="Lato Light" panose="020F0302020204030203" pitchFamily="34" charset="77"/>
                <a:cs typeface="Arial" panose="020B0604020202020204" pitchFamily="34" charset="0"/>
              </a:rPr>
              <a:t>dolor sit amet, consectetur adipiscing elit. Fusce convallis magna non</a:t>
            </a:r>
          </a:p>
          <a:p>
            <a:endParaRPr lang="es-CO" sz="1600" dirty="0">
              <a:latin typeface="Lato Light" panose="020F0302020204030203" pitchFamily="34" charset="77"/>
              <a:cs typeface="Arial" panose="020B0604020202020204" pitchFamily="34" charset="0"/>
            </a:endParaRPr>
          </a:p>
          <a:p>
            <a:endParaRPr lang="es-CO" sz="1600" dirty="0">
              <a:latin typeface="Lato Light" panose="020F0302020204030203" pitchFamily="34" charset="77"/>
              <a:cs typeface="Arial" panose="020B0604020202020204" pitchFamily="34" charset="0"/>
            </a:endParaRPr>
          </a:p>
          <a:p>
            <a:endParaRPr lang="es-CO" sz="1600" dirty="0">
              <a:latin typeface="Lato Light" panose="020F0302020204030203" pitchFamily="34" charset="77"/>
              <a:cs typeface="Arial" panose="020B0604020202020204" pitchFamily="34" charset="0"/>
            </a:endParaRPr>
          </a:p>
          <a:p>
            <a:endParaRPr lang="es-CO" sz="1600" dirty="0">
              <a:latin typeface="Lato Light" panose="020F0302020204030203" pitchFamily="34" charset="77"/>
              <a:cs typeface="Arial" panose="020B0604020202020204" pitchFamily="34" charset="0"/>
            </a:endParaRPr>
          </a:p>
        </p:txBody>
      </p:sp>
      <p:sp>
        <p:nvSpPr>
          <p:cNvPr id="28" name="CuadroTexto 27">
            <a:extLst>
              <a:ext uri="{FF2B5EF4-FFF2-40B4-BE49-F238E27FC236}">
                <a16:creationId xmlns:a16="http://schemas.microsoft.com/office/drawing/2014/main" id="{0C43BE25-7BB1-4FCB-A297-2BE7321C4017}"/>
              </a:ext>
            </a:extLst>
          </p:cNvPr>
          <p:cNvSpPr txBox="1"/>
          <p:nvPr/>
        </p:nvSpPr>
        <p:spPr>
          <a:xfrm>
            <a:off x="7324271" y="1762352"/>
            <a:ext cx="4308373" cy="1125436"/>
          </a:xfrm>
          <a:prstGeom prst="rect">
            <a:avLst/>
          </a:prstGeom>
          <a:noFill/>
        </p:spPr>
        <p:txBody>
          <a:bodyPr wrap="square" rtlCol="0">
            <a:spAutoFit/>
          </a:bodyPr>
          <a:lstStyle/>
          <a:p>
            <a:pPr>
              <a:lnSpc>
                <a:spcPts val="4000"/>
              </a:lnSpc>
            </a:pPr>
            <a:r>
              <a:rPr lang="en-US" sz="4000" b="1" dirty="0">
                <a:latin typeface="Montserrat Black" pitchFamily="2" charset="77"/>
              </a:rPr>
              <a:t>YOUR TITLE </a:t>
            </a:r>
          </a:p>
          <a:p>
            <a:pPr>
              <a:lnSpc>
                <a:spcPts val="4000"/>
              </a:lnSpc>
            </a:pPr>
            <a:r>
              <a:rPr lang="en-US" sz="4000" b="1" dirty="0">
                <a:solidFill>
                  <a:schemeClr val="bg2">
                    <a:lumMod val="75000"/>
                  </a:schemeClr>
                </a:solidFill>
                <a:latin typeface="Montserrat Black" pitchFamily="2" charset="77"/>
              </a:rPr>
              <a:t>HERE</a:t>
            </a:r>
          </a:p>
        </p:txBody>
      </p:sp>
      <p:sp>
        <p:nvSpPr>
          <p:cNvPr id="3" name="Picture Placeholder 2">
            <a:extLst>
              <a:ext uri="{FF2B5EF4-FFF2-40B4-BE49-F238E27FC236}">
                <a16:creationId xmlns:a16="http://schemas.microsoft.com/office/drawing/2014/main" id="{B1E40E35-9D32-A032-ABF7-1F0FBB51534A}"/>
              </a:ext>
            </a:extLst>
          </p:cNvPr>
          <p:cNvSpPr>
            <a:spLocks noGrp="1"/>
          </p:cNvSpPr>
          <p:nvPr>
            <p:ph type="pic" sz="quarter" idx="10"/>
          </p:nvPr>
        </p:nvSpPr>
        <p:spPr/>
        <p:txBody>
          <a:bodyPr/>
          <a:lstStyle/>
          <a:p>
            <a:endParaRPr lang="es-CO"/>
          </a:p>
        </p:txBody>
      </p:sp>
      <p:sp>
        <p:nvSpPr>
          <p:cNvPr id="6" name="Picture Placeholder 5">
            <a:extLst>
              <a:ext uri="{FF2B5EF4-FFF2-40B4-BE49-F238E27FC236}">
                <a16:creationId xmlns:a16="http://schemas.microsoft.com/office/drawing/2014/main" id="{551610AD-B51D-192D-8309-F4CB4DC8F1E7}"/>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2008607603"/>
      </p:ext>
    </p:extLst>
  </p:cSld>
  <p:clrMapOvr>
    <a:masterClrMapping/>
  </p:clrMapOvr>
</p:sld>
</file>

<file path=ppt/theme/theme1.xml><?xml version="1.0" encoding="utf-8"?>
<a:theme xmlns:a="http://schemas.openxmlformats.org/drawingml/2006/main" name="Office Theme">
  <a:themeElements>
    <a:clrScheme name="Event PPT">
      <a:dk1>
        <a:srgbClr val="000000"/>
      </a:dk1>
      <a:lt1>
        <a:srgbClr val="FFFFFF"/>
      </a:lt1>
      <a:dk2>
        <a:srgbClr val="212745"/>
      </a:dk2>
      <a:lt2>
        <a:srgbClr val="B4DCFA"/>
      </a:lt2>
      <a:accent1>
        <a:srgbClr val="9A0EB2"/>
      </a:accent1>
      <a:accent2>
        <a:srgbClr val="5D11BC"/>
      </a:accent2>
      <a:accent3>
        <a:srgbClr val="E000B6"/>
      </a:accent3>
      <a:accent4>
        <a:srgbClr val="7C40F4"/>
      </a:accent4>
      <a:accent5>
        <a:srgbClr val="A91E77"/>
      </a:accent5>
      <a:accent6>
        <a:srgbClr val="8400A8"/>
      </a:accent6>
      <a:hlink>
        <a:srgbClr val="56C7AA"/>
      </a:hlink>
      <a:folHlink>
        <a:srgbClr val="59A8D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3533</TotalTime>
  <Words>897</Words>
  <Application>Microsoft Office PowerPoint</Application>
  <PresentationFormat>Widescreen</PresentationFormat>
  <Paragraphs>96</Paragraphs>
  <Slides>16</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16</vt:i4>
      </vt:variant>
    </vt:vector>
  </HeadingPairs>
  <TitlesOfParts>
    <vt:vector size="27" baseType="lpstr">
      <vt:lpstr>Arial</vt:lpstr>
      <vt:lpstr>Arial Black</vt:lpstr>
      <vt:lpstr>Calibri Light</vt:lpstr>
      <vt:lpstr>Gill Sans</vt:lpstr>
      <vt:lpstr>Lato Black</vt:lpstr>
      <vt:lpstr>Lato Light</vt:lpstr>
      <vt:lpstr>Montserrat Black</vt:lpstr>
      <vt:lpstr>Montserrat Light</vt:lpstr>
      <vt:lpstr>Raleway Regular</vt:lpstr>
      <vt:lpstr>Source Sans Pro</vt:lpstr>
      <vt:lpstr>Office Theme</vt:lpstr>
      <vt:lpstr>PowerPoint Presentation</vt:lpstr>
      <vt:lpstr>PowerPoint Presentation</vt:lpstr>
      <vt:lpstr>ABOUT THE EVENT</vt:lpstr>
      <vt:lpstr>WHY US?</vt:lpstr>
      <vt:lpstr>ADD YOUR TITLE </vt:lpstr>
      <vt:lpstr>PowerPoint Presentation</vt:lpstr>
      <vt:lpstr>PowerPoint Presentation</vt:lpstr>
      <vt:lpstr>PowerPoint Presentation</vt:lpstr>
      <vt:lpstr>PowerPoint Presentation</vt:lpstr>
      <vt:lpstr>WRITE YOUR TITLE </vt:lpstr>
      <vt:lpstr>PowerPoint Presentation</vt:lpstr>
      <vt:lpstr>WRITE YOUR TITLE</vt:lpstr>
      <vt:lpstr>WRITE  YOUR TITLE  HERE </vt:lpstr>
      <vt:lpstr>YOUR  TITLE  HERE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118</cp:revision>
  <dcterms:created xsi:type="dcterms:W3CDTF">2020-04-22T15:34:04Z</dcterms:created>
  <dcterms:modified xsi:type="dcterms:W3CDTF">2025-04-26T15:21:27Z</dcterms:modified>
</cp:coreProperties>
</file>