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129" r:id="rId2"/>
    <p:sldId id="256" r:id="rId3"/>
    <p:sldId id="4132" r:id="rId4"/>
    <p:sldId id="3356" r:id="rId5"/>
    <p:sldId id="4095" r:id="rId6"/>
    <p:sldId id="4098" r:id="rId7"/>
    <p:sldId id="4100" r:id="rId8"/>
    <p:sldId id="4101" r:id="rId9"/>
    <p:sldId id="257" r:id="rId10"/>
    <p:sldId id="4128" r:id="rId11"/>
    <p:sldId id="4127" r:id="rId12"/>
    <p:sldId id="1791"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C242"/>
    <a:srgbClr val="02FFFD"/>
    <a:srgbClr val="92A4D4"/>
    <a:srgbClr val="BBE4E6"/>
    <a:srgbClr val="F7A83F"/>
    <a:srgbClr val="DD87CC"/>
    <a:srgbClr val="F0D2E8"/>
    <a:srgbClr val="D99BCC"/>
    <a:srgbClr val="0044C3"/>
    <a:srgbClr val="013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30DD59-E202-4763-8A1E-A19AA462B3F9}" v="11" dt="2025-05-04T22:52:55.0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76" autoAdjust="0"/>
    <p:restoredTop sz="94660"/>
  </p:normalViewPr>
  <p:slideViewPr>
    <p:cSldViewPr snapToGrid="0">
      <p:cViewPr varScale="1">
        <p:scale>
          <a:sx n="67" d="100"/>
          <a:sy n="67" d="100"/>
        </p:scale>
        <p:origin x="48" y="78"/>
      </p:cViewPr>
      <p:guideLst/>
    </p:cSldViewPr>
  </p:slideViewPr>
  <p:notesTextViewPr>
    <p:cViewPr>
      <p:scale>
        <a:sx n="3" d="2"/>
        <a:sy n="3" d="2"/>
      </p:scale>
      <p:origin x="0" y="0"/>
    </p:cViewPr>
  </p:notesTextViewPr>
  <p:notesViewPr>
    <p:cSldViewPr snapToGrid="0">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530DD59-E202-4763-8A1E-A19AA462B3F9}"/>
    <pc:docChg chg="undo custSel addSld delSld modSld sldOrd">
      <pc:chgData name="Jolie Serrano Delgado" userId="d52b4219-5c60-4a0c-87ad-b1ec335c0c37" providerId="ADAL" clId="{1530DD59-E202-4763-8A1E-A19AA462B3F9}" dt="2025-05-04T22:52:55.051" v="54"/>
      <pc:docMkLst>
        <pc:docMk/>
      </pc:docMkLst>
      <pc:sldChg chg="add">
        <pc:chgData name="Jolie Serrano Delgado" userId="d52b4219-5c60-4a0c-87ad-b1ec335c0c37" providerId="ADAL" clId="{1530DD59-E202-4763-8A1E-A19AA462B3F9}" dt="2025-05-04T22:52:44.829" v="51"/>
        <pc:sldMkLst>
          <pc:docMk/>
          <pc:sldMk cId="2144022972" sldId="256"/>
        </pc:sldMkLst>
      </pc:sldChg>
      <pc:sldChg chg="modTransition">
        <pc:chgData name="Jolie Serrano Delgado" userId="d52b4219-5c60-4a0c-87ad-b1ec335c0c37" providerId="ADAL" clId="{1530DD59-E202-4763-8A1E-A19AA462B3F9}" dt="2025-05-04T22:52:55.051" v="54"/>
        <pc:sldMkLst>
          <pc:docMk/>
          <pc:sldMk cId="4293884566" sldId="257"/>
        </pc:sldMkLst>
      </pc:sldChg>
      <pc:sldChg chg="modSp del mod">
        <pc:chgData name="Jolie Serrano Delgado" userId="d52b4219-5c60-4a0c-87ad-b1ec335c0c37" providerId="ADAL" clId="{1530DD59-E202-4763-8A1E-A19AA462B3F9}" dt="2025-05-04T22:02:59.126" v="13" actId="47"/>
        <pc:sldMkLst>
          <pc:docMk/>
          <pc:sldMk cId="0" sldId="275"/>
        </pc:sldMkLst>
        <pc:picChg chg="mod">
          <ac:chgData name="Jolie Serrano Delgado" userId="d52b4219-5c60-4a0c-87ad-b1ec335c0c37" providerId="ADAL" clId="{1530DD59-E202-4763-8A1E-A19AA462B3F9}" dt="2025-05-04T22:01:05.646" v="1" actId="1076"/>
          <ac:picMkLst>
            <pc:docMk/>
            <pc:sldMk cId="0" sldId="275"/>
            <ac:picMk id="9" creationId="{056BE92B-4315-0B4A-9EA3-100D7EBC55E6}"/>
          </ac:picMkLst>
        </pc:picChg>
      </pc:sldChg>
      <pc:sldChg chg="del">
        <pc:chgData name="Jolie Serrano Delgado" userId="d52b4219-5c60-4a0c-87ad-b1ec335c0c37" providerId="ADAL" clId="{1530DD59-E202-4763-8A1E-A19AA462B3F9}" dt="2025-05-04T22:02:23.793" v="6" actId="47"/>
        <pc:sldMkLst>
          <pc:docMk/>
          <pc:sldMk cId="0" sldId="1420"/>
        </pc:sldMkLst>
      </pc:sldChg>
      <pc:sldChg chg="del">
        <pc:chgData name="Jolie Serrano Delgado" userId="d52b4219-5c60-4a0c-87ad-b1ec335c0c37" providerId="ADAL" clId="{1530DD59-E202-4763-8A1E-A19AA462B3F9}" dt="2025-05-04T22:02:18.653" v="5" actId="47"/>
        <pc:sldMkLst>
          <pc:docMk/>
          <pc:sldMk cId="2401531052" sldId="1772"/>
        </pc:sldMkLst>
      </pc:sldChg>
      <pc:sldChg chg="add ord">
        <pc:chgData name="Jolie Serrano Delgado" userId="d52b4219-5c60-4a0c-87ad-b1ec335c0c37" providerId="ADAL" clId="{1530DD59-E202-4763-8A1E-A19AA462B3F9}" dt="2025-05-04T22:02:17.778" v="4"/>
        <pc:sldMkLst>
          <pc:docMk/>
          <pc:sldMk cId="3573392034" sldId="1791"/>
        </pc:sldMkLst>
      </pc:sldChg>
      <pc:sldChg chg="modTransition">
        <pc:chgData name="Jolie Serrano Delgado" userId="d52b4219-5c60-4a0c-87ad-b1ec335c0c37" providerId="ADAL" clId="{1530DD59-E202-4763-8A1E-A19AA462B3F9}" dt="2025-05-04T22:52:55.051" v="54"/>
        <pc:sldMkLst>
          <pc:docMk/>
          <pc:sldMk cId="189442459" sldId="3356"/>
        </pc:sldMkLst>
      </pc:sldChg>
      <pc:sldChg chg="modTransition">
        <pc:chgData name="Jolie Serrano Delgado" userId="d52b4219-5c60-4a0c-87ad-b1ec335c0c37" providerId="ADAL" clId="{1530DD59-E202-4763-8A1E-A19AA462B3F9}" dt="2025-05-04T22:52:55.051" v="54"/>
        <pc:sldMkLst>
          <pc:docMk/>
          <pc:sldMk cId="3140327903" sldId="4095"/>
        </pc:sldMkLst>
      </pc:sldChg>
      <pc:sldChg chg="modTransition">
        <pc:chgData name="Jolie Serrano Delgado" userId="d52b4219-5c60-4a0c-87ad-b1ec335c0c37" providerId="ADAL" clId="{1530DD59-E202-4763-8A1E-A19AA462B3F9}" dt="2025-05-04T22:52:55.051" v="54"/>
        <pc:sldMkLst>
          <pc:docMk/>
          <pc:sldMk cId="4196697913" sldId="4098"/>
        </pc:sldMkLst>
      </pc:sldChg>
      <pc:sldChg chg="modTransition">
        <pc:chgData name="Jolie Serrano Delgado" userId="d52b4219-5c60-4a0c-87ad-b1ec335c0c37" providerId="ADAL" clId="{1530DD59-E202-4763-8A1E-A19AA462B3F9}" dt="2025-05-04T22:52:55.051" v="54"/>
        <pc:sldMkLst>
          <pc:docMk/>
          <pc:sldMk cId="2227900678" sldId="4100"/>
        </pc:sldMkLst>
      </pc:sldChg>
      <pc:sldChg chg="modTransition">
        <pc:chgData name="Jolie Serrano Delgado" userId="d52b4219-5c60-4a0c-87ad-b1ec335c0c37" providerId="ADAL" clId="{1530DD59-E202-4763-8A1E-A19AA462B3F9}" dt="2025-05-04T22:52:55.051" v="54"/>
        <pc:sldMkLst>
          <pc:docMk/>
          <pc:sldMk cId="2629099899" sldId="4101"/>
        </pc:sldMkLst>
      </pc:sldChg>
      <pc:sldChg chg="modTransition">
        <pc:chgData name="Jolie Serrano Delgado" userId="d52b4219-5c60-4a0c-87ad-b1ec335c0c37" providerId="ADAL" clId="{1530DD59-E202-4763-8A1E-A19AA462B3F9}" dt="2025-05-04T22:52:55.051" v="54"/>
        <pc:sldMkLst>
          <pc:docMk/>
          <pc:sldMk cId="601254110" sldId="4127"/>
        </pc:sldMkLst>
      </pc:sldChg>
      <pc:sldChg chg="modTransition">
        <pc:chgData name="Jolie Serrano Delgado" userId="d52b4219-5c60-4a0c-87ad-b1ec335c0c37" providerId="ADAL" clId="{1530DD59-E202-4763-8A1E-A19AA462B3F9}" dt="2025-05-04T22:52:55.051" v="54"/>
        <pc:sldMkLst>
          <pc:docMk/>
          <pc:sldMk cId="482103621" sldId="4128"/>
        </pc:sldMkLst>
      </pc:sldChg>
      <pc:sldChg chg="add">
        <pc:chgData name="Jolie Serrano Delgado" userId="d52b4219-5c60-4a0c-87ad-b1ec335c0c37" providerId="ADAL" clId="{1530DD59-E202-4763-8A1E-A19AA462B3F9}" dt="2025-05-04T22:02:14.076" v="2"/>
        <pc:sldMkLst>
          <pc:docMk/>
          <pc:sldMk cId="0" sldId="4129"/>
        </pc:sldMkLst>
      </pc:sldChg>
      <pc:sldChg chg="addSp delSp modSp add del mod modTransition">
        <pc:chgData name="Jolie Serrano Delgado" userId="d52b4219-5c60-4a0c-87ad-b1ec335c0c37" providerId="ADAL" clId="{1530DD59-E202-4763-8A1E-A19AA462B3F9}" dt="2025-05-04T22:52:49.215" v="53" actId="47"/>
        <pc:sldMkLst>
          <pc:docMk/>
          <pc:sldMk cId="836604227" sldId="4130"/>
        </pc:sldMkLst>
        <pc:spChg chg="add mod">
          <ac:chgData name="Jolie Serrano Delgado" userId="d52b4219-5c60-4a0c-87ad-b1ec335c0c37" providerId="ADAL" clId="{1530DD59-E202-4763-8A1E-A19AA462B3F9}" dt="2025-05-04T22:11:34.282" v="40" actId="207"/>
          <ac:spMkLst>
            <pc:docMk/>
            <pc:sldMk cId="836604227" sldId="4130"/>
            <ac:spMk id="3" creationId="{C2CC6D70-018A-FDB6-3C1A-38B78FBD3145}"/>
          </ac:spMkLst>
        </pc:spChg>
        <pc:spChg chg="add mod">
          <ac:chgData name="Jolie Serrano Delgado" userId="d52b4219-5c60-4a0c-87ad-b1ec335c0c37" providerId="ADAL" clId="{1530DD59-E202-4763-8A1E-A19AA462B3F9}" dt="2025-05-04T22:11:30.428" v="39" actId="1076"/>
          <ac:spMkLst>
            <pc:docMk/>
            <pc:sldMk cId="836604227" sldId="4130"/>
            <ac:spMk id="4" creationId="{1150B80C-0C31-710D-6026-96F7C0624901}"/>
          </ac:spMkLst>
        </pc:spChg>
        <pc:spChg chg="del">
          <ac:chgData name="Jolie Serrano Delgado" userId="d52b4219-5c60-4a0c-87ad-b1ec335c0c37" providerId="ADAL" clId="{1530DD59-E202-4763-8A1E-A19AA462B3F9}" dt="2025-05-04T22:11:22.914" v="36" actId="478"/>
          <ac:spMkLst>
            <pc:docMk/>
            <pc:sldMk cId="836604227" sldId="4130"/>
            <ac:spMk id="5" creationId="{C0E9C2E6-E2B3-3915-C837-60217ADC9142}"/>
          </ac:spMkLst>
        </pc:spChg>
        <pc:spChg chg="mod">
          <ac:chgData name="Jolie Serrano Delgado" userId="d52b4219-5c60-4a0c-87ad-b1ec335c0c37" providerId="ADAL" clId="{1530DD59-E202-4763-8A1E-A19AA462B3F9}" dt="2025-05-04T22:42:07.121" v="50" actId="14838"/>
          <ac:spMkLst>
            <pc:docMk/>
            <pc:sldMk cId="836604227" sldId="4130"/>
            <ac:spMk id="6" creationId="{DFD44D75-97DC-E060-0635-1F1F5E90B4B5}"/>
          </ac:spMkLst>
        </pc:spChg>
        <pc:picChg chg="mod">
          <ac:chgData name="Jolie Serrano Delgado" userId="d52b4219-5c60-4a0c-87ad-b1ec335c0c37" providerId="ADAL" clId="{1530DD59-E202-4763-8A1E-A19AA462B3F9}" dt="2025-05-04T22:35:59.170" v="44" actId="1076"/>
          <ac:picMkLst>
            <pc:docMk/>
            <pc:sldMk cId="836604227" sldId="4130"/>
            <ac:picMk id="9" creationId="{6BC1121B-C969-87BB-B712-11E9FB6D4380}"/>
          </ac:picMkLst>
        </pc:picChg>
      </pc:sldChg>
      <pc:sldChg chg="new del">
        <pc:chgData name="Jolie Serrano Delgado" userId="d52b4219-5c60-4a0c-87ad-b1ec335c0c37" providerId="ADAL" clId="{1530DD59-E202-4763-8A1E-A19AA462B3F9}" dt="2025-05-04T22:03:03.808" v="16" actId="47"/>
        <pc:sldMkLst>
          <pc:docMk/>
          <pc:sldMk cId="21824134" sldId="4131"/>
        </pc:sldMkLst>
      </pc:sldChg>
      <pc:sldChg chg="addSp delSp modSp add del mod ord modTransition">
        <pc:chgData name="Jolie Serrano Delgado" userId="d52b4219-5c60-4a0c-87ad-b1ec335c0c37" providerId="ADAL" clId="{1530DD59-E202-4763-8A1E-A19AA462B3F9}" dt="2025-05-04T22:52:48.652" v="52" actId="47"/>
        <pc:sldMkLst>
          <pc:docMk/>
          <pc:sldMk cId="734726228" sldId="4131"/>
        </pc:sldMkLst>
        <pc:spChg chg="mod">
          <ac:chgData name="Jolie Serrano Delgado" userId="d52b4219-5c60-4a0c-87ad-b1ec335c0c37" providerId="ADAL" clId="{1530DD59-E202-4763-8A1E-A19AA462B3F9}" dt="2025-05-04T22:32:21.694" v="42" actId="207"/>
          <ac:spMkLst>
            <pc:docMk/>
            <pc:sldMk cId="734726228" sldId="4131"/>
            <ac:spMk id="2" creationId="{374DB3C9-9595-5C40-8AD6-B7CD3CECA9EE}"/>
          </ac:spMkLst>
        </pc:spChg>
        <pc:spChg chg="add mod">
          <ac:chgData name="Jolie Serrano Delgado" userId="d52b4219-5c60-4a0c-87ad-b1ec335c0c37" providerId="ADAL" clId="{1530DD59-E202-4763-8A1E-A19AA462B3F9}" dt="2025-05-04T22:03:39.060" v="22" actId="207"/>
          <ac:spMkLst>
            <pc:docMk/>
            <pc:sldMk cId="734726228" sldId="4131"/>
            <ac:spMk id="3" creationId="{F243D7DE-D49C-FBB7-4E86-58F7DE10FDC3}"/>
          </ac:spMkLst>
        </pc:spChg>
        <pc:spChg chg="add mod">
          <ac:chgData name="Jolie Serrano Delgado" userId="d52b4219-5c60-4a0c-87ad-b1ec335c0c37" providerId="ADAL" clId="{1530DD59-E202-4763-8A1E-A19AA462B3F9}" dt="2025-05-04T22:03:27.769" v="21" actId="20577"/>
          <ac:spMkLst>
            <pc:docMk/>
            <pc:sldMk cId="734726228" sldId="4131"/>
            <ac:spMk id="4" creationId="{11C43089-F7A5-D0ED-8FDE-08626C1C17D2}"/>
          </ac:spMkLst>
        </pc:spChg>
        <pc:spChg chg="del">
          <ac:chgData name="Jolie Serrano Delgado" userId="d52b4219-5c60-4a0c-87ad-b1ec335c0c37" providerId="ADAL" clId="{1530DD59-E202-4763-8A1E-A19AA462B3F9}" dt="2025-05-04T22:11:14.529" v="35" actId="478"/>
          <ac:spMkLst>
            <pc:docMk/>
            <pc:sldMk cId="734726228" sldId="4131"/>
            <ac:spMk id="5" creationId="{BC9EB33C-2C1C-44DB-7B30-A0A509B97933}"/>
          </ac:spMkLst>
        </pc:spChg>
        <pc:spChg chg="mod">
          <ac:chgData name="Jolie Serrano Delgado" userId="d52b4219-5c60-4a0c-87ad-b1ec335c0c37" providerId="ADAL" clId="{1530DD59-E202-4763-8A1E-A19AA462B3F9}" dt="2025-05-04T22:10:26.023" v="32" actId="1076"/>
          <ac:spMkLst>
            <pc:docMk/>
            <pc:sldMk cId="734726228" sldId="4131"/>
            <ac:spMk id="6" creationId="{CF5D001A-F9AB-C072-66B5-ADA5C5763742}"/>
          </ac:spMkLst>
        </pc:spChg>
        <pc:spChg chg="mod">
          <ac:chgData name="Jolie Serrano Delgado" userId="d52b4219-5c60-4a0c-87ad-b1ec335c0c37" providerId="ADAL" clId="{1530DD59-E202-4763-8A1E-A19AA462B3F9}" dt="2025-05-04T22:04:04.337" v="28" actId="1076"/>
          <ac:spMkLst>
            <pc:docMk/>
            <pc:sldMk cId="734726228" sldId="4131"/>
            <ac:spMk id="7" creationId="{612A94DA-18D0-53C7-E7B3-57E792CE4E63}"/>
          </ac:spMkLst>
        </pc:spChg>
        <pc:spChg chg="mod">
          <ac:chgData name="Jolie Serrano Delgado" userId="d52b4219-5c60-4a0c-87ad-b1ec335c0c37" providerId="ADAL" clId="{1530DD59-E202-4763-8A1E-A19AA462B3F9}" dt="2025-05-04T22:04:04.337" v="28" actId="1076"/>
          <ac:spMkLst>
            <pc:docMk/>
            <pc:sldMk cId="734726228" sldId="4131"/>
            <ac:spMk id="45" creationId="{445651A5-51DC-CE60-24D4-ACB3EF3ECB59}"/>
          </ac:spMkLst>
        </pc:spChg>
        <pc:picChg chg="mod">
          <ac:chgData name="Jolie Serrano Delgado" userId="d52b4219-5c60-4a0c-87ad-b1ec335c0c37" providerId="ADAL" clId="{1530DD59-E202-4763-8A1E-A19AA462B3F9}" dt="2025-05-04T22:04:09.335" v="29" actId="1076"/>
          <ac:picMkLst>
            <pc:docMk/>
            <pc:sldMk cId="734726228" sldId="4131"/>
            <ac:picMk id="9" creationId="{B02A7086-4C26-7F7A-2B36-543357466284}"/>
          </ac:picMkLst>
        </pc:picChg>
      </pc:sldChg>
      <pc:sldChg chg="add">
        <pc:chgData name="Jolie Serrano Delgado" userId="d52b4219-5c60-4a0c-87ad-b1ec335c0c37" providerId="ADAL" clId="{1530DD59-E202-4763-8A1E-A19AA462B3F9}" dt="2025-05-04T22:52:44.829" v="51"/>
        <pc:sldMkLst>
          <pc:docMk/>
          <pc:sldMk cId="1004329768" sldId="4132"/>
        </pc:sldMkLst>
      </pc:sldChg>
      <pc:sldChg chg="new del">
        <pc:chgData name="Jolie Serrano Delgado" userId="d52b4219-5c60-4a0c-87ad-b1ec335c0c37" providerId="ADAL" clId="{1530DD59-E202-4763-8A1E-A19AA462B3F9}" dt="2025-05-04T22:03:03.808" v="16" actId="47"/>
        <pc:sldMkLst>
          <pc:docMk/>
          <pc:sldMk cId="3021655092" sldId="4132"/>
        </pc:sldMkLst>
      </pc:sldChg>
      <pc:sldChg chg="add del">
        <pc:chgData name="Jolie Serrano Delgado" userId="d52b4219-5c60-4a0c-87ad-b1ec335c0c37" providerId="ADAL" clId="{1530DD59-E202-4763-8A1E-A19AA462B3F9}" dt="2025-05-04T22:03:03.808" v="16" actId="47"/>
        <pc:sldMkLst>
          <pc:docMk/>
          <pc:sldMk cId="2934599639" sldId="4133"/>
        </pc:sldMkLst>
      </pc:sldChg>
      <pc:sldChg chg="add del">
        <pc:chgData name="Jolie Serrano Delgado" userId="d52b4219-5c60-4a0c-87ad-b1ec335c0c37" providerId="ADAL" clId="{1530DD59-E202-4763-8A1E-A19AA462B3F9}" dt="2025-05-04T22:03:03.808" v="16" actId="47"/>
        <pc:sldMkLst>
          <pc:docMk/>
          <pc:sldMk cId="2972473270" sldId="4134"/>
        </pc:sldMkLst>
      </pc:sldChg>
      <pc:sldChg chg="add del">
        <pc:chgData name="Jolie Serrano Delgado" userId="d52b4219-5c60-4a0c-87ad-b1ec335c0c37" providerId="ADAL" clId="{1530DD59-E202-4763-8A1E-A19AA462B3F9}" dt="2025-05-04T22:03:03.808" v="16" actId="47"/>
        <pc:sldMkLst>
          <pc:docMk/>
          <pc:sldMk cId="1621500161" sldId="4135"/>
        </pc:sldMkLst>
      </pc:sldChg>
      <pc:sldChg chg="add del">
        <pc:chgData name="Jolie Serrano Delgado" userId="d52b4219-5c60-4a0c-87ad-b1ec335c0c37" providerId="ADAL" clId="{1530DD59-E202-4763-8A1E-A19AA462B3F9}" dt="2025-05-04T22:03:03.808" v="16" actId="47"/>
        <pc:sldMkLst>
          <pc:docMk/>
          <pc:sldMk cId="4125887963" sldId="4136"/>
        </pc:sldMkLst>
      </pc:sldChg>
      <pc:sldChg chg="add del">
        <pc:chgData name="Jolie Serrano Delgado" userId="d52b4219-5c60-4a0c-87ad-b1ec335c0c37" providerId="ADAL" clId="{1530DD59-E202-4763-8A1E-A19AA462B3F9}" dt="2025-05-04T22:03:00.397" v="14" actId="47"/>
        <pc:sldMkLst>
          <pc:docMk/>
          <pc:sldMk cId="80771016" sldId="4137"/>
        </pc:sldMkLst>
      </pc:sldChg>
      <pc:sldChg chg="add del">
        <pc:chgData name="Jolie Serrano Delgado" userId="d52b4219-5c60-4a0c-87ad-b1ec335c0c37" providerId="ADAL" clId="{1530DD59-E202-4763-8A1E-A19AA462B3F9}" dt="2025-05-04T22:03:00.856" v="15" actId="47"/>
        <pc:sldMkLst>
          <pc:docMk/>
          <pc:sldMk cId="430072444" sldId="413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4/05/2025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4/05/2025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AutoShape 2">
            <a:extLst>
              <a:ext uri="{FF2B5EF4-FFF2-40B4-BE49-F238E27FC236}">
                <a16:creationId xmlns:a16="http://schemas.microsoft.com/office/drawing/2014/main" id="{C3CF6187-E0C3-49AD-BF01-5F4F7BCE52DB}"/>
              </a:ext>
            </a:extLst>
          </p:cNvPr>
          <p:cNvSpPr>
            <a:spLocks noChangeAspect="1" noChangeArrowheads="1"/>
          </p:cNvSpPr>
          <p:nvPr userDrawn="1"/>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Marcador de posición de imagen 2">
            <a:extLst>
              <a:ext uri="{FF2B5EF4-FFF2-40B4-BE49-F238E27FC236}">
                <a16:creationId xmlns:a16="http://schemas.microsoft.com/office/drawing/2014/main" id="{6860660D-99EB-4846-A2BE-5BF09E7280F7}"/>
              </a:ext>
            </a:extLst>
          </p:cNvPr>
          <p:cNvSpPr>
            <a:spLocks noGrp="1"/>
          </p:cNvSpPr>
          <p:nvPr>
            <p:ph type="pic" sz="quarter" idx="10"/>
          </p:nvPr>
        </p:nvSpPr>
        <p:spPr>
          <a:xfrm>
            <a:off x="3711269" y="932967"/>
            <a:ext cx="4136572" cy="4705835"/>
          </a:xfrm>
          <a:prstGeom prst="rect">
            <a:avLst/>
          </a:prstGeom>
        </p:spPr>
        <p:txBody>
          <a:bodyPr/>
          <a:lstStyle/>
          <a:p>
            <a:endParaRPr lang="en-US"/>
          </a:p>
        </p:txBody>
      </p:sp>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ission 01">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4774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950686" y="932967"/>
            <a:ext cx="10149705" cy="4705835"/>
          </a:xfrm>
          <a:prstGeom prst="rect">
            <a:avLst/>
          </a:prstGeom>
        </p:spPr>
        <p:txBody>
          <a:bodyPr/>
          <a:lstStyle/>
          <a:p>
            <a:endParaRPr lang="en-US"/>
          </a:p>
        </p:txBody>
      </p:sp>
    </p:spTree>
    <p:extLst>
      <p:ext uri="{BB962C8B-B14F-4D97-AF65-F5344CB8AC3E}">
        <p14:creationId xmlns:p14="http://schemas.microsoft.com/office/powerpoint/2010/main" val="2945478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0744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77C5E01-BB9F-534B-8B36-FD3725BAE7B1}"/>
              </a:ext>
            </a:extLst>
          </p:cNvPr>
          <p:cNvSpPr>
            <a:spLocks noGrp="1"/>
          </p:cNvSpPr>
          <p:nvPr>
            <p:ph type="pic" sz="quarter" idx="10"/>
          </p:nvPr>
        </p:nvSpPr>
        <p:spPr>
          <a:xfrm>
            <a:off x="5741988" y="1743075"/>
            <a:ext cx="5699125" cy="3444875"/>
          </a:xfrm>
          <a:prstGeom prst="rect">
            <a:avLst/>
          </a:prstGeom>
        </p:spPr>
        <p:txBody>
          <a:bodyPr/>
          <a:lstStyle/>
          <a:p>
            <a:endParaRPr lang="en-US"/>
          </a:p>
        </p:txBody>
      </p:sp>
    </p:spTree>
    <p:extLst>
      <p:ext uri="{BB962C8B-B14F-4D97-AF65-F5344CB8AC3E}">
        <p14:creationId xmlns:p14="http://schemas.microsoft.com/office/powerpoint/2010/main" val="21724324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850604" y="305537"/>
            <a:ext cx="10419908" cy="5499840"/>
          </a:xfrm>
          <a:solidFill>
            <a:schemeClr val="bg1">
              <a:lumMod val="95000"/>
            </a:schemeClr>
          </a:solidFill>
        </p:spPr>
        <p:txBody>
          <a:bodyPr/>
          <a:lstStyle/>
          <a:p>
            <a:endParaRPr lang="en-US" dirty="0"/>
          </a:p>
        </p:txBody>
      </p:sp>
    </p:spTree>
    <p:extLst>
      <p:ext uri="{BB962C8B-B14F-4D97-AF65-F5344CB8AC3E}">
        <p14:creationId xmlns:p14="http://schemas.microsoft.com/office/powerpoint/2010/main" val="37360446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290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4" name="Marcador de posición de imagen 10">
            <a:extLst>
              <a:ext uri="{FF2B5EF4-FFF2-40B4-BE49-F238E27FC236}">
                <a16:creationId xmlns:a16="http://schemas.microsoft.com/office/drawing/2014/main" id="{C52E638C-7508-4AB4-9B09-F1047F019622}"/>
              </a:ext>
            </a:extLst>
          </p:cNvPr>
          <p:cNvSpPr>
            <a:spLocks noGrp="1"/>
          </p:cNvSpPr>
          <p:nvPr>
            <p:ph type="pic" sz="quarter" idx="10"/>
          </p:nvPr>
        </p:nvSpPr>
        <p:spPr>
          <a:xfrm>
            <a:off x="5421086" y="0"/>
            <a:ext cx="6770914" cy="3429000"/>
          </a:xfrm>
          <a:prstGeom prst="rect">
            <a:avLst/>
          </a:prstGeom>
        </p:spPr>
        <p:txBody>
          <a:bodyPr/>
          <a:lstStyle>
            <a:lvl1pPr>
              <a:defRPr sz="2000"/>
            </a:lvl1pPr>
          </a:lstStyle>
          <a:p>
            <a:endParaRPr lang="en-US"/>
          </a:p>
        </p:txBody>
      </p:sp>
      <p:sp>
        <p:nvSpPr>
          <p:cNvPr id="3" name="Marcador de posición de imagen 10">
            <a:extLst>
              <a:ext uri="{FF2B5EF4-FFF2-40B4-BE49-F238E27FC236}">
                <a16:creationId xmlns:a16="http://schemas.microsoft.com/office/drawing/2014/main" id="{9C2956BF-6EDF-E044-898C-2833B6FBAD23}"/>
              </a:ext>
            </a:extLst>
          </p:cNvPr>
          <p:cNvSpPr>
            <a:spLocks noGrp="1"/>
          </p:cNvSpPr>
          <p:nvPr>
            <p:ph type="pic" sz="quarter" idx="11"/>
          </p:nvPr>
        </p:nvSpPr>
        <p:spPr>
          <a:xfrm>
            <a:off x="1023257" y="3429000"/>
            <a:ext cx="4397829" cy="3429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850671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740229" y="1001485"/>
            <a:ext cx="5747657" cy="4855029"/>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8" name="Marcador de posición de imagen 6"/>
          <p:cNvSpPr>
            <a:spLocks noGrp="1"/>
          </p:cNvSpPr>
          <p:nvPr>
            <p:ph type="pic" sz="quarter" idx="11"/>
          </p:nvPr>
        </p:nvSpPr>
        <p:spPr>
          <a:xfrm>
            <a:off x="2639078" y="1"/>
            <a:ext cx="1724246" cy="1571464"/>
          </a:xfrm>
          <a:prstGeom prst="rect">
            <a:avLst/>
          </a:prstGeom>
        </p:spPr>
        <p:txBody>
          <a:bodyPr/>
          <a:lstStyle/>
          <a:p>
            <a:endParaRPr lang="en-US"/>
          </a:p>
        </p:txBody>
      </p:sp>
      <p:sp>
        <p:nvSpPr>
          <p:cNvPr id="5" name="Marcador de posición de imagen 6">
            <a:extLst>
              <a:ext uri="{FF2B5EF4-FFF2-40B4-BE49-F238E27FC236}">
                <a16:creationId xmlns:a16="http://schemas.microsoft.com/office/drawing/2014/main" id="{44F7468D-255D-C149-8ED9-CA64217E0446}"/>
              </a:ext>
            </a:extLst>
          </p:cNvPr>
          <p:cNvSpPr>
            <a:spLocks noGrp="1"/>
          </p:cNvSpPr>
          <p:nvPr>
            <p:ph type="pic" sz="quarter" idx="12"/>
          </p:nvPr>
        </p:nvSpPr>
        <p:spPr>
          <a:xfrm>
            <a:off x="0" y="1571465"/>
            <a:ext cx="3359888" cy="3062175"/>
          </a:xfrm>
          <a:prstGeom prst="rect">
            <a:avLst/>
          </a:prstGeom>
        </p:spPr>
        <p:txBody>
          <a:bodyPr/>
          <a:lstStyle/>
          <a:p>
            <a:endParaRPr lang="en-US"/>
          </a:p>
        </p:txBody>
      </p:sp>
      <p:sp>
        <p:nvSpPr>
          <p:cNvPr id="6" name="Marcador de posición de imagen 6">
            <a:extLst>
              <a:ext uri="{FF2B5EF4-FFF2-40B4-BE49-F238E27FC236}">
                <a16:creationId xmlns:a16="http://schemas.microsoft.com/office/drawing/2014/main" id="{D38D6FE1-7298-F646-8BB3-7ED5A3F384E1}"/>
              </a:ext>
            </a:extLst>
          </p:cNvPr>
          <p:cNvSpPr>
            <a:spLocks noGrp="1"/>
          </p:cNvSpPr>
          <p:nvPr>
            <p:ph type="pic" sz="quarter" idx="13"/>
          </p:nvPr>
        </p:nvSpPr>
        <p:spPr>
          <a:xfrm>
            <a:off x="2740982" y="4633640"/>
            <a:ext cx="2405619" cy="2192462"/>
          </a:xfrm>
          <a:prstGeom prst="rect">
            <a:avLst/>
          </a:prstGeom>
        </p:spPr>
        <p:txBody>
          <a:bodyPr/>
          <a:lstStyle/>
          <a:p>
            <a:endParaRPr lang="en-US" dirty="0"/>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hyperlink" Target="https://slidesgratis.com/" TargetMode="Externa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4">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5"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5" r:id="rId14"/>
    <p:sldLayoutId id="2147483712" r:id="rId15"/>
    <p:sldLayoutId id="2147483713" r:id="rId16"/>
    <p:sldLayoutId id="2147483714" r:id="rId17"/>
    <p:sldLayoutId id="2147483715" r:id="rId18"/>
    <p:sldLayoutId id="2147483716" r:id="rId19"/>
    <p:sldLayoutId id="2147483717"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19.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Poppins</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C3F7294-FC23-4C4F-B17C-9C0FB0193CD6}"/>
              </a:ext>
            </a:extLst>
          </p:cNvPr>
          <p:cNvSpPr/>
          <p:nvPr/>
        </p:nvSpPr>
        <p:spPr>
          <a:xfrm>
            <a:off x="2987417" y="690521"/>
            <a:ext cx="2707151"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07</a:t>
            </a:r>
            <a:endParaRPr lang="en-US" sz="16600" dirty="0">
              <a:solidFill>
                <a:schemeClr val="accent1">
                  <a:lumMod val="20000"/>
                  <a:lumOff val="80000"/>
                </a:schemeClr>
              </a:solidFill>
            </a:endParaRPr>
          </a:p>
        </p:txBody>
      </p:sp>
      <p:sp>
        <p:nvSpPr>
          <p:cNvPr id="19" name="Rectangle 18">
            <a:extLst>
              <a:ext uri="{FF2B5EF4-FFF2-40B4-BE49-F238E27FC236}">
                <a16:creationId xmlns:a16="http://schemas.microsoft.com/office/drawing/2014/main" id="{58BE2758-63FB-DF4E-957C-271DDB0BFCEB}"/>
              </a:ext>
            </a:extLst>
          </p:cNvPr>
          <p:cNvSpPr/>
          <p:nvPr/>
        </p:nvSpPr>
        <p:spPr>
          <a:xfrm>
            <a:off x="690710" y="935279"/>
            <a:ext cx="5257337" cy="2585323"/>
          </a:xfrm>
          <a:prstGeom prst="rect">
            <a:avLst/>
          </a:prstGeom>
        </p:spPr>
        <p:txBody>
          <a:bodyPr wrap="none">
            <a:spAutoFit/>
          </a:bodyPr>
          <a:lstStyle/>
          <a:p>
            <a:r>
              <a:rPr lang="en-US" sz="5400" b="1" dirty="0">
                <a:solidFill>
                  <a:schemeClr val="accent3"/>
                </a:solidFill>
              </a:rPr>
              <a:t>GRADIENTS </a:t>
            </a:r>
          </a:p>
          <a:p>
            <a:r>
              <a:rPr lang="en-US" sz="5400" b="1" dirty="0">
                <a:solidFill>
                  <a:schemeClr val="accent3"/>
                </a:solidFill>
              </a:rPr>
              <a:t>AND </a:t>
            </a:r>
          </a:p>
          <a:p>
            <a:r>
              <a:rPr lang="en-US" sz="5400" b="1" dirty="0">
                <a:solidFill>
                  <a:schemeClr val="accent1"/>
                </a:solidFill>
              </a:rPr>
              <a:t>TRANSPARENCIES</a:t>
            </a:r>
          </a:p>
        </p:txBody>
      </p:sp>
      <p:sp>
        <p:nvSpPr>
          <p:cNvPr id="20" name="Rectangle 19">
            <a:extLst>
              <a:ext uri="{FF2B5EF4-FFF2-40B4-BE49-F238E27FC236}">
                <a16:creationId xmlns:a16="http://schemas.microsoft.com/office/drawing/2014/main" id="{501C49E2-3981-0B45-A069-18687E735D5B}"/>
              </a:ext>
            </a:extLst>
          </p:cNvPr>
          <p:cNvSpPr/>
          <p:nvPr/>
        </p:nvSpPr>
        <p:spPr>
          <a:xfrm>
            <a:off x="8348735" y="3637383"/>
            <a:ext cx="2949205"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08</a:t>
            </a:r>
            <a:endParaRPr lang="en-US" sz="16600" dirty="0">
              <a:solidFill>
                <a:schemeClr val="accent1">
                  <a:lumMod val="20000"/>
                  <a:lumOff val="80000"/>
                </a:schemeClr>
              </a:solidFill>
            </a:endParaRPr>
          </a:p>
        </p:txBody>
      </p:sp>
      <p:sp>
        <p:nvSpPr>
          <p:cNvPr id="21" name="Rectangle 20">
            <a:extLst>
              <a:ext uri="{FF2B5EF4-FFF2-40B4-BE49-F238E27FC236}">
                <a16:creationId xmlns:a16="http://schemas.microsoft.com/office/drawing/2014/main" id="{B5EB37A9-7335-4745-BAEE-AAAAF5CC228B}"/>
              </a:ext>
            </a:extLst>
          </p:cNvPr>
          <p:cNvSpPr/>
          <p:nvPr/>
        </p:nvSpPr>
        <p:spPr>
          <a:xfrm>
            <a:off x="6817572" y="3232508"/>
            <a:ext cx="4683718" cy="3416320"/>
          </a:xfrm>
          <a:prstGeom prst="rect">
            <a:avLst/>
          </a:prstGeom>
        </p:spPr>
        <p:txBody>
          <a:bodyPr wrap="none">
            <a:spAutoFit/>
          </a:bodyPr>
          <a:lstStyle/>
          <a:p>
            <a:r>
              <a:rPr lang="en-US" sz="5400" b="1" dirty="0">
                <a:solidFill>
                  <a:schemeClr val="accent3"/>
                </a:solidFill>
              </a:rPr>
              <a:t>MEMES, ICONS </a:t>
            </a:r>
          </a:p>
          <a:p>
            <a:r>
              <a:rPr lang="en-US" sz="5400" b="1" dirty="0">
                <a:solidFill>
                  <a:schemeClr val="accent3"/>
                </a:solidFill>
              </a:rPr>
              <a:t>AND </a:t>
            </a:r>
          </a:p>
          <a:p>
            <a:r>
              <a:rPr lang="en-US" sz="5400" b="1" dirty="0">
                <a:solidFill>
                  <a:schemeClr val="accent1"/>
                </a:solidFill>
              </a:rPr>
              <a:t>COLORFUL </a:t>
            </a:r>
          </a:p>
          <a:p>
            <a:r>
              <a:rPr lang="en-US" sz="5400" b="1" dirty="0">
                <a:solidFill>
                  <a:schemeClr val="accent1"/>
                </a:solidFill>
              </a:rPr>
              <a:t>ILLUSTRATIONS</a:t>
            </a:r>
          </a:p>
        </p:txBody>
      </p:sp>
      <p:sp>
        <p:nvSpPr>
          <p:cNvPr id="12" name="Picture Placeholder 11">
            <a:extLst>
              <a:ext uri="{FF2B5EF4-FFF2-40B4-BE49-F238E27FC236}">
                <a16:creationId xmlns:a16="http://schemas.microsoft.com/office/drawing/2014/main" id="{8103245D-DA60-3B4C-A69B-730CA07114BB}"/>
              </a:ext>
            </a:extLst>
          </p:cNvPr>
          <p:cNvSpPr>
            <a:spLocks noGrp="1"/>
          </p:cNvSpPr>
          <p:nvPr>
            <p:ph type="pic" sz="quarter" idx="10"/>
          </p:nvPr>
        </p:nvSpPr>
        <p:spPr/>
        <p:txBody>
          <a:bodyPr/>
          <a:lstStyle/>
          <a:p>
            <a:endParaRPr lang="es-CO"/>
          </a:p>
        </p:txBody>
      </p:sp>
      <p:sp>
        <p:nvSpPr>
          <p:cNvPr id="14" name="Picture Placeholder 13">
            <a:extLst>
              <a:ext uri="{FF2B5EF4-FFF2-40B4-BE49-F238E27FC236}">
                <a16:creationId xmlns:a16="http://schemas.microsoft.com/office/drawing/2014/main" id="{EDA3E7E7-33B0-0847-9A82-50C433BED438}"/>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4821036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2F5417-2111-C44D-9512-0070EA1E52B0}"/>
              </a:ext>
            </a:extLst>
          </p:cNvPr>
          <p:cNvSpPr/>
          <p:nvPr/>
        </p:nvSpPr>
        <p:spPr>
          <a:xfrm>
            <a:off x="0" y="0"/>
            <a:ext cx="12192000" cy="6858000"/>
          </a:xfrm>
          <a:prstGeom prst="rect">
            <a:avLst/>
          </a:prstGeom>
          <a:gradFill>
            <a:gsLst>
              <a:gs pos="0">
                <a:schemeClr val="accent1"/>
              </a:gs>
              <a:gs pos="39000">
                <a:schemeClr val="accent2"/>
              </a:gs>
              <a:gs pos="64000">
                <a:schemeClr val="accent2">
                  <a:lumMod val="50000"/>
                </a:schemeClr>
              </a:gs>
              <a:gs pos="100000">
                <a:schemeClr val="accent2">
                  <a:lumMod val="50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riangle 6">
            <a:extLst>
              <a:ext uri="{FF2B5EF4-FFF2-40B4-BE49-F238E27FC236}">
                <a16:creationId xmlns:a16="http://schemas.microsoft.com/office/drawing/2014/main" id="{0549335A-DF77-CF46-BEF9-BB10281F672A}"/>
              </a:ext>
            </a:extLst>
          </p:cNvPr>
          <p:cNvSpPr/>
          <p:nvPr/>
        </p:nvSpPr>
        <p:spPr>
          <a:xfrm rot="10800000">
            <a:off x="4027870" y="2135681"/>
            <a:ext cx="3233057" cy="2787118"/>
          </a:xfrm>
          <a:prstGeom prst="triangle">
            <a:avLst/>
          </a:prstGeom>
          <a:noFill/>
          <a:ln>
            <a:solidFill>
              <a:schemeClr val="accent1"/>
            </a:solidFill>
          </a:ln>
          <a:effectLst>
            <a:glow rad="135284">
              <a:schemeClr val="accent3">
                <a:alpha val="5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AADC23B-5DB0-0844-96BC-CD8A7D81FA74}"/>
              </a:ext>
            </a:extLst>
          </p:cNvPr>
          <p:cNvSpPr/>
          <p:nvPr/>
        </p:nvSpPr>
        <p:spPr>
          <a:xfrm rot="10800000">
            <a:off x="2948371" y="1447484"/>
            <a:ext cx="5545386" cy="4780505"/>
          </a:xfrm>
          <a:prstGeom prst="triangle">
            <a:avLst/>
          </a:prstGeom>
          <a:noFill/>
          <a:ln>
            <a:solidFill>
              <a:schemeClr val="accent3"/>
            </a:solidFill>
          </a:ln>
          <a:effectLst>
            <a:glow rad="179189">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496B2BD-3A7B-B24F-85B8-5E9114F0CBBC}"/>
              </a:ext>
            </a:extLst>
          </p:cNvPr>
          <p:cNvSpPr txBox="1"/>
          <p:nvPr/>
        </p:nvSpPr>
        <p:spPr>
          <a:xfrm>
            <a:off x="2871705" y="2705725"/>
            <a:ext cx="5545385" cy="1446550"/>
          </a:xfrm>
          <a:prstGeom prst="rect">
            <a:avLst/>
          </a:prstGeom>
          <a:noFill/>
        </p:spPr>
        <p:txBody>
          <a:bodyPr wrap="square" rtlCol="0">
            <a:spAutoFit/>
          </a:bodyPr>
          <a:lstStyle/>
          <a:p>
            <a:pPr algn="ctr"/>
            <a:r>
              <a:rPr lang="en-US" sz="8800" b="1" i="1" spc="50" dirty="0">
                <a:ln w="9525" cmpd="sng">
                  <a:solidFill>
                    <a:schemeClr val="accent1"/>
                  </a:solidFill>
                  <a:prstDash val="solid"/>
                </a:ln>
                <a:solidFill>
                  <a:schemeClr val="accent3"/>
                </a:solidFill>
                <a:effectLst>
                  <a:glow rad="224432">
                    <a:schemeClr val="accent1">
                      <a:alpha val="31000"/>
                    </a:schemeClr>
                  </a:glow>
                  <a:outerShdw blurRad="50800" dist="50800" dir="5400000" algn="ctr" rotWithShape="0">
                    <a:schemeClr val="accent1">
                      <a:alpha val="59000"/>
                    </a:schemeClr>
                  </a:outerShdw>
                  <a:reflection stA="72000" endPos="65000" dist="50800" dir="5400000" sy="-100000" algn="bl" rotWithShape="0"/>
                </a:effectLst>
                <a:latin typeface="Montserrat Black" pitchFamily="2" charset="77"/>
              </a:rPr>
              <a:t>THANKS</a:t>
            </a:r>
          </a:p>
        </p:txBody>
      </p:sp>
    </p:spTree>
    <p:extLst>
      <p:ext uri="{BB962C8B-B14F-4D97-AF65-F5344CB8AC3E}">
        <p14:creationId xmlns:p14="http://schemas.microsoft.com/office/powerpoint/2010/main" val="60125411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142E4E-A6D1-5B72-26CB-359A2FA16851}"/>
              </a:ext>
            </a:extLst>
          </p:cNvPr>
          <p:cNvSpPr/>
          <p:nvPr/>
        </p:nvSpPr>
        <p:spPr>
          <a:xfrm>
            <a:off x="0" y="5250216"/>
            <a:ext cx="12192000" cy="131913"/>
          </a:xfrm>
          <a:prstGeom prst="rect">
            <a:avLst/>
          </a:prstGeom>
          <a:gradFill>
            <a:gsLst>
              <a:gs pos="66969">
                <a:schemeClr val="accent2">
                  <a:lumMod val="50000"/>
                </a:schemeClr>
              </a:gs>
              <a:gs pos="33000">
                <a:schemeClr val="accent2"/>
              </a:gs>
              <a:gs pos="0">
                <a:schemeClr val="accent1"/>
              </a:gs>
              <a:gs pos="100000">
                <a:schemeClr val="accent5">
                  <a:lumMod val="50000"/>
                </a:schemeClr>
              </a:gs>
            </a:gsLst>
            <a:lin ang="3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Isosceles Triangle 2">
            <a:extLst>
              <a:ext uri="{FF2B5EF4-FFF2-40B4-BE49-F238E27FC236}">
                <a16:creationId xmlns:a16="http://schemas.microsoft.com/office/drawing/2014/main" id="{5679F007-124D-5FB0-555B-BD565F1AF46E}"/>
              </a:ext>
            </a:extLst>
          </p:cNvPr>
          <p:cNvSpPr/>
          <p:nvPr/>
        </p:nvSpPr>
        <p:spPr>
          <a:xfrm rot="10800000">
            <a:off x="5469826" y="2271469"/>
            <a:ext cx="1551685" cy="1338076"/>
          </a:xfrm>
          <a:prstGeom prst="triangle">
            <a:avLst/>
          </a:prstGeom>
          <a:noFill/>
          <a:ln>
            <a:noFill/>
          </a:ln>
          <a:effectLst>
            <a:glow rad="177800">
              <a:schemeClr val="accent1">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Isosceles Triangle 3">
            <a:extLst>
              <a:ext uri="{FF2B5EF4-FFF2-40B4-BE49-F238E27FC236}">
                <a16:creationId xmlns:a16="http://schemas.microsoft.com/office/drawing/2014/main" id="{37124913-AC6A-F00E-042B-DB9DDC1E92D6}"/>
              </a:ext>
            </a:extLst>
          </p:cNvPr>
          <p:cNvSpPr/>
          <p:nvPr/>
        </p:nvSpPr>
        <p:spPr>
          <a:xfrm rot="10800000">
            <a:off x="5836107" y="2463309"/>
            <a:ext cx="819123" cy="706361"/>
          </a:xfrm>
          <a:prstGeom prst="triangle">
            <a:avLst/>
          </a:prstGeom>
          <a:noFill/>
          <a:ln>
            <a:noFill/>
          </a:ln>
          <a:effectLst>
            <a:glow rad="177800">
              <a:schemeClr val="accent3">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5" name="Picture 4">
            <a:extLst>
              <a:ext uri="{FF2B5EF4-FFF2-40B4-BE49-F238E27FC236}">
                <a16:creationId xmlns:a16="http://schemas.microsoft.com/office/drawing/2014/main" id="{4C324A8A-95C9-9BD7-9663-D7CD9E762F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9467" y="68617"/>
            <a:ext cx="7772400" cy="5181600"/>
          </a:xfrm>
          <a:prstGeom prst="rect">
            <a:avLst/>
          </a:prstGeom>
        </p:spPr>
      </p:pic>
      <p:sp>
        <p:nvSpPr>
          <p:cNvPr id="6" name="TextBox 5">
            <a:extLst>
              <a:ext uri="{FF2B5EF4-FFF2-40B4-BE49-F238E27FC236}">
                <a16:creationId xmlns:a16="http://schemas.microsoft.com/office/drawing/2014/main" id="{FD869752-A437-2D4D-51C2-F52A56F2D3A0}"/>
              </a:ext>
            </a:extLst>
          </p:cNvPr>
          <p:cNvSpPr txBox="1"/>
          <p:nvPr/>
        </p:nvSpPr>
        <p:spPr>
          <a:xfrm>
            <a:off x="2124075" y="3333750"/>
            <a:ext cx="8505825" cy="1015663"/>
          </a:xfrm>
          <a:prstGeom prst="rect">
            <a:avLst/>
          </a:prstGeom>
          <a:noFill/>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GRAPHIC DESIGN</a:t>
            </a:r>
          </a:p>
        </p:txBody>
      </p:sp>
      <p:sp>
        <p:nvSpPr>
          <p:cNvPr id="7" name="TextBox 6">
            <a:extLst>
              <a:ext uri="{FF2B5EF4-FFF2-40B4-BE49-F238E27FC236}">
                <a16:creationId xmlns:a16="http://schemas.microsoft.com/office/drawing/2014/main" id="{68BD4817-9888-75C6-AB9D-09F4BEF72264}"/>
              </a:ext>
            </a:extLst>
          </p:cNvPr>
          <p:cNvSpPr txBox="1"/>
          <p:nvPr/>
        </p:nvSpPr>
        <p:spPr>
          <a:xfrm>
            <a:off x="2124074" y="4137361"/>
            <a:ext cx="8505825" cy="1015663"/>
          </a:xfrm>
          <a:prstGeom prst="rect">
            <a:avLst/>
          </a:prstGeom>
          <a:noFill/>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TRENDS</a:t>
            </a:r>
          </a:p>
        </p:txBody>
      </p:sp>
      <p:sp>
        <p:nvSpPr>
          <p:cNvPr id="8" name="TextBox 7">
            <a:extLst>
              <a:ext uri="{FF2B5EF4-FFF2-40B4-BE49-F238E27FC236}">
                <a16:creationId xmlns:a16="http://schemas.microsoft.com/office/drawing/2014/main" id="{D74E42D9-8D2A-BEC4-6965-F6A2A802EC4E}"/>
              </a:ext>
            </a:extLst>
          </p:cNvPr>
          <p:cNvSpPr txBox="1"/>
          <p:nvPr/>
        </p:nvSpPr>
        <p:spPr>
          <a:xfrm>
            <a:off x="1992755" y="5044337"/>
            <a:ext cx="8505825" cy="1015663"/>
          </a:xfrm>
          <a:prstGeom prst="rect">
            <a:avLst/>
          </a:prstGeom>
          <a:noFill/>
          <a:effectLst>
            <a:outerShdw blurRad="50800" dist="50800" dir="5400000" algn="ctr" rotWithShape="0">
              <a:schemeClr val="accent1">
                <a:alpha val="59000"/>
              </a:schemeClr>
            </a:outerShdw>
            <a:reflection stA="72000" endPos="65000" dist="50800" dir="5400000" sy="-100000" algn="bl" rotWithShape="0"/>
          </a:effectLst>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2025</a:t>
            </a:r>
          </a:p>
        </p:txBody>
      </p:sp>
      <p:sp>
        <p:nvSpPr>
          <p:cNvPr id="9" name="TextBox 8">
            <a:extLst>
              <a:ext uri="{FF2B5EF4-FFF2-40B4-BE49-F238E27FC236}">
                <a16:creationId xmlns:a16="http://schemas.microsoft.com/office/drawing/2014/main" id="{2A0E7B29-6C0D-6ACE-6D63-5A5ADE39E3FA}"/>
              </a:ext>
            </a:extLst>
          </p:cNvPr>
          <p:cNvSpPr txBox="1"/>
          <p:nvPr/>
        </p:nvSpPr>
        <p:spPr>
          <a:xfrm>
            <a:off x="2124075" y="68617"/>
            <a:ext cx="8505825" cy="1015663"/>
          </a:xfrm>
          <a:prstGeom prst="rect">
            <a:avLst/>
          </a:prstGeom>
          <a:noFill/>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GRAPHIC DESIGN</a:t>
            </a:r>
          </a:p>
        </p:txBody>
      </p:sp>
      <p:sp>
        <p:nvSpPr>
          <p:cNvPr id="10" name="TextBox 9">
            <a:extLst>
              <a:ext uri="{FF2B5EF4-FFF2-40B4-BE49-F238E27FC236}">
                <a16:creationId xmlns:a16="http://schemas.microsoft.com/office/drawing/2014/main" id="{33B7293F-8906-69BB-592E-71001DD57351}"/>
              </a:ext>
            </a:extLst>
          </p:cNvPr>
          <p:cNvSpPr txBox="1"/>
          <p:nvPr/>
        </p:nvSpPr>
        <p:spPr>
          <a:xfrm>
            <a:off x="2124074" y="5951313"/>
            <a:ext cx="8505825" cy="1015663"/>
          </a:xfrm>
          <a:prstGeom prst="rect">
            <a:avLst/>
          </a:prstGeom>
          <a:noFill/>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TRENDS</a:t>
            </a:r>
          </a:p>
        </p:txBody>
      </p:sp>
      <p:sp>
        <p:nvSpPr>
          <p:cNvPr id="11" name="TextBox 10">
            <a:extLst>
              <a:ext uri="{FF2B5EF4-FFF2-40B4-BE49-F238E27FC236}">
                <a16:creationId xmlns:a16="http://schemas.microsoft.com/office/drawing/2014/main" id="{32933102-2A34-56F0-DC4B-BFA2433F930D}"/>
              </a:ext>
            </a:extLst>
          </p:cNvPr>
          <p:cNvSpPr txBox="1"/>
          <p:nvPr/>
        </p:nvSpPr>
        <p:spPr>
          <a:xfrm>
            <a:off x="2124074" y="7098888"/>
            <a:ext cx="8505825" cy="1015663"/>
          </a:xfrm>
          <a:prstGeom prst="rect">
            <a:avLst/>
          </a:prstGeom>
          <a:noFill/>
          <a:effectLst>
            <a:outerShdw blurRad="50800" dist="50800" dir="5400000" algn="ctr" rotWithShape="0">
              <a:schemeClr val="accent1">
                <a:alpha val="59000"/>
              </a:schemeClr>
            </a:outerShdw>
            <a:reflection stA="72000" endPos="65000" dist="50800" dir="5400000" sy="-100000" algn="bl" rotWithShape="0"/>
          </a:effectLst>
        </p:spPr>
        <p:txBody>
          <a:bodyPr wrap="square" rtlCol="0">
            <a:spAutoFit/>
          </a:bodyPr>
          <a:lstStyle/>
          <a:p>
            <a:pPr algn="ctr"/>
            <a:r>
              <a:rPr lang="es-CO" sz="6000" i="1" dirty="0">
                <a:noFill/>
                <a:effectLst>
                  <a:outerShdw blurRad="38100" dist="38100" dir="2700000" algn="tl">
                    <a:srgbClr val="000000">
                      <a:alpha val="43137"/>
                    </a:srgbClr>
                  </a:outerShdw>
                </a:effectLst>
                <a:latin typeface="Montserrat Black" panose="00000A00000000000000" pitchFamily="50" charset="0"/>
              </a:rPr>
              <a:t>2025</a:t>
            </a:r>
          </a:p>
        </p:txBody>
      </p:sp>
    </p:spTree>
    <p:extLst>
      <p:ext uri="{BB962C8B-B14F-4D97-AF65-F5344CB8AC3E}">
        <p14:creationId xmlns:p14="http://schemas.microsoft.com/office/powerpoint/2010/main" val="214402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FA23C-6161-7951-92CD-5CF3DCE77A7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293EED9-EBDA-5C88-EA79-DE9F555827A0}"/>
              </a:ext>
            </a:extLst>
          </p:cNvPr>
          <p:cNvSpPr/>
          <p:nvPr/>
        </p:nvSpPr>
        <p:spPr>
          <a:xfrm>
            <a:off x="0" y="0"/>
            <a:ext cx="12192000" cy="6858000"/>
          </a:xfrm>
          <a:prstGeom prst="rect">
            <a:avLst/>
          </a:prstGeom>
          <a:gradFill>
            <a:gsLst>
              <a:gs pos="66969">
                <a:schemeClr val="accent2">
                  <a:lumMod val="50000"/>
                </a:schemeClr>
              </a:gs>
              <a:gs pos="33000">
                <a:schemeClr val="accent2"/>
              </a:gs>
              <a:gs pos="0">
                <a:schemeClr val="accent1"/>
              </a:gs>
              <a:gs pos="100000">
                <a:schemeClr val="accent5">
                  <a:lumMod val="50000"/>
                </a:schemeClr>
              </a:gs>
            </a:gsLst>
            <a:lin ang="30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Isosceles Triangle 2">
            <a:extLst>
              <a:ext uri="{FF2B5EF4-FFF2-40B4-BE49-F238E27FC236}">
                <a16:creationId xmlns:a16="http://schemas.microsoft.com/office/drawing/2014/main" id="{BE5594B6-AE4C-7FE6-B65A-A0C00EB6F56C}"/>
              </a:ext>
            </a:extLst>
          </p:cNvPr>
          <p:cNvSpPr/>
          <p:nvPr/>
        </p:nvSpPr>
        <p:spPr>
          <a:xfrm rot="10800000">
            <a:off x="3324000" y="1038601"/>
            <a:ext cx="5544000" cy="4780800"/>
          </a:xfrm>
          <a:prstGeom prst="triangle">
            <a:avLst/>
          </a:prstGeom>
          <a:noFill/>
          <a:ln>
            <a:solidFill>
              <a:schemeClr val="accent3"/>
            </a:solidFill>
          </a:ln>
          <a:effectLst>
            <a:glow rad="177800">
              <a:schemeClr val="accent1">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Isosceles Triangle 3">
            <a:extLst>
              <a:ext uri="{FF2B5EF4-FFF2-40B4-BE49-F238E27FC236}">
                <a16:creationId xmlns:a16="http://schemas.microsoft.com/office/drawing/2014/main" id="{58BBAC2C-C41D-664E-987C-57C0769225D6}"/>
              </a:ext>
            </a:extLst>
          </p:cNvPr>
          <p:cNvSpPr/>
          <p:nvPr/>
        </p:nvSpPr>
        <p:spPr>
          <a:xfrm rot="10800000">
            <a:off x="4632681" y="1724024"/>
            <a:ext cx="2926638" cy="2523750"/>
          </a:xfrm>
          <a:prstGeom prst="triangle">
            <a:avLst/>
          </a:prstGeom>
          <a:noFill/>
          <a:ln>
            <a:solidFill>
              <a:schemeClr val="accent1"/>
            </a:solidFill>
          </a:ln>
          <a:effectLst>
            <a:glow rad="177800">
              <a:schemeClr val="accent3">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5" name="Picture 4">
            <a:extLst>
              <a:ext uri="{FF2B5EF4-FFF2-40B4-BE49-F238E27FC236}">
                <a16:creationId xmlns:a16="http://schemas.microsoft.com/office/drawing/2014/main" id="{38D0426B-B1EA-9DEF-FA18-E7CD9236B4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525" y="0"/>
            <a:ext cx="7772400" cy="5181600"/>
          </a:xfrm>
          <a:prstGeom prst="rect">
            <a:avLst/>
          </a:prstGeom>
        </p:spPr>
      </p:pic>
      <p:sp>
        <p:nvSpPr>
          <p:cNvPr id="6" name="TextBox 5">
            <a:extLst>
              <a:ext uri="{FF2B5EF4-FFF2-40B4-BE49-F238E27FC236}">
                <a16:creationId xmlns:a16="http://schemas.microsoft.com/office/drawing/2014/main" id="{E6A44682-D49F-7D7A-BB30-FBB2A9E48A37}"/>
              </a:ext>
            </a:extLst>
          </p:cNvPr>
          <p:cNvSpPr txBox="1"/>
          <p:nvPr/>
        </p:nvSpPr>
        <p:spPr>
          <a:xfrm>
            <a:off x="2124075" y="3333750"/>
            <a:ext cx="8505825" cy="1015663"/>
          </a:xfrm>
          <a:prstGeom prst="rect">
            <a:avLst/>
          </a:prstGeom>
          <a:noFill/>
        </p:spPr>
        <p:txBody>
          <a:bodyPr wrap="square" rtlCol="0">
            <a:spAutoFit/>
          </a:bodyPr>
          <a:lstStyle/>
          <a:p>
            <a:pPr algn="ctr"/>
            <a:r>
              <a:rPr lang="es-CO" sz="6000" i="1" dirty="0">
                <a:ln>
                  <a:solidFill>
                    <a:schemeClr val="bg1"/>
                  </a:solidFill>
                </a:ln>
                <a:noFill/>
                <a:effectLst>
                  <a:outerShdw blurRad="38100" dist="38100" dir="2700000" algn="tl">
                    <a:srgbClr val="000000">
                      <a:alpha val="43137"/>
                    </a:srgbClr>
                  </a:outerShdw>
                </a:effectLst>
                <a:latin typeface="Montserrat Black" panose="00000A00000000000000" pitchFamily="50" charset="0"/>
              </a:rPr>
              <a:t>GRAPHIC</a:t>
            </a:r>
            <a:r>
              <a:rPr lang="es-CO" sz="6000" i="1" dirty="0">
                <a:effectLst>
                  <a:outerShdw blurRad="38100" dist="38100" dir="2700000" algn="tl">
                    <a:srgbClr val="000000">
                      <a:alpha val="43137"/>
                    </a:srgbClr>
                  </a:outerShdw>
                </a:effectLst>
                <a:latin typeface="Montserrat Black" panose="00000A00000000000000" pitchFamily="50" charset="0"/>
              </a:rPr>
              <a:t> </a:t>
            </a:r>
            <a:r>
              <a:rPr lang="es-CO" sz="6000" i="1" dirty="0">
                <a:solidFill>
                  <a:schemeClr val="accent1"/>
                </a:solidFill>
                <a:effectLst>
                  <a:outerShdw blurRad="38100" dist="38100" dir="2700000" algn="tl">
                    <a:srgbClr val="000000">
                      <a:alpha val="43137"/>
                    </a:srgbClr>
                  </a:outerShdw>
                </a:effectLst>
                <a:latin typeface="Montserrat Black" panose="00000A00000000000000" pitchFamily="50" charset="0"/>
              </a:rPr>
              <a:t>DESIGN</a:t>
            </a:r>
          </a:p>
        </p:txBody>
      </p:sp>
      <p:sp>
        <p:nvSpPr>
          <p:cNvPr id="7" name="TextBox 6">
            <a:extLst>
              <a:ext uri="{FF2B5EF4-FFF2-40B4-BE49-F238E27FC236}">
                <a16:creationId xmlns:a16="http://schemas.microsoft.com/office/drawing/2014/main" id="{BD6320E3-BD89-2D21-8C25-71EA965AF65F}"/>
              </a:ext>
            </a:extLst>
          </p:cNvPr>
          <p:cNvSpPr txBox="1"/>
          <p:nvPr/>
        </p:nvSpPr>
        <p:spPr>
          <a:xfrm>
            <a:off x="2124074" y="4137361"/>
            <a:ext cx="8505825" cy="1015663"/>
          </a:xfrm>
          <a:prstGeom prst="rect">
            <a:avLst/>
          </a:prstGeom>
          <a:noFill/>
        </p:spPr>
        <p:txBody>
          <a:bodyPr wrap="square" rtlCol="0">
            <a:spAutoFit/>
          </a:bodyPr>
          <a:lstStyle/>
          <a:p>
            <a:pPr algn="ctr"/>
            <a:r>
              <a:rPr lang="es-CO" sz="6000" i="1" dirty="0">
                <a:ln>
                  <a:solidFill>
                    <a:schemeClr val="bg1"/>
                  </a:solidFill>
                </a:ln>
                <a:noFill/>
                <a:effectLst>
                  <a:outerShdw blurRad="38100" dist="38100" dir="2700000" algn="tl">
                    <a:srgbClr val="000000">
                      <a:alpha val="43137"/>
                    </a:srgbClr>
                  </a:outerShdw>
                </a:effectLst>
                <a:latin typeface="Montserrat Black" panose="00000A00000000000000" pitchFamily="50" charset="0"/>
              </a:rPr>
              <a:t>TRENDS</a:t>
            </a:r>
            <a:endParaRPr lang="es-CO" sz="6000" i="1" dirty="0">
              <a:solidFill>
                <a:schemeClr val="accent1"/>
              </a:solidFill>
              <a:effectLst>
                <a:outerShdw blurRad="38100" dist="38100" dir="2700000" algn="tl">
                  <a:srgbClr val="000000">
                    <a:alpha val="43137"/>
                  </a:srgbClr>
                </a:outerShdw>
              </a:effectLst>
              <a:latin typeface="Montserrat Black" panose="00000A00000000000000" pitchFamily="50" charset="0"/>
            </a:endParaRPr>
          </a:p>
        </p:txBody>
      </p:sp>
      <p:sp>
        <p:nvSpPr>
          <p:cNvPr id="8" name="TextBox 7">
            <a:extLst>
              <a:ext uri="{FF2B5EF4-FFF2-40B4-BE49-F238E27FC236}">
                <a16:creationId xmlns:a16="http://schemas.microsoft.com/office/drawing/2014/main" id="{FC7A6A2B-1E4C-A77C-E9C8-900910EEA97A}"/>
              </a:ext>
            </a:extLst>
          </p:cNvPr>
          <p:cNvSpPr txBox="1"/>
          <p:nvPr/>
        </p:nvSpPr>
        <p:spPr>
          <a:xfrm>
            <a:off x="2124074" y="5095875"/>
            <a:ext cx="8505825" cy="1015663"/>
          </a:xfrm>
          <a:prstGeom prst="rect">
            <a:avLst/>
          </a:prstGeom>
          <a:noFill/>
          <a:effectLst>
            <a:outerShdw blurRad="50800" dist="50800" dir="5400000" algn="ctr" rotWithShape="0">
              <a:schemeClr val="accent1">
                <a:alpha val="59000"/>
              </a:schemeClr>
            </a:outerShdw>
            <a:reflection stA="72000" endPos="65000" dist="50800" dir="5400000" sy="-100000" algn="bl" rotWithShape="0"/>
          </a:effectLst>
        </p:spPr>
        <p:txBody>
          <a:bodyPr wrap="square" rtlCol="0">
            <a:spAutoFit/>
          </a:bodyPr>
          <a:lstStyle/>
          <a:p>
            <a:pPr algn="ctr"/>
            <a:r>
              <a:rPr lang="es-CO" sz="6000" i="1" dirty="0">
                <a:ln>
                  <a:solidFill>
                    <a:schemeClr val="bg1"/>
                  </a:solidFill>
                </a:ln>
                <a:solidFill>
                  <a:schemeClr val="accent3"/>
                </a:solidFill>
                <a:effectLst>
                  <a:outerShdw blurRad="38100" dist="38100" dir="2700000" algn="tl">
                    <a:srgbClr val="000000">
                      <a:alpha val="43137"/>
                    </a:srgbClr>
                  </a:outerShdw>
                </a:effectLst>
                <a:latin typeface="Montserrat Black" panose="00000A00000000000000" pitchFamily="50" charset="0"/>
              </a:rPr>
              <a:t>2025</a:t>
            </a:r>
            <a:endParaRPr lang="es-CO" sz="6000" i="1" dirty="0">
              <a:solidFill>
                <a:schemeClr val="accent3"/>
              </a:solidFill>
              <a:effectLst>
                <a:outerShdw blurRad="38100" dist="38100" dir="2700000" algn="tl">
                  <a:srgbClr val="000000">
                    <a:alpha val="43137"/>
                  </a:srgbClr>
                </a:outerShdw>
              </a:effectLst>
              <a:latin typeface="Montserrat Black" panose="00000A00000000000000" pitchFamily="50" charset="0"/>
            </a:endParaRPr>
          </a:p>
        </p:txBody>
      </p:sp>
      <p:sp>
        <p:nvSpPr>
          <p:cNvPr id="9" name="TextBox 8">
            <a:extLst>
              <a:ext uri="{FF2B5EF4-FFF2-40B4-BE49-F238E27FC236}">
                <a16:creationId xmlns:a16="http://schemas.microsoft.com/office/drawing/2014/main" id="{4EE0653E-2827-DB66-782B-712EA791380C}"/>
              </a:ext>
            </a:extLst>
          </p:cNvPr>
          <p:cNvSpPr txBox="1"/>
          <p:nvPr/>
        </p:nvSpPr>
        <p:spPr>
          <a:xfrm>
            <a:off x="2124075" y="3333749"/>
            <a:ext cx="8505825" cy="1015663"/>
          </a:xfrm>
          <a:prstGeom prst="rect">
            <a:avLst/>
          </a:prstGeom>
          <a:noFill/>
        </p:spPr>
        <p:txBody>
          <a:bodyPr wrap="square" rtlCol="0">
            <a:spAutoFit/>
          </a:bodyPr>
          <a:lstStyle/>
          <a:p>
            <a:pPr algn="ctr"/>
            <a:r>
              <a:rPr lang="es-CO" sz="6000" i="1" dirty="0">
                <a:ln>
                  <a:solidFill>
                    <a:schemeClr val="bg1"/>
                  </a:solidFill>
                </a:ln>
                <a:noFill/>
                <a:effectLst>
                  <a:outerShdw blurRad="38100" dist="38100" dir="2700000" algn="tl">
                    <a:srgbClr val="000000">
                      <a:alpha val="43137"/>
                    </a:srgbClr>
                  </a:outerShdw>
                </a:effectLst>
                <a:latin typeface="Montserrat Black" panose="00000A00000000000000" pitchFamily="50" charset="0"/>
              </a:rPr>
              <a:t>GRAPHIC</a:t>
            </a:r>
            <a:r>
              <a:rPr lang="es-CO" sz="6000" i="1" dirty="0">
                <a:effectLst>
                  <a:outerShdw blurRad="38100" dist="38100" dir="2700000" algn="tl">
                    <a:srgbClr val="000000">
                      <a:alpha val="43137"/>
                    </a:srgbClr>
                  </a:outerShdw>
                </a:effectLst>
                <a:latin typeface="Montserrat Black" panose="00000A00000000000000" pitchFamily="50" charset="0"/>
              </a:rPr>
              <a:t> </a:t>
            </a:r>
            <a:r>
              <a:rPr lang="es-CO" sz="6000" i="1" dirty="0">
                <a:solidFill>
                  <a:schemeClr val="accent1"/>
                </a:solidFill>
                <a:effectLst>
                  <a:outerShdw blurRad="38100" dist="38100" dir="2700000" algn="tl">
                    <a:srgbClr val="000000">
                      <a:alpha val="43137"/>
                    </a:srgbClr>
                  </a:outerShdw>
                </a:effectLst>
                <a:latin typeface="Montserrat Black" panose="00000A00000000000000" pitchFamily="50" charset="0"/>
              </a:rPr>
              <a:t>DESIGN</a:t>
            </a:r>
          </a:p>
        </p:txBody>
      </p:sp>
      <p:sp>
        <p:nvSpPr>
          <p:cNvPr id="10" name="TextBox 9">
            <a:extLst>
              <a:ext uri="{FF2B5EF4-FFF2-40B4-BE49-F238E27FC236}">
                <a16:creationId xmlns:a16="http://schemas.microsoft.com/office/drawing/2014/main" id="{AE8BEF30-BDC4-5506-71CE-CA1872A0A2F5}"/>
              </a:ext>
            </a:extLst>
          </p:cNvPr>
          <p:cNvSpPr txBox="1"/>
          <p:nvPr/>
        </p:nvSpPr>
        <p:spPr>
          <a:xfrm>
            <a:off x="2124074" y="4137360"/>
            <a:ext cx="8505825" cy="1015663"/>
          </a:xfrm>
          <a:prstGeom prst="rect">
            <a:avLst/>
          </a:prstGeom>
          <a:noFill/>
        </p:spPr>
        <p:txBody>
          <a:bodyPr wrap="square" rtlCol="0">
            <a:spAutoFit/>
          </a:bodyPr>
          <a:lstStyle/>
          <a:p>
            <a:pPr algn="ctr"/>
            <a:r>
              <a:rPr lang="es-CO" sz="6000" i="1" dirty="0">
                <a:ln>
                  <a:solidFill>
                    <a:schemeClr val="bg1"/>
                  </a:solidFill>
                </a:ln>
                <a:noFill/>
                <a:effectLst>
                  <a:outerShdw blurRad="38100" dist="38100" dir="2700000" algn="tl">
                    <a:srgbClr val="000000">
                      <a:alpha val="43137"/>
                    </a:srgbClr>
                  </a:outerShdw>
                </a:effectLst>
                <a:latin typeface="Montserrat Black" panose="00000A00000000000000" pitchFamily="50" charset="0"/>
              </a:rPr>
              <a:t>TRENDS</a:t>
            </a:r>
            <a:endParaRPr lang="es-CO" sz="6000" i="1" dirty="0">
              <a:solidFill>
                <a:schemeClr val="accent1"/>
              </a:solidFill>
              <a:effectLst>
                <a:outerShdw blurRad="38100" dist="38100" dir="2700000" algn="tl">
                  <a:srgbClr val="000000">
                    <a:alpha val="43137"/>
                  </a:srgbClr>
                </a:outerShdw>
              </a:effectLst>
              <a:latin typeface="Montserrat Black" panose="00000A00000000000000" pitchFamily="50" charset="0"/>
            </a:endParaRPr>
          </a:p>
        </p:txBody>
      </p:sp>
      <p:sp>
        <p:nvSpPr>
          <p:cNvPr id="11" name="TextBox 10">
            <a:extLst>
              <a:ext uri="{FF2B5EF4-FFF2-40B4-BE49-F238E27FC236}">
                <a16:creationId xmlns:a16="http://schemas.microsoft.com/office/drawing/2014/main" id="{BCEEC2D4-97BD-05BF-6BE4-FBEB1AF53E2A}"/>
              </a:ext>
            </a:extLst>
          </p:cNvPr>
          <p:cNvSpPr txBox="1"/>
          <p:nvPr/>
        </p:nvSpPr>
        <p:spPr>
          <a:xfrm>
            <a:off x="2124074" y="5079326"/>
            <a:ext cx="8505825" cy="1015663"/>
          </a:xfrm>
          <a:prstGeom prst="rect">
            <a:avLst/>
          </a:prstGeom>
          <a:noFill/>
          <a:effectLst>
            <a:outerShdw blurRad="50800" dist="50800" dir="5400000" algn="ctr" rotWithShape="0">
              <a:schemeClr val="accent1">
                <a:alpha val="59000"/>
              </a:schemeClr>
            </a:outerShdw>
            <a:reflection stA="72000" endPos="65000" dist="50800" dir="5400000" sy="-100000" algn="bl" rotWithShape="0"/>
          </a:effectLst>
        </p:spPr>
        <p:txBody>
          <a:bodyPr wrap="square" rtlCol="0">
            <a:spAutoFit/>
          </a:bodyPr>
          <a:lstStyle/>
          <a:p>
            <a:pPr algn="ctr"/>
            <a:r>
              <a:rPr lang="es-CO" sz="6000" i="1" dirty="0">
                <a:ln>
                  <a:solidFill>
                    <a:schemeClr val="bg1"/>
                  </a:solidFill>
                </a:ln>
                <a:solidFill>
                  <a:schemeClr val="accent3"/>
                </a:solidFill>
                <a:effectLst>
                  <a:outerShdw blurRad="38100" dist="38100" dir="2700000" algn="tl">
                    <a:srgbClr val="000000">
                      <a:alpha val="43137"/>
                    </a:srgbClr>
                  </a:outerShdw>
                </a:effectLst>
                <a:latin typeface="Montserrat Black" panose="00000A00000000000000" pitchFamily="50" charset="0"/>
              </a:rPr>
              <a:t>2025</a:t>
            </a:r>
            <a:endParaRPr lang="es-CO" sz="6000" i="1" dirty="0">
              <a:solidFill>
                <a:schemeClr val="accent3"/>
              </a:solidFill>
              <a:effectLst>
                <a:outerShdw blurRad="38100" dist="38100" dir="2700000" algn="tl">
                  <a:srgbClr val="000000">
                    <a:alpha val="43137"/>
                  </a:srgbClr>
                </a:outerShdw>
              </a:effectLst>
              <a:latin typeface="Montserrat Black" panose="00000A00000000000000" pitchFamily="50" charset="0"/>
            </a:endParaRPr>
          </a:p>
        </p:txBody>
      </p:sp>
    </p:spTree>
    <p:extLst>
      <p:ext uri="{BB962C8B-B14F-4D97-AF65-F5344CB8AC3E}">
        <p14:creationId xmlns:p14="http://schemas.microsoft.com/office/powerpoint/2010/main" val="10043297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C2D4B1C-4768-144E-823D-5EC7B89CE306}"/>
              </a:ext>
            </a:extLst>
          </p:cNvPr>
          <p:cNvSpPr/>
          <p:nvPr/>
        </p:nvSpPr>
        <p:spPr>
          <a:xfrm>
            <a:off x="9557656" y="3412185"/>
            <a:ext cx="2368918"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01</a:t>
            </a:r>
            <a:endParaRPr lang="en-US" sz="16600" dirty="0">
              <a:solidFill>
                <a:schemeClr val="accent1">
                  <a:lumMod val="20000"/>
                  <a:lumOff val="80000"/>
                </a:schemeClr>
              </a:solidFill>
            </a:endParaRPr>
          </a:p>
        </p:txBody>
      </p:sp>
      <p:sp>
        <p:nvSpPr>
          <p:cNvPr id="29" name="Rectangle 28">
            <a:extLst>
              <a:ext uri="{FF2B5EF4-FFF2-40B4-BE49-F238E27FC236}">
                <a16:creationId xmlns:a16="http://schemas.microsoft.com/office/drawing/2014/main" id="{766EDF9C-1EF4-334F-BF8A-CD13C7C538A7}"/>
              </a:ext>
            </a:extLst>
          </p:cNvPr>
          <p:cNvSpPr/>
          <p:nvPr/>
        </p:nvSpPr>
        <p:spPr>
          <a:xfrm>
            <a:off x="3222171" y="1714500"/>
            <a:ext cx="4136571" cy="3429000"/>
          </a:xfrm>
          <a:prstGeom prst="rect">
            <a:avLst/>
          </a:prstGeom>
          <a:gradFill>
            <a:gsLst>
              <a:gs pos="0">
                <a:schemeClr val="accent1">
                  <a:alpha val="47000"/>
                </a:schemeClr>
              </a:gs>
              <a:gs pos="39000">
                <a:schemeClr val="accent2">
                  <a:alpha val="70887"/>
                </a:schemeClr>
              </a:gs>
              <a:gs pos="64000">
                <a:schemeClr val="accent2">
                  <a:lumMod val="50000"/>
                  <a:alpha val="66000"/>
                </a:schemeClr>
              </a:gs>
              <a:gs pos="100000">
                <a:schemeClr val="accent2">
                  <a:lumMod val="50000"/>
                  <a:alpha val="53051"/>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99BE63F-9171-894D-9642-69BBAC374BFE}"/>
              </a:ext>
            </a:extLst>
          </p:cNvPr>
          <p:cNvSpPr txBox="1"/>
          <p:nvPr/>
        </p:nvSpPr>
        <p:spPr>
          <a:xfrm>
            <a:off x="3722914" y="2111829"/>
            <a:ext cx="3135086" cy="2800767"/>
          </a:xfrm>
          <a:prstGeom prst="rect">
            <a:avLst/>
          </a:prstGeom>
          <a:noFill/>
        </p:spPr>
        <p:txBody>
          <a:bodyPr wrap="square" rtlCol="0">
            <a:spAutoFit/>
          </a:bodyPr>
          <a:lstStyle/>
          <a:p>
            <a:r>
              <a:rPr lang="en-US" sz="4400" b="1" dirty="0">
                <a:solidFill>
                  <a:schemeClr val="accent3"/>
                </a:solidFill>
              </a:rPr>
              <a:t>DIVERSITY</a:t>
            </a:r>
            <a:r>
              <a:rPr lang="en-US" sz="4400" b="1" dirty="0">
                <a:solidFill>
                  <a:schemeClr val="bg1"/>
                </a:solidFill>
              </a:rPr>
              <a:t> AND INCLUSION</a:t>
            </a:r>
            <a:r>
              <a:rPr lang="en-US" sz="4400" dirty="0">
                <a:solidFill>
                  <a:schemeClr val="bg1"/>
                </a:solidFill>
              </a:rPr>
              <a:t> DESIGN </a:t>
            </a:r>
          </a:p>
        </p:txBody>
      </p:sp>
      <p:sp>
        <p:nvSpPr>
          <p:cNvPr id="35" name="TextBox 34">
            <a:extLst>
              <a:ext uri="{FF2B5EF4-FFF2-40B4-BE49-F238E27FC236}">
                <a16:creationId xmlns:a16="http://schemas.microsoft.com/office/drawing/2014/main" id="{1C10A579-2C30-5440-9128-82AD90A35B7E}"/>
              </a:ext>
            </a:extLst>
          </p:cNvPr>
          <p:cNvSpPr txBox="1"/>
          <p:nvPr/>
        </p:nvSpPr>
        <p:spPr>
          <a:xfrm>
            <a:off x="7859485" y="4381681"/>
            <a:ext cx="2889190" cy="707886"/>
          </a:xfrm>
          <a:prstGeom prst="rect">
            <a:avLst/>
          </a:prstGeom>
          <a:noFill/>
        </p:spPr>
        <p:txBody>
          <a:bodyPr wrap="square" rtlCol="0" anchor="b">
            <a:spAutoFit/>
          </a:bodyPr>
          <a:lstStyle/>
          <a:p>
            <a:r>
              <a:rPr lang="en-US" sz="4000" b="1" spc="-15" dirty="0">
                <a:solidFill>
                  <a:schemeClr val="accent1"/>
                </a:solidFill>
                <a:latin typeface="Poppins" pitchFamily="2" charset="77"/>
                <a:cs typeface="Poppins" pitchFamily="2" charset="77"/>
              </a:rPr>
              <a:t>TITLE</a:t>
            </a:r>
            <a:endParaRPr lang="en-US" sz="4000" b="1" spc="-15" dirty="0">
              <a:solidFill>
                <a:schemeClr val="bg2">
                  <a:lumMod val="50000"/>
                </a:schemeClr>
              </a:solidFill>
              <a:latin typeface="Poppins" pitchFamily="2" charset="77"/>
              <a:cs typeface="Poppins" pitchFamily="2" charset="77"/>
            </a:endParaRPr>
          </a:p>
        </p:txBody>
      </p:sp>
      <p:sp>
        <p:nvSpPr>
          <p:cNvPr id="36" name="TextBox 35">
            <a:extLst>
              <a:ext uri="{FF2B5EF4-FFF2-40B4-BE49-F238E27FC236}">
                <a16:creationId xmlns:a16="http://schemas.microsoft.com/office/drawing/2014/main" id="{FA509F74-8B68-364E-B436-A58292CE9AAD}"/>
              </a:ext>
            </a:extLst>
          </p:cNvPr>
          <p:cNvSpPr txBox="1"/>
          <p:nvPr/>
        </p:nvSpPr>
        <p:spPr>
          <a:xfrm>
            <a:off x="7859484" y="5143500"/>
            <a:ext cx="4136571" cy="796372"/>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37" name="TextBox 36">
            <a:extLst>
              <a:ext uri="{FF2B5EF4-FFF2-40B4-BE49-F238E27FC236}">
                <a16:creationId xmlns:a16="http://schemas.microsoft.com/office/drawing/2014/main" id="{3F21AD01-D432-344F-87D9-BA5BE0645DB0}"/>
              </a:ext>
            </a:extLst>
          </p:cNvPr>
          <p:cNvSpPr txBox="1"/>
          <p:nvPr/>
        </p:nvSpPr>
        <p:spPr>
          <a:xfrm>
            <a:off x="435429" y="622960"/>
            <a:ext cx="2525485" cy="1488869"/>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16" name="Picture Placeholder 15">
            <a:extLst>
              <a:ext uri="{FF2B5EF4-FFF2-40B4-BE49-F238E27FC236}">
                <a16:creationId xmlns:a16="http://schemas.microsoft.com/office/drawing/2014/main" id="{17477979-F688-1749-9214-339F033FC356}"/>
              </a:ext>
            </a:extLst>
          </p:cNvPr>
          <p:cNvSpPr>
            <a:spLocks noGrp="1"/>
          </p:cNvSpPr>
          <p:nvPr>
            <p:ph type="pic" sz="quarter" idx="10"/>
          </p:nvPr>
        </p:nvSpPr>
        <p:spPr/>
        <p:txBody>
          <a:bodyPr/>
          <a:lstStyle/>
          <a:p>
            <a:endParaRPr lang="es-CO"/>
          </a:p>
        </p:txBody>
      </p:sp>
      <p:sp>
        <p:nvSpPr>
          <p:cNvPr id="18" name="Picture Placeholder 17">
            <a:extLst>
              <a:ext uri="{FF2B5EF4-FFF2-40B4-BE49-F238E27FC236}">
                <a16:creationId xmlns:a16="http://schemas.microsoft.com/office/drawing/2014/main" id="{ED54844D-B436-1F4A-8854-0F08CD854819}"/>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18944245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tangle 90">
            <a:extLst>
              <a:ext uri="{FF2B5EF4-FFF2-40B4-BE49-F238E27FC236}">
                <a16:creationId xmlns:a16="http://schemas.microsoft.com/office/drawing/2014/main" id="{7D181494-ECB4-9D4F-95CA-9C0D79DE3583}"/>
              </a:ext>
            </a:extLst>
          </p:cNvPr>
          <p:cNvSpPr/>
          <p:nvPr/>
        </p:nvSpPr>
        <p:spPr>
          <a:xfrm>
            <a:off x="9155747" y="628232"/>
            <a:ext cx="2784095"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02</a:t>
            </a:r>
            <a:endParaRPr lang="en-US" sz="16600" dirty="0">
              <a:solidFill>
                <a:schemeClr val="accent1">
                  <a:lumMod val="20000"/>
                  <a:lumOff val="80000"/>
                </a:schemeClr>
              </a:solidFill>
            </a:endParaRPr>
          </a:p>
        </p:txBody>
      </p:sp>
      <p:sp>
        <p:nvSpPr>
          <p:cNvPr id="4" name="Rectangle 3">
            <a:extLst>
              <a:ext uri="{FF2B5EF4-FFF2-40B4-BE49-F238E27FC236}">
                <a16:creationId xmlns:a16="http://schemas.microsoft.com/office/drawing/2014/main" id="{41A0A73B-D53B-F248-8509-21A883624770}"/>
              </a:ext>
            </a:extLst>
          </p:cNvPr>
          <p:cNvSpPr/>
          <p:nvPr/>
        </p:nvSpPr>
        <p:spPr>
          <a:xfrm>
            <a:off x="7087462" y="628232"/>
            <a:ext cx="3829766" cy="2800767"/>
          </a:xfrm>
          <a:prstGeom prst="rect">
            <a:avLst/>
          </a:prstGeom>
        </p:spPr>
        <p:txBody>
          <a:bodyPr wrap="none">
            <a:spAutoFit/>
          </a:bodyPr>
          <a:lstStyle/>
          <a:p>
            <a:r>
              <a:rPr lang="en-US" sz="4400" b="1" dirty="0">
                <a:solidFill>
                  <a:schemeClr val="accent3"/>
                </a:solidFill>
              </a:rPr>
              <a:t>BRIGHT, CANDY</a:t>
            </a:r>
          </a:p>
          <a:p>
            <a:r>
              <a:rPr lang="en-US" sz="4400" b="1" dirty="0">
                <a:solidFill>
                  <a:schemeClr val="accent3"/>
                </a:solidFill>
              </a:rPr>
              <a:t> AND </a:t>
            </a:r>
          </a:p>
          <a:p>
            <a:r>
              <a:rPr lang="en-US" sz="4400" b="1" dirty="0">
                <a:solidFill>
                  <a:schemeClr val="accent1">
                    <a:lumMod val="60000"/>
                    <a:lumOff val="40000"/>
                  </a:schemeClr>
                </a:solidFill>
              </a:rPr>
              <a:t>EYE-CATCHING </a:t>
            </a:r>
          </a:p>
          <a:p>
            <a:r>
              <a:rPr lang="en-US" sz="4400" b="1" dirty="0">
                <a:solidFill>
                  <a:schemeClr val="accent1">
                    <a:lumMod val="60000"/>
                    <a:lumOff val="40000"/>
                  </a:schemeClr>
                </a:solidFill>
              </a:rPr>
              <a:t>COLORS</a:t>
            </a:r>
          </a:p>
        </p:txBody>
      </p:sp>
      <p:sp>
        <p:nvSpPr>
          <p:cNvPr id="88" name="TextBox 87">
            <a:extLst>
              <a:ext uri="{FF2B5EF4-FFF2-40B4-BE49-F238E27FC236}">
                <a16:creationId xmlns:a16="http://schemas.microsoft.com/office/drawing/2014/main" id="{0B0002DA-AF00-0448-947C-43B77DA1418D}"/>
              </a:ext>
            </a:extLst>
          </p:cNvPr>
          <p:cNvSpPr txBox="1"/>
          <p:nvPr/>
        </p:nvSpPr>
        <p:spPr>
          <a:xfrm>
            <a:off x="7087462" y="3924300"/>
            <a:ext cx="4136571" cy="796372"/>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89" name="Rectangle 88">
            <a:extLst>
              <a:ext uri="{FF2B5EF4-FFF2-40B4-BE49-F238E27FC236}">
                <a16:creationId xmlns:a16="http://schemas.microsoft.com/office/drawing/2014/main" id="{3F945DEC-F4CE-314D-A8EB-D63367ADA3F1}"/>
              </a:ext>
            </a:extLst>
          </p:cNvPr>
          <p:cNvSpPr/>
          <p:nvPr/>
        </p:nvSpPr>
        <p:spPr>
          <a:xfrm>
            <a:off x="1654628" y="3047999"/>
            <a:ext cx="4136571" cy="1446550"/>
          </a:xfrm>
          <a:prstGeom prst="rect">
            <a:avLst/>
          </a:prstGeom>
          <a:gradFill>
            <a:gsLst>
              <a:gs pos="0">
                <a:schemeClr val="accent1">
                  <a:alpha val="47000"/>
                </a:schemeClr>
              </a:gs>
              <a:gs pos="39000">
                <a:schemeClr val="accent2">
                  <a:alpha val="70887"/>
                </a:schemeClr>
              </a:gs>
              <a:gs pos="64000">
                <a:schemeClr val="accent2">
                  <a:lumMod val="50000"/>
                  <a:alpha val="66000"/>
                </a:schemeClr>
              </a:gs>
              <a:gs pos="100000">
                <a:schemeClr val="accent2">
                  <a:lumMod val="50000"/>
                  <a:alpha val="53051"/>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TextBox 89">
            <a:extLst>
              <a:ext uri="{FF2B5EF4-FFF2-40B4-BE49-F238E27FC236}">
                <a16:creationId xmlns:a16="http://schemas.microsoft.com/office/drawing/2014/main" id="{7B1551A0-D56F-2342-8C8C-2ED035F3E0A8}"/>
              </a:ext>
            </a:extLst>
          </p:cNvPr>
          <p:cNvSpPr txBox="1"/>
          <p:nvPr/>
        </p:nvSpPr>
        <p:spPr>
          <a:xfrm>
            <a:off x="2155370" y="3047999"/>
            <a:ext cx="3135086" cy="1446550"/>
          </a:xfrm>
          <a:prstGeom prst="rect">
            <a:avLst/>
          </a:prstGeom>
          <a:noFill/>
        </p:spPr>
        <p:txBody>
          <a:bodyPr wrap="square" rtlCol="0">
            <a:spAutoFit/>
          </a:bodyPr>
          <a:lstStyle/>
          <a:p>
            <a:pPr algn="ctr"/>
            <a:r>
              <a:rPr lang="en-US" sz="4400" b="1" dirty="0">
                <a:solidFill>
                  <a:schemeClr val="accent3"/>
                </a:solidFill>
              </a:rPr>
              <a:t>TREND </a:t>
            </a:r>
            <a:r>
              <a:rPr lang="en-US" sz="4400" b="1" dirty="0">
                <a:solidFill>
                  <a:schemeClr val="bg1"/>
                </a:solidFill>
              </a:rPr>
              <a:t>DESIGN</a:t>
            </a:r>
            <a:endParaRPr lang="en-US" sz="4400" dirty="0">
              <a:solidFill>
                <a:schemeClr val="bg1"/>
              </a:solidFill>
            </a:endParaRPr>
          </a:p>
        </p:txBody>
      </p:sp>
      <p:sp>
        <p:nvSpPr>
          <p:cNvPr id="8" name="Picture Placeholder 7">
            <a:extLst>
              <a:ext uri="{FF2B5EF4-FFF2-40B4-BE49-F238E27FC236}">
                <a16:creationId xmlns:a16="http://schemas.microsoft.com/office/drawing/2014/main" id="{9AF1CB5E-D386-CE43-8882-6DAA593818A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1403279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Picture 142">
            <a:extLst>
              <a:ext uri="{FF2B5EF4-FFF2-40B4-BE49-F238E27FC236}">
                <a16:creationId xmlns:a16="http://schemas.microsoft.com/office/drawing/2014/main" id="{07EAE22D-7AEF-4B47-BAE8-E75257CD82AE}"/>
              </a:ext>
            </a:extLst>
          </p:cNvPr>
          <p:cNvPicPr>
            <a:picLocks noChangeAspect="1"/>
          </p:cNvPicPr>
          <p:nvPr/>
        </p:nvPicPr>
        <p:blipFill rotWithShape="1">
          <a:blip r:embed="rId2"/>
          <a:srcRect b="35089"/>
          <a:stretch/>
        </p:blipFill>
        <p:spPr>
          <a:xfrm>
            <a:off x="4034296" y="1370184"/>
            <a:ext cx="9081114" cy="4117631"/>
          </a:xfrm>
          <a:prstGeom prst="rect">
            <a:avLst/>
          </a:prstGeom>
        </p:spPr>
      </p:pic>
      <p:sp>
        <p:nvSpPr>
          <p:cNvPr id="144" name="Rectangle 143">
            <a:extLst>
              <a:ext uri="{FF2B5EF4-FFF2-40B4-BE49-F238E27FC236}">
                <a16:creationId xmlns:a16="http://schemas.microsoft.com/office/drawing/2014/main" id="{7B7577F3-3E9B-FB40-8BF5-EF3F24476EE2}"/>
              </a:ext>
            </a:extLst>
          </p:cNvPr>
          <p:cNvSpPr/>
          <p:nvPr/>
        </p:nvSpPr>
        <p:spPr>
          <a:xfrm>
            <a:off x="2478500" y="1840344"/>
            <a:ext cx="2856231"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03</a:t>
            </a:r>
            <a:endParaRPr lang="en-US" sz="16600" dirty="0">
              <a:solidFill>
                <a:schemeClr val="accent1">
                  <a:lumMod val="20000"/>
                  <a:lumOff val="80000"/>
                </a:schemeClr>
              </a:solidFill>
            </a:endParaRPr>
          </a:p>
        </p:txBody>
      </p:sp>
      <p:sp>
        <p:nvSpPr>
          <p:cNvPr id="145" name="Rectangle 144">
            <a:extLst>
              <a:ext uri="{FF2B5EF4-FFF2-40B4-BE49-F238E27FC236}">
                <a16:creationId xmlns:a16="http://schemas.microsoft.com/office/drawing/2014/main" id="{1CB87BE5-74C7-864F-8CC8-1781344A7445}"/>
              </a:ext>
            </a:extLst>
          </p:cNvPr>
          <p:cNvSpPr/>
          <p:nvPr/>
        </p:nvSpPr>
        <p:spPr>
          <a:xfrm>
            <a:off x="756290" y="2223116"/>
            <a:ext cx="2500108" cy="1446550"/>
          </a:xfrm>
          <a:prstGeom prst="rect">
            <a:avLst/>
          </a:prstGeom>
        </p:spPr>
        <p:txBody>
          <a:bodyPr wrap="none">
            <a:spAutoFit/>
          </a:bodyPr>
          <a:lstStyle/>
          <a:p>
            <a:r>
              <a:rPr lang="en-US" sz="4400" b="1" dirty="0">
                <a:solidFill>
                  <a:schemeClr val="accent3"/>
                </a:solidFill>
              </a:rPr>
              <a:t>90’S </a:t>
            </a:r>
          </a:p>
          <a:p>
            <a:r>
              <a:rPr lang="en-US" sz="4400" b="1" dirty="0">
                <a:solidFill>
                  <a:schemeClr val="accent1"/>
                </a:solidFill>
              </a:rPr>
              <a:t>ARE BACK</a:t>
            </a:r>
          </a:p>
        </p:txBody>
      </p:sp>
      <p:sp>
        <p:nvSpPr>
          <p:cNvPr id="7" name="Picture Placeholder 6">
            <a:extLst>
              <a:ext uri="{FF2B5EF4-FFF2-40B4-BE49-F238E27FC236}">
                <a16:creationId xmlns:a16="http://schemas.microsoft.com/office/drawing/2014/main" id="{450C1089-1142-0B42-939B-68295DADA970}"/>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19669791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5622DD8E-ADDB-114E-B213-EA62107B289B}"/>
              </a:ext>
            </a:extLst>
          </p:cNvPr>
          <p:cNvSpPr/>
          <p:nvPr/>
        </p:nvSpPr>
        <p:spPr>
          <a:xfrm>
            <a:off x="5939221" y="1307209"/>
            <a:ext cx="3010119"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04</a:t>
            </a:r>
            <a:endParaRPr lang="en-US" sz="16600" dirty="0">
              <a:solidFill>
                <a:schemeClr val="accent1">
                  <a:lumMod val="20000"/>
                  <a:lumOff val="80000"/>
                </a:schemeClr>
              </a:solidFill>
            </a:endParaRPr>
          </a:p>
        </p:txBody>
      </p:sp>
      <p:sp>
        <p:nvSpPr>
          <p:cNvPr id="73" name="TextBox 72">
            <a:extLst>
              <a:ext uri="{FF2B5EF4-FFF2-40B4-BE49-F238E27FC236}">
                <a16:creationId xmlns:a16="http://schemas.microsoft.com/office/drawing/2014/main" id="{77745B10-09A3-C748-9ED2-C3A0AE562EBE}"/>
              </a:ext>
            </a:extLst>
          </p:cNvPr>
          <p:cNvSpPr txBox="1"/>
          <p:nvPr/>
        </p:nvSpPr>
        <p:spPr>
          <a:xfrm>
            <a:off x="6096000" y="4633640"/>
            <a:ext cx="4136571" cy="796372"/>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74" name="Rectangle 73">
            <a:extLst>
              <a:ext uri="{FF2B5EF4-FFF2-40B4-BE49-F238E27FC236}">
                <a16:creationId xmlns:a16="http://schemas.microsoft.com/office/drawing/2014/main" id="{17752A10-9FDB-D645-94C6-0ED97483FD14}"/>
              </a:ext>
            </a:extLst>
          </p:cNvPr>
          <p:cNvSpPr/>
          <p:nvPr/>
        </p:nvSpPr>
        <p:spPr>
          <a:xfrm>
            <a:off x="3642514" y="1614506"/>
            <a:ext cx="4139275" cy="2585323"/>
          </a:xfrm>
          <a:prstGeom prst="rect">
            <a:avLst/>
          </a:prstGeom>
        </p:spPr>
        <p:txBody>
          <a:bodyPr wrap="none">
            <a:spAutoFit/>
          </a:bodyPr>
          <a:lstStyle/>
          <a:p>
            <a:r>
              <a:rPr lang="en-US" sz="5400" b="1" dirty="0">
                <a:solidFill>
                  <a:schemeClr val="accent3"/>
                </a:solidFill>
              </a:rPr>
              <a:t>MOVEMENT </a:t>
            </a:r>
          </a:p>
          <a:p>
            <a:r>
              <a:rPr lang="en-US" sz="5400" b="1" dirty="0">
                <a:solidFill>
                  <a:schemeClr val="accent3"/>
                </a:solidFill>
              </a:rPr>
              <a:t>AND BIG </a:t>
            </a:r>
          </a:p>
          <a:p>
            <a:r>
              <a:rPr lang="en-US" sz="5400" b="1" dirty="0">
                <a:solidFill>
                  <a:schemeClr val="accent1"/>
                </a:solidFill>
              </a:rPr>
              <a:t>TYPOGRAPHY</a:t>
            </a:r>
          </a:p>
        </p:txBody>
      </p:sp>
      <p:sp>
        <p:nvSpPr>
          <p:cNvPr id="13" name="Picture Placeholder 12">
            <a:extLst>
              <a:ext uri="{FF2B5EF4-FFF2-40B4-BE49-F238E27FC236}">
                <a16:creationId xmlns:a16="http://schemas.microsoft.com/office/drawing/2014/main" id="{EC197291-0B69-5742-A141-E763EBE1EEA4}"/>
              </a:ext>
            </a:extLst>
          </p:cNvPr>
          <p:cNvSpPr>
            <a:spLocks noGrp="1"/>
          </p:cNvSpPr>
          <p:nvPr>
            <p:ph type="pic" sz="quarter" idx="11"/>
          </p:nvPr>
        </p:nvSpPr>
        <p:spPr/>
        <p:txBody>
          <a:bodyPr/>
          <a:lstStyle/>
          <a:p>
            <a:endParaRPr lang="es-CO"/>
          </a:p>
        </p:txBody>
      </p:sp>
      <p:sp>
        <p:nvSpPr>
          <p:cNvPr id="15" name="Picture Placeholder 14">
            <a:extLst>
              <a:ext uri="{FF2B5EF4-FFF2-40B4-BE49-F238E27FC236}">
                <a16:creationId xmlns:a16="http://schemas.microsoft.com/office/drawing/2014/main" id="{75124C4D-1AFF-4A4C-908F-4E7F026B2BE6}"/>
              </a:ext>
            </a:extLst>
          </p:cNvPr>
          <p:cNvSpPr>
            <a:spLocks noGrp="1"/>
          </p:cNvSpPr>
          <p:nvPr>
            <p:ph type="pic" sz="quarter" idx="12"/>
          </p:nvPr>
        </p:nvSpPr>
        <p:spPr/>
        <p:txBody>
          <a:bodyPr/>
          <a:lstStyle/>
          <a:p>
            <a:endParaRPr lang="es-CO"/>
          </a:p>
        </p:txBody>
      </p:sp>
      <p:sp>
        <p:nvSpPr>
          <p:cNvPr id="76" name="Picture Placeholder 75">
            <a:extLst>
              <a:ext uri="{FF2B5EF4-FFF2-40B4-BE49-F238E27FC236}">
                <a16:creationId xmlns:a16="http://schemas.microsoft.com/office/drawing/2014/main" id="{6239532E-7742-6942-AF6D-A540A830FCBF}"/>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222790067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a:extLst>
              <a:ext uri="{FF2B5EF4-FFF2-40B4-BE49-F238E27FC236}">
                <a16:creationId xmlns:a16="http://schemas.microsoft.com/office/drawing/2014/main" id="{638C871A-CBD4-E34C-89C7-925F060CFA1F}"/>
              </a:ext>
            </a:extLst>
          </p:cNvPr>
          <p:cNvSpPr/>
          <p:nvPr/>
        </p:nvSpPr>
        <p:spPr>
          <a:xfrm>
            <a:off x="6539529" y="0"/>
            <a:ext cx="4136571" cy="6858000"/>
          </a:xfrm>
          <a:prstGeom prst="rect">
            <a:avLst/>
          </a:prstGeom>
          <a:gradFill>
            <a:gsLst>
              <a:gs pos="0">
                <a:schemeClr val="accent1">
                  <a:alpha val="47000"/>
                </a:schemeClr>
              </a:gs>
              <a:gs pos="39000">
                <a:schemeClr val="accent2">
                  <a:alpha val="70887"/>
                </a:schemeClr>
              </a:gs>
              <a:gs pos="64000">
                <a:schemeClr val="accent2">
                  <a:lumMod val="50000"/>
                  <a:alpha val="66000"/>
                </a:schemeClr>
              </a:gs>
              <a:gs pos="100000">
                <a:schemeClr val="accent2">
                  <a:lumMod val="50000"/>
                  <a:alpha val="53051"/>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9FB9436E-C6ED-A947-AFA7-91CFCF611245}"/>
              </a:ext>
            </a:extLst>
          </p:cNvPr>
          <p:cNvSpPr/>
          <p:nvPr/>
        </p:nvSpPr>
        <p:spPr>
          <a:xfrm>
            <a:off x="9181881" y="1541125"/>
            <a:ext cx="2952411"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05</a:t>
            </a:r>
            <a:endParaRPr lang="en-US" sz="16600" dirty="0">
              <a:solidFill>
                <a:schemeClr val="accent1">
                  <a:lumMod val="20000"/>
                  <a:lumOff val="80000"/>
                </a:schemeClr>
              </a:solidFill>
            </a:endParaRPr>
          </a:p>
        </p:txBody>
      </p:sp>
      <p:sp>
        <p:nvSpPr>
          <p:cNvPr id="85" name="Rectangle 84">
            <a:extLst>
              <a:ext uri="{FF2B5EF4-FFF2-40B4-BE49-F238E27FC236}">
                <a16:creationId xmlns:a16="http://schemas.microsoft.com/office/drawing/2014/main" id="{1B598BFC-4871-CA40-9620-63C73E2F59FF}"/>
              </a:ext>
            </a:extLst>
          </p:cNvPr>
          <p:cNvSpPr/>
          <p:nvPr/>
        </p:nvSpPr>
        <p:spPr>
          <a:xfrm>
            <a:off x="6885174" y="1848422"/>
            <a:ext cx="2846998" cy="2123658"/>
          </a:xfrm>
          <a:prstGeom prst="rect">
            <a:avLst/>
          </a:prstGeom>
        </p:spPr>
        <p:txBody>
          <a:bodyPr wrap="none">
            <a:spAutoFit/>
          </a:bodyPr>
          <a:lstStyle/>
          <a:p>
            <a:r>
              <a:rPr lang="en-US" sz="6600" b="1" dirty="0">
                <a:solidFill>
                  <a:schemeClr val="accent3"/>
                </a:solidFill>
              </a:rPr>
              <a:t>3D </a:t>
            </a:r>
          </a:p>
          <a:p>
            <a:r>
              <a:rPr lang="en-US" sz="6600" b="1" dirty="0">
                <a:solidFill>
                  <a:schemeClr val="accent3"/>
                </a:solidFill>
              </a:rPr>
              <a:t>DESIGN</a:t>
            </a:r>
            <a:endParaRPr lang="en-US" sz="6600" b="1" dirty="0">
              <a:solidFill>
                <a:schemeClr val="accent1"/>
              </a:solidFill>
            </a:endParaRPr>
          </a:p>
        </p:txBody>
      </p:sp>
      <p:sp>
        <p:nvSpPr>
          <p:cNvPr id="7" name="Picture Placeholder 6">
            <a:extLst>
              <a:ext uri="{FF2B5EF4-FFF2-40B4-BE49-F238E27FC236}">
                <a16:creationId xmlns:a16="http://schemas.microsoft.com/office/drawing/2014/main" id="{11BE2B0D-930C-7E42-AEDD-4BAFEB09372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62909989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8B8FB409-C735-1F46-A501-0EBF26F8D8DC}"/>
              </a:ext>
            </a:extLst>
          </p:cNvPr>
          <p:cNvSpPr/>
          <p:nvPr/>
        </p:nvSpPr>
        <p:spPr>
          <a:xfrm>
            <a:off x="3726656" y="-16303"/>
            <a:ext cx="4136571" cy="6858000"/>
          </a:xfrm>
          <a:prstGeom prst="rect">
            <a:avLst/>
          </a:prstGeom>
          <a:gradFill>
            <a:gsLst>
              <a:gs pos="0">
                <a:schemeClr val="accent1">
                  <a:alpha val="47000"/>
                </a:schemeClr>
              </a:gs>
              <a:gs pos="39000">
                <a:schemeClr val="accent2">
                  <a:alpha val="70887"/>
                </a:schemeClr>
              </a:gs>
              <a:gs pos="64000">
                <a:schemeClr val="accent2">
                  <a:lumMod val="50000"/>
                  <a:alpha val="66000"/>
                </a:schemeClr>
              </a:gs>
              <a:gs pos="100000">
                <a:schemeClr val="accent2">
                  <a:lumMod val="50000"/>
                  <a:alpha val="53051"/>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D1612C9B-D20C-624C-BCA5-4F57BFD26182}"/>
              </a:ext>
            </a:extLst>
          </p:cNvPr>
          <p:cNvSpPr/>
          <p:nvPr/>
        </p:nvSpPr>
        <p:spPr>
          <a:xfrm>
            <a:off x="6007976" y="2059874"/>
            <a:ext cx="2925160" cy="2646878"/>
          </a:xfrm>
          <a:prstGeom prst="rect">
            <a:avLst/>
          </a:prstGeom>
        </p:spPr>
        <p:txBody>
          <a:bodyPr wrap="none">
            <a:spAutoFit/>
          </a:bodyPr>
          <a:lstStyle/>
          <a:p>
            <a:r>
              <a:rPr lang="en-US" sz="16600" b="1" spc="-15" dirty="0">
                <a:solidFill>
                  <a:schemeClr val="accent1">
                    <a:lumMod val="20000"/>
                    <a:lumOff val="80000"/>
                  </a:schemeClr>
                </a:solidFill>
                <a:latin typeface="Poppins" pitchFamily="2" charset="77"/>
                <a:cs typeface="Poppins" pitchFamily="2" charset="77"/>
              </a:rPr>
              <a:t>06</a:t>
            </a:r>
            <a:endParaRPr lang="en-US" sz="16600" dirty="0">
              <a:solidFill>
                <a:schemeClr val="accent1">
                  <a:lumMod val="20000"/>
                  <a:lumOff val="80000"/>
                </a:schemeClr>
              </a:solidFill>
            </a:endParaRPr>
          </a:p>
        </p:txBody>
      </p:sp>
      <p:sp>
        <p:nvSpPr>
          <p:cNvPr id="68" name="Rectangle 67">
            <a:extLst>
              <a:ext uri="{FF2B5EF4-FFF2-40B4-BE49-F238E27FC236}">
                <a16:creationId xmlns:a16="http://schemas.microsoft.com/office/drawing/2014/main" id="{CBA631C7-944C-3C40-AB31-469887BEFFBF}"/>
              </a:ext>
            </a:extLst>
          </p:cNvPr>
          <p:cNvSpPr/>
          <p:nvPr/>
        </p:nvSpPr>
        <p:spPr>
          <a:xfrm>
            <a:off x="3923919" y="2367171"/>
            <a:ext cx="5557932" cy="2123658"/>
          </a:xfrm>
          <a:prstGeom prst="rect">
            <a:avLst/>
          </a:prstGeom>
        </p:spPr>
        <p:txBody>
          <a:bodyPr wrap="none">
            <a:spAutoFit/>
          </a:bodyPr>
          <a:lstStyle/>
          <a:p>
            <a:r>
              <a:rPr lang="en-US" sz="6600" b="1" dirty="0">
                <a:solidFill>
                  <a:schemeClr val="accent3"/>
                </a:solidFill>
              </a:rPr>
              <a:t>DATA </a:t>
            </a:r>
          </a:p>
          <a:p>
            <a:r>
              <a:rPr lang="en-US" sz="6600" b="1" dirty="0">
                <a:solidFill>
                  <a:schemeClr val="accent3"/>
                </a:solidFill>
              </a:rPr>
              <a:t>VISUALIZATION</a:t>
            </a:r>
            <a:endParaRPr lang="en-US" sz="6600" b="1" dirty="0">
              <a:solidFill>
                <a:schemeClr val="accent1"/>
              </a:solidFill>
            </a:endParaRPr>
          </a:p>
        </p:txBody>
      </p:sp>
      <p:sp>
        <p:nvSpPr>
          <p:cNvPr id="69" name="TextBox 68">
            <a:extLst>
              <a:ext uri="{FF2B5EF4-FFF2-40B4-BE49-F238E27FC236}">
                <a16:creationId xmlns:a16="http://schemas.microsoft.com/office/drawing/2014/main" id="{09FF7FC8-5539-DF40-8795-FECC8C99DB52}"/>
              </a:ext>
            </a:extLst>
          </p:cNvPr>
          <p:cNvSpPr txBox="1"/>
          <p:nvPr/>
        </p:nvSpPr>
        <p:spPr>
          <a:xfrm>
            <a:off x="557687" y="1263501"/>
            <a:ext cx="2817517" cy="1258037"/>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70" name="TextBox 69">
            <a:extLst>
              <a:ext uri="{FF2B5EF4-FFF2-40B4-BE49-F238E27FC236}">
                <a16:creationId xmlns:a16="http://schemas.microsoft.com/office/drawing/2014/main" id="{25BF2DEA-6376-8146-9CA8-A625507772A7}"/>
              </a:ext>
            </a:extLst>
          </p:cNvPr>
          <p:cNvSpPr txBox="1"/>
          <p:nvPr/>
        </p:nvSpPr>
        <p:spPr>
          <a:xfrm>
            <a:off x="542300" y="4077733"/>
            <a:ext cx="2817517" cy="1258037"/>
          </a:xfrm>
          <a:prstGeom prst="rect">
            <a:avLst/>
          </a:prstGeom>
          <a:noFill/>
        </p:spPr>
        <p:txBody>
          <a:bodyPr wrap="square" rtlCol="0">
            <a:spAutoFit/>
          </a:bodyPr>
          <a:lstStyle/>
          <a:p>
            <a:pPr algn="l">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71" name="TextBox 70">
            <a:extLst>
              <a:ext uri="{FF2B5EF4-FFF2-40B4-BE49-F238E27FC236}">
                <a16:creationId xmlns:a16="http://schemas.microsoft.com/office/drawing/2014/main" id="{937384D4-CC83-EB48-913C-83C09F675739}"/>
              </a:ext>
            </a:extLst>
          </p:cNvPr>
          <p:cNvSpPr txBox="1"/>
          <p:nvPr/>
        </p:nvSpPr>
        <p:spPr>
          <a:xfrm>
            <a:off x="8832183" y="1263501"/>
            <a:ext cx="2817517" cy="1258037"/>
          </a:xfrm>
          <a:prstGeom prst="rect">
            <a:avLst/>
          </a:prstGeom>
          <a:noFill/>
        </p:spPr>
        <p:txBody>
          <a:bodyPr wrap="square" rtlCol="0">
            <a:spAutoFit/>
          </a:bodyPr>
          <a:lstStyle/>
          <a:p>
            <a:pPr algn="r">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84" name="TextBox 83">
            <a:extLst>
              <a:ext uri="{FF2B5EF4-FFF2-40B4-BE49-F238E27FC236}">
                <a16:creationId xmlns:a16="http://schemas.microsoft.com/office/drawing/2014/main" id="{B5D87129-5A04-B846-824D-46A2DF9A67DC}"/>
              </a:ext>
            </a:extLst>
          </p:cNvPr>
          <p:cNvSpPr txBox="1"/>
          <p:nvPr/>
        </p:nvSpPr>
        <p:spPr>
          <a:xfrm>
            <a:off x="8816796" y="4077733"/>
            <a:ext cx="2817517" cy="1258037"/>
          </a:xfrm>
          <a:prstGeom prst="rect">
            <a:avLst/>
          </a:prstGeom>
          <a:noFill/>
        </p:spPr>
        <p:txBody>
          <a:bodyPr wrap="square" rtlCol="0">
            <a:spAutoFit/>
          </a:bodyPr>
          <a:lstStyle/>
          <a:p>
            <a:pPr algn="r">
              <a:lnSpc>
                <a:spcPts val="1750"/>
              </a:lnSpc>
            </a:pPr>
            <a:r>
              <a:rPr lang="en-US" dirty="0">
                <a:solidFill>
                  <a:schemeClr val="tx1">
                    <a:lumMod val="50000"/>
                    <a:lumOff val="50000"/>
                  </a:schemeClr>
                </a:solidFill>
                <a:latin typeface="Poppins" panose="00000500000000000000" pitchFamily="50" charset="0"/>
                <a:ea typeface="Lato Light" panose="020F0502020204030203" pitchFamily="34" charset="0"/>
                <a:cs typeface="Poppins" panose="00000500000000000000" pitchFamily="50" charset="0"/>
              </a:rPr>
              <a:t>You can do whatever you want, go a impress your audience with an amazing presentation</a:t>
            </a:r>
          </a:p>
        </p:txBody>
      </p:sp>
      <p:sp>
        <p:nvSpPr>
          <p:cNvPr id="85" name="Rectangle 84">
            <a:extLst>
              <a:ext uri="{FF2B5EF4-FFF2-40B4-BE49-F238E27FC236}">
                <a16:creationId xmlns:a16="http://schemas.microsoft.com/office/drawing/2014/main" id="{FE588B37-2386-6F41-AC82-84AB75BB9073}"/>
              </a:ext>
            </a:extLst>
          </p:cNvPr>
          <p:cNvSpPr/>
          <p:nvPr/>
        </p:nvSpPr>
        <p:spPr>
          <a:xfrm>
            <a:off x="557687" y="494060"/>
            <a:ext cx="1167307" cy="769441"/>
          </a:xfrm>
          <a:prstGeom prst="rect">
            <a:avLst/>
          </a:prstGeom>
        </p:spPr>
        <p:txBody>
          <a:bodyPr wrap="none">
            <a:spAutoFit/>
          </a:bodyPr>
          <a:lstStyle/>
          <a:p>
            <a:r>
              <a:rPr lang="en-US" sz="4400" b="1" dirty="0">
                <a:solidFill>
                  <a:schemeClr val="accent3"/>
                </a:solidFill>
              </a:rPr>
              <a:t>30%</a:t>
            </a:r>
            <a:endParaRPr lang="en-US" sz="4400" b="1" dirty="0">
              <a:solidFill>
                <a:schemeClr val="accent1"/>
              </a:solidFill>
            </a:endParaRPr>
          </a:p>
        </p:txBody>
      </p:sp>
      <p:sp>
        <p:nvSpPr>
          <p:cNvPr id="86" name="Rectangle 85">
            <a:extLst>
              <a:ext uri="{FF2B5EF4-FFF2-40B4-BE49-F238E27FC236}">
                <a16:creationId xmlns:a16="http://schemas.microsoft.com/office/drawing/2014/main" id="{877F863C-824C-4F40-B07B-7632E034A2B5}"/>
              </a:ext>
            </a:extLst>
          </p:cNvPr>
          <p:cNvSpPr/>
          <p:nvPr/>
        </p:nvSpPr>
        <p:spPr>
          <a:xfrm>
            <a:off x="517133" y="3308292"/>
            <a:ext cx="1167307" cy="769441"/>
          </a:xfrm>
          <a:prstGeom prst="rect">
            <a:avLst/>
          </a:prstGeom>
        </p:spPr>
        <p:txBody>
          <a:bodyPr wrap="none">
            <a:spAutoFit/>
          </a:bodyPr>
          <a:lstStyle/>
          <a:p>
            <a:r>
              <a:rPr lang="en-US" sz="4400" b="1" dirty="0">
                <a:solidFill>
                  <a:schemeClr val="accent1"/>
                </a:solidFill>
              </a:rPr>
              <a:t>20%</a:t>
            </a:r>
          </a:p>
        </p:txBody>
      </p:sp>
      <p:sp>
        <p:nvSpPr>
          <p:cNvPr id="87" name="Rectangle 86">
            <a:extLst>
              <a:ext uri="{FF2B5EF4-FFF2-40B4-BE49-F238E27FC236}">
                <a16:creationId xmlns:a16="http://schemas.microsoft.com/office/drawing/2014/main" id="{7821FCDC-96A0-9E4F-8E72-B15A654464FB}"/>
              </a:ext>
            </a:extLst>
          </p:cNvPr>
          <p:cNvSpPr/>
          <p:nvPr/>
        </p:nvSpPr>
        <p:spPr>
          <a:xfrm>
            <a:off x="10515958" y="494060"/>
            <a:ext cx="1167307" cy="769441"/>
          </a:xfrm>
          <a:prstGeom prst="rect">
            <a:avLst/>
          </a:prstGeom>
        </p:spPr>
        <p:txBody>
          <a:bodyPr wrap="none">
            <a:spAutoFit/>
          </a:bodyPr>
          <a:lstStyle/>
          <a:p>
            <a:r>
              <a:rPr lang="en-US" sz="4400" b="1" dirty="0">
                <a:solidFill>
                  <a:schemeClr val="accent1"/>
                </a:solidFill>
              </a:rPr>
              <a:t>40%</a:t>
            </a:r>
          </a:p>
        </p:txBody>
      </p:sp>
      <p:sp>
        <p:nvSpPr>
          <p:cNvPr id="88" name="Rectangle 87">
            <a:extLst>
              <a:ext uri="{FF2B5EF4-FFF2-40B4-BE49-F238E27FC236}">
                <a16:creationId xmlns:a16="http://schemas.microsoft.com/office/drawing/2014/main" id="{AEB2827B-4D4B-F74E-BF44-648B6EA67E55}"/>
              </a:ext>
            </a:extLst>
          </p:cNvPr>
          <p:cNvSpPr/>
          <p:nvPr/>
        </p:nvSpPr>
        <p:spPr>
          <a:xfrm>
            <a:off x="10475404" y="3308292"/>
            <a:ext cx="1167307" cy="769441"/>
          </a:xfrm>
          <a:prstGeom prst="rect">
            <a:avLst/>
          </a:prstGeom>
        </p:spPr>
        <p:txBody>
          <a:bodyPr wrap="none">
            <a:spAutoFit/>
          </a:bodyPr>
          <a:lstStyle/>
          <a:p>
            <a:r>
              <a:rPr lang="en-US" sz="4400" b="1" dirty="0">
                <a:solidFill>
                  <a:schemeClr val="accent3"/>
                </a:solidFill>
              </a:rPr>
              <a:t>10%</a:t>
            </a:r>
          </a:p>
        </p:txBody>
      </p:sp>
      <p:sp>
        <p:nvSpPr>
          <p:cNvPr id="8" name="Picture Placeholder 7">
            <a:extLst>
              <a:ext uri="{FF2B5EF4-FFF2-40B4-BE49-F238E27FC236}">
                <a16:creationId xmlns:a16="http://schemas.microsoft.com/office/drawing/2014/main" id="{9D3E552F-94B9-844D-BC0C-E496B3891AB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29388456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Tema de Office">
  <a:themeElements>
    <a:clrScheme name="Trends Theme">
      <a:dk1>
        <a:srgbClr val="000000"/>
      </a:dk1>
      <a:lt1>
        <a:srgbClr val="FFFFFF"/>
      </a:lt1>
      <a:dk2>
        <a:srgbClr val="5B9BD5"/>
      </a:dk2>
      <a:lt2>
        <a:srgbClr val="E7E6E6"/>
      </a:lt2>
      <a:accent1>
        <a:srgbClr val="D23EB3"/>
      </a:accent1>
      <a:accent2>
        <a:srgbClr val="8D4BA7"/>
      </a:accent2>
      <a:accent3>
        <a:srgbClr val="33DBED"/>
      </a:accent3>
      <a:accent4>
        <a:srgbClr val="12186D"/>
      </a:accent4>
      <a:accent5>
        <a:srgbClr val="A334C7"/>
      </a:accent5>
      <a:accent6>
        <a:srgbClr val="25ABDA"/>
      </a:accent6>
      <a:hlink>
        <a:srgbClr val="FFFFFF"/>
      </a:hlink>
      <a:folHlink>
        <a:srgbClr val="71DA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6765</TotalTime>
  <Words>487</Words>
  <Application>Microsoft Office PowerPoint</Application>
  <PresentationFormat>Widescreen</PresentationFormat>
  <Paragraphs>76</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Gill Sans</vt:lpstr>
      <vt:lpstr>Lato Black</vt:lpstr>
      <vt:lpstr>Lato Light</vt:lpstr>
      <vt:lpstr>Montserrat Black</vt:lpstr>
      <vt:lpstr>Poppins</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418</cp:revision>
  <dcterms:created xsi:type="dcterms:W3CDTF">2020-03-21T22:03:23Z</dcterms:created>
  <dcterms:modified xsi:type="dcterms:W3CDTF">2025-05-04T22:52:55Z</dcterms:modified>
</cp:coreProperties>
</file>