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480" r:id="rId3"/>
    <p:sldId id="1511" r:id="rId4"/>
    <p:sldId id="1504" r:id="rId5"/>
    <p:sldId id="1509" r:id="rId6"/>
    <p:sldId id="1505" r:id="rId7"/>
    <p:sldId id="1506" r:id="rId8"/>
    <p:sldId id="1512" r:id="rId9"/>
    <p:sldId id="1510" r:id="rId10"/>
    <p:sldId id="1508" r:id="rId11"/>
    <p:sldId id="1513" r:id="rId12"/>
    <p:sldId id="1514" r:id="rId13"/>
    <p:sldId id="1515"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432F"/>
    <a:srgbClr val="369266"/>
    <a:srgbClr val="F2B300"/>
    <a:srgbClr val="2D494C"/>
    <a:srgbClr val="0098CA"/>
    <a:srgbClr val="FFFFFF"/>
    <a:srgbClr val="FD5D65"/>
    <a:srgbClr val="6ECA9F"/>
    <a:srgbClr val="FEA2A7"/>
    <a:srgbClr val="FFCA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6171F5-965B-45DE-934E-9C8E05349441}" v="5" dt="2025-06-09T15:59:47.5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660"/>
  </p:normalViewPr>
  <p:slideViewPr>
    <p:cSldViewPr snapToGrid="0">
      <p:cViewPr varScale="1">
        <p:scale>
          <a:sx n="109" d="100"/>
          <a:sy n="109" d="100"/>
        </p:scale>
        <p:origin x="1692" y="114"/>
      </p:cViewPr>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E26171F5-965B-45DE-934E-9C8E05349441}"/>
    <pc:docChg chg="undo custSel addSld delSld modSld sldOrd">
      <pc:chgData name="Jolie Serrano Delgado" userId="d52b4219-5c60-4a0c-87ad-b1ec335c0c37" providerId="ADAL" clId="{E26171F5-965B-45DE-934E-9C8E05349441}" dt="2025-06-09T15:59:47.536" v="14" actId="1076"/>
      <pc:docMkLst>
        <pc:docMk/>
      </pc:docMkLst>
      <pc:sldChg chg="del">
        <pc:chgData name="Jolie Serrano Delgado" userId="d52b4219-5c60-4a0c-87ad-b1ec335c0c37" providerId="ADAL" clId="{E26171F5-965B-45DE-934E-9C8E05349441}" dt="2025-06-09T15:59:04.249" v="3" actId="47"/>
        <pc:sldMkLst>
          <pc:docMk/>
          <pc:sldMk cId="3746168901" sldId="350"/>
        </pc:sldMkLst>
      </pc:sldChg>
      <pc:sldChg chg="del">
        <pc:chgData name="Jolie Serrano Delgado" userId="d52b4219-5c60-4a0c-87ad-b1ec335c0c37" providerId="ADAL" clId="{E26171F5-965B-45DE-934E-9C8E05349441}" dt="2025-06-09T15:59:31.430" v="9" actId="47"/>
        <pc:sldMkLst>
          <pc:docMk/>
          <pc:sldMk cId="0" sldId="1420"/>
        </pc:sldMkLst>
      </pc:sldChg>
      <pc:sldChg chg="addSp delSp modSp add mod ord">
        <pc:chgData name="Jolie Serrano Delgado" userId="d52b4219-5c60-4a0c-87ad-b1ec335c0c37" providerId="ADAL" clId="{E26171F5-965B-45DE-934E-9C8E05349441}" dt="2025-06-09T15:59:20.305" v="7" actId="207"/>
        <pc:sldMkLst>
          <pc:docMk/>
          <pc:sldMk cId="3573392034" sldId="1791"/>
        </pc:sldMkLst>
        <pc:spChg chg="add del mod">
          <ac:chgData name="Jolie Serrano Delgado" userId="d52b4219-5c60-4a0c-87ad-b1ec335c0c37" providerId="ADAL" clId="{E26171F5-965B-45DE-934E-9C8E05349441}" dt="2025-06-09T15:59:17.960" v="6" actId="207"/>
          <ac:spMkLst>
            <pc:docMk/>
            <pc:sldMk cId="3573392034" sldId="1791"/>
            <ac:spMk id="5" creationId="{7FCA87B9-E211-0E4B-A9F7-DF87D6193A8C}"/>
          </ac:spMkLst>
        </pc:spChg>
        <pc:spChg chg="mod">
          <ac:chgData name="Jolie Serrano Delgado" userId="d52b4219-5c60-4a0c-87ad-b1ec335c0c37" providerId="ADAL" clId="{E26171F5-965B-45DE-934E-9C8E05349441}" dt="2025-06-09T15:59:20.305" v="7" actId="207"/>
          <ac:spMkLst>
            <pc:docMk/>
            <pc:sldMk cId="3573392034" sldId="1791"/>
            <ac:spMk id="7" creationId="{FA0AAE3D-72C1-B78D-34E3-44A78CF1DA1D}"/>
          </ac:spMkLst>
        </pc:spChg>
      </pc:sldChg>
      <pc:sldChg chg="delSp modSp add mod">
        <pc:chgData name="Jolie Serrano Delgado" userId="d52b4219-5c60-4a0c-87ad-b1ec335c0c37" providerId="ADAL" clId="{E26171F5-965B-45DE-934E-9C8E05349441}" dt="2025-06-09T15:59:47.536" v="14" actId="1076"/>
        <pc:sldMkLst>
          <pc:docMk/>
          <pc:sldMk cId="0" sldId="4129"/>
        </pc:sldMkLst>
        <pc:spChg chg="mod">
          <ac:chgData name="Jolie Serrano Delgado" userId="d52b4219-5c60-4a0c-87ad-b1ec335c0c37" providerId="ADAL" clId="{E26171F5-965B-45DE-934E-9C8E05349441}" dt="2025-06-09T15:59:47.536" v="14" actId="1076"/>
          <ac:spMkLst>
            <pc:docMk/>
            <pc:sldMk cId="0" sldId="4129"/>
            <ac:spMk id="2" creationId="{A861E1E4-650F-4B58-BD99-93E6FC21ADED}"/>
          </ac:spMkLst>
        </pc:spChg>
        <pc:spChg chg="mod">
          <ac:chgData name="Jolie Serrano Delgado" userId="d52b4219-5c60-4a0c-87ad-b1ec335c0c37" providerId="ADAL" clId="{E26171F5-965B-45DE-934E-9C8E05349441}" dt="2025-06-09T15:59:47.536" v="14" actId="1076"/>
          <ac:spMkLst>
            <pc:docMk/>
            <pc:sldMk cId="0" sldId="4129"/>
            <ac:spMk id="3" creationId="{4FD16BAF-8F85-4252-90D0-A30F2681D6B9}"/>
          </ac:spMkLst>
        </pc:spChg>
        <pc:spChg chg="mod">
          <ac:chgData name="Jolie Serrano Delgado" userId="d52b4219-5c60-4a0c-87ad-b1ec335c0c37" providerId="ADAL" clId="{E26171F5-965B-45DE-934E-9C8E05349441}" dt="2025-06-09T15:59:28.805" v="8" actId="207"/>
          <ac:spMkLst>
            <pc:docMk/>
            <pc:sldMk cId="0" sldId="4129"/>
            <ac:spMk id="18" creationId="{8F5F15BF-00E8-0146-9639-0FB07145B42A}"/>
          </ac:spMkLst>
        </pc:spChg>
        <pc:spChg chg="mod">
          <ac:chgData name="Jolie Serrano Delgado" userId="d52b4219-5c60-4a0c-87ad-b1ec335c0c37" providerId="ADAL" clId="{E26171F5-965B-45DE-934E-9C8E05349441}" dt="2025-06-09T15:59:47.536" v="14" actId="1076"/>
          <ac:spMkLst>
            <pc:docMk/>
            <pc:sldMk cId="0" sldId="4129"/>
            <ac:spMk id="30" creationId="{4994152A-3327-45D6-9425-D1DCEF519E86}"/>
          </ac:spMkLst>
        </pc:spChg>
        <pc:spChg chg="mod">
          <ac:chgData name="Jolie Serrano Delgado" userId="d52b4219-5c60-4a0c-87ad-b1ec335c0c37" providerId="ADAL" clId="{E26171F5-965B-45DE-934E-9C8E05349441}" dt="2025-06-09T15:59:47.536" v="14" actId="1076"/>
          <ac:spMkLst>
            <pc:docMk/>
            <pc:sldMk cId="0" sldId="4129"/>
            <ac:spMk id="32" creationId="{00000000-0000-0000-0000-000000000000}"/>
          </ac:spMkLst>
        </pc:spChg>
        <pc:spChg chg="mod">
          <ac:chgData name="Jolie Serrano Delgado" userId="d52b4219-5c60-4a0c-87ad-b1ec335c0c37" providerId="ADAL" clId="{E26171F5-965B-45DE-934E-9C8E05349441}" dt="2025-06-09T15:59:47.536" v="14" actId="1076"/>
          <ac:spMkLst>
            <pc:docMk/>
            <pc:sldMk cId="0" sldId="4129"/>
            <ac:spMk id="33" creationId="{00000000-0000-0000-0000-000000000000}"/>
          </ac:spMkLst>
        </pc:spChg>
        <pc:spChg chg="mod">
          <ac:chgData name="Jolie Serrano Delgado" userId="d52b4219-5c60-4a0c-87ad-b1ec335c0c37" providerId="ADAL" clId="{E26171F5-965B-45DE-934E-9C8E05349441}" dt="2025-06-09T15:59:47.536" v="14" actId="1076"/>
          <ac:spMkLst>
            <pc:docMk/>
            <pc:sldMk cId="0" sldId="4129"/>
            <ac:spMk id="35" creationId="{00000000-0000-0000-0000-000000000000}"/>
          </ac:spMkLst>
        </pc:spChg>
        <pc:spChg chg="mod">
          <ac:chgData name="Jolie Serrano Delgado" userId="d52b4219-5c60-4a0c-87ad-b1ec335c0c37" providerId="ADAL" clId="{E26171F5-965B-45DE-934E-9C8E05349441}" dt="2025-06-09T15:59:47.536" v="14" actId="1076"/>
          <ac:spMkLst>
            <pc:docMk/>
            <pc:sldMk cId="0" sldId="4129"/>
            <ac:spMk id="36" creationId="{00000000-0000-0000-0000-000000000000}"/>
          </ac:spMkLst>
        </pc:spChg>
        <pc:spChg chg="mod">
          <ac:chgData name="Jolie Serrano Delgado" userId="d52b4219-5c60-4a0c-87ad-b1ec335c0c37" providerId="ADAL" clId="{E26171F5-965B-45DE-934E-9C8E05349441}" dt="2025-06-09T15:59:47.536" v="14" actId="1076"/>
          <ac:spMkLst>
            <pc:docMk/>
            <pc:sldMk cId="0" sldId="4129"/>
            <ac:spMk id="63" creationId="{00000000-0000-0000-0000-000000000000}"/>
          </ac:spMkLst>
        </pc:spChg>
        <pc:spChg chg="mod">
          <ac:chgData name="Jolie Serrano Delgado" userId="d52b4219-5c60-4a0c-87ad-b1ec335c0c37" providerId="ADAL" clId="{E26171F5-965B-45DE-934E-9C8E05349441}" dt="2025-06-09T15:59:47.536" v="14" actId="1076"/>
          <ac:spMkLst>
            <pc:docMk/>
            <pc:sldMk cId="0" sldId="4129"/>
            <ac:spMk id="87" creationId="{00000000-0000-0000-0000-000000000000}"/>
          </ac:spMkLst>
        </pc:spChg>
        <pc:spChg chg="del">
          <ac:chgData name="Jolie Serrano Delgado" userId="d52b4219-5c60-4a0c-87ad-b1ec335c0c37" providerId="ADAL" clId="{E26171F5-965B-45DE-934E-9C8E05349441}" dt="2025-06-09T15:59:43.548" v="13" actId="478"/>
          <ac:spMkLst>
            <pc:docMk/>
            <pc:sldMk cId="0" sldId="4129"/>
            <ac:spMk id="99" creationId="{00000000-0000-0000-0000-000000000000}"/>
          </ac:spMkLst>
        </pc:spChg>
        <pc:spChg chg="del">
          <ac:chgData name="Jolie Serrano Delgado" userId="d52b4219-5c60-4a0c-87ad-b1ec335c0c37" providerId="ADAL" clId="{E26171F5-965B-45DE-934E-9C8E05349441}" dt="2025-06-09T15:59:34.283" v="10" actId="478"/>
          <ac:spMkLst>
            <pc:docMk/>
            <pc:sldMk cId="0" sldId="4129"/>
            <ac:spMk id="55309" creationId="{00000000-0000-0000-0000-000000000000}"/>
          </ac:spMkLst>
        </pc:spChg>
        <pc:spChg chg="mod">
          <ac:chgData name="Jolie Serrano Delgado" userId="d52b4219-5c60-4a0c-87ad-b1ec335c0c37" providerId="ADAL" clId="{E26171F5-965B-45DE-934E-9C8E05349441}" dt="2025-06-09T15:59:41.906" v="12" actId="552"/>
          <ac:spMkLst>
            <pc:docMk/>
            <pc:sldMk cId="0" sldId="4129"/>
            <ac:spMk id="55311" creationId="{00000000-0000-0000-0000-000000000000}"/>
          </ac:spMkLst>
        </pc:spChg>
        <pc:spChg chg="mod">
          <ac:chgData name="Jolie Serrano Delgado" userId="d52b4219-5c60-4a0c-87ad-b1ec335c0c37" providerId="ADAL" clId="{E26171F5-965B-45DE-934E-9C8E05349441}" dt="2025-06-09T15:59:47.536" v="14" actId="1076"/>
          <ac:spMkLst>
            <pc:docMk/>
            <pc:sldMk cId="0" sldId="4129"/>
            <ac:spMk id="55317" creationId="{00000000-0000-0000-0000-000000000000}"/>
          </ac:spMkLst>
        </pc:spChg>
      </pc:sldChg>
      <pc:sldMasterChg chg="delSldLayout">
        <pc:chgData name="Jolie Serrano Delgado" userId="d52b4219-5c60-4a0c-87ad-b1ec335c0c37" providerId="ADAL" clId="{E26171F5-965B-45DE-934E-9C8E05349441}" dt="2025-06-09T15:59:31.430" v="9" actId="47"/>
        <pc:sldMasterMkLst>
          <pc:docMk/>
          <pc:sldMasterMk cId="3968079979" sldId="2147483648"/>
        </pc:sldMasterMkLst>
        <pc:sldLayoutChg chg="del">
          <pc:chgData name="Jolie Serrano Delgado" userId="d52b4219-5c60-4a0c-87ad-b1ec335c0c37" providerId="ADAL" clId="{E26171F5-965B-45DE-934E-9C8E05349441}" dt="2025-06-09T15:59:31.430" v="9" actId="47"/>
          <pc:sldLayoutMkLst>
            <pc:docMk/>
            <pc:sldMasterMk cId="3968079979" sldId="2147483648"/>
            <pc:sldLayoutMk cId="2345859048" sldId="214748370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9/06/2025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9/06/2025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19" name="Marcador de posición de imagen 18">
            <a:extLst>
              <a:ext uri="{FF2B5EF4-FFF2-40B4-BE49-F238E27FC236}">
                <a16:creationId xmlns:a16="http://schemas.microsoft.com/office/drawing/2014/main" id="{786824E0-6B15-46E2-A6AA-E865E64D89B3}"/>
              </a:ext>
            </a:extLst>
          </p:cNvPr>
          <p:cNvSpPr>
            <a:spLocks noGrp="1"/>
          </p:cNvSpPr>
          <p:nvPr>
            <p:ph type="pic" sz="quarter" idx="10" hasCustomPrompt="1"/>
          </p:nvPr>
        </p:nvSpPr>
        <p:spPr>
          <a:xfrm>
            <a:off x="2857499" y="338137"/>
            <a:ext cx="6181725" cy="6181725"/>
          </a:xfrm>
          <a:prstGeom prst="hexagon">
            <a:avLst/>
          </a:prstGeom>
        </p:spPr>
        <p:txBody>
          <a:bodyPr/>
          <a:lstStyle>
            <a:lvl1pPr marL="0" indent="0">
              <a:buNone/>
              <a:defRPr/>
            </a:lvl1pPr>
          </a:lstStyle>
          <a:p>
            <a:r>
              <a:rPr lang="en-US" dirty="0"/>
              <a:t>Click to add an image</a:t>
            </a:r>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_Diseño personalizado">
    <p:spTree>
      <p:nvGrpSpPr>
        <p:cNvPr id="1" name=""/>
        <p:cNvGrpSpPr/>
        <p:nvPr/>
      </p:nvGrpSpPr>
      <p:grpSpPr>
        <a:xfrm>
          <a:off x="0" y="0"/>
          <a:ext cx="0" cy="0"/>
          <a:chOff x="0" y="0"/>
          <a:chExt cx="0" cy="0"/>
        </a:xfrm>
      </p:grpSpPr>
      <p:sp>
        <p:nvSpPr>
          <p:cNvPr id="8" name="Marcador de posición de imagen 7">
            <a:extLst>
              <a:ext uri="{FF2B5EF4-FFF2-40B4-BE49-F238E27FC236}">
                <a16:creationId xmlns:a16="http://schemas.microsoft.com/office/drawing/2014/main" id="{9C51FB2C-6A40-487D-97EF-E0B84B273119}"/>
              </a:ext>
            </a:extLst>
          </p:cNvPr>
          <p:cNvSpPr>
            <a:spLocks noGrp="1"/>
          </p:cNvSpPr>
          <p:nvPr>
            <p:ph type="pic" sz="quarter" idx="10" hasCustomPrompt="1"/>
          </p:nvPr>
        </p:nvSpPr>
        <p:spPr>
          <a:xfrm>
            <a:off x="565150" y="941388"/>
            <a:ext cx="2393950" cy="2393950"/>
          </a:xfrm>
          <a:prstGeom prst="rect">
            <a:avLst/>
          </a:prstGeom>
        </p:spPr>
        <p:txBody>
          <a:bodyPr/>
          <a:lstStyle>
            <a:lvl1pPr marL="0" indent="0">
              <a:buNone/>
              <a:defRPr sz="2000"/>
            </a:lvl1pPr>
          </a:lstStyle>
          <a:p>
            <a:r>
              <a:rPr lang="en-US" dirty="0"/>
              <a:t>Click to add an image</a:t>
            </a:r>
          </a:p>
        </p:txBody>
      </p:sp>
      <p:sp>
        <p:nvSpPr>
          <p:cNvPr id="9" name="Marcador de posición de imagen 7">
            <a:extLst>
              <a:ext uri="{FF2B5EF4-FFF2-40B4-BE49-F238E27FC236}">
                <a16:creationId xmlns:a16="http://schemas.microsoft.com/office/drawing/2014/main" id="{10885D0E-7FD9-43F8-82F4-5973A795175F}"/>
              </a:ext>
            </a:extLst>
          </p:cNvPr>
          <p:cNvSpPr>
            <a:spLocks noGrp="1"/>
          </p:cNvSpPr>
          <p:nvPr>
            <p:ph type="pic" sz="quarter" idx="11" hasCustomPrompt="1"/>
          </p:nvPr>
        </p:nvSpPr>
        <p:spPr>
          <a:xfrm>
            <a:off x="565150" y="3667032"/>
            <a:ext cx="2393950" cy="23939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1" name="Marcador de posición de imagen 10">
            <a:extLst>
              <a:ext uri="{FF2B5EF4-FFF2-40B4-BE49-F238E27FC236}">
                <a16:creationId xmlns:a16="http://schemas.microsoft.com/office/drawing/2014/main" id="{2A268950-92C1-4315-B0D2-AAE83302BAF3}"/>
              </a:ext>
            </a:extLst>
          </p:cNvPr>
          <p:cNvSpPr>
            <a:spLocks noGrp="1"/>
          </p:cNvSpPr>
          <p:nvPr>
            <p:ph type="pic" sz="quarter" idx="12" hasCustomPrompt="1"/>
          </p:nvPr>
        </p:nvSpPr>
        <p:spPr>
          <a:xfrm>
            <a:off x="3359711" y="941388"/>
            <a:ext cx="2836862" cy="51498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2" name="Title 1">
            <a:extLst>
              <a:ext uri="{FF2B5EF4-FFF2-40B4-BE49-F238E27FC236}">
                <a16:creationId xmlns:a16="http://schemas.microsoft.com/office/drawing/2014/main" id="{4CBFED9E-1C2C-4755-8CF4-4851CA6C40AD}"/>
              </a:ext>
            </a:extLst>
          </p:cNvPr>
          <p:cNvSpPr>
            <a:spLocks noGrp="1"/>
          </p:cNvSpPr>
          <p:nvPr>
            <p:ph type="title"/>
          </p:nvPr>
        </p:nvSpPr>
        <p:spPr>
          <a:xfrm>
            <a:off x="6612826" y="941388"/>
            <a:ext cx="4756616" cy="1725612"/>
          </a:xfrm>
          <a:prstGeom prst="rect">
            <a:avLst/>
          </a:prstGeom>
        </p:spPr>
        <p:txBody>
          <a:bodyPr/>
          <a:lstStyle/>
          <a:p>
            <a:r>
              <a:rPr lang="en-US" dirty="0"/>
              <a:t>Click to edit Master title style</a:t>
            </a:r>
          </a:p>
        </p:txBody>
      </p:sp>
      <p:sp>
        <p:nvSpPr>
          <p:cNvPr id="4" name="Text Placeholder 3">
            <a:extLst>
              <a:ext uri="{FF2B5EF4-FFF2-40B4-BE49-F238E27FC236}">
                <a16:creationId xmlns:a16="http://schemas.microsoft.com/office/drawing/2014/main" id="{D50DD042-FCC0-454E-8510-985267965563}"/>
              </a:ext>
            </a:extLst>
          </p:cNvPr>
          <p:cNvSpPr>
            <a:spLocks noGrp="1"/>
          </p:cNvSpPr>
          <p:nvPr>
            <p:ph type="body" sz="quarter" idx="13"/>
          </p:nvPr>
        </p:nvSpPr>
        <p:spPr>
          <a:xfrm>
            <a:off x="6597650" y="2990850"/>
            <a:ext cx="4794250" cy="3100388"/>
          </a:xfrm>
          <a:prstGeom prst="rect">
            <a:avLst/>
          </a:prstGeom>
        </p:spPr>
        <p:txBody>
          <a:bodyPr/>
          <a:lstStyle/>
          <a:p>
            <a:pPr lvl="0"/>
            <a:endParaRPr lang="en-US" dirty="0"/>
          </a:p>
        </p:txBody>
      </p:sp>
    </p:spTree>
    <p:extLst>
      <p:ext uri="{BB962C8B-B14F-4D97-AF65-F5344CB8AC3E}">
        <p14:creationId xmlns:p14="http://schemas.microsoft.com/office/powerpoint/2010/main" val="2155618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Diseño personalizado">
    <p:spTree>
      <p:nvGrpSpPr>
        <p:cNvPr id="1" name=""/>
        <p:cNvGrpSpPr/>
        <p:nvPr/>
      </p:nvGrpSpPr>
      <p:grpSpPr>
        <a:xfrm>
          <a:off x="0" y="0"/>
          <a:ext cx="0" cy="0"/>
          <a:chOff x="0" y="0"/>
          <a:chExt cx="0" cy="0"/>
        </a:xfrm>
      </p:grpSpPr>
      <p:sp>
        <p:nvSpPr>
          <p:cNvPr id="11" name="Rectángulo 7">
            <a:extLst>
              <a:ext uri="{FF2B5EF4-FFF2-40B4-BE49-F238E27FC236}">
                <a16:creationId xmlns:a16="http://schemas.microsoft.com/office/drawing/2014/main" id="{7A17E35A-BAE7-4571-8603-DBDE542DE6D9}"/>
              </a:ext>
            </a:extLst>
          </p:cNvPr>
          <p:cNvSpPr/>
          <p:nvPr userDrawn="1"/>
        </p:nvSpPr>
        <p:spPr>
          <a:xfrm>
            <a:off x="6096001" y="2631850"/>
            <a:ext cx="2686052" cy="1774301"/>
          </a:xfrm>
          <a:prstGeom prst="rect">
            <a:avLst/>
          </a:prstGeom>
          <a:solidFill>
            <a:srgbClr val="2D49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Marcador de posición de imagen 2">
            <a:extLst>
              <a:ext uri="{FF2B5EF4-FFF2-40B4-BE49-F238E27FC236}">
                <a16:creationId xmlns:a16="http://schemas.microsoft.com/office/drawing/2014/main" id="{72BC07ED-EDC9-47AF-A8F9-11F81E681129}"/>
              </a:ext>
            </a:extLst>
          </p:cNvPr>
          <p:cNvSpPr>
            <a:spLocks noGrp="1"/>
          </p:cNvSpPr>
          <p:nvPr>
            <p:ph type="pic" sz="quarter" idx="10" hasCustomPrompt="1"/>
          </p:nvPr>
        </p:nvSpPr>
        <p:spPr>
          <a:xfrm>
            <a:off x="8688294" y="739775"/>
            <a:ext cx="3478306" cy="5348678"/>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7" name="Marcador de posición de imagen 6">
            <a:extLst>
              <a:ext uri="{FF2B5EF4-FFF2-40B4-BE49-F238E27FC236}">
                <a16:creationId xmlns:a16="http://schemas.microsoft.com/office/drawing/2014/main" id="{97EE3BF0-F881-43A5-822F-BF9B82076D29}"/>
              </a:ext>
            </a:extLst>
          </p:cNvPr>
          <p:cNvSpPr>
            <a:spLocks noGrp="1"/>
          </p:cNvSpPr>
          <p:nvPr>
            <p:ph type="pic" sz="quarter" idx="11" hasCustomPrompt="1"/>
          </p:nvPr>
        </p:nvSpPr>
        <p:spPr>
          <a:xfrm>
            <a:off x="6252883" y="739775"/>
            <a:ext cx="2433918" cy="1922743"/>
          </a:xfrm>
          <a:prstGeom prst="rect">
            <a:avLst/>
          </a:prstGeom>
        </p:spPr>
        <p:txBody>
          <a:bodyPr/>
          <a:lstStyle>
            <a:lvl1pPr marL="0" indent="0">
              <a:buNone/>
              <a:defRPr sz="1600"/>
            </a:lvl1pPr>
          </a:lstStyle>
          <a:p>
            <a:r>
              <a:rPr lang="en-US" dirty="0"/>
              <a:t>Click to add an image</a:t>
            </a:r>
          </a:p>
        </p:txBody>
      </p:sp>
      <p:sp>
        <p:nvSpPr>
          <p:cNvPr id="8" name="Marcador de posición de imagen 6">
            <a:extLst>
              <a:ext uri="{FF2B5EF4-FFF2-40B4-BE49-F238E27FC236}">
                <a16:creationId xmlns:a16="http://schemas.microsoft.com/office/drawing/2014/main" id="{7E88566D-9A13-4DAE-AC70-165600FAC072}"/>
              </a:ext>
            </a:extLst>
          </p:cNvPr>
          <p:cNvSpPr>
            <a:spLocks noGrp="1"/>
          </p:cNvSpPr>
          <p:nvPr>
            <p:ph type="pic" sz="quarter" idx="12" hasCustomPrompt="1"/>
          </p:nvPr>
        </p:nvSpPr>
        <p:spPr>
          <a:xfrm>
            <a:off x="6252883" y="4410635"/>
            <a:ext cx="2433918" cy="1677818"/>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9" name="Marcador de posición de imagen 6">
            <a:extLst>
              <a:ext uri="{FF2B5EF4-FFF2-40B4-BE49-F238E27FC236}">
                <a16:creationId xmlns:a16="http://schemas.microsoft.com/office/drawing/2014/main" id="{848C43D7-A085-49EA-989D-12AF7ACD3E92}"/>
              </a:ext>
            </a:extLst>
          </p:cNvPr>
          <p:cNvSpPr>
            <a:spLocks noGrp="1"/>
          </p:cNvSpPr>
          <p:nvPr>
            <p:ph type="pic" sz="quarter" idx="13" hasCustomPrompt="1"/>
          </p:nvPr>
        </p:nvSpPr>
        <p:spPr>
          <a:xfrm>
            <a:off x="3818965" y="2667002"/>
            <a:ext cx="2433918" cy="1743634"/>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6" name="Rectángulo 5">
            <a:extLst>
              <a:ext uri="{FF2B5EF4-FFF2-40B4-BE49-F238E27FC236}">
                <a16:creationId xmlns:a16="http://schemas.microsoft.com/office/drawing/2014/main" id="{83F6E32D-0F5C-4266-A020-330A629B14D9}"/>
              </a:ext>
            </a:extLst>
          </p:cNvPr>
          <p:cNvSpPr/>
          <p:nvPr userDrawn="1"/>
        </p:nvSpPr>
        <p:spPr>
          <a:xfrm>
            <a:off x="3818965" y="739775"/>
            <a:ext cx="2433918" cy="1922743"/>
          </a:xfrm>
          <a:prstGeom prst="rect">
            <a:avLst/>
          </a:prstGeom>
          <a:solidFill>
            <a:srgbClr val="3692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6">
            <a:extLst>
              <a:ext uri="{FF2B5EF4-FFF2-40B4-BE49-F238E27FC236}">
                <a16:creationId xmlns:a16="http://schemas.microsoft.com/office/drawing/2014/main" id="{9CE2B2C3-1BE5-4E83-B4AE-E42917603F5D}"/>
              </a:ext>
            </a:extLst>
          </p:cNvPr>
          <p:cNvSpPr/>
          <p:nvPr userDrawn="1"/>
        </p:nvSpPr>
        <p:spPr>
          <a:xfrm>
            <a:off x="3822700" y="4410636"/>
            <a:ext cx="2430183" cy="1677818"/>
          </a:xfrm>
          <a:prstGeom prst="rect">
            <a:avLst/>
          </a:prstGeom>
          <a:solidFill>
            <a:srgbClr val="1943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4F31D4A-49FB-4493-861D-3ACCA70A751E}"/>
              </a:ext>
            </a:extLst>
          </p:cNvPr>
          <p:cNvSpPr>
            <a:spLocks noGrp="1"/>
          </p:cNvSpPr>
          <p:nvPr>
            <p:ph type="title" hasCustomPrompt="1"/>
          </p:nvPr>
        </p:nvSpPr>
        <p:spPr>
          <a:xfrm>
            <a:off x="723900" y="1108075"/>
            <a:ext cx="2686050" cy="1692275"/>
          </a:xfrm>
          <a:prstGeom prst="rect">
            <a:avLst/>
          </a:prstGeom>
        </p:spPr>
        <p:txBody>
          <a:bodyPr/>
          <a:lstStyle>
            <a:lvl1pPr>
              <a:defRPr/>
            </a:lvl1pPr>
          </a:lstStyle>
          <a:p>
            <a:r>
              <a:rPr lang="en-US" dirty="0"/>
              <a:t>Click To add title</a:t>
            </a:r>
          </a:p>
        </p:txBody>
      </p:sp>
      <p:sp>
        <p:nvSpPr>
          <p:cNvPr id="5" name="Text Placeholder 4">
            <a:extLst>
              <a:ext uri="{FF2B5EF4-FFF2-40B4-BE49-F238E27FC236}">
                <a16:creationId xmlns:a16="http://schemas.microsoft.com/office/drawing/2014/main" id="{7123BBF9-2FA6-42FF-B8D0-37B35618B965}"/>
              </a:ext>
            </a:extLst>
          </p:cNvPr>
          <p:cNvSpPr>
            <a:spLocks noGrp="1"/>
          </p:cNvSpPr>
          <p:nvPr>
            <p:ph type="body" sz="quarter" idx="14"/>
          </p:nvPr>
        </p:nvSpPr>
        <p:spPr>
          <a:xfrm>
            <a:off x="723900" y="3051399"/>
            <a:ext cx="2609850" cy="2659063"/>
          </a:xfrm>
          <a:prstGeom prst="rect">
            <a:avLst/>
          </a:prstGeom>
        </p:spPr>
        <p:txBody>
          <a:bodyPr/>
          <a:lstStyle/>
          <a:p>
            <a:pPr lvl="0"/>
            <a:endParaRPr lang="en-US" dirty="0"/>
          </a:p>
        </p:txBody>
      </p:sp>
    </p:spTree>
    <p:extLst>
      <p:ext uri="{BB962C8B-B14F-4D97-AF65-F5344CB8AC3E}">
        <p14:creationId xmlns:p14="http://schemas.microsoft.com/office/powerpoint/2010/main" val="1794893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8" name="Marcador de posición de imagen 7">
            <a:extLst>
              <a:ext uri="{FF2B5EF4-FFF2-40B4-BE49-F238E27FC236}">
                <a16:creationId xmlns:a16="http://schemas.microsoft.com/office/drawing/2014/main" id="{E63F9F25-B416-4F32-9C64-1619F679F720}"/>
              </a:ext>
            </a:extLst>
          </p:cNvPr>
          <p:cNvSpPr>
            <a:spLocks noGrp="1"/>
          </p:cNvSpPr>
          <p:nvPr>
            <p:ph type="pic" sz="quarter" idx="11" hasCustomPrompt="1"/>
          </p:nvPr>
        </p:nvSpPr>
        <p:spPr>
          <a:xfrm>
            <a:off x="0" y="0"/>
            <a:ext cx="12192000" cy="6858000"/>
          </a:xfrm>
          <a:prstGeom prst="rect">
            <a:avLst/>
          </a:prstGeom>
        </p:spPr>
        <p:txBody>
          <a:bodyPr/>
          <a:lstStyle>
            <a:lvl1pPr marL="0" indent="0">
              <a:buNone/>
              <a:defRPr sz="2000"/>
            </a:lvl1pPr>
          </a:lstStyle>
          <a:p>
            <a:r>
              <a:rPr lang="en-US" dirty="0"/>
              <a:t>Click to add an image, then send to the background</a:t>
            </a:r>
          </a:p>
        </p:txBody>
      </p:sp>
      <p:sp>
        <p:nvSpPr>
          <p:cNvPr id="5" name="Marcador de posición de imagen 4">
            <a:extLst>
              <a:ext uri="{FF2B5EF4-FFF2-40B4-BE49-F238E27FC236}">
                <a16:creationId xmlns:a16="http://schemas.microsoft.com/office/drawing/2014/main" id="{107C9A14-708C-4461-89A9-43D138ADE65E}"/>
              </a:ext>
            </a:extLst>
          </p:cNvPr>
          <p:cNvSpPr>
            <a:spLocks noGrp="1"/>
          </p:cNvSpPr>
          <p:nvPr>
            <p:ph type="pic" sz="quarter" idx="10" hasCustomPrompt="1"/>
          </p:nvPr>
        </p:nvSpPr>
        <p:spPr>
          <a:xfrm>
            <a:off x="6951663" y="2406650"/>
            <a:ext cx="2824162" cy="4451350"/>
          </a:xfrm>
          <a:prstGeom prst="rect">
            <a:avLst/>
          </a:prstGeom>
        </p:spPr>
        <p:txBody>
          <a:bodyPr/>
          <a:lstStyle>
            <a:lvl1pPr marL="0" indent="0">
              <a:buNone/>
              <a:defRPr sz="2400"/>
            </a:lvl1pPr>
          </a:lstStyle>
          <a:p>
            <a:r>
              <a:rPr lang="en-US" dirty="0"/>
              <a:t>Click to add an image</a:t>
            </a:r>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79496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7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069525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Diseño personalizado">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68F813AD-5F2D-44AE-80DA-366EB65CDB66}"/>
              </a:ext>
            </a:extLst>
          </p:cNvPr>
          <p:cNvSpPr>
            <a:spLocks noGrp="1"/>
          </p:cNvSpPr>
          <p:nvPr>
            <p:ph type="pic" sz="quarter" idx="10" hasCustomPrompt="1"/>
          </p:nvPr>
        </p:nvSpPr>
        <p:spPr>
          <a:xfrm>
            <a:off x="0" y="0"/>
            <a:ext cx="1885950" cy="4133850"/>
          </a:xfrm>
          <a:prstGeom prst="rect">
            <a:avLst/>
          </a:prstGeom>
        </p:spPr>
        <p:txBody>
          <a:bodyPr/>
          <a:lstStyle>
            <a:lvl1pPr marL="0" indent="0">
              <a:buNone/>
              <a:defRPr sz="2000"/>
            </a:lvl1pPr>
          </a:lstStyle>
          <a:p>
            <a:r>
              <a:rPr lang="en-US" dirty="0"/>
              <a:t>Click to add an image</a:t>
            </a:r>
          </a:p>
        </p:txBody>
      </p:sp>
      <p:sp>
        <p:nvSpPr>
          <p:cNvPr id="10" name="Marcador de posición de imagen 8">
            <a:extLst>
              <a:ext uri="{FF2B5EF4-FFF2-40B4-BE49-F238E27FC236}">
                <a16:creationId xmlns:a16="http://schemas.microsoft.com/office/drawing/2014/main" id="{F1746F06-22C1-421F-9A95-62031FF62499}"/>
              </a:ext>
            </a:extLst>
          </p:cNvPr>
          <p:cNvSpPr>
            <a:spLocks noGrp="1"/>
          </p:cNvSpPr>
          <p:nvPr>
            <p:ph type="pic" sz="quarter" idx="11" hasCustomPrompt="1"/>
          </p:nvPr>
        </p:nvSpPr>
        <p:spPr>
          <a:xfrm>
            <a:off x="2038350" y="2114550"/>
            <a:ext cx="1885950" cy="47434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1" name="Marcador de posición de imagen 8">
            <a:extLst>
              <a:ext uri="{FF2B5EF4-FFF2-40B4-BE49-F238E27FC236}">
                <a16:creationId xmlns:a16="http://schemas.microsoft.com/office/drawing/2014/main" id="{DF703AA5-6316-4567-AAAD-9F86F146FA78}"/>
              </a:ext>
            </a:extLst>
          </p:cNvPr>
          <p:cNvSpPr>
            <a:spLocks noGrp="1"/>
          </p:cNvSpPr>
          <p:nvPr>
            <p:ph type="pic" sz="quarter" idx="12" hasCustomPrompt="1"/>
          </p:nvPr>
        </p:nvSpPr>
        <p:spPr>
          <a:xfrm>
            <a:off x="0" y="4400551"/>
            <a:ext cx="1885950" cy="24574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2" name="Marcador de posición de imagen 8">
            <a:extLst>
              <a:ext uri="{FF2B5EF4-FFF2-40B4-BE49-F238E27FC236}">
                <a16:creationId xmlns:a16="http://schemas.microsoft.com/office/drawing/2014/main" id="{C18A8DC7-B4A9-4612-8CD7-7418A53ED09A}"/>
              </a:ext>
            </a:extLst>
          </p:cNvPr>
          <p:cNvSpPr>
            <a:spLocks noGrp="1"/>
          </p:cNvSpPr>
          <p:nvPr>
            <p:ph type="pic" sz="quarter" idx="13" hasCustomPrompt="1"/>
          </p:nvPr>
        </p:nvSpPr>
        <p:spPr>
          <a:xfrm>
            <a:off x="2038350" y="0"/>
            <a:ext cx="1885950" cy="18669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3" name="Marcador de posición de imagen 8">
            <a:extLst>
              <a:ext uri="{FF2B5EF4-FFF2-40B4-BE49-F238E27FC236}">
                <a16:creationId xmlns:a16="http://schemas.microsoft.com/office/drawing/2014/main" id="{91D4DFA1-F1D4-4B36-9840-9A32ACAF5564}"/>
              </a:ext>
            </a:extLst>
          </p:cNvPr>
          <p:cNvSpPr>
            <a:spLocks noGrp="1"/>
          </p:cNvSpPr>
          <p:nvPr>
            <p:ph type="pic" sz="quarter" idx="14" hasCustomPrompt="1"/>
          </p:nvPr>
        </p:nvSpPr>
        <p:spPr>
          <a:xfrm>
            <a:off x="4210050" y="-28575"/>
            <a:ext cx="1885950" cy="41338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4" name="Marcador de posición de imagen 8">
            <a:extLst>
              <a:ext uri="{FF2B5EF4-FFF2-40B4-BE49-F238E27FC236}">
                <a16:creationId xmlns:a16="http://schemas.microsoft.com/office/drawing/2014/main" id="{EC0721D3-A58B-4998-9BAC-F18A1A3E6903}"/>
              </a:ext>
            </a:extLst>
          </p:cNvPr>
          <p:cNvSpPr>
            <a:spLocks noGrp="1"/>
          </p:cNvSpPr>
          <p:nvPr>
            <p:ph type="pic" sz="quarter" idx="15" hasCustomPrompt="1"/>
          </p:nvPr>
        </p:nvSpPr>
        <p:spPr>
          <a:xfrm>
            <a:off x="4210050" y="4371976"/>
            <a:ext cx="1885950" cy="24574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5" name="Título 14">
            <a:extLst>
              <a:ext uri="{FF2B5EF4-FFF2-40B4-BE49-F238E27FC236}">
                <a16:creationId xmlns:a16="http://schemas.microsoft.com/office/drawing/2014/main" id="{C5704FC6-DB32-4B42-A88C-9A7BF0067C9B}"/>
              </a:ext>
            </a:extLst>
          </p:cNvPr>
          <p:cNvSpPr>
            <a:spLocks noGrp="1"/>
          </p:cNvSpPr>
          <p:nvPr>
            <p:ph type="title" hasCustomPrompt="1"/>
          </p:nvPr>
        </p:nvSpPr>
        <p:spPr>
          <a:xfrm>
            <a:off x="6915150" y="1204118"/>
            <a:ext cx="4362450" cy="1325563"/>
          </a:xfrm>
          <a:prstGeom prst="rect">
            <a:avLst/>
          </a:prstGeom>
        </p:spPr>
        <p:txBody>
          <a:bodyPr/>
          <a:lstStyle>
            <a:lvl1pPr algn="ctr">
              <a:defRPr sz="4000">
                <a:latin typeface="Arial Black" panose="020B0A04020102020204" pitchFamily="34" charset="0"/>
                <a:cs typeface="Arial" panose="020B0604020202020204" pitchFamily="34" charset="0"/>
              </a:defRPr>
            </a:lvl1pPr>
          </a:lstStyle>
          <a:p>
            <a:r>
              <a:rPr lang="es-ES" dirty="0"/>
              <a:t>CLICK TO ADD YOUR TITLE </a:t>
            </a:r>
            <a:endParaRPr lang="en-US" dirty="0"/>
          </a:p>
        </p:txBody>
      </p:sp>
      <p:sp>
        <p:nvSpPr>
          <p:cNvPr id="17" name="Marcador de texto 16">
            <a:extLst>
              <a:ext uri="{FF2B5EF4-FFF2-40B4-BE49-F238E27FC236}">
                <a16:creationId xmlns:a16="http://schemas.microsoft.com/office/drawing/2014/main" id="{75E97B75-E5A2-4660-9C88-ACB1D7EC76FC}"/>
              </a:ext>
            </a:extLst>
          </p:cNvPr>
          <p:cNvSpPr>
            <a:spLocks noGrp="1"/>
          </p:cNvSpPr>
          <p:nvPr>
            <p:ph type="body" sz="quarter" idx="16" hasCustomPrompt="1"/>
          </p:nvPr>
        </p:nvSpPr>
        <p:spPr>
          <a:xfrm>
            <a:off x="6915150" y="2895600"/>
            <a:ext cx="4362450" cy="2759075"/>
          </a:xfrm>
          <a:prstGeom prst="rect">
            <a:avLst/>
          </a:prstGeom>
        </p:spPr>
        <p:txBody>
          <a:bodyPr/>
          <a:lstStyle>
            <a:lvl1pPr marL="0" indent="0">
              <a:buNone/>
              <a:defRPr sz="2400">
                <a:latin typeface="Arial" panose="020B0604020202020204" pitchFamily="34" charset="0"/>
                <a:cs typeface="Arial" panose="020B0604020202020204" pitchFamily="34" charset="0"/>
              </a:defRPr>
            </a:lvl1pPr>
          </a:lstStyle>
          <a:p>
            <a:pPr lvl="0"/>
            <a:r>
              <a:rPr lang="en-US" dirty="0"/>
              <a:t>Click to add text</a:t>
            </a:r>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Diseño personalizado">
    <p:spTree>
      <p:nvGrpSpPr>
        <p:cNvPr id="1" name=""/>
        <p:cNvGrpSpPr/>
        <p:nvPr/>
      </p:nvGrpSpPr>
      <p:grpSpPr>
        <a:xfrm>
          <a:off x="0" y="0"/>
          <a:ext cx="0" cy="0"/>
          <a:chOff x="0" y="0"/>
          <a:chExt cx="0" cy="0"/>
        </a:xfrm>
      </p:grpSpPr>
      <p:sp>
        <p:nvSpPr>
          <p:cNvPr id="8" name="Marcador de posición de imagen 7">
            <a:extLst>
              <a:ext uri="{FF2B5EF4-FFF2-40B4-BE49-F238E27FC236}">
                <a16:creationId xmlns:a16="http://schemas.microsoft.com/office/drawing/2014/main" id="{7502D2F7-FD87-46B5-8A48-E6779DE039A7}"/>
              </a:ext>
            </a:extLst>
          </p:cNvPr>
          <p:cNvSpPr>
            <a:spLocks noGrp="1"/>
          </p:cNvSpPr>
          <p:nvPr>
            <p:ph type="pic" sz="quarter" idx="10" hasCustomPrompt="1"/>
          </p:nvPr>
        </p:nvSpPr>
        <p:spPr>
          <a:xfrm>
            <a:off x="0" y="0"/>
            <a:ext cx="2933700" cy="6858000"/>
          </a:xfrm>
          <a:prstGeom prst="rect">
            <a:avLst/>
          </a:prstGeom>
        </p:spPr>
        <p:txBody>
          <a:bodyPr/>
          <a:lstStyle>
            <a:lvl1pPr marL="0" indent="0">
              <a:buNone/>
              <a:defRPr sz="2400"/>
            </a:lvl1pPr>
          </a:lstStyle>
          <a:p>
            <a:r>
              <a:rPr lang="en-US" dirty="0"/>
              <a:t>Click to add an image</a:t>
            </a:r>
          </a:p>
        </p:txBody>
      </p:sp>
      <p:sp>
        <p:nvSpPr>
          <p:cNvPr id="9" name="Marcador de posición de imagen 7">
            <a:extLst>
              <a:ext uri="{FF2B5EF4-FFF2-40B4-BE49-F238E27FC236}">
                <a16:creationId xmlns:a16="http://schemas.microsoft.com/office/drawing/2014/main" id="{7EB8FA60-C087-490F-8918-39EC58FE875C}"/>
              </a:ext>
            </a:extLst>
          </p:cNvPr>
          <p:cNvSpPr>
            <a:spLocks noGrp="1"/>
          </p:cNvSpPr>
          <p:nvPr>
            <p:ph type="pic" sz="quarter" idx="11" hasCustomPrompt="1"/>
          </p:nvPr>
        </p:nvSpPr>
        <p:spPr>
          <a:xfrm>
            <a:off x="2971800" y="0"/>
            <a:ext cx="2628900" cy="20383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0" name="Marcador de posición de imagen 7">
            <a:extLst>
              <a:ext uri="{FF2B5EF4-FFF2-40B4-BE49-F238E27FC236}">
                <a16:creationId xmlns:a16="http://schemas.microsoft.com/office/drawing/2014/main" id="{8190A3FB-783F-424B-AE5A-3AFB2A7A4622}"/>
              </a:ext>
            </a:extLst>
          </p:cNvPr>
          <p:cNvSpPr>
            <a:spLocks noGrp="1"/>
          </p:cNvSpPr>
          <p:nvPr>
            <p:ph type="pic" sz="quarter" idx="12" hasCustomPrompt="1"/>
          </p:nvPr>
        </p:nvSpPr>
        <p:spPr>
          <a:xfrm>
            <a:off x="2952750" y="4533900"/>
            <a:ext cx="2628900" cy="23241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5" name="Rectángulo 50">
            <a:extLst>
              <a:ext uri="{FF2B5EF4-FFF2-40B4-BE49-F238E27FC236}">
                <a16:creationId xmlns:a16="http://schemas.microsoft.com/office/drawing/2014/main" id="{3C6DAA66-6545-4DE6-B061-1C163CD2B977}"/>
              </a:ext>
            </a:extLst>
          </p:cNvPr>
          <p:cNvSpPr/>
          <p:nvPr userDrawn="1"/>
        </p:nvSpPr>
        <p:spPr>
          <a:xfrm>
            <a:off x="2971800" y="2038350"/>
            <a:ext cx="9220200" cy="2495550"/>
          </a:xfrm>
          <a:prstGeom prst="rect">
            <a:avLst/>
          </a:prstGeom>
          <a:solidFill>
            <a:srgbClr val="3692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CD514A5-C408-4F3D-A7BB-B838D54DD1F9}"/>
              </a:ext>
            </a:extLst>
          </p:cNvPr>
          <p:cNvSpPr>
            <a:spLocks noGrp="1"/>
          </p:cNvSpPr>
          <p:nvPr>
            <p:ph type="title"/>
          </p:nvPr>
        </p:nvSpPr>
        <p:spPr>
          <a:xfrm>
            <a:off x="6438900" y="365125"/>
            <a:ext cx="5581650" cy="1325563"/>
          </a:xfrm>
          <a:prstGeom prst="rect">
            <a:avLst/>
          </a:prstGeom>
        </p:spPr>
        <p:txBody>
          <a:bodyPr/>
          <a:lstStyle/>
          <a:p>
            <a:r>
              <a:rPr lang="en-US"/>
              <a:t>Click to edit Master title style</a:t>
            </a:r>
          </a:p>
        </p:txBody>
      </p:sp>
      <p:sp>
        <p:nvSpPr>
          <p:cNvPr id="4" name="Text Placeholder 3">
            <a:extLst>
              <a:ext uri="{FF2B5EF4-FFF2-40B4-BE49-F238E27FC236}">
                <a16:creationId xmlns:a16="http://schemas.microsoft.com/office/drawing/2014/main" id="{7F890EFB-5067-4A7C-8457-59B6510E4E83}"/>
              </a:ext>
            </a:extLst>
          </p:cNvPr>
          <p:cNvSpPr>
            <a:spLocks noGrp="1"/>
          </p:cNvSpPr>
          <p:nvPr>
            <p:ph type="body" sz="quarter" idx="13"/>
          </p:nvPr>
        </p:nvSpPr>
        <p:spPr>
          <a:xfrm>
            <a:off x="6096000" y="4781550"/>
            <a:ext cx="5600700" cy="1790700"/>
          </a:xfrm>
          <a:prstGeom prst="rect">
            <a:avLst/>
          </a:prstGeom>
        </p:spPr>
        <p:txBody>
          <a:bodyPr/>
          <a:lstStyle>
            <a:lvl1pPr marL="0" indent="0">
              <a:buNone/>
              <a:defRPr sz="2000"/>
            </a:lvl1pPr>
          </a:lstStyle>
          <a:p>
            <a:pPr lvl="0"/>
            <a:endParaRPr lang="en-US" dirty="0"/>
          </a:p>
        </p:txBody>
      </p:sp>
      <p:sp>
        <p:nvSpPr>
          <p:cNvPr id="11" name="Text Placeholder 3">
            <a:extLst>
              <a:ext uri="{FF2B5EF4-FFF2-40B4-BE49-F238E27FC236}">
                <a16:creationId xmlns:a16="http://schemas.microsoft.com/office/drawing/2014/main" id="{9D2B4C6F-DBA0-4F3E-BEBC-BC48B928E10D}"/>
              </a:ext>
            </a:extLst>
          </p:cNvPr>
          <p:cNvSpPr>
            <a:spLocks noGrp="1"/>
          </p:cNvSpPr>
          <p:nvPr>
            <p:ph type="body" sz="quarter" idx="14"/>
          </p:nvPr>
        </p:nvSpPr>
        <p:spPr>
          <a:xfrm>
            <a:off x="3371850" y="2286000"/>
            <a:ext cx="8324850" cy="1790700"/>
          </a:xfrm>
          <a:prstGeom prst="rect">
            <a:avLst/>
          </a:prstGeom>
        </p:spPr>
        <p:txBody>
          <a:bodyPr/>
          <a:lstStyle>
            <a:lvl1pPr marL="0" indent="0">
              <a:buNone/>
              <a:defRPr sz="2000">
                <a:solidFill>
                  <a:schemeClr val="bg1"/>
                </a:solidFill>
              </a:defRPr>
            </a:lvl1pPr>
          </a:lstStyle>
          <a:p>
            <a:pPr lvl="0"/>
            <a:endParaRPr lang="en-US" dirty="0"/>
          </a:p>
        </p:txBody>
      </p:sp>
    </p:spTree>
    <p:extLst>
      <p:ext uri="{BB962C8B-B14F-4D97-AF65-F5344CB8AC3E}">
        <p14:creationId xmlns:p14="http://schemas.microsoft.com/office/powerpoint/2010/main" val="2822057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Diseño personalizado">
    <p:spTree>
      <p:nvGrpSpPr>
        <p:cNvPr id="1" name=""/>
        <p:cNvGrpSpPr/>
        <p:nvPr/>
      </p:nvGrpSpPr>
      <p:grpSpPr>
        <a:xfrm>
          <a:off x="0" y="0"/>
          <a:ext cx="0" cy="0"/>
          <a:chOff x="0" y="0"/>
          <a:chExt cx="0" cy="0"/>
        </a:xfrm>
      </p:grpSpPr>
      <p:sp>
        <p:nvSpPr>
          <p:cNvPr id="12" name="Marcador de posición de imagen 11">
            <a:extLst>
              <a:ext uri="{FF2B5EF4-FFF2-40B4-BE49-F238E27FC236}">
                <a16:creationId xmlns:a16="http://schemas.microsoft.com/office/drawing/2014/main" id="{61000F36-34BE-4475-8A95-44F5434A4FF4}"/>
              </a:ext>
            </a:extLst>
          </p:cNvPr>
          <p:cNvSpPr>
            <a:spLocks noGrp="1"/>
          </p:cNvSpPr>
          <p:nvPr>
            <p:ph type="pic" sz="quarter" idx="11" hasCustomPrompt="1"/>
          </p:nvPr>
        </p:nvSpPr>
        <p:spPr>
          <a:xfrm>
            <a:off x="7886700" y="2124075"/>
            <a:ext cx="3867150" cy="2152650"/>
          </a:xfrm>
          <a:prstGeom prst="rect">
            <a:avLst/>
          </a:prstGeom>
        </p:spPr>
        <p:txBody>
          <a:bodyPr/>
          <a:lstStyle>
            <a:lvl1pPr marL="0" indent="0">
              <a:buNone/>
              <a:defRPr/>
            </a:lvl1pPr>
          </a:lstStyle>
          <a:p>
            <a:r>
              <a:rPr lang="en-US" dirty="0"/>
              <a:t>Click to add an image</a:t>
            </a:r>
          </a:p>
        </p:txBody>
      </p:sp>
      <p:sp>
        <p:nvSpPr>
          <p:cNvPr id="13" name="Marcador de posición de imagen 11">
            <a:extLst>
              <a:ext uri="{FF2B5EF4-FFF2-40B4-BE49-F238E27FC236}">
                <a16:creationId xmlns:a16="http://schemas.microsoft.com/office/drawing/2014/main" id="{AE40C6F9-DBDB-4FA5-8CC9-EC44A1C6043A}"/>
              </a:ext>
            </a:extLst>
          </p:cNvPr>
          <p:cNvSpPr>
            <a:spLocks noGrp="1"/>
          </p:cNvSpPr>
          <p:nvPr>
            <p:ph type="pic" sz="quarter" idx="12" hasCustomPrompt="1"/>
          </p:nvPr>
        </p:nvSpPr>
        <p:spPr>
          <a:xfrm>
            <a:off x="552450" y="2124075"/>
            <a:ext cx="3867150" cy="2152650"/>
          </a:xfrm>
          <a:prstGeom prst="rect">
            <a:avLst/>
          </a:prstGeom>
        </p:spPr>
        <p:txBody>
          <a:bodyPr/>
          <a:lstStyle>
            <a:lvl1pPr marL="0" indent="0">
              <a:buNone/>
              <a:defRPr/>
            </a:lvl1pPr>
          </a:lstStyle>
          <a:p>
            <a:r>
              <a:rPr lang="en-US" dirty="0"/>
              <a:t>Click to add an image</a:t>
            </a:r>
          </a:p>
        </p:txBody>
      </p:sp>
      <p:sp>
        <p:nvSpPr>
          <p:cNvPr id="10" name="Marcador de posición de imagen 9">
            <a:extLst>
              <a:ext uri="{FF2B5EF4-FFF2-40B4-BE49-F238E27FC236}">
                <a16:creationId xmlns:a16="http://schemas.microsoft.com/office/drawing/2014/main" id="{E1D08B23-DDD4-4403-A15B-443FE5DBDB8D}"/>
              </a:ext>
            </a:extLst>
          </p:cNvPr>
          <p:cNvSpPr>
            <a:spLocks noGrp="1"/>
          </p:cNvSpPr>
          <p:nvPr>
            <p:ph type="pic" sz="quarter" idx="10" hasCustomPrompt="1"/>
          </p:nvPr>
        </p:nvSpPr>
        <p:spPr>
          <a:xfrm>
            <a:off x="4419600" y="2209800"/>
            <a:ext cx="3352800" cy="1981200"/>
          </a:xfrm>
          <a:prstGeom prst="rect">
            <a:avLst/>
          </a:prstGeom>
        </p:spPr>
        <p:txBody>
          <a:bodyPr/>
          <a:lstStyle>
            <a:lvl1pPr marL="0" indent="0">
              <a:buNone/>
              <a:defRPr sz="2400"/>
            </a:lvl1pPr>
          </a:lstStyle>
          <a:p>
            <a:r>
              <a:rPr lang="en-US" dirty="0"/>
              <a:t>Click to add an image</a:t>
            </a:r>
          </a:p>
        </p:txBody>
      </p:sp>
      <p:sp>
        <p:nvSpPr>
          <p:cNvPr id="2" name="Title 1">
            <a:extLst>
              <a:ext uri="{FF2B5EF4-FFF2-40B4-BE49-F238E27FC236}">
                <a16:creationId xmlns:a16="http://schemas.microsoft.com/office/drawing/2014/main" id="{B21CDD1F-8CBD-439A-98C0-D42DDE53D7F7}"/>
              </a:ext>
            </a:extLst>
          </p:cNvPr>
          <p:cNvSpPr>
            <a:spLocks noGrp="1"/>
          </p:cNvSpPr>
          <p:nvPr>
            <p:ph type="title"/>
          </p:nvPr>
        </p:nvSpPr>
        <p:spPr>
          <a:xfrm>
            <a:off x="838200" y="765175"/>
            <a:ext cx="10515600" cy="758825"/>
          </a:xfrm>
          <a:prstGeom prst="rect">
            <a:avLst/>
          </a:prstGeom>
        </p:spPr>
        <p:txBody>
          <a:bodyPr/>
          <a:lstStyle>
            <a:lvl1pPr algn="ctr">
              <a:defRPr/>
            </a:lvl1pPr>
          </a:lstStyle>
          <a:p>
            <a:r>
              <a:rPr lang="en-US" dirty="0"/>
              <a:t>Click to edit Master title style</a:t>
            </a:r>
          </a:p>
        </p:txBody>
      </p:sp>
      <p:sp>
        <p:nvSpPr>
          <p:cNvPr id="4" name="Text Placeholder 3">
            <a:extLst>
              <a:ext uri="{FF2B5EF4-FFF2-40B4-BE49-F238E27FC236}">
                <a16:creationId xmlns:a16="http://schemas.microsoft.com/office/drawing/2014/main" id="{047ACFD7-3245-4B7D-89A4-43E2B70C0FA2}"/>
              </a:ext>
            </a:extLst>
          </p:cNvPr>
          <p:cNvSpPr>
            <a:spLocks noGrp="1"/>
          </p:cNvSpPr>
          <p:nvPr>
            <p:ph type="body" sz="quarter" idx="13"/>
          </p:nvPr>
        </p:nvSpPr>
        <p:spPr>
          <a:xfrm>
            <a:off x="552450" y="4591050"/>
            <a:ext cx="11201400" cy="1828800"/>
          </a:xfrm>
          <a:prstGeom prst="rect">
            <a:avLst/>
          </a:prstGeom>
        </p:spPr>
        <p:txBody>
          <a:bodyPr/>
          <a:lstStyle/>
          <a:p>
            <a:pPr lvl="0"/>
            <a:endParaRPr lang="en-US" dirty="0"/>
          </a:p>
        </p:txBody>
      </p:sp>
    </p:spTree>
    <p:extLst>
      <p:ext uri="{BB962C8B-B14F-4D97-AF65-F5344CB8AC3E}">
        <p14:creationId xmlns:p14="http://schemas.microsoft.com/office/powerpoint/2010/main" val="249913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a  en blanco">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3394BF0-1B9B-47F8-B11D-C78508A66961}"/>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a:lvl1pPr>
          </a:lstStyle>
          <a:p>
            <a:r>
              <a:rPr lang="en-US" dirty="0" err="1"/>
              <a:t>Clicl</a:t>
            </a:r>
            <a:r>
              <a:rPr lang="en-US" dirty="0"/>
              <a:t> to add an image </a:t>
            </a:r>
          </a:p>
        </p:txBody>
      </p:sp>
    </p:spTree>
    <p:extLst>
      <p:ext uri="{BB962C8B-B14F-4D97-AF65-F5344CB8AC3E}">
        <p14:creationId xmlns:p14="http://schemas.microsoft.com/office/powerpoint/2010/main" val="3088542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A4174DE7-E5E9-4E28-86CF-191B3F9D83C2}"/>
              </a:ext>
            </a:extLst>
          </p:cNvPr>
          <p:cNvSpPr>
            <a:spLocks noGrp="1"/>
          </p:cNvSpPr>
          <p:nvPr>
            <p:ph type="pic" sz="quarter" idx="10"/>
          </p:nvPr>
        </p:nvSpPr>
        <p:spPr>
          <a:xfrm>
            <a:off x="0" y="0"/>
            <a:ext cx="3267076" cy="6858000"/>
          </a:xfrm>
          <a:prstGeom prst="rect">
            <a:avLst/>
          </a:prstGeom>
        </p:spPr>
        <p:txBody>
          <a:bodyPr/>
          <a:lstStyle/>
          <a:p>
            <a:endParaRPr lang="en-US"/>
          </a:p>
        </p:txBody>
      </p:sp>
      <p:sp>
        <p:nvSpPr>
          <p:cNvPr id="6" name="Marcador de posición de imagen 5">
            <a:extLst>
              <a:ext uri="{FF2B5EF4-FFF2-40B4-BE49-F238E27FC236}">
                <a16:creationId xmlns:a16="http://schemas.microsoft.com/office/drawing/2014/main" id="{979A3578-DD34-4060-A5E1-0BA9DE307771}"/>
              </a:ext>
            </a:extLst>
          </p:cNvPr>
          <p:cNvSpPr>
            <a:spLocks noGrp="1"/>
          </p:cNvSpPr>
          <p:nvPr>
            <p:ph type="pic" sz="quarter" idx="11"/>
          </p:nvPr>
        </p:nvSpPr>
        <p:spPr>
          <a:xfrm>
            <a:off x="3362325" y="4127500"/>
            <a:ext cx="3146051" cy="2730500"/>
          </a:xfrm>
          <a:prstGeom prst="rect">
            <a:avLst/>
          </a:prstGeom>
        </p:spPr>
        <p:txBody>
          <a:bodyPr/>
          <a:lstStyle/>
          <a:p>
            <a:endParaRPr lang="en-US"/>
          </a:p>
        </p:txBody>
      </p:sp>
      <p:sp>
        <p:nvSpPr>
          <p:cNvPr id="8" name="Marcador de posición de imagen 7">
            <a:extLst>
              <a:ext uri="{FF2B5EF4-FFF2-40B4-BE49-F238E27FC236}">
                <a16:creationId xmlns:a16="http://schemas.microsoft.com/office/drawing/2014/main" id="{C1CE725C-5C7E-43FB-961B-31BE85478CF9}"/>
              </a:ext>
            </a:extLst>
          </p:cNvPr>
          <p:cNvSpPr>
            <a:spLocks noGrp="1"/>
          </p:cNvSpPr>
          <p:nvPr>
            <p:ph type="pic" sz="quarter" idx="12"/>
          </p:nvPr>
        </p:nvSpPr>
        <p:spPr>
          <a:xfrm>
            <a:off x="6508376" y="0"/>
            <a:ext cx="5683624" cy="2662238"/>
          </a:xfrm>
          <a:prstGeom prst="rect">
            <a:avLst/>
          </a:prstGeom>
        </p:spPr>
        <p:txBody>
          <a:bodyPr/>
          <a:lstStyle/>
          <a:p>
            <a:endParaRPr lang="en-US"/>
          </a:p>
        </p:txBody>
      </p:sp>
      <p:sp>
        <p:nvSpPr>
          <p:cNvPr id="4" name="Text Placeholder 3">
            <a:extLst>
              <a:ext uri="{FF2B5EF4-FFF2-40B4-BE49-F238E27FC236}">
                <a16:creationId xmlns:a16="http://schemas.microsoft.com/office/drawing/2014/main" id="{C8482A58-D2F7-4303-B2D8-F5FEB6E890F7}"/>
              </a:ext>
            </a:extLst>
          </p:cNvPr>
          <p:cNvSpPr>
            <a:spLocks noGrp="1"/>
          </p:cNvSpPr>
          <p:nvPr>
            <p:ph type="body" sz="quarter" idx="13"/>
          </p:nvPr>
        </p:nvSpPr>
        <p:spPr>
          <a:xfrm>
            <a:off x="6924674" y="3124200"/>
            <a:ext cx="4956362" cy="3238500"/>
          </a:xfrm>
          <a:prstGeom prst="rect">
            <a:avLst/>
          </a:prstGeom>
        </p:spPr>
        <p:txBody>
          <a:bodyPr/>
          <a:lstStyle>
            <a:lvl1pPr>
              <a:defRPr sz="2000"/>
            </a:lvl1pPr>
          </a:lstStyle>
          <a:p>
            <a:pPr lvl="0"/>
            <a:endParaRPr lang="en-US" dirty="0"/>
          </a:p>
        </p:txBody>
      </p:sp>
      <p:sp>
        <p:nvSpPr>
          <p:cNvPr id="5" name="Title 4">
            <a:extLst>
              <a:ext uri="{FF2B5EF4-FFF2-40B4-BE49-F238E27FC236}">
                <a16:creationId xmlns:a16="http://schemas.microsoft.com/office/drawing/2014/main" id="{6BD5D71A-9496-49ED-92AE-E16EAA53A9E0}"/>
              </a:ext>
            </a:extLst>
          </p:cNvPr>
          <p:cNvSpPr>
            <a:spLocks noGrp="1"/>
          </p:cNvSpPr>
          <p:nvPr>
            <p:ph type="title"/>
          </p:nvPr>
        </p:nvSpPr>
        <p:spPr>
          <a:xfrm>
            <a:off x="3619500" y="365125"/>
            <a:ext cx="2647950" cy="2759075"/>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58180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a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BEE5F2D-7901-4B5B-B467-109CEEE014D2}"/>
              </a:ext>
            </a:extLst>
          </p:cNvPr>
          <p:cNvSpPr>
            <a:spLocks noGrp="1"/>
          </p:cNvSpPr>
          <p:nvPr>
            <p:ph type="pic" sz="quarter" idx="10" hasCustomPrompt="1"/>
          </p:nvPr>
        </p:nvSpPr>
        <p:spPr>
          <a:xfrm>
            <a:off x="4129553" y="1223496"/>
            <a:ext cx="2408238" cy="2406650"/>
          </a:xfrm>
          <a:prstGeom prst="rect">
            <a:avLst/>
          </a:prstGeom>
        </p:spPr>
        <p:txBody>
          <a:bodyPr/>
          <a:lstStyle>
            <a:lvl1pPr marL="0" indent="0">
              <a:buNone/>
              <a:defRPr/>
            </a:lvl1pPr>
          </a:lstStyle>
          <a:p>
            <a:r>
              <a:rPr lang="en-US" dirty="0"/>
              <a:t>Click to add an image</a:t>
            </a:r>
          </a:p>
        </p:txBody>
      </p:sp>
      <p:sp>
        <p:nvSpPr>
          <p:cNvPr id="5" name="Marcador de posición de imagen 2">
            <a:extLst>
              <a:ext uri="{FF2B5EF4-FFF2-40B4-BE49-F238E27FC236}">
                <a16:creationId xmlns:a16="http://schemas.microsoft.com/office/drawing/2014/main" id="{689260B2-A012-49D9-A67A-ACBD4CB3BEF5}"/>
              </a:ext>
            </a:extLst>
          </p:cNvPr>
          <p:cNvSpPr>
            <a:spLocks noGrp="1"/>
          </p:cNvSpPr>
          <p:nvPr>
            <p:ph type="pic" sz="quarter" idx="11" hasCustomPrompt="1"/>
          </p:nvPr>
        </p:nvSpPr>
        <p:spPr>
          <a:xfrm>
            <a:off x="8946029" y="1223496"/>
            <a:ext cx="2408238" cy="2406650"/>
          </a:xfrm>
          <a:prstGeom prst="rect">
            <a:avLst/>
          </a:prstGeom>
        </p:spPr>
        <p:txBody>
          <a:bodyPr/>
          <a:lstStyle>
            <a:lvl1pPr marL="0" indent="0">
              <a:buNone/>
              <a:defRPr/>
            </a:lvl1pPr>
          </a:lstStyle>
          <a:p>
            <a:r>
              <a:rPr lang="en-US" dirty="0"/>
              <a:t>Click to add an image</a:t>
            </a:r>
          </a:p>
        </p:txBody>
      </p:sp>
      <p:sp>
        <p:nvSpPr>
          <p:cNvPr id="6" name="Marcador de posición de imagen 2">
            <a:extLst>
              <a:ext uri="{FF2B5EF4-FFF2-40B4-BE49-F238E27FC236}">
                <a16:creationId xmlns:a16="http://schemas.microsoft.com/office/drawing/2014/main" id="{7F5CE8C7-9514-4ECE-843B-8E9383D7432A}"/>
              </a:ext>
            </a:extLst>
          </p:cNvPr>
          <p:cNvSpPr>
            <a:spLocks noGrp="1"/>
          </p:cNvSpPr>
          <p:nvPr>
            <p:ph type="pic" sz="quarter" idx="12" hasCustomPrompt="1"/>
          </p:nvPr>
        </p:nvSpPr>
        <p:spPr>
          <a:xfrm>
            <a:off x="6537791" y="3630146"/>
            <a:ext cx="2408238" cy="2406650"/>
          </a:xfrm>
          <a:prstGeom prst="rect">
            <a:avLst/>
          </a:prstGeom>
        </p:spPr>
        <p:txBody>
          <a:bodyPr/>
          <a:lstStyle>
            <a:lvl1pPr marL="0" indent="0">
              <a:buNone/>
              <a:defRPr/>
            </a:lvl1pPr>
          </a:lstStyle>
          <a:p>
            <a:r>
              <a:rPr lang="en-US" dirty="0"/>
              <a:t>Click to add an image</a:t>
            </a:r>
          </a:p>
        </p:txBody>
      </p:sp>
      <p:sp>
        <p:nvSpPr>
          <p:cNvPr id="7" name="Rectángulo 4">
            <a:extLst>
              <a:ext uri="{FF2B5EF4-FFF2-40B4-BE49-F238E27FC236}">
                <a16:creationId xmlns:a16="http://schemas.microsoft.com/office/drawing/2014/main" id="{6BB341F1-39A6-4CE6-8F5F-79271B18E3A1}"/>
              </a:ext>
            </a:extLst>
          </p:cNvPr>
          <p:cNvSpPr/>
          <p:nvPr userDrawn="1"/>
        </p:nvSpPr>
        <p:spPr>
          <a:xfrm>
            <a:off x="0" y="3630146"/>
            <a:ext cx="6537791" cy="2406650"/>
          </a:xfrm>
          <a:prstGeom prst="rect">
            <a:avLst/>
          </a:prstGeom>
          <a:solidFill>
            <a:srgbClr val="3692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23208193-C94B-4070-ADAF-C22220313958}"/>
              </a:ext>
            </a:extLst>
          </p:cNvPr>
          <p:cNvSpPr>
            <a:spLocks noGrp="1"/>
          </p:cNvSpPr>
          <p:nvPr>
            <p:ph type="body" sz="quarter" idx="13"/>
          </p:nvPr>
        </p:nvSpPr>
        <p:spPr>
          <a:xfrm>
            <a:off x="285750" y="1223496"/>
            <a:ext cx="3562350" cy="2205504"/>
          </a:xfrm>
          <a:prstGeom prst="rect">
            <a:avLst/>
          </a:prstGeom>
        </p:spPr>
        <p:txBody>
          <a:bodyPr/>
          <a:lstStyle>
            <a:lvl1pPr marL="0" indent="0">
              <a:buNone/>
              <a:defRPr/>
            </a:lvl1pPr>
          </a:lstStyle>
          <a:p>
            <a:pPr lvl="0"/>
            <a:endParaRPr lang="en-US" dirty="0"/>
          </a:p>
        </p:txBody>
      </p:sp>
      <p:sp>
        <p:nvSpPr>
          <p:cNvPr id="8" name="Text Placeholder 3">
            <a:extLst>
              <a:ext uri="{FF2B5EF4-FFF2-40B4-BE49-F238E27FC236}">
                <a16:creationId xmlns:a16="http://schemas.microsoft.com/office/drawing/2014/main" id="{B2BDAFBB-0AD3-434D-B32C-B812F4AF64F5}"/>
              </a:ext>
            </a:extLst>
          </p:cNvPr>
          <p:cNvSpPr>
            <a:spLocks noGrp="1"/>
          </p:cNvSpPr>
          <p:nvPr>
            <p:ph type="body" sz="quarter" idx="14"/>
          </p:nvPr>
        </p:nvSpPr>
        <p:spPr>
          <a:xfrm>
            <a:off x="6819244" y="1246842"/>
            <a:ext cx="1981856" cy="2182158"/>
          </a:xfrm>
          <a:prstGeom prst="rect">
            <a:avLst/>
          </a:prstGeom>
        </p:spPr>
        <p:txBody>
          <a:bodyPr/>
          <a:lstStyle>
            <a:lvl1pPr marL="0" indent="0">
              <a:buNone/>
              <a:defRPr/>
            </a:lvl1pPr>
          </a:lstStyle>
          <a:p>
            <a:pPr lvl="0"/>
            <a:endParaRPr lang="en-US" dirty="0"/>
          </a:p>
        </p:txBody>
      </p:sp>
      <p:sp>
        <p:nvSpPr>
          <p:cNvPr id="9" name="Text Placeholder 3">
            <a:extLst>
              <a:ext uri="{FF2B5EF4-FFF2-40B4-BE49-F238E27FC236}">
                <a16:creationId xmlns:a16="http://schemas.microsoft.com/office/drawing/2014/main" id="{F2D98889-BDD1-4AC4-8318-22DA2196C96E}"/>
              </a:ext>
            </a:extLst>
          </p:cNvPr>
          <p:cNvSpPr>
            <a:spLocks noGrp="1"/>
          </p:cNvSpPr>
          <p:nvPr>
            <p:ph type="body" sz="quarter" idx="15"/>
          </p:nvPr>
        </p:nvSpPr>
        <p:spPr>
          <a:xfrm>
            <a:off x="9235419" y="3854638"/>
            <a:ext cx="2118847" cy="2182158"/>
          </a:xfrm>
          <a:prstGeom prst="rect">
            <a:avLst/>
          </a:prstGeom>
        </p:spPr>
        <p:txBody>
          <a:bodyPr/>
          <a:lstStyle>
            <a:lvl1pPr marL="0" indent="0">
              <a:buNone/>
              <a:defRPr/>
            </a:lvl1pPr>
          </a:lstStyle>
          <a:p>
            <a:pPr lvl="0"/>
            <a:endParaRPr lang="en-US" dirty="0"/>
          </a:p>
        </p:txBody>
      </p:sp>
      <p:sp>
        <p:nvSpPr>
          <p:cNvPr id="10" name="Text Placeholder 3">
            <a:extLst>
              <a:ext uri="{FF2B5EF4-FFF2-40B4-BE49-F238E27FC236}">
                <a16:creationId xmlns:a16="http://schemas.microsoft.com/office/drawing/2014/main" id="{28A40CA3-80EB-43F7-9A2F-012A78382728}"/>
              </a:ext>
            </a:extLst>
          </p:cNvPr>
          <p:cNvSpPr>
            <a:spLocks noGrp="1"/>
          </p:cNvSpPr>
          <p:nvPr>
            <p:ph type="body" sz="quarter" idx="16"/>
          </p:nvPr>
        </p:nvSpPr>
        <p:spPr>
          <a:xfrm>
            <a:off x="285750" y="3854638"/>
            <a:ext cx="5810250" cy="1981012"/>
          </a:xfrm>
          <a:prstGeom prst="rect">
            <a:avLst/>
          </a:prstGeom>
        </p:spPr>
        <p:txBody>
          <a:bodyPr/>
          <a:lstStyle>
            <a:lvl1pPr marL="0" indent="0">
              <a:buNone/>
              <a:defRPr>
                <a:solidFill>
                  <a:schemeClr val="bg1"/>
                </a:solidFill>
              </a:defRPr>
            </a:lvl1pPr>
          </a:lstStyle>
          <a:p>
            <a:pPr lvl="0"/>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183CAADF-F4EC-41BF-A587-CB9C6EA0094D}"/>
              </a:ext>
            </a:extLst>
          </p:cNvPr>
          <p:cNvSpPr>
            <a:spLocks noGrp="1"/>
          </p:cNvSpPr>
          <p:nvPr>
            <p:ph type="pic" sz="quarter" idx="10" hasCustomPrompt="1"/>
          </p:nvPr>
        </p:nvSpPr>
        <p:spPr>
          <a:xfrm>
            <a:off x="0" y="0"/>
            <a:ext cx="7162800" cy="6858000"/>
          </a:xfrm>
          <a:custGeom>
            <a:avLst/>
            <a:gdLst>
              <a:gd name="connsiteX0" fmla="*/ 0 w 6096000"/>
              <a:gd name="connsiteY0" fmla="*/ 0 h 6858000"/>
              <a:gd name="connsiteX1" fmla="*/ 6096000 w 6096000"/>
              <a:gd name="connsiteY1" fmla="*/ 0 h 6858000"/>
              <a:gd name="connsiteX2" fmla="*/ 6096000 w 6096000"/>
              <a:gd name="connsiteY2" fmla="*/ 6858000 h 6858000"/>
              <a:gd name="connsiteX3" fmla="*/ 0 w 6096000"/>
              <a:gd name="connsiteY3" fmla="*/ 6858000 h 6858000"/>
              <a:gd name="connsiteX4" fmla="*/ 0 w 6096000"/>
              <a:gd name="connsiteY4" fmla="*/ 0 h 6858000"/>
              <a:gd name="connsiteX0" fmla="*/ 0 w 6096000"/>
              <a:gd name="connsiteY0" fmla="*/ 0 h 6877050"/>
              <a:gd name="connsiteX1" fmla="*/ 6096000 w 6096000"/>
              <a:gd name="connsiteY1" fmla="*/ 0 h 6877050"/>
              <a:gd name="connsiteX2" fmla="*/ 2971800 w 6096000"/>
              <a:gd name="connsiteY2" fmla="*/ 6877050 h 6877050"/>
              <a:gd name="connsiteX3" fmla="*/ 0 w 6096000"/>
              <a:gd name="connsiteY3" fmla="*/ 6858000 h 6877050"/>
              <a:gd name="connsiteX4" fmla="*/ 0 w 6096000"/>
              <a:gd name="connsiteY4" fmla="*/ 0 h 6877050"/>
              <a:gd name="connsiteX0" fmla="*/ 0 w 5867400"/>
              <a:gd name="connsiteY0" fmla="*/ 0 h 6877050"/>
              <a:gd name="connsiteX1" fmla="*/ 5867400 w 5867400"/>
              <a:gd name="connsiteY1" fmla="*/ 0 h 6877050"/>
              <a:gd name="connsiteX2" fmla="*/ 2971800 w 5867400"/>
              <a:gd name="connsiteY2" fmla="*/ 6877050 h 6877050"/>
              <a:gd name="connsiteX3" fmla="*/ 0 w 5867400"/>
              <a:gd name="connsiteY3" fmla="*/ 6858000 h 6877050"/>
              <a:gd name="connsiteX4" fmla="*/ 0 w 5867400"/>
              <a:gd name="connsiteY4" fmla="*/ 0 h 6877050"/>
              <a:gd name="connsiteX0" fmla="*/ 0 w 6915150"/>
              <a:gd name="connsiteY0" fmla="*/ 19050 h 6896100"/>
              <a:gd name="connsiteX1" fmla="*/ 6915150 w 6915150"/>
              <a:gd name="connsiteY1" fmla="*/ 0 h 6896100"/>
              <a:gd name="connsiteX2" fmla="*/ 2971800 w 6915150"/>
              <a:gd name="connsiteY2" fmla="*/ 6896100 h 6896100"/>
              <a:gd name="connsiteX3" fmla="*/ 0 w 6915150"/>
              <a:gd name="connsiteY3" fmla="*/ 6877050 h 6896100"/>
              <a:gd name="connsiteX4" fmla="*/ 0 w 6915150"/>
              <a:gd name="connsiteY4" fmla="*/ 19050 h 6896100"/>
              <a:gd name="connsiteX0" fmla="*/ 0 w 6915150"/>
              <a:gd name="connsiteY0" fmla="*/ 19050 h 6877050"/>
              <a:gd name="connsiteX1" fmla="*/ 6915150 w 6915150"/>
              <a:gd name="connsiteY1" fmla="*/ 0 h 6877050"/>
              <a:gd name="connsiteX2" fmla="*/ 3676650 w 6915150"/>
              <a:gd name="connsiteY2" fmla="*/ 6877050 h 6877050"/>
              <a:gd name="connsiteX3" fmla="*/ 0 w 6915150"/>
              <a:gd name="connsiteY3" fmla="*/ 6877050 h 6877050"/>
              <a:gd name="connsiteX4" fmla="*/ 0 w 6915150"/>
              <a:gd name="connsiteY4" fmla="*/ 19050 h 6877050"/>
              <a:gd name="connsiteX0" fmla="*/ 0 w 7162800"/>
              <a:gd name="connsiteY0" fmla="*/ 0 h 6858000"/>
              <a:gd name="connsiteX1" fmla="*/ 7162800 w 7162800"/>
              <a:gd name="connsiteY1" fmla="*/ 0 h 6858000"/>
              <a:gd name="connsiteX2" fmla="*/ 3676650 w 7162800"/>
              <a:gd name="connsiteY2" fmla="*/ 6858000 h 6858000"/>
              <a:gd name="connsiteX3" fmla="*/ 0 w 7162800"/>
              <a:gd name="connsiteY3" fmla="*/ 6858000 h 6858000"/>
              <a:gd name="connsiteX4" fmla="*/ 0 w 716280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62800" h="6858000">
                <a:moveTo>
                  <a:pt x="0" y="0"/>
                </a:moveTo>
                <a:lnTo>
                  <a:pt x="7162800" y="0"/>
                </a:lnTo>
                <a:lnTo>
                  <a:pt x="3676650" y="6858000"/>
                </a:lnTo>
                <a:lnTo>
                  <a:pt x="0" y="6858000"/>
                </a:lnTo>
                <a:lnTo>
                  <a:pt x="0" y="0"/>
                </a:lnTo>
                <a:close/>
              </a:path>
            </a:pathLst>
          </a:custGeom>
        </p:spPr>
        <p:txBody>
          <a:bodyPr/>
          <a:lstStyle>
            <a:lvl1pPr marL="0" indent="0">
              <a:buNone/>
              <a:defRPr/>
            </a:lvl1pPr>
          </a:lstStyle>
          <a:p>
            <a:r>
              <a:rPr lang="en-US" dirty="0"/>
              <a:t>Click to add an image </a:t>
            </a:r>
          </a:p>
        </p:txBody>
      </p:sp>
      <p:sp>
        <p:nvSpPr>
          <p:cNvPr id="2" name="Title 1">
            <a:extLst>
              <a:ext uri="{FF2B5EF4-FFF2-40B4-BE49-F238E27FC236}">
                <a16:creationId xmlns:a16="http://schemas.microsoft.com/office/drawing/2014/main" id="{0862644B-0A96-477B-8491-9DAC82839A78}"/>
              </a:ext>
            </a:extLst>
          </p:cNvPr>
          <p:cNvSpPr>
            <a:spLocks noGrp="1"/>
          </p:cNvSpPr>
          <p:nvPr>
            <p:ph type="title"/>
          </p:nvPr>
        </p:nvSpPr>
        <p:spPr>
          <a:xfrm>
            <a:off x="6781800" y="1295400"/>
            <a:ext cx="4876800" cy="1123950"/>
          </a:xfrm>
          <a:prstGeom prst="rect">
            <a:avLst/>
          </a:prstGeom>
        </p:spPr>
        <p:txBody>
          <a:bodyPr/>
          <a:lstStyle/>
          <a:p>
            <a:r>
              <a:rPr lang="en-US" dirty="0"/>
              <a:t>Click to edit Master title style</a:t>
            </a:r>
          </a:p>
        </p:txBody>
      </p:sp>
      <p:sp>
        <p:nvSpPr>
          <p:cNvPr id="5" name="Text Placeholder 4">
            <a:extLst>
              <a:ext uri="{FF2B5EF4-FFF2-40B4-BE49-F238E27FC236}">
                <a16:creationId xmlns:a16="http://schemas.microsoft.com/office/drawing/2014/main" id="{C983C9E2-A52B-455B-9800-9E2C4B227094}"/>
              </a:ext>
            </a:extLst>
          </p:cNvPr>
          <p:cNvSpPr>
            <a:spLocks noGrp="1"/>
          </p:cNvSpPr>
          <p:nvPr>
            <p:ph type="body" sz="quarter" idx="11"/>
          </p:nvPr>
        </p:nvSpPr>
        <p:spPr>
          <a:xfrm>
            <a:off x="6096000" y="2838450"/>
            <a:ext cx="5562600" cy="3238500"/>
          </a:xfrm>
          <a:prstGeom prst="rect">
            <a:avLst/>
          </a:prstGeom>
        </p:spPr>
        <p:txBody>
          <a:bodyPr/>
          <a:lstStyle>
            <a:lvl1pPr>
              <a:defRPr sz="2000">
                <a:latin typeface="Arial" panose="020B0604020202020204" pitchFamily="34" charset="0"/>
                <a:cs typeface="Arial" panose="020B0604020202020204" pitchFamily="34" charset="0"/>
              </a:defRPr>
            </a:lvl1pPr>
          </a:lstStyle>
          <a:p>
            <a:pPr lvl="0"/>
            <a:endParaRPr lang="en-US" dirty="0"/>
          </a:p>
        </p:txBody>
      </p:sp>
    </p:spTree>
    <p:extLst>
      <p:ext uri="{BB962C8B-B14F-4D97-AF65-F5344CB8AC3E}">
        <p14:creationId xmlns:p14="http://schemas.microsoft.com/office/powerpoint/2010/main" val="1765540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a 8">
    <p:spTree>
      <p:nvGrpSpPr>
        <p:cNvPr id="1" name=""/>
        <p:cNvGrpSpPr/>
        <p:nvPr/>
      </p:nvGrpSpPr>
      <p:grpSpPr>
        <a:xfrm>
          <a:off x="0" y="0"/>
          <a:ext cx="0" cy="0"/>
          <a:chOff x="0" y="0"/>
          <a:chExt cx="0" cy="0"/>
        </a:xfrm>
      </p:grpSpPr>
      <p:sp>
        <p:nvSpPr>
          <p:cNvPr id="15" name="Marcador de posición de imagen 14">
            <a:extLst>
              <a:ext uri="{FF2B5EF4-FFF2-40B4-BE49-F238E27FC236}">
                <a16:creationId xmlns:a16="http://schemas.microsoft.com/office/drawing/2014/main" id="{5EF31ED4-7F24-4BDE-91D5-8039BF4C40B0}"/>
              </a:ext>
            </a:extLst>
          </p:cNvPr>
          <p:cNvSpPr>
            <a:spLocks noGrp="1"/>
          </p:cNvSpPr>
          <p:nvPr>
            <p:ph type="pic" sz="quarter" idx="10" hasCustomPrompt="1"/>
          </p:nvPr>
        </p:nvSpPr>
        <p:spPr>
          <a:xfrm>
            <a:off x="3622908" y="0"/>
            <a:ext cx="8569092" cy="3581400"/>
          </a:xfrm>
          <a:prstGeom prst="rect">
            <a:avLst/>
          </a:prstGeom>
        </p:spPr>
        <p:txBody>
          <a:bodyPr/>
          <a:lstStyle>
            <a:lvl1pPr marL="0" indent="0">
              <a:buNone/>
              <a:defRPr/>
            </a:lvl1pPr>
          </a:lstStyle>
          <a:p>
            <a:r>
              <a:rPr lang="en-US" dirty="0"/>
              <a:t>Click to add an image</a:t>
            </a:r>
          </a:p>
        </p:txBody>
      </p:sp>
      <p:sp>
        <p:nvSpPr>
          <p:cNvPr id="16" name="Marcador de posición de imagen 14">
            <a:extLst>
              <a:ext uri="{FF2B5EF4-FFF2-40B4-BE49-F238E27FC236}">
                <a16:creationId xmlns:a16="http://schemas.microsoft.com/office/drawing/2014/main" id="{87BC00E1-4F39-4B5B-8EDE-9ED03DF5ED0B}"/>
              </a:ext>
            </a:extLst>
          </p:cNvPr>
          <p:cNvSpPr>
            <a:spLocks noGrp="1"/>
          </p:cNvSpPr>
          <p:nvPr>
            <p:ph type="pic" sz="quarter" idx="11" hasCustomPrompt="1"/>
          </p:nvPr>
        </p:nvSpPr>
        <p:spPr>
          <a:xfrm>
            <a:off x="0" y="3581400"/>
            <a:ext cx="3622908" cy="32766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2" name="Title 1">
            <a:extLst>
              <a:ext uri="{FF2B5EF4-FFF2-40B4-BE49-F238E27FC236}">
                <a16:creationId xmlns:a16="http://schemas.microsoft.com/office/drawing/2014/main" id="{6C55B043-8C17-40B7-ADB7-62475287F943}"/>
              </a:ext>
            </a:extLst>
          </p:cNvPr>
          <p:cNvSpPr>
            <a:spLocks noGrp="1"/>
          </p:cNvSpPr>
          <p:nvPr>
            <p:ph type="title"/>
          </p:nvPr>
        </p:nvSpPr>
        <p:spPr>
          <a:xfrm>
            <a:off x="190500" y="365125"/>
            <a:ext cx="3200400" cy="2778125"/>
          </a:xfrm>
          <a:prstGeom prst="rect">
            <a:avLst/>
          </a:prstGeom>
        </p:spPr>
        <p:txBody>
          <a:bodyPr/>
          <a:lstStyle/>
          <a:p>
            <a:r>
              <a:rPr lang="en-US"/>
              <a:t>Click to edit Master title style</a:t>
            </a:r>
          </a:p>
        </p:txBody>
      </p:sp>
      <p:sp>
        <p:nvSpPr>
          <p:cNvPr id="4" name="Text Placeholder 3">
            <a:extLst>
              <a:ext uri="{FF2B5EF4-FFF2-40B4-BE49-F238E27FC236}">
                <a16:creationId xmlns:a16="http://schemas.microsoft.com/office/drawing/2014/main" id="{BFD230EE-6D8F-4E39-92CD-86C6A26358DA}"/>
              </a:ext>
            </a:extLst>
          </p:cNvPr>
          <p:cNvSpPr>
            <a:spLocks noGrp="1"/>
          </p:cNvSpPr>
          <p:nvPr>
            <p:ph type="body" sz="quarter" idx="12"/>
          </p:nvPr>
        </p:nvSpPr>
        <p:spPr>
          <a:xfrm>
            <a:off x="3813175" y="3790951"/>
            <a:ext cx="8112125" cy="2743200"/>
          </a:xfrm>
          <a:prstGeom prst="rect">
            <a:avLst/>
          </a:prstGeom>
        </p:spPr>
        <p:txBody>
          <a:bodyPr/>
          <a:lstStyle/>
          <a:p>
            <a:pPr lvl="0"/>
            <a:endParaRPr lang="en-US" dirty="0"/>
          </a:p>
        </p:txBody>
      </p:sp>
    </p:spTree>
    <p:extLst>
      <p:ext uri="{BB962C8B-B14F-4D97-AF65-F5344CB8AC3E}">
        <p14:creationId xmlns:p14="http://schemas.microsoft.com/office/powerpoint/2010/main" val="671910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688" r:id="rId3"/>
    <p:sldLayoutId id="2147483689" r:id="rId4"/>
    <p:sldLayoutId id="2147483682" r:id="rId5"/>
    <p:sldLayoutId id="2147483686" r:id="rId6"/>
    <p:sldLayoutId id="2147483668" r:id="rId7"/>
    <p:sldLayoutId id="2147483683" r:id="rId8"/>
    <p:sldLayoutId id="2147483660" r:id="rId9"/>
    <p:sldLayoutId id="2147483699" r:id="rId10"/>
    <p:sldLayoutId id="2147483690" r:id="rId11"/>
    <p:sldLayoutId id="2147483698" r:id="rId12"/>
    <p:sldLayoutId id="2147483701" r:id="rId13"/>
    <p:sldLayoutId id="214748370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10.xml"/><Relationship Id="rId4" Type="http://schemas.openxmlformats.org/officeDocument/2006/relationships/image" Target="../media/image27.jpeg"/></Relationships>
</file>

<file path=ppt/slides/_rels/slide1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11.xml"/><Relationship Id="rId5" Type="http://schemas.openxmlformats.org/officeDocument/2006/relationships/image" Target="../media/image31.jpeg"/><Relationship Id="rId4" Type="http://schemas.openxmlformats.org/officeDocument/2006/relationships/image" Target="../media/image30.jpeg"/></Relationships>
</file>

<file path=ppt/slides/_rels/slide1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jpeg"/><Relationship Id="rId1" Type="http://schemas.openxmlformats.org/officeDocument/2006/relationships/slideLayout" Target="../slideLayouts/slideLayout12.xml"/><Relationship Id="rId5" Type="http://schemas.openxmlformats.org/officeDocument/2006/relationships/hyperlink" Target="https://free-powerpoint-templates-download.com/" TargetMode="External"/><Relationship Id="rId4" Type="http://schemas.openxmlformats.org/officeDocument/2006/relationships/image" Target="../media/image34.jpeg"/></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4.xml"/><Relationship Id="rId5" Type="http://schemas.openxmlformats.org/officeDocument/2006/relationships/image" Target="../media/image14.jpe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6.xml"/><Relationship Id="rId4" Type="http://schemas.openxmlformats.org/officeDocument/2006/relationships/image" Target="../media/image18.jpeg"/></Relationships>
</file>

<file path=ppt/slides/_rels/slide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19432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550772"/>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564392"/>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581978"/>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2928240" y="4611897"/>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136343"/>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730398"/>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0" y="3630064"/>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713037"/>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8240" y="2646735"/>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Marcador de posición de imagen 23">
            <a:extLst>
              <a:ext uri="{FF2B5EF4-FFF2-40B4-BE49-F238E27FC236}">
                <a16:creationId xmlns:a16="http://schemas.microsoft.com/office/drawing/2014/main" id="{9C7B5FFA-9CAB-4253-831C-61AD4904957F}"/>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26" name="Marcador de posición de imagen 25">
            <a:extLst>
              <a:ext uri="{FF2B5EF4-FFF2-40B4-BE49-F238E27FC236}">
                <a16:creationId xmlns:a16="http://schemas.microsoft.com/office/drawing/2014/main" id="{E59E44B1-682C-4A3E-A380-F4B686ADF33D}"/>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
        <p:nvSpPr>
          <p:cNvPr id="2" name="Title 1">
            <a:extLst>
              <a:ext uri="{FF2B5EF4-FFF2-40B4-BE49-F238E27FC236}">
                <a16:creationId xmlns:a16="http://schemas.microsoft.com/office/drawing/2014/main" id="{2028E2FF-2E88-4152-AD92-63A1AA5416AB}"/>
              </a:ext>
            </a:extLst>
          </p:cNvPr>
          <p:cNvSpPr>
            <a:spLocks noGrp="1"/>
          </p:cNvSpPr>
          <p:nvPr>
            <p:ph type="title"/>
          </p:nvPr>
        </p:nvSpPr>
        <p:spPr>
          <a:xfrm>
            <a:off x="211254" y="868362"/>
            <a:ext cx="3200400" cy="1844675"/>
          </a:xfrm>
        </p:spPr>
        <p:txBody>
          <a:bodyPr/>
          <a:lstStyle/>
          <a:p>
            <a:pPr algn="ctr"/>
            <a:r>
              <a:rPr lang="es-CO" dirty="0"/>
              <a:t>WRITE </a:t>
            </a:r>
            <a:r>
              <a:rPr lang="es-CO" dirty="0">
                <a:solidFill>
                  <a:srgbClr val="369266"/>
                </a:solidFill>
              </a:rPr>
              <a:t>YOUR TITLE</a:t>
            </a:r>
            <a:endParaRPr lang="en-US" dirty="0">
              <a:solidFill>
                <a:srgbClr val="369266"/>
              </a:solidFill>
            </a:endParaRPr>
          </a:p>
        </p:txBody>
      </p:sp>
      <p:sp>
        <p:nvSpPr>
          <p:cNvPr id="3" name="Text Placeholder 2">
            <a:extLst>
              <a:ext uri="{FF2B5EF4-FFF2-40B4-BE49-F238E27FC236}">
                <a16:creationId xmlns:a16="http://schemas.microsoft.com/office/drawing/2014/main" id="{E36BFD60-E9E3-447B-95B8-F0AB1730D42E}"/>
              </a:ext>
            </a:extLst>
          </p:cNvPr>
          <p:cNvSpPr>
            <a:spLocks noGrp="1"/>
          </p:cNvSpPr>
          <p:nvPr>
            <p:ph type="body" sz="quarter" idx="12"/>
          </p:nvPr>
        </p:nvSpPr>
        <p:spPr>
          <a:xfrm>
            <a:off x="3851391" y="4219575"/>
            <a:ext cx="8112125" cy="2000250"/>
          </a:xfrm>
        </p:spPr>
        <p:txBody>
          <a:bodyPr/>
          <a:lstStyle/>
          <a:p>
            <a:pPr marL="0" indent="0">
              <a:buNone/>
            </a:pPr>
            <a:r>
              <a:rPr lang="es-CO" sz="2400" b="1" dirty="0" err="1"/>
              <a:t>Lorem</a:t>
            </a:r>
            <a:r>
              <a:rPr lang="es-CO" sz="2400" b="1" dirty="0"/>
              <a:t> </a:t>
            </a:r>
            <a:r>
              <a:rPr lang="es-CO" sz="2400" b="1" dirty="0" err="1"/>
              <a:t>ipsum</a:t>
            </a:r>
            <a:r>
              <a:rPr lang="es-CO" sz="2400" b="1" dirty="0"/>
              <a:t> </a:t>
            </a:r>
            <a:r>
              <a:rPr lang="es-CO" sz="2400" dirty="0"/>
              <a:t>dolor </a:t>
            </a:r>
            <a:r>
              <a:rPr lang="es-CO" sz="2400" dirty="0" err="1"/>
              <a:t>sit</a:t>
            </a:r>
            <a:r>
              <a:rPr lang="es-CO" sz="2400" dirty="0"/>
              <a:t> </a:t>
            </a:r>
            <a:r>
              <a:rPr lang="es-CO" sz="2400" dirty="0" err="1"/>
              <a:t>amet</a:t>
            </a:r>
            <a:r>
              <a:rPr lang="es-CO" sz="2400" dirty="0"/>
              <a:t>, </a:t>
            </a:r>
            <a:r>
              <a:rPr lang="es-CO" sz="2400" dirty="0" err="1"/>
              <a:t>consectetur</a:t>
            </a:r>
            <a:r>
              <a:rPr lang="es-CO" sz="2400" dirty="0"/>
              <a:t> </a:t>
            </a:r>
            <a:r>
              <a:rPr lang="es-CO" sz="2400" dirty="0" err="1"/>
              <a:t>adipiscing</a:t>
            </a:r>
            <a:r>
              <a:rPr lang="es-CO" sz="2400" dirty="0"/>
              <a:t> </a:t>
            </a:r>
            <a:r>
              <a:rPr lang="es-CO" sz="2400" dirty="0" err="1"/>
              <a:t>elit</a:t>
            </a:r>
            <a:r>
              <a:rPr lang="es-CO" sz="2400" dirty="0"/>
              <a:t>. </a:t>
            </a:r>
            <a:r>
              <a:rPr lang="es-CO" sz="2400" dirty="0" err="1"/>
              <a:t>Fusce</a:t>
            </a:r>
            <a:r>
              <a:rPr lang="es-CO" sz="2400" dirty="0"/>
              <a:t> </a:t>
            </a:r>
            <a:r>
              <a:rPr lang="es-CO" sz="2400" dirty="0" err="1"/>
              <a:t>convallis</a:t>
            </a:r>
            <a:r>
              <a:rPr lang="es-CO" sz="2400" dirty="0"/>
              <a:t> magna non dolor </a:t>
            </a:r>
            <a:r>
              <a:rPr lang="es-CO" sz="2400" dirty="0" err="1"/>
              <a:t>sit</a:t>
            </a:r>
            <a:r>
              <a:rPr lang="es-CO" sz="2400" dirty="0"/>
              <a:t> </a:t>
            </a:r>
            <a:r>
              <a:rPr lang="es-CO" sz="2400" dirty="0" err="1"/>
              <a:t>amet</a:t>
            </a:r>
            <a:r>
              <a:rPr lang="es-CO" sz="2400" dirty="0"/>
              <a:t>, </a:t>
            </a:r>
            <a:r>
              <a:rPr lang="es-CO" sz="2400" dirty="0" err="1"/>
              <a:t>consectetur</a:t>
            </a:r>
            <a:r>
              <a:rPr lang="es-CO" sz="2400" dirty="0"/>
              <a:t> </a:t>
            </a:r>
            <a:r>
              <a:rPr lang="es-CO" sz="2400" dirty="0" err="1"/>
              <a:t>adipiscing</a:t>
            </a:r>
            <a:r>
              <a:rPr lang="es-CO" sz="2400" dirty="0"/>
              <a:t> </a:t>
            </a:r>
            <a:r>
              <a:rPr lang="es-CO" sz="2400" dirty="0" err="1"/>
              <a:t>elit</a:t>
            </a:r>
            <a:r>
              <a:rPr lang="es-CO" sz="2400" dirty="0"/>
              <a:t>. </a:t>
            </a:r>
            <a:r>
              <a:rPr lang="es-CO" sz="2400" dirty="0" err="1"/>
              <a:t>Fusce</a:t>
            </a:r>
            <a:r>
              <a:rPr lang="es-CO" sz="2400" dirty="0"/>
              <a:t> </a:t>
            </a:r>
            <a:r>
              <a:rPr lang="es-CO" sz="2400" dirty="0" err="1"/>
              <a:t>convallis</a:t>
            </a:r>
            <a:r>
              <a:rPr lang="es-CO" sz="2400" dirty="0"/>
              <a:t> magna non Orci </a:t>
            </a:r>
            <a:r>
              <a:rPr lang="es-CO" sz="2400" dirty="0" err="1"/>
              <a:t>varius</a:t>
            </a:r>
            <a:r>
              <a:rPr lang="es-CO" sz="2400" dirty="0"/>
              <a:t> </a:t>
            </a:r>
            <a:r>
              <a:rPr lang="es-CO" sz="2400" dirty="0" err="1"/>
              <a:t>natoque</a:t>
            </a:r>
            <a:r>
              <a:rPr lang="es-CO" sz="2400" dirty="0"/>
              <a:t> </a:t>
            </a:r>
            <a:r>
              <a:rPr lang="es-CO" sz="2400" dirty="0" err="1"/>
              <a:t>penatibus</a:t>
            </a:r>
            <a:r>
              <a:rPr lang="es-CO" sz="2400" dirty="0"/>
              <a:t> et </a:t>
            </a:r>
            <a:r>
              <a:rPr lang="es-CO" sz="2400" dirty="0" err="1"/>
              <a:t>magnis</a:t>
            </a:r>
            <a:r>
              <a:rPr lang="es-CO" sz="2400" dirty="0"/>
              <a:t> </a:t>
            </a:r>
            <a:r>
              <a:rPr lang="es-CO" sz="2400" dirty="0" err="1"/>
              <a:t>dis</a:t>
            </a:r>
            <a:r>
              <a:rPr lang="es-CO" sz="2400" dirty="0"/>
              <a:t> </a:t>
            </a:r>
            <a:r>
              <a:rPr lang="es-CO" sz="2400" dirty="0" err="1"/>
              <a:t>parturient</a:t>
            </a:r>
            <a:r>
              <a:rPr lang="es-CO" sz="2400" dirty="0"/>
              <a:t> montes, </a:t>
            </a:r>
            <a:r>
              <a:rPr lang="es-CO" sz="2400" dirty="0" err="1"/>
              <a:t>nascetur</a:t>
            </a:r>
            <a:r>
              <a:rPr lang="es-CO" sz="2400" dirty="0"/>
              <a:t> </a:t>
            </a:r>
            <a:r>
              <a:rPr lang="es-CO" sz="2400" dirty="0" err="1"/>
              <a:t>ridiculus</a:t>
            </a:r>
            <a:r>
              <a:rPr lang="es-CO" sz="2400" dirty="0"/>
              <a:t> mus. </a:t>
            </a:r>
            <a:endParaRPr lang="en-US" sz="2400" dirty="0"/>
          </a:p>
        </p:txBody>
      </p:sp>
    </p:spTree>
    <p:extLst>
      <p:ext uri="{BB962C8B-B14F-4D97-AF65-F5344CB8AC3E}">
        <p14:creationId xmlns:p14="http://schemas.microsoft.com/office/powerpoint/2010/main" val="2640896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Marcador de posición de imagen 7">
            <a:extLst>
              <a:ext uri="{FF2B5EF4-FFF2-40B4-BE49-F238E27FC236}">
                <a16:creationId xmlns:a16="http://schemas.microsoft.com/office/drawing/2014/main" id="{5EC7FC12-61D6-4608-A7B9-07EB06A6F3ED}"/>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0" name="Marcador de posición de imagen 9">
            <a:extLst>
              <a:ext uri="{FF2B5EF4-FFF2-40B4-BE49-F238E27FC236}">
                <a16:creationId xmlns:a16="http://schemas.microsoft.com/office/drawing/2014/main" id="{DB8FBE4A-B154-4713-ADC9-DA3C4535CE7F}"/>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6" name="Marcador de posición de imagen 5">
            <a:extLst>
              <a:ext uri="{FF2B5EF4-FFF2-40B4-BE49-F238E27FC236}">
                <a16:creationId xmlns:a16="http://schemas.microsoft.com/office/drawing/2014/main" id="{0B0B074E-B2E0-41CE-8869-86892C50F53F}"/>
              </a:ext>
            </a:extLst>
          </p:cNvPr>
          <p:cNvPicPr>
            <a:picLocks noGrp="1" noChangeAspect="1"/>
          </p:cNvPicPr>
          <p:nvPr>
            <p:ph type="pic" sz="quarter" idx="12"/>
          </p:nvPr>
        </p:nvPicPr>
        <p:blipFill rotWithShape="1">
          <a:blip r:embed="rId4" cstate="email">
            <a:extLst>
              <a:ext uri="{28A0092B-C50C-407E-A947-70E740481C1C}">
                <a14:useLocalDpi xmlns:a14="http://schemas.microsoft.com/office/drawing/2010/main"/>
              </a:ext>
            </a:extLst>
          </a:blip>
          <a:srcRect/>
          <a:stretch/>
        </p:blipFill>
        <p:spPr/>
      </p:pic>
      <p:sp>
        <p:nvSpPr>
          <p:cNvPr id="2" name="Title 1">
            <a:extLst>
              <a:ext uri="{FF2B5EF4-FFF2-40B4-BE49-F238E27FC236}">
                <a16:creationId xmlns:a16="http://schemas.microsoft.com/office/drawing/2014/main" id="{3F3A16F7-3AE6-496D-83AA-74180AF2BC36}"/>
              </a:ext>
            </a:extLst>
          </p:cNvPr>
          <p:cNvSpPr>
            <a:spLocks noGrp="1"/>
          </p:cNvSpPr>
          <p:nvPr>
            <p:ph type="title"/>
          </p:nvPr>
        </p:nvSpPr>
        <p:spPr/>
        <p:txBody>
          <a:bodyPr/>
          <a:lstStyle/>
          <a:p>
            <a:pPr>
              <a:lnSpc>
                <a:spcPts val="4000"/>
              </a:lnSpc>
            </a:pPr>
            <a:r>
              <a:rPr lang="en-US" dirty="0">
                <a:latin typeface="Arial Black" panose="020B0A04020102020204" pitchFamily="34" charset="0"/>
              </a:rPr>
              <a:t>WRITE </a:t>
            </a:r>
            <a:br>
              <a:rPr lang="en-US" dirty="0">
                <a:solidFill>
                  <a:srgbClr val="F2B300"/>
                </a:solidFill>
                <a:latin typeface="Arial Black" panose="020B0A04020102020204" pitchFamily="34" charset="0"/>
              </a:rPr>
            </a:br>
            <a:r>
              <a:rPr lang="en-US" b="1" dirty="0">
                <a:solidFill>
                  <a:srgbClr val="F2B300"/>
                </a:solidFill>
                <a:latin typeface="Arial Black" panose="020B0A04020102020204" pitchFamily="34" charset="0"/>
              </a:rPr>
              <a:t>YOUR TITLE </a:t>
            </a:r>
            <a:br>
              <a:rPr lang="en-US" b="1" dirty="0">
                <a:solidFill>
                  <a:srgbClr val="F2B300"/>
                </a:solidFill>
                <a:latin typeface="Arial Black" panose="020B0A04020102020204" pitchFamily="34" charset="0"/>
              </a:rPr>
            </a:br>
            <a:r>
              <a:rPr lang="en-US" dirty="0">
                <a:latin typeface="Arial Black" panose="020B0A04020102020204" pitchFamily="34" charset="0"/>
              </a:rPr>
              <a:t>HERE</a:t>
            </a:r>
            <a:br>
              <a:rPr lang="en-US" dirty="0">
                <a:latin typeface="Arial Black" panose="020B0A04020102020204" pitchFamily="34" charset="0"/>
              </a:rPr>
            </a:br>
            <a:endParaRPr lang="en-US" dirty="0"/>
          </a:p>
        </p:txBody>
      </p:sp>
      <p:sp>
        <p:nvSpPr>
          <p:cNvPr id="3" name="Text Placeholder 2">
            <a:extLst>
              <a:ext uri="{FF2B5EF4-FFF2-40B4-BE49-F238E27FC236}">
                <a16:creationId xmlns:a16="http://schemas.microsoft.com/office/drawing/2014/main" id="{7D0226B9-E1D1-4F1A-A28A-4F2B4F33E49C}"/>
              </a:ext>
            </a:extLst>
          </p:cNvPr>
          <p:cNvSpPr>
            <a:spLocks noGrp="1"/>
          </p:cNvSpPr>
          <p:nvPr>
            <p:ph type="body" sz="quarter" idx="13"/>
          </p:nvPr>
        </p:nvSpPr>
        <p:spPr/>
        <p:txBody>
          <a:bodyPr/>
          <a:lstStyle/>
          <a:p>
            <a:pPr marL="0" indent="0">
              <a:lnSpc>
                <a:spcPct val="150000"/>
              </a:lnSpc>
              <a:buNone/>
            </a:pPr>
            <a:r>
              <a:rPr lang="es-CO" sz="2000" b="1" dirty="0" err="1">
                <a:solidFill>
                  <a:srgbClr val="2D494C"/>
                </a:solidFill>
                <a:cs typeface="Arial" panose="020B0604020202020204" pitchFamily="34" charset="0"/>
              </a:rPr>
              <a:t>Lorem</a:t>
            </a:r>
            <a:r>
              <a:rPr lang="es-CO" sz="2000" b="1" dirty="0">
                <a:solidFill>
                  <a:srgbClr val="2D494C"/>
                </a:solidFill>
                <a:cs typeface="Arial" panose="020B0604020202020204" pitchFamily="34" charset="0"/>
              </a:rPr>
              <a:t> </a:t>
            </a:r>
            <a:r>
              <a:rPr lang="es-CO" sz="2000" b="1" dirty="0" err="1">
                <a:solidFill>
                  <a:srgbClr val="2D494C"/>
                </a:solidFill>
                <a:cs typeface="Arial" panose="020B0604020202020204" pitchFamily="34" charset="0"/>
              </a:rPr>
              <a:t>ipsum</a:t>
            </a:r>
            <a:r>
              <a:rPr lang="es-CO" sz="2000" b="1" dirty="0">
                <a:solidFill>
                  <a:srgbClr val="2D494C"/>
                </a:solidFill>
                <a:cs typeface="Arial" panose="020B0604020202020204" pitchFamily="34" charset="0"/>
              </a:rPr>
              <a:t> </a:t>
            </a:r>
            <a:r>
              <a:rPr lang="es-CO" sz="2000" dirty="0">
                <a:solidFill>
                  <a:srgbClr val="2D494C"/>
                </a:solidFill>
                <a:cs typeface="Arial" panose="020B0604020202020204" pitchFamily="34" charset="0"/>
              </a:rPr>
              <a:t>dolor </a:t>
            </a:r>
            <a:r>
              <a:rPr lang="es-CO" sz="2000" dirty="0" err="1">
                <a:solidFill>
                  <a:srgbClr val="2D494C"/>
                </a:solidFill>
                <a:cs typeface="Arial" panose="020B0604020202020204" pitchFamily="34" charset="0"/>
              </a:rPr>
              <a:t>sit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amet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consectetur</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adipiscing</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elit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Fusce</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convallis</a:t>
            </a:r>
            <a:r>
              <a:rPr lang="es-CO" sz="2000" dirty="0">
                <a:solidFill>
                  <a:srgbClr val="2D494C"/>
                </a:solidFill>
                <a:cs typeface="Arial" panose="020B0604020202020204" pitchFamily="34" charset="0"/>
              </a:rPr>
              <a:t> magna non</a:t>
            </a:r>
          </a:p>
          <a:p>
            <a:pPr marL="0" indent="0">
              <a:lnSpc>
                <a:spcPct val="150000"/>
              </a:lnSpc>
              <a:buNone/>
            </a:pPr>
            <a:r>
              <a:rPr lang="es-CO" sz="2000" dirty="0" err="1">
                <a:solidFill>
                  <a:srgbClr val="2D494C"/>
                </a:solidFill>
                <a:cs typeface="Arial" panose="020B0604020202020204" pitchFamily="34" charset="0"/>
              </a:rPr>
              <a:t>Aliquam</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fringilla</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elit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eget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scelerisque</a:t>
            </a:r>
            <a:r>
              <a:rPr lang="es-CO" sz="2000" dirty="0">
                <a:solidFill>
                  <a:srgbClr val="2D494C"/>
                </a:solidFill>
                <a:cs typeface="Arial" panose="020B0604020202020204" pitchFamily="34" charset="0"/>
              </a:rPr>
              <a:t> auctor. </a:t>
            </a:r>
            <a:r>
              <a:rPr lang="es-CO" sz="2000" dirty="0" err="1">
                <a:solidFill>
                  <a:srgbClr val="2D494C"/>
                </a:solidFill>
                <a:cs typeface="Arial" panose="020B0604020202020204" pitchFamily="34" charset="0"/>
              </a:rPr>
              <a:t>Aliquam</a:t>
            </a:r>
            <a:r>
              <a:rPr lang="es-CO" sz="2000" dirty="0">
                <a:solidFill>
                  <a:srgbClr val="2D494C"/>
                </a:solidFill>
                <a:cs typeface="Arial" panose="020B0604020202020204" pitchFamily="34" charset="0"/>
              </a:rPr>
              <a:t> eros </a:t>
            </a:r>
            <a:r>
              <a:rPr lang="es-CO" sz="2000" dirty="0" err="1">
                <a:solidFill>
                  <a:srgbClr val="2D494C"/>
                </a:solidFill>
                <a:cs typeface="Arial" panose="020B0604020202020204" pitchFamily="34" charset="0"/>
              </a:rPr>
              <a:t>diam</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aliquam</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eu</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enim</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sit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amet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consectetur</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dapibus</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elit</a:t>
            </a:r>
            <a:r>
              <a:rPr lang="es-CO" sz="2000" dirty="0">
                <a:solidFill>
                  <a:srgbClr val="2D494C"/>
                </a:solidFill>
                <a:cs typeface="Arial" panose="020B0604020202020204" pitchFamily="34" charset="0"/>
              </a:rPr>
              <a:t>. </a:t>
            </a:r>
            <a:endParaRPr lang="en-US" sz="2000" dirty="0"/>
          </a:p>
        </p:txBody>
      </p:sp>
    </p:spTree>
    <p:extLst>
      <p:ext uri="{BB962C8B-B14F-4D97-AF65-F5344CB8AC3E}">
        <p14:creationId xmlns:p14="http://schemas.microsoft.com/office/powerpoint/2010/main" val="3849547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Marcador de posición de imagen 9">
            <a:extLst>
              <a:ext uri="{FF2B5EF4-FFF2-40B4-BE49-F238E27FC236}">
                <a16:creationId xmlns:a16="http://schemas.microsoft.com/office/drawing/2014/main" id="{FDB40F05-967F-4C5C-9498-BAB813CE0204}"/>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2" name="Marcador de posición de imagen 11">
            <a:extLst>
              <a:ext uri="{FF2B5EF4-FFF2-40B4-BE49-F238E27FC236}">
                <a16:creationId xmlns:a16="http://schemas.microsoft.com/office/drawing/2014/main" id="{153AE660-8B0E-4DDF-A890-1AC760302F02}"/>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4" name="Marcador de posición de imagen 13">
            <a:extLst>
              <a:ext uri="{FF2B5EF4-FFF2-40B4-BE49-F238E27FC236}">
                <a16:creationId xmlns:a16="http://schemas.microsoft.com/office/drawing/2014/main" id="{A44FF2F5-2B94-442D-AB2A-D36C2B0658B2}"/>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pic>
        <p:nvPicPr>
          <p:cNvPr id="16" name="Marcador de posición de imagen 15">
            <a:extLst>
              <a:ext uri="{FF2B5EF4-FFF2-40B4-BE49-F238E27FC236}">
                <a16:creationId xmlns:a16="http://schemas.microsoft.com/office/drawing/2014/main" id="{1C2F3C67-BB27-46AA-AEBA-BCAF886CE2B0}"/>
              </a:ext>
            </a:extLst>
          </p:cNvPr>
          <p:cNvPicPr>
            <a:picLocks noGrp="1" noChangeAspect="1"/>
          </p:cNvPicPr>
          <p:nvPr>
            <p:ph type="pic" sz="quarter" idx="13"/>
          </p:nvPr>
        </p:nvPicPr>
        <p:blipFill rotWithShape="1">
          <a:blip r:embed="rId5" cstate="email">
            <a:extLst>
              <a:ext uri="{28A0092B-C50C-407E-A947-70E740481C1C}">
                <a14:useLocalDpi xmlns:a14="http://schemas.microsoft.com/office/drawing/2010/main"/>
              </a:ext>
            </a:extLst>
          </a:blip>
          <a:srcRect r="-1730"/>
          <a:stretch/>
        </p:blipFill>
        <p:spPr>
          <a:xfrm>
            <a:off x="3818965" y="2667002"/>
            <a:ext cx="2433918" cy="1743634"/>
          </a:xfrm>
        </p:spPr>
      </p:pic>
      <p:sp>
        <p:nvSpPr>
          <p:cNvPr id="2" name="Title 1">
            <a:extLst>
              <a:ext uri="{FF2B5EF4-FFF2-40B4-BE49-F238E27FC236}">
                <a16:creationId xmlns:a16="http://schemas.microsoft.com/office/drawing/2014/main" id="{576FAB34-42C7-4D3A-8368-A217004589B9}"/>
              </a:ext>
            </a:extLst>
          </p:cNvPr>
          <p:cNvSpPr>
            <a:spLocks noGrp="1"/>
          </p:cNvSpPr>
          <p:nvPr>
            <p:ph type="title"/>
          </p:nvPr>
        </p:nvSpPr>
        <p:spPr/>
        <p:txBody>
          <a:bodyPr/>
          <a:lstStyle/>
          <a:p>
            <a:pPr>
              <a:lnSpc>
                <a:spcPts val="4000"/>
              </a:lnSpc>
            </a:pPr>
            <a:r>
              <a:rPr lang="en-US" b="1" dirty="0">
                <a:solidFill>
                  <a:srgbClr val="F2B300"/>
                </a:solidFill>
                <a:latin typeface="Arial Black" panose="020B0A04020102020204" pitchFamily="34" charset="0"/>
              </a:rPr>
              <a:t>YOUR </a:t>
            </a:r>
            <a:br>
              <a:rPr lang="en-US" b="1" dirty="0">
                <a:solidFill>
                  <a:srgbClr val="F2B300"/>
                </a:solidFill>
                <a:latin typeface="Arial Black" panose="020B0A04020102020204" pitchFamily="34" charset="0"/>
              </a:rPr>
            </a:br>
            <a:r>
              <a:rPr lang="en-US" b="1" dirty="0">
                <a:solidFill>
                  <a:srgbClr val="F2B300"/>
                </a:solidFill>
                <a:latin typeface="Arial Black" panose="020B0A04020102020204" pitchFamily="34" charset="0"/>
              </a:rPr>
              <a:t>TITLE </a:t>
            </a:r>
            <a:br>
              <a:rPr lang="en-US" b="1" dirty="0">
                <a:solidFill>
                  <a:srgbClr val="F2B300"/>
                </a:solidFill>
                <a:latin typeface="Arial Black" panose="020B0A04020102020204" pitchFamily="34" charset="0"/>
              </a:rPr>
            </a:br>
            <a:r>
              <a:rPr lang="en-US" dirty="0">
                <a:latin typeface="Arial Black" panose="020B0A04020102020204" pitchFamily="34" charset="0"/>
              </a:rPr>
              <a:t>HERE</a:t>
            </a:r>
            <a:br>
              <a:rPr lang="en-US" dirty="0">
                <a:latin typeface="Arial Black" panose="020B0A04020102020204" pitchFamily="34" charset="0"/>
              </a:rPr>
            </a:br>
            <a:endParaRPr lang="en-US" dirty="0"/>
          </a:p>
        </p:txBody>
      </p:sp>
      <p:sp>
        <p:nvSpPr>
          <p:cNvPr id="3" name="Text Placeholder 2">
            <a:extLst>
              <a:ext uri="{FF2B5EF4-FFF2-40B4-BE49-F238E27FC236}">
                <a16:creationId xmlns:a16="http://schemas.microsoft.com/office/drawing/2014/main" id="{2A6A10F8-E40B-43CF-A851-3B8B78EFAC36}"/>
              </a:ext>
            </a:extLst>
          </p:cNvPr>
          <p:cNvSpPr>
            <a:spLocks noGrp="1"/>
          </p:cNvSpPr>
          <p:nvPr>
            <p:ph type="body" sz="quarter" idx="14"/>
          </p:nvPr>
        </p:nvSpPr>
        <p:spPr/>
        <p:txBody>
          <a:bodyPr/>
          <a:lstStyle/>
          <a:p>
            <a:pPr marL="0" indent="0" algn="just">
              <a:lnSpc>
                <a:spcPts val="1800"/>
              </a:lnSpc>
              <a:buNone/>
            </a:pPr>
            <a:r>
              <a:rPr lang="es-CO" sz="1800" b="1" dirty="0" err="1">
                <a:solidFill>
                  <a:srgbClr val="2D494C"/>
                </a:solidFill>
                <a:cs typeface="Arial" panose="020B0604020202020204" pitchFamily="34" charset="0"/>
              </a:rPr>
              <a:t>Lorem</a:t>
            </a:r>
            <a:r>
              <a:rPr lang="es-CO" sz="1800" b="1" dirty="0">
                <a:solidFill>
                  <a:srgbClr val="2D494C"/>
                </a:solidFill>
                <a:cs typeface="Arial" panose="020B0604020202020204" pitchFamily="34" charset="0"/>
              </a:rPr>
              <a:t> </a:t>
            </a:r>
            <a:r>
              <a:rPr lang="es-CO" sz="1800" b="1" dirty="0" err="1">
                <a:solidFill>
                  <a:srgbClr val="2D494C"/>
                </a:solidFill>
                <a:cs typeface="Arial" panose="020B0604020202020204" pitchFamily="34" charset="0"/>
              </a:rPr>
              <a:t>ipsum</a:t>
            </a:r>
            <a:r>
              <a:rPr lang="es-CO" sz="1800" b="1" dirty="0">
                <a:solidFill>
                  <a:srgbClr val="2D494C"/>
                </a:solidFill>
                <a:cs typeface="Arial" panose="020B0604020202020204" pitchFamily="34" charset="0"/>
              </a:rPr>
              <a:t> </a:t>
            </a:r>
            <a:r>
              <a:rPr lang="es-CO" sz="1800" dirty="0">
                <a:solidFill>
                  <a:srgbClr val="2D494C"/>
                </a:solidFill>
                <a:cs typeface="Arial" panose="020B0604020202020204" pitchFamily="34" charset="0"/>
              </a:rPr>
              <a:t>dolor </a:t>
            </a:r>
            <a:r>
              <a:rPr lang="es-CO" sz="1800" dirty="0" err="1">
                <a:solidFill>
                  <a:srgbClr val="2D494C"/>
                </a:solidFill>
                <a:cs typeface="Arial" panose="020B0604020202020204" pitchFamily="34" charset="0"/>
              </a:rPr>
              <a:t>sit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amet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consectetur</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adipiscing</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elit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Fusce</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convallis</a:t>
            </a:r>
            <a:r>
              <a:rPr lang="es-CO" sz="1800" dirty="0">
                <a:solidFill>
                  <a:srgbClr val="2D494C"/>
                </a:solidFill>
                <a:cs typeface="Arial" panose="020B0604020202020204" pitchFamily="34" charset="0"/>
              </a:rPr>
              <a:t> magna non</a:t>
            </a:r>
          </a:p>
          <a:p>
            <a:pPr algn="just">
              <a:lnSpc>
                <a:spcPts val="1800"/>
              </a:lnSpc>
            </a:pPr>
            <a:endParaRPr lang="es-CO" sz="1800" dirty="0">
              <a:solidFill>
                <a:srgbClr val="2D494C"/>
              </a:solidFill>
              <a:cs typeface="Arial" panose="020B0604020202020204" pitchFamily="34" charset="0"/>
            </a:endParaRPr>
          </a:p>
          <a:p>
            <a:pPr marL="0" indent="0" algn="just">
              <a:lnSpc>
                <a:spcPts val="1800"/>
              </a:lnSpc>
              <a:buNone/>
            </a:pPr>
            <a:r>
              <a:rPr lang="es-CO" sz="1800" dirty="0" err="1">
                <a:solidFill>
                  <a:srgbClr val="2D494C"/>
                </a:solidFill>
                <a:cs typeface="Arial" panose="020B0604020202020204" pitchFamily="34" charset="0"/>
              </a:rPr>
              <a:t>Aliquam</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fringilla</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elit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eget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scelerisque</a:t>
            </a:r>
            <a:r>
              <a:rPr lang="es-CO" sz="1800" dirty="0">
                <a:solidFill>
                  <a:srgbClr val="2D494C"/>
                </a:solidFill>
                <a:cs typeface="Arial" panose="020B0604020202020204" pitchFamily="34" charset="0"/>
              </a:rPr>
              <a:t> auctor. </a:t>
            </a:r>
            <a:r>
              <a:rPr lang="es-CO" sz="1800" dirty="0" err="1">
                <a:solidFill>
                  <a:srgbClr val="2D494C"/>
                </a:solidFill>
                <a:cs typeface="Arial" panose="020B0604020202020204" pitchFamily="34" charset="0"/>
              </a:rPr>
              <a:t>Aliquam</a:t>
            </a:r>
            <a:r>
              <a:rPr lang="es-CO" sz="1800" dirty="0">
                <a:solidFill>
                  <a:srgbClr val="2D494C"/>
                </a:solidFill>
                <a:cs typeface="Arial" panose="020B0604020202020204" pitchFamily="34" charset="0"/>
              </a:rPr>
              <a:t> eros </a:t>
            </a:r>
            <a:r>
              <a:rPr lang="es-CO" sz="1800" dirty="0" err="1">
                <a:solidFill>
                  <a:srgbClr val="2D494C"/>
                </a:solidFill>
                <a:cs typeface="Arial" panose="020B0604020202020204" pitchFamily="34" charset="0"/>
              </a:rPr>
              <a:t>diam</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aliquam</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eu</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eni</a:t>
            </a:r>
            <a:r>
              <a:rPr lang="es-CO" sz="1800" dirty="0">
                <a:solidFill>
                  <a:srgbClr val="2D494C"/>
                </a:solidFill>
                <a:cs typeface="Arial" panose="020B0604020202020204" pitchFamily="34" charset="0"/>
              </a:rPr>
              <a:t>.</a:t>
            </a:r>
          </a:p>
          <a:p>
            <a:pPr marL="0" indent="0">
              <a:buNone/>
            </a:pPr>
            <a:endParaRPr lang="en-US" sz="1100" dirty="0"/>
          </a:p>
        </p:txBody>
      </p:sp>
      <p:sp>
        <p:nvSpPr>
          <p:cNvPr id="19" name="TextBox 115">
            <a:extLst>
              <a:ext uri="{FF2B5EF4-FFF2-40B4-BE49-F238E27FC236}">
                <a16:creationId xmlns:a16="http://schemas.microsoft.com/office/drawing/2014/main" id="{44EB0A81-F447-4081-A5FA-A70853894902}"/>
              </a:ext>
            </a:extLst>
          </p:cNvPr>
          <p:cNvSpPr txBox="1">
            <a:spLocks noChangeArrowheads="1"/>
          </p:cNvSpPr>
          <p:nvPr/>
        </p:nvSpPr>
        <p:spPr bwMode="auto">
          <a:xfrm>
            <a:off x="4028654" y="989184"/>
            <a:ext cx="198358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000" b="1" dirty="0" err="1">
                <a:solidFill>
                  <a:schemeClr val="bg1"/>
                </a:solidFill>
                <a:latin typeface="Arial" panose="020B0604020202020204" pitchFamily="34" charset="0"/>
                <a:cs typeface="Arial" panose="020B0604020202020204" pitchFamily="34" charset="0"/>
              </a:rPr>
              <a:t>Your</a:t>
            </a:r>
            <a:r>
              <a:rPr lang="es-CO" altLang="es-MX" sz="2000" b="1" dirty="0">
                <a:solidFill>
                  <a:schemeClr val="bg1"/>
                </a:solidFill>
                <a:latin typeface="Arial" panose="020B0604020202020204" pitchFamily="34" charset="0"/>
                <a:cs typeface="Arial" panose="020B0604020202020204" pitchFamily="34" charset="0"/>
              </a:rPr>
              <a:t> Title Here</a:t>
            </a:r>
            <a:endParaRPr lang="id-ID" altLang="es-MX" sz="2000" b="1" dirty="0">
              <a:solidFill>
                <a:schemeClr val="bg1"/>
              </a:solidFill>
              <a:latin typeface="Arial" panose="020B0604020202020204" pitchFamily="34" charset="0"/>
              <a:cs typeface="Arial" panose="020B0604020202020204" pitchFamily="34" charset="0"/>
            </a:endParaRPr>
          </a:p>
        </p:txBody>
      </p:sp>
      <p:sp>
        <p:nvSpPr>
          <p:cNvPr id="20" name="TextBox 116">
            <a:extLst>
              <a:ext uri="{FF2B5EF4-FFF2-40B4-BE49-F238E27FC236}">
                <a16:creationId xmlns:a16="http://schemas.microsoft.com/office/drawing/2014/main" id="{C7C3CC3E-11C7-4154-99C2-E7251B0F89EF}"/>
              </a:ext>
            </a:extLst>
          </p:cNvPr>
          <p:cNvSpPr txBox="1">
            <a:spLocks noChangeArrowheads="1"/>
          </p:cNvSpPr>
          <p:nvPr/>
        </p:nvSpPr>
        <p:spPr bwMode="auto">
          <a:xfrm>
            <a:off x="4024591" y="1450361"/>
            <a:ext cx="1987648" cy="1173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600" dirty="0">
                <a:solidFill>
                  <a:schemeClr val="bg1"/>
                </a:solidFill>
                <a:latin typeface="Arial" panose="020B0604020202020204" pitchFamily="34" charset="0"/>
                <a:cs typeface="Arial" panose="020B0604020202020204" pitchFamily="34" charset="0"/>
              </a:rPr>
              <a:t>Lorem ipsum dolor sit amet, adipiscing elit. </a:t>
            </a:r>
          </a:p>
          <a:p>
            <a:pPr algn="ctr">
              <a:lnSpc>
                <a:spcPct val="110000"/>
              </a:lnSpc>
            </a:pPr>
            <a:endParaRPr lang="en-US" altLang="es-MX" sz="1600" dirty="0">
              <a:solidFill>
                <a:schemeClr val="bg1"/>
              </a:solidFill>
              <a:latin typeface="Arial" panose="020B0604020202020204" pitchFamily="34" charset="0"/>
              <a:cs typeface="Arial" panose="020B0604020202020204" pitchFamily="34" charset="0"/>
            </a:endParaRPr>
          </a:p>
        </p:txBody>
      </p:sp>
      <p:sp>
        <p:nvSpPr>
          <p:cNvPr id="21" name="TextBox 115">
            <a:extLst>
              <a:ext uri="{FF2B5EF4-FFF2-40B4-BE49-F238E27FC236}">
                <a16:creationId xmlns:a16="http://schemas.microsoft.com/office/drawing/2014/main" id="{8B1C1AB5-8ECA-48D2-8ED1-BFA9756EC07C}"/>
              </a:ext>
            </a:extLst>
          </p:cNvPr>
          <p:cNvSpPr txBox="1">
            <a:spLocks noChangeArrowheads="1"/>
          </p:cNvSpPr>
          <p:nvPr/>
        </p:nvSpPr>
        <p:spPr bwMode="auto">
          <a:xfrm>
            <a:off x="6506974" y="2804018"/>
            <a:ext cx="198358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000" b="1" dirty="0" err="1">
                <a:solidFill>
                  <a:schemeClr val="bg1"/>
                </a:solidFill>
                <a:latin typeface="Arial" panose="020B0604020202020204" pitchFamily="34" charset="0"/>
                <a:cs typeface="Arial" panose="020B0604020202020204" pitchFamily="34" charset="0"/>
              </a:rPr>
              <a:t>Your</a:t>
            </a:r>
            <a:r>
              <a:rPr lang="es-CO" altLang="es-MX" sz="2000" b="1" dirty="0">
                <a:solidFill>
                  <a:schemeClr val="bg1"/>
                </a:solidFill>
                <a:latin typeface="Arial" panose="020B0604020202020204" pitchFamily="34" charset="0"/>
                <a:cs typeface="Arial" panose="020B0604020202020204" pitchFamily="34" charset="0"/>
              </a:rPr>
              <a:t> Title Here</a:t>
            </a:r>
            <a:endParaRPr lang="id-ID" altLang="es-MX" sz="2000" b="1" dirty="0">
              <a:solidFill>
                <a:schemeClr val="bg1"/>
              </a:solidFill>
              <a:latin typeface="Arial" panose="020B0604020202020204" pitchFamily="34" charset="0"/>
              <a:cs typeface="Arial" panose="020B0604020202020204" pitchFamily="34" charset="0"/>
            </a:endParaRPr>
          </a:p>
        </p:txBody>
      </p:sp>
      <p:sp>
        <p:nvSpPr>
          <p:cNvPr id="22" name="TextBox 116">
            <a:extLst>
              <a:ext uri="{FF2B5EF4-FFF2-40B4-BE49-F238E27FC236}">
                <a16:creationId xmlns:a16="http://schemas.microsoft.com/office/drawing/2014/main" id="{2F4E9648-8865-4278-8DEA-99146A72AA8F}"/>
              </a:ext>
            </a:extLst>
          </p:cNvPr>
          <p:cNvSpPr txBox="1">
            <a:spLocks noChangeArrowheads="1"/>
          </p:cNvSpPr>
          <p:nvPr/>
        </p:nvSpPr>
        <p:spPr bwMode="auto">
          <a:xfrm>
            <a:off x="6502911" y="3265195"/>
            <a:ext cx="1987648" cy="1173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600" dirty="0">
                <a:solidFill>
                  <a:schemeClr val="bg1"/>
                </a:solidFill>
                <a:latin typeface="Arial" panose="020B0604020202020204" pitchFamily="34" charset="0"/>
                <a:cs typeface="Arial" panose="020B0604020202020204" pitchFamily="34" charset="0"/>
              </a:rPr>
              <a:t>Lorem ipsum dolor sit amet, adipiscing elit. </a:t>
            </a:r>
          </a:p>
          <a:p>
            <a:pPr algn="ctr">
              <a:lnSpc>
                <a:spcPct val="110000"/>
              </a:lnSpc>
            </a:pPr>
            <a:endParaRPr lang="en-US" altLang="es-MX" sz="1600" dirty="0">
              <a:solidFill>
                <a:schemeClr val="bg1"/>
              </a:solidFill>
              <a:latin typeface="Arial" panose="020B0604020202020204" pitchFamily="34" charset="0"/>
              <a:cs typeface="Arial" panose="020B0604020202020204" pitchFamily="34" charset="0"/>
            </a:endParaRPr>
          </a:p>
        </p:txBody>
      </p:sp>
      <p:sp>
        <p:nvSpPr>
          <p:cNvPr id="23" name="TextBox 115">
            <a:extLst>
              <a:ext uri="{FF2B5EF4-FFF2-40B4-BE49-F238E27FC236}">
                <a16:creationId xmlns:a16="http://schemas.microsoft.com/office/drawing/2014/main" id="{45242FF6-9283-4203-A33F-0A48C5800960}"/>
              </a:ext>
            </a:extLst>
          </p:cNvPr>
          <p:cNvSpPr txBox="1">
            <a:spLocks noChangeArrowheads="1"/>
          </p:cNvSpPr>
          <p:nvPr/>
        </p:nvSpPr>
        <p:spPr bwMode="auto">
          <a:xfrm>
            <a:off x="4046163" y="4519970"/>
            <a:ext cx="198358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000" b="1" dirty="0" err="1">
                <a:solidFill>
                  <a:schemeClr val="bg1"/>
                </a:solidFill>
                <a:latin typeface="Arial" panose="020B0604020202020204" pitchFamily="34" charset="0"/>
                <a:cs typeface="Arial" panose="020B0604020202020204" pitchFamily="34" charset="0"/>
              </a:rPr>
              <a:t>Your</a:t>
            </a:r>
            <a:r>
              <a:rPr lang="es-CO" altLang="es-MX" sz="2000" b="1" dirty="0">
                <a:solidFill>
                  <a:schemeClr val="bg1"/>
                </a:solidFill>
                <a:latin typeface="Arial" panose="020B0604020202020204" pitchFamily="34" charset="0"/>
                <a:cs typeface="Arial" panose="020B0604020202020204" pitchFamily="34" charset="0"/>
              </a:rPr>
              <a:t> Title Here</a:t>
            </a:r>
            <a:endParaRPr lang="id-ID" altLang="es-MX" sz="2000" b="1" dirty="0">
              <a:solidFill>
                <a:schemeClr val="bg1"/>
              </a:solidFill>
              <a:latin typeface="Arial" panose="020B0604020202020204" pitchFamily="34" charset="0"/>
              <a:cs typeface="Arial" panose="020B0604020202020204" pitchFamily="34" charset="0"/>
            </a:endParaRPr>
          </a:p>
        </p:txBody>
      </p:sp>
      <p:sp>
        <p:nvSpPr>
          <p:cNvPr id="24" name="TextBox 116">
            <a:extLst>
              <a:ext uri="{FF2B5EF4-FFF2-40B4-BE49-F238E27FC236}">
                <a16:creationId xmlns:a16="http://schemas.microsoft.com/office/drawing/2014/main" id="{EACCC769-866E-4AE2-82FF-41DB9EEF85CB}"/>
              </a:ext>
            </a:extLst>
          </p:cNvPr>
          <p:cNvSpPr txBox="1">
            <a:spLocks noChangeArrowheads="1"/>
          </p:cNvSpPr>
          <p:nvPr/>
        </p:nvSpPr>
        <p:spPr bwMode="auto">
          <a:xfrm>
            <a:off x="4042100" y="4981147"/>
            <a:ext cx="1987648" cy="1173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600" dirty="0">
                <a:solidFill>
                  <a:schemeClr val="bg1"/>
                </a:solidFill>
                <a:latin typeface="Arial" panose="020B0604020202020204" pitchFamily="34" charset="0"/>
                <a:cs typeface="Arial" panose="020B0604020202020204" pitchFamily="34" charset="0"/>
              </a:rPr>
              <a:t>Lorem ipsum dolor sit amet, adipiscing elit. </a:t>
            </a:r>
          </a:p>
          <a:p>
            <a:pPr algn="ctr">
              <a:lnSpc>
                <a:spcPct val="110000"/>
              </a:lnSpc>
            </a:pPr>
            <a:endParaRPr lang="en-US" altLang="es-MX" sz="1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6017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1115E39E-B4B8-4CAB-85A2-533358204066}"/>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a:xfrm flipH="1">
            <a:off x="-55166" y="0"/>
            <a:ext cx="12323365" cy="6858000"/>
          </a:xfrm>
        </p:spPr>
      </p:pic>
      <p:sp>
        <p:nvSpPr>
          <p:cNvPr id="16" name="Rectángulo 15">
            <a:extLst>
              <a:ext uri="{FF2B5EF4-FFF2-40B4-BE49-F238E27FC236}">
                <a16:creationId xmlns:a16="http://schemas.microsoft.com/office/drawing/2014/main" id="{C3E54FA3-F854-4A5B-BED2-0A93AA93BE18}"/>
              </a:ext>
            </a:extLst>
          </p:cNvPr>
          <p:cNvSpPr/>
          <p:nvPr/>
        </p:nvSpPr>
        <p:spPr>
          <a:xfrm>
            <a:off x="-55167" y="0"/>
            <a:ext cx="12323365" cy="6858000"/>
          </a:xfrm>
          <a:prstGeom prst="rect">
            <a:avLst/>
          </a:prstGeom>
          <a:solidFill>
            <a:srgbClr val="19432F">
              <a:alpha val="6980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46" descr="iPhone6_mockup_front_white.png">
            <a:extLst>
              <a:ext uri="{FF2B5EF4-FFF2-40B4-BE49-F238E27FC236}">
                <a16:creationId xmlns:a16="http://schemas.microsoft.com/office/drawing/2014/main" id="{6DD8900C-5986-4A14-AE07-4B4A56F1E6AC}"/>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6045200" y="1262243"/>
            <a:ext cx="4690713" cy="7340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Marcador de posición de imagen 17">
            <a:extLst>
              <a:ext uri="{FF2B5EF4-FFF2-40B4-BE49-F238E27FC236}">
                <a16:creationId xmlns:a16="http://schemas.microsoft.com/office/drawing/2014/main" id="{391C6228-1F4F-4623-856F-3602F5E2B48E}"/>
              </a:ext>
            </a:extLst>
          </p:cNvPr>
          <p:cNvPicPr>
            <a:picLocks noGrp="1" noChangeAspect="1"/>
          </p:cNvPicPr>
          <p:nvPr>
            <p:ph type="pic" sz="quarter" idx="10"/>
          </p:nvPr>
        </p:nvPicPr>
        <p:blipFill>
          <a:blip r:embed="rId4" cstate="email">
            <a:extLst>
              <a:ext uri="{28A0092B-C50C-407E-A947-70E740481C1C}">
                <a14:useLocalDpi xmlns:a14="http://schemas.microsoft.com/office/drawing/2010/main"/>
              </a:ext>
            </a:extLst>
          </a:blip>
          <a:srcRect/>
          <a:stretch>
            <a:fillRect/>
          </a:stretch>
        </p:blipFill>
        <p:spPr/>
      </p:pic>
      <p:sp>
        <p:nvSpPr>
          <p:cNvPr id="19" name="CuadroTexto 18">
            <a:extLst>
              <a:ext uri="{FF2B5EF4-FFF2-40B4-BE49-F238E27FC236}">
                <a16:creationId xmlns:a16="http://schemas.microsoft.com/office/drawing/2014/main" id="{A9502A20-EC37-4A1F-994A-9155F59C574B}"/>
              </a:ext>
            </a:extLst>
          </p:cNvPr>
          <p:cNvSpPr txBox="1"/>
          <p:nvPr/>
        </p:nvSpPr>
        <p:spPr>
          <a:xfrm>
            <a:off x="1219200" y="1483320"/>
            <a:ext cx="3657600" cy="923330"/>
          </a:xfrm>
          <a:prstGeom prst="rect">
            <a:avLst/>
          </a:prstGeom>
          <a:noFill/>
        </p:spPr>
        <p:txBody>
          <a:bodyPr wrap="square" rtlCol="0">
            <a:spAutoFit/>
          </a:bodyPr>
          <a:lstStyle/>
          <a:p>
            <a:r>
              <a:rPr lang="en-US" sz="5400" dirty="0">
                <a:solidFill>
                  <a:schemeClr val="bg1"/>
                </a:solidFill>
                <a:latin typeface="Arial Black" panose="020B0A04020102020204" pitchFamily="34" charset="0"/>
              </a:rPr>
              <a:t>THANKS</a:t>
            </a:r>
          </a:p>
        </p:txBody>
      </p:sp>
      <p:grpSp>
        <p:nvGrpSpPr>
          <p:cNvPr id="20" name="Group 64">
            <a:extLst>
              <a:ext uri="{FF2B5EF4-FFF2-40B4-BE49-F238E27FC236}">
                <a16:creationId xmlns:a16="http://schemas.microsoft.com/office/drawing/2014/main" id="{2CE5E7D1-B7E2-4BA3-B10D-D836D3308465}"/>
              </a:ext>
            </a:extLst>
          </p:cNvPr>
          <p:cNvGrpSpPr>
            <a:grpSpLocks/>
          </p:cNvGrpSpPr>
          <p:nvPr/>
        </p:nvGrpSpPr>
        <p:grpSpPr bwMode="auto">
          <a:xfrm>
            <a:off x="2531222" y="4339530"/>
            <a:ext cx="1281907" cy="380207"/>
            <a:chOff x="2315487" y="10721814"/>
            <a:chExt cx="2562325" cy="760766"/>
          </a:xfrm>
          <a:solidFill>
            <a:srgbClr val="FFC000"/>
          </a:solidFill>
        </p:grpSpPr>
        <p:sp>
          <p:nvSpPr>
            <p:cNvPr id="21" name="Freeform 312">
              <a:extLst>
                <a:ext uri="{FF2B5EF4-FFF2-40B4-BE49-F238E27FC236}">
                  <a16:creationId xmlns:a16="http://schemas.microsoft.com/office/drawing/2014/main" id="{F0A089B8-123A-4935-A086-CFA8D964BEDC}"/>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22" name="Freeform 317">
              <a:extLst>
                <a:ext uri="{FF2B5EF4-FFF2-40B4-BE49-F238E27FC236}">
                  <a16:creationId xmlns:a16="http://schemas.microsoft.com/office/drawing/2014/main" id="{BF0577AC-B360-4050-B06F-C9C7BBABEDFF}"/>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23" name="Group 68">
              <a:extLst>
                <a:ext uri="{FF2B5EF4-FFF2-40B4-BE49-F238E27FC236}">
                  <a16:creationId xmlns:a16="http://schemas.microsoft.com/office/drawing/2014/main" id="{BFE90CA0-B6B6-4897-BB5D-07AEB0F1CB52}"/>
                </a:ext>
              </a:extLst>
            </p:cNvPr>
            <p:cNvGrpSpPr>
              <a:grpSpLocks/>
            </p:cNvGrpSpPr>
            <p:nvPr/>
          </p:nvGrpSpPr>
          <p:grpSpPr bwMode="auto">
            <a:xfrm>
              <a:off x="3215073" y="10726581"/>
              <a:ext cx="756797" cy="755999"/>
              <a:chOff x="7408018" y="7017268"/>
              <a:chExt cx="1340715" cy="1339301"/>
            </a:xfrm>
            <a:grpFill/>
          </p:grpSpPr>
          <p:sp>
            <p:nvSpPr>
              <p:cNvPr id="24" name="Freeform 16">
                <a:extLst>
                  <a:ext uri="{FF2B5EF4-FFF2-40B4-BE49-F238E27FC236}">
                    <a16:creationId xmlns:a16="http://schemas.microsoft.com/office/drawing/2014/main" id="{0DFE6B35-29DF-406B-AC5E-BB589F2B01EE}"/>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25" name="Oval 74">
                <a:extLst>
                  <a:ext uri="{FF2B5EF4-FFF2-40B4-BE49-F238E27FC236}">
                    <a16:creationId xmlns:a16="http://schemas.microsoft.com/office/drawing/2014/main" id="{C67A2B6E-6644-48AF-884E-E25468F65926}"/>
                  </a:ext>
                </a:extLst>
              </p:cNvPr>
              <p:cNvSpPr/>
              <p:nvPr/>
            </p:nvSpPr>
            <p:spPr>
              <a:xfrm>
                <a:off x="7408018" y="7017268"/>
                <a:ext cx="1340715" cy="1339301"/>
              </a:xfrm>
              <a:prstGeom prst="ellipse">
                <a:avLst/>
              </a:prstGeom>
              <a:noFill/>
              <a:ln w="28575" cmpd="sng">
                <a:solidFill>
                  <a:srgbClr val="FFC000"/>
                </a:solidFill>
              </a:ln>
              <a:effectLst/>
            </p:spPr>
            <p:style>
              <a:lnRef idx="1">
                <a:schemeClr val="accent1"/>
              </a:lnRef>
              <a:fillRef idx="3">
                <a:schemeClr val="accent1"/>
              </a:fillRef>
              <a:effectRef idx="2">
                <a:schemeClr val="accent1"/>
              </a:effectRef>
              <a:fontRef idx="minor">
                <a:schemeClr val="lt1"/>
              </a:fontRef>
            </p:style>
            <p:txBody>
              <a:bodyPr anchor="ctr"/>
              <a:lstStyle/>
              <a:p>
                <a:pPr defTabSz="914217">
                  <a:defRPr/>
                </a:pPr>
                <a:endParaRPr lang="en-US" sz="2200" dirty="0">
                  <a:solidFill>
                    <a:schemeClr val="tx1"/>
                  </a:solidFill>
                  <a:cs typeface="Lato Light"/>
                </a:endParaRPr>
              </a:p>
            </p:txBody>
          </p:sp>
        </p:grpSp>
      </p:grpSp>
      <p:grpSp>
        <p:nvGrpSpPr>
          <p:cNvPr id="26" name="Grupo 25">
            <a:extLst>
              <a:ext uri="{FF2B5EF4-FFF2-40B4-BE49-F238E27FC236}">
                <a16:creationId xmlns:a16="http://schemas.microsoft.com/office/drawing/2014/main" id="{5DFFCECE-452B-4218-BADE-256E9413BDB4}"/>
              </a:ext>
            </a:extLst>
          </p:cNvPr>
          <p:cNvGrpSpPr/>
          <p:nvPr/>
        </p:nvGrpSpPr>
        <p:grpSpPr>
          <a:xfrm>
            <a:off x="1444845" y="2533647"/>
            <a:ext cx="1559296" cy="1522406"/>
            <a:chOff x="6502457" y="2952553"/>
            <a:chExt cx="1559296" cy="1522406"/>
          </a:xfrm>
        </p:grpSpPr>
        <p:sp>
          <p:nvSpPr>
            <p:cNvPr id="27" name="Rectangle 58">
              <a:extLst>
                <a:ext uri="{FF2B5EF4-FFF2-40B4-BE49-F238E27FC236}">
                  <a16:creationId xmlns:a16="http://schemas.microsoft.com/office/drawing/2014/main" id="{4AE2F9E3-F8D3-4BA7-8035-63F4E1DFA87E}"/>
                </a:ext>
              </a:extLst>
            </p:cNvPr>
            <p:cNvSpPr>
              <a:spLocks noChangeArrowheads="1"/>
            </p:cNvSpPr>
            <p:nvPr/>
          </p:nvSpPr>
          <p:spPr bwMode="auto">
            <a:xfrm>
              <a:off x="6735026" y="2952553"/>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28" name="Rectangle 59">
              <a:extLst>
                <a:ext uri="{FF2B5EF4-FFF2-40B4-BE49-F238E27FC236}">
                  <a16:creationId xmlns:a16="http://schemas.microsoft.com/office/drawing/2014/main" id="{775853BC-BD5C-4EC6-88F5-96D80E98F4FB}"/>
                </a:ext>
              </a:extLst>
            </p:cNvPr>
            <p:cNvSpPr>
              <a:spLocks noChangeArrowheads="1"/>
            </p:cNvSpPr>
            <p:nvPr/>
          </p:nvSpPr>
          <p:spPr bwMode="auto">
            <a:xfrm>
              <a:off x="6722326" y="3531085"/>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29" name="Rectangle 60">
              <a:extLst>
                <a:ext uri="{FF2B5EF4-FFF2-40B4-BE49-F238E27FC236}">
                  <a16:creationId xmlns:a16="http://schemas.microsoft.com/office/drawing/2014/main" id="{ED7C37BC-C0B2-4324-9C8F-0A4C944CF50C}"/>
                </a:ext>
              </a:extLst>
            </p:cNvPr>
            <p:cNvSpPr>
              <a:spLocks noChangeArrowheads="1"/>
            </p:cNvSpPr>
            <p:nvPr/>
          </p:nvSpPr>
          <p:spPr bwMode="auto">
            <a:xfrm>
              <a:off x="6722326" y="4105647"/>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30" name="Freeform 161">
              <a:extLst>
                <a:ext uri="{FF2B5EF4-FFF2-40B4-BE49-F238E27FC236}">
                  <a16:creationId xmlns:a16="http://schemas.microsoft.com/office/drawing/2014/main" id="{6F8A56FD-7DD2-4774-BB7A-752D9BBBB1A2}"/>
                </a:ext>
              </a:extLst>
            </p:cNvPr>
            <p:cNvSpPr>
              <a:spLocks noChangeArrowheads="1"/>
            </p:cNvSpPr>
            <p:nvPr/>
          </p:nvSpPr>
          <p:spPr bwMode="auto">
            <a:xfrm>
              <a:off x="6521507" y="3049391"/>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solidFill>
                  <a:schemeClr val="bg1"/>
                </a:solidFill>
              </a:endParaRPr>
            </a:p>
          </p:txBody>
        </p:sp>
        <p:sp>
          <p:nvSpPr>
            <p:cNvPr id="31" name="Freeform 185">
              <a:extLst>
                <a:ext uri="{FF2B5EF4-FFF2-40B4-BE49-F238E27FC236}">
                  <a16:creationId xmlns:a16="http://schemas.microsoft.com/office/drawing/2014/main" id="{1751F626-69F8-4C6E-AB9B-C47554F93B62}"/>
                </a:ext>
              </a:extLst>
            </p:cNvPr>
            <p:cNvSpPr>
              <a:spLocks noChangeArrowheads="1"/>
            </p:cNvSpPr>
            <p:nvPr/>
          </p:nvSpPr>
          <p:spPr bwMode="auto">
            <a:xfrm>
              <a:off x="6504838" y="3631097"/>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a:solidFill>
                  <a:schemeClr val="bg1"/>
                </a:solidFill>
              </a:endParaRPr>
            </a:p>
          </p:txBody>
        </p:sp>
        <p:sp>
          <p:nvSpPr>
            <p:cNvPr id="32" name="Freeform 178">
              <a:extLst>
                <a:ext uri="{FF2B5EF4-FFF2-40B4-BE49-F238E27FC236}">
                  <a16:creationId xmlns:a16="http://schemas.microsoft.com/office/drawing/2014/main" id="{D163787D-F519-4243-92E3-EF822517E7D3}"/>
                </a:ext>
              </a:extLst>
            </p:cNvPr>
            <p:cNvSpPr>
              <a:spLocks noChangeArrowheads="1"/>
            </p:cNvSpPr>
            <p:nvPr/>
          </p:nvSpPr>
          <p:spPr bwMode="auto">
            <a:xfrm>
              <a:off x="6502457"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accent3"/>
            </a:solidFill>
            <a:ln>
              <a:noFill/>
            </a:ln>
            <a:effectLst/>
          </p:spPr>
          <p:txBody>
            <a:bodyPr wrap="none" lIns="45716" tIns="22858" rIns="45716" bIns="22858" anchor="ctr"/>
            <a:lstStyle/>
            <a:p>
              <a:pPr defTabSz="914217">
                <a:defRPr/>
              </a:pPr>
              <a:endParaRPr lang="en-US" sz="900">
                <a:solidFill>
                  <a:schemeClr val="bg1"/>
                </a:solidFill>
              </a:endParaRPr>
            </a:p>
          </p:txBody>
        </p:sp>
      </p:grpSp>
      <p:sp>
        <p:nvSpPr>
          <p:cNvPr id="33" name="CuadroTexto 32">
            <a:extLst>
              <a:ext uri="{FF2B5EF4-FFF2-40B4-BE49-F238E27FC236}">
                <a16:creationId xmlns:a16="http://schemas.microsoft.com/office/drawing/2014/main" id="{BB122671-3189-4616-965F-5613ABE3E62E}"/>
              </a:ext>
            </a:extLst>
          </p:cNvPr>
          <p:cNvSpPr txBox="1"/>
          <p:nvPr/>
        </p:nvSpPr>
        <p:spPr>
          <a:xfrm>
            <a:off x="551543" y="6365519"/>
            <a:ext cx="5544457" cy="369332"/>
          </a:xfrm>
          <a:prstGeom prst="rect">
            <a:avLst/>
          </a:prstGeom>
          <a:noFill/>
        </p:spPr>
        <p:txBody>
          <a:bodyPr wrap="square" rtlCol="0">
            <a:spAutoFit/>
          </a:bodyPr>
          <a:lstStyle/>
          <a:p>
            <a:pPr algn="ctr"/>
            <a:r>
              <a:rPr lang="en-US" dirty="0">
                <a:solidFill>
                  <a:schemeClr val="bg1"/>
                </a:solidFill>
                <a:hlinkClick r:id="rId5">
                  <a:extLst>
                    <a:ext uri="{A12FA001-AC4F-418D-AE19-62706E023703}">
                      <ahyp:hlinkClr xmlns:ahyp="http://schemas.microsoft.com/office/drawing/2018/hyperlinkcolor" val="tx"/>
                    </a:ext>
                  </a:extLst>
                </a:hlinkClick>
              </a:rPr>
              <a:t>https://free-powerpoint-templates-download.com/</a:t>
            </a:r>
            <a:endParaRPr lang="en-US" dirty="0">
              <a:solidFill>
                <a:schemeClr val="bg1"/>
              </a:solidFill>
            </a:endParaRPr>
          </a:p>
        </p:txBody>
      </p:sp>
    </p:spTree>
    <p:extLst>
      <p:ext uri="{BB962C8B-B14F-4D97-AF65-F5344CB8AC3E}">
        <p14:creationId xmlns:p14="http://schemas.microsoft.com/office/powerpoint/2010/main" val="1741202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19432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bg1"/>
                </a:solidFill>
                <a:latin typeface="Lato Black" panose="020F0A02020204030203" pitchFamily="34" charset="0"/>
              </a:rPr>
              <a:t>THANKS FOR DOWNLOADING THESE TEMPLATES! </a:t>
            </a:r>
            <a:br>
              <a:rPr kumimoji="1" lang="en-US" altLang="ja-JP" sz="2000" b="1" dirty="0">
                <a:solidFill>
                  <a:schemeClr val="bg1"/>
                </a:solidFill>
                <a:latin typeface="Lato Light" panose="020F0302020204030203" pitchFamily="34" charset="0"/>
              </a:rPr>
            </a:br>
            <a:r>
              <a:rPr kumimoji="1" lang="en-US" altLang="ja-JP" sz="2400" dirty="0">
                <a:solidFill>
                  <a:schemeClr val="bg1"/>
                </a:solidFill>
                <a:latin typeface="Lato Light" panose="020F0302020204030203" pitchFamily="34" charset="0"/>
              </a:rPr>
              <a:t>Find even more free templates at </a:t>
            </a:r>
            <a:endParaRPr kumimoji="1" lang="en-US" altLang="ja-JP" sz="2000"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Hexágono 108">
            <a:extLst>
              <a:ext uri="{FF2B5EF4-FFF2-40B4-BE49-F238E27FC236}">
                <a16:creationId xmlns:a16="http://schemas.microsoft.com/office/drawing/2014/main" id="{DFEDC362-F581-4CD9-8CA2-F8EC509934C4}"/>
              </a:ext>
            </a:extLst>
          </p:cNvPr>
          <p:cNvSpPr/>
          <p:nvPr/>
        </p:nvSpPr>
        <p:spPr>
          <a:xfrm rot="16200000">
            <a:off x="2599783" y="582838"/>
            <a:ext cx="6640213" cy="5724321"/>
          </a:xfrm>
          <a:prstGeom prst="hexagon">
            <a:avLst/>
          </a:prstGeom>
          <a:solidFill>
            <a:schemeClr val="bg1"/>
          </a:solidFill>
          <a:ln w="76200">
            <a:solidFill>
              <a:srgbClr val="F2B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264" name="Marcador de posición de imagen 11263">
            <a:extLst>
              <a:ext uri="{FF2B5EF4-FFF2-40B4-BE49-F238E27FC236}">
                <a16:creationId xmlns:a16="http://schemas.microsoft.com/office/drawing/2014/main" id="{F1B18233-5473-462A-8B35-D4F496B8AAE9}"/>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cxnSp>
        <p:nvCxnSpPr>
          <p:cNvPr id="111" name="Conector recto 110">
            <a:extLst>
              <a:ext uri="{FF2B5EF4-FFF2-40B4-BE49-F238E27FC236}">
                <a16:creationId xmlns:a16="http://schemas.microsoft.com/office/drawing/2014/main" id="{986AE9F3-8FE6-4B14-8BEE-723F3F0E499E}"/>
              </a:ext>
            </a:extLst>
          </p:cNvPr>
          <p:cNvCxnSpPr>
            <a:cxnSpLocks/>
          </p:cNvCxnSpPr>
          <p:nvPr/>
        </p:nvCxnSpPr>
        <p:spPr>
          <a:xfrm flipH="1">
            <a:off x="3800475" y="257175"/>
            <a:ext cx="1843088" cy="938213"/>
          </a:xfrm>
          <a:prstGeom prst="line">
            <a:avLst/>
          </a:prstGeom>
          <a:ln w="76200">
            <a:solidFill>
              <a:srgbClr val="F2B300"/>
            </a:solidFill>
          </a:ln>
        </p:spPr>
        <p:style>
          <a:lnRef idx="1">
            <a:schemeClr val="accent1"/>
          </a:lnRef>
          <a:fillRef idx="0">
            <a:schemeClr val="accent1"/>
          </a:fillRef>
          <a:effectRef idx="0">
            <a:schemeClr val="accent1"/>
          </a:effectRef>
          <a:fontRef idx="minor">
            <a:schemeClr val="tx1"/>
          </a:fontRef>
        </p:style>
      </p:cxnSp>
      <p:cxnSp>
        <p:nvCxnSpPr>
          <p:cNvPr id="116" name="Conector recto 115">
            <a:extLst>
              <a:ext uri="{FF2B5EF4-FFF2-40B4-BE49-F238E27FC236}">
                <a16:creationId xmlns:a16="http://schemas.microsoft.com/office/drawing/2014/main" id="{1F08C3D0-EFFF-42E2-A457-B1FF6B712337}"/>
              </a:ext>
            </a:extLst>
          </p:cNvPr>
          <p:cNvCxnSpPr>
            <a:cxnSpLocks/>
          </p:cNvCxnSpPr>
          <p:nvPr/>
        </p:nvCxnSpPr>
        <p:spPr>
          <a:xfrm flipH="1">
            <a:off x="6286497" y="5653088"/>
            <a:ext cx="1854997" cy="926306"/>
          </a:xfrm>
          <a:prstGeom prst="line">
            <a:avLst/>
          </a:prstGeom>
          <a:ln w="76200">
            <a:solidFill>
              <a:srgbClr val="F2B300"/>
            </a:solidFill>
          </a:ln>
        </p:spPr>
        <p:style>
          <a:lnRef idx="1">
            <a:schemeClr val="accent1"/>
          </a:lnRef>
          <a:fillRef idx="0">
            <a:schemeClr val="accent1"/>
          </a:fillRef>
          <a:effectRef idx="0">
            <a:schemeClr val="accent1"/>
          </a:effectRef>
          <a:fontRef idx="minor">
            <a:schemeClr val="tx1"/>
          </a:fontRef>
        </p:style>
      </p:cxnSp>
      <p:sp>
        <p:nvSpPr>
          <p:cNvPr id="120" name="CuadroTexto 119">
            <a:extLst>
              <a:ext uri="{FF2B5EF4-FFF2-40B4-BE49-F238E27FC236}">
                <a16:creationId xmlns:a16="http://schemas.microsoft.com/office/drawing/2014/main" id="{D114AEFF-E4B0-4C12-8F2C-184EC44294EE}"/>
              </a:ext>
            </a:extLst>
          </p:cNvPr>
          <p:cNvSpPr txBox="1"/>
          <p:nvPr/>
        </p:nvSpPr>
        <p:spPr>
          <a:xfrm>
            <a:off x="2600530" y="3428999"/>
            <a:ext cx="6733971" cy="659476"/>
          </a:xfrm>
          <a:prstGeom prst="rect">
            <a:avLst/>
          </a:prstGeom>
          <a:noFill/>
        </p:spPr>
        <p:txBody>
          <a:bodyPr wrap="square" rtlCol="0">
            <a:spAutoFit/>
          </a:bodyPr>
          <a:lstStyle/>
          <a:p>
            <a:pPr algn="ctr">
              <a:lnSpc>
                <a:spcPts val="4000"/>
              </a:lnSpc>
            </a:pPr>
            <a:r>
              <a:rPr lang="en-US" sz="5400" b="1" dirty="0">
                <a:solidFill>
                  <a:schemeClr val="bg1"/>
                </a:solidFill>
                <a:latin typeface="Arial Black" panose="020B0A04020102020204" pitchFamily="34" charset="0"/>
              </a:rPr>
              <a:t>POWRPOINT</a:t>
            </a:r>
            <a:endParaRPr lang="en-US" sz="5400" b="1" dirty="0">
              <a:latin typeface="Arial Black" panose="020B0A04020102020204" pitchFamily="34" charset="0"/>
            </a:endParaRPr>
          </a:p>
        </p:txBody>
      </p:sp>
      <p:sp>
        <p:nvSpPr>
          <p:cNvPr id="121" name="CuadroTexto 120">
            <a:extLst>
              <a:ext uri="{FF2B5EF4-FFF2-40B4-BE49-F238E27FC236}">
                <a16:creationId xmlns:a16="http://schemas.microsoft.com/office/drawing/2014/main" id="{60AD839B-55E2-4181-99F1-F431BB0402E2}"/>
              </a:ext>
            </a:extLst>
          </p:cNvPr>
          <p:cNvSpPr txBox="1"/>
          <p:nvPr/>
        </p:nvSpPr>
        <p:spPr>
          <a:xfrm>
            <a:off x="3057729" y="4048076"/>
            <a:ext cx="5724322" cy="639214"/>
          </a:xfrm>
          <a:prstGeom prst="rect">
            <a:avLst/>
          </a:prstGeom>
          <a:noFill/>
        </p:spPr>
        <p:txBody>
          <a:bodyPr wrap="square" rtlCol="0">
            <a:spAutoFit/>
          </a:bodyPr>
          <a:lstStyle/>
          <a:p>
            <a:pPr algn="ctr">
              <a:lnSpc>
                <a:spcPts val="4000"/>
              </a:lnSpc>
            </a:pPr>
            <a:r>
              <a:rPr lang="en-US" sz="4800" b="1" dirty="0">
                <a:latin typeface="Arial Black" panose="020B0A04020102020204" pitchFamily="34" charset="0"/>
              </a:rPr>
              <a:t>TEMPLATE</a:t>
            </a:r>
            <a:endParaRPr lang="en-US" sz="5400" b="1" dirty="0">
              <a:latin typeface="Arial Black" panose="020B0A04020102020204" pitchFamily="34" charset="0"/>
            </a:endParaRPr>
          </a:p>
        </p:txBody>
      </p:sp>
      <p:sp>
        <p:nvSpPr>
          <p:cNvPr id="123" name="CuadroTexto 122">
            <a:extLst>
              <a:ext uri="{FF2B5EF4-FFF2-40B4-BE49-F238E27FC236}">
                <a16:creationId xmlns:a16="http://schemas.microsoft.com/office/drawing/2014/main" id="{3C45A610-3CBB-4369-8230-094514A2BAAF}"/>
              </a:ext>
            </a:extLst>
          </p:cNvPr>
          <p:cNvSpPr txBox="1"/>
          <p:nvPr/>
        </p:nvSpPr>
        <p:spPr>
          <a:xfrm>
            <a:off x="271971" y="197643"/>
            <a:ext cx="4374051" cy="400110"/>
          </a:xfrm>
          <a:prstGeom prst="rect">
            <a:avLst/>
          </a:prstGeom>
          <a:noFill/>
        </p:spPr>
        <p:txBody>
          <a:bodyPr wrap="square" rtlCol="0">
            <a:spAutoFit/>
          </a:bodyPr>
          <a:lstStyle/>
          <a:p>
            <a:r>
              <a:rPr lang="en-US" sz="2000" b="1" dirty="0">
                <a:latin typeface="Arial Black" panose="020B0A04020102020204" pitchFamily="34" charset="0"/>
              </a:rPr>
              <a:t>COMPANY NAME</a:t>
            </a:r>
          </a:p>
        </p:txBody>
      </p:sp>
      <p:sp>
        <p:nvSpPr>
          <p:cNvPr id="10" name="CuadroTexto 9">
            <a:extLst>
              <a:ext uri="{FF2B5EF4-FFF2-40B4-BE49-F238E27FC236}">
                <a16:creationId xmlns:a16="http://schemas.microsoft.com/office/drawing/2014/main" id="{AFA0E796-E034-4DB0-BF6F-9548382CF05E}"/>
              </a:ext>
            </a:extLst>
          </p:cNvPr>
          <p:cNvSpPr txBox="1"/>
          <p:nvPr/>
        </p:nvSpPr>
        <p:spPr>
          <a:xfrm>
            <a:off x="6647543" y="6363776"/>
            <a:ext cx="5544457" cy="369332"/>
          </a:xfrm>
          <a:prstGeom prst="rect">
            <a:avLst/>
          </a:prstGeom>
          <a:noFill/>
        </p:spPr>
        <p:txBody>
          <a:bodyPr wrap="square" rtlCol="0">
            <a:spAutoFit/>
          </a:bodyPr>
          <a:lstStyle/>
          <a:p>
            <a:pPr algn="r"/>
            <a:r>
              <a:rPr lang="en-US" dirty="0">
                <a:solidFill>
                  <a:srgbClr val="48606F"/>
                </a:solidFill>
              </a:rPr>
              <a:t>www.free-powerpoint-templastes-download.com</a:t>
            </a:r>
          </a:p>
        </p:txBody>
      </p:sp>
    </p:spTree>
    <p:extLst>
      <p:ext uri="{BB962C8B-B14F-4D97-AF65-F5344CB8AC3E}">
        <p14:creationId xmlns:p14="http://schemas.microsoft.com/office/powerpoint/2010/main" val="127866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ítulo 27">
            <a:extLst>
              <a:ext uri="{FF2B5EF4-FFF2-40B4-BE49-F238E27FC236}">
                <a16:creationId xmlns:a16="http://schemas.microsoft.com/office/drawing/2014/main" id="{3FA780DD-786D-49B8-A0EC-003916FC6743}"/>
              </a:ext>
            </a:extLst>
          </p:cNvPr>
          <p:cNvSpPr>
            <a:spLocks noGrp="1"/>
          </p:cNvSpPr>
          <p:nvPr>
            <p:ph type="title"/>
          </p:nvPr>
        </p:nvSpPr>
        <p:spPr/>
        <p:txBody>
          <a:bodyPr/>
          <a:lstStyle/>
          <a:p>
            <a:r>
              <a:rPr lang="es-CO" dirty="0"/>
              <a:t>YOUR TITLE </a:t>
            </a:r>
            <a:r>
              <a:rPr lang="es-CO" dirty="0">
                <a:solidFill>
                  <a:srgbClr val="F2B300"/>
                </a:solidFill>
              </a:rPr>
              <a:t>HERE</a:t>
            </a:r>
            <a:endParaRPr lang="en-US" dirty="0">
              <a:solidFill>
                <a:srgbClr val="F2B300"/>
              </a:solidFill>
            </a:endParaRPr>
          </a:p>
        </p:txBody>
      </p:sp>
      <p:sp>
        <p:nvSpPr>
          <p:cNvPr id="29" name="Marcador de texto 28">
            <a:extLst>
              <a:ext uri="{FF2B5EF4-FFF2-40B4-BE49-F238E27FC236}">
                <a16:creationId xmlns:a16="http://schemas.microsoft.com/office/drawing/2014/main" id="{46DBD687-C075-4746-B847-12B4F544E4C2}"/>
              </a:ext>
            </a:extLst>
          </p:cNvPr>
          <p:cNvSpPr>
            <a:spLocks noGrp="1"/>
          </p:cNvSpPr>
          <p:nvPr>
            <p:ph type="body" sz="quarter" idx="16"/>
          </p:nvPr>
        </p:nvSpPr>
        <p:spPr>
          <a:xfrm>
            <a:off x="6915150" y="2895601"/>
            <a:ext cx="4572000" cy="2609850"/>
          </a:xfrm>
        </p:spPr>
        <p:txBody>
          <a:bodyPr/>
          <a:lstStyle/>
          <a:p>
            <a:pPr algn="just"/>
            <a:r>
              <a:rPr lang="es-CO" sz="2000" b="1" dirty="0" err="1">
                <a:latin typeface="+mn-lt"/>
              </a:rPr>
              <a:t>Lorem</a:t>
            </a:r>
            <a:r>
              <a:rPr lang="es-CO" sz="2000" b="1" dirty="0">
                <a:latin typeface="+mn-lt"/>
              </a:rPr>
              <a:t> </a:t>
            </a:r>
            <a:r>
              <a:rPr lang="es-CO" sz="2000" b="1" dirty="0" err="1">
                <a:latin typeface="+mn-lt"/>
              </a:rPr>
              <a:t>ipsum</a:t>
            </a:r>
            <a:r>
              <a:rPr lang="es-CO" sz="2000" b="1" dirty="0">
                <a:latin typeface="+mn-lt"/>
              </a:rPr>
              <a:t> </a:t>
            </a:r>
            <a:r>
              <a:rPr lang="es-CO" sz="2000" dirty="0">
                <a:latin typeface="+mn-lt"/>
              </a:rPr>
              <a:t>dolor </a:t>
            </a:r>
            <a:r>
              <a:rPr lang="es-CO" sz="2000" dirty="0" err="1">
                <a:latin typeface="+mn-lt"/>
              </a:rPr>
              <a:t>sit</a:t>
            </a:r>
            <a:r>
              <a:rPr lang="es-CO" sz="2000" dirty="0">
                <a:latin typeface="+mn-lt"/>
              </a:rPr>
              <a:t> </a:t>
            </a:r>
            <a:r>
              <a:rPr lang="es-CO" sz="2000" dirty="0" err="1">
                <a:latin typeface="+mn-lt"/>
              </a:rPr>
              <a:t>amet</a:t>
            </a:r>
            <a:r>
              <a:rPr lang="es-CO" sz="2000" dirty="0">
                <a:latin typeface="+mn-lt"/>
              </a:rPr>
              <a:t>, </a:t>
            </a:r>
            <a:r>
              <a:rPr lang="es-CO" sz="2000" dirty="0" err="1">
                <a:latin typeface="+mn-lt"/>
              </a:rPr>
              <a:t>consectetur</a:t>
            </a:r>
            <a:r>
              <a:rPr lang="es-CO" sz="2000" dirty="0">
                <a:latin typeface="+mn-lt"/>
              </a:rPr>
              <a:t> </a:t>
            </a:r>
            <a:r>
              <a:rPr lang="es-CO" sz="2000" dirty="0" err="1">
                <a:latin typeface="+mn-lt"/>
              </a:rPr>
              <a:t>adipiscing</a:t>
            </a:r>
            <a:r>
              <a:rPr lang="es-CO" sz="2000" dirty="0">
                <a:latin typeface="+mn-lt"/>
              </a:rPr>
              <a:t> </a:t>
            </a:r>
            <a:r>
              <a:rPr lang="es-CO" sz="2000" dirty="0" err="1">
                <a:latin typeface="+mn-lt"/>
              </a:rPr>
              <a:t>adipiscing</a:t>
            </a:r>
            <a:r>
              <a:rPr lang="es-CO" sz="2000" dirty="0">
                <a:latin typeface="+mn-lt"/>
              </a:rPr>
              <a:t> </a:t>
            </a:r>
            <a:r>
              <a:rPr lang="es-CO" sz="2000" dirty="0" err="1">
                <a:latin typeface="+mn-lt"/>
              </a:rPr>
              <a:t>elit</a:t>
            </a:r>
            <a:r>
              <a:rPr lang="es-CO" sz="2000" dirty="0">
                <a:latin typeface="+mn-lt"/>
              </a:rPr>
              <a:t>. </a:t>
            </a:r>
            <a:r>
              <a:rPr lang="es-CO" sz="2000" dirty="0" err="1">
                <a:latin typeface="+mn-lt"/>
              </a:rPr>
              <a:t>Fusce</a:t>
            </a:r>
            <a:r>
              <a:rPr lang="es-CO" sz="2000" dirty="0">
                <a:latin typeface="+mn-lt"/>
              </a:rPr>
              <a:t> </a:t>
            </a:r>
            <a:r>
              <a:rPr lang="es-CO" sz="2000" dirty="0" err="1">
                <a:latin typeface="+mn-lt"/>
              </a:rPr>
              <a:t>convallis</a:t>
            </a:r>
            <a:r>
              <a:rPr lang="es-CO" sz="2000" dirty="0">
                <a:latin typeface="+mn-lt"/>
              </a:rPr>
              <a:t> magna </a:t>
            </a:r>
            <a:r>
              <a:rPr lang="es-CO" sz="2000" dirty="0" err="1">
                <a:latin typeface="+mn-lt"/>
              </a:rPr>
              <a:t>nonelit</a:t>
            </a:r>
            <a:r>
              <a:rPr lang="es-CO" sz="2000" dirty="0">
                <a:latin typeface="+mn-lt"/>
              </a:rPr>
              <a:t>. </a:t>
            </a:r>
            <a:r>
              <a:rPr lang="es-CO" sz="2000" dirty="0" err="1">
                <a:latin typeface="+mn-lt"/>
              </a:rPr>
              <a:t>Fusce</a:t>
            </a:r>
            <a:r>
              <a:rPr lang="es-CO" sz="2000" dirty="0">
                <a:latin typeface="+mn-lt"/>
              </a:rPr>
              <a:t> </a:t>
            </a:r>
            <a:r>
              <a:rPr lang="es-CO" sz="2000" dirty="0" err="1">
                <a:latin typeface="+mn-lt"/>
              </a:rPr>
              <a:t>convallis</a:t>
            </a:r>
            <a:r>
              <a:rPr lang="es-CO" sz="2000" dirty="0">
                <a:latin typeface="+mn-lt"/>
              </a:rPr>
              <a:t> magna non</a:t>
            </a:r>
          </a:p>
          <a:p>
            <a:pPr algn="just"/>
            <a:endParaRPr lang="es-CO" sz="2000" dirty="0">
              <a:latin typeface="+mn-lt"/>
            </a:endParaRPr>
          </a:p>
          <a:p>
            <a:pPr algn="just"/>
            <a:r>
              <a:rPr lang="es-CO" sz="2000" b="1" dirty="0" err="1">
                <a:latin typeface="+mn-lt"/>
              </a:rPr>
              <a:t>Lorem</a:t>
            </a:r>
            <a:r>
              <a:rPr lang="es-CO" sz="2000" b="1" dirty="0">
                <a:latin typeface="+mn-lt"/>
              </a:rPr>
              <a:t> </a:t>
            </a:r>
            <a:r>
              <a:rPr lang="es-CO" sz="2000" b="1" dirty="0" err="1">
                <a:latin typeface="+mn-lt"/>
              </a:rPr>
              <a:t>ipsum</a:t>
            </a:r>
            <a:r>
              <a:rPr lang="es-CO" sz="2000" b="1" dirty="0">
                <a:latin typeface="+mn-lt"/>
              </a:rPr>
              <a:t> </a:t>
            </a:r>
            <a:r>
              <a:rPr lang="es-CO" sz="2000" dirty="0">
                <a:latin typeface="+mn-lt"/>
              </a:rPr>
              <a:t>dolor </a:t>
            </a:r>
            <a:r>
              <a:rPr lang="es-CO" sz="2000" dirty="0" err="1">
                <a:latin typeface="+mn-lt"/>
              </a:rPr>
              <a:t>sit</a:t>
            </a:r>
            <a:r>
              <a:rPr lang="es-CO" sz="2000" dirty="0">
                <a:latin typeface="+mn-lt"/>
              </a:rPr>
              <a:t> </a:t>
            </a:r>
            <a:r>
              <a:rPr lang="es-CO" sz="2000" dirty="0" err="1">
                <a:latin typeface="+mn-lt"/>
              </a:rPr>
              <a:t>amet</a:t>
            </a:r>
            <a:r>
              <a:rPr lang="es-CO" sz="2000" dirty="0">
                <a:latin typeface="+mn-lt"/>
              </a:rPr>
              <a:t>, </a:t>
            </a:r>
            <a:r>
              <a:rPr lang="es-CO" sz="2000" dirty="0" err="1">
                <a:latin typeface="+mn-lt"/>
              </a:rPr>
              <a:t>consectetur</a:t>
            </a:r>
            <a:r>
              <a:rPr lang="es-CO" sz="2000" dirty="0">
                <a:latin typeface="+mn-lt"/>
              </a:rPr>
              <a:t> </a:t>
            </a:r>
          </a:p>
          <a:p>
            <a:pPr algn="just"/>
            <a:endParaRPr lang="en-US" sz="2000" dirty="0">
              <a:latin typeface="+mn-lt"/>
            </a:endParaRPr>
          </a:p>
        </p:txBody>
      </p:sp>
      <p:pic>
        <p:nvPicPr>
          <p:cNvPr id="33" name="Marcador de posición de imagen 32">
            <a:extLst>
              <a:ext uri="{FF2B5EF4-FFF2-40B4-BE49-F238E27FC236}">
                <a16:creationId xmlns:a16="http://schemas.microsoft.com/office/drawing/2014/main" id="{709D4C61-590F-40F6-B452-A14DD8BA696E}"/>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49" name="Marcador de posición de imagen 48">
            <a:extLst>
              <a:ext uri="{FF2B5EF4-FFF2-40B4-BE49-F238E27FC236}">
                <a16:creationId xmlns:a16="http://schemas.microsoft.com/office/drawing/2014/main" id="{996C661A-1CE4-48FD-8531-75C89A832854}"/>
              </a:ext>
            </a:extLst>
          </p:cNvPr>
          <p:cNvPicPr>
            <a:picLocks noGrp="1" noChangeAspect="1"/>
          </p:cNvPicPr>
          <p:nvPr>
            <p:ph type="pic" sz="quarter" idx="13"/>
          </p:nvPr>
        </p:nvPicPr>
        <p:blipFill rotWithShape="1">
          <a:blip r:embed="rId3" cstate="email">
            <a:extLst>
              <a:ext uri="{28A0092B-C50C-407E-A947-70E740481C1C}">
                <a14:useLocalDpi xmlns:a14="http://schemas.microsoft.com/office/drawing/2010/main"/>
              </a:ext>
            </a:extLst>
          </a:blip>
          <a:srcRect/>
          <a:stretch/>
        </p:blipFill>
        <p:spPr>
          <a:xfrm>
            <a:off x="2038350" y="0"/>
            <a:ext cx="1885950" cy="1866900"/>
          </a:xfrm>
        </p:spPr>
      </p:pic>
      <p:pic>
        <p:nvPicPr>
          <p:cNvPr id="45" name="Marcador de posición de imagen 44">
            <a:extLst>
              <a:ext uri="{FF2B5EF4-FFF2-40B4-BE49-F238E27FC236}">
                <a16:creationId xmlns:a16="http://schemas.microsoft.com/office/drawing/2014/main" id="{2124C689-E190-4CA0-A6FA-CD26A0B80D49}"/>
              </a:ext>
            </a:extLst>
          </p:cNvPr>
          <p:cNvPicPr>
            <a:picLocks noGrp="1" noChangeAspect="1"/>
          </p:cNvPicPr>
          <p:nvPr>
            <p:ph type="pic" sz="quarter" idx="11"/>
          </p:nvPr>
        </p:nvPicPr>
        <p:blipFill rotWithShape="1">
          <a:blip r:embed="rId4" cstate="email">
            <a:extLst>
              <a:ext uri="{28A0092B-C50C-407E-A947-70E740481C1C}">
                <a14:useLocalDpi xmlns:a14="http://schemas.microsoft.com/office/drawing/2010/main"/>
              </a:ext>
            </a:extLst>
          </a:blip>
          <a:srcRect b="-1426"/>
          <a:stretch/>
        </p:blipFill>
        <p:spPr>
          <a:xfrm>
            <a:off x="2038350" y="2114550"/>
            <a:ext cx="1885950" cy="4743450"/>
          </a:xfrm>
        </p:spPr>
      </p:pic>
      <p:pic>
        <p:nvPicPr>
          <p:cNvPr id="47" name="Marcador de posición de imagen 46">
            <a:extLst>
              <a:ext uri="{FF2B5EF4-FFF2-40B4-BE49-F238E27FC236}">
                <a16:creationId xmlns:a16="http://schemas.microsoft.com/office/drawing/2014/main" id="{579E5EE1-11FC-4B04-BC97-0986DA113E82}"/>
              </a:ext>
            </a:extLst>
          </p:cNvPr>
          <p:cNvPicPr>
            <a:picLocks noGrp="1" noChangeAspect="1"/>
          </p:cNvPicPr>
          <p:nvPr>
            <p:ph type="pic" sz="quarter" idx="14"/>
          </p:nvPr>
        </p:nvPicPr>
        <p:blipFill>
          <a:blip r:embed="rId5" cstate="email">
            <a:extLst>
              <a:ext uri="{28A0092B-C50C-407E-A947-70E740481C1C}">
                <a14:useLocalDpi xmlns:a14="http://schemas.microsoft.com/office/drawing/2010/main"/>
              </a:ext>
            </a:extLst>
          </a:blip>
          <a:srcRect/>
          <a:stretch>
            <a:fillRect/>
          </a:stretch>
        </p:blipFill>
        <p:spPr/>
      </p:pic>
      <p:pic>
        <p:nvPicPr>
          <p:cNvPr id="51" name="Marcador de posición de imagen 50">
            <a:extLst>
              <a:ext uri="{FF2B5EF4-FFF2-40B4-BE49-F238E27FC236}">
                <a16:creationId xmlns:a16="http://schemas.microsoft.com/office/drawing/2014/main" id="{FBE63E9B-7B46-4D37-B314-02E69933C503}"/>
              </a:ext>
            </a:extLst>
          </p:cNvPr>
          <p:cNvPicPr>
            <a:picLocks noGrp="1" noChangeAspect="1"/>
          </p:cNvPicPr>
          <p:nvPr>
            <p:ph type="pic" sz="quarter" idx="15"/>
          </p:nvPr>
        </p:nvPicPr>
        <p:blipFill rotWithShape="1">
          <a:blip r:embed="rId6" cstate="email">
            <a:extLst>
              <a:ext uri="{28A0092B-C50C-407E-A947-70E740481C1C}">
                <a14:useLocalDpi xmlns:a14="http://schemas.microsoft.com/office/drawing/2010/main"/>
              </a:ext>
            </a:extLst>
          </a:blip>
          <a:srcRect t="-1574"/>
          <a:stretch/>
        </p:blipFill>
        <p:spPr>
          <a:xfrm>
            <a:off x="4210050" y="4371976"/>
            <a:ext cx="1885950" cy="2457450"/>
          </a:xfrm>
        </p:spPr>
      </p:pic>
      <p:pic>
        <p:nvPicPr>
          <p:cNvPr id="53" name="Marcador de posición de imagen 52">
            <a:extLst>
              <a:ext uri="{FF2B5EF4-FFF2-40B4-BE49-F238E27FC236}">
                <a16:creationId xmlns:a16="http://schemas.microsoft.com/office/drawing/2014/main" id="{BBAA5F41-7D03-4F81-93E6-D88D687F9274}"/>
              </a:ext>
            </a:extLst>
          </p:cNvPr>
          <p:cNvPicPr>
            <a:picLocks noGrp="1" noChangeAspect="1"/>
          </p:cNvPicPr>
          <p:nvPr>
            <p:ph type="pic" sz="quarter" idx="12"/>
          </p:nvPr>
        </p:nvPicPr>
        <p:blipFill rotWithShape="1">
          <a:blip r:embed="rId7" cstate="email">
            <a:extLst>
              <a:ext uri="{28A0092B-C50C-407E-A947-70E740481C1C}">
                <a14:useLocalDpi xmlns:a14="http://schemas.microsoft.com/office/drawing/2010/main"/>
              </a:ext>
            </a:extLst>
          </a:blip>
          <a:srcRect b="-781"/>
          <a:stretch/>
        </p:blipFill>
        <p:spPr>
          <a:xfrm>
            <a:off x="0" y="4400551"/>
            <a:ext cx="1885950" cy="2457450"/>
          </a:xfrm>
        </p:spPr>
      </p:pic>
    </p:spTree>
    <p:extLst>
      <p:ext uri="{BB962C8B-B14F-4D97-AF65-F5344CB8AC3E}">
        <p14:creationId xmlns:p14="http://schemas.microsoft.com/office/powerpoint/2010/main" val="1088416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Marcador de posición de imagen 52">
            <a:extLst>
              <a:ext uri="{FF2B5EF4-FFF2-40B4-BE49-F238E27FC236}">
                <a16:creationId xmlns:a16="http://schemas.microsoft.com/office/drawing/2014/main" id="{6AF61098-8027-4372-A8A4-3FCB99CB30E6}"/>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55" name="Marcador de posición de imagen 54">
            <a:extLst>
              <a:ext uri="{FF2B5EF4-FFF2-40B4-BE49-F238E27FC236}">
                <a16:creationId xmlns:a16="http://schemas.microsoft.com/office/drawing/2014/main" id="{4FE0EC91-16BB-444E-BC54-33956CB1A7AE}"/>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57" name="Marcador de posición de imagen 56">
            <a:extLst>
              <a:ext uri="{FF2B5EF4-FFF2-40B4-BE49-F238E27FC236}">
                <a16:creationId xmlns:a16="http://schemas.microsoft.com/office/drawing/2014/main" id="{EA9E3224-ED5D-4F85-8303-996ABFF64886}"/>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sp>
        <p:nvSpPr>
          <p:cNvPr id="2" name="Title 1">
            <a:extLst>
              <a:ext uri="{FF2B5EF4-FFF2-40B4-BE49-F238E27FC236}">
                <a16:creationId xmlns:a16="http://schemas.microsoft.com/office/drawing/2014/main" id="{8FD8F416-C935-415A-920D-BE53F873CA6D}"/>
              </a:ext>
            </a:extLst>
          </p:cNvPr>
          <p:cNvSpPr>
            <a:spLocks noGrp="1"/>
          </p:cNvSpPr>
          <p:nvPr>
            <p:ph type="title"/>
          </p:nvPr>
        </p:nvSpPr>
        <p:spPr/>
        <p:txBody>
          <a:bodyPr/>
          <a:lstStyle/>
          <a:p>
            <a:r>
              <a:rPr lang="es-CO" dirty="0">
                <a:solidFill>
                  <a:srgbClr val="369266"/>
                </a:solidFill>
              </a:rPr>
              <a:t>YOUR TITLE </a:t>
            </a:r>
            <a:r>
              <a:rPr lang="es-CO" dirty="0"/>
              <a:t>HERE</a:t>
            </a:r>
            <a:endParaRPr lang="en-US" dirty="0"/>
          </a:p>
        </p:txBody>
      </p:sp>
      <p:sp>
        <p:nvSpPr>
          <p:cNvPr id="3" name="Text Placeholder 2">
            <a:extLst>
              <a:ext uri="{FF2B5EF4-FFF2-40B4-BE49-F238E27FC236}">
                <a16:creationId xmlns:a16="http://schemas.microsoft.com/office/drawing/2014/main" id="{E917415A-DDC1-484D-8686-5F3C922BF678}"/>
              </a:ext>
            </a:extLst>
          </p:cNvPr>
          <p:cNvSpPr>
            <a:spLocks noGrp="1"/>
          </p:cNvSpPr>
          <p:nvPr>
            <p:ph type="body" sz="quarter" idx="13"/>
          </p:nvPr>
        </p:nvSpPr>
        <p:spPr>
          <a:xfrm>
            <a:off x="6096000" y="4781550"/>
            <a:ext cx="5600700" cy="1123950"/>
          </a:xfrm>
        </p:spPr>
        <p:txBody>
          <a:bodyPr/>
          <a:lstStyle/>
          <a:p>
            <a:r>
              <a:rPr lang="es-CO" b="1" dirty="0" err="1"/>
              <a:t>Lorem</a:t>
            </a:r>
            <a:r>
              <a:rPr lang="es-CO" b="1" dirty="0"/>
              <a:t> </a:t>
            </a:r>
            <a:r>
              <a:rPr lang="es-CO" b="1" dirty="0" err="1"/>
              <a:t>ipsum</a:t>
            </a:r>
            <a:r>
              <a:rPr lang="es-CO" b="1" dirty="0"/>
              <a:t> </a:t>
            </a:r>
            <a:r>
              <a:rPr lang="es-CO" dirty="0"/>
              <a:t>dolor </a:t>
            </a:r>
            <a:r>
              <a:rPr lang="es-CO" dirty="0" err="1"/>
              <a:t>sit</a:t>
            </a:r>
            <a:r>
              <a:rPr lang="es-CO" dirty="0"/>
              <a:t> </a:t>
            </a:r>
            <a:r>
              <a:rPr lang="es-CO" dirty="0" err="1"/>
              <a:t>amet</a:t>
            </a:r>
            <a:r>
              <a:rPr lang="es-CO" dirty="0"/>
              <a:t>, </a:t>
            </a:r>
            <a:r>
              <a:rPr lang="es-CO" dirty="0" err="1"/>
              <a:t>consectetur</a:t>
            </a:r>
            <a:r>
              <a:rPr lang="es-CO" dirty="0"/>
              <a:t> </a:t>
            </a:r>
            <a:r>
              <a:rPr lang="es-CO" dirty="0" err="1"/>
              <a:t>adipiscing</a:t>
            </a:r>
            <a:r>
              <a:rPr lang="es-CO" dirty="0"/>
              <a:t> </a:t>
            </a:r>
            <a:r>
              <a:rPr lang="es-CO" dirty="0" err="1"/>
              <a:t>adipiscing</a:t>
            </a:r>
            <a:r>
              <a:rPr lang="es-CO" dirty="0"/>
              <a:t> </a:t>
            </a:r>
            <a:r>
              <a:rPr lang="es-CO" dirty="0" err="1"/>
              <a:t>elit</a:t>
            </a:r>
            <a:r>
              <a:rPr lang="es-CO" dirty="0"/>
              <a:t>. </a:t>
            </a:r>
            <a:r>
              <a:rPr lang="es-CO" dirty="0" err="1"/>
              <a:t>Fusce</a:t>
            </a:r>
            <a:r>
              <a:rPr lang="es-CO" dirty="0"/>
              <a:t> </a:t>
            </a:r>
            <a:r>
              <a:rPr lang="es-CO" dirty="0" err="1"/>
              <a:t>convallis</a:t>
            </a:r>
            <a:r>
              <a:rPr lang="es-CO" dirty="0"/>
              <a:t> magna </a:t>
            </a:r>
            <a:r>
              <a:rPr lang="es-CO" dirty="0" err="1"/>
              <a:t>nonelit</a:t>
            </a:r>
            <a:r>
              <a:rPr lang="es-CO" dirty="0"/>
              <a:t>. </a:t>
            </a:r>
            <a:r>
              <a:rPr lang="es-CO" dirty="0" err="1"/>
              <a:t>Fusce</a:t>
            </a:r>
            <a:r>
              <a:rPr lang="es-CO" dirty="0"/>
              <a:t> </a:t>
            </a:r>
            <a:r>
              <a:rPr lang="es-CO" dirty="0" err="1"/>
              <a:t>convallis</a:t>
            </a:r>
            <a:r>
              <a:rPr lang="es-CO" dirty="0"/>
              <a:t> magna non</a:t>
            </a:r>
          </a:p>
        </p:txBody>
      </p:sp>
      <p:sp>
        <p:nvSpPr>
          <p:cNvPr id="4" name="Text Placeholder 3">
            <a:extLst>
              <a:ext uri="{FF2B5EF4-FFF2-40B4-BE49-F238E27FC236}">
                <a16:creationId xmlns:a16="http://schemas.microsoft.com/office/drawing/2014/main" id="{2AA903D5-5BED-4164-BD02-61C6E11EC8B8}"/>
              </a:ext>
            </a:extLst>
          </p:cNvPr>
          <p:cNvSpPr>
            <a:spLocks noGrp="1"/>
          </p:cNvSpPr>
          <p:nvPr>
            <p:ph type="body" sz="quarter" idx="14"/>
          </p:nvPr>
        </p:nvSpPr>
        <p:spPr>
          <a:xfrm>
            <a:off x="3371850" y="2340769"/>
            <a:ext cx="8324850" cy="1790700"/>
          </a:xfrm>
        </p:spPr>
        <p:txBody>
          <a:bodyPr/>
          <a:lstStyle/>
          <a:p>
            <a:r>
              <a:rPr lang="es-CO" sz="1800" b="1" dirty="0" err="1">
                <a:cs typeface="Arial" panose="020B0604020202020204" pitchFamily="34" charset="0"/>
              </a:rPr>
              <a:t>Lorem</a:t>
            </a:r>
            <a:r>
              <a:rPr lang="es-CO" sz="1800" b="1" dirty="0">
                <a:cs typeface="Arial" panose="020B0604020202020204" pitchFamily="34" charset="0"/>
              </a:rPr>
              <a:t> </a:t>
            </a:r>
            <a:r>
              <a:rPr lang="es-CO" sz="1800" b="1" dirty="0" err="1">
                <a:cs typeface="Arial" panose="020B0604020202020204" pitchFamily="34" charset="0"/>
              </a:rPr>
              <a:t>ipsum</a:t>
            </a:r>
            <a:r>
              <a:rPr lang="es-CO" sz="1800" b="1" dirty="0">
                <a:cs typeface="Arial" panose="020B0604020202020204" pitchFamily="34" charset="0"/>
              </a:rPr>
              <a:t> </a:t>
            </a:r>
            <a:r>
              <a:rPr lang="es-CO" sz="1800" dirty="0">
                <a:cs typeface="Arial" panose="020B0604020202020204" pitchFamily="34" charset="0"/>
              </a:rPr>
              <a:t>dolor </a:t>
            </a:r>
            <a:r>
              <a:rPr lang="es-CO" sz="1800" dirty="0" err="1">
                <a:cs typeface="Arial" panose="020B0604020202020204" pitchFamily="34" charset="0"/>
              </a:rPr>
              <a:t>sit</a:t>
            </a:r>
            <a:r>
              <a:rPr lang="es-CO" sz="1800" dirty="0">
                <a:cs typeface="Arial" panose="020B0604020202020204" pitchFamily="34" charset="0"/>
              </a:rPr>
              <a:t> </a:t>
            </a:r>
            <a:r>
              <a:rPr lang="es-CO" sz="1800" dirty="0" err="1">
                <a:cs typeface="Arial" panose="020B0604020202020204" pitchFamily="34" charset="0"/>
              </a:rPr>
              <a:t>amet</a:t>
            </a:r>
            <a:r>
              <a:rPr lang="es-CO" sz="1800" dirty="0">
                <a:cs typeface="Arial" panose="020B0604020202020204" pitchFamily="34" charset="0"/>
              </a:rPr>
              <a:t>, </a:t>
            </a:r>
            <a:r>
              <a:rPr lang="es-CO" sz="1800" dirty="0" err="1">
                <a:cs typeface="Arial" panose="020B0604020202020204" pitchFamily="34" charset="0"/>
              </a:rPr>
              <a:t>consectetur</a:t>
            </a:r>
            <a:r>
              <a:rPr lang="es-CO" sz="1800" dirty="0">
                <a:cs typeface="Arial" panose="020B0604020202020204" pitchFamily="34" charset="0"/>
              </a:rPr>
              <a:t> </a:t>
            </a:r>
            <a:r>
              <a:rPr lang="es-CO" sz="1800" dirty="0" err="1">
                <a:cs typeface="Arial" panose="020B0604020202020204" pitchFamily="34" charset="0"/>
              </a:rPr>
              <a:t>adipiscing</a:t>
            </a:r>
            <a:r>
              <a:rPr lang="es-CO" sz="1800" dirty="0">
                <a:cs typeface="Arial" panose="020B0604020202020204" pitchFamily="34" charset="0"/>
              </a:rPr>
              <a:t> </a:t>
            </a:r>
            <a:r>
              <a:rPr lang="es-CO" sz="1800" dirty="0" err="1">
                <a:cs typeface="Arial" panose="020B0604020202020204" pitchFamily="34" charset="0"/>
              </a:rPr>
              <a:t>elit</a:t>
            </a:r>
            <a:r>
              <a:rPr lang="es-CO" sz="1800" dirty="0">
                <a:cs typeface="Arial" panose="020B0604020202020204" pitchFamily="34" charset="0"/>
              </a:rPr>
              <a:t>. </a:t>
            </a:r>
            <a:r>
              <a:rPr lang="es-CO" sz="1800" dirty="0" err="1">
                <a:cs typeface="Arial" panose="020B0604020202020204" pitchFamily="34" charset="0"/>
              </a:rPr>
              <a:t>Fusce</a:t>
            </a:r>
            <a:r>
              <a:rPr lang="es-CO" sz="1800" dirty="0">
                <a:cs typeface="Arial" panose="020B0604020202020204" pitchFamily="34" charset="0"/>
              </a:rPr>
              <a:t> </a:t>
            </a:r>
            <a:r>
              <a:rPr lang="es-CO" sz="1800" dirty="0" err="1">
                <a:cs typeface="Arial" panose="020B0604020202020204" pitchFamily="34" charset="0"/>
              </a:rPr>
              <a:t>convallis</a:t>
            </a:r>
            <a:r>
              <a:rPr lang="es-CO" sz="1800" dirty="0">
                <a:cs typeface="Arial" panose="020B0604020202020204" pitchFamily="34" charset="0"/>
              </a:rPr>
              <a:t> magna non, </a:t>
            </a:r>
            <a:r>
              <a:rPr lang="es-CO" sz="1800" dirty="0" err="1">
                <a:cs typeface="Arial" panose="020B0604020202020204" pitchFamily="34" charset="0"/>
              </a:rPr>
              <a:t>Lorem</a:t>
            </a:r>
            <a:r>
              <a:rPr lang="es-CO" sz="1800" dirty="0">
                <a:cs typeface="Arial" panose="020B0604020202020204" pitchFamily="34" charset="0"/>
              </a:rPr>
              <a:t> </a:t>
            </a:r>
            <a:r>
              <a:rPr lang="es-CO" sz="1800" dirty="0" err="1">
                <a:cs typeface="Arial" panose="020B0604020202020204" pitchFamily="34" charset="0"/>
              </a:rPr>
              <a:t>ipsum</a:t>
            </a:r>
            <a:r>
              <a:rPr lang="es-CO" sz="1800" dirty="0">
                <a:cs typeface="Arial" panose="020B0604020202020204" pitchFamily="34" charset="0"/>
              </a:rPr>
              <a:t> dolor </a:t>
            </a:r>
            <a:r>
              <a:rPr lang="es-CO" sz="1800" dirty="0" err="1">
                <a:cs typeface="Arial" panose="020B0604020202020204" pitchFamily="34" charset="0"/>
              </a:rPr>
              <a:t>sit</a:t>
            </a:r>
            <a:r>
              <a:rPr lang="es-CO" sz="1800" dirty="0">
                <a:cs typeface="Arial" panose="020B0604020202020204" pitchFamily="34" charset="0"/>
              </a:rPr>
              <a:t> </a:t>
            </a:r>
            <a:r>
              <a:rPr lang="es-CO" sz="1800" dirty="0" err="1">
                <a:cs typeface="Arial" panose="020B0604020202020204" pitchFamily="34" charset="0"/>
              </a:rPr>
              <a:t>amet</a:t>
            </a:r>
            <a:r>
              <a:rPr lang="es-CO" sz="1800" dirty="0">
                <a:cs typeface="Arial" panose="020B0604020202020204" pitchFamily="34" charset="0"/>
              </a:rPr>
              <a:t>, </a:t>
            </a:r>
            <a:r>
              <a:rPr lang="es-CO" sz="1800" dirty="0" err="1">
                <a:cs typeface="Arial" panose="020B0604020202020204" pitchFamily="34" charset="0"/>
              </a:rPr>
              <a:t>consectetur</a:t>
            </a:r>
            <a:r>
              <a:rPr lang="es-CO" sz="1800" dirty="0">
                <a:cs typeface="Arial" panose="020B0604020202020204" pitchFamily="34" charset="0"/>
              </a:rPr>
              <a:t> </a:t>
            </a:r>
            <a:r>
              <a:rPr lang="es-CO" sz="1800" dirty="0" err="1">
                <a:cs typeface="Arial" panose="020B0604020202020204" pitchFamily="34" charset="0"/>
              </a:rPr>
              <a:t>adipiscing</a:t>
            </a:r>
            <a:r>
              <a:rPr lang="es-CO" sz="1800" dirty="0">
                <a:cs typeface="Arial" panose="020B0604020202020204" pitchFamily="34" charset="0"/>
              </a:rPr>
              <a:t> </a:t>
            </a:r>
            <a:r>
              <a:rPr lang="es-CO" sz="1800" dirty="0" err="1">
                <a:cs typeface="Arial" panose="020B0604020202020204" pitchFamily="34" charset="0"/>
              </a:rPr>
              <a:t>elit</a:t>
            </a:r>
            <a:r>
              <a:rPr lang="es-CO" sz="1800" dirty="0">
                <a:cs typeface="Arial" panose="020B0604020202020204" pitchFamily="34" charset="0"/>
              </a:rPr>
              <a:t>. </a:t>
            </a:r>
            <a:r>
              <a:rPr lang="es-CO" sz="1800" dirty="0" err="1">
                <a:cs typeface="Arial" panose="020B0604020202020204" pitchFamily="34" charset="0"/>
              </a:rPr>
              <a:t>Fusce</a:t>
            </a:r>
            <a:r>
              <a:rPr lang="es-CO" sz="1800" dirty="0">
                <a:cs typeface="Arial" panose="020B0604020202020204" pitchFamily="34" charset="0"/>
              </a:rPr>
              <a:t> </a:t>
            </a:r>
            <a:r>
              <a:rPr lang="es-CO" sz="1800" dirty="0" err="1">
                <a:cs typeface="Arial" panose="020B0604020202020204" pitchFamily="34" charset="0"/>
              </a:rPr>
              <a:t>convallis</a:t>
            </a:r>
            <a:r>
              <a:rPr lang="es-CO" sz="1800" dirty="0">
                <a:cs typeface="Arial" panose="020B0604020202020204" pitchFamily="34" charset="0"/>
              </a:rPr>
              <a:t> magna non </a:t>
            </a:r>
            <a:r>
              <a:rPr lang="es-CO" sz="1800" dirty="0" err="1">
                <a:cs typeface="Arial" panose="020B0604020202020204" pitchFamily="34" charset="0"/>
              </a:rPr>
              <a:t>Lorem</a:t>
            </a:r>
            <a:r>
              <a:rPr lang="es-CO" sz="1800" dirty="0">
                <a:cs typeface="Arial" panose="020B0604020202020204" pitchFamily="34" charset="0"/>
              </a:rPr>
              <a:t> </a:t>
            </a:r>
            <a:r>
              <a:rPr lang="es-CO" sz="1800" dirty="0" err="1">
                <a:cs typeface="Arial" panose="020B0604020202020204" pitchFamily="34" charset="0"/>
              </a:rPr>
              <a:t>ipsum</a:t>
            </a:r>
            <a:r>
              <a:rPr lang="es-CO" sz="1800" dirty="0">
                <a:cs typeface="Arial" panose="020B0604020202020204" pitchFamily="34" charset="0"/>
              </a:rPr>
              <a:t> dolor </a:t>
            </a:r>
            <a:r>
              <a:rPr lang="es-CO" sz="1800" dirty="0" err="1">
                <a:cs typeface="Arial" panose="020B0604020202020204" pitchFamily="34" charset="0"/>
              </a:rPr>
              <a:t>sit</a:t>
            </a:r>
            <a:r>
              <a:rPr lang="es-CO" sz="1800" dirty="0">
                <a:cs typeface="Arial" panose="020B0604020202020204" pitchFamily="34" charset="0"/>
              </a:rPr>
              <a:t> </a:t>
            </a:r>
            <a:r>
              <a:rPr lang="es-CO" sz="1800" dirty="0" err="1">
                <a:cs typeface="Arial" panose="020B0604020202020204" pitchFamily="34" charset="0"/>
              </a:rPr>
              <a:t>amet</a:t>
            </a:r>
            <a:r>
              <a:rPr lang="es-CO" sz="1800" dirty="0">
                <a:cs typeface="Arial" panose="020B0604020202020204" pitchFamily="34" charset="0"/>
              </a:rPr>
              <a:t>, </a:t>
            </a:r>
            <a:r>
              <a:rPr lang="es-CO" sz="1800" dirty="0" err="1">
                <a:cs typeface="Arial" panose="020B0604020202020204" pitchFamily="34" charset="0"/>
              </a:rPr>
              <a:t>consectetur</a:t>
            </a:r>
            <a:r>
              <a:rPr lang="es-CO" sz="1800" dirty="0">
                <a:cs typeface="Arial" panose="020B0604020202020204" pitchFamily="34" charset="0"/>
              </a:rPr>
              <a:t> </a:t>
            </a:r>
            <a:r>
              <a:rPr lang="es-CO" sz="1800" dirty="0" err="1">
                <a:cs typeface="Arial" panose="020B0604020202020204" pitchFamily="34" charset="0"/>
              </a:rPr>
              <a:t>adipiscing</a:t>
            </a:r>
            <a:r>
              <a:rPr lang="es-CO" sz="1800" dirty="0">
                <a:cs typeface="Arial" panose="020B0604020202020204" pitchFamily="34" charset="0"/>
              </a:rPr>
              <a:t> </a:t>
            </a:r>
            <a:r>
              <a:rPr lang="es-CO" sz="1800" dirty="0" err="1">
                <a:cs typeface="Arial" panose="020B0604020202020204" pitchFamily="34" charset="0"/>
              </a:rPr>
              <a:t>elit</a:t>
            </a:r>
            <a:r>
              <a:rPr lang="es-CO" sz="1800" dirty="0">
                <a:cs typeface="Arial" panose="020B0604020202020204" pitchFamily="34" charset="0"/>
              </a:rPr>
              <a:t>. </a:t>
            </a:r>
            <a:r>
              <a:rPr lang="es-CO" sz="1800" dirty="0" err="1">
                <a:cs typeface="Arial" panose="020B0604020202020204" pitchFamily="34" charset="0"/>
              </a:rPr>
              <a:t>Fusce</a:t>
            </a:r>
            <a:r>
              <a:rPr lang="es-CO" sz="1800" dirty="0">
                <a:cs typeface="Arial" panose="020B0604020202020204" pitchFamily="34" charset="0"/>
              </a:rPr>
              <a:t> </a:t>
            </a:r>
            <a:r>
              <a:rPr lang="es-CO" sz="1800" dirty="0" err="1">
                <a:cs typeface="Arial" panose="020B0604020202020204" pitchFamily="34" charset="0"/>
              </a:rPr>
              <a:t>convallis</a:t>
            </a:r>
            <a:r>
              <a:rPr lang="es-CO" sz="1800" dirty="0">
                <a:cs typeface="Arial" panose="020B0604020202020204" pitchFamily="34" charset="0"/>
              </a:rPr>
              <a:t> magna non</a:t>
            </a:r>
          </a:p>
          <a:p>
            <a:r>
              <a:rPr lang="es-CO" sz="1800" dirty="0">
                <a:cs typeface="Arial" panose="020B0604020202020204" pitchFamily="34" charset="0"/>
              </a:rPr>
              <a:t> </a:t>
            </a:r>
            <a:r>
              <a:rPr lang="es-CO" sz="1800" dirty="0" err="1">
                <a:cs typeface="Arial" panose="020B0604020202020204" pitchFamily="34" charset="0"/>
              </a:rPr>
              <a:t>Lorem</a:t>
            </a:r>
            <a:r>
              <a:rPr lang="es-CO" sz="1800" dirty="0">
                <a:cs typeface="Arial" panose="020B0604020202020204" pitchFamily="34" charset="0"/>
              </a:rPr>
              <a:t> </a:t>
            </a:r>
            <a:r>
              <a:rPr lang="es-CO" sz="1800" dirty="0" err="1">
                <a:cs typeface="Arial" panose="020B0604020202020204" pitchFamily="34" charset="0"/>
              </a:rPr>
              <a:t>ipsum</a:t>
            </a:r>
            <a:r>
              <a:rPr lang="es-CO" sz="1800" dirty="0">
                <a:cs typeface="Arial" panose="020B0604020202020204" pitchFamily="34" charset="0"/>
              </a:rPr>
              <a:t> dolor </a:t>
            </a:r>
            <a:r>
              <a:rPr lang="es-CO" sz="1800" dirty="0" err="1">
                <a:cs typeface="Arial" panose="020B0604020202020204" pitchFamily="34" charset="0"/>
              </a:rPr>
              <a:t>sit</a:t>
            </a:r>
            <a:r>
              <a:rPr lang="es-CO" sz="1800" dirty="0">
                <a:cs typeface="Arial" panose="020B0604020202020204" pitchFamily="34" charset="0"/>
              </a:rPr>
              <a:t> </a:t>
            </a:r>
            <a:r>
              <a:rPr lang="es-CO" sz="1800" dirty="0" err="1">
                <a:cs typeface="Arial" panose="020B0604020202020204" pitchFamily="34" charset="0"/>
              </a:rPr>
              <a:t>amet</a:t>
            </a:r>
            <a:r>
              <a:rPr lang="es-CO" sz="1800" dirty="0">
                <a:cs typeface="Arial" panose="020B0604020202020204" pitchFamily="34" charset="0"/>
              </a:rPr>
              <a:t>, </a:t>
            </a:r>
            <a:r>
              <a:rPr lang="es-CO" sz="1800" dirty="0" err="1">
                <a:cs typeface="Arial" panose="020B0604020202020204" pitchFamily="34" charset="0"/>
              </a:rPr>
              <a:t>consectetur</a:t>
            </a:r>
            <a:r>
              <a:rPr lang="es-CO" sz="1800" dirty="0">
                <a:cs typeface="Arial" panose="020B0604020202020204" pitchFamily="34" charset="0"/>
              </a:rPr>
              <a:t> </a:t>
            </a:r>
            <a:r>
              <a:rPr lang="es-CO" sz="1800" dirty="0" err="1">
                <a:cs typeface="Arial" panose="020B0604020202020204" pitchFamily="34" charset="0"/>
              </a:rPr>
              <a:t>adipiscing</a:t>
            </a:r>
            <a:r>
              <a:rPr lang="es-CO" sz="1800" dirty="0">
                <a:cs typeface="Arial" panose="020B0604020202020204" pitchFamily="34" charset="0"/>
              </a:rPr>
              <a:t> </a:t>
            </a:r>
            <a:r>
              <a:rPr lang="es-CO" sz="1800" dirty="0" err="1">
                <a:cs typeface="Arial" panose="020B0604020202020204" pitchFamily="34" charset="0"/>
              </a:rPr>
              <a:t>elit</a:t>
            </a:r>
            <a:r>
              <a:rPr lang="es-CO" sz="1800" dirty="0">
                <a:cs typeface="Arial" panose="020B0604020202020204" pitchFamily="34" charset="0"/>
              </a:rPr>
              <a:t>. </a:t>
            </a:r>
            <a:r>
              <a:rPr lang="es-CO" sz="1800" dirty="0" err="1">
                <a:cs typeface="Arial" panose="020B0604020202020204" pitchFamily="34" charset="0"/>
              </a:rPr>
              <a:t>Fusce</a:t>
            </a:r>
            <a:r>
              <a:rPr lang="es-CO" sz="1800" dirty="0">
                <a:cs typeface="Arial" panose="020B0604020202020204" pitchFamily="34" charset="0"/>
              </a:rPr>
              <a:t> </a:t>
            </a:r>
            <a:r>
              <a:rPr lang="es-CO" sz="1800" dirty="0" err="1">
                <a:cs typeface="Arial" panose="020B0604020202020204" pitchFamily="34" charset="0"/>
              </a:rPr>
              <a:t>convallis</a:t>
            </a:r>
            <a:r>
              <a:rPr lang="es-CO" sz="1800" dirty="0">
                <a:cs typeface="Arial" panose="020B0604020202020204" pitchFamily="34" charset="0"/>
              </a:rPr>
              <a:t> magna non</a:t>
            </a:r>
          </a:p>
          <a:p>
            <a:endParaRPr lang="en-US" sz="1800" dirty="0"/>
          </a:p>
        </p:txBody>
      </p:sp>
    </p:spTree>
    <p:extLst>
      <p:ext uri="{BB962C8B-B14F-4D97-AF65-F5344CB8AC3E}">
        <p14:creationId xmlns:p14="http://schemas.microsoft.com/office/powerpoint/2010/main" val="1539378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Marcador de posición de imagen 32">
            <a:extLst>
              <a:ext uri="{FF2B5EF4-FFF2-40B4-BE49-F238E27FC236}">
                <a16:creationId xmlns:a16="http://schemas.microsoft.com/office/drawing/2014/main" id="{41A0E970-6BB8-4EF9-8B92-A2ED7264BE31}"/>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pic>
        <p:nvPicPr>
          <p:cNvPr id="31" name="Marcador de posición de imagen 30">
            <a:extLst>
              <a:ext uri="{FF2B5EF4-FFF2-40B4-BE49-F238E27FC236}">
                <a16:creationId xmlns:a16="http://schemas.microsoft.com/office/drawing/2014/main" id="{3A31343E-7A4B-494B-8A32-DF9F2994B485}"/>
              </a:ext>
            </a:extLst>
          </p:cNvPr>
          <p:cNvPicPr>
            <a:picLocks noGrp="1" noChangeAspect="1"/>
          </p:cNvPicPr>
          <p:nvPr>
            <p:ph type="pic" sz="quarter" idx="12"/>
          </p:nvPr>
        </p:nvPicPr>
        <p:blipFill>
          <a:blip r:embed="rId3" cstate="email">
            <a:extLst>
              <a:ext uri="{28A0092B-C50C-407E-A947-70E740481C1C}">
                <a14:useLocalDpi xmlns:a14="http://schemas.microsoft.com/office/drawing/2010/main"/>
              </a:ext>
            </a:extLst>
          </a:blip>
          <a:srcRect/>
          <a:stretch>
            <a:fillRect/>
          </a:stretch>
        </p:blipFill>
        <p:spPr/>
      </p:pic>
      <p:pic>
        <p:nvPicPr>
          <p:cNvPr id="17" name="Picture 46" descr="iPhone6_mockup_front_white.png">
            <a:extLst>
              <a:ext uri="{FF2B5EF4-FFF2-40B4-BE49-F238E27FC236}">
                <a16:creationId xmlns:a16="http://schemas.microsoft.com/office/drawing/2014/main" id="{698F33CD-BC26-402C-8AA3-C2E4B43D2044}"/>
              </a:ext>
            </a:extLst>
          </p:cNvPr>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rot="5400000">
            <a:off x="4516040" y="727868"/>
            <a:ext cx="3159919" cy="494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Marcador de posición de imagen 28">
            <a:extLst>
              <a:ext uri="{FF2B5EF4-FFF2-40B4-BE49-F238E27FC236}">
                <a16:creationId xmlns:a16="http://schemas.microsoft.com/office/drawing/2014/main" id="{7EAB38DC-469B-4DBC-B48A-70DB61854B12}"/>
              </a:ext>
            </a:extLst>
          </p:cNvPr>
          <p:cNvPicPr>
            <a:picLocks noGrp="1" noChangeAspect="1"/>
          </p:cNvPicPr>
          <p:nvPr>
            <p:ph type="pic" sz="quarter" idx="10"/>
          </p:nvPr>
        </p:nvPicPr>
        <p:blipFill>
          <a:blip r:embed="rId5" cstate="email">
            <a:extLst>
              <a:ext uri="{28A0092B-C50C-407E-A947-70E740481C1C}">
                <a14:useLocalDpi xmlns:a14="http://schemas.microsoft.com/office/drawing/2010/main"/>
              </a:ext>
            </a:extLst>
          </a:blip>
          <a:srcRect/>
          <a:stretch>
            <a:fillRect/>
          </a:stretch>
        </p:blipFill>
        <p:spPr/>
      </p:pic>
      <p:sp>
        <p:nvSpPr>
          <p:cNvPr id="2" name="Title 1">
            <a:extLst>
              <a:ext uri="{FF2B5EF4-FFF2-40B4-BE49-F238E27FC236}">
                <a16:creationId xmlns:a16="http://schemas.microsoft.com/office/drawing/2014/main" id="{B8BE8262-11CC-4458-A181-C425EBDB9568}"/>
              </a:ext>
            </a:extLst>
          </p:cNvPr>
          <p:cNvSpPr>
            <a:spLocks noGrp="1"/>
          </p:cNvSpPr>
          <p:nvPr>
            <p:ph type="title"/>
          </p:nvPr>
        </p:nvSpPr>
        <p:spPr/>
        <p:txBody>
          <a:bodyPr/>
          <a:lstStyle/>
          <a:p>
            <a:r>
              <a:rPr lang="es-CO" dirty="0"/>
              <a:t>ADD </a:t>
            </a:r>
            <a:r>
              <a:rPr lang="es-CO" dirty="0">
                <a:solidFill>
                  <a:srgbClr val="F2B300"/>
                </a:solidFill>
              </a:rPr>
              <a:t>YOUR TITLE </a:t>
            </a:r>
            <a:endParaRPr lang="en-US" dirty="0">
              <a:solidFill>
                <a:srgbClr val="F2B300"/>
              </a:solidFill>
            </a:endParaRPr>
          </a:p>
        </p:txBody>
      </p:sp>
      <p:sp>
        <p:nvSpPr>
          <p:cNvPr id="3" name="Text Placeholder 2">
            <a:extLst>
              <a:ext uri="{FF2B5EF4-FFF2-40B4-BE49-F238E27FC236}">
                <a16:creationId xmlns:a16="http://schemas.microsoft.com/office/drawing/2014/main" id="{7C4DE23D-6DCB-4503-92D4-B6C744068AE6}"/>
              </a:ext>
            </a:extLst>
          </p:cNvPr>
          <p:cNvSpPr>
            <a:spLocks noGrp="1"/>
          </p:cNvSpPr>
          <p:nvPr>
            <p:ph type="body" sz="quarter" idx="13"/>
          </p:nvPr>
        </p:nvSpPr>
        <p:spPr/>
        <p:txBody>
          <a:bodyPr/>
          <a:lstStyle/>
          <a:p>
            <a:pPr marL="0" indent="0" algn="ctr">
              <a:buNone/>
            </a:pPr>
            <a:r>
              <a:rPr lang="es-CO" sz="2000" b="1" dirty="0" err="1"/>
              <a:t>Lorem</a:t>
            </a:r>
            <a:r>
              <a:rPr lang="es-CO" sz="2000" b="1" dirty="0"/>
              <a:t> </a:t>
            </a:r>
            <a:r>
              <a:rPr lang="es-CO" sz="2000" b="1" dirty="0" err="1"/>
              <a:t>ipsum</a:t>
            </a:r>
            <a:r>
              <a:rPr lang="es-CO" sz="2000" b="1" dirty="0"/>
              <a:t> </a:t>
            </a:r>
            <a:r>
              <a:rPr lang="es-CO" sz="2000" dirty="0"/>
              <a:t>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r>
              <a:rPr lang="es-CO" sz="2000" dirty="0" err="1"/>
              <a:t>adipiscing</a:t>
            </a:r>
            <a:r>
              <a:rPr lang="es-CO" sz="2000" dirty="0"/>
              <a:t> </a:t>
            </a:r>
            <a:r>
              <a:rPr lang="es-CO" sz="2000" dirty="0" err="1"/>
              <a:t>elit</a:t>
            </a:r>
            <a:r>
              <a:rPr lang="es-CO" sz="2000" dirty="0"/>
              <a:t>. </a:t>
            </a:r>
            <a:r>
              <a:rPr lang="es-CO" sz="2000" dirty="0" err="1"/>
              <a:t>Fusce</a:t>
            </a:r>
            <a:r>
              <a:rPr lang="es-CO" sz="2000" dirty="0"/>
              <a:t> </a:t>
            </a:r>
            <a:r>
              <a:rPr lang="es-CO" sz="2000" dirty="0" err="1"/>
              <a:t>convallis</a:t>
            </a:r>
            <a:r>
              <a:rPr lang="es-CO" sz="2000" dirty="0"/>
              <a:t> magna non 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r>
              <a:rPr lang="es-CO" sz="2000" dirty="0" err="1"/>
              <a:t>adipiscing</a:t>
            </a:r>
            <a:r>
              <a:rPr lang="es-CO" sz="2000" dirty="0"/>
              <a:t> </a:t>
            </a:r>
            <a:r>
              <a:rPr lang="es-CO" sz="2000" dirty="0" err="1"/>
              <a:t>elit</a:t>
            </a:r>
            <a:r>
              <a:rPr lang="es-CO" sz="2000" dirty="0"/>
              <a:t>. </a:t>
            </a:r>
            <a:r>
              <a:rPr lang="es-CO" sz="2000" dirty="0" err="1"/>
              <a:t>Fusce</a:t>
            </a:r>
            <a:r>
              <a:rPr lang="es-CO" sz="2000" dirty="0"/>
              <a:t> </a:t>
            </a:r>
            <a:r>
              <a:rPr lang="es-CO" sz="2000" dirty="0" err="1"/>
              <a:t>convallis</a:t>
            </a:r>
            <a:r>
              <a:rPr lang="es-CO" sz="2000" dirty="0"/>
              <a:t> magna non Orci </a:t>
            </a:r>
            <a:r>
              <a:rPr lang="es-CO" sz="2000" dirty="0" err="1"/>
              <a:t>varius</a:t>
            </a:r>
            <a:r>
              <a:rPr lang="es-CO" sz="2000" dirty="0"/>
              <a:t> </a:t>
            </a:r>
            <a:r>
              <a:rPr lang="es-CO" sz="2000" dirty="0" err="1"/>
              <a:t>natoque</a:t>
            </a:r>
            <a:r>
              <a:rPr lang="es-CO" sz="2000" dirty="0"/>
              <a:t> </a:t>
            </a:r>
            <a:r>
              <a:rPr lang="es-CO" sz="2000" dirty="0" err="1"/>
              <a:t>penatibus</a:t>
            </a:r>
            <a:r>
              <a:rPr lang="es-CO" sz="2000" dirty="0"/>
              <a:t> et </a:t>
            </a:r>
            <a:r>
              <a:rPr lang="es-CO" sz="2000" dirty="0" err="1"/>
              <a:t>magnis</a:t>
            </a:r>
            <a:r>
              <a:rPr lang="es-CO" sz="2000" dirty="0"/>
              <a:t> </a:t>
            </a:r>
            <a:r>
              <a:rPr lang="es-CO" sz="2000" dirty="0" err="1"/>
              <a:t>dis</a:t>
            </a:r>
            <a:r>
              <a:rPr lang="es-CO" sz="2000" dirty="0"/>
              <a:t> </a:t>
            </a:r>
            <a:r>
              <a:rPr lang="es-CO" sz="2000" dirty="0" err="1"/>
              <a:t>parturient</a:t>
            </a:r>
            <a:r>
              <a:rPr lang="es-CO" sz="2000" dirty="0"/>
              <a:t> montes, </a:t>
            </a:r>
            <a:r>
              <a:rPr lang="es-CO" sz="2000" dirty="0" err="1"/>
              <a:t>nascetur</a:t>
            </a:r>
            <a:r>
              <a:rPr lang="es-CO" sz="2000" dirty="0"/>
              <a:t> </a:t>
            </a:r>
            <a:r>
              <a:rPr lang="es-CO" sz="2000" dirty="0" err="1"/>
              <a:t>ridiculus</a:t>
            </a:r>
            <a:r>
              <a:rPr lang="es-CO" sz="2000" dirty="0"/>
              <a:t> mus. </a:t>
            </a:r>
            <a:r>
              <a:rPr lang="es-CO" sz="2000" dirty="0" err="1"/>
              <a:t>Praesent</a:t>
            </a:r>
            <a:r>
              <a:rPr lang="es-CO" sz="2000" dirty="0"/>
              <a:t> </a:t>
            </a:r>
            <a:r>
              <a:rPr lang="es-CO" sz="2000" dirty="0" err="1"/>
              <a:t>scelerisque</a:t>
            </a:r>
            <a:r>
              <a:rPr lang="es-CO" sz="2000" dirty="0"/>
              <a:t> porta </a:t>
            </a:r>
            <a:r>
              <a:rPr lang="es-CO" sz="2000" dirty="0" err="1"/>
              <a:t>erat</a:t>
            </a:r>
            <a:r>
              <a:rPr lang="es-CO" sz="2000" dirty="0"/>
              <a:t>. </a:t>
            </a:r>
            <a:r>
              <a:rPr lang="es-CO" sz="2000" dirty="0" err="1"/>
              <a:t>Pellentesque</a:t>
            </a:r>
            <a:r>
              <a:rPr lang="es-CO" sz="2000" dirty="0"/>
              <a:t> </a:t>
            </a:r>
            <a:r>
              <a:rPr lang="es-CO" sz="2000" dirty="0" err="1"/>
              <a:t>habitant</a:t>
            </a:r>
            <a:r>
              <a:rPr lang="es-CO" sz="2000" dirty="0"/>
              <a:t> </a:t>
            </a:r>
            <a:r>
              <a:rPr lang="es-CO" sz="2000" dirty="0" err="1"/>
              <a:t>morbi</a:t>
            </a:r>
            <a:r>
              <a:rPr lang="es-CO" sz="2000" dirty="0"/>
              <a:t> </a:t>
            </a:r>
            <a:r>
              <a:rPr lang="es-CO" sz="2000" dirty="0" err="1"/>
              <a:t>tristique</a:t>
            </a:r>
            <a:r>
              <a:rPr lang="es-CO" sz="2000" dirty="0"/>
              <a:t> </a:t>
            </a:r>
            <a:r>
              <a:rPr lang="es-CO" sz="2000" dirty="0" err="1"/>
              <a:t>senectus</a:t>
            </a:r>
            <a:r>
              <a:rPr lang="es-CO" sz="2000" dirty="0"/>
              <a:t> et </a:t>
            </a:r>
            <a:r>
              <a:rPr lang="es-CO" sz="2000" dirty="0" err="1"/>
              <a:t>netus</a:t>
            </a:r>
            <a:r>
              <a:rPr lang="es-CO" sz="2000" dirty="0"/>
              <a:t> et </a:t>
            </a:r>
            <a:r>
              <a:rPr lang="es-CO" sz="2000" dirty="0" err="1"/>
              <a:t>malesuada</a:t>
            </a:r>
            <a:r>
              <a:rPr lang="es-CO" sz="2000" dirty="0"/>
              <a:t> </a:t>
            </a:r>
            <a:r>
              <a:rPr lang="es-CO" sz="2000" dirty="0" err="1"/>
              <a:t>fames</a:t>
            </a:r>
            <a:r>
              <a:rPr lang="es-CO" sz="2000" dirty="0"/>
              <a:t> ac </a:t>
            </a:r>
            <a:r>
              <a:rPr lang="es-CO" sz="2000" dirty="0" err="1"/>
              <a:t>turpis</a:t>
            </a:r>
            <a:r>
              <a:rPr lang="es-CO" sz="2000" dirty="0"/>
              <a:t> </a:t>
            </a:r>
            <a:r>
              <a:rPr lang="es-CO" sz="2000" dirty="0" err="1"/>
              <a:t>egestas</a:t>
            </a:r>
            <a:r>
              <a:rPr lang="es-CO" sz="2000" dirty="0"/>
              <a:t>.</a:t>
            </a:r>
          </a:p>
          <a:p>
            <a:pPr algn="ctr"/>
            <a:endParaRPr lang="en-US" sz="2000" dirty="0"/>
          </a:p>
        </p:txBody>
      </p:sp>
    </p:spTree>
    <p:extLst>
      <p:ext uri="{BB962C8B-B14F-4D97-AF65-F5344CB8AC3E}">
        <p14:creationId xmlns:p14="http://schemas.microsoft.com/office/powerpoint/2010/main" val="87601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Marcador de posición de imagen 16">
            <a:extLst>
              <a:ext uri="{FF2B5EF4-FFF2-40B4-BE49-F238E27FC236}">
                <a16:creationId xmlns:a16="http://schemas.microsoft.com/office/drawing/2014/main" id="{85028512-8109-4812-95A1-96918F273D35}"/>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8" name="Rectángulo 17">
            <a:extLst>
              <a:ext uri="{FF2B5EF4-FFF2-40B4-BE49-F238E27FC236}">
                <a16:creationId xmlns:a16="http://schemas.microsoft.com/office/drawing/2014/main" id="{E9C2B500-468B-4121-8423-867E62034075}"/>
              </a:ext>
            </a:extLst>
          </p:cNvPr>
          <p:cNvSpPr/>
          <p:nvPr/>
        </p:nvSpPr>
        <p:spPr>
          <a:xfrm>
            <a:off x="438150" y="285750"/>
            <a:ext cx="5810250" cy="5810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uadroTexto 18">
            <a:extLst>
              <a:ext uri="{FF2B5EF4-FFF2-40B4-BE49-F238E27FC236}">
                <a16:creationId xmlns:a16="http://schemas.microsoft.com/office/drawing/2014/main" id="{2334057D-5392-4B5A-90D1-122079A43949}"/>
              </a:ext>
            </a:extLst>
          </p:cNvPr>
          <p:cNvSpPr txBox="1"/>
          <p:nvPr/>
        </p:nvSpPr>
        <p:spPr>
          <a:xfrm>
            <a:off x="723900" y="909013"/>
            <a:ext cx="4933950" cy="1638141"/>
          </a:xfrm>
          <a:prstGeom prst="rect">
            <a:avLst/>
          </a:prstGeom>
          <a:noFill/>
        </p:spPr>
        <p:txBody>
          <a:bodyPr wrap="square" rtlCol="0">
            <a:spAutoFit/>
          </a:bodyPr>
          <a:lstStyle/>
          <a:p>
            <a:pPr algn="ctr">
              <a:lnSpc>
                <a:spcPts val="4000"/>
              </a:lnSpc>
            </a:pPr>
            <a:r>
              <a:rPr lang="en-US" sz="4000" dirty="0">
                <a:latin typeface="+mj-lt"/>
              </a:rPr>
              <a:t>WRITE </a:t>
            </a:r>
          </a:p>
          <a:p>
            <a:pPr algn="ctr">
              <a:lnSpc>
                <a:spcPts val="4000"/>
              </a:lnSpc>
            </a:pPr>
            <a:r>
              <a:rPr lang="en-US" sz="4000" b="1" dirty="0">
                <a:solidFill>
                  <a:srgbClr val="FFC000"/>
                </a:solidFill>
                <a:latin typeface="+mj-lt"/>
              </a:rPr>
              <a:t>YOUR  TITLE </a:t>
            </a:r>
          </a:p>
          <a:p>
            <a:pPr algn="ctr">
              <a:lnSpc>
                <a:spcPts val="4000"/>
              </a:lnSpc>
            </a:pPr>
            <a:r>
              <a:rPr lang="en-US" sz="4000" dirty="0">
                <a:latin typeface="+mj-lt"/>
              </a:rPr>
              <a:t>HERE</a:t>
            </a:r>
          </a:p>
        </p:txBody>
      </p:sp>
      <p:sp>
        <p:nvSpPr>
          <p:cNvPr id="20" name="TextBox 10">
            <a:extLst>
              <a:ext uri="{FF2B5EF4-FFF2-40B4-BE49-F238E27FC236}">
                <a16:creationId xmlns:a16="http://schemas.microsoft.com/office/drawing/2014/main" id="{5DBDEB97-301B-49A8-886D-3A2DD7F2C89D}"/>
              </a:ext>
            </a:extLst>
          </p:cNvPr>
          <p:cNvSpPr txBox="1">
            <a:spLocks noChangeArrowheads="1"/>
          </p:cNvSpPr>
          <p:nvPr/>
        </p:nvSpPr>
        <p:spPr bwMode="auto">
          <a:xfrm>
            <a:off x="1614872" y="2669386"/>
            <a:ext cx="3350539" cy="2862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800" b="1" dirty="0">
                <a:latin typeface="+mn-lt"/>
              </a:rPr>
              <a:t>Lorem ipsum </a:t>
            </a:r>
            <a:r>
              <a:rPr lang="es-CO" sz="1800" dirty="0">
                <a:latin typeface="+mn-lt"/>
              </a:rPr>
              <a:t>dolor sit amet, consectetur adipiscing elit. Fusce convallis magna non</a:t>
            </a:r>
          </a:p>
          <a:p>
            <a:pPr algn="ctr"/>
            <a:endParaRPr lang="es-CO" sz="1800" dirty="0">
              <a:latin typeface="+mn-lt"/>
            </a:endParaRPr>
          </a:p>
          <a:p>
            <a:pPr algn="ctr"/>
            <a:r>
              <a:rPr lang="es-CO" sz="1800" b="1" dirty="0">
                <a:latin typeface="+mn-lt"/>
              </a:rPr>
              <a:t>Lorem ipsum </a:t>
            </a:r>
            <a:r>
              <a:rPr lang="es-CO" sz="1800" dirty="0">
                <a:latin typeface="+mn-lt"/>
              </a:rPr>
              <a:t>dolor sit amet, consectetur adipiscing elit. Fusce convallis magna non</a:t>
            </a:r>
          </a:p>
          <a:p>
            <a:pPr algn="ctr"/>
            <a:endParaRPr lang="es-CO" sz="1800" dirty="0">
              <a:latin typeface="+mn-lt"/>
            </a:endParaRPr>
          </a:p>
          <a:p>
            <a:pPr algn="ctr"/>
            <a:endParaRPr lang="es-CO" sz="1800" dirty="0">
              <a:latin typeface="+mn-lt"/>
            </a:endParaRPr>
          </a:p>
          <a:p>
            <a:pPr algn="ctr"/>
            <a:endParaRPr lang="es-CO" sz="1800" dirty="0">
              <a:latin typeface="+mn-lt"/>
            </a:endParaRPr>
          </a:p>
        </p:txBody>
      </p:sp>
    </p:spTree>
    <p:extLst>
      <p:ext uri="{BB962C8B-B14F-4D97-AF65-F5344CB8AC3E}">
        <p14:creationId xmlns:p14="http://schemas.microsoft.com/office/powerpoint/2010/main" val="2926849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Marcador de posición de imagen 30">
            <a:extLst>
              <a:ext uri="{FF2B5EF4-FFF2-40B4-BE49-F238E27FC236}">
                <a16:creationId xmlns:a16="http://schemas.microsoft.com/office/drawing/2014/main" id="{FF589802-A9EA-479C-91BE-BBD970B7D0F6}"/>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33" name="Marcador de posición de imagen 32">
            <a:extLst>
              <a:ext uri="{FF2B5EF4-FFF2-40B4-BE49-F238E27FC236}">
                <a16:creationId xmlns:a16="http://schemas.microsoft.com/office/drawing/2014/main" id="{71212562-3A84-4641-A5DF-4EBABF8B1BA7}"/>
              </a:ext>
            </a:extLst>
          </p:cNvPr>
          <p:cNvPicPr>
            <a:picLocks noGrp="1" noChangeAspect="1"/>
          </p:cNvPicPr>
          <p:nvPr>
            <p:ph type="pic" sz="quarter" idx="11"/>
          </p:nvPr>
        </p:nvPicPr>
        <p:blipFill rotWithShape="1">
          <a:blip r:embed="rId3" cstate="email">
            <a:extLst>
              <a:ext uri="{28A0092B-C50C-407E-A947-70E740481C1C}">
                <a14:useLocalDpi xmlns:a14="http://schemas.microsoft.com/office/drawing/2010/main"/>
              </a:ext>
            </a:extLst>
          </a:blip>
          <a:srcRect/>
          <a:stretch/>
        </p:blipFill>
        <p:spPr>
          <a:xfrm>
            <a:off x="3362325" y="4127500"/>
            <a:ext cx="3146051" cy="2730500"/>
          </a:xfrm>
        </p:spPr>
      </p:pic>
      <p:pic>
        <p:nvPicPr>
          <p:cNvPr id="35" name="Marcador de posición de imagen 34">
            <a:extLst>
              <a:ext uri="{FF2B5EF4-FFF2-40B4-BE49-F238E27FC236}">
                <a16:creationId xmlns:a16="http://schemas.microsoft.com/office/drawing/2014/main" id="{CCE507D5-3BAC-4671-B3DF-A881BFDF53C0}"/>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sp>
        <p:nvSpPr>
          <p:cNvPr id="5" name="Text Placeholder 4">
            <a:extLst>
              <a:ext uri="{FF2B5EF4-FFF2-40B4-BE49-F238E27FC236}">
                <a16:creationId xmlns:a16="http://schemas.microsoft.com/office/drawing/2014/main" id="{DC4920A7-0608-4EFC-8A69-B16C9DC90E64}"/>
              </a:ext>
            </a:extLst>
          </p:cNvPr>
          <p:cNvSpPr>
            <a:spLocks noGrp="1"/>
          </p:cNvSpPr>
          <p:nvPr>
            <p:ph type="body" sz="quarter" idx="13"/>
          </p:nvPr>
        </p:nvSpPr>
        <p:spPr>
          <a:xfrm>
            <a:off x="6893577" y="3619500"/>
            <a:ext cx="4956362" cy="3238500"/>
          </a:xfrm>
        </p:spPr>
        <p:txBody>
          <a:bodyPr/>
          <a:lstStyle/>
          <a:p>
            <a:pPr marL="0" indent="0">
              <a:buNone/>
            </a:pPr>
            <a:r>
              <a:rPr lang="es-CO" b="1" dirty="0" err="1"/>
              <a:t>Lorem</a:t>
            </a:r>
            <a:r>
              <a:rPr lang="es-CO" b="1" dirty="0"/>
              <a:t> </a:t>
            </a:r>
            <a:r>
              <a:rPr lang="es-CO" b="1" dirty="0" err="1"/>
              <a:t>ipsum</a:t>
            </a:r>
            <a:r>
              <a:rPr lang="es-CO" b="1" dirty="0"/>
              <a:t> </a:t>
            </a:r>
            <a:r>
              <a:rPr lang="es-CO" dirty="0"/>
              <a:t>dolor </a:t>
            </a:r>
            <a:r>
              <a:rPr lang="es-CO" dirty="0" err="1"/>
              <a:t>sit</a:t>
            </a:r>
            <a:r>
              <a:rPr lang="es-CO" dirty="0"/>
              <a:t> </a:t>
            </a:r>
            <a:r>
              <a:rPr lang="es-CO" dirty="0" err="1"/>
              <a:t>amet</a:t>
            </a:r>
            <a:r>
              <a:rPr lang="es-CO" dirty="0"/>
              <a:t>, </a:t>
            </a:r>
            <a:r>
              <a:rPr lang="es-CO" dirty="0" err="1"/>
              <a:t>consectetur</a:t>
            </a:r>
            <a:r>
              <a:rPr lang="es-CO" dirty="0"/>
              <a:t> </a:t>
            </a:r>
            <a:r>
              <a:rPr lang="es-CO" dirty="0" err="1"/>
              <a:t>adipiscing</a:t>
            </a:r>
            <a:r>
              <a:rPr lang="es-CO" dirty="0"/>
              <a:t> </a:t>
            </a:r>
            <a:r>
              <a:rPr lang="es-CO" dirty="0" err="1"/>
              <a:t>elit</a:t>
            </a:r>
            <a:r>
              <a:rPr lang="es-CO" dirty="0"/>
              <a:t>. </a:t>
            </a:r>
            <a:r>
              <a:rPr lang="es-CO" dirty="0" err="1"/>
              <a:t>Fusce</a:t>
            </a:r>
            <a:r>
              <a:rPr lang="es-CO" dirty="0"/>
              <a:t> </a:t>
            </a:r>
            <a:r>
              <a:rPr lang="es-CO" dirty="0" err="1"/>
              <a:t>convallis</a:t>
            </a:r>
            <a:r>
              <a:rPr lang="es-CO" dirty="0"/>
              <a:t> magna non dolor </a:t>
            </a:r>
            <a:r>
              <a:rPr lang="es-CO" dirty="0" err="1"/>
              <a:t>sit</a:t>
            </a:r>
            <a:r>
              <a:rPr lang="es-CO" dirty="0"/>
              <a:t> </a:t>
            </a:r>
            <a:r>
              <a:rPr lang="es-CO" dirty="0" err="1"/>
              <a:t>amet</a:t>
            </a:r>
            <a:r>
              <a:rPr lang="es-CO" dirty="0"/>
              <a:t>, </a:t>
            </a:r>
            <a:r>
              <a:rPr lang="es-CO" dirty="0" err="1"/>
              <a:t>consectetur</a:t>
            </a:r>
            <a:r>
              <a:rPr lang="es-CO" dirty="0"/>
              <a:t> </a:t>
            </a:r>
            <a:r>
              <a:rPr lang="es-CO" dirty="0" err="1"/>
              <a:t>adipiscing</a:t>
            </a:r>
            <a:r>
              <a:rPr lang="es-CO" dirty="0"/>
              <a:t> </a:t>
            </a:r>
            <a:r>
              <a:rPr lang="es-CO" dirty="0" err="1"/>
              <a:t>elit</a:t>
            </a:r>
            <a:r>
              <a:rPr lang="es-CO" dirty="0"/>
              <a:t>. </a:t>
            </a:r>
            <a:r>
              <a:rPr lang="es-CO" dirty="0" err="1"/>
              <a:t>Fusce</a:t>
            </a:r>
            <a:r>
              <a:rPr lang="es-CO" dirty="0"/>
              <a:t> </a:t>
            </a:r>
            <a:r>
              <a:rPr lang="es-CO" dirty="0" err="1"/>
              <a:t>convallis</a:t>
            </a:r>
            <a:r>
              <a:rPr lang="es-CO" dirty="0"/>
              <a:t> magna non Orci </a:t>
            </a:r>
            <a:r>
              <a:rPr lang="es-CO" dirty="0" err="1"/>
              <a:t>varius</a:t>
            </a:r>
            <a:r>
              <a:rPr lang="es-CO" dirty="0"/>
              <a:t> </a:t>
            </a:r>
            <a:r>
              <a:rPr lang="es-CO" dirty="0" err="1"/>
              <a:t>natoque</a:t>
            </a:r>
            <a:r>
              <a:rPr lang="es-CO" dirty="0"/>
              <a:t> </a:t>
            </a:r>
            <a:r>
              <a:rPr lang="es-CO" dirty="0" err="1"/>
              <a:t>penatibus</a:t>
            </a:r>
            <a:r>
              <a:rPr lang="es-CO" dirty="0"/>
              <a:t> et </a:t>
            </a:r>
            <a:r>
              <a:rPr lang="es-CO" dirty="0" err="1"/>
              <a:t>magnis</a:t>
            </a:r>
            <a:r>
              <a:rPr lang="es-CO" dirty="0"/>
              <a:t> </a:t>
            </a:r>
            <a:r>
              <a:rPr lang="es-CO" dirty="0" err="1"/>
              <a:t>dis</a:t>
            </a:r>
            <a:r>
              <a:rPr lang="es-CO" dirty="0"/>
              <a:t> </a:t>
            </a:r>
            <a:r>
              <a:rPr lang="es-CO" dirty="0" err="1"/>
              <a:t>parturient</a:t>
            </a:r>
            <a:r>
              <a:rPr lang="es-CO" dirty="0"/>
              <a:t> montes, </a:t>
            </a:r>
            <a:r>
              <a:rPr lang="es-CO" dirty="0" err="1"/>
              <a:t>nascetur</a:t>
            </a:r>
            <a:r>
              <a:rPr lang="es-CO" dirty="0"/>
              <a:t> </a:t>
            </a:r>
            <a:r>
              <a:rPr lang="es-CO" dirty="0" err="1"/>
              <a:t>ridiculus</a:t>
            </a:r>
            <a:r>
              <a:rPr lang="es-CO" dirty="0"/>
              <a:t> mus. </a:t>
            </a:r>
            <a:r>
              <a:rPr lang="es-CO" dirty="0" err="1"/>
              <a:t>Praesent</a:t>
            </a:r>
            <a:r>
              <a:rPr lang="es-CO" dirty="0"/>
              <a:t> </a:t>
            </a:r>
            <a:r>
              <a:rPr lang="es-CO" dirty="0" err="1"/>
              <a:t>scelerisque</a:t>
            </a:r>
            <a:r>
              <a:rPr lang="es-CO" dirty="0"/>
              <a:t> porta </a:t>
            </a:r>
            <a:r>
              <a:rPr lang="es-CO" dirty="0" err="1"/>
              <a:t>erat</a:t>
            </a:r>
            <a:r>
              <a:rPr lang="es-CO" dirty="0"/>
              <a:t>. </a:t>
            </a:r>
            <a:r>
              <a:rPr lang="es-CO" dirty="0" err="1"/>
              <a:t>Pellentesque</a:t>
            </a:r>
            <a:r>
              <a:rPr lang="es-CO" dirty="0"/>
              <a:t> </a:t>
            </a:r>
            <a:r>
              <a:rPr lang="es-CO" dirty="0" err="1"/>
              <a:t>habitant</a:t>
            </a:r>
            <a:r>
              <a:rPr lang="es-CO" dirty="0"/>
              <a:t> </a:t>
            </a:r>
            <a:r>
              <a:rPr lang="es-CO" dirty="0" err="1"/>
              <a:t>morbi</a:t>
            </a:r>
            <a:r>
              <a:rPr lang="es-CO" dirty="0"/>
              <a:t> </a:t>
            </a:r>
            <a:r>
              <a:rPr lang="es-CO" dirty="0" err="1"/>
              <a:t>tristique</a:t>
            </a:r>
            <a:r>
              <a:rPr lang="es-CO" dirty="0"/>
              <a:t> </a:t>
            </a:r>
            <a:r>
              <a:rPr lang="es-CO" dirty="0" err="1"/>
              <a:t>senectus</a:t>
            </a:r>
            <a:r>
              <a:rPr lang="es-CO" dirty="0"/>
              <a:t> et </a:t>
            </a:r>
            <a:r>
              <a:rPr lang="es-CO" dirty="0" err="1"/>
              <a:t>netus</a:t>
            </a:r>
            <a:r>
              <a:rPr lang="es-CO" dirty="0"/>
              <a:t> et </a:t>
            </a:r>
            <a:r>
              <a:rPr lang="es-CO" dirty="0" err="1"/>
              <a:t>malesuada</a:t>
            </a:r>
            <a:r>
              <a:rPr lang="es-CO" dirty="0"/>
              <a:t> </a:t>
            </a:r>
            <a:r>
              <a:rPr lang="es-CO" dirty="0" err="1"/>
              <a:t>fames</a:t>
            </a:r>
            <a:r>
              <a:rPr lang="es-CO" dirty="0"/>
              <a:t> ac </a:t>
            </a:r>
            <a:r>
              <a:rPr lang="es-CO" dirty="0" err="1"/>
              <a:t>turpis</a:t>
            </a:r>
            <a:r>
              <a:rPr lang="es-CO" dirty="0"/>
              <a:t> </a:t>
            </a:r>
            <a:r>
              <a:rPr lang="es-CO" dirty="0" err="1"/>
              <a:t>egestas</a:t>
            </a:r>
            <a:r>
              <a:rPr lang="es-CO" dirty="0"/>
              <a:t>.</a:t>
            </a:r>
          </a:p>
          <a:p>
            <a:endParaRPr lang="en-US" dirty="0"/>
          </a:p>
        </p:txBody>
      </p:sp>
      <p:sp>
        <p:nvSpPr>
          <p:cNvPr id="4" name="Title 3">
            <a:extLst>
              <a:ext uri="{FF2B5EF4-FFF2-40B4-BE49-F238E27FC236}">
                <a16:creationId xmlns:a16="http://schemas.microsoft.com/office/drawing/2014/main" id="{4351351E-0CB4-44BD-9F1E-310C7E261B60}"/>
              </a:ext>
            </a:extLst>
          </p:cNvPr>
          <p:cNvSpPr>
            <a:spLocks noGrp="1"/>
          </p:cNvSpPr>
          <p:nvPr>
            <p:ph type="title"/>
          </p:nvPr>
        </p:nvSpPr>
        <p:spPr>
          <a:xfrm>
            <a:off x="3652277" y="1282700"/>
            <a:ext cx="2647950" cy="2759075"/>
          </a:xfrm>
        </p:spPr>
        <p:txBody>
          <a:bodyPr/>
          <a:lstStyle/>
          <a:p>
            <a:r>
              <a:rPr lang="es-CO" dirty="0"/>
              <a:t>WRITE </a:t>
            </a:r>
            <a:r>
              <a:rPr lang="es-CO" dirty="0">
                <a:solidFill>
                  <a:srgbClr val="369266"/>
                </a:solidFill>
              </a:rPr>
              <a:t>YOUR</a:t>
            </a:r>
            <a:r>
              <a:rPr lang="es-CO" dirty="0"/>
              <a:t> TITLE </a:t>
            </a:r>
            <a:endParaRPr lang="en-US" dirty="0"/>
          </a:p>
        </p:txBody>
      </p:sp>
    </p:spTree>
    <p:extLst>
      <p:ext uri="{BB962C8B-B14F-4D97-AF65-F5344CB8AC3E}">
        <p14:creationId xmlns:p14="http://schemas.microsoft.com/office/powerpoint/2010/main" val="2417780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Marcador de posición de imagen 6">
            <a:extLst>
              <a:ext uri="{FF2B5EF4-FFF2-40B4-BE49-F238E27FC236}">
                <a16:creationId xmlns:a16="http://schemas.microsoft.com/office/drawing/2014/main" id="{94FBD695-6BA9-4B5B-AB3E-E05A66A2EF97}"/>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1" name="Marcador de posición de imagen 10">
            <a:extLst>
              <a:ext uri="{FF2B5EF4-FFF2-40B4-BE49-F238E27FC236}">
                <a16:creationId xmlns:a16="http://schemas.microsoft.com/office/drawing/2014/main" id="{DF6712CB-5B9B-4CF3-BD21-734597EEC98D}"/>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9" name="Marcador de posición de imagen 8">
            <a:extLst>
              <a:ext uri="{FF2B5EF4-FFF2-40B4-BE49-F238E27FC236}">
                <a16:creationId xmlns:a16="http://schemas.microsoft.com/office/drawing/2014/main" id="{C0243448-BA44-4E66-AD26-125A9F0C3F50}"/>
              </a:ext>
            </a:extLst>
          </p:cNvPr>
          <p:cNvPicPr>
            <a:picLocks noGrp="1" noChangeAspect="1"/>
          </p:cNvPicPr>
          <p:nvPr>
            <p:ph type="pic" sz="quarter" idx="12"/>
          </p:nvPr>
        </p:nvPicPr>
        <p:blipFill rotWithShape="1">
          <a:blip r:embed="rId4" cstate="email">
            <a:extLst>
              <a:ext uri="{28A0092B-C50C-407E-A947-70E740481C1C}">
                <a14:useLocalDpi xmlns:a14="http://schemas.microsoft.com/office/drawing/2010/main"/>
              </a:ext>
            </a:extLst>
          </a:blip>
          <a:srcRect/>
          <a:stretch/>
        </p:blipFill>
        <p:spPr>
          <a:xfrm>
            <a:off x="6537791" y="3630146"/>
            <a:ext cx="2408238" cy="2406650"/>
          </a:xfrm>
        </p:spPr>
      </p:pic>
      <p:sp>
        <p:nvSpPr>
          <p:cNvPr id="2" name="Text Placeholder 1">
            <a:extLst>
              <a:ext uri="{FF2B5EF4-FFF2-40B4-BE49-F238E27FC236}">
                <a16:creationId xmlns:a16="http://schemas.microsoft.com/office/drawing/2014/main" id="{E7EDD0C5-0323-49A6-AA73-86905F5DE5AD}"/>
              </a:ext>
            </a:extLst>
          </p:cNvPr>
          <p:cNvSpPr>
            <a:spLocks noGrp="1"/>
          </p:cNvSpPr>
          <p:nvPr>
            <p:ph type="body" sz="quarter" idx="13"/>
          </p:nvPr>
        </p:nvSpPr>
        <p:spPr/>
        <p:txBody>
          <a:bodyPr/>
          <a:lstStyle/>
          <a:p>
            <a:pPr algn="ctr">
              <a:lnSpc>
                <a:spcPct val="110000"/>
              </a:lnSpc>
            </a:pPr>
            <a:endParaRPr lang="es-CO" sz="1800" b="1" dirty="0">
              <a:cs typeface="Arial" panose="020B0604020202020204" pitchFamily="34" charset="0"/>
            </a:endParaRPr>
          </a:p>
          <a:p>
            <a:pPr algn="ctr">
              <a:lnSpc>
                <a:spcPct val="110000"/>
              </a:lnSpc>
            </a:pPr>
            <a:r>
              <a:rPr lang="es-CO" sz="1800" b="1" dirty="0">
                <a:cs typeface="Arial" panose="020B0604020202020204" pitchFamily="34" charset="0"/>
              </a:rPr>
              <a:t>YOUR </a:t>
            </a:r>
            <a:r>
              <a:rPr lang="es-CO" sz="1800" b="1" dirty="0">
                <a:solidFill>
                  <a:srgbClr val="369266"/>
                </a:solidFill>
                <a:cs typeface="Arial" panose="020B0604020202020204" pitchFamily="34" charset="0"/>
              </a:rPr>
              <a:t>TITLE</a:t>
            </a:r>
          </a:p>
          <a:p>
            <a:pPr algn="ctr">
              <a:lnSpc>
                <a:spcPct val="110000"/>
              </a:lnSpc>
            </a:pPr>
            <a:r>
              <a:rPr lang="es-CO" sz="1800" dirty="0" err="1">
                <a:cs typeface="Arial" panose="020B0604020202020204" pitchFamily="34" charset="0"/>
              </a:rPr>
              <a:t>Lorem</a:t>
            </a:r>
            <a:r>
              <a:rPr lang="es-CO" sz="1800" dirty="0">
                <a:cs typeface="Arial" panose="020B0604020202020204" pitchFamily="34" charset="0"/>
              </a:rPr>
              <a:t> </a:t>
            </a:r>
            <a:r>
              <a:rPr lang="es-CO" sz="1800" dirty="0" err="1">
                <a:cs typeface="Arial" panose="020B0604020202020204" pitchFamily="34" charset="0"/>
              </a:rPr>
              <a:t>ipsum</a:t>
            </a:r>
            <a:r>
              <a:rPr lang="es-CO" sz="1800" dirty="0">
                <a:cs typeface="Arial" panose="020B0604020202020204" pitchFamily="34" charset="0"/>
              </a:rPr>
              <a:t> dolor </a:t>
            </a:r>
            <a:r>
              <a:rPr lang="es-CO" sz="1800" dirty="0" err="1">
                <a:cs typeface="Arial" panose="020B0604020202020204" pitchFamily="34" charset="0"/>
              </a:rPr>
              <a:t>sit</a:t>
            </a:r>
            <a:r>
              <a:rPr lang="es-CO" sz="1800" dirty="0">
                <a:cs typeface="Arial" panose="020B0604020202020204" pitchFamily="34" charset="0"/>
              </a:rPr>
              <a:t> </a:t>
            </a:r>
            <a:r>
              <a:rPr lang="es-CO" sz="1800" dirty="0" err="1">
                <a:cs typeface="Arial" panose="020B0604020202020204" pitchFamily="34" charset="0"/>
              </a:rPr>
              <a:t>amet</a:t>
            </a:r>
            <a:r>
              <a:rPr lang="es-CO" sz="1800" dirty="0">
                <a:cs typeface="Arial" panose="020B0604020202020204" pitchFamily="34" charset="0"/>
              </a:rPr>
              <a:t>, </a:t>
            </a:r>
            <a:r>
              <a:rPr lang="es-CO" sz="1800" dirty="0" err="1">
                <a:cs typeface="Arial" panose="020B0604020202020204" pitchFamily="34" charset="0"/>
              </a:rPr>
              <a:t>consectetur</a:t>
            </a:r>
            <a:r>
              <a:rPr lang="es-CO" sz="1800" dirty="0">
                <a:cs typeface="Arial" panose="020B0604020202020204" pitchFamily="34" charset="0"/>
              </a:rPr>
              <a:t> </a:t>
            </a:r>
            <a:r>
              <a:rPr lang="es-CO" sz="1800" dirty="0" err="1">
                <a:cs typeface="Arial" panose="020B0604020202020204" pitchFamily="34" charset="0"/>
              </a:rPr>
              <a:t>adipiscing</a:t>
            </a:r>
            <a:r>
              <a:rPr lang="es-CO" sz="1800" dirty="0">
                <a:cs typeface="Arial" panose="020B0604020202020204" pitchFamily="34" charset="0"/>
              </a:rPr>
              <a:t> </a:t>
            </a:r>
            <a:r>
              <a:rPr lang="es-CO" sz="1800" dirty="0" err="1">
                <a:cs typeface="Arial" panose="020B0604020202020204" pitchFamily="34" charset="0"/>
              </a:rPr>
              <a:t>elit</a:t>
            </a:r>
            <a:r>
              <a:rPr lang="es-CO" sz="1800" dirty="0">
                <a:cs typeface="Arial" panose="020B0604020202020204" pitchFamily="34" charset="0"/>
              </a:rPr>
              <a:t>. </a:t>
            </a:r>
          </a:p>
          <a:p>
            <a:pPr algn="ctr">
              <a:lnSpc>
                <a:spcPct val="110000"/>
              </a:lnSpc>
            </a:pPr>
            <a:r>
              <a:rPr lang="es-CO" sz="1800" dirty="0" err="1">
                <a:cs typeface="Arial" panose="020B0604020202020204" pitchFamily="34" charset="0"/>
              </a:rPr>
              <a:t>Lorem</a:t>
            </a:r>
            <a:r>
              <a:rPr lang="es-CO" sz="1800" dirty="0">
                <a:cs typeface="Arial" panose="020B0604020202020204" pitchFamily="34" charset="0"/>
              </a:rPr>
              <a:t> </a:t>
            </a:r>
            <a:r>
              <a:rPr lang="es-CO" sz="1800" dirty="0" err="1">
                <a:cs typeface="Arial" panose="020B0604020202020204" pitchFamily="34" charset="0"/>
              </a:rPr>
              <a:t>ipsum</a:t>
            </a:r>
            <a:r>
              <a:rPr lang="es-CO" sz="1800" dirty="0">
                <a:cs typeface="Arial" panose="020B0604020202020204" pitchFamily="34" charset="0"/>
              </a:rPr>
              <a:t> dolor </a:t>
            </a:r>
            <a:r>
              <a:rPr lang="es-CO" sz="1800" dirty="0" err="1">
                <a:cs typeface="Arial" panose="020B0604020202020204" pitchFamily="34" charset="0"/>
              </a:rPr>
              <a:t>sit</a:t>
            </a:r>
            <a:r>
              <a:rPr lang="es-CO" sz="1800" dirty="0">
                <a:cs typeface="Arial" panose="020B0604020202020204" pitchFamily="34" charset="0"/>
              </a:rPr>
              <a:t> </a:t>
            </a:r>
            <a:r>
              <a:rPr lang="es-CO" sz="1800" dirty="0" err="1">
                <a:cs typeface="Arial" panose="020B0604020202020204" pitchFamily="34" charset="0"/>
              </a:rPr>
              <a:t>amet</a:t>
            </a:r>
            <a:r>
              <a:rPr lang="es-CO" sz="1800" dirty="0">
                <a:cs typeface="Arial" panose="020B0604020202020204" pitchFamily="34" charset="0"/>
              </a:rPr>
              <a:t>,. </a:t>
            </a:r>
            <a:endParaRPr lang="en-US" altLang="es-MX" sz="1800" dirty="0">
              <a:cs typeface="Arial" panose="020B0604020202020204" pitchFamily="34" charset="0"/>
            </a:endParaRPr>
          </a:p>
          <a:p>
            <a:endParaRPr lang="en-US" sz="1400" dirty="0"/>
          </a:p>
        </p:txBody>
      </p:sp>
      <p:sp>
        <p:nvSpPr>
          <p:cNvPr id="3" name="Text Placeholder 2">
            <a:extLst>
              <a:ext uri="{FF2B5EF4-FFF2-40B4-BE49-F238E27FC236}">
                <a16:creationId xmlns:a16="http://schemas.microsoft.com/office/drawing/2014/main" id="{E104FABB-58E8-45B4-AF33-2DFEECAE4D40}"/>
              </a:ext>
            </a:extLst>
          </p:cNvPr>
          <p:cNvSpPr>
            <a:spLocks noGrp="1"/>
          </p:cNvSpPr>
          <p:nvPr>
            <p:ph type="body" sz="quarter" idx="14"/>
          </p:nvPr>
        </p:nvSpPr>
        <p:spPr/>
        <p:txBody>
          <a:bodyPr/>
          <a:lstStyle/>
          <a:p>
            <a:pPr algn="ctr">
              <a:lnSpc>
                <a:spcPct val="110000"/>
              </a:lnSpc>
            </a:pPr>
            <a:endParaRPr lang="es-CO" sz="1600" b="1" dirty="0">
              <a:cs typeface="Arial" panose="020B0604020202020204" pitchFamily="34" charset="0"/>
            </a:endParaRPr>
          </a:p>
          <a:p>
            <a:pPr algn="ctr">
              <a:lnSpc>
                <a:spcPct val="110000"/>
              </a:lnSpc>
            </a:pPr>
            <a:r>
              <a:rPr lang="es-CO" sz="1600" b="1" dirty="0">
                <a:cs typeface="Arial" panose="020B0604020202020204" pitchFamily="34" charset="0"/>
              </a:rPr>
              <a:t>YOUR </a:t>
            </a:r>
            <a:r>
              <a:rPr lang="es-CO" sz="1600" b="1" dirty="0">
                <a:solidFill>
                  <a:srgbClr val="369266"/>
                </a:solidFill>
                <a:cs typeface="Arial" panose="020B0604020202020204" pitchFamily="34" charset="0"/>
              </a:rPr>
              <a:t>TITLE</a:t>
            </a:r>
          </a:p>
          <a:p>
            <a:pPr algn="ctr">
              <a:lnSpc>
                <a:spcPct val="110000"/>
              </a:lnSpc>
            </a:pPr>
            <a:r>
              <a:rPr lang="es-CO" sz="1600" dirty="0" err="1">
                <a:cs typeface="Arial" panose="020B0604020202020204" pitchFamily="34" charset="0"/>
              </a:rPr>
              <a:t>Lorem</a:t>
            </a:r>
            <a:r>
              <a:rPr lang="es-CO" sz="1600" dirty="0">
                <a:cs typeface="Arial" panose="020B0604020202020204" pitchFamily="34" charset="0"/>
              </a:rPr>
              <a:t> </a:t>
            </a:r>
            <a:r>
              <a:rPr lang="es-CO" sz="1600" dirty="0" err="1">
                <a:cs typeface="Arial" panose="020B0604020202020204" pitchFamily="34" charset="0"/>
              </a:rPr>
              <a:t>ipsum</a:t>
            </a:r>
            <a:r>
              <a:rPr lang="es-CO" sz="1600" dirty="0">
                <a:cs typeface="Arial" panose="020B0604020202020204" pitchFamily="34" charset="0"/>
              </a:rPr>
              <a:t> dolor </a:t>
            </a:r>
            <a:r>
              <a:rPr lang="es-CO" sz="1600" dirty="0" err="1">
                <a:cs typeface="Arial" panose="020B0604020202020204" pitchFamily="34" charset="0"/>
              </a:rPr>
              <a:t>sit</a:t>
            </a:r>
            <a:r>
              <a:rPr lang="es-CO" sz="1600" dirty="0">
                <a:cs typeface="Arial" panose="020B0604020202020204" pitchFamily="34" charset="0"/>
              </a:rPr>
              <a:t> </a:t>
            </a:r>
            <a:r>
              <a:rPr lang="es-CO" sz="1600" dirty="0" err="1">
                <a:cs typeface="Arial" panose="020B0604020202020204" pitchFamily="34" charset="0"/>
              </a:rPr>
              <a:t>amet</a:t>
            </a:r>
            <a:r>
              <a:rPr lang="es-CO" sz="1600" dirty="0">
                <a:cs typeface="Arial" panose="020B0604020202020204" pitchFamily="34" charset="0"/>
              </a:rPr>
              <a:t>, </a:t>
            </a:r>
            <a:r>
              <a:rPr lang="es-CO" sz="1600" dirty="0" err="1">
                <a:cs typeface="Arial" panose="020B0604020202020204" pitchFamily="34" charset="0"/>
              </a:rPr>
              <a:t>consectetur</a:t>
            </a:r>
            <a:r>
              <a:rPr lang="es-CO" sz="1600" dirty="0">
                <a:cs typeface="Arial" panose="020B0604020202020204" pitchFamily="34" charset="0"/>
              </a:rPr>
              <a:t> </a:t>
            </a:r>
            <a:r>
              <a:rPr lang="es-CO" sz="1600" dirty="0" err="1">
                <a:cs typeface="Arial" panose="020B0604020202020204" pitchFamily="34" charset="0"/>
              </a:rPr>
              <a:t>adipiscing</a:t>
            </a:r>
            <a:r>
              <a:rPr lang="es-CO" sz="1600" dirty="0">
                <a:cs typeface="Arial" panose="020B0604020202020204" pitchFamily="34" charset="0"/>
              </a:rPr>
              <a:t> </a:t>
            </a:r>
            <a:r>
              <a:rPr lang="es-CO" sz="1600" dirty="0" err="1">
                <a:cs typeface="Arial" panose="020B0604020202020204" pitchFamily="34" charset="0"/>
              </a:rPr>
              <a:t>elit</a:t>
            </a:r>
            <a:r>
              <a:rPr lang="es-CO" sz="1600" dirty="0">
                <a:cs typeface="Arial" panose="020B0604020202020204" pitchFamily="34" charset="0"/>
              </a:rPr>
              <a:t>. </a:t>
            </a:r>
          </a:p>
          <a:p>
            <a:endParaRPr lang="en-US" sz="1600" dirty="0"/>
          </a:p>
        </p:txBody>
      </p:sp>
      <p:sp>
        <p:nvSpPr>
          <p:cNvPr id="4" name="Text Placeholder 3">
            <a:extLst>
              <a:ext uri="{FF2B5EF4-FFF2-40B4-BE49-F238E27FC236}">
                <a16:creationId xmlns:a16="http://schemas.microsoft.com/office/drawing/2014/main" id="{DB9742C5-289C-4D43-938A-4F3DB7C1762E}"/>
              </a:ext>
            </a:extLst>
          </p:cNvPr>
          <p:cNvSpPr>
            <a:spLocks noGrp="1"/>
          </p:cNvSpPr>
          <p:nvPr>
            <p:ph type="body" sz="quarter" idx="15"/>
          </p:nvPr>
        </p:nvSpPr>
        <p:spPr/>
        <p:txBody>
          <a:bodyPr/>
          <a:lstStyle/>
          <a:p>
            <a:pPr algn="ctr">
              <a:lnSpc>
                <a:spcPct val="110000"/>
              </a:lnSpc>
            </a:pPr>
            <a:endParaRPr lang="es-CO" sz="1600" b="1" dirty="0">
              <a:cs typeface="Arial" panose="020B0604020202020204" pitchFamily="34" charset="0"/>
            </a:endParaRPr>
          </a:p>
          <a:p>
            <a:pPr algn="ctr">
              <a:lnSpc>
                <a:spcPct val="110000"/>
              </a:lnSpc>
            </a:pPr>
            <a:r>
              <a:rPr lang="es-CO" sz="1600" b="1" dirty="0">
                <a:cs typeface="Arial" panose="020B0604020202020204" pitchFamily="34" charset="0"/>
              </a:rPr>
              <a:t>YOUR </a:t>
            </a:r>
            <a:r>
              <a:rPr lang="es-CO" sz="1600" b="1" dirty="0">
                <a:solidFill>
                  <a:srgbClr val="369266"/>
                </a:solidFill>
                <a:cs typeface="Arial" panose="020B0604020202020204" pitchFamily="34" charset="0"/>
              </a:rPr>
              <a:t>TITLE</a:t>
            </a:r>
          </a:p>
          <a:p>
            <a:pPr algn="ctr">
              <a:lnSpc>
                <a:spcPct val="110000"/>
              </a:lnSpc>
            </a:pPr>
            <a:r>
              <a:rPr lang="es-CO" sz="1600" dirty="0" err="1">
                <a:cs typeface="Arial" panose="020B0604020202020204" pitchFamily="34" charset="0"/>
              </a:rPr>
              <a:t>Lorem</a:t>
            </a:r>
            <a:r>
              <a:rPr lang="es-CO" sz="1600" dirty="0">
                <a:cs typeface="Arial" panose="020B0604020202020204" pitchFamily="34" charset="0"/>
              </a:rPr>
              <a:t> </a:t>
            </a:r>
            <a:r>
              <a:rPr lang="es-CO" sz="1600" dirty="0" err="1">
                <a:cs typeface="Arial" panose="020B0604020202020204" pitchFamily="34" charset="0"/>
              </a:rPr>
              <a:t>psum</a:t>
            </a:r>
            <a:r>
              <a:rPr lang="es-CO" sz="1600" dirty="0">
                <a:cs typeface="Arial" panose="020B0604020202020204" pitchFamily="34" charset="0"/>
              </a:rPr>
              <a:t> dolor </a:t>
            </a:r>
            <a:r>
              <a:rPr lang="es-CO" sz="1600" dirty="0" err="1">
                <a:cs typeface="Arial" panose="020B0604020202020204" pitchFamily="34" charset="0"/>
              </a:rPr>
              <a:t>sit</a:t>
            </a:r>
            <a:r>
              <a:rPr lang="es-CO" sz="1600" dirty="0">
                <a:cs typeface="Arial" panose="020B0604020202020204" pitchFamily="34" charset="0"/>
              </a:rPr>
              <a:t> </a:t>
            </a:r>
            <a:r>
              <a:rPr lang="es-CO" sz="1600" dirty="0" err="1">
                <a:cs typeface="Arial" panose="020B0604020202020204" pitchFamily="34" charset="0"/>
              </a:rPr>
              <a:t>amet</a:t>
            </a:r>
            <a:r>
              <a:rPr lang="es-CO" sz="1600" dirty="0">
                <a:cs typeface="Arial" panose="020B0604020202020204" pitchFamily="34" charset="0"/>
              </a:rPr>
              <a:t>, </a:t>
            </a:r>
            <a:r>
              <a:rPr lang="es-CO" sz="1600" dirty="0" err="1">
                <a:cs typeface="Arial" panose="020B0604020202020204" pitchFamily="34" charset="0"/>
              </a:rPr>
              <a:t>consectetur</a:t>
            </a:r>
            <a:r>
              <a:rPr lang="es-CO" sz="1600" dirty="0">
                <a:cs typeface="Arial" panose="020B0604020202020204" pitchFamily="34" charset="0"/>
              </a:rPr>
              <a:t> </a:t>
            </a:r>
            <a:r>
              <a:rPr lang="es-CO" sz="1600" dirty="0" err="1">
                <a:cs typeface="Arial" panose="020B0604020202020204" pitchFamily="34" charset="0"/>
              </a:rPr>
              <a:t>adipiscing</a:t>
            </a:r>
            <a:r>
              <a:rPr lang="es-CO" sz="1600" dirty="0">
                <a:cs typeface="Arial" panose="020B0604020202020204" pitchFamily="34" charset="0"/>
              </a:rPr>
              <a:t> </a:t>
            </a:r>
            <a:r>
              <a:rPr lang="es-CO" sz="1600" dirty="0" err="1">
                <a:cs typeface="Arial" panose="020B0604020202020204" pitchFamily="34" charset="0"/>
              </a:rPr>
              <a:t>elit</a:t>
            </a:r>
            <a:r>
              <a:rPr lang="es-CO" sz="1600" dirty="0">
                <a:cs typeface="Arial" panose="020B0604020202020204" pitchFamily="34" charset="0"/>
              </a:rPr>
              <a:t>. </a:t>
            </a:r>
          </a:p>
          <a:p>
            <a:endParaRPr lang="en-US" sz="1600" dirty="0"/>
          </a:p>
        </p:txBody>
      </p:sp>
      <p:sp>
        <p:nvSpPr>
          <p:cNvPr id="6" name="Text Placeholder 5">
            <a:extLst>
              <a:ext uri="{FF2B5EF4-FFF2-40B4-BE49-F238E27FC236}">
                <a16:creationId xmlns:a16="http://schemas.microsoft.com/office/drawing/2014/main" id="{B026814B-617F-429C-8D60-5D68BA385406}"/>
              </a:ext>
            </a:extLst>
          </p:cNvPr>
          <p:cNvSpPr>
            <a:spLocks noGrp="1"/>
          </p:cNvSpPr>
          <p:nvPr>
            <p:ph type="body" sz="quarter" idx="16"/>
          </p:nvPr>
        </p:nvSpPr>
        <p:spPr/>
        <p:txBody>
          <a:bodyPr/>
          <a:lstStyle/>
          <a:p>
            <a:r>
              <a:rPr lang="es-CO" sz="2000" b="1" dirty="0" err="1"/>
              <a:t>Lorem</a:t>
            </a:r>
            <a:r>
              <a:rPr lang="es-CO" sz="2000" b="1" dirty="0"/>
              <a:t> </a:t>
            </a:r>
            <a:r>
              <a:rPr lang="es-CO" sz="2000" b="1" dirty="0" err="1"/>
              <a:t>ipsum</a:t>
            </a:r>
            <a:r>
              <a:rPr lang="es-CO" sz="2000" b="1" dirty="0"/>
              <a:t> </a:t>
            </a:r>
            <a:r>
              <a:rPr lang="es-CO" sz="2000" dirty="0"/>
              <a:t>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r>
              <a:rPr lang="es-CO" sz="2000" dirty="0" err="1"/>
              <a:t>adipiscing</a:t>
            </a:r>
            <a:r>
              <a:rPr lang="es-CO" sz="2000" dirty="0"/>
              <a:t> </a:t>
            </a:r>
            <a:r>
              <a:rPr lang="es-CO" sz="2000" dirty="0" err="1"/>
              <a:t>elit</a:t>
            </a:r>
            <a:r>
              <a:rPr lang="es-CO" sz="2000" dirty="0"/>
              <a:t>. </a:t>
            </a:r>
            <a:r>
              <a:rPr lang="es-CO" sz="2000" dirty="0" err="1"/>
              <a:t>Fusce</a:t>
            </a:r>
            <a:r>
              <a:rPr lang="es-CO" sz="2000" dirty="0"/>
              <a:t> </a:t>
            </a:r>
            <a:r>
              <a:rPr lang="es-CO" sz="2000" dirty="0" err="1"/>
              <a:t>convallis</a:t>
            </a:r>
            <a:r>
              <a:rPr lang="es-CO" sz="2000" dirty="0"/>
              <a:t> magna non 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r>
              <a:rPr lang="es-CO" sz="2000" dirty="0" err="1"/>
              <a:t>adipiscing</a:t>
            </a:r>
            <a:r>
              <a:rPr lang="es-CO" sz="2000" dirty="0"/>
              <a:t> </a:t>
            </a:r>
            <a:r>
              <a:rPr lang="es-CO" sz="2000" dirty="0" err="1"/>
              <a:t>elit</a:t>
            </a:r>
            <a:r>
              <a:rPr lang="es-CO" sz="2000" dirty="0"/>
              <a:t>. </a:t>
            </a:r>
            <a:r>
              <a:rPr lang="es-CO" sz="2000" dirty="0" err="1"/>
              <a:t>Fusce</a:t>
            </a:r>
            <a:r>
              <a:rPr lang="es-CO" sz="2000" dirty="0"/>
              <a:t> </a:t>
            </a:r>
            <a:r>
              <a:rPr lang="es-CO" sz="2000" dirty="0" err="1"/>
              <a:t>convallis</a:t>
            </a:r>
            <a:r>
              <a:rPr lang="es-CO" sz="2000" dirty="0"/>
              <a:t> magna non Orci </a:t>
            </a:r>
            <a:r>
              <a:rPr lang="es-CO" sz="2000" dirty="0" err="1"/>
              <a:t>varius</a:t>
            </a:r>
            <a:r>
              <a:rPr lang="es-CO" sz="2000" dirty="0"/>
              <a:t> </a:t>
            </a:r>
            <a:r>
              <a:rPr lang="es-CO" sz="2000" dirty="0" err="1"/>
              <a:t>natoque</a:t>
            </a:r>
            <a:r>
              <a:rPr lang="es-CO" sz="2000" dirty="0"/>
              <a:t> </a:t>
            </a:r>
            <a:r>
              <a:rPr lang="es-CO" sz="2000" dirty="0" err="1"/>
              <a:t>penatibus</a:t>
            </a:r>
            <a:endParaRPr lang="en-US" sz="2000" dirty="0"/>
          </a:p>
        </p:txBody>
      </p:sp>
    </p:spTree>
    <p:extLst>
      <p:ext uri="{BB962C8B-B14F-4D97-AF65-F5344CB8AC3E}">
        <p14:creationId xmlns:p14="http://schemas.microsoft.com/office/powerpoint/2010/main" val="2041210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548C8-4B42-4FAB-B8A4-6815E18FF424}"/>
              </a:ext>
            </a:extLst>
          </p:cNvPr>
          <p:cNvSpPr>
            <a:spLocks noGrp="1"/>
          </p:cNvSpPr>
          <p:nvPr>
            <p:ph type="title"/>
          </p:nvPr>
        </p:nvSpPr>
        <p:spPr>
          <a:xfrm>
            <a:off x="6438900" y="1738493"/>
            <a:ext cx="4876800" cy="1123950"/>
          </a:xfrm>
        </p:spPr>
        <p:txBody>
          <a:bodyPr/>
          <a:lstStyle/>
          <a:p>
            <a:pPr algn="ctr"/>
            <a:r>
              <a:rPr lang="es-CO" dirty="0"/>
              <a:t>WRITE YOUR </a:t>
            </a:r>
            <a:br>
              <a:rPr lang="es-CO" dirty="0"/>
            </a:br>
            <a:r>
              <a:rPr lang="es-CO" dirty="0">
                <a:solidFill>
                  <a:srgbClr val="F2B300"/>
                </a:solidFill>
              </a:rPr>
              <a:t>TITLE HERE</a:t>
            </a:r>
            <a:endParaRPr lang="en-US" dirty="0">
              <a:solidFill>
                <a:srgbClr val="F2B300"/>
              </a:solidFill>
            </a:endParaRPr>
          </a:p>
        </p:txBody>
      </p:sp>
      <p:sp>
        <p:nvSpPr>
          <p:cNvPr id="3" name="Text Placeholder 2">
            <a:extLst>
              <a:ext uri="{FF2B5EF4-FFF2-40B4-BE49-F238E27FC236}">
                <a16:creationId xmlns:a16="http://schemas.microsoft.com/office/drawing/2014/main" id="{1E09FBC4-F71C-4D12-89A7-0E56AD0FE4EC}"/>
              </a:ext>
            </a:extLst>
          </p:cNvPr>
          <p:cNvSpPr>
            <a:spLocks noGrp="1"/>
          </p:cNvSpPr>
          <p:nvPr>
            <p:ph type="body" sz="quarter" idx="11"/>
          </p:nvPr>
        </p:nvSpPr>
        <p:spPr>
          <a:xfrm>
            <a:off x="6096000" y="3305247"/>
            <a:ext cx="5562600" cy="3238500"/>
          </a:xfrm>
        </p:spPr>
        <p:txBody>
          <a:bodyPr/>
          <a:lstStyle/>
          <a:p>
            <a:pPr marL="0" indent="0" algn="just">
              <a:lnSpc>
                <a:spcPct val="100000"/>
              </a:lnSpc>
              <a:buNone/>
            </a:pPr>
            <a:r>
              <a:rPr lang="es-CO" b="1" dirty="0" err="1">
                <a:solidFill>
                  <a:srgbClr val="2D494C"/>
                </a:solidFill>
                <a:latin typeface="+mn-lt"/>
                <a:cs typeface="Arial" panose="020B0604020202020204" pitchFamily="34" charset="0"/>
              </a:rPr>
              <a:t>Lorem</a:t>
            </a:r>
            <a:r>
              <a:rPr lang="es-CO" b="1" dirty="0">
                <a:solidFill>
                  <a:srgbClr val="2D494C"/>
                </a:solidFill>
                <a:latin typeface="+mn-lt"/>
                <a:cs typeface="Arial" panose="020B0604020202020204" pitchFamily="34" charset="0"/>
              </a:rPr>
              <a:t> </a:t>
            </a:r>
            <a:r>
              <a:rPr lang="es-CO" b="1" dirty="0" err="1">
                <a:solidFill>
                  <a:srgbClr val="2D494C"/>
                </a:solidFill>
                <a:latin typeface="+mn-lt"/>
                <a:cs typeface="Arial" panose="020B0604020202020204" pitchFamily="34" charset="0"/>
              </a:rPr>
              <a:t>ipsum</a:t>
            </a:r>
            <a:r>
              <a:rPr lang="es-CO" b="1" dirty="0">
                <a:solidFill>
                  <a:srgbClr val="2D494C"/>
                </a:solidFill>
                <a:latin typeface="+mn-lt"/>
                <a:cs typeface="Arial" panose="020B0604020202020204" pitchFamily="34" charset="0"/>
              </a:rPr>
              <a:t> </a:t>
            </a:r>
            <a:r>
              <a:rPr lang="es-CO" dirty="0">
                <a:solidFill>
                  <a:srgbClr val="2D494C"/>
                </a:solidFill>
                <a:latin typeface="+mn-lt"/>
                <a:cs typeface="Arial" panose="020B0604020202020204" pitchFamily="34" charset="0"/>
              </a:rPr>
              <a:t>dolor </a:t>
            </a:r>
            <a:r>
              <a:rPr lang="es-CO" dirty="0" err="1">
                <a:solidFill>
                  <a:srgbClr val="2D494C"/>
                </a:solidFill>
                <a:latin typeface="+mn-lt"/>
                <a:cs typeface="Arial" panose="020B0604020202020204" pitchFamily="34" charset="0"/>
              </a:rPr>
              <a:t>sit</a:t>
            </a:r>
            <a:r>
              <a:rPr lang="es-CO" dirty="0">
                <a:solidFill>
                  <a:srgbClr val="2D494C"/>
                </a:solidFill>
                <a:latin typeface="+mn-lt"/>
                <a:cs typeface="Arial" panose="020B0604020202020204" pitchFamily="34" charset="0"/>
              </a:rPr>
              <a:t> </a:t>
            </a:r>
            <a:r>
              <a:rPr lang="es-CO" dirty="0" err="1">
                <a:solidFill>
                  <a:srgbClr val="2D494C"/>
                </a:solidFill>
                <a:latin typeface="+mn-lt"/>
                <a:cs typeface="Arial" panose="020B0604020202020204" pitchFamily="34" charset="0"/>
              </a:rPr>
              <a:t>amet</a:t>
            </a:r>
            <a:r>
              <a:rPr lang="es-CO" dirty="0">
                <a:solidFill>
                  <a:srgbClr val="2D494C"/>
                </a:solidFill>
                <a:latin typeface="+mn-lt"/>
                <a:cs typeface="Arial" panose="020B0604020202020204" pitchFamily="34" charset="0"/>
              </a:rPr>
              <a:t>, </a:t>
            </a:r>
            <a:r>
              <a:rPr lang="es-CO" dirty="0" err="1">
                <a:solidFill>
                  <a:srgbClr val="2D494C"/>
                </a:solidFill>
                <a:latin typeface="+mn-lt"/>
                <a:cs typeface="Arial" panose="020B0604020202020204" pitchFamily="34" charset="0"/>
              </a:rPr>
              <a:t>consectetur</a:t>
            </a:r>
            <a:r>
              <a:rPr lang="es-CO" dirty="0">
                <a:solidFill>
                  <a:srgbClr val="2D494C"/>
                </a:solidFill>
                <a:latin typeface="+mn-lt"/>
                <a:cs typeface="Arial" panose="020B0604020202020204" pitchFamily="34" charset="0"/>
              </a:rPr>
              <a:t> </a:t>
            </a:r>
            <a:r>
              <a:rPr lang="es-CO" dirty="0" err="1">
                <a:solidFill>
                  <a:srgbClr val="2D494C"/>
                </a:solidFill>
                <a:latin typeface="+mn-lt"/>
                <a:cs typeface="Arial" panose="020B0604020202020204" pitchFamily="34" charset="0"/>
              </a:rPr>
              <a:t>adipiscing</a:t>
            </a:r>
            <a:r>
              <a:rPr lang="es-CO" dirty="0">
                <a:solidFill>
                  <a:srgbClr val="2D494C"/>
                </a:solidFill>
                <a:latin typeface="+mn-lt"/>
                <a:cs typeface="Arial" panose="020B0604020202020204" pitchFamily="34" charset="0"/>
              </a:rPr>
              <a:t> </a:t>
            </a:r>
            <a:r>
              <a:rPr lang="es-CO" dirty="0" err="1">
                <a:solidFill>
                  <a:srgbClr val="2D494C"/>
                </a:solidFill>
                <a:latin typeface="+mn-lt"/>
                <a:cs typeface="Arial" panose="020B0604020202020204" pitchFamily="34" charset="0"/>
              </a:rPr>
              <a:t>elit</a:t>
            </a:r>
            <a:r>
              <a:rPr lang="es-CO" dirty="0">
                <a:solidFill>
                  <a:srgbClr val="2D494C"/>
                </a:solidFill>
                <a:latin typeface="+mn-lt"/>
                <a:cs typeface="Arial" panose="020B0604020202020204" pitchFamily="34" charset="0"/>
              </a:rPr>
              <a:t>. </a:t>
            </a:r>
            <a:r>
              <a:rPr lang="es-CO" dirty="0" err="1">
                <a:solidFill>
                  <a:srgbClr val="2D494C"/>
                </a:solidFill>
                <a:latin typeface="+mn-lt"/>
                <a:cs typeface="Arial" panose="020B0604020202020204" pitchFamily="34" charset="0"/>
              </a:rPr>
              <a:t>Fusce</a:t>
            </a:r>
            <a:r>
              <a:rPr lang="es-CO" dirty="0">
                <a:solidFill>
                  <a:srgbClr val="2D494C"/>
                </a:solidFill>
                <a:latin typeface="+mn-lt"/>
                <a:cs typeface="Arial" panose="020B0604020202020204" pitchFamily="34" charset="0"/>
              </a:rPr>
              <a:t> </a:t>
            </a:r>
            <a:r>
              <a:rPr lang="es-CO" dirty="0" err="1">
                <a:solidFill>
                  <a:srgbClr val="2D494C"/>
                </a:solidFill>
                <a:latin typeface="+mn-lt"/>
                <a:cs typeface="Arial" panose="020B0604020202020204" pitchFamily="34" charset="0"/>
              </a:rPr>
              <a:t>convallis</a:t>
            </a:r>
            <a:r>
              <a:rPr lang="es-CO" dirty="0">
                <a:solidFill>
                  <a:srgbClr val="2D494C"/>
                </a:solidFill>
                <a:latin typeface="+mn-lt"/>
                <a:cs typeface="Arial" panose="020B0604020202020204" pitchFamily="34" charset="0"/>
              </a:rPr>
              <a:t> magna non </a:t>
            </a:r>
            <a:r>
              <a:rPr lang="es-CO" b="1" dirty="0" err="1">
                <a:solidFill>
                  <a:srgbClr val="2D494C"/>
                </a:solidFill>
                <a:latin typeface="+mn-lt"/>
              </a:rPr>
              <a:t>Lorem</a:t>
            </a:r>
            <a:r>
              <a:rPr lang="es-CO" b="1" dirty="0">
                <a:solidFill>
                  <a:srgbClr val="2D494C"/>
                </a:solidFill>
                <a:latin typeface="+mn-lt"/>
              </a:rPr>
              <a:t> </a:t>
            </a:r>
            <a:r>
              <a:rPr lang="es-CO" b="1" dirty="0" err="1">
                <a:solidFill>
                  <a:srgbClr val="2D494C"/>
                </a:solidFill>
                <a:latin typeface="+mn-lt"/>
              </a:rPr>
              <a:t>ipsum</a:t>
            </a:r>
            <a:r>
              <a:rPr lang="es-CO" b="1" dirty="0">
                <a:solidFill>
                  <a:srgbClr val="2D494C"/>
                </a:solidFill>
                <a:latin typeface="+mn-lt"/>
              </a:rPr>
              <a:t> </a:t>
            </a:r>
            <a:r>
              <a:rPr lang="es-CO" dirty="0">
                <a:solidFill>
                  <a:srgbClr val="2D494C"/>
                </a:solidFill>
                <a:latin typeface="+mn-lt"/>
              </a:rPr>
              <a:t>dolor </a:t>
            </a:r>
            <a:r>
              <a:rPr lang="es-CO" dirty="0" err="1">
                <a:solidFill>
                  <a:srgbClr val="2D494C"/>
                </a:solidFill>
                <a:latin typeface="+mn-lt"/>
              </a:rPr>
              <a:t>sit</a:t>
            </a:r>
            <a:r>
              <a:rPr lang="es-CO" dirty="0">
                <a:solidFill>
                  <a:srgbClr val="2D494C"/>
                </a:solidFill>
                <a:latin typeface="+mn-lt"/>
              </a:rPr>
              <a:t> </a:t>
            </a:r>
            <a:r>
              <a:rPr lang="es-CO" dirty="0" err="1">
                <a:solidFill>
                  <a:srgbClr val="2D494C"/>
                </a:solidFill>
                <a:latin typeface="+mn-lt"/>
              </a:rPr>
              <a:t>amet</a:t>
            </a:r>
            <a:r>
              <a:rPr lang="es-CO" dirty="0">
                <a:solidFill>
                  <a:srgbClr val="2D494C"/>
                </a:solidFill>
                <a:latin typeface="+mn-lt"/>
              </a:rPr>
              <a:t>, </a:t>
            </a:r>
            <a:r>
              <a:rPr lang="es-CO" dirty="0" err="1">
                <a:solidFill>
                  <a:srgbClr val="2D494C"/>
                </a:solidFill>
                <a:latin typeface="+mn-lt"/>
              </a:rPr>
              <a:t>consectetur</a:t>
            </a:r>
            <a:r>
              <a:rPr lang="es-CO" dirty="0">
                <a:solidFill>
                  <a:srgbClr val="2D494C"/>
                </a:solidFill>
                <a:latin typeface="+mn-lt"/>
              </a:rPr>
              <a:t> </a:t>
            </a:r>
            <a:r>
              <a:rPr lang="es-CO" dirty="0" err="1">
                <a:solidFill>
                  <a:srgbClr val="2D494C"/>
                </a:solidFill>
                <a:latin typeface="+mn-lt"/>
              </a:rPr>
              <a:t>adipiscing</a:t>
            </a:r>
            <a:r>
              <a:rPr lang="es-CO" dirty="0">
                <a:solidFill>
                  <a:srgbClr val="2D494C"/>
                </a:solidFill>
                <a:latin typeface="+mn-lt"/>
              </a:rPr>
              <a:t> </a:t>
            </a:r>
            <a:r>
              <a:rPr lang="es-CO" dirty="0" err="1">
                <a:solidFill>
                  <a:srgbClr val="2D494C"/>
                </a:solidFill>
                <a:latin typeface="+mn-lt"/>
              </a:rPr>
              <a:t>elit</a:t>
            </a:r>
            <a:r>
              <a:rPr lang="es-CO" dirty="0">
                <a:solidFill>
                  <a:srgbClr val="2D494C"/>
                </a:solidFill>
                <a:latin typeface="+mn-lt"/>
              </a:rPr>
              <a:t>. </a:t>
            </a:r>
            <a:r>
              <a:rPr lang="es-CO" dirty="0" err="1">
                <a:solidFill>
                  <a:srgbClr val="2D494C"/>
                </a:solidFill>
                <a:latin typeface="+mn-lt"/>
              </a:rPr>
              <a:t>Fusce</a:t>
            </a:r>
            <a:r>
              <a:rPr lang="es-CO" dirty="0">
                <a:solidFill>
                  <a:srgbClr val="2D494C"/>
                </a:solidFill>
                <a:latin typeface="+mn-lt"/>
              </a:rPr>
              <a:t> </a:t>
            </a:r>
            <a:r>
              <a:rPr lang="es-CO" dirty="0" err="1">
                <a:solidFill>
                  <a:srgbClr val="2D494C"/>
                </a:solidFill>
                <a:latin typeface="+mn-lt"/>
              </a:rPr>
              <a:t>convallis</a:t>
            </a:r>
            <a:r>
              <a:rPr lang="es-CO" dirty="0">
                <a:solidFill>
                  <a:srgbClr val="2D494C"/>
                </a:solidFill>
                <a:latin typeface="+mn-lt"/>
              </a:rPr>
              <a:t> magna non</a:t>
            </a:r>
          </a:p>
          <a:p>
            <a:pPr marL="0" indent="0" algn="just">
              <a:lnSpc>
                <a:spcPct val="100000"/>
              </a:lnSpc>
              <a:buNone/>
            </a:pPr>
            <a:r>
              <a:rPr lang="es-CO" b="1" dirty="0" err="1">
                <a:solidFill>
                  <a:srgbClr val="2D494C"/>
                </a:solidFill>
                <a:latin typeface="+mn-lt"/>
              </a:rPr>
              <a:t>Lorem</a:t>
            </a:r>
            <a:r>
              <a:rPr lang="es-CO" b="1" dirty="0">
                <a:solidFill>
                  <a:srgbClr val="2D494C"/>
                </a:solidFill>
                <a:latin typeface="+mn-lt"/>
              </a:rPr>
              <a:t> </a:t>
            </a:r>
            <a:r>
              <a:rPr lang="es-CO" b="1" dirty="0" err="1">
                <a:solidFill>
                  <a:srgbClr val="2D494C"/>
                </a:solidFill>
                <a:latin typeface="+mn-lt"/>
              </a:rPr>
              <a:t>ipsum</a:t>
            </a:r>
            <a:r>
              <a:rPr lang="es-CO" b="1" dirty="0">
                <a:solidFill>
                  <a:srgbClr val="2D494C"/>
                </a:solidFill>
                <a:latin typeface="+mn-lt"/>
              </a:rPr>
              <a:t> </a:t>
            </a:r>
            <a:r>
              <a:rPr lang="es-CO" dirty="0">
                <a:solidFill>
                  <a:srgbClr val="2D494C"/>
                </a:solidFill>
                <a:latin typeface="+mn-lt"/>
              </a:rPr>
              <a:t>dolor </a:t>
            </a:r>
            <a:r>
              <a:rPr lang="es-CO" dirty="0" err="1">
                <a:solidFill>
                  <a:srgbClr val="2D494C"/>
                </a:solidFill>
                <a:latin typeface="+mn-lt"/>
              </a:rPr>
              <a:t>sit</a:t>
            </a:r>
            <a:r>
              <a:rPr lang="es-CO" dirty="0">
                <a:solidFill>
                  <a:srgbClr val="2D494C"/>
                </a:solidFill>
                <a:latin typeface="+mn-lt"/>
              </a:rPr>
              <a:t> </a:t>
            </a:r>
            <a:r>
              <a:rPr lang="es-CO" dirty="0" err="1">
                <a:solidFill>
                  <a:srgbClr val="2D494C"/>
                </a:solidFill>
                <a:latin typeface="+mn-lt"/>
              </a:rPr>
              <a:t>amet</a:t>
            </a:r>
            <a:r>
              <a:rPr lang="es-CO" dirty="0">
                <a:solidFill>
                  <a:srgbClr val="2D494C"/>
                </a:solidFill>
                <a:latin typeface="+mn-lt"/>
              </a:rPr>
              <a:t>, </a:t>
            </a:r>
            <a:r>
              <a:rPr lang="es-CO" dirty="0" err="1">
                <a:solidFill>
                  <a:srgbClr val="2D494C"/>
                </a:solidFill>
                <a:latin typeface="+mn-lt"/>
              </a:rPr>
              <a:t>consectetur</a:t>
            </a:r>
            <a:r>
              <a:rPr lang="es-CO" dirty="0">
                <a:solidFill>
                  <a:srgbClr val="2D494C"/>
                </a:solidFill>
                <a:latin typeface="+mn-lt"/>
              </a:rPr>
              <a:t> </a:t>
            </a:r>
            <a:r>
              <a:rPr lang="es-CO" dirty="0" err="1">
                <a:solidFill>
                  <a:srgbClr val="2D494C"/>
                </a:solidFill>
                <a:latin typeface="+mn-lt"/>
              </a:rPr>
              <a:t>adipiscing</a:t>
            </a:r>
            <a:r>
              <a:rPr lang="es-CO" dirty="0">
                <a:solidFill>
                  <a:srgbClr val="2D494C"/>
                </a:solidFill>
                <a:latin typeface="+mn-lt"/>
              </a:rPr>
              <a:t> </a:t>
            </a:r>
            <a:r>
              <a:rPr lang="es-CO" dirty="0" err="1">
                <a:solidFill>
                  <a:srgbClr val="2D494C"/>
                </a:solidFill>
                <a:latin typeface="+mn-lt"/>
              </a:rPr>
              <a:t>elit</a:t>
            </a:r>
            <a:r>
              <a:rPr lang="es-CO" dirty="0">
                <a:solidFill>
                  <a:srgbClr val="2D494C"/>
                </a:solidFill>
                <a:latin typeface="+mn-lt"/>
              </a:rPr>
              <a:t>. </a:t>
            </a:r>
            <a:r>
              <a:rPr lang="es-CO" dirty="0" err="1">
                <a:solidFill>
                  <a:srgbClr val="2D494C"/>
                </a:solidFill>
                <a:latin typeface="+mn-lt"/>
              </a:rPr>
              <a:t>Fusce</a:t>
            </a:r>
            <a:r>
              <a:rPr lang="es-CO" dirty="0">
                <a:solidFill>
                  <a:srgbClr val="2D494C"/>
                </a:solidFill>
                <a:latin typeface="+mn-lt"/>
              </a:rPr>
              <a:t> </a:t>
            </a:r>
            <a:r>
              <a:rPr lang="es-CO" dirty="0" err="1">
                <a:solidFill>
                  <a:srgbClr val="2D494C"/>
                </a:solidFill>
                <a:latin typeface="+mn-lt"/>
              </a:rPr>
              <a:t>convallis</a:t>
            </a:r>
            <a:r>
              <a:rPr lang="es-CO" dirty="0">
                <a:solidFill>
                  <a:srgbClr val="2D494C"/>
                </a:solidFill>
                <a:latin typeface="+mn-lt"/>
              </a:rPr>
              <a:t> magna non</a:t>
            </a:r>
          </a:p>
          <a:p>
            <a:pPr algn="just">
              <a:lnSpc>
                <a:spcPct val="100000"/>
              </a:lnSpc>
            </a:pPr>
            <a:endParaRPr lang="es-CO" dirty="0">
              <a:solidFill>
                <a:srgbClr val="2D494C"/>
              </a:solidFill>
              <a:latin typeface="+mn-lt"/>
              <a:cs typeface="Arial" panose="020B0604020202020204" pitchFamily="34" charset="0"/>
            </a:endParaRPr>
          </a:p>
          <a:p>
            <a:pPr algn="just">
              <a:lnSpc>
                <a:spcPct val="100000"/>
              </a:lnSpc>
            </a:pPr>
            <a:endParaRPr lang="es-CO" dirty="0">
              <a:solidFill>
                <a:srgbClr val="2D494C"/>
              </a:solidFill>
              <a:latin typeface="+mn-lt"/>
              <a:cs typeface="Arial" panose="020B0604020202020204" pitchFamily="34" charset="0"/>
            </a:endParaRPr>
          </a:p>
          <a:p>
            <a:pPr marL="0" indent="0">
              <a:lnSpc>
                <a:spcPct val="100000"/>
              </a:lnSpc>
              <a:buNone/>
            </a:pPr>
            <a:endParaRPr lang="en-US" dirty="0">
              <a:latin typeface="+mn-lt"/>
            </a:endParaRPr>
          </a:p>
        </p:txBody>
      </p:sp>
      <p:sp>
        <p:nvSpPr>
          <p:cNvPr id="8" name="CuadroTexto 7">
            <a:extLst>
              <a:ext uri="{FF2B5EF4-FFF2-40B4-BE49-F238E27FC236}">
                <a16:creationId xmlns:a16="http://schemas.microsoft.com/office/drawing/2014/main" id="{C82EF128-3208-4E18-9E69-293408F409F2}"/>
              </a:ext>
            </a:extLst>
          </p:cNvPr>
          <p:cNvSpPr txBox="1"/>
          <p:nvPr/>
        </p:nvSpPr>
        <p:spPr>
          <a:xfrm>
            <a:off x="13068300" y="1057250"/>
            <a:ext cx="4113171" cy="1638397"/>
          </a:xfrm>
          <a:prstGeom prst="rect">
            <a:avLst/>
          </a:prstGeom>
          <a:noFill/>
        </p:spPr>
        <p:txBody>
          <a:bodyPr wrap="square" rtlCol="0">
            <a:spAutoFit/>
          </a:bodyPr>
          <a:lstStyle/>
          <a:p>
            <a:pPr algn="ctr">
              <a:lnSpc>
                <a:spcPts val="4000"/>
              </a:lnSpc>
            </a:pPr>
            <a:r>
              <a:rPr lang="en-US" sz="4000" dirty="0">
                <a:latin typeface="Arial Black" panose="020B0A04020102020204" pitchFamily="34" charset="0"/>
              </a:rPr>
              <a:t>WRITE </a:t>
            </a:r>
            <a:endParaRPr lang="en-US" sz="4000" dirty="0">
              <a:solidFill>
                <a:srgbClr val="F2B300"/>
              </a:solidFill>
              <a:latin typeface="Arial Black" panose="020B0A04020102020204" pitchFamily="34" charset="0"/>
            </a:endParaRPr>
          </a:p>
          <a:p>
            <a:pPr algn="ctr">
              <a:lnSpc>
                <a:spcPts val="4000"/>
              </a:lnSpc>
            </a:pPr>
            <a:r>
              <a:rPr lang="en-US" sz="4000" b="1" dirty="0">
                <a:solidFill>
                  <a:srgbClr val="F2B300"/>
                </a:solidFill>
                <a:latin typeface="Arial Black" panose="020B0A04020102020204" pitchFamily="34" charset="0"/>
              </a:rPr>
              <a:t>YOUR TITLE </a:t>
            </a:r>
          </a:p>
          <a:p>
            <a:pPr algn="ctr">
              <a:lnSpc>
                <a:spcPts val="4000"/>
              </a:lnSpc>
            </a:pPr>
            <a:r>
              <a:rPr lang="en-US" sz="4000" dirty="0">
                <a:latin typeface="Arial Black" panose="020B0A04020102020204" pitchFamily="34" charset="0"/>
              </a:rPr>
              <a:t>HERE</a:t>
            </a:r>
          </a:p>
        </p:txBody>
      </p:sp>
      <p:pic>
        <p:nvPicPr>
          <p:cNvPr id="11" name="Picture Placeholder 10">
            <a:extLst>
              <a:ext uri="{FF2B5EF4-FFF2-40B4-BE49-F238E27FC236}">
                <a16:creationId xmlns:a16="http://schemas.microsoft.com/office/drawing/2014/main" id="{4D6B649C-6184-427F-B33A-D751164DDDEB}"/>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61935445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Arial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4760</TotalTime>
  <Words>818</Words>
  <Application>Microsoft Office PowerPoint</Application>
  <PresentationFormat>Widescreen</PresentationFormat>
  <Paragraphs>79</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 Black</vt:lpstr>
      <vt:lpstr>Calibri</vt:lpstr>
      <vt:lpstr>Calibri Light</vt:lpstr>
      <vt:lpstr>Gill Sans</vt:lpstr>
      <vt:lpstr>Lato Black</vt:lpstr>
      <vt:lpstr>Lato Light</vt:lpstr>
      <vt:lpstr>Tema de Office</vt:lpstr>
      <vt:lpstr>PowerPoint Presentation</vt:lpstr>
      <vt:lpstr>PowerPoint Presentation</vt:lpstr>
      <vt:lpstr>YOUR TITLE HERE</vt:lpstr>
      <vt:lpstr>YOUR TITLE HERE</vt:lpstr>
      <vt:lpstr>ADD YOUR TITLE </vt:lpstr>
      <vt:lpstr>PowerPoint Presentation</vt:lpstr>
      <vt:lpstr>WRITE YOUR TITLE </vt:lpstr>
      <vt:lpstr>PowerPoint Presentation</vt:lpstr>
      <vt:lpstr>WRITE YOUR  TITLE HERE</vt:lpstr>
      <vt:lpstr>WRITE YOUR TITLE</vt:lpstr>
      <vt:lpstr>WRITE  YOUR TITLE  HERE </vt:lpstr>
      <vt:lpstr>YOUR  TITLE  HERE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297</cp:revision>
  <dcterms:created xsi:type="dcterms:W3CDTF">2020-03-21T22:03:23Z</dcterms:created>
  <dcterms:modified xsi:type="dcterms:W3CDTF">2025-06-09T15:59:49Z</dcterms:modified>
</cp:coreProperties>
</file>