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275" r:id="rId3"/>
    <p:sldId id="3356" r:id="rId4"/>
    <p:sldId id="4095" r:id="rId5"/>
    <p:sldId id="4098" r:id="rId6"/>
    <p:sldId id="4100" r:id="rId7"/>
    <p:sldId id="4101" r:id="rId8"/>
    <p:sldId id="257" r:id="rId9"/>
    <p:sldId id="4104" r:id="rId10"/>
    <p:sldId id="4108" r:id="rId11"/>
    <p:sldId id="4109" r:id="rId12"/>
    <p:sldId id="4110" r:id="rId13"/>
    <p:sldId id="4126"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C242"/>
    <a:srgbClr val="02FFFD"/>
    <a:srgbClr val="92A4D4"/>
    <a:srgbClr val="BBE4E6"/>
    <a:srgbClr val="F7A83F"/>
    <a:srgbClr val="DD87CC"/>
    <a:srgbClr val="F0D2E8"/>
    <a:srgbClr val="D99BCC"/>
    <a:srgbClr val="0044C3"/>
    <a:srgbClr val="013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03FF23-0DD0-4994-874B-E2ED21A37AA7}" v="3" dt="2025-06-05T15:37:42.2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50" autoAdjust="0"/>
    <p:restoredTop sz="94660"/>
  </p:normalViewPr>
  <p:slideViewPr>
    <p:cSldViewPr snapToGrid="0">
      <p:cViewPr varScale="1">
        <p:scale>
          <a:sx n="112" d="100"/>
          <a:sy n="112" d="100"/>
        </p:scale>
        <p:origin x="780" y="108"/>
      </p:cViewPr>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3403FF23-0DD0-4994-874B-E2ED21A37AA7}"/>
    <pc:docChg chg="addSld delSld modSld sldOrd">
      <pc:chgData name="Jolie Serrano Delgado" userId="d52b4219-5c60-4a0c-87ad-b1ec335c0c37" providerId="ADAL" clId="{3403FF23-0DD0-4994-874B-E2ED21A37AA7}" dt="2025-06-05T15:37:43.511" v="9" actId="47"/>
      <pc:docMkLst>
        <pc:docMk/>
      </pc:docMkLst>
      <pc:sldChg chg="modSp del mod">
        <pc:chgData name="Jolie Serrano Delgado" userId="d52b4219-5c60-4a0c-87ad-b1ec335c0c37" providerId="ADAL" clId="{3403FF23-0DD0-4994-874B-E2ED21A37AA7}" dt="2025-06-05T15:37:43.511" v="9" actId="47"/>
        <pc:sldMkLst>
          <pc:docMk/>
          <pc:sldMk cId="0" sldId="1420"/>
        </pc:sldMkLst>
        <pc:spChg chg="mod">
          <ac:chgData name="Jolie Serrano Delgado" userId="d52b4219-5c60-4a0c-87ad-b1ec335c0c37" providerId="ADAL" clId="{3403FF23-0DD0-4994-874B-E2ED21A37AA7}" dt="2025-06-05T15:37:33.125" v="6" actId="21"/>
          <ac:spMkLst>
            <pc:docMk/>
            <pc:sldMk cId="0" sldId="1420"/>
            <ac:spMk id="5" creationId="{58E10FA7-5A2D-4C09-8B3F-7195A9CE858D}"/>
          </ac:spMkLst>
        </pc:spChg>
      </pc:sldChg>
      <pc:sldChg chg="del">
        <pc:chgData name="Jolie Serrano Delgado" userId="d52b4219-5c60-4a0c-87ad-b1ec335c0c37" providerId="ADAL" clId="{3403FF23-0DD0-4994-874B-E2ED21A37AA7}" dt="2025-06-05T15:36:59.737" v="3" actId="47"/>
        <pc:sldMkLst>
          <pc:docMk/>
          <pc:sldMk cId="2401531052" sldId="1772"/>
        </pc:sldMkLst>
      </pc:sldChg>
      <pc:sldChg chg="modSp add mod ord">
        <pc:chgData name="Jolie Serrano Delgado" userId="d52b4219-5c60-4a0c-87ad-b1ec335c0c37" providerId="ADAL" clId="{3403FF23-0DD0-4994-874B-E2ED21A37AA7}" dt="2025-06-05T15:37:11.125" v="5" actId="207"/>
        <pc:sldMkLst>
          <pc:docMk/>
          <pc:sldMk cId="3573392034" sldId="1791"/>
        </pc:sldMkLst>
        <pc:spChg chg="mod">
          <ac:chgData name="Jolie Serrano Delgado" userId="d52b4219-5c60-4a0c-87ad-b1ec335c0c37" providerId="ADAL" clId="{3403FF23-0DD0-4994-874B-E2ED21A37AA7}" dt="2025-06-05T15:37:05.300" v="4" actId="207"/>
          <ac:spMkLst>
            <pc:docMk/>
            <pc:sldMk cId="3573392034" sldId="1791"/>
            <ac:spMk id="5" creationId="{7FCA87B9-E211-0E4B-A9F7-DF87D6193A8C}"/>
          </ac:spMkLst>
        </pc:spChg>
        <pc:spChg chg="mod">
          <ac:chgData name="Jolie Serrano Delgado" userId="d52b4219-5c60-4a0c-87ad-b1ec335c0c37" providerId="ADAL" clId="{3403FF23-0DD0-4994-874B-E2ED21A37AA7}" dt="2025-06-05T15:37:11.125" v="5" actId="207"/>
          <ac:spMkLst>
            <pc:docMk/>
            <pc:sldMk cId="3573392034" sldId="1791"/>
            <ac:spMk id="7" creationId="{FA0AAE3D-72C1-B78D-34E3-44A78CF1DA1D}"/>
          </ac:spMkLst>
        </pc:spChg>
      </pc:sldChg>
      <pc:sldChg chg="modSp add">
        <pc:chgData name="Jolie Serrano Delgado" userId="d52b4219-5c60-4a0c-87ad-b1ec335c0c37" providerId="ADAL" clId="{3403FF23-0DD0-4994-874B-E2ED21A37AA7}" dt="2025-06-05T15:37:42.202" v="8" actId="207"/>
        <pc:sldMkLst>
          <pc:docMk/>
          <pc:sldMk cId="0" sldId="4129"/>
        </pc:sldMkLst>
        <pc:spChg chg="mod">
          <ac:chgData name="Jolie Serrano Delgado" userId="d52b4219-5c60-4a0c-87ad-b1ec335c0c37" providerId="ADAL" clId="{3403FF23-0DD0-4994-874B-E2ED21A37AA7}" dt="2025-06-05T15:37:42.202" v="8" actId="207"/>
          <ac:spMkLst>
            <pc:docMk/>
            <pc:sldMk cId="0" sldId="4129"/>
            <ac:spMk id="55309" creationId="{00000000-0000-0000-0000-000000000000}"/>
          </ac:spMkLst>
        </pc:spChg>
      </pc:sldChg>
      <pc:sldMasterChg chg="delSldLayout">
        <pc:chgData name="Jolie Serrano Delgado" userId="d52b4219-5c60-4a0c-87ad-b1ec335c0c37" providerId="ADAL" clId="{3403FF23-0DD0-4994-874B-E2ED21A37AA7}" dt="2025-06-05T15:37:43.511" v="9" actId="47"/>
        <pc:sldMasterMkLst>
          <pc:docMk/>
          <pc:sldMasterMk cId="3968079979" sldId="2147483648"/>
        </pc:sldMasterMkLst>
        <pc:sldLayoutChg chg="del">
          <pc:chgData name="Jolie Serrano Delgado" userId="d52b4219-5c60-4a0c-87ad-b1ec335c0c37" providerId="ADAL" clId="{3403FF23-0DD0-4994-874B-E2ED21A37AA7}" dt="2025-06-05T15:37:43.511" v="9" actId="47"/>
          <pc:sldLayoutMkLst>
            <pc:docMk/>
            <pc:sldMasterMk cId="3968079979" sldId="2147483648"/>
            <pc:sldLayoutMk cId="2945478533"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5/06/2025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5/06/2025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C3CF6187-E0C3-49AD-BF01-5F4F7BCE52DB}"/>
              </a:ext>
            </a:extLst>
          </p:cNvPr>
          <p:cNvSpPr>
            <a:spLocks noChangeAspect="1" noChangeArrowheads="1"/>
          </p:cNvSpPr>
          <p:nvPr userDrawn="1"/>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602728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Mission 01">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3613CFF-3104-684B-9D21-676A3D003F4B}"/>
              </a:ext>
            </a:extLst>
          </p:cNvPr>
          <p:cNvSpPr>
            <a:spLocks noGrp="1"/>
          </p:cNvSpPr>
          <p:nvPr>
            <p:ph type="pic" sz="quarter" idx="11"/>
          </p:nvPr>
        </p:nvSpPr>
        <p:spPr>
          <a:xfrm>
            <a:off x="7501642" y="843323"/>
            <a:ext cx="3786276" cy="5171354"/>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
        <p:nvSpPr>
          <p:cNvPr id="6" name="Picture Placeholder 5">
            <a:extLst>
              <a:ext uri="{FF2B5EF4-FFF2-40B4-BE49-F238E27FC236}">
                <a16:creationId xmlns:a16="http://schemas.microsoft.com/office/drawing/2014/main" id="{945681F1-10D0-9F43-B934-17E756746872}"/>
              </a:ext>
            </a:extLst>
          </p:cNvPr>
          <p:cNvSpPr>
            <a:spLocks noGrp="1"/>
          </p:cNvSpPr>
          <p:nvPr>
            <p:ph type="pic" sz="quarter" idx="10"/>
          </p:nvPr>
        </p:nvSpPr>
        <p:spPr>
          <a:xfrm>
            <a:off x="5791520" y="1748790"/>
            <a:ext cx="2460377" cy="3360420"/>
          </a:xfrm>
          <a:custGeom>
            <a:avLst/>
            <a:gdLst>
              <a:gd name="connsiteX0" fmla="*/ 3248086 w 4919472"/>
              <a:gd name="connsiteY0" fmla="*/ 0 h 6720840"/>
              <a:gd name="connsiteX1" fmla="*/ 4716789 w 4919472"/>
              <a:gd name="connsiteY1" fmla="*/ 26138 h 6720840"/>
              <a:gd name="connsiteX2" fmla="*/ 4910521 w 4919472"/>
              <a:gd name="connsiteY2" fmla="*/ 6516902 h 6720840"/>
              <a:gd name="connsiteX3" fmla="*/ 3538877 w 4919472"/>
              <a:gd name="connsiteY3" fmla="*/ 6706889 h 6720840"/>
              <a:gd name="connsiteX4" fmla="*/ 1531874 w 4919472"/>
              <a:gd name="connsiteY4" fmla="*/ 6679708 h 6720840"/>
              <a:gd name="connsiteX5" fmla="*/ 104067 w 4919472"/>
              <a:gd name="connsiteY5" fmla="*/ 6551055 h 6720840"/>
              <a:gd name="connsiteX6" fmla="*/ 116 w 4919472"/>
              <a:gd name="connsiteY6" fmla="*/ 1122104 h 6720840"/>
              <a:gd name="connsiteX7" fmla="*/ 49130 w 4919472"/>
              <a:gd name="connsiteY7" fmla="*/ 245430 h 6720840"/>
              <a:gd name="connsiteX8" fmla="*/ 601148 w 4919472"/>
              <a:gd name="connsiteY8" fmla="*/ 230693 h 6720840"/>
              <a:gd name="connsiteX9" fmla="*/ 1686640 w 4919472"/>
              <a:gd name="connsiteY9" fmla="*/ 140437 h 6720840"/>
              <a:gd name="connsiteX10" fmla="*/ 3248086 w 4919472"/>
              <a:gd name="connsiteY10" fmla="*/ 0 h 6720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9472" h="6720840">
                <a:moveTo>
                  <a:pt x="3248086" y="0"/>
                </a:moveTo>
                <a:lnTo>
                  <a:pt x="4716789" y="26138"/>
                </a:lnTo>
                <a:cubicBezTo>
                  <a:pt x="4895449" y="780188"/>
                  <a:pt x="4941543" y="5536399"/>
                  <a:pt x="4910521" y="6516902"/>
                </a:cubicBezTo>
                <a:cubicBezTo>
                  <a:pt x="4649957" y="6707055"/>
                  <a:pt x="4101984" y="6679755"/>
                  <a:pt x="3538877" y="6706889"/>
                </a:cubicBezTo>
                <a:cubicBezTo>
                  <a:pt x="2975769" y="6734022"/>
                  <a:pt x="1983679" y="6719782"/>
                  <a:pt x="1531874" y="6679708"/>
                </a:cubicBezTo>
                <a:cubicBezTo>
                  <a:pt x="1080069" y="6639633"/>
                  <a:pt x="564267" y="6710547"/>
                  <a:pt x="104067" y="6551055"/>
                </a:cubicBezTo>
                <a:cubicBezTo>
                  <a:pt x="30495" y="5516595"/>
                  <a:pt x="2194" y="1499100"/>
                  <a:pt x="116" y="1122104"/>
                </a:cubicBezTo>
                <a:cubicBezTo>
                  <a:pt x="-1961" y="745108"/>
                  <a:pt x="24348" y="555294"/>
                  <a:pt x="49130" y="245430"/>
                </a:cubicBezTo>
                <a:cubicBezTo>
                  <a:pt x="261451" y="231531"/>
                  <a:pt x="417142" y="235606"/>
                  <a:pt x="601148" y="230693"/>
                </a:cubicBezTo>
                <a:lnTo>
                  <a:pt x="1686640" y="140437"/>
                </a:lnTo>
                <a:cubicBezTo>
                  <a:pt x="2005404" y="62262"/>
                  <a:pt x="2743061" y="19049"/>
                  <a:pt x="3248086" y="0"/>
                </a:cubicBezTo>
                <a:close/>
              </a:path>
            </a:pathLst>
          </a:custGeom>
          <a:solidFill>
            <a:srgbClr val="F2F2F2"/>
          </a:solidFill>
          <a:ln>
            <a:noFill/>
          </a:ln>
          <a:effectLst/>
        </p:spPr>
        <p:txBody>
          <a:bodyPr wrap="square" anchor="ctr">
            <a:noAutofit/>
          </a:bodyPr>
          <a:lstStyle>
            <a:lvl1pPr marL="0" indent="0" algn="ctr">
              <a:buFontTx/>
              <a:buNone/>
              <a:defRPr sz="1200" b="0" i="0">
                <a:solidFill>
                  <a:srgbClr val="8C8C8C"/>
                </a:solidFill>
                <a:latin typeface="Poppins Light" pitchFamily="2" charset="77"/>
                <a:cs typeface="Poppins Light" pitchFamily="2" charset="77"/>
              </a:defRPr>
            </a:lvl1pPr>
          </a:lstStyle>
          <a:p>
            <a:endParaRPr lang="en-US" dirty="0"/>
          </a:p>
        </p:txBody>
      </p:sp>
    </p:spTree>
    <p:extLst>
      <p:ext uri="{BB962C8B-B14F-4D97-AF65-F5344CB8AC3E}">
        <p14:creationId xmlns:p14="http://schemas.microsoft.com/office/powerpoint/2010/main" val="34347747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0744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243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E9132D6-0004-C34B-A570-7AECE0027133}"/>
              </a:ext>
            </a:extLst>
          </p:cNvPr>
          <p:cNvSpPr>
            <a:spLocks noGrp="1"/>
          </p:cNvSpPr>
          <p:nvPr>
            <p:ph type="pic" sz="quarter" idx="10"/>
          </p:nvPr>
        </p:nvSpPr>
        <p:spPr>
          <a:xfrm>
            <a:off x="0" y="0"/>
            <a:ext cx="4968710" cy="6858000"/>
          </a:xfrm>
          <a:solidFill>
            <a:schemeClr val="bg1">
              <a:lumMod val="95000"/>
            </a:schemeClr>
          </a:solidFill>
        </p:spPr>
        <p:txBody>
          <a:bodyPr/>
          <a:lstStyle/>
          <a:p>
            <a:endParaRPr lang="en-US"/>
          </a:p>
        </p:txBody>
      </p:sp>
    </p:spTree>
    <p:extLst>
      <p:ext uri="{BB962C8B-B14F-4D97-AF65-F5344CB8AC3E}">
        <p14:creationId xmlns:p14="http://schemas.microsoft.com/office/powerpoint/2010/main" val="37360446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810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970502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
        <p:nvSpPr>
          <p:cNvPr id="4" name="Marcador de posición de imagen 10">
            <a:extLst>
              <a:ext uri="{FF2B5EF4-FFF2-40B4-BE49-F238E27FC236}">
                <a16:creationId xmlns:a16="http://schemas.microsoft.com/office/drawing/2014/main" id="{C52E638C-7508-4AB4-9B09-F1047F019622}"/>
              </a:ext>
            </a:extLst>
          </p:cNvPr>
          <p:cNvSpPr>
            <a:spLocks noGrp="1"/>
          </p:cNvSpPr>
          <p:nvPr>
            <p:ph type="pic" sz="quarter" idx="10"/>
          </p:nvPr>
        </p:nvSpPr>
        <p:spPr>
          <a:xfrm>
            <a:off x="0" y="0"/>
            <a:ext cx="4967416"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free-powerpoint-templates-download.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s://slidesgratis.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21">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23">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4"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04" r:id="rId13"/>
    <p:sldLayoutId id="2147483705" r:id="rId14"/>
    <p:sldLayoutId id="2147483713" r:id="rId15"/>
    <p:sldLayoutId id="2147483714" r:id="rId16"/>
    <p:sldLayoutId id="2147483715" r:id="rId17"/>
    <p:sldLayoutId id="2147483716" r:id="rId18"/>
    <p:sldLayoutId id="214748371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Montserrat" TargetMode="External"/><Relationship Id="rId2" Type="http://schemas.openxmlformats.org/officeDocument/2006/relationships/hyperlink" Target="https://fonts.google.com/specimen/Poppins" TargetMode="External"/><Relationship Id="rId1" Type="http://schemas.openxmlformats.org/officeDocument/2006/relationships/slideLayout" Target="../slideLayouts/slideLayout18.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9.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accent6">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4229" y="4969116"/>
            <a:ext cx="801501" cy="8305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8242" y="1963334"/>
            <a:ext cx="7317417"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cs typeface="Calibri" panose="020F0502020204030204" pitchFamily="34" charset="0"/>
                <a:hlinkClick r:id="rId2">
                  <a:extLst>
                    <a:ext uri="{A12FA001-AC4F-418D-AE19-62706E023703}">
                      <ahyp:hlinkClr xmlns:ahyp="http://schemas.microsoft.com/office/drawing/2018/hyperlinkcolor" val="tx"/>
                    </a:ext>
                  </a:extLst>
                </a:hlinkClick>
              </a:rPr>
              <a:t>Poppins</a:t>
            </a:r>
            <a:r>
              <a:rPr lang="en-US" altLang="ja-JP" sz="1400" b="1" dirty="0">
                <a:solidFill>
                  <a:schemeClr val="bg1"/>
                </a:solidFill>
                <a:cs typeface="Calibri" panose="020F0502020204030204" pitchFamily="34" charset="0"/>
              </a:rPr>
              <a:t> </a:t>
            </a:r>
            <a:r>
              <a:rPr lang="fr-FR" sz="1400" dirty="0">
                <a:solidFill>
                  <a:schemeClr val="bg1"/>
                </a:solidFill>
              </a:rPr>
              <a:t>and </a:t>
            </a:r>
            <a:r>
              <a:rPr lang="fr-FR" sz="1400" b="1" dirty="0" err="1">
                <a:solidFill>
                  <a:schemeClr val="bg1"/>
                </a:solidFill>
                <a:hlinkClick r:id="rId3">
                  <a:extLst>
                    <a:ext uri="{A12FA001-AC4F-418D-AE19-62706E023703}">
                      <ahyp:hlinkClr xmlns:ahyp="http://schemas.microsoft.com/office/drawing/2018/hyperlinkcolor" val="tx"/>
                    </a:ext>
                  </a:extLst>
                </a:hlinkClick>
              </a:rPr>
              <a:t>Monserrat</a:t>
            </a:r>
            <a:r>
              <a:rPr lang="fr-FR" sz="1400" b="1" dirty="0">
                <a:solidFill>
                  <a:schemeClr val="bg1"/>
                </a:solidFill>
                <a:hlinkClick r:id="rId3">
                  <a:extLst>
                    <a:ext uri="{A12FA001-AC4F-418D-AE19-62706E023703}">
                      <ahyp:hlinkClr xmlns:ahyp="http://schemas.microsoft.com/office/drawing/2018/hyperlinkcolor" val="tx"/>
                    </a:ext>
                  </a:extLst>
                </a:hlinkClick>
              </a:rPr>
              <a:t> Font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8240" y="500027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401844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303511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
            <a:extLst>
              <a:ext uri="{FF2B5EF4-FFF2-40B4-BE49-F238E27FC236}">
                <a16:creationId xmlns:a16="http://schemas.microsoft.com/office/drawing/2014/main" id="{383BFE5F-9F64-5C4E-BA23-83A58E0BE40F}"/>
              </a:ext>
            </a:extLst>
          </p:cNvPr>
          <p:cNvSpPr>
            <a:spLocks noChangeArrowheads="1"/>
          </p:cNvSpPr>
          <p:nvPr/>
        </p:nvSpPr>
        <p:spPr bwMode="auto">
          <a:xfrm>
            <a:off x="1467" y="1340"/>
            <a:ext cx="12189068" cy="6855322"/>
          </a:xfrm>
          <a:custGeom>
            <a:avLst/>
            <a:gdLst>
              <a:gd name="T0" fmla="*/ 0 w 19570"/>
              <a:gd name="T1" fmla="*/ 11007 h 11008"/>
              <a:gd name="T2" fmla="*/ 19569 w 19570"/>
              <a:gd name="T3" fmla="*/ 11007 h 11008"/>
              <a:gd name="T4" fmla="*/ 19569 w 19570"/>
              <a:gd name="T5" fmla="*/ 0 h 11008"/>
              <a:gd name="T6" fmla="*/ 0 w 19570"/>
              <a:gd name="T7" fmla="*/ 0 h 11008"/>
              <a:gd name="T8" fmla="*/ 0 w 19570"/>
              <a:gd name="T9" fmla="*/ 11007 h 11008"/>
            </a:gdLst>
            <a:ahLst/>
            <a:cxnLst>
              <a:cxn ang="0">
                <a:pos x="T0" y="T1"/>
              </a:cxn>
              <a:cxn ang="0">
                <a:pos x="T2" y="T3"/>
              </a:cxn>
              <a:cxn ang="0">
                <a:pos x="T4" y="T5"/>
              </a:cxn>
              <a:cxn ang="0">
                <a:pos x="T6" y="T7"/>
              </a:cxn>
              <a:cxn ang="0">
                <a:pos x="T8" y="T9"/>
              </a:cxn>
            </a:cxnLst>
            <a:rect l="0" t="0" r="r" b="b"/>
            <a:pathLst>
              <a:path w="19570" h="11008">
                <a:moveTo>
                  <a:pt x="0" y="11007"/>
                </a:moveTo>
                <a:lnTo>
                  <a:pt x="19569" y="11007"/>
                </a:lnTo>
                <a:lnTo>
                  <a:pt x="19569" y="0"/>
                </a:lnTo>
                <a:lnTo>
                  <a:pt x="0" y="0"/>
                </a:lnTo>
                <a:lnTo>
                  <a:pt x="0" y="11007"/>
                </a:lnTo>
              </a:path>
            </a:pathLst>
          </a:custGeom>
          <a:gradFill>
            <a:gsLst>
              <a:gs pos="27000">
                <a:srgbClr val="FD4E4C"/>
              </a:gs>
              <a:gs pos="70000">
                <a:srgbClr val="FE5F5B"/>
              </a:gs>
              <a:gs pos="92000">
                <a:srgbClr val="FF6F69"/>
              </a:gs>
            </a:gsLst>
            <a:lin ang="13500000" scaled="0"/>
          </a:gradFill>
          <a:ln>
            <a:noFill/>
          </a:ln>
          <a:effectLst/>
        </p:spPr>
        <p:txBody>
          <a:bodyPr wrap="none" anchor="ctr"/>
          <a:lstStyle/>
          <a:p>
            <a:endParaRPr lang="en-US" dirty="0">
              <a:latin typeface="Poppins" pitchFamily="2" charset="77"/>
            </a:endParaRPr>
          </a:p>
        </p:txBody>
      </p:sp>
      <p:grpSp>
        <p:nvGrpSpPr>
          <p:cNvPr id="2" name="Group 1">
            <a:extLst>
              <a:ext uri="{FF2B5EF4-FFF2-40B4-BE49-F238E27FC236}">
                <a16:creationId xmlns:a16="http://schemas.microsoft.com/office/drawing/2014/main" id="{3FCBA284-614C-AB44-A00E-8C645FBA2A23}"/>
              </a:ext>
            </a:extLst>
          </p:cNvPr>
          <p:cNvGrpSpPr/>
          <p:nvPr/>
        </p:nvGrpSpPr>
        <p:grpSpPr>
          <a:xfrm>
            <a:off x="3575662" y="2134220"/>
            <a:ext cx="5030962" cy="3737609"/>
            <a:chOff x="7148149" y="4268440"/>
            <a:chExt cx="10061924" cy="7475218"/>
          </a:xfrm>
        </p:grpSpPr>
        <p:sp>
          <p:nvSpPr>
            <p:cNvPr id="13" name="Freeform 2">
              <a:extLst>
                <a:ext uri="{FF2B5EF4-FFF2-40B4-BE49-F238E27FC236}">
                  <a16:creationId xmlns:a16="http://schemas.microsoft.com/office/drawing/2014/main" id="{0CFBE676-FA02-3449-9DC1-C33A9D8C0FF9}"/>
                </a:ext>
              </a:extLst>
            </p:cNvPr>
            <p:cNvSpPr>
              <a:spLocks noChangeArrowheads="1"/>
            </p:cNvSpPr>
            <p:nvPr/>
          </p:nvSpPr>
          <p:spPr bwMode="auto">
            <a:xfrm>
              <a:off x="8947739" y="4268440"/>
              <a:ext cx="8080849" cy="5900575"/>
            </a:xfrm>
            <a:custGeom>
              <a:avLst/>
              <a:gdLst>
                <a:gd name="T0" fmla="*/ 6168 w 6180"/>
                <a:gd name="T1" fmla="*/ 2728 h 4510"/>
                <a:gd name="T2" fmla="*/ 6168 w 6180"/>
                <a:gd name="T3" fmla="*/ 2728 h 4510"/>
                <a:gd name="T4" fmla="*/ 5615 w 6180"/>
                <a:gd name="T5" fmla="*/ 1749 h 4510"/>
                <a:gd name="T6" fmla="*/ 5615 w 6180"/>
                <a:gd name="T7" fmla="*/ 1749 h 4510"/>
                <a:gd name="T8" fmla="*/ 5493 w 6180"/>
                <a:gd name="T9" fmla="*/ 1387 h 4510"/>
                <a:gd name="T10" fmla="*/ 5493 w 6180"/>
                <a:gd name="T11" fmla="*/ 1387 h 4510"/>
                <a:gd name="T12" fmla="*/ 5504 w 6180"/>
                <a:gd name="T13" fmla="*/ 577 h 4510"/>
                <a:gd name="T14" fmla="*/ 5504 w 6180"/>
                <a:gd name="T15" fmla="*/ 577 h 4510"/>
                <a:gd name="T16" fmla="*/ 4441 w 6180"/>
                <a:gd name="T17" fmla="*/ 688 h 4510"/>
                <a:gd name="T18" fmla="*/ 4441 w 6180"/>
                <a:gd name="T19" fmla="*/ 688 h 4510"/>
                <a:gd name="T20" fmla="*/ 3756 w 6180"/>
                <a:gd name="T21" fmla="*/ 661 h 4510"/>
                <a:gd name="T22" fmla="*/ 3756 w 6180"/>
                <a:gd name="T23" fmla="*/ 661 h 4510"/>
                <a:gd name="T24" fmla="*/ 3577 w 6180"/>
                <a:gd name="T25" fmla="*/ 367 h 4510"/>
                <a:gd name="T26" fmla="*/ 3577 w 6180"/>
                <a:gd name="T27" fmla="*/ 367 h 4510"/>
                <a:gd name="T28" fmla="*/ 3310 w 6180"/>
                <a:gd name="T29" fmla="*/ 429 h 4510"/>
                <a:gd name="T30" fmla="*/ 3310 w 6180"/>
                <a:gd name="T31" fmla="*/ 429 h 4510"/>
                <a:gd name="T32" fmla="*/ 3296 w 6180"/>
                <a:gd name="T33" fmla="*/ 435 h 4510"/>
                <a:gd name="T34" fmla="*/ 3296 w 6180"/>
                <a:gd name="T35" fmla="*/ 435 h 4510"/>
                <a:gd name="T36" fmla="*/ 3243 w 6180"/>
                <a:gd name="T37" fmla="*/ 466 h 4510"/>
                <a:gd name="T38" fmla="*/ 3243 w 6180"/>
                <a:gd name="T39" fmla="*/ 466 h 4510"/>
                <a:gd name="T40" fmla="*/ 1449 w 6180"/>
                <a:gd name="T41" fmla="*/ 107 h 4510"/>
                <a:gd name="T42" fmla="*/ 1449 w 6180"/>
                <a:gd name="T43" fmla="*/ 107 h 4510"/>
                <a:gd name="T44" fmla="*/ 981 w 6180"/>
                <a:gd name="T45" fmla="*/ 926 h 4510"/>
                <a:gd name="T46" fmla="*/ 981 w 6180"/>
                <a:gd name="T47" fmla="*/ 926 h 4510"/>
                <a:gd name="T48" fmla="*/ 548 w 6180"/>
                <a:gd name="T49" fmla="*/ 1420 h 4510"/>
                <a:gd name="T50" fmla="*/ 548 w 6180"/>
                <a:gd name="T51" fmla="*/ 1420 h 4510"/>
                <a:gd name="T52" fmla="*/ 0 w 6180"/>
                <a:gd name="T53" fmla="*/ 2062 h 4510"/>
                <a:gd name="T54" fmla="*/ 0 w 6180"/>
                <a:gd name="T55" fmla="*/ 2062 h 4510"/>
                <a:gd name="T56" fmla="*/ 433 w 6180"/>
                <a:gd name="T57" fmla="*/ 2647 h 4510"/>
                <a:gd name="T58" fmla="*/ 433 w 6180"/>
                <a:gd name="T59" fmla="*/ 2647 h 4510"/>
                <a:gd name="T60" fmla="*/ 573 w 6180"/>
                <a:gd name="T61" fmla="*/ 3128 h 4510"/>
                <a:gd name="T62" fmla="*/ 573 w 6180"/>
                <a:gd name="T63" fmla="*/ 3128 h 4510"/>
                <a:gd name="T64" fmla="*/ 493 w 6180"/>
                <a:gd name="T65" fmla="*/ 3363 h 4510"/>
                <a:gd name="T66" fmla="*/ 493 w 6180"/>
                <a:gd name="T67" fmla="*/ 3363 h 4510"/>
                <a:gd name="T68" fmla="*/ 2178 w 6180"/>
                <a:gd name="T69" fmla="*/ 4166 h 4510"/>
                <a:gd name="T70" fmla="*/ 2178 w 6180"/>
                <a:gd name="T71" fmla="*/ 4166 h 4510"/>
                <a:gd name="T72" fmla="*/ 4859 w 6180"/>
                <a:gd name="T73" fmla="*/ 4509 h 4510"/>
                <a:gd name="T74" fmla="*/ 4859 w 6180"/>
                <a:gd name="T75" fmla="*/ 4509 h 4510"/>
                <a:gd name="T76" fmla="*/ 5967 w 6180"/>
                <a:gd name="T77" fmla="*/ 3932 h 4510"/>
                <a:gd name="T78" fmla="*/ 5967 w 6180"/>
                <a:gd name="T79" fmla="*/ 3932 h 4510"/>
                <a:gd name="T80" fmla="*/ 5959 w 6180"/>
                <a:gd name="T81" fmla="*/ 3693 h 4510"/>
                <a:gd name="T82" fmla="*/ 5959 w 6180"/>
                <a:gd name="T83" fmla="*/ 3693 h 4510"/>
                <a:gd name="T84" fmla="*/ 6005 w 6180"/>
                <a:gd name="T85" fmla="*/ 3383 h 4510"/>
                <a:gd name="T86" fmla="*/ 6005 w 6180"/>
                <a:gd name="T87" fmla="*/ 3383 h 4510"/>
                <a:gd name="T88" fmla="*/ 6168 w 6180"/>
                <a:gd name="T89" fmla="*/ 2728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80" h="4510">
                  <a:moveTo>
                    <a:pt x="6168" y="2728"/>
                  </a:moveTo>
                  <a:lnTo>
                    <a:pt x="6168" y="2728"/>
                  </a:lnTo>
                  <a:cubicBezTo>
                    <a:pt x="6151" y="2344"/>
                    <a:pt x="5814" y="1947"/>
                    <a:pt x="5615" y="1749"/>
                  </a:cubicBezTo>
                  <a:lnTo>
                    <a:pt x="5615" y="1749"/>
                  </a:lnTo>
                  <a:cubicBezTo>
                    <a:pt x="5455" y="1592"/>
                    <a:pt x="5459" y="1476"/>
                    <a:pt x="5493" y="1387"/>
                  </a:cubicBezTo>
                  <a:lnTo>
                    <a:pt x="5493" y="1387"/>
                  </a:lnTo>
                  <a:cubicBezTo>
                    <a:pt x="5621" y="1058"/>
                    <a:pt x="5684" y="757"/>
                    <a:pt x="5504" y="577"/>
                  </a:cubicBezTo>
                  <a:lnTo>
                    <a:pt x="5504" y="577"/>
                  </a:lnTo>
                  <a:cubicBezTo>
                    <a:pt x="5279" y="352"/>
                    <a:pt x="4876" y="485"/>
                    <a:pt x="4441" y="688"/>
                  </a:cubicBezTo>
                  <a:lnTo>
                    <a:pt x="4441" y="688"/>
                  </a:lnTo>
                  <a:cubicBezTo>
                    <a:pt x="3909" y="936"/>
                    <a:pt x="3755" y="841"/>
                    <a:pt x="3756" y="661"/>
                  </a:cubicBezTo>
                  <a:lnTo>
                    <a:pt x="3756" y="661"/>
                  </a:lnTo>
                  <a:cubicBezTo>
                    <a:pt x="3756" y="575"/>
                    <a:pt x="3760" y="367"/>
                    <a:pt x="3577" y="367"/>
                  </a:cubicBezTo>
                  <a:lnTo>
                    <a:pt x="3577" y="367"/>
                  </a:lnTo>
                  <a:cubicBezTo>
                    <a:pt x="3482" y="367"/>
                    <a:pt x="3392" y="389"/>
                    <a:pt x="3310" y="429"/>
                  </a:cubicBezTo>
                  <a:lnTo>
                    <a:pt x="3310" y="429"/>
                  </a:lnTo>
                  <a:cubicBezTo>
                    <a:pt x="3306" y="430"/>
                    <a:pt x="3301" y="433"/>
                    <a:pt x="3296" y="435"/>
                  </a:cubicBezTo>
                  <a:lnTo>
                    <a:pt x="3296" y="435"/>
                  </a:lnTo>
                  <a:cubicBezTo>
                    <a:pt x="3278" y="444"/>
                    <a:pt x="3260" y="455"/>
                    <a:pt x="3243" y="466"/>
                  </a:cubicBezTo>
                  <a:lnTo>
                    <a:pt x="3243" y="466"/>
                  </a:lnTo>
                  <a:cubicBezTo>
                    <a:pt x="2208" y="1043"/>
                    <a:pt x="1850" y="247"/>
                    <a:pt x="1449" y="107"/>
                  </a:cubicBezTo>
                  <a:lnTo>
                    <a:pt x="1449" y="107"/>
                  </a:lnTo>
                  <a:cubicBezTo>
                    <a:pt x="1144" y="0"/>
                    <a:pt x="816" y="392"/>
                    <a:pt x="981" y="926"/>
                  </a:cubicBezTo>
                  <a:lnTo>
                    <a:pt x="981" y="926"/>
                  </a:lnTo>
                  <a:cubicBezTo>
                    <a:pt x="1048" y="1140"/>
                    <a:pt x="872" y="1310"/>
                    <a:pt x="548" y="1420"/>
                  </a:cubicBezTo>
                  <a:lnTo>
                    <a:pt x="548" y="1420"/>
                  </a:lnTo>
                  <a:cubicBezTo>
                    <a:pt x="90" y="1575"/>
                    <a:pt x="0" y="1829"/>
                    <a:pt x="0" y="2062"/>
                  </a:cubicBezTo>
                  <a:lnTo>
                    <a:pt x="0" y="2062"/>
                  </a:lnTo>
                  <a:cubicBezTo>
                    <a:pt x="0" y="2291"/>
                    <a:pt x="166" y="2498"/>
                    <a:pt x="433" y="2647"/>
                  </a:cubicBezTo>
                  <a:lnTo>
                    <a:pt x="433" y="2647"/>
                  </a:lnTo>
                  <a:cubicBezTo>
                    <a:pt x="603" y="2742"/>
                    <a:pt x="667" y="2956"/>
                    <a:pt x="573" y="3128"/>
                  </a:cubicBezTo>
                  <a:lnTo>
                    <a:pt x="573" y="3128"/>
                  </a:lnTo>
                  <a:cubicBezTo>
                    <a:pt x="524" y="3219"/>
                    <a:pt x="493" y="3305"/>
                    <a:pt x="493" y="3363"/>
                  </a:cubicBezTo>
                  <a:lnTo>
                    <a:pt x="493" y="3363"/>
                  </a:lnTo>
                  <a:cubicBezTo>
                    <a:pt x="493" y="3713"/>
                    <a:pt x="898" y="4166"/>
                    <a:pt x="2178" y="4166"/>
                  </a:cubicBezTo>
                  <a:lnTo>
                    <a:pt x="2178" y="4166"/>
                  </a:lnTo>
                  <a:cubicBezTo>
                    <a:pt x="2437" y="4166"/>
                    <a:pt x="4579" y="4509"/>
                    <a:pt x="4859" y="4509"/>
                  </a:cubicBezTo>
                  <a:lnTo>
                    <a:pt x="4859" y="4509"/>
                  </a:lnTo>
                  <a:cubicBezTo>
                    <a:pt x="5489" y="4509"/>
                    <a:pt x="5895" y="4162"/>
                    <a:pt x="5967" y="3932"/>
                  </a:cubicBezTo>
                  <a:lnTo>
                    <a:pt x="5967" y="3932"/>
                  </a:lnTo>
                  <a:cubicBezTo>
                    <a:pt x="5985" y="3874"/>
                    <a:pt x="5980" y="3779"/>
                    <a:pt x="5959" y="3693"/>
                  </a:cubicBezTo>
                  <a:lnTo>
                    <a:pt x="5959" y="3693"/>
                  </a:lnTo>
                  <a:cubicBezTo>
                    <a:pt x="5934" y="3588"/>
                    <a:pt x="5951" y="3477"/>
                    <a:pt x="6005" y="3383"/>
                  </a:cubicBezTo>
                  <a:lnTo>
                    <a:pt x="6005" y="3383"/>
                  </a:lnTo>
                  <a:cubicBezTo>
                    <a:pt x="6120" y="3181"/>
                    <a:pt x="6179" y="2959"/>
                    <a:pt x="6168" y="2728"/>
                  </a:cubicBezTo>
                </a:path>
              </a:pathLst>
            </a:custGeom>
            <a:solidFill>
              <a:srgbClr val="FF6F6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 name="Freeform 3">
              <a:extLst>
                <a:ext uri="{FF2B5EF4-FFF2-40B4-BE49-F238E27FC236}">
                  <a16:creationId xmlns:a16="http://schemas.microsoft.com/office/drawing/2014/main" id="{EE94DBB6-65B5-C746-8D9A-89AB81ECCEE7}"/>
                </a:ext>
              </a:extLst>
            </p:cNvPr>
            <p:cNvSpPr>
              <a:spLocks noChangeArrowheads="1"/>
            </p:cNvSpPr>
            <p:nvPr/>
          </p:nvSpPr>
          <p:spPr bwMode="auto">
            <a:xfrm>
              <a:off x="15938450" y="10324750"/>
              <a:ext cx="374916" cy="323004"/>
            </a:xfrm>
            <a:custGeom>
              <a:avLst/>
              <a:gdLst>
                <a:gd name="T0" fmla="*/ 85 w 285"/>
                <a:gd name="T1" fmla="*/ 244 h 245"/>
                <a:gd name="T2" fmla="*/ 23 w 285"/>
                <a:gd name="T3" fmla="*/ 244 h 245"/>
                <a:gd name="T4" fmla="*/ 23 w 285"/>
                <a:gd name="T5" fmla="*/ 244 h 245"/>
                <a:gd name="T6" fmla="*/ 0 w 285"/>
                <a:gd name="T7" fmla="*/ 219 h 245"/>
                <a:gd name="T8" fmla="*/ 0 w 285"/>
                <a:gd name="T9" fmla="*/ 219 h 245"/>
                <a:gd name="T10" fmla="*/ 23 w 285"/>
                <a:gd name="T11" fmla="*/ 155 h 245"/>
                <a:gd name="T12" fmla="*/ 49 w 285"/>
                <a:gd name="T13" fmla="*/ 124 h 245"/>
                <a:gd name="T14" fmla="*/ 49 w 285"/>
                <a:gd name="T15" fmla="*/ 124 h 245"/>
                <a:gd name="T16" fmla="*/ 120 w 285"/>
                <a:gd name="T17" fmla="*/ 15 h 245"/>
                <a:gd name="T18" fmla="*/ 128 w 285"/>
                <a:gd name="T19" fmla="*/ 0 h 245"/>
                <a:gd name="T20" fmla="*/ 282 w 285"/>
                <a:gd name="T21" fmla="*/ 0 h 245"/>
                <a:gd name="T22" fmla="*/ 282 w 285"/>
                <a:gd name="T23" fmla="*/ 44 h 245"/>
                <a:gd name="T24" fmla="*/ 283 w 285"/>
                <a:gd name="T25" fmla="*/ 86 h 245"/>
                <a:gd name="T26" fmla="*/ 283 w 285"/>
                <a:gd name="T27" fmla="*/ 86 h 245"/>
                <a:gd name="T28" fmla="*/ 252 w 285"/>
                <a:gd name="T29" fmla="*/ 142 h 245"/>
                <a:gd name="T30" fmla="*/ 244 w 285"/>
                <a:gd name="T31" fmla="*/ 146 h 245"/>
                <a:gd name="T32" fmla="*/ 244 w 285"/>
                <a:gd name="T33" fmla="*/ 146 h 245"/>
                <a:gd name="T34" fmla="*/ 191 w 285"/>
                <a:gd name="T35" fmla="*/ 188 h 245"/>
                <a:gd name="T36" fmla="*/ 191 w 285"/>
                <a:gd name="T37" fmla="*/ 188 h 245"/>
                <a:gd name="T38" fmla="*/ 190 w 285"/>
                <a:gd name="T39" fmla="*/ 190 h 245"/>
                <a:gd name="T40" fmla="*/ 190 w 285"/>
                <a:gd name="T41" fmla="*/ 190 h 245"/>
                <a:gd name="T42" fmla="*/ 140 w 285"/>
                <a:gd name="T43" fmla="*/ 230 h 245"/>
                <a:gd name="T44" fmla="*/ 140 w 285"/>
                <a:gd name="T45" fmla="*/ 230 h 245"/>
                <a:gd name="T46" fmla="*/ 85 w 285"/>
                <a:gd name="T47" fmla="*/ 2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45">
                  <a:moveTo>
                    <a:pt x="85" y="244"/>
                  </a:moveTo>
                  <a:lnTo>
                    <a:pt x="23" y="244"/>
                  </a:lnTo>
                  <a:lnTo>
                    <a:pt x="23" y="244"/>
                  </a:lnTo>
                  <a:cubicBezTo>
                    <a:pt x="10" y="244"/>
                    <a:pt x="0" y="233"/>
                    <a:pt x="0" y="219"/>
                  </a:cubicBezTo>
                  <a:lnTo>
                    <a:pt x="0" y="219"/>
                  </a:lnTo>
                  <a:cubicBezTo>
                    <a:pt x="0" y="195"/>
                    <a:pt x="8" y="172"/>
                    <a:pt x="23" y="155"/>
                  </a:cubicBezTo>
                  <a:lnTo>
                    <a:pt x="49" y="124"/>
                  </a:lnTo>
                  <a:lnTo>
                    <a:pt x="49" y="124"/>
                  </a:lnTo>
                  <a:cubicBezTo>
                    <a:pt x="77" y="92"/>
                    <a:pt x="101" y="55"/>
                    <a:pt x="120" y="15"/>
                  </a:cubicBezTo>
                  <a:lnTo>
                    <a:pt x="128" y="0"/>
                  </a:lnTo>
                  <a:lnTo>
                    <a:pt x="282" y="0"/>
                  </a:lnTo>
                  <a:lnTo>
                    <a:pt x="282" y="44"/>
                  </a:lnTo>
                  <a:lnTo>
                    <a:pt x="283" y="86"/>
                  </a:lnTo>
                  <a:lnTo>
                    <a:pt x="283" y="86"/>
                  </a:lnTo>
                  <a:cubicBezTo>
                    <a:pt x="284" y="110"/>
                    <a:pt x="271" y="132"/>
                    <a:pt x="252" y="142"/>
                  </a:cubicBezTo>
                  <a:lnTo>
                    <a:pt x="244" y="146"/>
                  </a:lnTo>
                  <a:lnTo>
                    <a:pt x="244" y="146"/>
                  </a:lnTo>
                  <a:cubicBezTo>
                    <a:pt x="224" y="157"/>
                    <a:pt x="206" y="171"/>
                    <a:pt x="191" y="188"/>
                  </a:cubicBezTo>
                  <a:lnTo>
                    <a:pt x="191" y="188"/>
                  </a:lnTo>
                  <a:cubicBezTo>
                    <a:pt x="191" y="189"/>
                    <a:pt x="191" y="189"/>
                    <a:pt x="190" y="190"/>
                  </a:cubicBezTo>
                  <a:lnTo>
                    <a:pt x="190" y="190"/>
                  </a:lnTo>
                  <a:cubicBezTo>
                    <a:pt x="176" y="207"/>
                    <a:pt x="156" y="221"/>
                    <a:pt x="140" y="230"/>
                  </a:cubicBezTo>
                  <a:lnTo>
                    <a:pt x="140" y="230"/>
                  </a:lnTo>
                  <a:cubicBezTo>
                    <a:pt x="123" y="239"/>
                    <a:pt x="104" y="244"/>
                    <a:pt x="85" y="244"/>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 name="Freeform 4">
              <a:extLst>
                <a:ext uri="{FF2B5EF4-FFF2-40B4-BE49-F238E27FC236}">
                  <a16:creationId xmlns:a16="http://schemas.microsoft.com/office/drawing/2014/main" id="{F55DDF6C-94D8-0F46-AA26-D2BADAE46EF4}"/>
                </a:ext>
              </a:extLst>
            </p:cNvPr>
            <p:cNvSpPr>
              <a:spLocks noChangeArrowheads="1"/>
            </p:cNvSpPr>
            <p:nvPr/>
          </p:nvSpPr>
          <p:spPr bwMode="auto">
            <a:xfrm>
              <a:off x="16440262" y="10324750"/>
              <a:ext cx="369147" cy="323004"/>
            </a:xfrm>
            <a:custGeom>
              <a:avLst/>
              <a:gdLst>
                <a:gd name="T0" fmla="*/ 85 w 284"/>
                <a:gd name="T1" fmla="*/ 244 h 245"/>
                <a:gd name="T2" fmla="*/ 23 w 284"/>
                <a:gd name="T3" fmla="*/ 244 h 245"/>
                <a:gd name="T4" fmla="*/ 23 w 284"/>
                <a:gd name="T5" fmla="*/ 244 h 245"/>
                <a:gd name="T6" fmla="*/ 0 w 284"/>
                <a:gd name="T7" fmla="*/ 219 h 245"/>
                <a:gd name="T8" fmla="*/ 0 w 284"/>
                <a:gd name="T9" fmla="*/ 219 h 245"/>
                <a:gd name="T10" fmla="*/ 23 w 284"/>
                <a:gd name="T11" fmla="*/ 155 h 245"/>
                <a:gd name="T12" fmla="*/ 49 w 284"/>
                <a:gd name="T13" fmla="*/ 124 h 245"/>
                <a:gd name="T14" fmla="*/ 49 w 284"/>
                <a:gd name="T15" fmla="*/ 124 h 245"/>
                <a:gd name="T16" fmla="*/ 120 w 284"/>
                <a:gd name="T17" fmla="*/ 15 h 245"/>
                <a:gd name="T18" fmla="*/ 128 w 284"/>
                <a:gd name="T19" fmla="*/ 0 h 245"/>
                <a:gd name="T20" fmla="*/ 282 w 284"/>
                <a:gd name="T21" fmla="*/ 0 h 245"/>
                <a:gd name="T22" fmla="*/ 282 w 284"/>
                <a:gd name="T23" fmla="*/ 44 h 245"/>
                <a:gd name="T24" fmla="*/ 283 w 284"/>
                <a:gd name="T25" fmla="*/ 86 h 245"/>
                <a:gd name="T26" fmla="*/ 283 w 284"/>
                <a:gd name="T27" fmla="*/ 86 h 245"/>
                <a:gd name="T28" fmla="*/ 252 w 284"/>
                <a:gd name="T29" fmla="*/ 142 h 245"/>
                <a:gd name="T30" fmla="*/ 244 w 284"/>
                <a:gd name="T31" fmla="*/ 146 h 245"/>
                <a:gd name="T32" fmla="*/ 244 w 284"/>
                <a:gd name="T33" fmla="*/ 146 h 245"/>
                <a:gd name="T34" fmla="*/ 191 w 284"/>
                <a:gd name="T35" fmla="*/ 188 h 245"/>
                <a:gd name="T36" fmla="*/ 191 w 284"/>
                <a:gd name="T37" fmla="*/ 188 h 245"/>
                <a:gd name="T38" fmla="*/ 190 w 284"/>
                <a:gd name="T39" fmla="*/ 190 h 245"/>
                <a:gd name="T40" fmla="*/ 190 w 284"/>
                <a:gd name="T41" fmla="*/ 190 h 245"/>
                <a:gd name="T42" fmla="*/ 140 w 284"/>
                <a:gd name="T43" fmla="*/ 230 h 245"/>
                <a:gd name="T44" fmla="*/ 140 w 284"/>
                <a:gd name="T45" fmla="*/ 230 h 245"/>
                <a:gd name="T46" fmla="*/ 85 w 284"/>
                <a:gd name="T47" fmla="*/ 244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4" h="245">
                  <a:moveTo>
                    <a:pt x="85" y="244"/>
                  </a:moveTo>
                  <a:lnTo>
                    <a:pt x="23" y="244"/>
                  </a:lnTo>
                  <a:lnTo>
                    <a:pt x="23" y="244"/>
                  </a:lnTo>
                  <a:cubicBezTo>
                    <a:pt x="10" y="244"/>
                    <a:pt x="0" y="233"/>
                    <a:pt x="0" y="219"/>
                  </a:cubicBezTo>
                  <a:lnTo>
                    <a:pt x="0" y="219"/>
                  </a:lnTo>
                  <a:cubicBezTo>
                    <a:pt x="0" y="195"/>
                    <a:pt x="8" y="172"/>
                    <a:pt x="23" y="155"/>
                  </a:cubicBezTo>
                  <a:lnTo>
                    <a:pt x="49" y="124"/>
                  </a:lnTo>
                  <a:lnTo>
                    <a:pt x="49" y="124"/>
                  </a:lnTo>
                  <a:cubicBezTo>
                    <a:pt x="77" y="92"/>
                    <a:pt x="101" y="55"/>
                    <a:pt x="120" y="15"/>
                  </a:cubicBezTo>
                  <a:lnTo>
                    <a:pt x="128" y="0"/>
                  </a:lnTo>
                  <a:lnTo>
                    <a:pt x="282" y="0"/>
                  </a:lnTo>
                  <a:lnTo>
                    <a:pt x="282" y="44"/>
                  </a:lnTo>
                  <a:lnTo>
                    <a:pt x="283" y="86"/>
                  </a:lnTo>
                  <a:lnTo>
                    <a:pt x="283" y="86"/>
                  </a:lnTo>
                  <a:cubicBezTo>
                    <a:pt x="283" y="110"/>
                    <a:pt x="271" y="132"/>
                    <a:pt x="252" y="142"/>
                  </a:cubicBezTo>
                  <a:lnTo>
                    <a:pt x="244" y="146"/>
                  </a:lnTo>
                  <a:lnTo>
                    <a:pt x="244" y="146"/>
                  </a:lnTo>
                  <a:cubicBezTo>
                    <a:pt x="224" y="157"/>
                    <a:pt x="207" y="171"/>
                    <a:pt x="191" y="188"/>
                  </a:cubicBezTo>
                  <a:lnTo>
                    <a:pt x="191" y="188"/>
                  </a:lnTo>
                  <a:cubicBezTo>
                    <a:pt x="191" y="189"/>
                    <a:pt x="191" y="189"/>
                    <a:pt x="190" y="190"/>
                  </a:cubicBezTo>
                  <a:lnTo>
                    <a:pt x="190" y="190"/>
                  </a:lnTo>
                  <a:cubicBezTo>
                    <a:pt x="176" y="207"/>
                    <a:pt x="156" y="221"/>
                    <a:pt x="140" y="230"/>
                  </a:cubicBezTo>
                  <a:lnTo>
                    <a:pt x="140" y="230"/>
                  </a:lnTo>
                  <a:cubicBezTo>
                    <a:pt x="123" y="239"/>
                    <a:pt x="104" y="244"/>
                    <a:pt x="85" y="244"/>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 name="Freeform 5">
              <a:extLst>
                <a:ext uri="{FF2B5EF4-FFF2-40B4-BE49-F238E27FC236}">
                  <a16:creationId xmlns:a16="http://schemas.microsoft.com/office/drawing/2014/main" id="{4CBFC692-1B18-824B-A8BF-3164876F2A79}"/>
                </a:ext>
              </a:extLst>
            </p:cNvPr>
            <p:cNvSpPr>
              <a:spLocks noChangeArrowheads="1"/>
            </p:cNvSpPr>
            <p:nvPr/>
          </p:nvSpPr>
          <p:spPr bwMode="auto">
            <a:xfrm>
              <a:off x="16042277" y="8404033"/>
              <a:ext cx="1009386" cy="1966860"/>
            </a:xfrm>
            <a:custGeom>
              <a:avLst/>
              <a:gdLst>
                <a:gd name="T0" fmla="*/ 698 w 770"/>
                <a:gd name="T1" fmla="*/ 0 h 1504"/>
                <a:gd name="T2" fmla="*/ 198 w 770"/>
                <a:gd name="T3" fmla="*/ 0 h 1504"/>
                <a:gd name="T4" fmla="*/ 198 w 770"/>
                <a:gd name="T5" fmla="*/ 0 h 1504"/>
                <a:gd name="T6" fmla="*/ 5 w 770"/>
                <a:gd name="T7" fmla="*/ 699 h 1504"/>
                <a:gd name="T8" fmla="*/ 5 w 770"/>
                <a:gd name="T9" fmla="*/ 699 h 1504"/>
                <a:gd name="T10" fmla="*/ 19 w 770"/>
                <a:gd name="T11" fmla="*/ 1467 h 1504"/>
                <a:gd name="T12" fmla="*/ 19 w 770"/>
                <a:gd name="T13" fmla="*/ 1467 h 1504"/>
                <a:gd name="T14" fmla="*/ 123 w 770"/>
                <a:gd name="T15" fmla="*/ 1502 h 1504"/>
                <a:gd name="T16" fmla="*/ 123 w 770"/>
                <a:gd name="T17" fmla="*/ 1502 h 1504"/>
                <a:gd name="T18" fmla="*/ 223 w 770"/>
                <a:gd name="T19" fmla="*/ 1467 h 1504"/>
                <a:gd name="T20" fmla="*/ 266 w 770"/>
                <a:gd name="T21" fmla="*/ 750 h 1504"/>
                <a:gd name="T22" fmla="*/ 266 w 770"/>
                <a:gd name="T23" fmla="*/ 750 h 1504"/>
                <a:gd name="T24" fmla="*/ 318 w 770"/>
                <a:gd name="T25" fmla="*/ 639 h 1504"/>
                <a:gd name="T26" fmla="*/ 318 w 770"/>
                <a:gd name="T27" fmla="*/ 639 h 1504"/>
                <a:gd name="T28" fmla="*/ 321 w 770"/>
                <a:gd name="T29" fmla="*/ 704 h 1504"/>
                <a:gd name="T30" fmla="*/ 321 w 770"/>
                <a:gd name="T31" fmla="*/ 704 h 1504"/>
                <a:gd name="T32" fmla="*/ 403 w 770"/>
                <a:gd name="T33" fmla="*/ 1467 h 1504"/>
                <a:gd name="T34" fmla="*/ 403 w 770"/>
                <a:gd name="T35" fmla="*/ 1467 h 1504"/>
                <a:gd name="T36" fmla="*/ 502 w 770"/>
                <a:gd name="T37" fmla="*/ 1502 h 1504"/>
                <a:gd name="T38" fmla="*/ 502 w 770"/>
                <a:gd name="T39" fmla="*/ 1502 h 1504"/>
                <a:gd name="T40" fmla="*/ 600 w 770"/>
                <a:gd name="T41" fmla="*/ 1467 h 1504"/>
                <a:gd name="T42" fmla="*/ 584 w 770"/>
                <a:gd name="T43" fmla="*/ 722 h 1504"/>
                <a:gd name="T44" fmla="*/ 584 w 770"/>
                <a:gd name="T45" fmla="*/ 722 h 1504"/>
                <a:gd name="T46" fmla="*/ 698 w 770"/>
                <a:gd name="T47" fmla="*/ 0 h 1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0" h="1504">
                  <a:moveTo>
                    <a:pt x="698" y="0"/>
                  </a:moveTo>
                  <a:lnTo>
                    <a:pt x="198" y="0"/>
                  </a:lnTo>
                  <a:lnTo>
                    <a:pt x="198" y="0"/>
                  </a:lnTo>
                  <a:cubicBezTo>
                    <a:pt x="198" y="0"/>
                    <a:pt x="0" y="538"/>
                    <a:pt x="5" y="699"/>
                  </a:cubicBezTo>
                  <a:lnTo>
                    <a:pt x="5" y="699"/>
                  </a:lnTo>
                  <a:cubicBezTo>
                    <a:pt x="6" y="772"/>
                    <a:pt x="19" y="1467"/>
                    <a:pt x="19" y="1467"/>
                  </a:cubicBezTo>
                  <a:lnTo>
                    <a:pt x="19" y="1467"/>
                  </a:lnTo>
                  <a:cubicBezTo>
                    <a:pt x="19" y="1467"/>
                    <a:pt x="53" y="1503"/>
                    <a:pt x="123" y="1502"/>
                  </a:cubicBezTo>
                  <a:lnTo>
                    <a:pt x="123" y="1502"/>
                  </a:lnTo>
                  <a:cubicBezTo>
                    <a:pt x="190" y="1502"/>
                    <a:pt x="223" y="1467"/>
                    <a:pt x="223" y="1467"/>
                  </a:cubicBezTo>
                  <a:lnTo>
                    <a:pt x="266" y="750"/>
                  </a:lnTo>
                  <a:lnTo>
                    <a:pt x="266" y="750"/>
                  </a:lnTo>
                  <a:cubicBezTo>
                    <a:pt x="266" y="750"/>
                    <a:pt x="288" y="706"/>
                    <a:pt x="318" y="639"/>
                  </a:cubicBezTo>
                  <a:lnTo>
                    <a:pt x="318" y="639"/>
                  </a:lnTo>
                  <a:cubicBezTo>
                    <a:pt x="319" y="662"/>
                    <a:pt x="320" y="684"/>
                    <a:pt x="321" y="704"/>
                  </a:cubicBezTo>
                  <a:lnTo>
                    <a:pt x="321" y="704"/>
                  </a:lnTo>
                  <a:cubicBezTo>
                    <a:pt x="327" y="818"/>
                    <a:pt x="403" y="1467"/>
                    <a:pt x="403" y="1467"/>
                  </a:cubicBezTo>
                  <a:lnTo>
                    <a:pt x="403" y="1467"/>
                  </a:lnTo>
                  <a:cubicBezTo>
                    <a:pt x="403" y="1467"/>
                    <a:pt x="434" y="1502"/>
                    <a:pt x="502" y="1502"/>
                  </a:cubicBezTo>
                  <a:lnTo>
                    <a:pt x="502" y="1502"/>
                  </a:lnTo>
                  <a:cubicBezTo>
                    <a:pt x="568" y="1502"/>
                    <a:pt x="600" y="1467"/>
                    <a:pt x="600" y="1467"/>
                  </a:cubicBezTo>
                  <a:lnTo>
                    <a:pt x="584" y="722"/>
                  </a:lnTo>
                  <a:lnTo>
                    <a:pt x="584" y="722"/>
                  </a:lnTo>
                  <a:cubicBezTo>
                    <a:pt x="584" y="722"/>
                    <a:pt x="769" y="298"/>
                    <a:pt x="698" y="0"/>
                  </a:cubicBezTo>
                </a:path>
              </a:pathLst>
            </a:custGeom>
            <a:solidFill>
              <a:srgbClr val="3836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6">
              <a:extLst>
                <a:ext uri="{FF2B5EF4-FFF2-40B4-BE49-F238E27FC236}">
                  <a16:creationId xmlns:a16="http://schemas.microsoft.com/office/drawing/2014/main" id="{87156771-5C47-1440-A806-0D5953B97997}"/>
                </a:ext>
              </a:extLst>
            </p:cNvPr>
            <p:cNvSpPr>
              <a:spLocks noChangeArrowheads="1"/>
            </p:cNvSpPr>
            <p:nvPr/>
          </p:nvSpPr>
          <p:spPr bwMode="auto">
            <a:xfrm>
              <a:off x="16203775" y="8853930"/>
              <a:ext cx="282630" cy="1522729"/>
            </a:xfrm>
            <a:custGeom>
              <a:avLst/>
              <a:gdLst>
                <a:gd name="T0" fmla="*/ 11 w 217"/>
                <a:gd name="T1" fmla="*/ 567 h 1162"/>
                <a:gd name="T2" fmla="*/ 0 w 217"/>
                <a:gd name="T3" fmla="*/ 1161 h 1162"/>
                <a:gd name="T4" fmla="*/ 0 w 217"/>
                <a:gd name="T5" fmla="*/ 1161 h 1162"/>
                <a:gd name="T6" fmla="*/ 99 w 217"/>
                <a:gd name="T7" fmla="*/ 1126 h 1162"/>
                <a:gd name="T8" fmla="*/ 142 w 217"/>
                <a:gd name="T9" fmla="*/ 409 h 1162"/>
                <a:gd name="T10" fmla="*/ 142 w 217"/>
                <a:gd name="T11" fmla="*/ 409 h 1162"/>
                <a:gd name="T12" fmla="*/ 194 w 217"/>
                <a:gd name="T13" fmla="*/ 298 h 1162"/>
                <a:gd name="T14" fmla="*/ 216 w 217"/>
                <a:gd name="T15" fmla="*/ 0 h 1162"/>
                <a:gd name="T16" fmla="*/ 58 w 217"/>
                <a:gd name="T17" fmla="*/ 319 h 1162"/>
                <a:gd name="T18" fmla="*/ 58 w 217"/>
                <a:gd name="T19" fmla="*/ 319 h 1162"/>
                <a:gd name="T20" fmla="*/ 11 w 217"/>
                <a:gd name="T21" fmla="*/ 567 h 1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1162">
                  <a:moveTo>
                    <a:pt x="11" y="567"/>
                  </a:moveTo>
                  <a:lnTo>
                    <a:pt x="0" y="1161"/>
                  </a:lnTo>
                  <a:lnTo>
                    <a:pt x="0" y="1161"/>
                  </a:lnTo>
                  <a:cubicBezTo>
                    <a:pt x="66" y="1160"/>
                    <a:pt x="99" y="1126"/>
                    <a:pt x="99" y="1126"/>
                  </a:cubicBezTo>
                  <a:lnTo>
                    <a:pt x="142" y="409"/>
                  </a:lnTo>
                  <a:lnTo>
                    <a:pt x="142" y="409"/>
                  </a:lnTo>
                  <a:cubicBezTo>
                    <a:pt x="142" y="409"/>
                    <a:pt x="164" y="365"/>
                    <a:pt x="194" y="298"/>
                  </a:cubicBezTo>
                  <a:lnTo>
                    <a:pt x="216" y="0"/>
                  </a:lnTo>
                  <a:lnTo>
                    <a:pt x="58" y="319"/>
                  </a:lnTo>
                  <a:lnTo>
                    <a:pt x="58" y="319"/>
                  </a:lnTo>
                  <a:cubicBezTo>
                    <a:pt x="29" y="398"/>
                    <a:pt x="13" y="481"/>
                    <a:pt x="11" y="567"/>
                  </a:cubicBezTo>
                </a:path>
              </a:pathLst>
            </a:custGeom>
            <a:solidFill>
              <a:srgbClr val="2121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 name="Freeform 7">
              <a:extLst>
                <a:ext uri="{FF2B5EF4-FFF2-40B4-BE49-F238E27FC236}">
                  <a16:creationId xmlns:a16="http://schemas.microsoft.com/office/drawing/2014/main" id="{D5A14578-93DA-2A45-AF98-8C7E5228974C}"/>
                </a:ext>
              </a:extLst>
            </p:cNvPr>
            <p:cNvSpPr>
              <a:spLocks noChangeArrowheads="1"/>
            </p:cNvSpPr>
            <p:nvPr/>
          </p:nvSpPr>
          <p:spPr bwMode="auto">
            <a:xfrm>
              <a:off x="15217464" y="4983662"/>
              <a:ext cx="501806" cy="1124741"/>
            </a:xfrm>
            <a:custGeom>
              <a:avLst/>
              <a:gdLst>
                <a:gd name="T0" fmla="*/ 369 w 383"/>
                <a:gd name="T1" fmla="*/ 73 h 860"/>
                <a:gd name="T2" fmla="*/ 369 w 383"/>
                <a:gd name="T3" fmla="*/ 73 h 860"/>
                <a:gd name="T4" fmla="*/ 269 w 383"/>
                <a:gd name="T5" fmla="*/ 64 h 860"/>
                <a:gd name="T6" fmla="*/ 269 w 383"/>
                <a:gd name="T7" fmla="*/ 64 h 860"/>
                <a:gd name="T8" fmla="*/ 372 w 383"/>
                <a:gd name="T9" fmla="*/ 65 h 860"/>
                <a:gd name="T10" fmla="*/ 372 w 383"/>
                <a:gd name="T11" fmla="*/ 65 h 860"/>
                <a:gd name="T12" fmla="*/ 373 w 383"/>
                <a:gd name="T13" fmla="*/ 68 h 860"/>
                <a:gd name="T14" fmla="*/ 373 w 383"/>
                <a:gd name="T15" fmla="*/ 68 h 860"/>
                <a:gd name="T16" fmla="*/ 369 w 383"/>
                <a:gd name="T17" fmla="*/ 73 h 860"/>
                <a:gd name="T18" fmla="*/ 353 w 383"/>
                <a:gd name="T19" fmla="*/ 13 h 860"/>
                <a:gd name="T20" fmla="*/ 353 w 383"/>
                <a:gd name="T21" fmla="*/ 13 h 860"/>
                <a:gd name="T22" fmla="*/ 356 w 383"/>
                <a:gd name="T23" fmla="*/ 13 h 860"/>
                <a:gd name="T24" fmla="*/ 356 w 383"/>
                <a:gd name="T25" fmla="*/ 13 h 860"/>
                <a:gd name="T26" fmla="*/ 357 w 383"/>
                <a:gd name="T27" fmla="*/ 15 h 860"/>
                <a:gd name="T28" fmla="*/ 357 w 383"/>
                <a:gd name="T29" fmla="*/ 15 h 860"/>
                <a:gd name="T30" fmla="*/ 358 w 383"/>
                <a:gd name="T31" fmla="*/ 22 h 860"/>
                <a:gd name="T32" fmla="*/ 358 w 383"/>
                <a:gd name="T33" fmla="*/ 22 h 860"/>
                <a:gd name="T34" fmla="*/ 271 w 383"/>
                <a:gd name="T35" fmla="*/ 54 h 860"/>
                <a:gd name="T36" fmla="*/ 271 w 383"/>
                <a:gd name="T37" fmla="*/ 54 h 860"/>
                <a:gd name="T38" fmla="*/ 353 w 383"/>
                <a:gd name="T39" fmla="*/ 13 h 860"/>
                <a:gd name="T40" fmla="*/ 378 w 383"/>
                <a:gd name="T41" fmla="*/ 59 h 860"/>
                <a:gd name="T42" fmla="*/ 378 w 383"/>
                <a:gd name="T43" fmla="*/ 59 h 860"/>
                <a:gd name="T44" fmla="*/ 315 w 383"/>
                <a:gd name="T45" fmla="*/ 51 h 860"/>
                <a:gd name="T46" fmla="*/ 315 w 383"/>
                <a:gd name="T47" fmla="*/ 51 h 860"/>
                <a:gd name="T48" fmla="*/ 365 w 383"/>
                <a:gd name="T49" fmla="*/ 26 h 860"/>
                <a:gd name="T50" fmla="*/ 365 w 383"/>
                <a:gd name="T51" fmla="*/ 26 h 860"/>
                <a:gd name="T52" fmla="*/ 364 w 383"/>
                <a:gd name="T53" fmla="*/ 11 h 860"/>
                <a:gd name="T54" fmla="*/ 364 w 383"/>
                <a:gd name="T55" fmla="*/ 11 h 860"/>
                <a:gd name="T56" fmla="*/ 358 w 383"/>
                <a:gd name="T57" fmla="*/ 5 h 860"/>
                <a:gd name="T58" fmla="*/ 358 w 383"/>
                <a:gd name="T59" fmla="*/ 5 h 860"/>
                <a:gd name="T60" fmla="*/ 249 w 383"/>
                <a:gd name="T61" fmla="*/ 59 h 860"/>
                <a:gd name="T62" fmla="*/ 249 w 383"/>
                <a:gd name="T63" fmla="*/ 59 h 860"/>
                <a:gd name="T64" fmla="*/ 249 w 383"/>
                <a:gd name="T65" fmla="*/ 59 h 860"/>
                <a:gd name="T66" fmla="*/ 249 w 383"/>
                <a:gd name="T67" fmla="*/ 59 h 860"/>
                <a:gd name="T68" fmla="*/ 208 w 383"/>
                <a:gd name="T69" fmla="*/ 409 h 860"/>
                <a:gd name="T70" fmla="*/ 208 w 383"/>
                <a:gd name="T71" fmla="*/ 409 h 860"/>
                <a:gd name="T72" fmla="*/ 191 w 383"/>
                <a:gd name="T73" fmla="*/ 784 h 860"/>
                <a:gd name="T74" fmla="*/ 191 w 383"/>
                <a:gd name="T75" fmla="*/ 784 h 860"/>
                <a:gd name="T76" fmla="*/ 24 w 383"/>
                <a:gd name="T77" fmla="*/ 851 h 860"/>
                <a:gd name="T78" fmla="*/ 24 w 383"/>
                <a:gd name="T79" fmla="*/ 851 h 860"/>
                <a:gd name="T80" fmla="*/ 0 w 383"/>
                <a:gd name="T81" fmla="*/ 851 h 860"/>
                <a:gd name="T82" fmla="*/ 0 w 383"/>
                <a:gd name="T83" fmla="*/ 859 h 860"/>
                <a:gd name="T84" fmla="*/ 0 w 383"/>
                <a:gd name="T85" fmla="*/ 859 h 860"/>
                <a:gd name="T86" fmla="*/ 10 w 383"/>
                <a:gd name="T87" fmla="*/ 859 h 860"/>
                <a:gd name="T88" fmla="*/ 10 w 383"/>
                <a:gd name="T89" fmla="*/ 859 h 860"/>
                <a:gd name="T90" fmla="*/ 25 w 383"/>
                <a:gd name="T91" fmla="*/ 859 h 860"/>
                <a:gd name="T92" fmla="*/ 25 w 383"/>
                <a:gd name="T93" fmla="*/ 859 h 860"/>
                <a:gd name="T94" fmla="*/ 197 w 383"/>
                <a:gd name="T95" fmla="*/ 789 h 860"/>
                <a:gd name="T96" fmla="*/ 197 w 383"/>
                <a:gd name="T97" fmla="*/ 789 h 860"/>
                <a:gd name="T98" fmla="*/ 216 w 383"/>
                <a:gd name="T99" fmla="*/ 407 h 860"/>
                <a:gd name="T100" fmla="*/ 216 w 383"/>
                <a:gd name="T101" fmla="*/ 407 h 860"/>
                <a:gd name="T102" fmla="*/ 251 w 383"/>
                <a:gd name="T103" fmla="*/ 67 h 860"/>
                <a:gd name="T104" fmla="*/ 251 w 383"/>
                <a:gd name="T105" fmla="*/ 67 h 860"/>
                <a:gd name="T106" fmla="*/ 373 w 383"/>
                <a:gd name="T107" fmla="*/ 80 h 860"/>
                <a:gd name="T108" fmla="*/ 373 w 383"/>
                <a:gd name="T109" fmla="*/ 80 h 860"/>
                <a:gd name="T110" fmla="*/ 381 w 383"/>
                <a:gd name="T111" fmla="*/ 69 h 860"/>
                <a:gd name="T112" fmla="*/ 381 w 383"/>
                <a:gd name="T113" fmla="*/ 69 h 860"/>
                <a:gd name="T114" fmla="*/ 378 w 383"/>
                <a:gd name="T115" fmla="*/ 59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3" h="860">
                  <a:moveTo>
                    <a:pt x="369" y="73"/>
                  </a:moveTo>
                  <a:lnTo>
                    <a:pt x="369" y="73"/>
                  </a:lnTo>
                  <a:cubicBezTo>
                    <a:pt x="353" y="83"/>
                    <a:pt x="302" y="72"/>
                    <a:pt x="269" y="64"/>
                  </a:cubicBezTo>
                  <a:lnTo>
                    <a:pt x="269" y="64"/>
                  </a:lnTo>
                  <a:cubicBezTo>
                    <a:pt x="310" y="58"/>
                    <a:pt x="363" y="55"/>
                    <a:pt x="372" y="65"/>
                  </a:cubicBezTo>
                  <a:lnTo>
                    <a:pt x="372" y="65"/>
                  </a:lnTo>
                  <a:cubicBezTo>
                    <a:pt x="373" y="65"/>
                    <a:pt x="373" y="67"/>
                    <a:pt x="373" y="68"/>
                  </a:cubicBezTo>
                  <a:lnTo>
                    <a:pt x="373" y="68"/>
                  </a:lnTo>
                  <a:cubicBezTo>
                    <a:pt x="373" y="70"/>
                    <a:pt x="371" y="72"/>
                    <a:pt x="369" y="73"/>
                  </a:cubicBezTo>
                  <a:close/>
                  <a:moveTo>
                    <a:pt x="353" y="13"/>
                  </a:moveTo>
                  <a:lnTo>
                    <a:pt x="353" y="13"/>
                  </a:lnTo>
                  <a:cubicBezTo>
                    <a:pt x="354" y="13"/>
                    <a:pt x="355" y="13"/>
                    <a:pt x="356" y="13"/>
                  </a:cubicBezTo>
                  <a:lnTo>
                    <a:pt x="356" y="13"/>
                  </a:lnTo>
                  <a:cubicBezTo>
                    <a:pt x="356" y="14"/>
                    <a:pt x="357" y="14"/>
                    <a:pt x="357" y="15"/>
                  </a:cubicBezTo>
                  <a:lnTo>
                    <a:pt x="357" y="15"/>
                  </a:lnTo>
                  <a:cubicBezTo>
                    <a:pt x="359" y="18"/>
                    <a:pt x="359" y="21"/>
                    <a:pt x="358" y="22"/>
                  </a:cubicBezTo>
                  <a:lnTo>
                    <a:pt x="358" y="22"/>
                  </a:lnTo>
                  <a:cubicBezTo>
                    <a:pt x="354" y="31"/>
                    <a:pt x="328" y="41"/>
                    <a:pt x="271" y="54"/>
                  </a:cubicBezTo>
                  <a:lnTo>
                    <a:pt x="271" y="54"/>
                  </a:lnTo>
                  <a:cubicBezTo>
                    <a:pt x="301" y="35"/>
                    <a:pt x="339" y="13"/>
                    <a:pt x="353" y="13"/>
                  </a:cubicBezTo>
                  <a:close/>
                  <a:moveTo>
                    <a:pt x="378" y="59"/>
                  </a:moveTo>
                  <a:lnTo>
                    <a:pt x="378" y="59"/>
                  </a:lnTo>
                  <a:cubicBezTo>
                    <a:pt x="370" y="50"/>
                    <a:pt x="342" y="49"/>
                    <a:pt x="315" y="51"/>
                  </a:cubicBezTo>
                  <a:lnTo>
                    <a:pt x="315" y="51"/>
                  </a:lnTo>
                  <a:cubicBezTo>
                    <a:pt x="350" y="41"/>
                    <a:pt x="361" y="34"/>
                    <a:pt x="365" y="26"/>
                  </a:cubicBezTo>
                  <a:lnTo>
                    <a:pt x="365" y="26"/>
                  </a:lnTo>
                  <a:cubicBezTo>
                    <a:pt x="367" y="21"/>
                    <a:pt x="367" y="16"/>
                    <a:pt x="364" y="11"/>
                  </a:cubicBezTo>
                  <a:lnTo>
                    <a:pt x="364" y="11"/>
                  </a:lnTo>
                  <a:cubicBezTo>
                    <a:pt x="363" y="9"/>
                    <a:pt x="361" y="7"/>
                    <a:pt x="358" y="5"/>
                  </a:cubicBezTo>
                  <a:lnTo>
                    <a:pt x="358" y="5"/>
                  </a:lnTo>
                  <a:cubicBezTo>
                    <a:pt x="335" y="0"/>
                    <a:pt x="257" y="53"/>
                    <a:pt x="249" y="59"/>
                  </a:cubicBezTo>
                  <a:lnTo>
                    <a:pt x="249" y="59"/>
                  </a:lnTo>
                  <a:lnTo>
                    <a:pt x="249" y="59"/>
                  </a:lnTo>
                  <a:lnTo>
                    <a:pt x="249" y="59"/>
                  </a:lnTo>
                  <a:cubicBezTo>
                    <a:pt x="156" y="111"/>
                    <a:pt x="181" y="256"/>
                    <a:pt x="208" y="409"/>
                  </a:cubicBezTo>
                  <a:lnTo>
                    <a:pt x="208" y="409"/>
                  </a:lnTo>
                  <a:cubicBezTo>
                    <a:pt x="233" y="552"/>
                    <a:pt x="258" y="700"/>
                    <a:pt x="191" y="784"/>
                  </a:cubicBezTo>
                  <a:lnTo>
                    <a:pt x="191" y="784"/>
                  </a:lnTo>
                  <a:cubicBezTo>
                    <a:pt x="157" y="825"/>
                    <a:pt x="102" y="848"/>
                    <a:pt x="24" y="851"/>
                  </a:cubicBezTo>
                  <a:lnTo>
                    <a:pt x="24" y="851"/>
                  </a:lnTo>
                  <a:cubicBezTo>
                    <a:pt x="16" y="851"/>
                    <a:pt x="8" y="851"/>
                    <a:pt x="0" y="851"/>
                  </a:cubicBezTo>
                  <a:lnTo>
                    <a:pt x="0" y="859"/>
                  </a:lnTo>
                  <a:lnTo>
                    <a:pt x="0" y="859"/>
                  </a:lnTo>
                  <a:cubicBezTo>
                    <a:pt x="3" y="859"/>
                    <a:pt x="7" y="859"/>
                    <a:pt x="10" y="859"/>
                  </a:cubicBezTo>
                  <a:lnTo>
                    <a:pt x="10" y="859"/>
                  </a:lnTo>
                  <a:cubicBezTo>
                    <a:pt x="15" y="859"/>
                    <a:pt x="20" y="859"/>
                    <a:pt x="25" y="859"/>
                  </a:cubicBezTo>
                  <a:lnTo>
                    <a:pt x="25" y="859"/>
                  </a:lnTo>
                  <a:cubicBezTo>
                    <a:pt x="106" y="855"/>
                    <a:pt x="162" y="833"/>
                    <a:pt x="197" y="789"/>
                  </a:cubicBezTo>
                  <a:lnTo>
                    <a:pt x="197" y="789"/>
                  </a:lnTo>
                  <a:cubicBezTo>
                    <a:pt x="267" y="703"/>
                    <a:pt x="241" y="552"/>
                    <a:pt x="216" y="407"/>
                  </a:cubicBezTo>
                  <a:lnTo>
                    <a:pt x="216" y="407"/>
                  </a:lnTo>
                  <a:cubicBezTo>
                    <a:pt x="190" y="258"/>
                    <a:pt x="165" y="117"/>
                    <a:pt x="251" y="67"/>
                  </a:cubicBezTo>
                  <a:lnTo>
                    <a:pt x="251" y="67"/>
                  </a:lnTo>
                  <a:cubicBezTo>
                    <a:pt x="266" y="72"/>
                    <a:pt x="348" y="95"/>
                    <a:pt x="373" y="80"/>
                  </a:cubicBezTo>
                  <a:lnTo>
                    <a:pt x="373" y="80"/>
                  </a:lnTo>
                  <a:cubicBezTo>
                    <a:pt x="378" y="78"/>
                    <a:pt x="380" y="74"/>
                    <a:pt x="381" y="69"/>
                  </a:cubicBezTo>
                  <a:lnTo>
                    <a:pt x="381" y="69"/>
                  </a:lnTo>
                  <a:cubicBezTo>
                    <a:pt x="382" y="65"/>
                    <a:pt x="381" y="62"/>
                    <a:pt x="378" y="5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18">
              <a:extLst>
                <a:ext uri="{FF2B5EF4-FFF2-40B4-BE49-F238E27FC236}">
                  <a16:creationId xmlns:a16="http://schemas.microsoft.com/office/drawing/2014/main" id="{6A172896-F2AE-3945-9CAA-42FEB7E844AC}"/>
                </a:ext>
              </a:extLst>
            </p:cNvPr>
            <p:cNvSpPr>
              <a:spLocks noChangeArrowheads="1"/>
            </p:cNvSpPr>
            <p:nvPr/>
          </p:nvSpPr>
          <p:spPr bwMode="auto">
            <a:xfrm>
              <a:off x="16015539" y="7400419"/>
              <a:ext cx="994440" cy="1185606"/>
            </a:xfrm>
            <a:custGeom>
              <a:avLst/>
              <a:gdLst>
                <a:gd name="connsiteX0" fmla="*/ 464872 w 947050"/>
                <a:gd name="connsiteY0" fmla="*/ 0 h 1129106"/>
                <a:gd name="connsiteX1" fmla="*/ 676682 w 947050"/>
                <a:gd name="connsiteY1" fmla="*/ 0 h 1129106"/>
                <a:gd name="connsiteX2" fmla="*/ 947050 w 947050"/>
                <a:gd name="connsiteY2" fmla="*/ 62380 h 1129106"/>
                <a:gd name="connsiteX3" fmla="*/ 857343 w 947050"/>
                <a:gd name="connsiteY3" fmla="*/ 580132 h 1129106"/>
                <a:gd name="connsiteX4" fmla="*/ 917148 w 947050"/>
                <a:gd name="connsiteY4" fmla="*/ 1006809 h 1129106"/>
                <a:gd name="connsiteX5" fmla="*/ 917148 w 947050"/>
                <a:gd name="connsiteY5" fmla="*/ 1008056 h 1129106"/>
                <a:gd name="connsiteX6" fmla="*/ 868556 w 947050"/>
                <a:gd name="connsiteY6" fmla="*/ 1079169 h 1129106"/>
                <a:gd name="connsiteX7" fmla="*/ 539629 w 947050"/>
                <a:gd name="connsiteY7" fmla="*/ 1129073 h 1129106"/>
                <a:gd name="connsiteX8" fmla="*/ 271752 w 947050"/>
                <a:gd name="connsiteY8" fmla="*/ 1080417 h 1129106"/>
                <a:gd name="connsiteX9" fmla="*/ 225652 w 947050"/>
                <a:gd name="connsiteY9" fmla="*/ 1014294 h 1129106"/>
                <a:gd name="connsiteX10" fmla="*/ 225652 w 947050"/>
                <a:gd name="connsiteY10" fmla="*/ 1006809 h 1129106"/>
                <a:gd name="connsiteX11" fmla="*/ 255555 w 947050"/>
                <a:gd name="connsiteY11" fmla="*/ 668711 h 1129106"/>
                <a:gd name="connsiteX12" fmla="*/ 219209 w 947050"/>
                <a:gd name="connsiteY12" fmla="*/ 300216 h 1129106"/>
                <a:gd name="connsiteX13" fmla="*/ 215456 w 947050"/>
                <a:gd name="connsiteY13" fmla="*/ 304749 h 1129106"/>
                <a:gd name="connsiteX14" fmla="*/ 5999 w 947050"/>
                <a:gd name="connsiteY14" fmla="*/ 630456 h 1129106"/>
                <a:gd name="connsiteX15" fmla="*/ 187939 w 947050"/>
                <a:gd name="connsiteY15" fmla="*/ 73941 h 1129106"/>
                <a:gd name="connsiteX16" fmla="*/ 195852 w 947050"/>
                <a:gd name="connsiteY16" fmla="*/ 63413 h 1129106"/>
                <a:gd name="connsiteX17" fmla="*/ 195750 w 947050"/>
                <a:gd name="connsiteY17" fmla="*/ 62380 h 1129106"/>
                <a:gd name="connsiteX18" fmla="*/ 196814 w 947050"/>
                <a:gd name="connsiteY18" fmla="*/ 62133 h 1129106"/>
                <a:gd name="connsiteX19" fmla="*/ 198099 w 947050"/>
                <a:gd name="connsiteY19" fmla="*/ 60423 h 1129106"/>
                <a:gd name="connsiteX20" fmla="*/ 198238 w 947050"/>
                <a:gd name="connsiteY20" fmla="*/ 61803 h 1129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47050" h="1129106">
                  <a:moveTo>
                    <a:pt x="464872" y="0"/>
                  </a:moveTo>
                  <a:lnTo>
                    <a:pt x="676682" y="0"/>
                  </a:lnTo>
                  <a:lnTo>
                    <a:pt x="947050" y="62380"/>
                  </a:lnTo>
                  <a:lnTo>
                    <a:pt x="857343" y="580132"/>
                  </a:lnTo>
                  <a:lnTo>
                    <a:pt x="917148" y="1006809"/>
                  </a:lnTo>
                  <a:lnTo>
                    <a:pt x="917148" y="1008056"/>
                  </a:lnTo>
                  <a:cubicBezTo>
                    <a:pt x="920885" y="1039246"/>
                    <a:pt x="899704" y="1069188"/>
                    <a:pt x="868556" y="1079169"/>
                  </a:cubicBezTo>
                  <a:cubicBezTo>
                    <a:pt x="821210" y="1096635"/>
                    <a:pt x="701600" y="1130320"/>
                    <a:pt x="539629" y="1129073"/>
                  </a:cubicBezTo>
                  <a:cubicBezTo>
                    <a:pt x="411297" y="1129073"/>
                    <a:pt x="312868" y="1096635"/>
                    <a:pt x="271752" y="1080417"/>
                  </a:cubicBezTo>
                  <a:cubicBezTo>
                    <a:pt x="244342" y="1069188"/>
                    <a:pt x="224407" y="1044236"/>
                    <a:pt x="225652" y="1014294"/>
                  </a:cubicBezTo>
                  <a:cubicBezTo>
                    <a:pt x="225652" y="1011799"/>
                    <a:pt x="225652" y="1009304"/>
                    <a:pt x="225652" y="1006809"/>
                  </a:cubicBezTo>
                  <a:lnTo>
                    <a:pt x="255555" y="668711"/>
                  </a:lnTo>
                  <a:lnTo>
                    <a:pt x="219209" y="300216"/>
                  </a:lnTo>
                  <a:lnTo>
                    <a:pt x="215456" y="304749"/>
                  </a:lnTo>
                  <a:cubicBezTo>
                    <a:pt x="186171" y="340500"/>
                    <a:pt x="65324" y="492148"/>
                    <a:pt x="5999" y="630456"/>
                  </a:cubicBezTo>
                  <a:cubicBezTo>
                    <a:pt x="-34649" y="396313"/>
                    <a:pt x="142914" y="135489"/>
                    <a:pt x="187939" y="73941"/>
                  </a:cubicBezTo>
                  <a:lnTo>
                    <a:pt x="195852" y="63413"/>
                  </a:lnTo>
                  <a:lnTo>
                    <a:pt x="195750" y="62380"/>
                  </a:lnTo>
                  <a:lnTo>
                    <a:pt x="196814" y="62133"/>
                  </a:lnTo>
                  <a:lnTo>
                    <a:pt x="198099" y="60423"/>
                  </a:lnTo>
                  <a:lnTo>
                    <a:pt x="198238" y="61803"/>
                  </a:lnTo>
                  <a:close/>
                </a:path>
              </a:pathLst>
            </a:custGeom>
            <a:solidFill>
              <a:srgbClr val="21212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0" name="Freeform 19">
              <a:extLst>
                <a:ext uri="{FF2B5EF4-FFF2-40B4-BE49-F238E27FC236}">
                  <a16:creationId xmlns:a16="http://schemas.microsoft.com/office/drawing/2014/main" id="{AC509735-F6A4-C54D-8002-CFB9D7874308}"/>
                </a:ext>
              </a:extLst>
            </p:cNvPr>
            <p:cNvSpPr>
              <a:spLocks noChangeArrowheads="1"/>
            </p:cNvSpPr>
            <p:nvPr/>
          </p:nvSpPr>
          <p:spPr bwMode="auto">
            <a:xfrm>
              <a:off x="16408083" y="7364039"/>
              <a:ext cx="401122" cy="152906"/>
            </a:xfrm>
            <a:custGeom>
              <a:avLst/>
              <a:gdLst>
                <a:gd name="connsiteX0" fmla="*/ 350013 w 382007"/>
                <a:gd name="connsiteY0" fmla="*/ 759 h 145619"/>
                <a:gd name="connsiteX1" fmla="*/ 371249 w 382007"/>
                <a:gd name="connsiteY1" fmla="*/ 4818 h 145619"/>
                <a:gd name="connsiteX2" fmla="*/ 308126 w 382007"/>
                <a:gd name="connsiteY2" fmla="*/ 113550 h 145619"/>
                <a:gd name="connsiteX3" fmla="*/ 196764 w 382007"/>
                <a:gd name="connsiteY3" fmla="*/ 142934 h 145619"/>
                <a:gd name="connsiteX4" fmla="*/ 199679 w 382007"/>
                <a:gd name="connsiteY4" fmla="*/ 145415 h 145619"/>
                <a:gd name="connsiteX5" fmla="*/ 4494 w 382007"/>
                <a:gd name="connsiteY5" fmla="*/ 55986 h 145619"/>
                <a:gd name="connsiteX6" fmla="*/ 94579 w 382007"/>
                <a:gd name="connsiteY6" fmla="*/ 27017 h 145619"/>
                <a:gd name="connsiteX7" fmla="*/ 94579 w 382007"/>
                <a:gd name="connsiteY7" fmla="*/ 55986 h 145619"/>
                <a:gd name="connsiteX8" fmla="*/ 196327 w 382007"/>
                <a:gd name="connsiteY8" fmla="*/ 142563 h 145619"/>
                <a:gd name="connsiteX9" fmla="*/ 302670 w 382007"/>
                <a:gd name="connsiteY9" fmla="*/ 56283 h 145619"/>
                <a:gd name="connsiteX10" fmla="*/ 302670 w 382007"/>
                <a:gd name="connsiteY10" fmla="*/ 31776 h 145619"/>
                <a:gd name="connsiteX11" fmla="*/ 350013 w 382007"/>
                <a:gd name="connsiteY11" fmla="*/ 759 h 14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2007" h="145619">
                  <a:moveTo>
                    <a:pt x="350013" y="759"/>
                  </a:moveTo>
                  <a:cubicBezTo>
                    <a:pt x="357611" y="-849"/>
                    <a:pt x="365014" y="-83"/>
                    <a:pt x="371249" y="4818"/>
                  </a:cubicBezTo>
                  <a:cubicBezTo>
                    <a:pt x="390887" y="19522"/>
                    <a:pt x="390887" y="75583"/>
                    <a:pt x="308126" y="113550"/>
                  </a:cubicBezTo>
                  <a:lnTo>
                    <a:pt x="196764" y="142934"/>
                  </a:lnTo>
                  <a:lnTo>
                    <a:pt x="199679" y="145415"/>
                  </a:lnTo>
                  <a:cubicBezTo>
                    <a:pt x="199679" y="145415"/>
                    <a:pt x="33271" y="154232"/>
                    <a:pt x="4494" y="55986"/>
                  </a:cubicBezTo>
                  <a:cubicBezTo>
                    <a:pt x="-24283" y="-42259"/>
                    <a:pt x="94579" y="27017"/>
                    <a:pt x="94579" y="27017"/>
                  </a:cubicBezTo>
                  <a:lnTo>
                    <a:pt x="94579" y="55986"/>
                  </a:lnTo>
                  <a:lnTo>
                    <a:pt x="196327" y="142563"/>
                  </a:lnTo>
                  <a:lnTo>
                    <a:pt x="302670" y="56283"/>
                  </a:lnTo>
                  <a:lnTo>
                    <a:pt x="302670" y="31776"/>
                  </a:lnTo>
                  <a:cubicBezTo>
                    <a:pt x="302670" y="31776"/>
                    <a:pt x="327218" y="5584"/>
                    <a:pt x="350013" y="759"/>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1" name="Freeform 20">
              <a:extLst>
                <a:ext uri="{FF2B5EF4-FFF2-40B4-BE49-F238E27FC236}">
                  <a16:creationId xmlns:a16="http://schemas.microsoft.com/office/drawing/2014/main" id="{E32EC872-3ED2-324F-A050-491BA229B11B}"/>
                </a:ext>
              </a:extLst>
            </p:cNvPr>
            <p:cNvSpPr>
              <a:spLocks noChangeArrowheads="1"/>
            </p:cNvSpPr>
            <p:nvPr/>
          </p:nvSpPr>
          <p:spPr bwMode="auto">
            <a:xfrm>
              <a:off x="16024974" y="7463870"/>
              <a:ext cx="1185099" cy="757516"/>
            </a:xfrm>
            <a:custGeom>
              <a:avLst/>
              <a:gdLst>
                <a:gd name="connsiteX0" fmla="*/ 244229 w 1128623"/>
                <a:gd name="connsiteY0" fmla="*/ 186760 h 721417"/>
                <a:gd name="connsiteX1" fmla="*/ 355806 w 1128623"/>
                <a:gd name="connsiteY1" fmla="*/ 251544 h 721417"/>
                <a:gd name="connsiteX2" fmla="*/ 22315 w 1128623"/>
                <a:gd name="connsiteY2" fmla="*/ 646477 h 721417"/>
                <a:gd name="connsiteX3" fmla="*/ 0 w 1128623"/>
                <a:gd name="connsiteY3" fmla="*/ 569235 h 721417"/>
                <a:gd name="connsiteX4" fmla="*/ 213236 w 1128623"/>
                <a:gd name="connsiteY4" fmla="*/ 235348 h 721417"/>
                <a:gd name="connsiteX5" fmla="*/ 939216 w 1128623"/>
                <a:gd name="connsiteY5" fmla="*/ 0 h 721417"/>
                <a:gd name="connsiteX6" fmla="*/ 1110996 w 1128623"/>
                <a:gd name="connsiteY6" fmla="*/ 372772 h 721417"/>
                <a:gd name="connsiteX7" fmla="*/ 565779 w 1128623"/>
                <a:gd name="connsiteY7" fmla="*/ 482119 h 721417"/>
                <a:gd name="connsiteX8" fmla="*/ 585696 w 1128623"/>
                <a:gd name="connsiteY8" fmla="*/ 355376 h 721417"/>
                <a:gd name="connsiteX9" fmla="*/ 893159 w 1128623"/>
                <a:gd name="connsiteY9" fmla="*/ 400109 h 721417"/>
                <a:gd name="connsiteX10" fmla="*/ 879466 w 1128623"/>
                <a:gd name="connsiteY10" fmla="*/ 341708 h 72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8623" h="721417">
                  <a:moveTo>
                    <a:pt x="244229" y="186760"/>
                  </a:moveTo>
                  <a:lnTo>
                    <a:pt x="355806" y="251544"/>
                  </a:lnTo>
                  <a:cubicBezTo>
                    <a:pt x="355806" y="403537"/>
                    <a:pt x="133892" y="910596"/>
                    <a:pt x="22315" y="646477"/>
                  </a:cubicBezTo>
                  <a:cubicBezTo>
                    <a:pt x="12397" y="621560"/>
                    <a:pt x="3719" y="595398"/>
                    <a:pt x="0" y="569235"/>
                  </a:cubicBezTo>
                  <a:cubicBezTo>
                    <a:pt x="66946" y="411012"/>
                    <a:pt x="213236" y="235348"/>
                    <a:pt x="213236" y="235348"/>
                  </a:cubicBezTo>
                  <a:close/>
                  <a:moveTo>
                    <a:pt x="939216" y="0"/>
                  </a:moveTo>
                  <a:cubicBezTo>
                    <a:pt x="939216" y="0"/>
                    <a:pt x="1064940" y="44733"/>
                    <a:pt x="1110996" y="372772"/>
                  </a:cubicBezTo>
                  <a:cubicBezTo>
                    <a:pt x="1163278" y="744302"/>
                    <a:pt x="1130914" y="795248"/>
                    <a:pt x="565779" y="482119"/>
                  </a:cubicBezTo>
                  <a:lnTo>
                    <a:pt x="585696" y="355376"/>
                  </a:lnTo>
                  <a:lnTo>
                    <a:pt x="893159" y="400109"/>
                  </a:lnTo>
                  <a:lnTo>
                    <a:pt x="879466" y="341708"/>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2" name="Freeform 14">
              <a:extLst>
                <a:ext uri="{FF2B5EF4-FFF2-40B4-BE49-F238E27FC236}">
                  <a16:creationId xmlns:a16="http://schemas.microsoft.com/office/drawing/2014/main" id="{101DC91A-08AA-7542-A20B-FE5DD0DA68D2}"/>
                </a:ext>
              </a:extLst>
            </p:cNvPr>
            <p:cNvSpPr>
              <a:spLocks noChangeArrowheads="1"/>
            </p:cNvSpPr>
            <p:nvPr/>
          </p:nvSpPr>
          <p:spPr bwMode="auto">
            <a:xfrm>
              <a:off x="16503710" y="7210080"/>
              <a:ext cx="224950" cy="311467"/>
            </a:xfrm>
            <a:custGeom>
              <a:avLst/>
              <a:gdLst>
                <a:gd name="T0" fmla="*/ 170 w 171"/>
                <a:gd name="T1" fmla="*/ 166 h 238"/>
                <a:gd name="T2" fmla="*/ 84 w 171"/>
                <a:gd name="T3" fmla="*/ 237 h 238"/>
                <a:gd name="T4" fmla="*/ 0 w 171"/>
                <a:gd name="T5" fmla="*/ 166 h 238"/>
                <a:gd name="T6" fmla="*/ 0 w 171"/>
                <a:gd name="T7" fmla="*/ 0 h 238"/>
                <a:gd name="T8" fmla="*/ 170 w 171"/>
                <a:gd name="T9" fmla="*/ 0 h 238"/>
                <a:gd name="T10" fmla="*/ 170 w 171"/>
                <a:gd name="T11" fmla="*/ 166 h 238"/>
              </a:gdLst>
              <a:ahLst/>
              <a:cxnLst>
                <a:cxn ang="0">
                  <a:pos x="T0" y="T1"/>
                </a:cxn>
                <a:cxn ang="0">
                  <a:pos x="T2" y="T3"/>
                </a:cxn>
                <a:cxn ang="0">
                  <a:pos x="T4" y="T5"/>
                </a:cxn>
                <a:cxn ang="0">
                  <a:pos x="T6" y="T7"/>
                </a:cxn>
                <a:cxn ang="0">
                  <a:pos x="T8" y="T9"/>
                </a:cxn>
                <a:cxn ang="0">
                  <a:pos x="T10" y="T11"/>
                </a:cxn>
              </a:cxnLst>
              <a:rect l="0" t="0" r="r" b="b"/>
              <a:pathLst>
                <a:path w="171" h="238">
                  <a:moveTo>
                    <a:pt x="170" y="166"/>
                  </a:moveTo>
                  <a:lnTo>
                    <a:pt x="84" y="237"/>
                  </a:lnTo>
                  <a:lnTo>
                    <a:pt x="0" y="166"/>
                  </a:lnTo>
                  <a:lnTo>
                    <a:pt x="0" y="0"/>
                  </a:lnTo>
                  <a:lnTo>
                    <a:pt x="170" y="0"/>
                  </a:lnTo>
                  <a:lnTo>
                    <a:pt x="170" y="166"/>
                  </a:ln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15">
              <a:extLst>
                <a:ext uri="{FF2B5EF4-FFF2-40B4-BE49-F238E27FC236}">
                  <a16:creationId xmlns:a16="http://schemas.microsoft.com/office/drawing/2014/main" id="{88A89F49-A4B1-994F-8742-36F0C9BC8002}"/>
                </a:ext>
              </a:extLst>
            </p:cNvPr>
            <p:cNvSpPr>
              <a:spLocks noChangeArrowheads="1"/>
            </p:cNvSpPr>
            <p:nvPr/>
          </p:nvSpPr>
          <p:spPr bwMode="auto">
            <a:xfrm>
              <a:off x="16503710" y="7210080"/>
              <a:ext cx="224950" cy="190340"/>
            </a:xfrm>
            <a:custGeom>
              <a:avLst/>
              <a:gdLst>
                <a:gd name="T0" fmla="*/ 170 w 171"/>
                <a:gd name="T1" fmla="*/ 0 h 147"/>
                <a:gd name="T2" fmla="*/ 0 w 171"/>
                <a:gd name="T3" fmla="*/ 0 h 147"/>
                <a:gd name="T4" fmla="*/ 0 w 171"/>
                <a:gd name="T5" fmla="*/ 124 h 147"/>
                <a:gd name="T6" fmla="*/ 0 w 171"/>
                <a:gd name="T7" fmla="*/ 124 h 147"/>
                <a:gd name="T8" fmla="*/ 170 w 171"/>
                <a:gd name="T9" fmla="*/ 0 h 147"/>
              </a:gdLst>
              <a:ahLst/>
              <a:cxnLst>
                <a:cxn ang="0">
                  <a:pos x="T0" y="T1"/>
                </a:cxn>
                <a:cxn ang="0">
                  <a:pos x="T2" y="T3"/>
                </a:cxn>
                <a:cxn ang="0">
                  <a:pos x="T4" y="T5"/>
                </a:cxn>
                <a:cxn ang="0">
                  <a:pos x="T6" y="T7"/>
                </a:cxn>
                <a:cxn ang="0">
                  <a:pos x="T8" y="T9"/>
                </a:cxn>
              </a:cxnLst>
              <a:rect l="0" t="0" r="r" b="b"/>
              <a:pathLst>
                <a:path w="171" h="147">
                  <a:moveTo>
                    <a:pt x="170" y="0"/>
                  </a:moveTo>
                  <a:lnTo>
                    <a:pt x="0" y="0"/>
                  </a:lnTo>
                  <a:lnTo>
                    <a:pt x="0" y="124"/>
                  </a:lnTo>
                  <a:lnTo>
                    <a:pt x="0" y="124"/>
                  </a:lnTo>
                  <a:cubicBezTo>
                    <a:pt x="40" y="146"/>
                    <a:pt x="170" y="128"/>
                    <a:pt x="170" y="0"/>
                  </a:cubicBezTo>
                </a:path>
              </a:pathLst>
            </a:custGeom>
            <a:solidFill>
              <a:srgbClr val="E09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16">
              <a:extLst>
                <a:ext uri="{FF2B5EF4-FFF2-40B4-BE49-F238E27FC236}">
                  <a16:creationId xmlns:a16="http://schemas.microsoft.com/office/drawing/2014/main" id="{CFB212E6-0E18-944A-BAC7-8F5A5CDF81B9}"/>
                </a:ext>
              </a:extLst>
            </p:cNvPr>
            <p:cNvSpPr>
              <a:spLocks noChangeArrowheads="1"/>
            </p:cNvSpPr>
            <p:nvPr/>
          </p:nvSpPr>
          <p:spPr bwMode="auto">
            <a:xfrm>
              <a:off x="15528930" y="4972129"/>
              <a:ext cx="1055526" cy="3120440"/>
            </a:xfrm>
            <a:custGeom>
              <a:avLst/>
              <a:gdLst>
                <a:gd name="T0" fmla="*/ 805 w 806"/>
                <a:gd name="T1" fmla="*/ 2365 h 2385"/>
                <a:gd name="T2" fmla="*/ 751 w 806"/>
                <a:gd name="T3" fmla="*/ 2384 h 2385"/>
                <a:gd name="T4" fmla="*/ 0 w 806"/>
                <a:gd name="T5" fmla="*/ 11 h 2385"/>
                <a:gd name="T6" fmla="*/ 33 w 806"/>
                <a:gd name="T7" fmla="*/ 0 h 2385"/>
                <a:gd name="T8" fmla="*/ 805 w 806"/>
                <a:gd name="T9" fmla="*/ 2365 h 2385"/>
              </a:gdLst>
              <a:ahLst/>
              <a:cxnLst>
                <a:cxn ang="0">
                  <a:pos x="T0" y="T1"/>
                </a:cxn>
                <a:cxn ang="0">
                  <a:pos x="T2" y="T3"/>
                </a:cxn>
                <a:cxn ang="0">
                  <a:pos x="T4" y="T5"/>
                </a:cxn>
                <a:cxn ang="0">
                  <a:pos x="T6" y="T7"/>
                </a:cxn>
                <a:cxn ang="0">
                  <a:pos x="T8" y="T9"/>
                </a:cxn>
              </a:cxnLst>
              <a:rect l="0" t="0" r="r" b="b"/>
              <a:pathLst>
                <a:path w="806" h="2385">
                  <a:moveTo>
                    <a:pt x="805" y="2365"/>
                  </a:moveTo>
                  <a:lnTo>
                    <a:pt x="751" y="2384"/>
                  </a:lnTo>
                  <a:lnTo>
                    <a:pt x="0" y="11"/>
                  </a:lnTo>
                  <a:lnTo>
                    <a:pt x="33" y="0"/>
                  </a:lnTo>
                  <a:lnTo>
                    <a:pt x="805" y="2365"/>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17">
              <a:extLst>
                <a:ext uri="{FF2B5EF4-FFF2-40B4-BE49-F238E27FC236}">
                  <a16:creationId xmlns:a16="http://schemas.microsoft.com/office/drawing/2014/main" id="{F141D842-513C-FC4E-9B7C-1B87BF2382BA}"/>
                </a:ext>
              </a:extLst>
            </p:cNvPr>
            <p:cNvSpPr>
              <a:spLocks noChangeArrowheads="1"/>
            </p:cNvSpPr>
            <p:nvPr/>
          </p:nvSpPr>
          <p:spPr bwMode="auto">
            <a:xfrm>
              <a:off x="16278759" y="7406186"/>
              <a:ext cx="207645" cy="323004"/>
            </a:xfrm>
            <a:custGeom>
              <a:avLst/>
              <a:gdLst>
                <a:gd name="T0" fmla="*/ 0 w 159"/>
                <a:gd name="T1" fmla="*/ 196 h 249"/>
                <a:gd name="T2" fmla="*/ 12 w 159"/>
                <a:gd name="T3" fmla="*/ 173 h 249"/>
                <a:gd name="T4" fmla="*/ 5 w 159"/>
                <a:gd name="T5" fmla="*/ 93 h 249"/>
                <a:gd name="T6" fmla="*/ 5 w 159"/>
                <a:gd name="T7" fmla="*/ 93 h 249"/>
                <a:gd name="T8" fmla="*/ 12 w 159"/>
                <a:gd name="T9" fmla="*/ 57 h 249"/>
                <a:gd name="T10" fmla="*/ 39 w 159"/>
                <a:gd name="T11" fmla="*/ 6 h 249"/>
                <a:gd name="T12" fmla="*/ 39 w 159"/>
                <a:gd name="T13" fmla="*/ 6 h 249"/>
                <a:gd name="T14" fmla="*/ 52 w 159"/>
                <a:gd name="T15" fmla="*/ 5 h 249"/>
                <a:gd name="T16" fmla="*/ 52 w 159"/>
                <a:gd name="T17" fmla="*/ 5 h 249"/>
                <a:gd name="T18" fmla="*/ 52 w 159"/>
                <a:gd name="T19" fmla="*/ 71 h 249"/>
                <a:gd name="T20" fmla="*/ 60 w 159"/>
                <a:gd name="T21" fmla="*/ 105 h 249"/>
                <a:gd name="T22" fmla="*/ 86 w 159"/>
                <a:gd name="T23" fmla="*/ 64 h 249"/>
                <a:gd name="T24" fmla="*/ 82 w 159"/>
                <a:gd name="T25" fmla="*/ 45 h 249"/>
                <a:gd name="T26" fmla="*/ 96 w 159"/>
                <a:gd name="T27" fmla="*/ 47 h 249"/>
                <a:gd name="T28" fmla="*/ 96 w 159"/>
                <a:gd name="T29" fmla="*/ 47 h 249"/>
                <a:gd name="T30" fmla="*/ 118 w 159"/>
                <a:gd name="T31" fmla="*/ 64 h 249"/>
                <a:gd name="T32" fmla="*/ 121 w 159"/>
                <a:gd name="T33" fmla="*/ 71 h 249"/>
                <a:gd name="T34" fmla="*/ 126 w 159"/>
                <a:gd name="T35" fmla="*/ 74 h 249"/>
                <a:gd name="T36" fmla="*/ 126 w 159"/>
                <a:gd name="T37" fmla="*/ 74 h 249"/>
                <a:gd name="T38" fmla="*/ 140 w 159"/>
                <a:gd name="T39" fmla="*/ 95 h 249"/>
                <a:gd name="T40" fmla="*/ 142 w 159"/>
                <a:gd name="T41" fmla="*/ 112 h 249"/>
                <a:gd name="T42" fmla="*/ 145 w 159"/>
                <a:gd name="T43" fmla="*/ 114 h 249"/>
                <a:gd name="T44" fmla="*/ 145 w 159"/>
                <a:gd name="T45" fmla="*/ 114 h 249"/>
                <a:gd name="T46" fmla="*/ 157 w 159"/>
                <a:gd name="T47" fmla="*/ 135 h 249"/>
                <a:gd name="T48" fmla="*/ 158 w 159"/>
                <a:gd name="T49" fmla="*/ 145 h 249"/>
                <a:gd name="T50" fmla="*/ 154 w 159"/>
                <a:gd name="T51" fmla="*/ 158 h 249"/>
                <a:gd name="T52" fmla="*/ 154 w 159"/>
                <a:gd name="T53" fmla="*/ 158 h 249"/>
                <a:gd name="T54" fmla="*/ 116 w 159"/>
                <a:gd name="T55" fmla="*/ 222 h 249"/>
                <a:gd name="T56" fmla="*/ 90 w 159"/>
                <a:gd name="T57" fmla="*/ 248 h 249"/>
                <a:gd name="T58" fmla="*/ 0 w 159"/>
                <a:gd name="T59" fmla="*/ 19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249">
                  <a:moveTo>
                    <a:pt x="0" y="196"/>
                  </a:moveTo>
                  <a:lnTo>
                    <a:pt x="12" y="173"/>
                  </a:lnTo>
                  <a:lnTo>
                    <a:pt x="5" y="93"/>
                  </a:lnTo>
                  <a:lnTo>
                    <a:pt x="5" y="93"/>
                  </a:lnTo>
                  <a:cubicBezTo>
                    <a:pt x="4" y="81"/>
                    <a:pt x="7" y="68"/>
                    <a:pt x="12" y="57"/>
                  </a:cubicBezTo>
                  <a:lnTo>
                    <a:pt x="39" y="6"/>
                  </a:lnTo>
                  <a:lnTo>
                    <a:pt x="39" y="6"/>
                  </a:lnTo>
                  <a:cubicBezTo>
                    <a:pt x="41" y="0"/>
                    <a:pt x="49" y="0"/>
                    <a:pt x="52" y="5"/>
                  </a:cubicBezTo>
                  <a:lnTo>
                    <a:pt x="52" y="5"/>
                  </a:lnTo>
                  <a:cubicBezTo>
                    <a:pt x="60" y="16"/>
                    <a:pt x="69" y="39"/>
                    <a:pt x="52" y="71"/>
                  </a:cubicBezTo>
                  <a:lnTo>
                    <a:pt x="60" y="105"/>
                  </a:lnTo>
                  <a:lnTo>
                    <a:pt x="86" y="64"/>
                  </a:lnTo>
                  <a:lnTo>
                    <a:pt x="82" y="45"/>
                  </a:lnTo>
                  <a:lnTo>
                    <a:pt x="96" y="47"/>
                  </a:lnTo>
                  <a:lnTo>
                    <a:pt x="96" y="47"/>
                  </a:lnTo>
                  <a:cubicBezTo>
                    <a:pt x="105" y="49"/>
                    <a:pt x="114" y="55"/>
                    <a:pt x="118" y="64"/>
                  </a:cubicBezTo>
                  <a:lnTo>
                    <a:pt x="121" y="71"/>
                  </a:lnTo>
                  <a:lnTo>
                    <a:pt x="126" y="74"/>
                  </a:lnTo>
                  <a:lnTo>
                    <a:pt x="126" y="74"/>
                  </a:lnTo>
                  <a:cubicBezTo>
                    <a:pt x="134" y="79"/>
                    <a:pt x="139" y="86"/>
                    <a:pt x="140" y="95"/>
                  </a:cubicBezTo>
                  <a:lnTo>
                    <a:pt x="142" y="112"/>
                  </a:lnTo>
                  <a:lnTo>
                    <a:pt x="145" y="114"/>
                  </a:lnTo>
                  <a:lnTo>
                    <a:pt x="145" y="114"/>
                  </a:lnTo>
                  <a:cubicBezTo>
                    <a:pt x="152" y="118"/>
                    <a:pt x="156" y="126"/>
                    <a:pt x="157" y="135"/>
                  </a:cubicBezTo>
                  <a:lnTo>
                    <a:pt x="158" y="145"/>
                  </a:lnTo>
                  <a:lnTo>
                    <a:pt x="154" y="158"/>
                  </a:lnTo>
                  <a:lnTo>
                    <a:pt x="154" y="158"/>
                  </a:lnTo>
                  <a:cubicBezTo>
                    <a:pt x="147" y="183"/>
                    <a:pt x="134" y="204"/>
                    <a:pt x="116" y="222"/>
                  </a:cubicBezTo>
                  <a:lnTo>
                    <a:pt x="90" y="248"/>
                  </a:lnTo>
                  <a:lnTo>
                    <a:pt x="0" y="196"/>
                  </a:ln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18">
              <a:extLst>
                <a:ext uri="{FF2B5EF4-FFF2-40B4-BE49-F238E27FC236}">
                  <a16:creationId xmlns:a16="http://schemas.microsoft.com/office/drawing/2014/main" id="{D143E91D-DB2A-F446-8B2E-D82C91B3B004}"/>
                </a:ext>
              </a:extLst>
            </p:cNvPr>
            <p:cNvSpPr>
              <a:spLocks noChangeArrowheads="1"/>
            </p:cNvSpPr>
            <p:nvPr/>
          </p:nvSpPr>
          <p:spPr bwMode="auto">
            <a:xfrm>
              <a:off x="16405658" y="7740729"/>
              <a:ext cx="236483" cy="242252"/>
            </a:xfrm>
            <a:custGeom>
              <a:avLst/>
              <a:gdLst>
                <a:gd name="T0" fmla="*/ 181 w 182"/>
                <a:gd name="T1" fmla="*/ 74 h 185"/>
                <a:gd name="T2" fmla="*/ 156 w 182"/>
                <a:gd name="T3" fmla="*/ 70 h 185"/>
                <a:gd name="T4" fmla="*/ 105 w 182"/>
                <a:gd name="T5" fmla="*/ 21 h 185"/>
                <a:gd name="T6" fmla="*/ 105 w 182"/>
                <a:gd name="T7" fmla="*/ 21 h 185"/>
                <a:gd name="T8" fmla="*/ 66 w 182"/>
                <a:gd name="T9" fmla="*/ 3 h 185"/>
                <a:gd name="T10" fmla="*/ 24 w 182"/>
                <a:gd name="T11" fmla="*/ 0 h 185"/>
                <a:gd name="T12" fmla="*/ 24 w 182"/>
                <a:gd name="T13" fmla="*/ 0 h 185"/>
                <a:gd name="T14" fmla="*/ 16 w 182"/>
                <a:gd name="T15" fmla="*/ 8 h 185"/>
                <a:gd name="T16" fmla="*/ 16 w 182"/>
                <a:gd name="T17" fmla="*/ 8 h 185"/>
                <a:gd name="T18" fmla="*/ 64 w 182"/>
                <a:gd name="T19" fmla="*/ 36 h 185"/>
                <a:gd name="T20" fmla="*/ 73 w 182"/>
                <a:gd name="T21" fmla="*/ 64 h 185"/>
                <a:gd name="T22" fmla="*/ 21 w 182"/>
                <a:gd name="T23" fmla="*/ 61 h 185"/>
                <a:gd name="T24" fmla="*/ 12 w 182"/>
                <a:gd name="T25" fmla="*/ 44 h 185"/>
                <a:gd name="T26" fmla="*/ 5 w 182"/>
                <a:gd name="T27" fmla="*/ 56 h 185"/>
                <a:gd name="T28" fmla="*/ 5 w 182"/>
                <a:gd name="T29" fmla="*/ 56 h 185"/>
                <a:gd name="T30" fmla="*/ 4 w 182"/>
                <a:gd name="T31" fmla="*/ 83 h 185"/>
                <a:gd name="T32" fmla="*/ 8 w 182"/>
                <a:gd name="T33" fmla="*/ 90 h 185"/>
                <a:gd name="T34" fmla="*/ 7 w 182"/>
                <a:gd name="T35" fmla="*/ 96 h 185"/>
                <a:gd name="T36" fmla="*/ 7 w 182"/>
                <a:gd name="T37" fmla="*/ 96 h 185"/>
                <a:gd name="T38" fmla="*/ 15 w 182"/>
                <a:gd name="T39" fmla="*/ 119 h 185"/>
                <a:gd name="T40" fmla="*/ 27 w 182"/>
                <a:gd name="T41" fmla="*/ 132 h 185"/>
                <a:gd name="T42" fmla="*/ 26 w 182"/>
                <a:gd name="T43" fmla="*/ 135 h 185"/>
                <a:gd name="T44" fmla="*/ 26 w 182"/>
                <a:gd name="T45" fmla="*/ 135 h 185"/>
                <a:gd name="T46" fmla="*/ 35 w 182"/>
                <a:gd name="T47" fmla="*/ 158 h 185"/>
                <a:gd name="T48" fmla="*/ 42 w 182"/>
                <a:gd name="T49" fmla="*/ 165 h 185"/>
                <a:gd name="T50" fmla="*/ 56 w 182"/>
                <a:gd name="T51" fmla="*/ 170 h 185"/>
                <a:gd name="T52" fmla="*/ 56 w 182"/>
                <a:gd name="T53" fmla="*/ 170 h 185"/>
                <a:gd name="T54" fmla="*/ 129 w 182"/>
                <a:gd name="T55" fmla="*/ 181 h 185"/>
                <a:gd name="T56" fmla="*/ 165 w 182"/>
                <a:gd name="T57" fmla="*/ 176 h 185"/>
                <a:gd name="T58" fmla="*/ 181 w 182"/>
                <a:gd name="T59" fmla="*/ 7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 h="185">
                  <a:moveTo>
                    <a:pt x="181" y="74"/>
                  </a:moveTo>
                  <a:lnTo>
                    <a:pt x="156" y="70"/>
                  </a:lnTo>
                  <a:lnTo>
                    <a:pt x="105" y="21"/>
                  </a:lnTo>
                  <a:lnTo>
                    <a:pt x="105" y="21"/>
                  </a:lnTo>
                  <a:cubicBezTo>
                    <a:pt x="94" y="11"/>
                    <a:pt x="81" y="4"/>
                    <a:pt x="66" y="3"/>
                  </a:cubicBezTo>
                  <a:lnTo>
                    <a:pt x="24" y="0"/>
                  </a:lnTo>
                  <a:lnTo>
                    <a:pt x="24" y="0"/>
                  </a:lnTo>
                  <a:cubicBezTo>
                    <a:pt x="20" y="0"/>
                    <a:pt x="16" y="4"/>
                    <a:pt x="16" y="8"/>
                  </a:cubicBezTo>
                  <a:lnTo>
                    <a:pt x="16" y="8"/>
                  </a:lnTo>
                  <a:cubicBezTo>
                    <a:pt x="18" y="19"/>
                    <a:pt x="27" y="34"/>
                    <a:pt x="64" y="36"/>
                  </a:cubicBezTo>
                  <a:lnTo>
                    <a:pt x="73" y="64"/>
                  </a:lnTo>
                  <a:lnTo>
                    <a:pt x="21" y="61"/>
                  </a:lnTo>
                  <a:lnTo>
                    <a:pt x="12" y="44"/>
                  </a:lnTo>
                  <a:lnTo>
                    <a:pt x="5" y="56"/>
                  </a:lnTo>
                  <a:lnTo>
                    <a:pt x="5" y="56"/>
                  </a:lnTo>
                  <a:cubicBezTo>
                    <a:pt x="1" y="65"/>
                    <a:pt x="0" y="74"/>
                    <a:pt x="4" y="83"/>
                  </a:cubicBezTo>
                  <a:lnTo>
                    <a:pt x="8" y="90"/>
                  </a:lnTo>
                  <a:lnTo>
                    <a:pt x="7" y="96"/>
                  </a:lnTo>
                  <a:lnTo>
                    <a:pt x="7" y="96"/>
                  </a:lnTo>
                  <a:cubicBezTo>
                    <a:pt x="5" y="105"/>
                    <a:pt x="9" y="113"/>
                    <a:pt x="15" y="119"/>
                  </a:cubicBezTo>
                  <a:lnTo>
                    <a:pt x="27" y="132"/>
                  </a:lnTo>
                  <a:lnTo>
                    <a:pt x="26" y="135"/>
                  </a:lnTo>
                  <a:lnTo>
                    <a:pt x="26" y="135"/>
                  </a:lnTo>
                  <a:cubicBezTo>
                    <a:pt x="26" y="144"/>
                    <a:pt x="29" y="152"/>
                    <a:pt x="35" y="158"/>
                  </a:cubicBezTo>
                  <a:lnTo>
                    <a:pt x="42" y="165"/>
                  </a:lnTo>
                  <a:lnTo>
                    <a:pt x="56" y="170"/>
                  </a:lnTo>
                  <a:lnTo>
                    <a:pt x="56" y="170"/>
                  </a:lnTo>
                  <a:cubicBezTo>
                    <a:pt x="78" y="180"/>
                    <a:pt x="103" y="184"/>
                    <a:pt x="129" y="181"/>
                  </a:cubicBezTo>
                  <a:lnTo>
                    <a:pt x="165" y="176"/>
                  </a:lnTo>
                  <a:lnTo>
                    <a:pt x="181" y="74"/>
                  </a:lnTo>
                </a:path>
              </a:pathLst>
            </a:custGeom>
            <a:solidFill>
              <a:srgbClr val="E09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19">
              <a:extLst>
                <a:ext uri="{FF2B5EF4-FFF2-40B4-BE49-F238E27FC236}">
                  <a16:creationId xmlns:a16="http://schemas.microsoft.com/office/drawing/2014/main" id="{B9D0D9AE-01BA-0E46-B86A-09F53E5E9DCE}"/>
                </a:ext>
              </a:extLst>
            </p:cNvPr>
            <p:cNvSpPr>
              <a:spLocks noChangeArrowheads="1"/>
            </p:cNvSpPr>
            <p:nvPr/>
          </p:nvSpPr>
          <p:spPr bwMode="auto">
            <a:xfrm>
              <a:off x="16342205" y="6731341"/>
              <a:ext cx="461432" cy="311467"/>
            </a:xfrm>
            <a:custGeom>
              <a:avLst/>
              <a:gdLst>
                <a:gd name="T0" fmla="*/ 347 w 353"/>
                <a:gd name="T1" fmla="*/ 186 h 237"/>
                <a:gd name="T2" fmla="*/ 347 w 353"/>
                <a:gd name="T3" fmla="*/ 186 h 237"/>
                <a:gd name="T4" fmla="*/ 172 w 353"/>
                <a:gd name="T5" fmla="*/ 0 h 237"/>
                <a:gd name="T6" fmla="*/ 172 w 353"/>
                <a:gd name="T7" fmla="*/ 0 h 237"/>
                <a:gd name="T8" fmla="*/ 0 w 353"/>
                <a:gd name="T9" fmla="*/ 171 h 237"/>
                <a:gd name="T10" fmla="*/ 0 w 353"/>
                <a:gd name="T11" fmla="*/ 171 h 237"/>
                <a:gd name="T12" fmla="*/ 347 w 353"/>
                <a:gd name="T13" fmla="*/ 186 h 237"/>
              </a:gdLst>
              <a:ahLst/>
              <a:cxnLst>
                <a:cxn ang="0">
                  <a:pos x="T0" y="T1"/>
                </a:cxn>
                <a:cxn ang="0">
                  <a:pos x="T2" y="T3"/>
                </a:cxn>
                <a:cxn ang="0">
                  <a:pos x="T4" y="T5"/>
                </a:cxn>
                <a:cxn ang="0">
                  <a:pos x="T6" y="T7"/>
                </a:cxn>
                <a:cxn ang="0">
                  <a:pos x="T8" y="T9"/>
                </a:cxn>
                <a:cxn ang="0">
                  <a:pos x="T10" y="T11"/>
                </a:cxn>
                <a:cxn ang="0">
                  <a:pos x="T12" y="T13"/>
                </a:cxn>
              </a:cxnLst>
              <a:rect l="0" t="0" r="r" b="b"/>
              <a:pathLst>
                <a:path w="353" h="237">
                  <a:moveTo>
                    <a:pt x="347" y="186"/>
                  </a:moveTo>
                  <a:lnTo>
                    <a:pt x="347" y="186"/>
                  </a:lnTo>
                  <a:cubicBezTo>
                    <a:pt x="352" y="76"/>
                    <a:pt x="302" y="0"/>
                    <a:pt x="172" y="0"/>
                  </a:cubicBezTo>
                  <a:lnTo>
                    <a:pt x="172" y="0"/>
                  </a:lnTo>
                  <a:cubicBezTo>
                    <a:pt x="48" y="0"/>
                    <a:pt x="22" y="76"/>
                    <a:pt x="0" y="171"/>
                  </a:cubicBezTo>
                  <a:lnTo>
                    <a:pt x="0" y="171"/>
                  </a:lnTo>
                  <a:cubicBezTo>
                    <a:pt x="72" y="191"/>
                    <a:pt x="217" y="236"/>
                    <a:pt x="347" y="186"/>
                  </a:cubicBezTo>
                </a:path>
              </a:pathLst>
            </a:custGeom>
            <a:solidFill>
              <a:srgbClr val="524E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27">
              <a:extLst>
                <a:ext uri="{FF2B5EF4-FFF2-40B4-BE49-F238E27FC236}">
                  <a16:creationId xmlns:a16="http://schemas.microsoft.com/office/drawing/2014/main" id="{78D72A85-B9FE-F044-9ACC-A5ABFC750780}"/>
                </a:ext>
              </a:extLst>
            </p:cNvPr>
            <p:cNvSpPr>
              <a:spLocks noChangeArrowheads="1"/>
            </p:cNvSpPr>
            <p:nvPr/>
          </p:nvSpPr>
          <p:spPr bwMode="auto">
            <a:xfrm>
              <a:off x="16347975" y="6956292"/>
              <a:ext cx="449238" cy="374637"/>
            </a:xfrm>
            <a:custGeom>
              <a:avLst/>
              <a:gdLst>
                <a:gd name="connsiteX0" fmla="*/ 7522 w 427830"/>
                <a:gd name="connsiteY0" fmla="*/ 0 h 356784"/>
                <a:gd name="connsiteX1" fmla="*/ 411204 w 427830"/>
                <a:gd name="connsiteY1" fmla="*/ 18764 h 356784"/>
                <a:gd name="connsiteX2" fmla="*/ 416218 w 427830"/>
                <a:gd name="connsiteY2" fmla="*/ 76304 h 356784"/>
                <a:gd name="connsiteX3" fmla="*/ 415300 w 427830"/>
                <a:gd name="connsiteY3" fmla="*/ 108117 h 356784"/>
                <a:gd name="connsiteX4" fmla="*/ 427294 w 427830"/>
                <a:gd name="connsiteY4" fmla="*/ 126950 h 356784"/>
                <a:gd name="connsiteX5" fmla="*/ 421273 w 427830"/>
                <a:gd name="connsiteY5" fmla="*/ 157020 h 356784"/>
                <a:gd name="connsiteX6" fmla="*/ 408775 w 427830"/>
                <a:gd name="connsiteY6" fmla="*/ 171140 h 356784"/>
                <a:gd name="connsiteX7" fmla="*/ 404123 w 427830"/>
                <a:gd name="connsiteY7" fmla="*/ 174391 h 356784"/>
                <a:gd name="connsiteX8" fmla="*/ 400391 w 427830"/>
                <a:gd name="connsiteY8" fmla="*/ 188102 h 356784"/>
                <a:gd name="connsiteX9" fmla="*/ 364818 w 427830"/>
                <a:gd name="connsiteY9" fmla="*/ 250178 h 356784"/>
                <a:gd name="connsiteX10" fmla="*/ 141665 w 427830"/>
                <a:gd name="connsiteY10" fmla="*/ 355252 h 356784"/>
                <a:gd name="connsiteX11" fmla="*/ 11283 w 427830"/>
                <a:gd name="connsiteY11" fmla="*/ 175125 h 356784"/>
                <a:gd name="connsiteX12" fmla="*/ 0 w 427830"/>
                <a:gd name="connsiteY12" fmla="*/ 76304 h 356784"/>
                <a:gd name="connsiteX13" fmla="*/ 7522 w 427830"/>
                <a:gd name="connsiteY13" fmla="*/ 0 h 35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830" h="356784">
                  <a:moveTo>
                    <a:pt x="7522" y="0"/>
                  </a:moveTo>
                  <a:cubicBezTo>
                    <a:pt x="92772" y="25018"/>
                    <a:pt x="273300" y="67548"/>
                    <a:pt x="411204" y="18764"/>
                  </a:cubicBezTo>
                  <a:cubicBezTo>
                    <a:pt x="413711" y="36276"/>
                    <a:pt x="416218" y="55039"/>
                    <a:pt x="416218" y="76304"/>
                  </a:cubicBezTo>
                  <a:lnTo>
                    <a:pt x="415300" y="108117"/>
                  </a:lnTo>
                  <a:lnTo>
                    <a:pt x="427294" y="126950"/>
                  </a:lnTo>
                  <a:cubicBezTo>
                    <a:pt x="428878" y="136655"/>
                    <a:pt x="426977" y="147474"/>
                    <a:pt x="421273" y="157020"/>
                  </a:cubicBezTo>
                  <a:cubicBezTo>
                    <a:pt x="418421" y="161793"/>
                    <a:pt x="413984" y="166645"/>
                    <a:pt x="408775" y="171140"/>
                  </a:cubicBezTo>
                  <a:lnTo>
                    <a:pt x="404123" y="174391"/>
                  </a:lnTo>
                  <a:lnTo>
                    <a:pt x="400391" y="188102"/>
                  </a:lnTo>
                  <a:cubicBezTo>
                    <a:pt x="390831" y="210462"/>
                    <a:pt x="377982" y="224535"/>
                    <a:pt x="364818" y="250178"/>
                  </a:cubicBezTo>
                  <a:cubicBezTo>
                    <a:pt x="300881" y="377768"/>
                    <a:pt x="223153" y="355252"/>
                    <a:pt x="141665" y="355252"/>
                  </a:cubicBezTo>
                  <a:cubicBezTo>
                    <a:pt x="72713" y="355252"/>
                    <a:pt x="43878" y="306468"/>
                    <a:pt x="11283" y="175125"/>
                  </a:cubicBezTo>
                  <a:cubicBezTo>
                    <a:pt x="3761" y="145103"/>
                    <a:pt x="0" y="111329"/>
                    <a:pt x="0" y="76304"/>
                  </a:cubicBezTo>
                  <a:cubicBezTo>
                    <a:pt x="0" y="48785"/>
                    <a:pt x="2507" y="22516"/>
                    <a:pt x="7522" y="0"/>
                  </a:cubicBezTo>
                  <a:close/>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9" name="Freeform 21">
              <a:extLst>
                <a:ext uri="{FF2B5EF4-FFF2-40B4-BE49-F238E27FC236}">
                  <a16:creationId xmlns:a16="http://schemas.microsoft.com/office/drawing/2014/main" id="{FFFD0A90-D8B7-3948-810C-F021DD3B2382}"/>
                </a:ext>
              </a:extLst>
            </p:cNvPr>
            <p:cNvSpPr>
              <a:spLocks noChangeArrowheads="1"/>
            </p:cNvSpPr>
            <p:nvPr/>
          </p:nvSpPr>
          <p:spPr bwMode="auto">
            <a:xfrm>
              <a:off x="16347975" y="6956292"/>
              <a:ext cx="346074" cy="167268"/>
            </a:xfrm>
            <a:custGeom>
              <a:avLst/>
              <a:gdLst>
                <a:gd name="T0" fmla="*/ 83 w 265"/>
                <a:gd name="T1" fmla="*/ 100 h 129"/>
                <a:gd name="T2" fmla="*/ 83 w 265"/>
                <a:gd name="T3" fmla="*/ 100 h 129"/>
                <a:gd name="T4" fmla="*/ 124 w 265"/>
                <a:gd name="T5" fmla="*/ 104 h 129"/>
                <a:gd name="T6" fmla="*/ 124 w 265"/>
                <a:gd name="T7" fmla="*/ 104 h 129"/>
                <a:gd name="T8" fmla="*/ 198 w 265"/>
                <a:gd name="T9" fmla="*/ 127 h 129"/>
                <a:gd name="T10" fmla="*/ 198 w 265"/>
                <a:gd name="T11" fmla="*/ 127 h 129"/>
                <a:gd name="T12" fmla="*/ 264 w 265"/>
                <a:gd name="T13" fmla="*/ 65 h 129"/>
                <a:gd name="T14" fmla="*/ 264 w 265"/>
                <a:gd name="T15" fmla="*/ 65 h 129"/>
                <a:gd name="T16" fmla="*/ 250 w 265"/>
                <a:gd name="T17" fmla="*/ 31 h 129"/>
                <a:gd name="T18" fmla="*/ 250 w 265"/>
                <a:gd name="T19" fmla="*/ 31 h 129"/>
                <a:gd name="T20" fmla="*/ 150 w 265"/>
                <a:gd name="T21" fmla="*/ 29 h 129"/>
                <a:gd name="T22" fmla="*/ 150 w 265"/>
                <a:gd name="T23" fmla="*/ 29 h 129"/>
                <a:gd name="T24" fmla="*/ 135 w 265"/>
                <a:gd name="T25" fmla="*/ 37 h 129"/>
                <a:gd name="T26" fmla="*/ 135 w 265"/>
                <a:gd name="T27" fmla="*/ 37 h 129"/>
                <a:gd name="T28" fmla="*/ 87 w 265"/>
                <a:gd name="T29" fmla="*/ 32 h 129"/>
                <a:gd name="T30" fmla="*/ 87 w 265"/>
                <a:gd name="T31" fmla="*/ 32 h 129"/>
                <a:gd name="T32" fmla="*/ 63 w 265"/>
                <a:gd name="T33" fmla="*/ 15 h 129"/>
                <a:gd name="T34" fmla="*/ 63 w 265"/>
                <a:gd name="T35" fmla="*/ 15 h 129"/>
                <a:gd name="T36" fmla="*/ 6 w 265"/>
                <a:gd name="T37" fmla="*/ 0 h 129"/>
                <a:gd name="T38" fmla="*/ 6 w 265"/>
                <a:gd name="T39" fmla="*/ 0 h 129"/>
                <a:gd name="T40" fmla="*/ 0 w 265"/>
                <a:gd name="T41" fmla="*/ 61 h 129"/>
                <a:gd name="T42" fmla="*/ 0 w 265"/>
                <a:gd name="T43" fmla="*/ 61 h 129"/>
                <a:gd name="T44" fmla="*/ 3 w 265"/>
                <a:gd name="T45" fmla="*/ 105 h 129"/>
                <a:gd name="T46" fmla="*/ 3 w 265"/>
                <a:gd name="T47" fmla="*/ 105 h 129"/>
                <a:gd name="T48" fmla="*/ 6 w 265"/>
                <a:gd name="T49" fmla="*/ 106 h 129"/>
                <a:gd name="T50" fmla="*/ 6 w 265"/>
                <a:gd name="T51" fmla="*/ 106 h 129"/>
                <a:gd name="T52" fmla="*/ 83 w 265"/>
                <a:gd name="T53" fmla="*/ 10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5" h="129">
                  <a:moveTo>
                    <a:pt x="83" y="100"/>
                  </a:moveTo>
                  <a:lnTo>
                    <a:pt x="83" y="100"/>
                  </a:lnTo>
                  <a:cubicBezTo>
                    <a:pt x="96" y="94"/>
                    <a:pt x="112" y="95"/>
                    <a:pt x="124" y="104"/>
                  </a:cubicBezTo>
                  <a:lnTo>
                    <a:pt x="124" y="104"/>
                  </a:lnTo>
                  <a:cubicBezTo>
                    <a:pt x="144" y="119"/>
                    <a:pt x="174" y="128"/>
                    <a:pt x="198" y="127"/>
                  </a:cubicBezTo>
                  <a:lnTo>
                    <a:pt x="198" y="127"/>
                  </a:lnTo>
                  <a:cubicBezTo>
                    <a:pt x="237" y="125"/>
                    <a:pt x="264" y="114"/>
                    <a:pt x="264" y="65"/>
                  </a:cubicBezTo>
                  <a:lnTo>
                    <a:pt x="264" y="65"/>
                  </a:lnTo>
                  <a:cubicBezTo>
                    <a:pt x="263" y="50"/>
                    <a:pt x="258" y="39"/>
                    <a:pt x="250" y="31"/>
                  </a:cubicBezTo>
                  <a:lnTo>
                    <a:pt x="250" y="31"/>
                  </a:lnTo>
                  <a:cubicBezTo>
                    <a:pt x="217" y="34"/>
                    <a:pt x="183" y="33"/>
                    <a:pt x="150" y="29"/>
                  </a:cubicBezTo>
                  <a:lnTo>
                    <a:pt x="150" y="29"/>
                  </a:lnTo>
                  <a:cubicBezTo>
                    <a:pt x="144" y="32"/>
                    <a:pt x="139" y="34"/>
                    <a:pt x="135" y="37"/>
                  </a:cubicBezTo>
                  <a:lnTo>
                    <a:pt x="135" y="37"/>
                  </a:lnTo>
                  <a:cubicBezTo>
                    <a:pt x="119" y="46"/>
                    <a:pt x="100" y="44"/>
                    <a:pt x="87" y="32"/>
                  </a:cubicBezTo>
                  <a:lnTo>
                    <a:pt x="87" y="32"/>
                  </a:lnTo>
                  <a:cubicBezTo>
                    <a:pt x="80" y="26"/>
                    <a:pt x="72" y="20"/>
                    <a:pt x="63" y="15"/>
                  </a:cubicBezTo>
                  <a:lnTo>
                    <a:pt x="63" y="15"/>
                  </a:lnTo>
                  <a:cubicBezTo>
                    <a:pt x="41" y="10"/>
                    <a:pt x="22" y="4"/>
                    <a:pt x="6" y="0"/>
                  </a:cubicBezTo>
                  <a:lnTo>
                    <a:pt x="6" y="0"/>
                  </a:lnTo>
                  <a:cubicBezTo>
                    <a:pt x="2" y="18"/>
                    <a:pt x="0" y="39"/>
                    <a:pt x="0" y="61"/>
                  </a:cubicBezTo>
                  <a:lnTo>
                    <a:pt x="0" y="61"/>
                  </a:lnTo>
                  <a:cubicBezTo>
                    <a:pt x="0" y="76"/>
                    <a:pt x="1" y="91"/>
                    <a:pt x="3" y="105"/>
                  </a:cubicBezTo>
                  <a:lnTo>
                    <a:pt x="3" y="105"/>
                  </a:lnTo>
                  <a:cubicBezTo>
                    <a:pt x="4" y="106"/>
                    <a:pt x="5" y="106"/>
                    <a:pt x="6" y="106"/>
                  </a:cubicBezTo>
                  <a:lnTo>
                    <a:pt x="6" y="106"/>
                  </a:lnTo>
                  <a:cubicBezTo>
                    <a:pt x="30" y="113"/>
                    <a:pt x="61" y="110"/>
                    <a:pt x="83" y="100"/>
                  </a:cubicBez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0" name="Freeform 29">
              <a:extLst>
                <a:ext uri="{FF2B5EF4-FFF2-40B4-BE49-F238E27FC236}">
                  <a16:creationId xmlns:a16="http://schemas.microsoft.com/office/drawing/2014/main" id="{78A4D13C-8429-0F4A-9B63-152ED82ED409}"/>
                </a:ext>
              </a:extLst>
            </p:cNvPr>
            <p:cNvSpPr>
              <a:spLocks noChangeArrowheads="1"/>
            </p:cNvSpPr>
            <p:nvPr/>
          </p:nvSpPr>
          <p:spPr bwMode="auto">
            <a:xfrm>
              <a:off x="16691645" y="6962058"/>
              <a:ext cx="120515" cy="222386"/>
            </a:xfrm>
            <a:custGeom>
              <a:avLst/>
              <a:gdLst>
                <a:gd name="connsiteX0" fmla="*/ 86934 w 114772"/>
                <a:gd name="connsiteY0" fmla="*/ 0 h 211788"/>
                <a:gd name="connsiteX1" fmla="*/ 49677 w 114772"/>
                <a:gd name="connsiteY1" fmla="*/ 211768 h 211788"/>
                <a:gd name="connsiteX2" fmla="*/ 49987 w 114772"/>
                <a:gd name="connsiteY2" fmla="*/ 185143 h 211788"/>
                <a:gd name="connsiteX3" fmla="*/ 50302 w 114772"/>
                <a:gd name="connsiteY3" fmla="*/ 183607 h 211788"/>
                <a:gd name="connsiteX4" fmla="*/ 64350 w 114772"/>
                <a:gd name="connsiteY4" fmla="*/ 177621 h 211788"/>
                <a:gd name="connsiteX5" fmla="*/ 93980 w 114772"/>
                <a:gd name="connsiteY5" fmla="*/ 151529 h 211788"/>
                <a:gd name="connsiteX6" fmla="*/ 85107 w 114772"/>
                <a:gd name="connsiteY6" fmla="*/ 98072 h 211788"/>
                <a:gd name="connsiteX7" fmla="*/ 35670 w 114772"/>
                <a:gd name="connsiteY7" fmla="*/ 113345 h 211788"/>
                <a:gd name="connsiteX8" fmla="*/ 27114 w 114772"/>
                <a:gd name="connsiteY8" fmla="*/ 153756 h 211788"/>
                <a:gd name="connsiteX9" fmla="*/ 28071 w 114772"/>
                <a:gd name="connsiteY9" fmla="*/ 157209 h 211788"/>
                <a:gd name="connsiteX10" fmla="*/ 25925 w 114772"/>
                <a:gd name="connsiteY10" fmla="*/ 156979 h 211788"/>
                <a:gd name="connsiteX11" fmla="*/ 9936 w 114772"/>
                <a:gd name="connsiteY11" fmla="*/ 100959 h 211788"/>
                <a:gd name="connsiteX12" fmla="*/ 0 w 114772"/>
                <a:gd name="connsiteY12" fmla="*/ 19700 h 21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4772" h="211788">
                  <a:moveTo>
                    <a:pt x="86934" y="0"/>
                  </a:moveTo>
                  <a:cubicBezTo>
                    <a:pt x="132884" y="118196"/>
                    <a:pt x="122949" y="204381"/>
                    <a:pt x="49677" y="211768"/>
                  </a:cubicBezTo>
                  <a:cubicBezTo>
                    <a:pt x="45951" y="212384"/>
                    <a:pt x="47503" y="198840"/>
                    <a:pt x="49987" y="185143"/>
                  </a:cubicBezTo>
                  <a:lnTo>
                    <a:pt x="50302" y="183607"/>
                  </a:lnTo>
                  <a:lnTo>
                    <a:pt x="64350" y="177621"/>
                  </a:lnTo>
                  <a:cubicBezTo>
                    <a:pt x="76234" y="170939"/>
                    <a:pt x="88276" y="161075"/>
                    <a:pt x="93980" y="151529"/>
                  </a:cubicBezTo>
                  <a:cubicBezTo>
                    <a:pt x="105388" y="132437"/>
                    <a:pt x="101586" y="108254"/>
                    <a:pt x="85107" y="98072"/>
                  </a:cubicBezTo>
                  <a:cubicBezTo>
                    <a:pt x="69896" y="87889"/>
                    <a:pt x="47079" y="94253"/>
                    <a:pt x="35670" y="113345"/>
                  </a:cubicBezTo>
                  <a:cubicBezTo>
                    <a:pt x="29966" y="123527"/>
                    <a:pt x="27114" y="139437"/>
                    <a:pt x="27114" y="153756"/>
                  </a:cubicBezTo>
                  <a:lnTo>
                    <a:pt x="28071" y="157209"/>
                  </a:lnTo>
                  <a:lnTo>
                    <a:pt x="25925" y="156979"/>
                  </a:lnTo>
                  <a:cubicBezTo>
                    <a:pt x="12109" y="152054"/>
                    <a:pt x="622" y="137896"/>
                    <a:pt x="9936" y="100959"/>
                  </a:cubicBezTo>
                  <a:cubicBezTo>
                    <a:pt x="24838" y="46786"/>
                    <a:pt x="0" y="19700"/>
                    <a:pt x="0" y="1970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1" name="Freeform 30">
              <a:extLst>
                <a:ext uri="{FF2B5EF4-FFF2-40B4-BE49-F238E27FC236}">
                  <a16:creationId xmlns:a16="http://schemas.microsoft.com/office/drawing/2014/main" id="{F484CCF2-B1B1-2745-B76E-0F7928224F76}"/>
                </a:ext>
              </a:extLst>
            </p:cNvPr>
            <p:cNvSpPr>
              <a:spLocks noChangeArrowheads="1"/>
            </p:cNvSpPr>
            <p:nvPr/>
          </p:nvSpPr>
          <p:spPr bwMode="auto">
            <a:xfrm>
              <a:off x="16452375" y="7094719"/>
              <a:ext cx="72224" cy="90906"/>
            </a:xfrm>
            <a:custGeom>
              <a:avLst/>
              <a:gdLst>
                <a:gd name="connsiteX0" fmla="*/ 55478 w 68782"/>
                <a:gd name="connsiteY0" fmla="*/ 56253 h 86574"/>
                <a:gd name="connsiteX1" fmla="*/ 62069 w 68782"/>
                <a:gd name="connsiteY1" fmla="*/ 56253 h 86574"/>
                <a:gd name="connsiteX2" fmla="*/ 68660 w 68782"/>
                <a:gd name="connsiteY2" fmla="*/ 76027 h 86574"/>
                <a:gd name="connsiteX3" fmla="*/ 63167 w 68782"/>
                <a:gd name="connsiteY3" fmla="*/ 86574 h 86574"/>
                <a:gd name="connsiteX4" fmla="*/ 60970 w 68782"/>
                <a:gd name="connsiteY4" fmla="*/ 86574 h 86574"/>
                <a:gd name="connsiteX5" fmla="*/ 57675 w 68782"/>
                <a:gd name="connsiteY5" fmla="*/ 83937 h 86574"/>
                <a:gd name="connsiteX6" fmla="*/ 58773 w 68782"/>
                <a:gd name="connsiteY6" fmla="*/ 77346 h 86574"/>
                <a:gd name="connsiteX7" fmla="*/ 60970 w 68782"/>
                <a:gd name="connsiteY7" fmla="*/ 74709 h 86574"/>
                <a:gd name="connsiteX8" fmla="*/ 55478 w 68782"/>
                <a:gd name="connsiteY8" fmla="*/ 62844 h 86574"/>
                <a:gd name="connsiteX9" fmla="*/ 55478 w 68782"/>
                <a:gd name="connsiteY9" fmla="*/ 56253 h 86574"/>
                <a:gd name="connsiteX10" fmla="*/ 27449 w 68782"/>
                <a:gd name="connsiteY10" fmla="*/ 0 h 86574"/>
                <a:gd name="connsiteX11" fmla="*/ 31171 w 68782"/>
                <a:gd name="connsiteY11" fmla="*/ 4919 h 86574"/>
                <a:gd name="connsiteX12" fmla="*/ 16286 w 68782"/>
                <a:gd name="connsiteY12" fmla="*/ 47961 h 86574"/>
                <a:gd name="connsiteX13" fmla="*/ 13805 w 68782"/>
                <a:gd name="connsiteY13" fmla="*/ 72556 h 86574"/>
                <a:gd name="connsiteX14" fmla="*/ 13805 w 68782"/>
                <a:gd name="connsiteY14" fmla="*/ 79935 h 86574"/>
                <a:gd name="connsiteX15" fmla="*/ 10083 w 68782"/>
                <a:gd name="connsiteY15" fmla="*/ 81164 h 86574"/>
                <a:gd name="connsiteX16" fmla="*/ 7603 w 68782"/>
                <a:gd name="connsiteY16" fmla="*/ 81164 h 86574"/>
                <a:gd name="connsiteX17" fmla="*/ 8843 w 68782"/>
                <a:gd name="connsiteY17" fmla="*/ 44272 h 86574"/>
                <a:gd name="connsiteX18" fmla="*/ 22488 w 68782"/>
                <a:gd name="connsiteY18" fmla="*/ 4919 h 86574"/>
                <a:gd name="connsiteX19" fmla="*/ 27449 w 68782"/>
                <a:gd name="connsiteY19" fmla="*/ 0 h 8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782" h="86574">
                  <a:moveTo>
                    <a:pt x="55478" y="56253"/>
                  </a:moveTo>
                  <a:cubicBezTo>
                    <a:pt x="57675" y="54934"/>
                    <a:pt x="59872" y="54934"/>
                    <a:pt x="62069" y="56253"/>
                  </a:cubicBezTo>
                  <a:cubicBezTo>
                    <a:pt x="63167" y="56253"/>
                    <a:pt x="69758" y="66799"/>
                    <a:pt x="68660" y="76027"/>
                  </a:cubicBezTo>
                  <a:cubicBezTo>
                    <a:pt x="68660" y="79982"/>
                    <a:pt x="67561" y="83937"/>
                    <a:pt x="63167" y="86574"/>
                  </a:cubicBezTo>
                  <a:cubicBezTo>
                    <a:pt x="63167" y="86574"/>
                    <a:pt x="62069" y="86574"/>
                    <a:pt x="60970" y="86574"/>
                  </a:cubicBezTo>
                  <a:cubicBezTo>
                    <a:pt x="58773" y="86574"/>
                    <a:pt x="57675" y="86574"/>
                    <a:pt x="57675" y="83937"/>
                  </a:cubicBezTo>
                  <a:cubicBezTo>
                    <a:pt x="56576" y="81301"/>
                    <a:pt x="57675" y="78664"/>
                    <a:pt x="58773" y="77346"/>
                  </a:cubicBezTo>
                  <a:cubicBezTo>
                    <a:pt x="60970" y="76027"/>
                    <a:pt x="60970" y="76027"/>
                    <a:pt x="60970" y="74709"/>
                  </a:cubicBezTo>
                  <a:cubicBezTo>
                    <a:pt x="60970" y="70754"/>
                    <a:pt x="57675" y="65481"/>
                    <a:pt x="55478" y="62844"/>
                  </a:cubicBezTo>
                  <a:cubicBezTo>
                    <a:pt x="54379" y="61526"/>
                    <a:pt x="54379" y="58889"/>
                    <a:pt x="55478" y="56253"/>
                  </a:cubicBezTo>
                  <a:close/>
                  <a:moveTo>
                    <a:pt x="27449" y="0"/>
                  </a:moveTo>
                  <a:cubicBezTo>
                    <a:pt x="29930" y="0"/>
                    <a:pt x="31171" y="2460"/>
                    <a:pt x="31171" y="4919"/>
                  </a:cubicBezTo>
                  <a:cubicBezTo>
                    <a:pt x="29930" y="23366"/>
                    <a:pt x="22488" y="36893"/>
                    <a:pt x="16286" y="47961"/>
                  </a:cubicBezTo>
                  <a:cubicBezTo>
                    <a:pt x="8843" y="62718"/>
                    <a:pt x="7603" y="67637"/>
                    <a:pt x="13805" y="72556"/>
                  </a:cubicBezTo>
                  <a:cubicBezTo>
                    <a:pt x="15045" y="75016"/>
                    <a:pt x="16286" y="77475"/>
                    <a:pt x="13805" y="79935"/>
                  </a:cubicBezTo>
                  <a:cubicBezTo>
                    <a:pt x="12564" y="81164"/>
                    <a:pt x="11324" y="81164"/>
                    <a:pt x="10083" y="81164"/>
                  </a:cubicBezTo>
                  <a:cubicBezTo>
                    <a:pt x="8843" y="81164"/>
                    <a:pt x="8843" y="81164"/>
                    <a:pt x="7603" y="81164"/>
                  </a:cubicBezTo>
                  <a:cubicBezTo>
                    <a:pt x="-6042" y="68867"/>
                    <a:pt x="1401" y="56569"/>
                    <a:pt x="8843" y="44272"/>
                  </a:cubicBezTo>
                  <a:cubicBezTo>
                    <a:pt x="13805" y="33204"/>
                    <a:pt x="20007" y="20906"/>
                    <a:pt x="22488" y="4919"/>
                  </a:cubicBezTo>
                  <a:cubicBezTo>
                    <a:pt x="22488" y="1230"/>
                    <a:pt x="23728" y="0"/>
                    <a:pt x="27449" y="0"/>
                  </a:cubicBezTo>
                  <a:close/>
                </a:path>
              </a:pathLst>
            </a:custGeom>
            <a:solidFill>
              <a:srgbClr val="E09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2" name="Freeform 31">
              <a:extLst>
                <a:ext uri="{FF2B5EF4-FFF2-40B4-BE49-F238E27FC236}">
                  <a16:creationId xmlns:a16="http://schemas.microsoft.com/office/drawing/2014/main" id="{DCFC372B-1B22-5E47-A062-E707429A3514}"/>
                </a:ext>
              </a:extLst>
            </p:cNvPr>
            <p:cNvSpPr>
              <a:spLocks noChangeArrowheads="1"/>
            </p:cNvSpPr>
            <p:nvPr/>
          </p:nvSpPr>
          <p:spPr bwMode="auto">
            <a:xfrm>
              <a:off x="16359513" y="6985130"/>
              <a:ext cx="281354" cy="108261"/>
            </a:xfrm>
            <a:custGeom>
              <a:avLst/>
              <a:gdLst>
                <a:gd name="connsiteX0" fmla="*/ 260670 w 267946"/>
                <a:gd name="connsiteY0" fmla="*/ 21971 h 103102"/>
                <a:gd name="connsiteX1" fmla="*/ 267946 w 267946"/>
                <a:gd name="connsiteY1" fmla="*/ 49860 h 103102"/>
                <a:gd name="connsiteX2" fmla="*/ 219437 w 267946"/>
                <a:gd name="connsiteY2" fmla="*/ 103102 h 103102"/>
                <a:gd name="connsiteX3" fmla="*/ 175778 w 267946"/>
                <a:gd name="connsiteY3" fmla="*/ 75213 h 103102"/>
                <a:gd name="connsiteX4" fmla="*/ 224288 w 267946"/>
                <a:gd name="connsiteY4" fmla="*/ 60001 h 103102"/>
                <a:gd name="connsiteX5" fmla="*/ 260670 w 267946"/>
                <a:gd name="connsiteY5" fmla="*/ 21971 h 103102"/>
                <a:gd name="connsiteX6" fmla="*/ 8489 w 267946"/>
                <a:gd name="connsiteY6" fmla="*/ 0 h 103102"/>
                <a:gd name="connsiteX7" fmla="*/ 44871 w 267946"/>
                <a:gd name="connsiteY7" fmla="*/ 36762 h 103102"/>
                <a:gd name="connsiteX8" fmla="*/ 92168 w 267946"/>
                <a:gd name="connsiteY8" fmla="*/ 53242 h 103102"/>
                <a:gd name="connsiteX9" fmla="*/ 49722 w 267946"/>
                <a:gd name="connsiteY9" fmla="*/ 81131 h 103102"/>
                <a:gd name="connsiteX10" fmla="*/ 0 w 267946"/>
                <a:gd name="connsiteY10" fmla="*/ 27889 h 103102"/>
                <a:gd name="connsiteX11" fmla="*/ 8489 w 267946"/>
                <a:gd name="connsiteY11" fmla="*/ 0 h 103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946" h="103102">
                  <a:moveTo>
                    <a:pt x="260670" y="21971"/>
                  </a:moveTo>
                  <a:cubicBezTo>
                    <a:pt x="265521" y="29577"/>
                    <a:pt x="267946" y="39719"/>
                    <a:pt x="267946" y="49860"/>
                  </a:cubicBezTo>
                  <a:cubicBezTo>
                    <a:pt x="267946" y="80284"/>
                    <a:pt x="246117" y="103102"/>
                    <a:pt x="219437" y="103102"/>
                  </a:cubicBezTo>
                  <a:cubicBezTo>
                    <a:pt x="201246" y="103102"/>
                    <a:pt x="184267" y="92960"/>
                    <a:pt x="175778" y="75213"/>
                  </a:cubicBezTo>
                  <a:cubicBezTo>
                    <a:pt x="189118" y="75213"/>
                    <a:pt x="207309" y="68875"/>
                    <a:pt x="224288" y="60001"/>
                  </a:cubicBezTo>
                  <a:cubicBezTo>
                    <a:pt x="241266" y="48592"/>
                    <a:pt x="253393" y="34648"/>
                    <a:pt x="260670" y="21971"/>
                  </a:cubicBezTo>
                  <a:close/>
                  <a:moveTo>
                    <a:pt x="8489" y="0"/>
                  </a:moveTo>
                  <a:cubicBezTo>
                    <a:pt x="14553" y="12676"/>
                    <a:pt x="27893" y="25353"/>
                    <a:pt x="44871" y="36762"/>
                  </a:cubicBezTo>
                  <a:cubicBezTo>
                    <a:pt x="61850" y="46904"/>
                    <a:pt x="78828" y="53242"/>
                    <a:pt x="92168" y="53242"/>
                  </a:cubicBezTo>
                  <a:cubicBezTo>
                    <a:pt x="83679" y="69722"/>
                    <a:pt x="67913" y="81131"/>
                    <a:pt x="49722" y="81131"/>
                  </a:cubicBezTo>
                  <a:cubicBezTo>
                    <a:pt x="21829" y="81131"/>
                    <a:pt x="0" y="57045"/>
                    <a:pt x="0" y="27889"/>
                  </a:cubicBezTo>
                  <a:cubicBezTo>
                    <a:pt x="0" y="16479"/>
                    <a:pt x="2425" y="7606"/>
                    <a:pt x="8489"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3" name="Freeform 28">
              <a:extLst>
                <a:ext uri="{FF2B5EF4-FFF2-40B4-BE49-F238E27FC236}">
                  <a16:creationId xmlns:a16="http://schemas.microsoft.com/office/drawing/2014/main" id="{1EC8F00B-38BA-C64C-936E-B489FC2820E6}"/>
                </a:ext>
              </a:extLst>
            </p:cNvPr>
            <p:cNvSpPr>
              <a:spLocks noChangeArrowheads="1"/>
            </p:cNvSpPr>
            <p:nvPr/>
          </p:nvSpPr>
          <p:spPr bwMode="auto">
            <a:xfrm>
              <a:off x="16296065" y="6904375"/>
              <a:ext cx="542184" cy="138430"/>
            </a:xfrm>
            <a:custGeom>
              <a:avLst/>
              <a:gdLst>
                <a:gd name="T0" fmla="*/ 251 w 416"/>
                <a:gd name="T1" fmla="*/ 105 h 106"/>
                <a:gd name="T2" fmla="*/ 251 w 416"/>
                <a:gd name="T3" fmla="*/ 105 h 106"/>
                <a:gd name="T4" fmla="*/ 25 w 416"/>
                <a:gd name="T5" fmla="*/ 66 h 106"/>
                <a:gd name="T6" fmla="*/ 25 w 416"/>
                <a:gd name="T7" fmla="*/ 66 h 106"/>
                <a:gd name="T8" fmla="*/ 5 w 416"/>
                <a:gd name="T9" fmla="*/ 27 h 106"/>
                <a:gd name="T10" fmla="*/ 5 w 416"/>
                <a:gd name="T11" fmla="*/ 27 h 106"/>
                <a:gd name="T12" fmla="*/ 43 w 416"/>
                <a:gd name="T13" fmla="*/ 5 h 106"/>
                <a:gd name="T14" fmla="*/ 43 w 416"/>
                <a:gd name="T15" fmla="*/ 5 h 106"/>
                <a:gd name="T16" fmla="*/ 370 w 416"/>
                <a:gd name="T17" fmla="*/ 21 h 106"/>
                <a:gd name="T18" fmla="*/ 370 w 416"/>
                <a:gd name="T19" fmla="*/ 21 h 106"/>
                <a:gd name="T20" fmla="*/ 409 w 416"/>
                <a:gd name="T21" fmla="*/ 38 h 106"/>
                <a:gd name="T22" fmla="*/ 409 w 416"/>
                <a:gd name="T23" fmla="*/ 38 h 106"/>
                <a:gd name="T24" fmla="*/ 392 w 416"/>
                <a:gd name="T25" fmla="*/ 79 h 106"/>
                <a:gd name="T26" fmla="*/ 392 w 416"/>
                <a:gd name="T27" fmla="*/ 79 h 106"/>
                <a:gd name="T28" fmla="*/ 251 w 416"/>
                <a:gd name="T29"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6" h="106">
                  <a:moveTo>
                    <a:pt x="251" y="105"/>
                  </a:moveTo>
                  <a:lnTo>
                    <a:pt x="251" y="105"/>
                  </a:lnTo>
                  <a:cubicBezTo>
                    <a:pt x="158" y="105"/>
                    <a:pt x="70" y="80"/>
                    <a:pt x="25" y="66"/>
                  </a:cubicBezTo>
                  <a:lnTo>
                    <a:pt x="25" y="66"/>
                  </a:lnTo>
                  <a:cubicBezTo>
                    <a:pt x="9" y="61"/>
                    <a:pt x="0" y="43"/>
                    <a:pt x="5" y="27"/>
                  </a:cubicBezTo>
                  <a:lnTo>
                    <a:pt x="5" y="27"/>
                  </a:lnTo>
                  <a:cubicBezTo>
                    <a:pt x="10" y="10"/>
                    <a:pt x="26" y="0"/>
                    <a:pt x="43" y="5"/>
                  </a:cubicBezTo>
                  <a:lnTo>
                    <a:pt x="43" y="5"/>
                  </a:lnTo>
                  <a:cubicBezTo>
                    <a:pt x="104" y="25"/>
                    <a:pt x="260" y="66"/>
                    <a:pt x="370" y="21"/>
                  </a:cubicBezTo>
                  <a:lnTo>
                    <a:pt x="370" y="21"/>
                  </a:lnTo>
                  <a:cubicBezTo>
                    <a:pt x="385" y="14"/>
                    <a:pt x="403" y="22"/>
                    <a:pt x="409" y="38"/>
                  </a:cubicBezTo>
                  <a:lnTo>
                    <a:pt x="409" y="38"/>
                  </a:lnTo>
                  <a:cubicBezTo>
                    <a:pt x="415" y="55"/>
                    <a:pt x="408" y="73"/>
                    <a:pt x="392" y="79"/>
                  </a:cubicBezTo>
                  <a:lnTo>
                    <a:pt x="392" y="79"/>
                  </a:lnTo>
                  <a:cubicBezTo>
                    <a:pt x="349" y="98"/>
                    <a:pt x="299" y="105"/>
                    <a:pt x="251" y="105"/>
                  </a:cubicBezTo>
                </a:path>
              </a:pathLst>
            </a:custGeom>
            <a:solidFill>
              <a:srgbClr val="38363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4" name="Freeform 29">
              <a:extLst>
                <a:ext uri="{FF2B5EF4-FFF2-40B4-BE49-F238E27FC236}">
                  <a16:creationId xmlns:a16="http://schemas.microsoft.com/office/drawing/2014/main" id="{4C4B650F-2B56-534B-A040-C5C2415F5632}"/>
                </a:ext>
              </a:extLst>
            </p:cNvPr>
            <p:cNvSpPr>
              <a:spLocks noChangeArrowheads="1"/>
            </p:cNvSpPr>
            <p:nvPr/>
          </p:nvSpPr>
          <p:spPr bwMode="auto">
            <a:xfrm>
              <a:off x="10816543" y="5629668"/>
              <a:ext cx="4245184" cy="4239417"/>
            </a:xfrm>
            <a:custGeom>
              <a:avLst/>
              <a:gdLst>
                <a:gd name="T0" fmla="*/ 3244 w 3245"/>
                <a:gd name="T1" fmla="*/ 0 h 3241"/>
                <a:gd name="T2" fmla="*/ 0 w 3245"/>
                <a:gd name="T3" fmla="*/ 470 h 3241"/>
                <a:gd name="T4" fmla="*/ 0 w 3245"/>
                <a:gd name="T5" fmla="*/ 2771 h 3241"/>
                <a:gd name="T6" fmla="*/ 3244 w 3245"/>
                <a:gd name="T7" fmla="*/ 3240 h 3241"/>
                <a:gd name="T8" fmla="*/ 3244 w 3245"/>
                <a:gd name="T9" fmla="*/ 0 h 3241"/>
              </a:gdLst>
              <a:ahLst/>
              <a:cxnLst>
                <a:cxn ang="0">
                  <a:pos x="T0" y="T1"/>
                </a:cxn>
                <a:cxn ang="0">
                  <a:pos x="T2" y="T3"/>
                </a:cxn>
                <a:cxn ang="0">
                  <a:pos x="T4" y="T5"/>
                </a:cxn>
                <a:cxn ang="0">
                  <a:pos x="T6" y="T7"/>
                </a:cxn>
                <a:cxn ang="0">
                  <a:pos x="T8" y="T9"/>
                </a:cxn>
              </a:cxnLst>
              <a:rect l="0" t="0" r="r" b="b"/>
              <a:pathLst>
                <a:path w="3245" h="3241">
                  <a:moveTo>
                    <a:pt x="3244" y="0"/>
                  </a:moveTo>
                  <a:lnTo>
                    <a:pt x="0" y="470"/>
                  </a:lnTo>
                  <a:lnTo>
                    <a:pt x="0" y="2771"/>
                  </a:lnTo>
                  <a:lnTo>
                    <a:pt x="3244" y="3240"/>
                  </a:lnTo>
                  <a:lnTo>
                    <a:pt x="3244" y="0"/>
                  </a:lnTo>
                </a:path>
              </a:pathLst>
            </a:custGeom>
            <a:gradFill>
              <a:gsLst>
                <a:gs pos="34000">
                  <a:srgbClr val="4297FD"/>
                </a:gs>
                <a:gs pos="0">
                  <a:srgbClr val="4274FC"/>
                </a:gs>
                <a:gs pos="100000">
                  <a:srgbClr val="41B9FD"/>
                </a:gs>
              </a:gsLst>
              <a:lin ang="13500000" scaled="0"/>
            </a:gradFill>
            <a:ln>
              <a:noFill/>
            </a:ln>
            <a:effectLst/>
          </p:spPr>
          <p:txBody>
            <a:bodyPr wrap="none" anchor="ctr"/>
            <a:lstStyle/>
            <a:p>
              <a:endParaRPr lang="en-US" dirty="0">
                <a:latin typeface="Poppins" pitchFamily="2" charset="77"/>
              </a:endParaRPr>
            </a:p>
          </p:txBody>
        </p:sp>
        <p:sp>
          <p:nvSpPr>
            <p:cNvPr id="35" name="Freeform 30">
              <a:extLst>
                <a:ext uri="{FF2B5EF4-FFF2-40B4-BE49-F238E27FC236}">
                  <a16:creationId xmlns:a16="http://schemas.microsoft.com/office/drawing/2014/main" id="{8DA8B399-D287-3C4B-9458-186FD90A09B1}"/>
                </a:ext>
              </a:extLst>
            </p:cNvPr>
            <p:cNvSpPr>
              <a:spLocks noChangeArrowheads="1"/>
            </p:cNvSpPr>
            <p:nvPr/>
          </p:nvSpPr>
          <p:spPr bwMode="auto">
            <a:xfrm>
              <a:off x="15113644" y="5571989"/>
              <a:ext cx="103822" cy="4354774"/>
            </a:xfrm>
            <a:custGeom>
              <a:avLst/>
              <a:gdLst>
                <a:gd name="T0" fmla="*/ 0 w 81"/>
                <a:gd name="T1" fmla="*/ 3327 h 3328"/>
                <a:gd name="T2" fmla="*/ 0 w 81"/>
                <a:gd name="T3" fmla="*/ 3327 h 3328"/>
                <a:gd name="T4" fmla="*/ 0 w 81"/>
                <a:gd name="T5" fmla="*/ 3327 h 3328"/>
                <a:gd name="T6" fmla="*/ 80 w 81"/>
                <a:gd name="T7" fmla="*/ 3247 h 3328"/>
                <a:gd name="T8" fmla="*/ 80 w 81"/>
                <a:gd name="T9" fmla="*/ 88 h 3328"/>
                <a:gd name="T10" fmla="*/ 80 w 81"/>
                <a:gd name="T11" fmla="*/ 88 h 3328"/>
                <a:gd name="T12" fmla="*/ 35 w 81"/>
                <a:gd name="T13" fmla="*/ 16 h 3328"/>
                <a:gd name="T14" fmla="*/ 0 w 81"/>
                <a:gd name="T15" fmla="*/ 0 h 3328"/>
                <a:gd name="T16" fmla="*/ 0 w 81"/>
                <a:gd name="T17" fmla="*/ 3327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3328">
                  <a:moveTo>
                    <a:pt x="0" y="3327"/>
                  </a:moveTo>
                  <a:lnTo>
                    <a:pt x="0" y="3327"/>
                  </a:lnTo>
                  <a:lnTo>
                    <a:pt x="0" y="3327"/>
                  </a:lnTo>
                  <a:cubicBezTo>
                    <a:pt x="44" y="3327"/>
                    <a:pt x="80" y="3292"/>
                    <a:pt x="80" y="3247"/>
                  </a:cubicBezTo>
                  <a:lnTo>
                    <a:pt x="80" y="88"/>
                  </a:lnTo>
                  <a:lnTo>
                    <a:pt x="80" y="88"/>
                  </a:lnTo>
                  <a:cubicBezTo>
                    <a:pt x="80" y="57"/>
                    <a:pt x="62" y="29"/>
                    <a:pt x="35" y="16"/>
                  </a:cubicBezTo>
                  <a:lnTo>
                    <a:pt x="0" y="0"/>
                  </a:lnTo>
                  <a:lnTo>
                    <a:pt x="0" y="3327"/>
                  </a:lnTo>
                </a:path>
              </a:pathLst>
            </a:custGeom>
            <a:solidFill>
              <a:srgbClr val="443F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31">
              <a:extLst>
                <a:ext uri="{FF2B5EF4-FFF2-40B4-BE49-F238E27FC236}">
                  <a16:creationId xmlns:a16="http://schemas.microsoft.com/office/drawing/2014/main" id="{C385E870-D437-1746-859B-F4C4E7A8C3B2}"/>
                </a:ext>
              </a:extLst>
            </p:cNvPr>
            <p:cNvSpPr>
              <a:spLocks noChangeArrowheads="1"/>
            </p:cNvSpPr>
            <p:nvPr/>
          </p:nvSpPr>
          <p:spPr bwMode="auto">
            <a:xfrm>
              <a:off x="10758864" y="5571989"/>
              <a:ext cx="4360543" cy="4354774"/>
            </a:xfrm>
            <a:custGeom>
              <a:avLst/>
              <a:gdLst>
                <a:gd name="T0" fmla="*/ 3331 w 3332"/>
                <a:gd name="T1" fmla="*/ 0 h 3328"/>
                <a:gd name="T2" fmla="*/ 72 w 3332"/>
                <a:gd name="T3" fmla="*/ 472 h 3328"/>
                <a:gd name="T4" fmla="*/ 72 w 3332"/>
                <a:gd name="T5" fmla="*/ 472 h 3328"/>
                <a:gd name="T6" fmla="*/ 0 w 3332"/>
                <a:gd name="T7" fmla="*/ 554 h 3328"/>
                <a:gd name="T8" fmla="*/ 0 w 3332"/>
                <a:gd name="T9" fmla="*/ 2772 h 3328"/>
                <a:gd name="T10" fmla="*/ 0 w 3332"/>
                <a:gd name="T11" fmla="*/ 2772 h 3328"/>
                <a:gd name="T12" fmla="*/ 72 w 3332"/>
                <a:gd name="T13" fmla="*/ 2856 h 3328"/>
                <a:gd name="T14" fmla="*/ 3331 w 3332"/>
                <a:gd name="T15" fmla="*/ 3327 h 3328"/>
                <a:gd name="T16" fmla="*/ 3331 w 3332"/>
                <a:gd name="T17" fmla="*/ 0 h 3328"/>
                <a:gd name="T18" fmla="*/ 3218 w 3332"/>
                <a:gd name="T19" fmla="*/ 131 h 3328"/>
                <a:gd name="T20" fmla="*/ 3218 w 3332"/>
                <a:gd name="T21" fmla="*/ 3196 h 3328"/>
                <a:gd name="T22" fmla="*/ 114 w 3332"/>
                <a:gd name="T23" fmla="*/ 2747 h 3328"/>
                <a:gd name="T24" fmla="*/ 114 w 3332"/>
                <a:gd name="T25" fmla="*/ 580 h 3328"/>
                <a:gd name="T26" fmla="*/ 3218 w 3332"/>
                <a:gd name="T27" fmla="*/ 131 h 3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2" h="3328">
                  <a:moveTo>
                    <a:pt x="3331" y="0"/>
                  </a:moveTo>
                  <a:lnTo>
                    <a:pt x="72" y="472"/>
                  </a:lnTo>
                  <a:lnTo>
                    <a:pt x="72" y="472"/>
                  </a:lnTo>
                  <a:cubicBezTo>
                    <a:pt x="31" y="478"/>
                    <a:pt x="0" y="513"/>
                    <a:pt x="0" y="554"/>
                  </a:cubicBezTo>
                  <a:lnTo>
                    <a:pt x="0" y="2772"/>
                  </a:lnTo>
                  <a:lnTo>
                    <a:pt x="0" y="2772"/>
                  </a:lnTo>
                  <a:cubicBezTo>
                    <a:pt x="0" y="2814"/>
                    <a:pt x="31" y="2849"/>
                    <a:pt x="72" y="2856"/>
                  </a:cubicBezTo>
                  <a:lnTo>
                    <a:pt x="3331" y="3327"/>
                  </a:lnTo>
                  <a:lnTo>
                    <a:pt x="3331" y="0"/>
                  </a:lnTo>
                  <a:close/>
                  <a:moveTo>
                    <a:pt x="3218" y="131"/>
                  </a:moveTo>
                  <a:lnTo>
                    <a:pt x="3218" y="3196"/>
                  </a:lnTo>
                  <a:lnTo>
                    <a:pt x="114" y="2747"/>
                  </a:lnTo>
                  <a:lnTo>
                    <a:pt x="114" y="580"/>
                  </a:lnTo>
                  <a:lnTo>
                    <a:pt x="3218" y="131"/>
                  </a:lnTo>
                  <a:close/>
                </a:path>
              </a:pathLst>
            </a:custGeom>
            <a:solidFill>
              <a:srgbClr val="050E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32">
              <a:extLst>
                <a:ext uri="{FF2B5EF4-FFF2-40B4-BE49-F238E27FC236}">
                  <a16:creationId xmlns:a16="http://schemas.microsoft.com/office/drawing/2014/main" id="{2C27E75A-6F0C-344C-A5DA-D9EDAE341D38}"/>
                </a:ext>
              </a:extLst>
            </p:cNvPr>
            <p:cNvSpPr>
              <a:spLocks noChangeArrowheads="1"/>
            </p:cNvSpPr>
            <p:nvPr/>
          </p:nvSpPr>
          <p:spPr bwMode="auto">
            <a:xfrm>
              <a:off x="7834534" y="9407653"/>
              <a:ext cx="7636718" cy="1811125"/>
            </a:xfrm>
            <a:custGeom>
              <a:avLst/>
              <a:gdLst>
                <a:gd name="T0" fmla="*/ 3013 w 5837"/>
                <a:gd name="T1" fmla="*/ 1383 h 1384"/>
                <a:gd name="T2" fmla="*/ 0 w 5837"/>
                <a:gd name="T3" fmla="*/ 537 h 1384"/>
                <a:gd name="T4" fmla="*/ 1983 w 5837"/>
                <a:gd name="T5" fmla="*/ 0 h 1384"/>
                <a:gd name="T6" fmla="*/ 5836 w 5837"/>
                <a:gd name="T7" fmla="*/ 556 h 1384"/>
                <a:gd name="T8" fmla="*/ 3013 w 5837"/>
                <a:gd name="T9" fmla="*/ 1383 h 1384"/>
              </a:gdLst>
              <a:ahLst/>
              <a:cxnLst>
                <a:cxn ang="0">
                  <a:pos x="T0" y="T1"/>
                </a:cxn>
                <a:cxn ang="0">
                  <a:pos x="T2" y="T3"/>
                </a:cxn>
                <a:cxn ang="0">
                  <a:pos x="T4" y="T5"/>
                </a:cxn>
                <a:cxn ang="0">
                  <a:pos x="T6" y="T7"/>
                </a:cxn>
                <a:cxn ang="0">
                  <a:pos x="T8" y="T9"/>
                </a:cxn>
              </a:cxnLst>
              <a:rect l="0" t="0" r="r" b="b"/>
              <a:pathLst>
                <a:path w="5837" h="1384">
                  <a:moveTo>
                    <a:pt x="3013" y="1383"/>
                  </a:moveTo>
                  <a:lnTo>
                    <a:pt x="0" y="537"/>
                  </a:lnTo>
                  <a:lnTo>
                    <a:pt x="1983" y="0"/>
                  </a:lnTo>
                  <a:lnTo>
                    <a:pt x="5836" y="556"/>
                  </a:lnTo>
                  <a:lnTo>
                    <a:pt x="3013" y="1383"/>
                  </a:lnTo>
                </a:path>
              </a:pathLst>
            </a:custGeom>
            <a:gradFill>
              <a:gsLst>
                <a:gs pos="0">
                  <a:srgbClr val="BCE3F9"/>
                </a:gs>
                <a:gs pos="28000">
                  <a:srgbClr val="DEF1FC"/>
                </a:gs>
                <a:gs pos="100000">
                  <a:srgbClr val="FFFFFF"/>
                </a:gs>
              </a:gsLst>
              <a:lin ang="13500000" scaled="0"/>
            </a:gradFill>
            <a:ln>
              <a:noFill/>
            </a:ln>
            <a:effectLst/>
          </p:spPr>
          <p:txBody>
            <a:bodyPr wrap="none" anchor="ctr"/>
            <a:lstStyle/>
            <a:p>
              <a:endParaRPr lang="en-US" dirty="0">
                <a:latin typeface="Poppins" pitchFamily="2" charset="77"/>
              </a:endParaRPr>
            </a:p>
          </p:txBody>
        </p:sp>
        <p:sp>
          <p:nvSpPr>
            <p:cNvPr id="38" name="Freeform 33">
              <a:extLst>
                <a:ext uri="{FF2B5EF4-FFF2-40B4-BE49-F238E27FC236}">
                  <a16:creationId xmlns:a16="http://schemas.microsoft.com/office/drawing/2014/main" id="{3B38C0E3-817B-3D4B-9F89-DAC46F482158}"/>
                </a:ext>
              </a:extLst>
            </p:cNvPr>
            <p:cNvSpPr>
              <a:spLocks noChangeArrowheads="1"/>
            </p:cNvSpPr>
            <p:nvPr/>
          </p:nvSpPr>
          <p:spPr bwMode="auto">
            <a:xfrm>
              <a:off x="7834534" y="10111340"/>
              <a:ext cx="7636718" cy="1378534"/>
            </a:xfrm>
            <a:custGeom>
              <a:avLst/>
              <a:gdLst>
                <a:gd name="T0" fmla="*/ 3013 w 5837"/>
                <a:gd name="T1" fmla="*/ 846 h 1053"/>
                <a:gd name="T2" fmla="*/ 0 w 5837"/>
                <a:gd name="T3" fmla="*/ 0 h 1053"/>
                <a:gd name="T4" fmla="*/ 0 w 5837"/>
                <a:gd name="T5" fmla="*/ 33 h 1053"/>
                <a:gd name="T6" fmla="*/ 0 w 5837"/>
                <a:gd name="T7" fmla="*/ 33 h 1053"/>
                <a:gd name="T8" fmla="*/ 114 w 5837"/>
                <a:gd name="T9" fmla="*/ 186 h 1053"/>
                <a:gd name="T10" fmla="*/ 3013 w 5837"/>
                <a:gd name="T11" fmla="*/ 1052 h 1053"/>
                <a:gd name="T12" fmla="*/ 5757 w 5837"/>
                <a:gd name="T13" fmla="*/ 182 h 1053"/>
                <a:gd name="T14" fmla="*/ 5757 w 5837"/>
                <a:gd name="T15" fmla="*/ 182 h 1053"/>
                <a:gd name="T16" fmla="*/ 5836 w 5837"/>
                <a:gd name="T17" fmla="*/ 75 h 1053"/>
                <a:gd name="T18" fmla="*/ 5836 w 5837"/>
                <a:gd name="T19" fmla="*/ 19 h 1053"/>
                <a:gd name="T20" fmla="*/ 3013 w 5837"/>
                <a:gd name="T21" fmla="*/ 84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37" h="1053">
                  <a:moveTo>
                    <a:pt x="3013" y="846"/>
                  </a:moveTo>
                  <a:lnTo>
                    <a:pt x="0" y="0"/>
                  </a:lnTo>
                  <a:lnTo>
                    <a:pt x="0" y="33"/>
                  </a:lnTo>
                  <a:lnTo>
                    <a:pt x="0" y="33"/>
                  </a:lnTo>
                  <a:cubicBezTo>
                    <a:pt x="0" y="104"/>
                    <a:pt x="46" y="166"/>
                    <a:pt x="114" y="186"/>
                  </a:cubicBezTo>
                  <a:lnTo>
                    <a:pt x="3013" y="1052"/>
                  </a:lnTo>
                  <a:lnTo>
                    <a:pt x="5757" y="182"/>
                  </a:lnTo>
                  <a:lnTo>
                    <a:pt x="5757" y="182"/>
                  </a:lnTo>
                  <a:cubicBezTo>
                    <a:pt x="5804" y="167"/>
                    <a:pt x="5836" y="124"/>
                    <a:pt x="5836" y="75"/>
                  </a:cubicBezTo>
                  <a:lnTo>
                    <a:pt x="5836" y="19"/>
                  </a:lnTo>
                  <a:lnTo>
                    <a:pt x="3013" y="846"/>
                  </a:lnTo>
                </a:path>
              </a:pathLst>
            </a:custGeom>
            <a:solidFill>
              <a:srgbClr val="3E64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34">
              <a:extLst>
                <a:ext uri="{FF2B5EF4-FFF2-40B4-BE49-F238E27FC236}">
                  <a16:creationId xmlns:a16="http://schemas.microsoft.com/office/drawing/2014/main" id="{E2674E1E-C13E-454B-8459-EE7BADC1B622}"/>
                </a:ext>
              </a:extLst>
            </p:cNvPr>
            <p:cNvSpPr>
              <a:spLocks noChangeArrowheads="1"/>
            </p:cNvSpPr>
            <p:nvPr/>
          </p:nvSpPr>
          <p:spPr bwMode="auto">
            <a:xfrm>
              <a:off x="8884294" y="9505707"/>
              <a:ext cx="5929416" cy="1384300"/>
            </a:xfrm>
            <a:custGeom>
              <a:avLst/>
              <a:gdLst>
                <a:gd name="T0" fmla="*/ 2670 w 4532"/>
                <a:gd name="T1" fmla="*/ 1057 h 1058"/>
                <a:gd name="T2" fmla="*/ 0 w 4532"/>
                <a:gd name="T3" fmla="*/ 317 h 1058"/>
                <a:gd name="T4" fmla="*/ 1182 w 4532"/>
                <a:gd name="T5" fmla="*/ 0 h 1058"/>
                <a:gd name="T6" fmla="*/ 4531 w 4532"/>
                <a:gd name="T7" fmla="*/ 506 h 1058"/>
                <a:gd name="T8" fmla="*/ 2670 w 4532"/>
                <a:gd name="T9" fmla="*/ 1057 h 1058"/>
              </a:gdLst>
              <a:ahLst/>
              <a:cxnLst>
                <a:cxn ang="0">
                  <a:pos x="T0" y="T1"/>
                </a:cxn>
                <a:cxn ang="0">
                  <a:pos x="T2" y="T3"/>
                </a:cxn>
                <a:cxn ang="0">
                  <a:pos x="T4" y="T5"/>
                </a:cxn>
                <a:cxn ang="0">
                  <a:pos x="T6" y="T7"/>
                </a:cxn>
                <a:cxn ang="0">
                  <a:pos x="T8" y="T9"/>
                </a:cxn>
              </a:cxnLst>
              <a:rect l="0" t="0" r="r" b="b"/>
              <a:pathLst>
                <a:path w="4532" h="1058">
                  <a:moveTo>
                    <a:pt x="2670" y="1057"/>
                  </a:moveTo>
                  <a:lnTo>
                    <a:pt x="0" y="317"/>
                  </a:lnTo>
                  <a:lnTo>
                    <a:pt x="1182" y="0"/>
                  </a:lnTo>
                  <a:lnTo>
                    <a:pt x="4531" y="506"/>
                  </a:lnTo>
                  <a:lnTo>
                    <a:pt x="2670" y="1057"/>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37">
              <a:extLst>
                <a:ext uri="{FF2B5EF4-FFF2-40B4-BE49-F238E27FC236}">
                  <a16:creationId xmlns:a16="http://schemas.microsoft.com/office/drawing/2014/main" id="{5DB6D2F8-2C52-474E-A811-4E78FB553BD3}"/>
                </a:ext>
              </a:extLst>
            </p:cNvPr>
            <p:cNvSpPr>
              <a:spLocks noChangeArrowheads="1"/>
            </p:cNvSpPr>
            <p:nvPr/>
          </p:nvSpPr>
          <p:spPr bwMode="auto">
            <a:xfrm>
              <a:off x="11774017" y="10134412"/>
              <a:ext cx="3691465" cy="1349692"/>
            </a:xfrm>
            <a:custGeom>
              <a:avLst/>
              <a:gdLst>
                <a:gd name="T0" fmla="*/ 0 w 2824"/>
                <a:gd name="T1" fmla="*/ 827 h 1034"/>
                <a:gd name="T2" fmla="*/ 0 w 2824"/>
                <a:gd name="T3" fmla="*/ 1033 h 1034"/>
                <a:gd name="T4" fmla="*/ 2744 w 2824"/>
                <a:gd name="T5" fmla="*/ 163 h 1034"/>
                <a:gd name="T6" fmla="*/ 2744 w 2824"/>
                <a:gd name="T7" fmla="*/ 163 h 1034"/>
                <a:gd name="T8" fmla="*/ 2823 w 2824"/>
                <a:gd name="T9" fmla="*/ 56 h 1034"/>
                <a:gd name="T10" fmla="*/ 2823 w 2824"/>
                <a:gd name="T11" fmla="*/ 0 h 1034"/>
                <a:gd name="T12" fmla="*/ 0 w 2824"/>
                <a:gd name="T13" fmla="*/ 827 h 1034"/>
              </a:gdLst>
              <a:ahLst/>
              <a:cxnLst>
                <a:cxn ang="0">
                  <a:pos x="T0" y="T1"/>
                </a:cxn>
                <a:cxn ang="0">
                  <a:pos x="T2" y="T3"/>
                </a:cxn>
                <a:cxn ang="0">
                  <a:pos x="T4" y="T5"/>
                </a:cxn>
                <a:cxn ang="0">
                  <a:pos x="T6" y="T7"/>
                </a:cxn>
                <a:cxn ang="0">
                  <a:pos x="T8" y="T9"/>
                </a:cxn>
                <a:cxn ang="0">
                  <a:pos x="T10" y="T11"/>
                </a:cxn>
                <a:cxn ang="0">
                  <a:pos x="T12" y="T13"/>
                </a:cxn>
              </a:cxnLst>
              <a:rect l="0" t="0" r="r" b="b"/>
              <a:pathLst>
                <a:path w="2824" h="1034">
                  <a:moveTo>
                    <a:pt x="0" y="827"/>
                  </a:moveTo>
                  <a:lnTo>
                    <a:pt x="0" y="1033"/>
                  </a:lnTo>
                  <a:lnTo>
                    <a:pt x="2744" y="163"/>
                  </a:lnTo>
                  <a:lnTo>
                    <a:pt x="2744" y="163"/>
                  </a:lnTo>
                  <a:cubicBezTo>
                    <a:pt x="2791" y="148"/>
                    <a:pt x="2823" y="105"/>
                    <a:pt x="2823" y="56"/>
                  </a:cubicBezTo>
                  <a:lnTo>
                    <a:pt x="2823" y="0"/>
                  </a:lnTo>
                  <a:lnTo>
                    <a:pt x="0" y="827"/>
                  </a:lnTo>
                </a:path>
              </a:pathLst>
            </a:custGeom>
            <a:solidFill>
              <a:srgbClr val="050E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40">
              <a:extLst>
                <a:ext uri="{FF2B5EF4-FFF2-40B4-BE49-F238E27FC236}">
                  <a16:creationId xmlns:a16="http://schemas.microsoft.com/office/drawing/2014/main" id="{82AA0B9C-8E81-9643-96D7-F9344253E8B4}"/>
                </a:ext>
              </a:extLst>
            </p:cNvPr>
            <p:cNvSpPr>
              <a:spLocks noChangeArrowheads="1"/>
            </p:cNvSpPr>
            <p:nvPr/>
          </p:nvSpPr>
          <p:spPr bwMode="auto">
            <a:xfrm>
              <a:off x="8884293" y="9505707"/>
              <a:ext cx="5870434" cy="1365687"/>
            </a:xfrm>
            <a:custGeom>
              <a:avLst/>
              <a:gdLst>
                <a:gd name="connsiteX0" fmla="*/ 3289967 w 5590680"/>
                <a:gd name="connsiteY0" fmla="*/ 994239 h 1300605"/>
                <a:gd name="connsiteX1" fmla="*/ 3860365 w 5590680"/>
                <a:gd name="connsiteY1" fmla="*/ 1128741 h 1300605"/>
                <a:gd name="connsiteX2" fmla="*/ 3272531 w 5590680"/>
                <a:gd name="connsiteY2" fmla="*/ 1300605 h 1300605"/>
                <a:gd name="connsiteX3" fmla="*/ 2724551 w 5590680"/>
                <a:gd name="connsiteY3" fmla="*/ 1148667 h 1300605"/>
                <a:gd name="connsiteX4" fmla="*/ 2705659 w 5590680"/>
                <a:gd name="connsiteY4" fmla="*/ 856915 h 1300605"/>
                <a:gd name="connsiteX5" fmla="*/ 3168238 w 5590680"/>
                <a:gd name="connsiteY5" fmla="*/ 966880 h 1300605"/>
                <a:gd name="connsiteX6" fmla="*/ 2610899 w 5590680"/>
                <a:gd name="connsiteY6" fmla="*/ 1119331 h 1300605"/>
                <a:gd name="connsiteX7" fmla="*/ 2180737 w 5590680"/>
                <a:gd name="connsiteY7" fmla="*/ 999370 h 1300605"/>
                <a:gd name="connsiteX8" fmla="*/ 4092833 w 5590680"/>
                <a:gd name="connsiteY8" fmla="*/ 780012 h 1300605"/>
                <a:gd name="connsiteX9" fmla="*/ 4700805 w 5590680"/>
                <a:gd name="connsiteY9" fmla="*/ 886569 h 1300605"/>
                <a:gd name="connsiteX10" fmla="*/ 3940839 w 5590680"/>
                <a:gd name="connsiteY10" fmla="*/ 1108356 h 1300605"/>
                <a:gd name="connsiteX11" fmla="*/ 3372734 w 5590680"/>
                <a:gd name="connsiteY11" fmla="*/ 974540 h 1300605"/>
                <a:gd name="connsiteX12" fmla="*/ 3425026 w 5590680"/>
                <a:gd name="connsiteY12" fmla="*/ 659165 h 1300605"/>
                <a:gd name="connsiteX13" fmla="*/ 3948255 w 5590680"/>
                <a:gd name="connsiteY13" fmla="*/ 751467 h 1300605"/>
                <a:gd name="connsiteX14" fmla="*/ 3247303 w 5590680"/>
                <a:gd name="connsiteY14" fmla="*/ 943556 h 1300605"/>
                <a:gd name="connsiteX15" fmla="*/ 2784972 w 5590680"/>
                <a:gd name="connsiteY15" fmla="*/ 833791 h 1300605"/>
                <a:gd name="connsiteX16" fmla="*/ 4621213 w 5590680"/>
                <a:gd name="connsiteY16" fmla="*/ 631698 h 1300605"/>
                <a:gd name="connsiteX17" fmla="*/ 5239120 w 5590680"/>
                <a:gd name="connsiteY17" fmla="*/ 724000 h 1300605"/>
                <a:gd name="connsiteX18" fmla="*/ 4784410 w 5590680"/>
                <a:gd name="connsiteY18" fmla="*/ 855684 h 1300605"/>
                <a:gd name="connsiteX19" fmla="*/ 4180206 w 5590680"/>
                <a:gd name="connsiteY19" fmla="*/ 749845 h 1300605"/>
                <a:gd name="connsiteX20" fmla="*/ 2775841 w 5590680"/>
                <a:gd name="connsiteY20" fmla="*/ 543809 h 1300605"/>
                <a:gd name="connsiteX21" fmla="*/ 3283595 w 5590680"/>
                <a:gd name="connsiteY21" fmla="*/ 634209 h 1300605"/>
                <a:gd name="connsiteX22" fmla="*/ 2658571 w 5590680"/>
                <a:gd name="connsiteY22" fmla="*/ 806219 h 1300605"/>
                <a:gd name="connsiteX23" fmla="*/ 2208205 w 5590680"/>
                <a:gd name="connsiteY23" fmla="*/ 698242 h 1300605"/>
                <a:gd name="connsiteX24" fmla="*/ 4989754 w 5590680"/>
                <a:gd name="connsiteY24" fmla="*/ 532827 h 1300605"/>
                <a:gd name="connsiteX25" fmla="*/ 5590680 w 5590680"/>
                <a:gd name="connsiteY25" fmla="*/ 624908 h 1300605"/>
                <a:gd name="connsiteX26" fmla="*/ 5331896 w 5590680"/>
                <a:gd name="connsiteY26" fmla="*/ 701852 h 1300605"/>
                <a:gd name="connsiteX27" fmla="*/ 4718528 w 5590680"/>
                <a:gd name="connsiteY27" fmla="*/ 608510 h 1300605"/>
                <a:gd name="connsiteX28" fmla="*/ 3920015 w 5590680"/>
                <a:gd name="connsiteY28" fmla="*/ 527336 h 1300605"/>
                <a:gd name="connsiteX29" fmla="*/ 4475591 w 5590680"/>
                <a:gd name="connsiteY29" fmla="*/ 611392 h 1300605"/>
                <a:gd name="connsiteX30" fmla="*/ 4044305 w 5590680"/>
                <a:gd name="connsiteY30" fmla="*/ 729322 h 1300605"/>
                <a:gd name="connsiteX31" fmla="*/ 3521044 w 5590680"/>
                <a:gd name="connsiteY31" fmla="*/ 636484 h 1300605"/>
                <a:gd name="connsiteX32" fmla="*/ 1081780 w 5590680"/>
                <a:gd name="connsiteY32" fmla="*/ 472401 h 1300605"/>
                <a:gd name="connsiteX33" fmla="*/ 1450539 w 5590680"/>
                <a:gd name="connsiteY33" fmla="*/ 561127 h 1300605"/>
                <a:gd name="connsiteX34" fmla="*/ 1532763 w 5590680"/>
                <a:gd name="connsiteY34" fmla="*/ 579872 h 1300605"/>
                <a:gd name="connsiteX35" fmla="*/ 2048528 w 5590680"/>
                <a:gd name="connsiteY35" fmla="*/ 703589 h 1300605"/>
                <a:gd name="connsiteX36" fmla="*/ 2130751 w 5590680"/>
                <a:gd name="connsiteY36" fmla="*/ 722334 h 1300605"/>
                <a:gd name="connsiteX37" fmla="*/ 2580488 w 5590680"/>
                <a:gd name="connsiteY37" fmla="*/ 828556 h 1300605"/>
                <a:gd name="connsiteX38" fmla="*/ 2065969 w 5590680"/>
                <a:gd name="connsiteY38" fmla="*/ 971017 h 1300605"/>
                <a:gd name="connsiteX39" fmla="*/ 675646 w 5590680"/>
                <a:gd name="connsiteY39" fmla="*/ 583621 h 1300605"/>
                <a:gd name="connsiteX40" fmla="*/ 4285675 w 5590680"/>
                <a:gd name="connsiteY40" fmla="*/ 428461 h 1300605"/>
                <a:gd name="connsiteX41" fmla="*/ 4843625 w 5590680"/>
                <a:gd name="connsiteY41" fmla="*/ 513088 h 1300605"/>
                <a:gd name="connsiteX42" fmla="*/ 4572122 w 5590680"/>
                <a:gd name="connsiteY42" fmla="*/ 586513 h 1300605"/>
                <a:gd name="connsiteX43" fmla="*/ 4015418 w 5590680"/>
                <a:gd name="connsiteY43" fmla="*/ 501887 h 1300605"/>
                <a:gd name="connsiteX44" fmla="*/ 2094806 w 5590680"/>
                <a:gd name="connsiteY44" fmla="*/ 428458 h 1300605"/>
                <a:gd name="connsiteX45" fmla="*/ 2629927 w 5590680"/>
                <a:gd name="connsiteY45" fmla="*/ 520943 h 1300605"/>
                <a:gd name="connsiteX46" fmla="*/ 2081117 w 5590680"/>
                <a:gd name="connsiteY46" fmla="*/ 668919 h 1300605"/>
                <a:gd name="connsiteX47" fmla="*/ 1609464 w 5590680"/>
                <a:gd name="connsiteY47" fmla="*/ 557937 h 1300605"/>
                <a:gd name="connsiteX48" fmla="*/ 3225964 w 5590680"/>
                <a:gd name="connsiteY48" fmla="*/ 422966 h 1300605"/>
                <a:gd name="connsiteX49" fmla="*/ 3766980 w 5590680"/>
                <a:gd name="connsiteY49" fmla="*/ 504061 h 1300605"/>
                <a:gd name="connsiteX50" fmla="*/ 3374650 w 5590680"/>
                <a:gd name="connsiteY50" fmla="*/ 608501 h 1300605"/>
                <a:gd name="connsiteX51" fmla="*/ 2867370 w 5590680"/>
                <a:gd name="connsiteY51" fmla="*/ 520034 h 1300605"/>
                <a:gd name="connsiteX52" fmla="*/ 678715 w 5590680"/>
                <a:gd name="connsiteY52" fmla="*/ 379018 h 1300605"/>
                <a:gd name="connsiteX53" fmla="*/ 965529 w 5590680"/>
                <a:gd name="connsiteY53" fmla="*/ 446625 h 1300605"/>
                <a:gd name="connsiteX54" fmla="*/ 567731 w 5590680"/>
                <a:gd name="connsiteY54" fmla="*/ 553566 h 1300605"/>
                <a:gd name="connsiteX55" fmla="*/ 302116 w 5590680"/>
                <a:gd name="connsiteY55" fmla="*/ 479813 h 1300605"/>
                <a:gd name="connsiteX56" fmla="*/ 1584547 w 5590680"/>
                <a:gd name="connsiteY56" fmla="*/ 335074 h 1300605"/>
                <a:gd name="connsiteX57" fmla="*/ 1965270 w 5590680"/>
                <a:gd name="connsiteY57" fmla="*/ 402659 h 1300605"/>
                <a:gd name="connsiteX58" fmla="*/ 1494966 w 5590680"/>
                <a:gd name="connsiteY58" fmla="*/ 531572 h 1300605"/>
                <a:gd name="connsiteX59" fmla="*/ 1159034 w 5590680"/>
                <a:gd name="connsiteY59" fmla="*/ 451471 h 1300605"/>
                <a:gd name="connsiteX60" fmla="*/ 3593865 w 5590680"/>
                <a:gd name="connsiteY60" fmla="*/ 324088 h 1300605"/>
                <a:gd name="connsiteX61" fmla="*/ 4135014 w 5590680"/>
                <a:gd name="connsiteY61" fmla="*/ 407531 h 1300605"/>
                <a:gd name="connsiteX62" fmla="*/ 3861946 w 5590680"/>
                <a:gd name="connsiteY62" fmla="*/ 482124 h 1300605"/>
                <a:gd name="connsiteX63" fmla="*/ 3323291 w 5590680"/>
                <a:gd name="connsiteY63" fmla="*/ 398681 h 1300605"/>
                <a:gd name="connsiteX64" fmla="*/ 2505741 w 5590680"/>
                <a:gd name="connsiteY64" fmla="*/ 313102 h 1300605"/>
                <a:gd name="connsiteX65" fmla="*/ 3074860 w 5590680"/>
                <a:gd name="connsiteY65" fmla="*/ 398772 h 1300605"/>
                <a:gd name="connsiteX66" fmla="*/ 2722905 w 5590680"/>
                <a:gd name="connsiteY66" fmla="*/ 493132 h 1300605"/>
                <a:gd name="connsiteX67" fmla="*/ 2186235 w 5590680"/>
                <a:gd name="connsiteY67" fmla="*/ 398772 h 1300605"/>
                <a:gd name="connsiteX68" fmla="*/ 355489 w 5590680"/>
                <a:gd name="connsiteY68" fmla="*/ 302116 h 1300605"/>
                <a:gd name="connsiteX69" fmla="*/ 570030 w 5590680"/>
                <a:gd name="connsiteY69" fmla="*/ 353805 h 1300605"/>
                <a:gd name="connsiteX70" fmla="*/ 200820 w 5590680"/>
                <a:gd name="connsiteY70" fmla="*/ 454660 h 1300605"/>
                <a:gd name="connsiteX71" fmla="*/ 0 w 5590680"/>
                <a:gd name="connsiteY71" fmla="*/ 397929 h 1300605"/>
                <a:gd name="connsiteX72" fmla="*/ 1137836 w 5590680"/>
                <a:gd name="connsiteY72" fmla="*/ 252680 h 1300605"/>
                <a:gd name="connsiteX73" fmla="*/ 1459909 w 5590680"/>
                <a:gd name="connsiteY73" fmla="*/ 309855 h 1300605"/>
                <a:gd name="connsiteX74" fmla="*/ 1049546 w 5590680"/>
                <a:gd name="connsiteY74" fmla="*/ 421719 h 1300605"/>
                <a:gd name="connsiteX75" fmla="*/ 763535 w 5590680"/>
                <a:gd name="connsiteY75" fmla="*/ 353358 h 1300605"/>
                <a:gd name="connsiteX76" fmla="*/ 1961691 w 5590680"/>
                <a:gd name="connsiteY76" fmla="*/ 230708 h 1300605"/>
                <a:gd name="connsiteX77" fmla="*/ 2366260 w 5590680"/>
                <a:gd name="connsiteY77" fmla="*/ 292294 h 1300605"/>
                <a:gd name="connsiteX78" fmla="*/ 2056298 w 5590680"/>
                <a:gd name="connsiteY78" fmla="*/ 377761 h 1300605"/>
                <a:gd name="connsiteX79" fmla="*/ 1675381 w 5590680"/>
                <a:gd name="connsiteY79" fmla="*/ 309890 h 1300605"/>
                <a:gd name="connsiteX80" fmla="*/ 2875943 w 5590680"/>
                <a:gd name="connsiteY80" fmla="*/ 214227 h 1300605"/>
                <a:gd name="connsiteX81" fmla="*/ 3442893 w 5590680"/>
                <a:gd name="connsiteY81" fmla="*/ 300004 h 1300605"/>
                <a:gd name="connsiteX82" fmla="*/ 3170657 w 5590680"/>
                <a:gd name="connsiteY82" fmla="*/ 372302 h 1300605"/>
                <a:gd name="connsiteX83" fmla="*/ 2603707 w 5590680"/>
                <a:gd name="connsiteY83" fmla="*/ 287750 h 1300605"/>
                <a:gd name="connsiteX84" fmla="*/ 774749 w 5590680"/>
                <a:gd name="connsiteY84" fmla="*/ 192258 h 1300605"/>
                <a:gd name="connsiteX85" fmla="*/ 1014965 w 5590680"/>
                <a:gd name="connsiteY85" fmla="*/ 234853 h 1300605"/>
                <a:gd name="connsiteX86" fmla="*/ 654641 w 5590680"/>
                <a:gd name="connsiteY86" fmla="*/ 333824 h 1300605"/>
                <a:gd name="connsiteX87" fmla="*/ 439448 w 5590680"/>
                <a:gd name="connsiteY87" fmla="*/ 282459 h 1300605"/>
                <a:gd name="connsiteX88" fmla="*/ 1483554 w 5590680"/>
                <a:gd name="connsiteY88" fmla="*/ 159297 h 1300605"/>
                <a:gd name="connsiteX89" fmla="*/ 1827943 w 5590680"/>
                <a:gd name="connsiteY89" fmla="*/ 212537 h 1300605"/>
                <a:gd name="connsiteX90" fmla="*/ 1549448 w 5590680"/>
                <a:gd name="connsiteY90" fmla="*/ 289862 h 1300605"/>
                <a:gd name="connsiteX91" fmla="*/ 1224951 w 5590680"/>
                <a:gd name="connsiteY91" fmla="*/ 231552 h 1300605"/>
                <a:gd name="connsiteX92" fmla="*/ 2331890 w 5590680"/>
                <a:gd name="connsiteY92" fmla="*/ 131836 h 1300605"/>
                <a:gd name="connsiteX93" fmla="*/ 2734297 w 5590680"/>
                <a:gd name="connsiteY93" fmla="*/ 193569 h 1300605"/>
                <a:gd name="connsiteX94" fmla="*/ 2463542 w 5590680"/>
                <a:gd name="connsiteY94" fmla="*/ 267900 h 1300605"/>
                <a:gd name="connsiteX95" fmla="*/ 2059893 w 5590680"/>
                <a:gd name="connsiteY95" fmla="*/ 206167 h 1300605"/>
                <a:gd name="connsiteX96" fmla="*/ 1100643 w 5590680"/>
                <a:gd name="connsiteY96" fmla="*/ 104366 h 1300605"/>
                <a:gd name="connsiteX97" fmla="*/ 1350048 w 5590680"/>
                <a:gd name="connsiteY97" fmla="*/ 142690 h 1300605"/>
                <a:gd name="connsiteX98" fmla="*/ 1100643 w 5590680"/>
                <a:gd name="connsiteY98" fmla="*/ 212950 h 1300605"/>
                <a:gd name="connsiteX99" fmla="*/ 862406 w 5590680"/>
                <a:gd name="connsiteY99" fmla="*/ 169516 h 1300605"/>
                <a:gd name="connsiteX100" fmla="*/ 1854186 w 5590680"/>
                <a:gd name="connsiteY100" fmla="*/ 60425 h 1300605"/>
                <a:gd name="connsiteX101" fmla="*/ 2195975 w 5590680"/>
                <a:gd name="connsiteY101" fmla="*/ 112448 h 1300605"/>
                <a:gd name="connsiteX102" fmla="*/ 1926272 w 5590680"/>
                <a:gd name="connsiteY102" fmla="*/ 185528 h 1300605"/>
                <a:gd name="connsiteX103" fmla="*/ 1581997 w 5590680"/>
                <a:gd name="connsiteY103" fmla="*/ 133505 h 1300605"/>
                <a:gd name="connsiteX104" fmla="*/ 1476976 w 5590680"/>
                <a:gd name="connsiteY104" fmla="*/ 0 h 1300605"/>
                <a:gd name="connsiteX105" fmla="*/ 1723574 w 5590680"/>
                <a:gd name="connsiteY105" fmla="*/ 36620 h 1300605"/>
                <a:gd name="connsiteX106" fmla="*/ 1453312 w 5590680"/>
                <a:gd name="connsiteY106" fmla="*/ 108640 h 1300605"/>
                <a:gd name="connsiteX107" fmla="*/ 1202978 w 5590680"/>
                <a:gd name="connsiteY107" fmla="*/ 72020 h 130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590680" h="1300605">
                  <a:moveTo>
                    <a:pt x="3289967" y="994239"/>
                  </a:moveTo>
                  <a:lnTo>
                    <a:pt x="3860365" y="1128741"/>
                  </a:lnTo>
                  <a:lnTo>
                    <a:pt x="3272531" y="1300605"/>
                  </a:lnTo>
                  <a:lnTo>
                    <a:pt x="2724551" y="1148667"/>
                  </a:lnTo>
                  <a:close/>
                  <a:moveTo>
                    <a:pt x="2705659" y="856915"/>
                  </a:moveTo>
                  <a:lnTo>
                    <a:pt x="3168238" y="966880"/>
                  </a:lnTo>
                  <a:lnTo>
                    <a:pt x="2610899" y="1119331"/>
                  </a:lnTo>
                  <a:lnTo>
                    <a:pt x="2180737" y="999370"/>
                  </a:lnTo>
                  <a:close/>
                  <a:moveTo>
                    <a:pt x="4092833" y="780012"/>
                  </a:moveTo>
                  <a:lnTo>
                    <a:pt x="4700805" y="886569"/>
                  </a:lnTo>
                  <a:lnTo>
                    <a:pt x="3940839" y="1108356"/>
                  </a:lnTo>
                  <a:lnTo>
                    <a:pt x="3372734" y="974540"/>
                  </a:lnTo>
                  <a:close/>
                  <a:moveTo>
                    <a:pt x="3425026" y="659165"/>
                  </a:moveTo>
                  <a:lnTo>
                    <a:pt x="3948255" y="751467"/>
                  </a:lnTo>
                  <a:lnTo>
                    <a:pt x="3247303" y="943556"/>
                  </a:lnTo>
                  <a:lnTo>
                    <a:pt x="2784972" y="833791"/>
                  </a:lnTo>
                  <a:close/>
                  <a:moveTo>
                    <a:pt x="4621213" y="631698"/>
                  </a:moveTo>
                  <a:lnTo>
                    <a:pt x="5239120" y="724000"/>
                  </a:lnTo>
                  <a:lnTo>
                    <a:pt x="4784410" y="855684"/>
                  </a:lnTo>
                  <a:lnTo>
                    <a:pt x="4180206" y="749845"/>
                  </a:lnTo>
                  <a:close/>
                  <a:moveTo>
                    <a:pt x="2775841" y="543809"/>
                  </a:moveTo>
                  <a:lnTo>
                    <a:pt x="3283595" y="634209"/>
                  </a:lnTo>
                  <a:lnTo>
                    <a:pt x="2658571" y="806219"/>
                  </a:lnTo>
                  <a:lnTo>
                    <a:pt x="2208205" y="698242"/>
                  </a:lnTo>
                  <a:close/>
                  <a:moveTo>
                    <a:pt x="4989754" y="532827"/>
                  </a:moveTo>
                  <a:lnTo>
                    <a:pt x="5590680" y="624908"/>
                  </a:lnTo>
                  <a:lnTo>
                    <a:pt x="5331896" y="701852"/>
                  </a:lnTo>
                  <a:lnTo>
                    <a:pt x="4718528" y="608510"/>
                  </a:lnTo>
                  <a:close/>
                  <a:moveTo>
                    <a:pt x="3920015" y="527336"/>
                  </a:moveTo>
                  <a:lnTo>
                    <a:pt x="4475591" y="611392"/>
                  </a:lnTo>
                  <a:lnTo>
                    <a:pt x="4044305" y="729322"/>
                  </a:lnTo>
                  <a:lnTo>
                    <a:pt x="3521044" y="636484"/>
                  </a:lnTo>
                  <a:close/>
                  <a:moveTo>
                    <a:pt x="1081780" y="472401"/>
                  </a:moveTo>
                  <a:lnTo>
                    <a:pt x="1450539" y="561127"/>
                  </a:lnTo>
                  <a:lnTo>
                    <a:pt x="1532763" y="579872"/>
                  </a:lnTo>
                  <a:lnTo>
                    <a:pt x="2048528" y="703589"/>
                  </a:lnTo>
                  <a:lnTo>
                    <a:pt x="2130751" y="722334"/>
                  </a:lnTo>
                  <a:lnTo>
                    <a:pt x="2580488" y="828556"/>
                  </a:lnTo>
                  <a:lnTo>
                    <a:pt x="2065969" y="971017"/>
                  </a:lnTo>
                  <a:lnTo>
                    <a:pt x="675646" y="583621"/>
                  </a:lnTo>
                  <a:close/>
                  <a:moveTo>
                    <a:pt x="4285675" y="428461"/>
                  </a:moveTo>
                  <a:lnTo>
                    <a:pt x="4843625" y="513088"/>
                  </a:lnTo>
                  <a:lnTo>
                    <a:pt x="4572122" y="586513"/>
                  </a:lnTo>
                  <a:lnTo>
                    <a:pt x="4015418" y="501887"/>
                  </a:lnTo>
                  <a:close/>
                  <a:moveTo>
                    <a:pt x="2094806" y="428458"/>
                  </a:moveTo>
                  <a:lnTo>
                    <a:pt x="2629927" y="520943"/>
                  </a:lnTo>
                  <a:lnTo>
                    <a:pt x="2081117" y="668919"/>
                  </a:lnTo>
                  <a:lnTo>
                    <a:pt x="1609464" y="557937"/>
                  </a:lnTo>
                  <a:close/>
                  <a:moveTo>
                    <a:pt x="3225964" y="422966"/>
                  </a:moveTo>
                  <a:lnTo>
                    <a:pt x="3766980" y="504061"/>
                  </a:lnTo>
                  <a:lnTo>
                    <a:pt x="3374650" y="608501"/>
                  </a:lnTo>
                  <a:lnTo>
                    <a:pt x="2867370" y="520034"/>
                  </a:lnTo>
                  <a:close/>
                  <a:moveTo>
                    <a:pt x="678715" y="379018"/>
                  </a:moveTo>
                  <a:lnTo>
                    <a:pt x="965529" y="446625"/>
                  </a:lnTo>
                  <a:lnTo>
                    <a:pt x="567731" y="553566"/>
                  </a:lnTo>
                  <a:lnTo>
                    <a:pt x="302116" y="479813"/>
                  </a:lnTo>
                  <a:close/>
                  <a:moveTo>
                    <a:pt x="1584547" y="335074"/>
                  </a:moveTo>
                  <a:lnTo>
                    <a:pt x="1965270" y="402659"/>
                  </a:lnTo>
                  <a:lnTo>
                    <a:pt x="1494966" y="531572"/>
                  </a:lnTo>
                  <a:lnTo>
                    <a:pt x="1159034" y="451471"/>
                  </a:lnTo>
                  <a:close/>
                  <a:moveTo>
                    <a:pt x="3593865" y="324088"/>
                  </a:moveTo>
                  <a:lnTo>
                    <a:pt x="4135014" y="407531"/>
                  </a:lnTo>
                  <a:lnTo>
                    <a:pt x="3861946" y="482124"/>
                  </a:lnTo>
                  <a:lnTo>
                    <a:pt x="3323291" y="398681"/>
                  </a:lnTo>
                  <a:close/>
                  <a:moveTo>
                    <a:pt x="2505741" y="313102"/>
                  </a:moveTo>
                  <a:lnTo>
                    <a:pt x="3074860" y="398772"/>
                  </a:lnTo>
                  <a:lnTo>
                    <a:pt x="2722905" y="493132"/>
                  </a:lnTo>
                  <a:lnTo>
                    <a:pt x="2186235" y="398772"/>
                  </a:lnTo>
                  <a:close/>
                  <a:moveTo>
                    <a:pt x="355489" y="302116"/>
                  </a:moveTo>
                  <a:lnTo>
                    <a:pt x="570030" y="353805"/>
                  </a:lnTo>
                  <a:lnTo>
                    <a:pt x="200820" y="454660"/>
                  </a:lnTo>
                  <a:lnTo>
                    <a:pt x="0" y="397929"/>
                  </a:lnTo>
                  <a:close/>
                  <a:moveTo>
                    <a:pt x="1137836" y="252680"/>
                  </a:moveTo>
                  <a:lnTo>
                    <a:pt x="1459909" y="309855"/>
                  </a:lnTo>
                  <a:lnTo>
                    <a:pt x="1049546" y="421719"/>
                  </a:lnTo>
                  <a:lnTo>
                    <a:pt x="763535" y="353358"/>
                  </a:lnTo>
                  <a:close/>
                  <a:moveTo>
                    <a:pt x="1961691" y="230708"/>
                  </a:moveTo>
                  <a:lnTo>
                    <a:pt x="2366260" y="292294"/>
                  </a:lnTo>
                  <a:lnTo>
                    <a:pt x="2056298" y="377761"/>
                  </a:lnTo>
                  <a:lnTo>
                    <a:pt x="1675381" y="309890"/>
                  </a:lnTo>
                  <a:close/>
                  <a:moveTo>
                    <a:pt x="2875943" y="214227"/>
                  </a:moveTo>
                  <a:lnTo>
                    <a:pt x="3442893" y="300004"/>
                  </a:lnTo>
                  <a:lnTo>
                    <a:pt x="3170657" y="372302"/>
                  </a:lnTo>
                  <a:lnTo>
                    <a:pt x="2603707" y="287750"/>
                  </a:lnTo>
                  <a:close/>
                  <a:moveTo>
                    <a:pt x="774749" y="192258"/>
                  </a:moveTo>
                  <a:lnTo>
                    <a:pt x="1014965" y="234853"/>
                  </a:lnTo>
                  <a:lnTo>
                    <a:pt x="654641" y="333824"/>
                  </a:lnTo>
                  <a:lnTo>
                    <a:pt x="439448" y="282459"/>
                  </a:lnTo>
                  <a:close/>
                  <a:moveTo>
                    <a:pt x="1483554" y="159297"/>
                  </a:moveTo>
                  <a:lnTo>
                    <a:pt x="1827943" y="212537"/>
                  </a:lnTo>
                  <a:lnTo>
                    <a:pt x="1549448" y="289862"/>
                  </a:lnTo>
                  <a:lnTo>
                    <a:pt x="1224951" y="231552"/>
                  </a:lnTo>
                  <a:close/>
                  <a:moveTo>
                    <a:pt x="2331890" y="131836"/>
                  </a:moveTo>
                  <a:lnTo>
                    <a:pt x="2734297" y="193569"/>
                  </a:lnTo>
                  <a:lnTo>
                    <a:pt x="2463542" y="267900"/>
                  </a:lnTo>
                  <a:lnTo>
                    <a:pt x="2059893" y="206167"/>
                  </a:lnTo>
                  <a:close/>
                  <a:moveTo>
                    <a:pt x="1100643" y="104366"/>
                  </a:moveTo>
                  <a:lnTo>
                    <a:pt x="1350048" y="142690"/>
                  </a:lnTo>
                  <a:lnTo>
                    <a:pt x="1100643" y="212950"/>
                  </a:lnTo>
                  <a:lnTo>
                    <a:pt x="862406" y="169516"/>
                  </a:lnTo>
                  <a:close/>
                  <a:moveTo>
                    <a:pt x="1854186" y="60425"/>
                  </a:moveTo>
                  <a:lnTo>
                    <a:pt x="2195975" y="112448"/>
                  </a:lnTo>
                  <a:lnTo>
                    <a:pt x="1926272" y="185528"/>
                  </a:lnTo>
                  <a:lnTo>
                    <a:pt x="1581997" y="133505"/>
                  </a:lnTo>
                  <a:close/>
                  <a:moveTo>
                    <a:pt x="1476976" y="0"/>
                  </a:moveTo>
                  <a:lnTo>
                    <a:pt x="1723574" y="36620"/>
                  </a:lnTo>
                  <a:lnTo>
                    <a:pt x="1453312" y="108640"/>
                  </a:lnTo>
                  <a:lnTo>
                    <a:pt x="1202978" y="72020"/>
                  </a:lnTo>
                  <a:close/>
                </a:path>
              </a:pathLst>
            </a:custGeom>
            <a:solidFill>
              <a:srgbClr val="6CA7E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2" name="Freeform 41">
              <a:extLst>
                <a:ext uri="{FF2B5EF4-FFF2-40B4-BE49-F238E27FC236}">
                  <a16:creationId xmlns:a16="http://schemas.microsoft.com/office/drawing/2014/main" id="{B9B85881-554A-034C-AF1E-FF97DB86D382}"/>
                </a:ext>
              </a:extLst>
            </p:cNvPr>
            <p:cNvSpPr>
              <a:spLocks noChangeArrowheads="1"/>
            </p:cNvSpPr>
            <p:nvPr/>
          </p:nvSpPr>
          <p:spPr bwMode="auto">
            <a:xfrm>
              <a:off x="9097704" y="9546083"/>
              <a:ext cx="5714705" cy="1342637"/>
            </a:xfrm>
            <a:custGeom>
              <a:avLst/>
              <a:gdLst>
                <a:gd name="connsiteX0" fmla="*/ 3660099 w 5442372"/>
                <a:gd name="connsiteY0" fmla="*/ 1093119 h 1278654"/>
                <a:gd name="connsiteX1" fmla="*/ 3717548 w 5442372"/>
                <a:gd name="connsiteY1" fmla="*/ 1106635 h 1278654"/>
                <a:gd name="connsiteX2" fmla="*/ 3126818 w 5442372"/>
                <a:gd name="connsiteY2" fmla="*/ 1278654 h 1278654"/>
                <a:gd name="connsiteX3" fmla="*/ 3070617 w 5442372"/>
                <a:gd name="connsiteY3" fmla="*/ 1262681 h 1278654"/>
                <a:gd name="connsiteX4" fmla="*/ 2963534 w 5442372"/>
                <a:gd name="connsiteY4" fmla="*/ 928327 h 1278654"/>
                <a:gd name="connsiteX5" fmla="*/ 3003451 w 5442372"/>
                <a:gd name="connsiteY5" fmla="*/ 937133 h 1278654"/>
                <a:gd name="connsiteX6" fmla="*/ 2442128 w 5442372"/>
                <a:gd name="connsiteY6" fmla="*/ 1091861 h 1278654"/>
                <a:gd name="connsiteX7" fmla="*/ 2405954 w 5442372"/>
                <a:gd name="connsiteY7" fmla="*/ 1081797 h 1278654"/>
                <a:gd name="connsiteX8" fmla="*/ 4494029 w 5442372"/>
                <a:gd name="connsiteY8" fmla="*/ 845930 h 1278654"/>
                <a:gd name="connsiteX9" fmla="*/ 4552491 w 5442372"/>
                <a:gd name="connsiteY9" fmla="*/ 857060 h 1278654"/>
                <a:gd name="connsiteX10" fmla="*/ 3791244 w 5442372"/>
                <a:gd name="connsiteY10" fmla="*/ 1080896 h 1278654"/>
                <a:gd name="connsiteX11" fmla="*/ 3735270 w 5442372"/>
                <a:gd name="connsiteY11" fmla="*/ 1067293 h 1278654"/>
                <a:gd name="connsiteX12" fmla="*/ 2376370 w 5442372"/>
                <a:gd name="connsiteY12" fmla="*/ 790995 h 1278654"/>
                <a:gd name="connsiteX13" fmla="*/ 2421193 w 5442372"/>
                <a:gd name="connsiteY13" fmla="*/ 802158 h 1278654"/>
                <a:gd name="connsiteX14" fmla="*/ 1903235 w 5442372"/>
                <a:gd name="connsiteY14" fmla="*/ 943560 h 1278654"/>
                <a:gd name="connsiteX15" fmla="*/ 1862147 w 5442372"/>
                <a:gd name="connsiteY15" fmla="*/ 932396 h 1278654"/>
                <a:gd name="connsiteX16" fmla="*/ 3753689 w 5442372"/>
                <a:gd name="connsiteY16" fmla="*/ 714094 h 1278654"/>
                <a:gd name="connsiteX17" fmla="*/ 3799942 w 5442372"/>
                <a:gd name="connsiteY17" fmla="*/ 722822 h 1278654"/>
                <a:gd name="connsiteX18" fmla="*/ 3088648 w 5442372"/>
                <a:gd name="connsiteY18" fmla="*/ 916092 h 1278654"/>
                <a:gd name="connsiteX19" fmla="*/ 3048646 w 5442372"/>
                <a:gd name="connsiteY19" fmla="*/ 906117 h 1278654"/>
                <a:gd name="connsiteX20" fmla="*/ 5037538 w 5442372"/>
                <a:gd name="connsiteY20" fmla="*/ 686634 h 1278654"/>
                <a:gd name="connsiteX21" fmla="*/ 5096299 w 5442372"/>
                <a:gd name="connsiteY21" fmla="*/ 695252 h 1278654"/>
                <a:gd name="connsiteX22" fmla="*/ 4638714 w 5442372"/>
                <a:gd name="connsiteY22" fmla="*/ 828222 h 1278654"/>
                <a:gd name="connsiteX23" fmla="*/ 4581203 w 5442372"/>
                <a:gd name="connsiteY23" fmla="*/ 818372 h 1278654"/>
                <a:gd name="connsiteX24" fmla="*/ 3078776 w 5442372"/>
                <a:gd name="connsiteY24" fmla="*/ 598744 h 1278654"/>
                <a:gd name="connsiteX25" fmla="*/ 3129792 w 5442372"/>
                <a:gd name="connsiteY25" fmla="*/ 607435 h 1278654"/>
                <a:gd name="connsiteX26" fmla="*/ 2501431 w 5442372"/>
                <a:gd name="connsiteY26" fmla="*/ 778771 h 1278654"/>
                <a:gd name="connsiteX27" fmla="*/ 2455393 w 5442372"/>
                <a:gd name="connsiteY27" fmla="*/ 768839 h 1278654"/>
                <a:gd name="connsiteX28" fmla="*/ 5387919 w 5442372"/>
                <a:gd name="connsiteY28" fmla="*/ 587755 h 1278654"/>
                <a:gd name="connsiteX29" fmla="*/ 5442372 w 5442372"/>
                <a:gd name="connsiteY29" fmla="*/ 596671 h 1278654"/>
                <a:gd name="connsiteX30" fmla="*/ 5187432 w 5442372"/>
                <a:gd name="connsiteY30" fmla="*/ 674370 h 1278654"/>
                <a:gd name="connsiteX31" fmla="*/ 5130504 w 5442372"/>
                <a:gd name="connsiteY31" fmla="*/ 665454 h 1278654"/>
                <a:gd name="connsiteX32" fmla="*/ 4274189 w 5442372"/>
                <a:gd name="connsiteY32" fmla="*/ 571278 h 1278654"/>
                <a:gd name="connsiteX33" fmla="*/ 4321777 w 5442372"/>
                <a:gd name="connsiteY33" fmla="*/ 578710 h 1278654"/>
                <a:gd name="connsiteX34" fmla="*/ 3885976 w 5442372"/>
                <a:gd name="connsiteY34" fmla="*/ 696381 h 1278654"/>
                <a:gd name="connsiteX35" fmla="*/ 3839641 w 5442372"/>
                <a:gd name="connsiteY35" fmla="*/ 687711 h 1278654"/>
                <a:gd name="connsiteX36" fmla="*/ 2426436 w 5442372"/>
                <a:gd name="connsiteY36" fmla="*/ 483384 h 1278654"/>
                <a:gd name="connsiteX37" fmla="*/ 2476124 w 5442372"/>
                <a:gd name="connsiteY37" fmla="*/ 493187 h 1278654"/>
                <a:gd name="connsiteX38" fmla="*/ 1923341 w 5442372"/>
                <a:gd name="connsiteY38" fmla="*/ 641459 h 1278654"/>
                <a:gd name="connsiteX39" fmla="*/ 1878622 w 5442372"/>
                <a:gd name="connsiteY39" fmla="*/ 630430 h 1278654"/>
                <a:gd name="connsiteX40" fmla="*/ 4640815 w 5442372"/>
                <a:gd name="connsiteY40" fmla="*/ 472403 h 1278654"/>
                <a:gd name="connsiteX41" fmla="*/ 4689805 w 5442372"/>
                <a:gd name="connsiteY41" fmla="*/ 478741 h 1278654"/>
                <a:gd name="connsiteX42" fmla="*/ 4415963 w 5442372"/>
                <a:gd name="connsiteY42" fmla="*/ 553533 h 1278654"/>
                <a:gd name="connsiteX43" fmla="*/ 4366973 w 5442372"/>
                <a:gd name="connsiteY43" fmla="*/ 547195 h 1278654"/>
                <a:gd name="connsiteX44" fmla="*/ 3562368 w 5442372"/>
                <a:gd name="connsiteY44" fmla="*/ 466910 h 1278654"/>
                <a:gd name="connsiteX45" fmla="*/ 3618672 w 5442372"/>
                <a:gd name="connsiteY45" fmla="*/ 474273 h 1278654"/>
                <a:gd name="connsiteX46" fmla="*/ 3223294 w 5442372"/>
                <a:gd name="connsiteY46" fmla="*/ 581035 h 1278654"/>
                <a:gd name="connsiteX47" fmla="*/ 3169493 w 5442372"/>
                <a:gd name="connsiteY47" fmla="*/ 571218 h 1278654"/>
                <a:gd name="connsiteX48" fmla="*/ 765359 w 5442372"/>
                <a:gd name="connsiteY48" fmla="*/ 406482 h 1278654"/>
                <a:gd name="connsiteX49" fmla="*/ 795251 w 5442372"/>
                <a:gd name="connsiteY49" fmla="*/ 412618 h 1278654"/>
                <a:gd name="connsiteX50" fmla="*/ 399177 w 5442372"/>
                <a:gd name="connsiteY50" fmla="*/ 519384 h 1278654"/>
                <a:gd name="connsiteX51" fmla="*/ 399177 w 5442372"/>
                <a:gd name="connsiteY51" fmla="*/ 520611 h 1278654"/>
                <a:gd name="connsiteX52" fmla="*/ 368039 w 5442372"/>
                <a:gd name="connsiteY52" fmla="*/ 513248 h 1278654"/>
                <a:gd name="connsiteX53" fmla="*/ 3932811 w 5442372"/>
                <a:gd name="connsiteY53" fmla="*/ 368032 h 1278654"/>
                <a:gd name="connsiteX54" fmla="*/ 3986697 w 5442372"/>
                <a:gd name="connsiteY54" fmla="*/ 375522 h 1278654"/>
                <a:gd name="connsiteX55" fmla="*/ 3714760 w 5442372"/>
                <a:gd name="connsiteY55" fmla="*/ 449178 h 1278654"/>
                <a:gd name="connsiteX56" fmla="*/ 3658368 w 5442372"/>
                <a:gd name="connsiteY56" fmla="*/ 441687 h 1278654"/>
                <a:gd name="connsiteX57" fmla="*/ 2874017 w 5442372"/>
                <a:gd name="connsiteY57" fmla="*/ 362541 h 1278654"/>
                <a:gd name="connsiteX58" fmla="*/ 2926547 w 5442372"/>
                <a:gd name="connsiteY58" fmla="*/ 369908 h 1278654"/>
                <a:gd name="connsiteX59" fmla="*/ 2571342 w 5442372"/>
                <a:gd name="connsiteY59" fmla="*/ 465682 h 1278654"/>
                <a:gd name="connsiteX60" fmla="*/ 2521313 w 5442372"/>
                <a:gd name="connsiteY60" fmla="*/ 455859 h 1278654"/>
                <a:gd name="connsiteX61" fmla="*/ 1763002 w 5442372"/>
                <a:gd name="connsiteY61" fmla="*/ 362537 h 1278654"/>
                <a:gd name="connsiteX62" fmla="*/ 1800473 w 5442372"/>
                <a:gd name="connsiteY62" fmla="*/ 368779 h 1278654"/>
                <a:gd name="connsiteX63" fmla="*/ 1323346 w 5442372"/>
                <a:gd name="connsiteY63" fmla="*/ 498617 h 1278654"/>
                <a:gd name="connsiteX64" fmla="*/ 1290871 w 5442372"/>
                <a:gd name="connsiteY64" fmla="*/ 491126 h 1278654"/>
                <a:gd name="connsiteX65" fmla="*/ 366983 w 5442372"/>
                <a:gd name="connsiteY65" fmla="*/ 313102 h 1278654"/>
                <a:gd name="connsiteX66" fmla="*/ 394259 w 5442372"/>
                <a:gd name="connsiteY66" fmla="*/ 318153 h 1278654"/>
                <a:gd name="connsiteX67" fmla="*/ 26036 w 5442372"/>
                <a:gd name="connsiteY67" fmla="*/ 421700 h 1278654"/>
                <a:gd name="connsiteX68" fmla="*/ 0 w 5442372"/>
                <a:gd name="connsiteY68" fmla="*/ 414124 h 1278654"/>
                <a:gd name="connsiteX69" fmla="*/ 1254925 w 5442372"/>
                <a:gd name="connsiteY69" fmla="*/ 274653 h 1278654"/>
                <a:gd name="connsiteX70" fmla="*/ 1289628 w 5442372"/>
                <a:gd name="connsiteY70" fmla="*/ 279636 h 1278654"/>
                <a:gd name="connsiteX71" fmla="*/ 875674 w 5442372"/>
                <a:gd name="connsiteY71" fmla="*/ 394254 h 1278654"/>
                <a:gd name="connsiteX72" fmla="*/ 845929 w 5442372"/>
                <a:gd name="connsiteY72" fmla="*/ 386779 h 1278654"/>
                <a:gd name="connsiteX73" fmla="*/ 3235912 w 5442372"/>
                <a:gd name="connsiteY73" fmla="*/ 263666 h 1278654"/>
                <a:gd name="connsiteX74" fmla="*/ 3289102 w 5442372"/>
                <a:gd name="connsiteY74" fmla="*/ 271157 h 1278654"/>
                <a:gd name="connsiteX75" fmla="*/ 3019439 w 5442372"/>
                <a:gd name="connsiteY75" fmla="*/ 344816 h 1278654"/>
                <a:gd name="connsiteX76" fmla="*/ 2966248 w 5442372"/>
                <a:gd name="connsiteY76" fmla="*/ 337325 h 1278654"/>
                <a:gd name="connsiteX77" fmla="*/ 2168169 w 5442372"/>
                <a:gd name="connsiteY77" fmla="*/ 252676 h 1278654"/>
                <a:gd name="connsiteX78" fmla="*/ 2206953 w 5442372"/>
                <a:gd name="connsiteY78" fmla="*/ 258902 h 1278654"/>
                <a:gd name="connsiteX79" fmla="*/ 1894182 w 5442372"/>
                <a:gd name="connsiteY79" fmla="*/ 344815 h 1278654"/>
                <a:gd name="connsiteX80" fmla="*/ 1856649 w 5442372"/>
                <a:gd name="connsiteY80" fmla="*/ 337344 h 1278654"/>
                <a:gd name="connsiteX81" fmla="*/ 807012 w 5442372"/>
                <a:gd name="connsiteY81" fmla="*/ 192255 h 1278654"/>
                <a:gd name="connsiteX82" fmla="*/ 839203 w 5442372"/>
                <a:gd name="connsiteY82" fmla="*/ 198394 h 1278654"/>
                <a:gd name="connsiteX83" fmla="*/ 478910 w 5442372"/>
                <a:gd name="connsiteY83" fmla="*/ 295393 h 1278654"/>
                <a:gd name="connsiteX84" fmla="*/ 450433 w 5442372"/>
                <a:gd name="connsiteY84" fmla="*/ 289254 h 1278654"/>
                <a:gd name="connsiteX85" fmla="*/ 1626768 w 5442372"/>
                <a:gd name="connsiteY85" fmla="*/ 175777 h 1278654"/>
                <a:gd name="connsiteX86" fmla="*/ 1663144 w 5442372"/>
                <a:gd name="connsiteY86" fmla="*/ 180696 h 1278654"/>
                <a:gd name="connsiteX87" fmla="*/ 1379668 w 5442372"/>
                <a:gd name="connsiteY87" fmla="*/ 256945 h 1278654"/>
                <a:gd name="connsiteX88" fmla="*/ 1345801 w 5442372"/>
                <a:gd name="connsiteY88" fmla="*/ 250796 h 1278654"/>
                <a:gd name="connsiteX89" fmla="*/ 2535076 w 5442372"/>
                <a:gd name="connsiteY89" fmla="*/ 153805 h 1278654"/>
                <a:gd name="connsiteX90" fmla="*/ 2574994 w 5442372"/>
                <a:gd name="connsiteY90" fmla="*/ 160143 h 1278654"/>
                <a:gd name="connsiteX91" fmla="*/ 2303053 w 5442372"/>
                <a:gd name="connsiteY91" fmla="*/ 234935 h 1278654"/>
                <a:gd name="connsiteX92" fmla="*/ 2263135 w 5442372"/>
                <a:gd name="connsiteY92" fmla="*/ 228597 h 1278654"/>
                <a:gd name="connsiteX93" fmla="*/ 1151573 w 5442372"/>
                <a:gd name="connsiteY93" fmla="*/ 98874 h 1278654"/>
                <a:gd name="connsiteX94" fmla="*/ 1185251 w 5442372"/>
                <a:gd name="connsiteY94" fmla="*/ 105283 h 1278654"/>
                <a:gd name="connsiteX95" fmla="*/ 932043 w 5442372"/>
                <a:gd name="connsiteY95" fmla="*/ 174495 h 1278654"/>
                <a:gd name="connsiteX96" fmla="*/ 900860 w 5442372"/>
                <a:gd name="connsiteY96" fmla="*/ 169368 h 1278654"/>
                <a:gd name="connsiteX97" fmla="*/ 1995065 w 5442372"/>
                <a:gd name="connsiteY97" fmla="*/ 71408 h 1278654"/>
                <a:gd name="connsiteX98" fmla="*/ 2031182 w 5442372"/>
                <a:gd name="connsiteY98" fmla="*/ 76558 h 1278654"/>
                <a:gd name="connsiteX99" fmla="*/ 1759687 w 5442372"/>
                <a:gd name="connsiteY99" fmla="*/ 152515 h 1278654"/>
                <a:gd name="connsiteX100" fmla="*/ 1724816 w 5442372"/>
                <a:gd name="connsiteY100" fmla="*/ 147365 h 1278654"/>
                <a:gd name="connsiteX101" fmla="*/ 1519378 w 5442372"/>
                <a:gd name="connsiteY101" fmla="*/ 0 h 1278654"/>
                <a:gd name="connsiteX102" fmla="*/ 1553278 w 5442372"/>
                <a:gd name="connsiteY102" fmla="*/ 5150 h 1278654"/>
                <a:gd name="connsiteX103" fmla="*/ 1279567 w 5442372"/>
                <a:gd name="connsiteY103" fmla="*/ 81111 h 1278654"/>
                <a:gd name="connsiteX104" fmla="*/ 1246923 w 5442372"/>
                <a:gd name="connsiteY104" fmla="*/ 75961 h 127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5442372" h="1278654">
                  <a:moveTo>
                    <a:pt x="3660099" y="1093119"/>
                  </a:moveTo>
                  <a:lnTo>
                    <a:pt x="3717548" y="1106635"/>
                  </a:lnTo>
                  <a:lnTo>
                    <a:pt x="3126818" y="1278654"/>
                  </a:lnTo>
                  <a:lnTo>
                    <a:pt x="3070617" y="1262681"/>
                  </a:lnTo>
                  <a:close/>
                  <a:moveTo>
                    <a:pt x="2963534" y="928327"/>
                  </a:moveTo>
                  <a:lnTo>
                    <a:pt x="3003451" y="937133"/>
                  </a:lnTo>
                  <a:lnTo>
                    <a:pt x="2442128" y="1091861"/>
                  </a:lnTo>
                  <a:lnTo>
                    <a:pt x="2405954" y="1081797"/>
                  </a:lnTo>
                  <a:close/>
                  <a:moveTo>
                    <a:pt x="4494029" y="845930"/>
                  </a:moveTo>
                  <a:lnTo>
                    <a:pt x="4552491" y="857060"/>
                  </a:lnTo>
                  <a:lnTo>
                    <a:pt x="3791244" y="1080896"/>
                  </a:lnTo>
                  <a:lnTo>
                    <a:pt x="3735270" y="1067293"/>
                  </a:lnTo>
                  <a:close/>
                  <a:moveTo>
                    <a:pt x="2376370" y="790995"/>
                  </a:moveTo>
                  <a:lnTo>
                    <a:pt x="2421193" y="802158"/>
                  </a:lnTo>
                  <a:lnTo>
                    <a:pt x="1903235" y="943560"/>
                  </a:lnTo>
                  <a:lnTo>
                    <a:pt x="1862147" y="932396"/>
                  </a:lnTo>
                  <a:close/>
                  <a:moveTo>
                    <a:pt x="3753689" y="714094"/>
                  </a:moveTo>
                  <a:lnTo>
                    <a:pt x="3799942" y="722822"/>
                  </a:lnTo>
                  <a:lnTo>
                    <a:pt x="3088648" y="916092"/>
                  </a:lnTo>
                  <a:lnTo>
                    <a:pt x="3048646" y="906117"/>
                  </a:lnTo>
                  <a:close/>
                  <a:moveTo>
                    <a:pt x="5037538" y="686634"/>
                  </a:moveTo>
                  <a:lnTo>
                    <a:pt x="5096299" y="695252"/>
                  </a:lnTo>
                  <a:lnTo>
                    <a:pt x="4638714" y="828222"/>
                  </a:lnTo>
                  <a:lnTo>
                    <a:pt x="4581203" y="818372"/>
                  </a:lnTo>
                  <a:close/>
                  <a:moveTo>
                    <a:pt x="3078776" y="598744"/>
                  </a:moveTo>
                  <a:lnTo>
                    <a:pt x="3129792" y="607435"/>
                  </a:lnTo>
                  <a:lnTo>
                    <a:pt x="2501431" y="778771"/>
                  </a:lnTo>
                  <a:lnTo>
                    <a:pt x="2455393" y="768839"/>
                  </a:lnTo>
                  <a:close/>
                  <a:moveTo>
                    <a:pt x="5387919" y="587755"/>
                  </a:moveTo>
                  <a:lnTo>
                    <a:pt x="5442372" y="596671"/>
                  </a:lnTo>
                  <a:lnTo>
                    <a:pt x="5187432" y="674370"/>
                  </a:lnTo>
                  <a:lnTo>
                    <a:pt x="5130504" y="665454"/>
                  </a:lnTo>
                  <a:close/>
                  <a:moveTo>
                    <a:pt x="4274189" y="571278"/>
                  </a:moveTo>
                  <a:lnTo>
                    <a:pt x="4321777" y="578710"/>
                  </a:lnTo>
                  <a:lnTo>
                    <a:pt x="3885976" y="696381"/>
                  </a:lnTo>
                  <a:lnTo>
                    <a:pt x="3839641" y="687711"/>
                  </a:lnTo>
                  <a:close/>
                  <a:moveTo>
                    <a:pt x="2426436" y="483384"/>
                  </a:moveTo>
                  <a:lnTo>
                    <a:pt x="2476124" y="493187"/>
                  </a:lnTo>
                  <a:lnTo>
                    <a:pt x="1923341" y="641459"/>
                  </a:lnTo>
                  <a:lnTo>
                    <a:pt x="1878622" y="630430"/>
                  </a:lnTo>
                  <a:close/>
                  <a:moveTo>
                    <a:pt x="4640815" y="472403"/>
                  </a:moveTo>
                  <a:lnTo>
                    <a:pt x="4689805" y="478741"/>
                  </a:lnTo>
                  <a:lnTo>
                    <a:pt x="4415963" y="553533"/>
                  </a:lnTo>
                  <a:lnTo>
                    <a:pt x="4366973" y="547195"/>
                  </a:lnTo>
                  <a:close/>
                  <a:moveTo>
                    <a:pt x="3562368" y="466910"/>
                  </a:moveTo>
                  <a:lnTo>
                    <a:pt x="3618672" y="474273"/>
                  </a:lnTo>
                  <a:lnTo>
                    <a:pt x="3223294" y="581035"/>
                  </a:lnTo>
                  <a:lnTo>
                    <a:pt x="3169493" y="571218"/>
                  </a:lnTo>
                  <a:close/>
                  <a:moveTo>
                    <a:pt x="765359" y="406482"/>
                  </a:moveTo>
                  <a:lnTo>
                    <a:pt x="795251" y="412618"/>
                  </a:lnTo>
                  <a:lnTo>
                    <a:pt x="399177" y="519384"/>
                  </a:lnTo>
                  <a:lnTo>
                    <a:pt x="399177" y="520611"/>
                  </a:lnTo>
                  <a:lnTo>
                    <a:pt x="368039" y="513248"/>
                  </a:lnTo>
                  <a:close/>
                  <a:moveTo>
                    <a:pt x="3932811" y="368032"/>
                  </a:moveTo>
                  <a:lnTo>
                    <a:pt x="3986697" y="375522"/>
                  </a:lnTo>
                  <a:lnTo>
                    <a:pt x="3714760" y="449178"/>
                  </a:lnTo>
                  <a:lnTo>
                    <a:pt x="3658368" y="441687"/>
                  </a:lnTo>
                  <a:close/>
                  <a:moveTo>
                    <a:pt x="2874017" y="362541"/>
                  </a:moveTo>
                  <a:lnTo>
                    <a:pt x="2926547" y="369908"/>
                  </a:lnTo>
                  <a:lnTo>
                    <a:pt x="2571342" y="465682"/>
                  </a:lnTo>
                  <a:lnTo>
                    <a:pt x="2521313" y="455859"/>
                  </a:lnTo>
                  <a:close/>
                  <a:moveTo>
                    <a:pt x="1763002" y="362537"/>
                  </a:moveTo>
                  <a:lnTo>
                    <a:pt x="1800473" y="368779"/>
                  </a:lnTo>
                  <a:lnTo>
                    <a:pt x="1323346" y="498617"/>
                  </a:lnTo>
                  <a:lnTo>
                    <a:pt x="1290871" y="491126"/>
                  </a:lnTo>
                  <a:close/>
                  <a:moveTo>
                    <a:pt x="366983" y="313102"/>
                  </a:moveTo>
                  <a:lnTo>
                    <a:pt x="394259" y="318153"/>
                  </a:lnTo>
                  <a:lnTo>
                    <a:pt x="26036" y="421700"/>
                  </a:lnTo>
                  <a:lnTo>
                    <a:pt x="0" y="414124"/>
                  </a:lnTo>
                  <a:close/>
                  <a:moveTo>
                    <a:pt x="1254925" y="274653"/>
                  </a:moveTo>
                  <a:lnTo>
                    <a:pt x="1289628" y="279636"/>
                  </a:lnTo>
                  <a:lnTo>
                    <a:pt x="875674" y="394254"/>
                  </a:lnTo>
                  <a:lnTo>
                    <a:pt x="845929" y="386779"/>
                  </a:lnTo>
                  <a:close/>
                  <a:moveTo>
                    <a:pt x="3235912" y="263666"/>
                  </a:moveTo>
                  <a:lnTo>
                    <a:pt x="3289102" y="271157"/>
                  </a:lnTo>
                  <a:lnTo>
                    <a:pt x="3019439" y="344816"/>
                  </a:lnTo>
                  <a:lnTo>
                    <a:pt x="2966248" y="337325"/>
                  </a:lnTo>
                  <a:close/>
                  <a:moveTo>
                    <a:pt x="2168169" y="252676"/>
                  </a:moveTo>
                  <a:lnTo>
                    <a:pt x="2206953" y="258902"/>
                  </a:lnTo>
                  <a:lnTo>
                    <a:pt x="1894182" y="344815"/>
                  </a:lnTo>
                  <a:lnTo>
                    <a:pt x="1856649" y="337344"/>
                  </a:lnTo>
                  <a:close/>
                  <a:moveTo>
                    <a:pt x="807012" y="192255"/>
                  </a:moveTo>
                  <a:lnTo>
                    <a:pt x="839203" y="198394"/>
                  </a:lnTo>
                  <a:lnTo>
                    <a:pt x="478910" y="295393"/>
                  </a:lnTo>
                  <a:lnTo>
                    <a:pt x="450433" y="289254"/>
                  </a:lnTo>
                  <a:close/>
                  <a:moveTo>
                    <a:pt x="1626768" y="175777"/>
                  </a:moveTo>
                  <a:lnTo>
                    <a:pt x="1663144" y="180696"/>
                  </a:lnTo>
                  <a:lnTo>
                    <a:pt x="1379668" y="256945"/>
                  </a:lnTo>
                  <a:lnTo>
                    <a:pt x="1345801" y="250796"/>
                  </a:lnTo>
                  <a:close/>
                  <a:moveTo>
                    <a:pt x="2535076" y="153805"/>
                  </a:moveTo>
                  <a:lnTo>
                    <a:pt x="2574994" y="160143"/>
                  </a:lnTo>
                  <a:lnTo>
                    <a:pt x="2303053" y="234935"/>
                  </a:lnTo>
                  <a:lnTo>
                    <a:pt x="2263135" y="228597"/>
                  </a:lnTo>
                  <a:close/>
                  <a:moveTo>
                    <a:pt x="1151573" y="98874"/>
                  </a:moveTo>
                  <a:lnTo>
                    <a:pt x="1185251" y="105283"/>
                  </a:lnTo>
                  <a:lnTo>
                    <a:pt x="932043" y="174495"/>
                  </a:lnTo>
                  <a:lnTo>
                    <a:pt x="900860" y="169368"/>
                  </a:lnTo>
                  <a:close/>
                  <a:moveTo>
                    <a:pt x="1995065" y="71408"/>
                  </a:moveTo>
                  <a:lnTo>
                    <a:pt x="2031182" y="76558"/>
                  </a:lnTo>
                  <a:lnTo>
                    <a:pt x="1759687" y="152515"/>
                  </a:lnTo>
                  <a:lnTo>
                    <a:pt x="1724816" y="147365"/>
                  </a:lnTo>
                  <a:close/>
                  <a:moveTo>
                    <a:pt x="1519378" y="0"/>
                  </a:moveTo>
                  <a:lnTo>
                    <a:pt x="1553278" y="5150"/>
                  </a:lnTo>
                  <a:lnTo>
                    <a:pt x="1279567" y="81111"/>
                  </a:lnTo>
                  <a:lnTo>
                    <a:pt x="1246923" y="75961"/>
                  </a:lnTo>
                  <a:close/>
                </a:path>
              </a:pathLst>
            </a:custGeom>
            <a:solidFill>
              <a:srgbClr val="4274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3" name="Freeform 88">
              <a:extLst>
                <a:ext uri="{FF2B5EF4-FFF2-40B4-BE49-F238E27FC236}">
                  <a16:creationId xmlns:a16="http://schemas.microsoft.com/office/drawing/2014/main" id="{A8FF1814-1722-A945-AB5C-2D91005D6CD4}"/>
                </a:ext>
              </a:extLst>
            </p:cNvPr>
            <p:cNvSpPr>
              <a:spLocks noChangeArrowheads="1"/>
            </p:cNvSpPr>
            <p:nvPr/>
          </p:nvSpPr>
          <p:spPr bwMode="auto">
            <a:xfrm>
              <a:off x="9605284" y="6633285"/>
              <a:ext cx="957474" cy="1384300"/>
            </a:xfrm>
            <a:custGeom>
              <a:avLst/>
              <a:gdLst>
                <a:gd name="T0" fmla="*/ 732 w 733"/>
                <a:gd name="T1" fmla="*/ 0 h 1059"/>
                <a:gd name="T2" fmla="*/ 146 w 733"/>
                <a:gd name="T3" fmla="*/ 24 h 1059"/>
                <a:gd name="T4" fmla="*/ 146 w 733"/>
                <a:gd name="T5" fmla="*/ 24 h 1059"/>
                <a:gd name="T6" fmla="*/ 125 w 733"/>
                <a:gd name="T7" fmla="*/ 38 h 1059"/>
                <a:gd name="T8" fmla="*/ 4 w 733"/>
                <a:gd name="T9" fmla="*/ 319 h 1059"/>
                <a:gd name="T10" fmla="*/ 4 w 733"/>
                <a:gd name="T11" fmla="*/ 319 h 1059"/>
                <a:gd name="T12" fmla="*/ 9 w 733"/>
                <a:gd name="T13" fmla="*/ 345 h 1059"/>
                <a:gd name="T14" fmla="*/ 165 w 733"/>
                <a:gd name="T15" fmla="*/ 501 h 1059"/>
                <a:gd name="T16" fmla="*/ 165 w 733"/>
                <a:gd name="T17" fmla="*/ 501 h 1059"/>
                <a:gd name="T18" fmla="*/ 169 w 733"/>
                <a:gd name="T19" fmla="*/ 528 h 1059"/>
                <a:gd name="T20" fmla="*/ 33 w 733"/>
                <a:gd name="T21" fmla="*/ 818 h 1059"/>
                <a:gd name="T22" fmla="*/ 33 w 733"/>
                <a:gd name="T23" fmla="*/ 818 h 1059"/>
                <a:gd name="T24" fmla="*/ 33 w 733"/>
                <a:gd name="T25" fmla="*/ 839 h 1059"/>
                <a:gd name="T26" fmla="*/ 122 w 733"/>
                <a:gd name="T27" fmla="*/ 1021 h 1059"/>
                <a:gd name="T28" fmla="*/ 122 w 733"/>
                <a:gd name="T29" fmla="*/ 1021 h 1059"/>
                <a:gd name="T30" fmla="*/ 143 w 733"/>
                <a:gd name="T31" fmla="*/ 1034 h 1059"/>
                <a:gd name="T32" fmla="*/ 732 w 733"/>
                <a:gd name="T33" fmla="*/ 1058 h 1059"/>
                <a:gd name="T34" fmla="*/ 732 w 733"/>
                <a:gd name="T35"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3" h="1059">
                  <a:moveTo>
                    <a:pt x="732" y="0"/>
                  </a:moveTo>
                  <a:lnTo>
                    <a:pt x="146" y="24"/>
                  </a:lnTo>
                  <a:lnTo>
                    <a:pt x="146" y="24"/>
                  </a:lnTo>
                  <a:cubicBezTo>
                    <a:pt x="137" y="24"/>
                    <a:pt x="128" y="30"/>
                    <a:pt x="125" y="38"/>
                  </a:cubicBezTo>
                  <a:lnTo>
                    <a:pt x="4" y="319"/>
                  </a:lnTo>
                  <a:lnTo>
                    <a:pt x="4" y="319"/>
                  </a:lnTo>
                  <a:cubicBezTo>
                    <a:pt x="0" y="328"/>
                    <a:pt x="2" y="339"/>
                    <a:pt x="9" y="345"/>
                  </a:cubicBezTo>
                  <a:lnTo>
                    <a:pt x="165" y="501"/>
                  </a:lnTo>
                  <a:lnTo>
                    <a:pt x="165" y="501"/>
                  </a:lnTo>
                  <a:cubicBezTo>
                    <a:pt x="172" y="508"/>
                    <a:pt x="174" y="519"/>
                    <a:pt x="169" y="528"/>
                  </a:cubicBezTo>
                  <a:lnTo>
                    <a:pt x="33" y="818"/>
                  </a:lnTo>
                  <a:lnTo>
                    <a:pt x="33" y="818"/>
                  </a:lnTo>
                  <a:cubicBezTo>
                    <a:pt x="29" y="824"/>
                    <a:pt x="29" y="832"/>
                    <a:pt x="33" y="839"/>
                  </a:cubicBezTo>
                  <a:lnTo>
                    <a:pt x="122" y="1021"/>
                  </a:lnTo>
                  <a:lnTo>
                    <a:pt x="122" y="1021"/>
                  </a:lnTo>
                  <a:cubicBezTo>
                    <a:pt x="125" y="1029"/>
                    <a:pt x="133" y="1034"/>
                    <a:pt x="143" y="1034"/>
                  </a:cubicBezTo>
                  <a:lnTo>
                    <a:pt x="732" y="1058"/>
                  </a:lnTo>
                  <a:lnTo>
                    <a:pt x="732" y="0"/>
                  </a:lnTo>
                </a:path>
              </a:pathLst>
            </a:custGeom>
            <a:gradFill>
              <a:gsLst>
                <a:gs pos="11000">
                  <a:srgbClr val="3E64FC"/>
                </a:gs>
                <a:gs pos="92000">
                  <a:srgbClr val="4388FF"/>
                </a:gs>
              </a:gsLst>
              <a:lin ang="13500000" scaled="0"/>
            </a:gradFill>
            <a:ln>
              <a:noFill/>
            </a:ln>
            <a:effectLst/>
          </p:spPr>
          <p:txBody>
            <a:bodyPr wrap="none" anchor="ctr"/>
            <a:lstStyle/>
            <a:p>
              <a:endParaRPr lang="en-US" dirty="0">
                <a:latin typeface="Poppins" pitchFamily="2" charset="77"/>
              </a:endParaRPr>
            </a:p>
          </p:txBody>
        </p:sp>
        <p:sp>
          <p:nvSpPr>
            <p:cNvPr id="44" name="Freeform 89">
              <a:extLst>
                <a:ext uri="{FF2B5EF4-FFF2-40B4-BE49-F238E27FC236}">
                  <a16:creationId xmlns:a16="http://schemas.microsoft.com/office/drawing/2014/main" id="{F4DB7CC8-AA2F-9A4A-8933-E70EC840A9C6}"/>
                </a:ext>
              </a:extLst>
            </p:cNvPr>
            <p:cNvSpPr>
              <a:spLocks noChangeArrowheads="1"/>
            </p:cNvSpPr>
            <p:nvPr/>
          </p:nvSpPr>
          <p:spPr bwMode="auto">
            <a:xfrm>
              <a:off x="10199378" y="6812092"/>
              <a:ext cx="184573" cy="288396"/>
            </a:xfrm>
            <a:custGeom>
              <a:avLst/>
              <a:gdLst>
                <a:gd name="T0" fmla="*/ 61 w 142"/>
                <a:gd name="T1" fmla="*/ 0 h 219"/>
                <a:gd name="T2" fmla="*/ 61 w 142"/>
                <a:gd name="T3" fmla="*/ 0 h 219"/>
                <a:gd name="T4" fmla="*/ 0 w 142"/>
                <a:gd name="T5" fmla="*/ 38 h 219"/>
                <a:gd name="T6" fmla="*/ 0 w 142"/>
                <a:gd name="T7" fmla="*/ 38 h 219"/>
                <a:gd name="T8" fmla="*/ 21 w 142"/>
                <a:gd name="T9" fmla="*/ 112 h 219"/>
                <a:gd name="T10" fmla="*/ 21 w 142"/>
                <a:gd name="T11" fmla="*/ 112 h 219"/>
                <a:gd name="T12" fmla="*/ 3 w 142"/>
                <a:gd name="T13" fmla="*/ 183 h 219"/>
                <a:gd name="T14" fmla="*/ 3 w 142"/>
                <a:gd name="T15" fmla="*/ 183 h 219"/>
                <a:gd name="T16" fmla="*/ 61 w 142"/>
                <a:gd name="T17" fmla="*/ 218 h 219"/>
                <a:gd name="T18" fmla="*/ 61 w 142"/>
                <a:gd name="T19" fmla="*/ 218 h 219"/>
                <a:gd name="T20" fmla="*/ 141 w 142"/>
                <a:gd name="T21" fmla="*/ 109 h 219"/>
                <a:gd name="T22" fmla="*/ 141 w 142"/>
                <a:gd name="T23" fmla="*/ 109 h 219"/>
                <a:gd name="T24" fmla="*/ 61 w 142"/>
                <a:gd name="T25"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219">
                  <a:moveTo>
                    <a:pt x="61" y="0"/>
                  </a:moveTo>
                  <a:lnTo>
                    <a:pt x="61" y="0"/>
                  </a:lnTo>
                  <a:cubicBezTo>
                    <a:pt x="37" y="0"/>
                    <a:pt x="15" y="15"/>
                    <a:pt x="0" y="38"/>
                  </a:cubicBezTo>
                  <a:lnTo>
                    <a:pt x="0" y="38"/>
                  </a:lnTo>
                  <a:cubicBezTo>
                    <a:pt x="14" y="58"/>
                    <a:pt x="21" y="84"/>
                    <a:pt x="21" y="112"/>
                  </a:cubicBezTo>
                  <a:lnTo>
                    <a:pt x="21" y="112"/>
                  </a:lnTo>
                  <a:cubicBezTo>
                    <a:pt x="21" y="139"/>
                    <a:pt x="14" y="164"/>
                    <a:pt x="3" y="183"/>
                  </a:cubicBezTo>
                  <a:lnTo>
                    <a:pt x="3" y="183"/>
                  </a:lnTo>
                  <a:cubicBezTo>
                    <a:pt x="17" y="204"/>
                    <a:pt x="38" y="218"/>
                    <a:pt x="61" y="218"/>
                  </a:cubicBezTo>
                  <a:lnTo>
                    <a:pt x="61" y="218"/>
                  </a:lnTo>
                  <a:cubicBezTo>
                    <a:pt x="106" y="218"/>
                    <a:pt x="141" y="169"/>
                    <a:pt x="141" y="109"/>
                  </a:cubicBezTo>
                  <a:lnTo>
                    <a:pt x="141" y="109"/>
                  </a:lnTo>
                  <a:cubicBezTo>
                    <a:pt x="141" y="49"/>
                    <a:pt x="106" y="0"/>
                    <a:pt x="61" y="0"/>
                  </a:cubicBezTo>
                </a:path>
              </a:pathLst>
            </a:custGeom>
            <a:solidFill>
              <a:srgbClr val="FCC0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90">
              <a:extLst>
                <a:ext uri="{FF2B5EF4-FFF2-40B4-BE49-F238E27FC236}">
                  <a16:creationId xmlns:a16="http://schemas.microsoft.com/office/drawing/2014/main" id="{0AAE853D-DBB3-6946-B642-95501F78FB3F}"/>
                </a:ext>
              </a:extLst>
            </p:cNvPr>
            <p:cNvSpPr>
              <a:spLocks noChangeArrowheads="1"/>
            </p:cNvSpPr>
            <p:nvPr/>
          </p:nvSpPr>
          <p:spPr bwMode="auto">
            <a:xfrm>
              <a:off x="10020571" y="6817862"/>
              <a:ext cx="184573" cy="282627"/>
            </a:xfrm>
            <a:custGeom>
              <a:avLst/>
              <a:gdLst>
                <a:gd name="T0" fmla="*/ 139 w 143"/>
                <a:gd name="T1" fmla="*/ 34 h 218"/>
                <a:gd name="T2" fmla="*/ 139 w 143"/>
                <a:gd name="T3" fmla="*/ 34 h 218"/>
                <a:gd name="T4" fmla="*/ 80 w 143"/>
                <a:gd name="T5" fmla="*/ 0 h 218"/>
                <a:gd name="T6" fmla="*/ 80 w 143"/>
                <a:gd name="T7" fmla="*/ 0 h 218"/>
                <a:gd name="T8" fmla="*/ 0 w 143"/>
                <a:gd name="T9" fmla="*/ 108 h 218"/>
                <a:gd name="T10" fmla="*/ 0 w 143"/>
                <a:gd name="T11" fmla="*/ 108 h 218"/>
                <a:gd name="T12" fmla="*/ 80 w 143"/>
                <a:gd name="T13" fmla="*/ 217 h 218"/>
                <a:gd name="T14" fmla="*/ 80 w 143"/>
                <a:gd name="T15" fmla="*/ 217 h 218"/>
                <a:gd name="T16" fmla="*/ 142 w 143"/>
                <a:gd name="T17" fmla="*/ 179 h 218"/>
                <a:gd name="T18" fmla="*/ 142 w 143"/>
                <a:gd name="T19" fmla="*/ 179 h 218"/>
                <a:gd name="T20" fmla="*/ 120 w 143"/>
                <a:gd name="T21" fmla="*/ 105 h 218"/>
                <a:gd name="T22" fmla="*/ 120 w 143"/>
                <a:gd name="T23" fmla="*/ 105 h 218"/>
                <a:gd name="T24" fmla="*/ 139 w 143"/>
                <a:gd name="T25" fmla="*/ 34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3" h="218">
                  <a:moveTo>
                    <a:pt x="139" y="34"/>
                  </a:moveTo>
                  <a:lnTo>
                    <a:pt x="139" y="34"/>
                  </a:lnTo>
                  <a:cubicBezTo>
                    <a:pt x="124" y="13"/>
                    <a:pt x="103" y="0"/>
                    <a:pt x="80" y="0"/>
                  </a:cubicBezTo>
                  <a:lnTo>
                    <a:pt x="80" y="0"/>
                  </a:lnTo>
                  <a:cubicBezTo>
                    <a:pt x="36" y="0"/>
                    <a:pt x="0" y="48"/>
                    <a:pt x="0" y="108"/>
                  </a:cubicBezTo>
                  <a:lnTo>
                    <a:pt x="0" y="108"/>
                  </a:lnTo>
                  <a:cubicBezTo>
                    <a:pt x="0" y="169"/>
                    <a:pt x="36" y="217"/>
                    <a:pt x="80" y="217"/>
                  </a:cubicBezTo>
                  <a:lnTo>
                    <a:pt x="80" y="217"/>
                  </a:lnTo>
                  <a:cubicBezTo>
                    <a:pt x="105" y="217"/>
                    <a:pt x="127" y="202"/>
                    <a:pt x="142" y="179"/>
                  </a:cubicBezTo>
                  <a:lnTo>
                    <a:pt x="142" y="179"/>
                  </a:lnTo>
                  <a:cubicBezTo>
                    <a:pt x="128" y="160"/>
                    <a:pt x="120" y="133"/>
                    <a:pt x="120" y="105"/>
                  </a:cubicBezTo>
                  <a:lnTo>
                    <a:pt x="120" y="105"/>
                  </a:lnTo>
                  <a:cubicBezTo>
                    <a:pt x="120" y="78"/>
                    <a:pt x="127" y="53"/>
                    <a:pt x="139" y="34"/>
                  </a:cubicBezTo>
                </a:path>
              </a:pathLst>
            </a:custGeom>
            <a:solidFill>
              <a:srgbClr val="FD4E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91">
              <a:extLst>
                <a:ext uri="{FF2B5EF4-FFF2-40B4-BE49-F238E27FC236}">
                  <a16:creationId xmlns:a16="http://schemas.microsoft.com/office/drawing/2014/main" id="{5EAAB854-B964-D94C-B8E1-9F79BA7BFA9A}"/>
                </a:ext>
              </a:extLst>
            </p:cNvPr>
            <p:cNvSpPr>
              <a:spLocks noChangeArrowheads="1"/>
            </p:cNvSpPr>
            <p:nvPr/>
          </p:nvSpPr>
          <p:spPr bwMode="auto">
            <a:xfrm>
              <a:off x="10176310" y="6864005"/>
              <a:ext cx="51910" cy="190340"/>
            </a:xfrm>
            <a:custGeom>
              <a:avLst/>
              <a:gdLst>
                <a:gd name="T0" fmla="*/ 19 w 41"/>
                <a:gd name="T1" fmla="*/ 0 h 146"/>
                <a:gd name="T2" fmla="*/ 19 w 41"/>
                <a:gd name="T3" fmla="*/ 0 h 146"/>
                <a:gd name="T4" fmla="*/ 0 w 41"/>
                <a:gd name="T5" fmla="*/ 71 h 146"/>
                <a:gd name="T6" fmla="*/ 0 w 41"/>
                <a:gd name="T7" fmla="*/ 71 h 146"/>
                <a:gd name="T8" fmla="*/ 22 w 41"/>
                <a:gd name="T9" fmla="*/ 145 h 146"/>
                <a:gd name="T10" fmla="*/ 22 w 41"/>
                <a:gd name="T11" fmla="*/ 145 h 146"/>
                <a:gd name="T12" fmla="*/ 40 w 41"/>
                <a:gd name="T13" fmla="*/ 74 h 146"/>
                <a:gd name="T14" fmla="*/ 40 w 41"/>
                <a:gd name="T15" fmla="*/ 74 h 146"/>
                <a:gd name="T16" fmla="*/ 19 w 41"/>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146">
                  <a:moveTo>
                    <a:pt x="19" y="0"/>
                  </a:moveTo>
                  <a:lnTo>
                    <a:pt x="19" y="0"/>
                  </a:lnTo>
                  <a:cubicBezTo>
                    <a:pt x="7" y="19"/>
                    <a:pt x="0" y="44"/>
                    <a:pt x="0" y="71"/>
                  </a:cubicBezTo>
                  <a:lnTo>
                    <a:pt x="0" y="71"/>
                  </a:lnTo>
                  <a:cubicBezTo>
                    <a:pt x="0" y="99"/>
                    <a:pt x="8" y="126"/>
                    <a:pt x="22" y="145"/>
                  </a:cubicBezTo>
                  <a:lnTo>
                    <a:pt x="22" y="145"/>
                  </a:lnTo>
                  <a:cubicBezTo>
                    <a:pt x="33" y="126"/>
                    <a:pt x="40" y="101"/>
                    <a:pt x="40" y="74"/>
                  </a:cubicBezTo>
                  <a:lnTo>
                    <a:pt x="40" y="74"/>
                  </a:lnTo>
                  <a:cubicBezTo>
                    <a:pt x="40" y="46"/>
                    <a:pt x="33" y="20"/>
                    <a:pt x="19" y="0"/>
                  </a:cubicBezTo>
                </a:path>
              </a:pathLst>
            </a:custGeom>
            <a:solidFill>
              <a:srgbClr val="E298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46">
              <a:extLst>
                <a:ext uri="{FF2B5EF4-FFF2-40B4-BE49-F238E27FC236}">
                  <a16:creationId xmlns:a16="http://schemas.microsoft.com/office/drawing/2014/main" id="{A79B7C8D-610C-3645-A5B6-E8F502005896}"/>
                </a:ext>
              </a:extLst>
            </p:cNvPr>
            <p:cNvSpPr>
              <a:spLocks noChangeArrowheads="1"/>
            </p:cNvSpPr>
            <p:nvPr/>
          </p:nvSpPr>
          <p:spPr bwMode="auto">
            <a:xfrm>
              <a:off x="9732179" y="7538847"/>
              <a:ext cx="465862" cy="73714"/>
            </a:xfrm>
            <a:custGeom>
              <a:avLst/>
              <a:gdLst>
                <a:gd name="connsiteX0" fmla="*/ 418111 w 443661"/>
                <a:gd name="connsiteY0" fmla="*/ 7262 h 70201"/>
                <a:gd name="connsiteX1" fmla="*/ 405337 w 443661"/>
                <a:gd name="connsiteY1" fmla="*/ 14525 h 70201"/>
                <a:gd name="connsiteX2" fmla="*/ 401504 w 443661"/>
                <a:gd name="connsiteY2" fmla="*/ 36311 h 70201"/>
                <a:gd name="connsiteX3" fmla="*/ 404059 w 443661"/>
                <a:gd name="connsiteY3" fmla="*/ 52046 h 70201"/>
                <a:gd name="connsiteX4" fmla="*/ 416834 w 443661"/>
                <a:gd name="connsiteY4" fmla="*/ 61728 h 70201"/>
                <a:gd name="connsiteX5" fmla="*/ 428331 w 443661"/>
                <a:gd name="connsiteY5" fmla="*/ 56887 h 70201"/>
                <a:gd name="connsiteX6" fmla="*/ 433441 w 443661"/>
                <a:gd name="connsiteY6" fmla="*/ 33890 h 70201"/>
                <a:gd name="connsiteX7" fmla="*/ 429608 w 443661"/>
                <a:gd name="connsiteY7" fmla="*/ 15735 h 70201"/>
                <a:gd name="connsiteX8" fmla="*/ 418111 w 443661"/>
                <a:gd name="connsiteY8" fmla="*/ 7262 h 70201"/>
                <a:gd name="connsiteX9" fmla="*/ 355740 w 443661"/>
                <a:gd name="connsiteY9" fmla="*/ 7262 h 70201"/>
                <a:gd name="connsiteX10" fmla="*/ 343969 w 443661"/>
                <a:gd name="connsiteY10" fmla="*/ 14525 h 70201"/>
                <a:gd name="connsiteX11" fmla="*/ 338737 w 443661"/>
                <a:gd name="connsiteY11" fmla="*/ 36311 h 70201"/>
                <a:gd name="connsiteX12" fmla="*/ 341353 w 443661"/>
                <a:gd name="connsiteY12" fmla="*/ 52046 h 70201"/>
                <a:gd name="connsiteX13" fmla="*/ 355740 w 443661"/>
                <a:gd name="connsiteY13" fmla="*/ 61728 h 70201"/>
                <a:gd name="connsiteX14" fmla="*/ 368818 w 443661"/>
                <a:gd name="connsiteY14" fmla="*/ 56887 h 70201"/>
                <a:gd name="connsiteX15" fmla="*/ 372742 w 443661"/>
                <a:gd name="connsiteY15" fmla="*/ 33890 h 70201"/>
                <a:gd name="connsiteX16" fmla="*/ 368818 w 443661"/>
                <a:gd name="connsiteY16" fmla="*/ 15735 h 70201"/>
                <a:gd name="connsiteX17" fmla="*/ 355740 w 443661"/>
                <a:gd name="connsiteY17" fmla="*/ 7262 h 70201"/>
                <a:gd name="connsiteX18" fmla="*/ 295988 w 443661"/>
                <a:gd name="connsiteY18" fmla="*/ 7262 h 70201"/>
                <a:gd name="connsiteX19" fmla="*/ 283213 w 443661"/>
                <a:gd name="connsiteY19" fmla="*/ 14525 h 70201"/>
                <a:gd name="connsiteX20" fmla="*/ 279381 w 443661"/>
                <a:gd name="connsiteY20" fmla="*/ 36311 h 70201"/>
                <a:gd name="connsiteX21" fmla="*/ 283213 w 443661"/>
                <a:gd name="connsiteY21" fmla="*/ 52046 h 70201"/>
                <a:gd name="connsiteX22" fmla="*/ 295988 w 443661"/>
                <a:gd name="connsiteY22" fmla="*/ 61728 h 70201"/>
                <a:gd name="connsiteX23" fmla="*/ 307485 w 443661"/>
                <a:gd name="connsiteY23" fmla="*/ 56887 h 70201"/>
                <a:gd name="connsiteX24" fmla="*/ 312595 w 443661"/>
                <a:gd name="connsiteY24" fmla="*/ 33890 h 70201"/>
                <a:gd name="connsiteX25" fmla="*/ 310040 w 443661"/>
                <a:gd name="connsiteY25" fmla="*/ 15735 h 70201"/>
                <a:gd name="connsiteX26" fmla="*/ 295988 w 443661"/>
                <a:gd name="connsiteY26" fmla="*/ 7262 h 70201"/>
                <a:gd name="connsiteX27" fmla="*/ 236201 w 443661"/>
                <a:gd name="connsiteY27" fmla="*/ 7262 h 70201"/>
                <a:gd name="connsiteX28" fmla="*/ 224430 w 443661"/>
                <a:gd name="connsiteY28" fmla="*/ 14525 h 70201"/>
                <a:gd name="connsiteX29" fmla="*/ 219198 w 443661"/>
                <a:gd name="connsiteY29" fmla="*/ 36311 h 70201"/>
                <a:gd name="connsiteX30" fmla="*/ 221814 w 443661"/>
                <a:gd name="connsiteY30" fmla="*/ 52046 h 70201"/>
                <a:gd name="connsiteX31" fmla="*/ 236201 w 443661"/>
                <a:gd name="connsiteY31" fmla="*/ 61728 h 70201"/>
                <a:gd name="connsiteX32" fmla="*/ 247971 w 443661"/>
                <a:gd name="connsiteY32" fmla="*/ 56887 h 70201"/>
                <a:gd name="connsiteX33" fmla="*/ 253203 w 443661"/>
                <a:gd name="connsiteY33" fmla="*/ 33890 h 70201"/>
                <a:gd name="connsiteX34" fmla="*/ 249279 w 443661"/>
                <a:gd name="connsiteY34" fmla="*/ 15735 h 70201"/>
                <a:gd name="connsiteX35" fmla="*/ 236201 w 443661"/>
                <a:gd name="connsiteY35" fmla="*/ 7262 h 70201"/>
                <a:gd name="connsiteX36" fmla="*/ 147674 w 443661"/>
                <a:gd name="connsiteY36" fmla="*/ 7262 h 70201"/>
                <a:gd name="connsiteX37" fmla="*/ 134899 w 443661"/>
                <a:gd name="connsiteY37" fmla="*/ 14525 h 70201"/>
                <a:gd name="connsiteX38" fmla="*/ 131067 w 443661"/>
                <a:gd name="connsiteY38" fmla="*/ 36311 h 70201"/>
                <a:gd name="connsiteX39" fmla="*/ 133622 w 443661"/>
                <a:gd name="connsiteY39" fmla="*/ 52046 h 70201"/>
                <a:gd name="connsiteX40" fmla="*/ 147674 w 443661"/>
                <a:gd name="connsiteY40" fmla="*/ 61728 h 70201"/>
                <a:gd name="connsiteX41" fmla="*/ 159171 w 443661"/>
                <a:gd name="connsiteY41" fmla="*/ 56887 h 70201"/>
                <a:gd name="connsiteX42" fmla="*/ 163003 w 443661"/>
                <a:gd name="connsiteY42" fmla="*/ 33890 h 70201"/>
                <a:gd name="connsiteX43" fmla="*/ 160448 w 443661"/>
                <a:gd name="connsiteY43" fmla="*/ 15735 h 70201"/>
                <a:gd name="connsiteX44" fmla="*/ 147674 w 443661"/>
                <a:gd name="connsiteY44" fmla="*/ 7262 h 70201"/>
                <a:gd name="connsiteX45" fmla="*/ 87252 w 443661"/>
                <a:gd name="connsiteY45" fmla="*/ 7262 h 70201"/>
                <a:gd name="connsiteX46" fmla="*/ 74477 w 443661"/>
                <a:gd name="connsiteY46" fmla="*/ 14525 h 70201"/>
                <a:gd name="connsiteX47" fmla="*/ 70645 w 443661"/>
                <a:gd name="connsiteY47" fmla="*/ 36311 h 70201"/>
                <a:gd name="connsiteX48" fmla="*/ 73200 w 443661"/>
                <a:gd name="connsiteY48" fmla="*/ 52046 h 70201"/>
                <a:gd name="connsiteX49" fmla="*/ 85974 w 443661"/>
                <a:gd name="connsiteY49" fmla="*/ 61728 h 70201"/>
                <a:gd name="connsiteX50" fmla="*/ 98749 w 443661"/>
                <a:gd name="connsiteY50" fmla="*/ 56887 h 70201"/>
                <a:gd name="connsiteX51" fmla="*/ 103859 w 443661"/>
                <a:gd name="connsiteY51" fmla="*/ 33890 h 70201"/>
                <a:gd name="connsiteX52" fmla="*/ 100026 w 443661"/>
                <a:gd name="connsiteY52" fmla="*/ 15735 h 70201"/>
                <a:gd name="connsiteX53" fmla="*/ 87252 w 443661"/>
                <a:gd name="connsiteY53" fmla="*/ 7262 h 70201"/>
                <a:gd name="connsiteX54" fmla="*/ 27465 w 443661"/>
                <a:gd name="connsiteY54" fmla="*/ 7262 h 70201"/>
                <a:gd name="connsiteX55" fmla="*/ 14387 w 443661"/>
                <a:gd name="connsiteY55" fmla="*/ 14525 h 70201"/>
                <a:gd name="connsiteX56" fmla="*/ 10463 w 443661"/>
                <a:gd name="connsiteY56" fmla="*/ 36311 h 70201"/>
                <a:gd name="connsiteX57" fmla="*/ 13079 w 443661"/>
                <a:gd name="connsiteY57" fmla="*/ 52046 h 70201"/>
                <a:gd name="connsiteX58" fmla="*/ 26158 w 443661"/>
                <a:gd name="connsiteY58" fmla="*/ 61728 h 70201"/>
                <a:gd name="connsiteX59" fmla="*/ 39236 w 443661"/>
                <a:gd name="connsiteY59" fmla="*/ 56887 h 70201"/>
                <a:gd name="connsiteX60" fmla="*/ 43160 w 443661"/>
                <a:gd name="connsiteY60" fmla="*/ 33890 h 70201"/>
                <a:gd name="connsiteX61" fmla="*/ 40544 w 443661"/>
                <a:gd name="connsiteY61" fmla="*/ 15735 h 70201"/>
                <a:gd name="connsiteX62" fmla="*/ 27465 w 443661"/>
                <a:gd name="connsiteY62" fmla="*/ 7262 h 70201"/>
                <a:gd name="connsiteX63" fmla="*/ 416834 w 443661"/>
                <a:gd name="connsiteY63" fmla="*/ 0 h 70201"/>
                <a:gd name="connsiteX64" fmla="*/ 438551 w 443661"/>
                <a:gd name="connsiteY64" fmla="*/ 10893 h 70201"/>
                <a:gd name="connsiteX65" fmla="*/ 443661 w 443661"/>
                <a:gd name="connsiteY65" fmla="*/ 33890 h 70201"/>
                <a:gd name="connsiteX66" fmla="*/ 438551 w 443661"/>
                <a:gd name="connsiteY66" fmla="*/ 56887 h 70201"/>
                <a:gd name="connsiteX67" fmla="*/ 416834 w 443661"/>
                <a:gd name="connsiteY67" fmla="*/ 70201 h 70201"/>
                <a:gd name="connsiteX68" fmla="*/ 396394 w 443661"/>
                <a:gd name="connsiteY68" fmla="*/ 59308 h 70201"/>
                <a:gd name="connsiteX69" fmla="*/ 390007 w 443661"/>
                <a:gd name="connsiteY69" fmla="*/ 35101 h 70201"/>
                <a:gd name="connsiteX70" fmla="*/ 393839 w 443661"/>
                <a:gd name="connsiteY70" fmla="*/ 15735 h 70201"/>
                <a:gd name="connsiteX71" fmla="*/ 416834 w 443661"/>
                <a:gd name="connsiteY71" fmla="*/ 0 h 70201"/>
                <a:gd name="connsiteX72" fmla="*/ 355740 w 443661"/>
                <a:gd name="connsiteY72" fmla="*/ 0 h 70201"/>
                <a:gd name="connsiteX73" fmla="*/ 377974 w 443661"/>
                <a:gd name="connsiteY73" fmla="*/ 10893 h 70201"/>
                <a:gd name="connsiteX74" fmla="*/ 383205 w 443661"/>
                <a:gd name="connsiteY74" fmla="*/ 33890 h 70201"/>
                <a:gd name="connsiteX75" fmla="*/ 377974 w 443661"/>
                <a:gd name="connsiteY75" fmla="*/ 56887 h 70201"/>
                <a:gd name="connsiteX76" fmla="*/ 355740 w 443661"/>
                <a:gd name="connsiteY76" fmla="*/ 70201 h 70201"/>
                <a:gd name="connsiteX77" fmla="*/ 334814 w 443661"/>
                <a:gd name="connsiteY77" fmla="*/ 59308 h 70201"/>
                <a:gd name="connsiteX78" fmla="*/ 329582 w 443661"/>
                <a:gd name="connsiteY78" fmla="*/ 35101 h 70201"/>
                <a:gd name="connsiteX79" fmla="*/ 332198 w 443661"/>
                <a:gd name="connsiteY79" fmla="*/ 15735 h 70201"/>
                <a:gd name="connsiteX80" fmla="*/ 355740 w 443661"/>
                <a:gd name="connsiteY80" fmla="*/ 0 h 70201"/>
                <a:gd name="connsiteX81" fmla="*/ 295988 w 443661"/>
                <a:gd name="connsiteY81" fmla="*/ 0 h 70201"/>
                <a:gd name="connsiteX82" fmla="*/ 317705 w 443661"/>
                <a:gd name="connsiteY82" fmla="*/ 10893 h 70201"/>
                <a:gd name="connsiteX83" fmla="*/ 322815 w 443661"/>
                <a:gd name="connsiteY83" fmla="*/ 33890 h 70201"/>
                <a:gd name="connsiteX84" fmla="*/ 317705 w 443661"/>
                <a:gd name="connsiteY84" fmla="*/ 56887 h 70201"/>
                <a:gd name="connsiteX85" fmla="*/ 295988 w 443661"/>
                <a:gd name="connsiteY85" fmla="*/ 70201 h 70201"/>
                <a:gd name="connsiteX86" fmla="*/ 275548 w 443661"/>
                <a:gd name="connsiteY86" fmla="*/ 59308 h 70201"/>
                <a:gd name="connsiteX87" fmla="*/ 269161 w 443661"/>
                <a:gd name="connsiteY87" fmla="*/ 35101 h 70201"/>
                <a:gd name="connsiteX88" fmla="*/ 272993 w 443661"/>
                <a:gd name="connsiteY88" fmla="*/ 15735 h 70201"/>
                <a:gd name="connsiteX89" fmla="*/ 295988 w 443661"/>
                <a:gd name="connsiteY89" fmla="*/ 0 h 70201"/>
                <a:gd name="connsiteX90" fmla="*/ 236201 w 443661"/>
                <a:gd name="connsiteY90" fmla="*/ 0 h 70201"/>
                <a:gd name="connsiteX91" fmla="*/ 258434 w 443661"/>
                <a:gd name="connsiteY91" fmla="*/ 10893 h 70201"/>
                <a:gd name="connsiteX92" fmla="*/ 262358 w 443661"/>
                <a:gd name="connsiteY92" fmla="*/ 33890 h 70201"/>
                <a:gd name="connsiteX93" fmla="*/ 259742 w 443661"/>
                <a:gd name="connsiteY93" fmla="*/ 56887 h 70201"/>
                <a:gd name="connsiteX94" fmla="*/ 236201 w 443661"/>
                <a:gd name="connsiteY94" fmla="*/ 70201 h 70201"/>
                <a:gd name="connsiteX95" fmla="*/ 215274 w 443661"/>
                <a:gd name="connsiteY95" fmla="*/ 59308 h 70201"/>
                <a:gd name="connsiteX96" fmla="*/ 208735 w 443661"/>
                <a:gd name="connsiteY96" fmla="*/ 35101 h 70201"/>
                <a:gd name="connsiteX97" fmla="*/ 212659 w 443661"/>
                <a:gd name="connsiteY97" fmla="*/ 15735 h 70201"/>
                <a:gd name="connsiteX98" fmla="*/ 236201 w 443661"/>
                <a:gd name="connsiteY98" fmla="*/ 0 h 70201"/>
                <a:gd name="connsiteX99" fmla="*/ 147674 w 443661"/>
                <a:gd name="connsiteY99" fmla="*/ 0 h 70201"/>
                <a:gd name="connsiteX100" fmla="*/ 169391 w 443661"/>
                <a:gd name="connsiteY100" fmla="*/ 10893 h 70201"/>
                <a:gd name="connsiteX101" fmla="*/ 174501 w 443661"/>
                <a:gd name="connsiteY101" fmla="*/ 33890 h 70201"/>
                <a:gd name="connsiteX102" fmla="*/ 169391 w 443661"/>
                <a:gd name="connsiteY102" fmla="*/ 56887 h 70201"/>
                <a:gd name="connsiteX103" fmla="*/ 147674 w 443661"/>
                <a:gd name="connsiteY103" fmla="*/ 70201 h 70201"/>
                <a:gd name="connsiteX104" fmla="*/ 127234 w 443661"/>
                <a:gd name="connsiteY104" fmla="*/ 59308 h 70201"/>
                <a:gd name="connsiteX105" fmla="*/ 120847 w 443661"/>
                <a:gd name="connsiteY105" fmla="*/ 35101 h 70201"/>
                <a:gd name="connsiteX106" fmla="*/ 124679 w 443661"/>
                <a:gd name="connsiteY106" fmla="*/ 15735 h 70201"/>
                <a:gd name="connsiteX107" fmla="*/ 147674 w 443661"/>
                <a:gd name="connsiteY107" fmla="*/ 0 h 70201"/>
                <a:gd name="connsiteX108" fmla="*/ 87252 w 443661"/>
                <a:gd name="connsiteY108" fmla="*/ 0 h 70201"/>
                <a:gd name="connsiteX109" fmla="*/ 107691 w 443661"/>
                <a:gd name="connsiteY109" fmla="*/ 10893 h 70201"/>
                <a:gd name="connsiteX110" fmla="*/ 114079 w 443661"/>
                <a:gd name="connsiteY110" fmla="*/ 33890 h 70201"/>
                <a:gd name="connsiteX111" fmla="*/ 108969 w 443661"/>
                <a:gd name="connsiteY111" fmla="*/ 56887 h 70201"/>
                <a:gd name="connsiteX112" fmla="*/ 87252 w 443661"/>
                <a:gd name="connsiteY112" fmla="*/ 70201 h 70201"/>
                <a:gd name="connsiteX113" fmla="*/ 65535 w 443661"/>
                <a:gd name="connsiteY113" fmla="*/ 59308 h 70201"/>
                <a:gd name="connsiteX114" fmla="*/ 60425 w 443661"/>
                <a:gd name="connsiteY114" fmla="*/ 35101 h 70201"/>
                <a:gd name="connsiteX115" fmla="*/ 62980 w 443661"/>
                <a:gd name="connsiteY115" fmla="*/ 15735 h 70201"/>
                <a:gd name="connsiteX116" fmla="*/ 87252 w 443661"/>
                <a:gd name="connsiteY116" fmla="*/ 0 h 70201"/>
                <a:gd name="connsiteX117" fmla="*/ 26158 w 443661"/>
                <a:gd name="connsiteY117" fmla="*/ 0 h 70201"/>
                <a:gd name="connsiteX118" fmla="*/ 49699 w 443661"/>
                <a:gd name="connsiteY118" fmla="*/ 10893 h 70201"/>
                <a:gd name="connsiteX119" fmla="*/ 53623 w 443661"/>
                <a:gd name="connsiteY119" fmla="*/ 33890 h 70201"/>
                <a:gd name="connsiteX120" fmla="*/ 49699 w 443661"/>
                <a:gd name="connsiteY120" fmla="*/ 56887 h 70201"/>
                <a:gd name="connsiteX121" fmla="*/ 26158 w 443661"/>
                <a:gd name="connsiteY121" fmla="*/ 70201 h 70201"/>
                <a:gd name="connsiteX122" fmla="*/ 5232 w 443661"/>
                <a:gd name="connsiteY122" fmla="*/ 59308 h 70201"/>
                <a:gd name="connsiteX123" fmla="*/ 0 w 443661"/>
                <a:gd name="connsiteY123" fmla="*/ 35101 h 70201"/>
                <a:gd name="connsiteX124" fmla="*/ 3924 w 443661"/>
                <a:gd name="connsiteY124" fmla="*/ 15735 h 70201"/>
                <a:gd name="connsiteX125" fmla="*/ 26158 w 443661"/>
                <a:gd name="connsiteY125" fmla="*/ 0 h 7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43661" h="70201">
                  <a:moveTo>
                    <a:pt x="418111" y="7262"/>
                  </a:moveTo>
                  <a:cubicBezTo>
                    <a:pt x="411724" y="7262"/>
                    <a:pt x="407892" y="9683"/>
                    <a:pt x="405337" y="14525"/>
                  </a:cubicBezTo>
                  <a:cubicBezTo>
                    <a:pt x="402782" y="19366"/>
                    <a:pt x="401504" y="26628"/>
                    <a:pt x="401504" y="36311"/>
                  </a:cubicBezTo>
                  <a:cubicBezTo>
                    <a:pt x="401504" y="42363"/>
                    <a:pt x="402782" y="48414"/>
                    <a:pt x="404059" y="52046"/>
                  </a:cubicBezTo>
                  <a:cubicBezTo>
                    <a:pt x="405337" y="59308"/>
                    <a:pt x="410446" y="61728"/>
                    <a:pt x="416834" y="61728"/>
                  </a:cubicBezTo>
                  <a:cubicBezTo>
                    <a:pt x="421944" y="61728"/>
                    <a:pt x="425776" y="60518"/>
                    <a:pt x="428331" y="56887"/>
                  </a:cubicBezTo>
                  <a:cubicBezTo>
                    <a:pt x="432163" y="52046"/>
                    <a:pt x="433441" y="44783"/>
                    <a:pt x="433441" y="33890"/>
                  </a:cubicBezTo>
                  <a:cubicBezTo>
                    <a:pt x="433441" y="26628"/>
                    <a:pt x="432163" y="20576"/>
                    <a:pt x="429608" y="15735"/>
                  </a:cubicBezTo>
                  <a:cubicBezTo>
                    <a:pt x="428331" y="9683"/>
                    <a:pt x="424499" y="7262"/>
                    <a:pt x="418111" y="7262"/>
                  </a:cubicBezTo>
                  <a:close/>
                  <a:moveTo>
                    <a:pt x="355740" y="7262"/>
                  </a:moveTo>
                  <a:cubicBezTo>
                    <a:pt x="350508" y="7262"/>
                    <a:pt x="345277" y="9683"/>
                    <a:pt x="343969" y="14525"/>
                  </a:cubicBezTo>
                  <a:cubicBezTo>
                    <a:pt x="341353" y="19366"/>
                    <a:pt x="338737" y="26628"/>
                    <a:pt x="338737" y="36311"/>
                  </a:cubicBezTo>
                  <a:cubicBezTo>
                    <a:pt x="338737" y="42363"/>
                    <a:pt x="340045" y="48414"/>
                    <a:pt x="341353" y="52046"/>
                  </a:cubicBezTo>
                  <a:cubicBezTo>
                    <a:pt x="343969" y="59308"/>
                    <a:pt x="349200" y="61728"/>
                    <a:pt x="355740" y="61728"/>
                  </a:cubicBezTo>
                  <a:cubicBezTo>
                    <a:pt x="360971" y="61728"/>
                    <a:pt x="364895" y="60518"/>
                    <a:pt x="368818" y="56887"/>
                  </a:cubicBezTo>
                  <a:cubicBezTo>
                    <a:pt x="370126" y="52046"/>
                    <a:pt x="372742" y="44783"/>
                    <a:pt x="372742" y="33890"/>
                  </a:cubicBezTo>
                  <a:cubicBezTo>
                    <a:pt x="372742" y="26628"/>
                    <a:pt x="371434" y="20576"/>
                    <a:pt x="368818" y="15735"/>
                  </a:cubicBezTo>
                  <a:cubicBezTo>
                    <a:pt x="366203" y="9683"/>
                    <a:pt x="362279" y="7262"/>
                    <a:pt x="355740" y="7262"/>
                  </a:cubicBezTo>
                  <a:close/>
                  <a:moveTo>
                    <a:pt x="295988" y="7262"/>
                  </a:moveTo>
                  <a:cubicBezTo>
                    <a:pt x="290878" y="7262"/>
                    <a:pt x="287046" y="9683"/>
                    <a:pt x="283213" y="14525"/>
                  </a:cubicBezTo>
                  <a:cubicBezTo>
                    <a:pt x="280658" y="19366"/>
                    <a:pt x="279381" y="26628"/>
                    <a:pt x="279381" y="36311"/>
                  </a:cubicBezTo>
                  <a:cubicBezTo>
                    <a:pt x="279381" y="42363"/>
                    <a:pt x="280658" y="48414"/>
                    <a:pt x="283213" y="52046"/>
                  </a:cubicBezTo>
                  <a:cubicBezTo>
                    <a:pt x="284491" y="59308"/>
                    <a:pt x="289600" y="61728"/>
                    <a:pt x="295988" y="61728"/>
                  </a:cubicBezTo>
                  <a:cubicBezTo>
                    <a:pt x="301098" y="61728"/>
                    <a:pt x="304930" y="60518"/>
                    <a:pt x="307485" y="56887"/>
                  </a:cubicBezTo>
                  <a:cubicBezTo>
                    <a:pt x="311317" y="52046"/>
                    <a:pt x="312595" y="44783"/>
                    <a:pt x="312595" y="33890"/>
                  </a:cubicBezTo>
                  <a:cubicBezTo>
                    <a:pt x="312595" y="26628"/>
                    <a:pt x="311317" y="20576"/>
                    <a:pt x="310040" y="15735"/>
                  </a:cubicBezTo>
                  <a:cubicBezTo>
                    <a:pt x="307485" y="9683"/>
                    <a:pt x="302375" y="7262"/>
                    <a:pt x="295988" y="7262"/>
                  </a:cubicBezTo>
                  <a:close/>
                  <a:moveTo>
                    <a:pt x="236201" y="7262"/>
                  </a:moveTo>
                  <a:cubicBezTo>
                    <a:pt x="230969" y="7262"/>
                    <a:pt x="225737" y="9683"/>
                    <a:pt x="224430" y="14525"/>
                  </a:cubicBezTo>
                  <a:cubicBezTo>
                    <a:pt x="220506" y="19366"/>
                    <a:pt x="219198" y="26628"/>
                    <a:pt x="219198" y="36311"/>
                  </a:cubicBezTo>
                  <a:cubicBezTo>
                    <a:pt x="219198" y="42363"/>
                    <a:pt x="220506" y="48414"/>
                    <a:pt x="221814" y="52046"/>
                  </a:cubicBezTo>
                  <a:cubicBezTo>
                    <a:pt x="224430" y="59308"/>
                    <a:pt x="229661" y="61728"/>
                    <a:pt x="236201" y="61728"/>
                  </a:cubicBezTo>
                  <a:cubicBezTo>
                    <a:pt x="240124" y="61728"/>
                    <a:pt x="245356" y="60518"/>
                    <a:pt x="247971" y="56887"/>
                  </a:cubicBezTo>
                  <a:cubicBezTo>
                    <a:pt x="250587" y="52046"/>
                    <a:pt x="253203" y="44783"/>
                    <a:pt x="253203" y="33890"/>
                  </a:cubicBezTo>
                  <a:cubicBezTo>
                    <a:pt x="253203" y="26628"/>
                    <a:pt x="251895" y="20576"/>
                    <a:pt x="249279" y="15735"/>
                  </a:cubicBezTo>
                  <a:cubicBezTo>
                    <a:pt x="246664" y="9683"/>
                    <a:pt x="242740" y="7262"/>
                    <a:pt x="236201" y="7262"/>
                  </a:cubicBezTo>
                  <a:close/>
                  <a:moveTo>
                    <a:pt x="147674" y="7262"/>
                  </a:moveTo>
                  <a:cubicBezTo>
                    <a:pt x="142564" y="7262"/>
                    <a:pt x="137454" y="9683"/>
                    <a:pt x="134899" y="14525"/>
                  </a:cubicBezTo>
                  <a:cubicBezTo>
                    <a:pt x="133622" y="19366"/>
                    <a:pt x="131067" y="26628"/>
                    <a:pt x="131067" y="36311"/>
                  </a:cubicBezTo>
                  <a:cubicBezTo>
                    <a:pt x="131067" y="42363"/>
                    <a:pt x="132344" y="48414"/>
                    <a:pt x="133622" y="52046"/>
                  </a:cubicBezTo>
                  <a:cubicBezTo>
                    <a:pt x="136177" y="59308"/>
                    <a:pt x="141286" y="61728"/>
                    <a:pt x="147674" y="61728"/>
                  </a:cubicBezTo>
                  <a:cubicBezTo>
                    <a:pt x="152784" y="61728"/>
                    <a:pt x="156616" y="60518"/>
                    <a:pt x="159171" y="56887"/>
                  </a:cubicBezTo>
                  <a:cubicBezTo>
                    <a:pt x="161726" y="52046"/>
                    <a:pt x="163003" y="44783"/>
                    <a:pt x="163003" y="33890"/>
                  </a:cubicBezTo>
                  <a:cubicBezTo>
                    <a:pt x="163003" y="26628"/>
                    <a:pt x="163003" y="20576"/>
                    <a:pt x="160448" y="15735"/>
                  </a:cubicBezTo>
                  <a:cubicBezTo>
                    <a:pt x="157893" y="9683"/>
                    <a:pt x="154061" y="7262"/>
                    <a:pt x="147674" y="7262"/>
                  </a:cubicBezTo>
                  <a:close/>
                  <a:moveTo>
                    <a:pt x="87252" y="7262"/>
                  </a:moveTo>
                  <a:cubicBezTo>
                    <a:pt x="82142" y="7262"/>
                    <a:pt x="77032" y="9683"/>
                    <a:pt x="74477" y="14525"/>
                  </a:cubicBezTo>
                  <a:cubicBezTo>
                    <a:pt x="71922" y="19366"/>
                    <a:pt x="70645" y="26628"/>
                    <a:pt x="70645" y="36311"/>
                  </a:cubicBezTo>
                  <a:cubicBezTo>
                    <a:pt x="70645" y="42363"/>
                    <a:pt x="71922" y="48414"/>
                    <a:pt x="73200" y="52046"/>
                  </a:cubicBezTo>
                  <a:cubicBezTo>
                    <a:pt x="75755" y="59308"/>
                    <a:pt x="79587" y="61728"/>
                    <a:pt x="85974" y="61728"/>
                  </a:cubicBezTo>
                  <a:cubicBezTo>
                    <a:pt x="91084" y="61728"/>
                    <a:pt x="96194" y="60518"/>
                    <a:pt x="98749" y="56887"/>
                  </a:cubicBezTo>
                  <a:cubicBezTo>
                    <a:pt x="102581" y="52046"/>
                    <a:pt x="103859" y="44783"/>
                    <a:pt x="103859" y="33890"/>
                  </a:cubicBezTo>
                  <a:cubicBezTo>
                    <a:pt x="103859" y="26628"/>
                    <a:pt x="102581" y="20576"/>
                    <a:pt x="100026" y="15735"/>
                  </a:cubicBezTo>
                  <a:cubicBezTo>
                    <a:pt x="97471" y="9683"/>
                    <a:pt x="93639" y="7262"/>
                    <a:pt x="87252" y="7262"/>
                  </a:cubicBezTo>
                  <a:close/>
                  <a:moveTo>
                    <a:pt x="27465" y="7262"/>
                  </a:moveTo>
                  <a:cubicBezTo>
                    <a:pt x="20926" y="7262"/>
                    <a:pt x="17002" y="9683"/>
                    <a:pt x="14387" y="14525"/>
                  </a:cubicBezTo>
                  <a:cubicBezTo>
                    <a:pt x="11771" y="19366"/>
                    <a:pt x="10463" y="26628"/>
                    <a:pt x="10463" y="36311"/>
                  </a:cubicBezTo>
                  <a:cubicBezTo>
                    <a:pt x="10463" y="42363"/>
                    <a:pt x="11771" y="48414"/>
                    <a:pt x="13079" y="52046"/>
                  </a:cubicBezTo>
                  <a:cubicBezTo>
                    <a:pt x="15695" y="59308"/>
                    <a:pt x="20926" y="61728"/>
                    <a:pt x="26158" y="61728"/>
                  </a:cubicBezTo>
                  <a:cubicBezTo>
                    <a:pt x="31389" y="61728"/>
                    <a:pt x="35313" y="60518"/>
                    <a:pt x="39236" y="56887"/>
                  </a:cubicBezTo>
                  <a:cubicBezTo>
                    <a:pt x="41852" y="52046"/>
                    <a:pt x="43160" y="44783"/>
                    <a:pt x="43160" y="33890"/>
                  </a:cubicBezTo>
                  <a:cubicBezTo>
                    <a:pt x="43160" y="26628"/>
                    <a:pt x="43160" y="20576"/>
                    <a:pt x="40544" y="15735"/>
                  </a:cubicBezTo>
                  <a:cubicBezTo>
                    <a:pt x="37929" y="9683"/>
                    <a:pt x="34005" y="7262"/>
                    <a:pt x="27465" y="7262"/>
                  </a:cubicBezTo>
                  <a:close/>
                  <a:moveTo>
                    <a:pt x="416834" y="0"/>
                  </a:moveTo>
                  <a:cubicBezTo>
                    <a:pt x="427053" y="0"/>
                    <a:pt x="434718" y="3631"/>
                    <a:pt x="438551" y="10893"/>
                  </a:cubicBezTo>
                  <a:cubicBezTo>
                    <a:pt x="442383" y="16945"/>
                    <a:pt x="443661" y="24207"/>
                    <a:pt x="443661" y="33890"/>
                  </a:cubicBezTo>
                  <a:cubicBezTo>
                    <a:pt x="443661" y="43573"/>
                    <a:pt x="442383" y="50835"/>
                    <a:pt x="438551" y="56887"/>
                  </a:cubicBezTo>
                  <a:cubicBezTo>
                    <a:pt x="434718" y="65359"/>
                    <a:pt x="427053" y="70201"/>
                    <a:pt x="416834" y="70201"/>
                  </a:cubicBezTo>
                  <a:cubicBezTo>
                    <a:pt x="407892" y="70201"/>
                    <a:pt x="400227" y="66570"/>
                    <a:pt x="396394" y="59308"/>
                  </a:cubicBezTo>
                  <a:cubicBezTo>
                    <a:pt x="392562" y="53256"/>
                    <a:pt x="390007" y="45994"/>
                    <a:pt x="390007" y="35101"/>
                  </a:cubicBezTo>
                  <a:cubicBezTo>
                    <a:pt x="390007" y="27838"/>
                    <a:pt x="391284" y="20576"/>
                    <a:pt x="393839" y="15735"/>
                  </a:cubicBezTo>
                  <a:cubicBezTo>
                    <a:pt x="397672" y="4842"/>
                    <a:pt x="405337" y="0"/>
                    <a:pt x="416834" y="0"/>
                  </a:cubicBezTo>
                  <a:close/>
                  <a:moveTo>
                    <a:pt x="355740" y="0"/>
                  </a:moveTo>
                  <a:cubicBezTo>
                    <a:pt x="366203" y="0"/>
                    <a:pt x="372742" y="3631"/>
                    <a:pt x="377974" y="10893"/>
                  </a:cubicBezTo>
                  <a:cubicBezTo>
                    <a:pt x="381897" y="16945"/>
                    <a:pt x="383205" y="24207"/>
                    <a:pt x="383205" y="33890"/>
                  </a:cubicBezTo>
                  <a:cubicBezTo>
                    <a:pt x="383205" y="43573"/>
                    <a:pt x="381897" y="50835"/>
                    <a:pt x="377974" y="56887"/>
                  </a:cubicBezTo>
                  <a:cubicBezTo>
                    <a:pt x="374050" y="65359"/>
                    <a:pt x="366203" y="70201"/>
                    <a:pt x="355740" y="70201"/>
                  </a:cubicBezTo>
                  <a:cubicBezTo>
                    <a:pt x="345277" y="70201"/>
                    <a:pt x="338737" y="66570"/>
                    <a:pt x="334814" y="59308"/>
                  </a:cubicBezTo>
                  <a:cubicBezTo>
                    <a:pt x="330890" y="53256"/>
                    <a:pt x="329582" y="45994"/>
                    <a:pt x="329582" y="35101"/>
                  </a:cubicBezTo>
                  <a:cubicBezTo>
                    <a:pt x="329582" y="27838"/>
                    <a:pt x="329582" y="20576"/>
                    <a:pt x="332198" y="15735"/>
                  </a:cubicBezTo>
                  <a:cubicBezTo>
                    <a:pt x="336121" y="4842"/>
                    <a:pt x="343969" y="0"/>
                    <a:pt x="355740" y="0"/>
                  </a:cubicBezTo>
                  <a:close/>
                  <a:moveTo>
                    <a:pt x="295988" y="0"/>
                  </a:moveTo>
                  <a:cubicBezTo>
                    <a:pt x="306207" y="0"/>
                    <a:pt x="312595" y="3631"/>
                    <a:pt x="317705" y="10893"/>
                  </a:cubicBezTo>
                  <a:cubicBezTo>
                    <a:pt x="321537" y="16945"/>
                    <a:pt x="322815" y="24207"/>
                    <a:pt x="322815" y="33890"/>
                  </a:cubicBezTo>
                  <a:cubicBezTo>
                    <a:pt x="322815" y="43573"/>
                    <a:pt x="321537" y="50835"/>
                    <a:pt x="317705" y="56887"/>
                  </a:cubicBezTo>
                  <a:cubicBezTo>
                    <a:pt x="312595" y="65359"/>
                    <a:pt x="306207" y="70201"/>
                    <a:pt x="295988" y="70201"/>
                  </a:cubicBezTo>
                  <a:cubicBezTo>
                    <a:pt x="287046" y="70201"/>
                    <a:pt x="279381" y="66570"/>
                    <a:pt x="275548" y="59308"/>
                  </a:cubicBezTo>
                  <a:cubicBezTo>
                    <a:pt x="270438" y="53256"/>
                    <a:pt x="269161" y="45994"/>
                    <a:pt x="269161" y="35101"/>
                  </a:cubicBezTo>
                  <a:cubicBezTo>
                    <a:pt x="269161" y="27838"/>
                    <a:pt x="270438" y="20576"/>
                    <a:pt x="272993" y="15735"/>
                  </a:cubicBezTo>
                  <a:cubicBezTo>
                    <a:pt x="276826" y="4842"/>
                    <a:pt x="284491" y="0"/>
                    <a:pt x="295988" y="0"/>
                  </a:cubicBezTo>
                  <a:close/>
                  <a:moveTo>
                    <a:pt x="236201" y="0"/>
                  </a:moveTo>
                  <a:cubicBezTo>
                    <a:pt x="246664" y="0"/>
                    <a:pt x="253203" y="3631"/>
                    <a:pt x="258434" y="10893"/>
                  </a:cubicBezTo>
                  <a:cubicBezTo>
                    <a:pt x="261050" y="16945"/>
                    <a:pt x="262358" y="24207"/>
                    <a:pt x="262358" y="33890"/>
                  </a:cubicBezTo>
                  <a:cubicBezTo>
                    <a:pt x="262358" y="43573"/>
                    <a:pt x="261050" y="50835"/>
                    <a:pt x="259742" y="56887"/>
                  </a:cubicBezTo>
                  <a:cubicBezTo>
                    <a:pt x="254511" y="65359"/>
                    <a:pt x="246664" y="70201"/>
                    <a:pt x="236201" y="70201"/>
                  </a:cubicBezTo>
                  <a:cubicBezTo>
                    <a:pt x="225737" y="70201"/>
                    <a:pt x="219198" y="66570"/>
                    <a:pt x="215274" y="59308"/>
                  </a:cubicBezTo>
                  <a:cubicBezTo>
                    <a:pt x="211351" y="53256"/>
                    <a:pt x="208735" y="45994"/>
                    <a:pt x="208735" y="35101"/>
                  </a:cubicBezTo>
                  <a:cubicBezTo>
                    <a:pt x="208735" y="27838"/>
                    <a:pt x="210043" y="20576"/>
                    <a:pt x="212659" y="15735"/>
                  </a:cubicBezTo>
                  <a:cubicBezTo>
                    <a:pt x="216582" y="4842"/>
                    <a:pt x="224430" y="0"/>
                    <a:pt x="236201" y="0"/>
                  </a:cubicBezTo>
                  <a:close/>
                  <a:moveTo>
                    <a:pt x="147674" y="0"/>
                  </a:moveTo>
                  <a:cubicBezTo>
                    <a:pt x="156616" y="0"/>
                    <a:pt x="164281" y="3631"/>
                    <a:pt x="169391" y="10893"/>
                  </a:cubicBezTo>
                  <a:cubicBezTo>
                    <a:pt x="171946" y="16945"/>
                    <a:pt x="174501" y="24207"/>
                    <a:pt x="174501" y="33890"/>
                  </a:cubicBezTo>
                  <a:cubicBezTo>
                    <a:pt x="174501" y="43573"/>
                    <a:pt x="173223" y="50835"/>
                    <a:pt x="169391" y="56887"/>
                  </a:cubicBezTo>
                  <a:cubicBezTo>
                    <a:pt x="165558" y="65359"/>
                    <a:pt x="156616" y="70201"/>
                    <a:pt x="147674" y="70201"/>
                  </a:cubicBezTo>
                  <a:cubicBezTo>
                    <a:pt x="137454" y="70201"/>
                    <a:pt x="131067" y="66570"/>
                    <a:pt x="127234" y="59308"/>
                  </a:cubicBezTo>
                  <a:cubicBezTo>
                    <a:pt x="123402" y="53256"/>
                    <a:pt x="120847" y="45994"/>
                    <a:pt x="120847" y="35101"/>
                  </a:cubicBezTo>
                  <a:cubicBezTo>
                    <a:pt x="120847" y="27838"/>
                    <a:pt x="122124" y="20576"/>
                    <a:pt x="124679" y="15735"/>
                  </a:cubicBezTo>
                  <a:cubicBezTo>
                    <a:pt x="128512" y="4842"/>
                    <a:pt x="136177" y="0"/>
                    <a:pt x="147674" y="0"/>
                  </a:cubicBezTo>
                  <a:close/>
                  <a:moveTo>
                    <a:pt x="87252" y="0"/>
                  </a:moveTo>
                  <a:cubicBezTo>
                    <a:pt x="96194" y="0"/>
                    <a:pt x="103859" y="3631"/>
                    <a:pt x="107691" y="10893"/>
                  </a:cubicBezTo>
                  <a:cubicBezTo>
                    <a:pt x="111524" y="16945"/>
                    <a:pt x="114079" y="24207"/>
                    <a:pt x="114079" y="33890"/>
                  </a:cubicBezTo>
                  <a:cubicBezTo>
                    <a:pt x="114079" y="43573"/>
                    <a:pt x="111524" y="50835"/>
                    <a:pt x="108969" y="56887"/>
                  </a:cubicBezTo>
                  <a:cubicBezTo>
                    <a:pt x="103859" y="65359"/>
                    <a:pt x="97471" y="70201"/>
                    <a:pt x="87252" y="70201"/>
                  </a:cubicBezTo>
                  <a:cubicBezTo>
                    <a:pt x="77032" y="70201"/>
                    <a:pt x="70645" y="66570"/>
                    <a:pt x="65535" y="59308"/>
                  </a:cubicBezTo>
                  <a:cubicBezTo>
                    <a:pt x="61702" y="53256"/>
                    <a:pt x="60425" y="45994"/>
                    <a:pt x="60425" y="35101"/>
                  </a:cubicBezTo>
                  <a:cubicBezTo>
                    <a:pt x="60425" y="27838"/>
                    <a:pt x="61702" y="20576"/>
                    <a:pt x="62980" y="15735"/>
                  </a:cubicBezTo>
                  <a:cubicBezTo>
                    <a:pt x="68090" y="4842"/>
                    <a:pt x="75755" y="0"/>
                    <a:pt x="87252" y="0"/>
                  </a:cubicBezTo>
                  <a:close/>
                  <a:moveTo>
                    <a:pt x="26158" y="0"/>
                  </a:moveTo>
                  <a:cubicBezTo>
                    <a:pt x="37929" y="0"/>
                    <a:pt x="44468" y="3631"/>
                    <a:pt x="49699" y="10893"/>
                  </a:cubicBezTo>
                  <a:cubicBezTo>
                    <a:pt x="52315" y="16945"/>
                    <a:pt x="53623" y="24207"/>
                    <a:pt x="53623" y="33890"/>
                  </a:cubicBezTo>
                  <a:cubicBezTo>
                    <a:pt x="53623" y="43573"/>
                    <a:pt x="52315" y="50835"/>
                    <a:pt x="49699" y="56887"/>
                  </a:cubicBezTo>
                  <a:cubicBezTo>
                    <a:pt x="45776" y="65359"/>
                    <a:pt x="37929" y="70201"/>
                    <a:pt x="26158" y="70201"/>
                  </a:cubicBezTo>
                  <a:cubicBezTo>
                    <a:pt x="17002" y="70201"/>
                    <a:pt x="10463" y="66570"/>
                    <a:pt x="5232" y="59308"/>
                  </a:cubicBezTo>
                  <a:cubicBezTo>
                    <a:pt x="2616" y="53256"/>
                    <a:pt x="0" y="45994"/>
                    <a:pt x="0" y="35101"/>
                  </a:cubicBezTo>
                  <a:cubicBezTo>
                    <a:pt x="0" y="27838"/>
                    <a:pt x="1308" y="20576"/>
                    <a:pt x="3924" y="15735"/>
                  </a:cubicBezTo>
                  <a:cubicBezTo>
                    <a:pt x="7847" y="4842"/>
                    <a:pt x="15695" y="0"/>
                    <a:pt x="26158"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8" name="Freeform 47">
              <a:extLst>
                <a:ext uri="{FF2B5EF4-FFF2-40B4-BE49-F238E27FC236}">
                  <a16:creationId xmlns:a16="http://schemas.microsoft.com/office/drawing/2014/main" id="{DD98238D-6EC0-8F4D-8E5E-765C1213153D}"/>
                </a:ext>
              </a:extLst>
            </p:cNvPr>
            <p:cNvSpPr>
              <a:spLocks noChangeArrowheads="1"/>
            </p:cNvSpPr>
            <p:nvPr/>
          </p:nvSpPr>
          <p:spPr bwMode="auto">
            <a:xfrm>
              <a:off x="9686031" y="7717656"/>
              <a:ext cx="200600" cy="79402"/>
            </a:xfrm>
            <a:custGeom>
              <a:avLst/>
              <a:gdLst>
                <a:gd name="connsiteX0" fmla="*/ 152812 w 191040"/>
                <a:gd name="connsiteY0" fmla="*/ 41555 h 75618"/>
                <a:gd name="connsiteX1" fmla="*/ 147818 w 191040"/>
                <a:gd name="connsiteY1" fmla="*/ 43944 h 75618"/>
                <a:gd name="connsiteX2" fmla="*/ 142825 w 191040"/>
                <a:gd name="connsiteY2" fmla="*/ 45138 h 75618"/>
                <a:gd name="connsiteX3" fmla="*/ 137831 w 191040"/>
                <a:gd name="connsiteY3" fmla="*/ 45138 h 75618"/>
                <a:gd name="connsiteX4" fmla="*/ 129092 w 191040"/>
                <a:gd name="connsiteY4" fmla="*/ 47526 h 75618"/>
                <a:gd name="connsiteX5" fmla="*/ 125346 w 191040"/>
                <a:gd name="connsiteY5" fmla="*/ 54691 h 75618"/>
                <a:gd name="connsiteX6" fmla="*/ 129092 w 191040"/>
                <a:gd name="connsiteY6" fmla="*/ 60662 h 75618"/>
                <a:gd name="connsiteX7" fmla="*/ 135334 w 191040"/>
                <a:gd name="connsiteY7" fmla="*/ 63050 h 75618"/>
                <a:gd name="connsiteX8" fmla="*/ 145321 w 191040"/>
                <a:gd name="connsiteY8" fmla="*/ 60662 h 75618"/>
                <a:gd name="connsiteX9" fmla="*/ 152812 w 191040"/>
                <a:gd name="connsiteY9" fmla="*/ 49915 h 75618"/>
                <a:gd name="connsiteX10" fmla="*/ 140328 w 191040"/>
                <a:gd name="connsiteY10" fmla="*/ 16478 h 75618"/>
                <a:gd name="connsiteX11" fmla="*/ 156557 w 191040"/>
                <a:gd name="connsiteY11" fmla="*/ 18867 h 75618"/>
                <a:gd name="connsiteX12" fmla="*/ 161551 w 191040"/>
                <a:gd name="connsiteY12" fmla="*/ 30808 h 75618"/>
                <a:gd name="connsiteX13" fmla="*/ 161551 w 191040"/>
                <a:gd name="connsiteY13" fmla="*/ 58274 h 75618"/>
                <a:gd name="connsiteX14" fmla="*/ 162799 w 191040"/>
                <a:gd name="connsiteY14" fmla="*/ 60662 h 75618"/>
                <a:gd name="connsiteX15" fmla="*/ 165296 w 191040"/>
                <a:gd name="connsiteY15" fmla="*/ 61856 h 75618"/>
                <a:gd name="connsiteX16" fmla="*/ 166545 w 191040"/>
                <a:gd name="connsiteY16" fmla="*/ 61856 h 75618"/>
                <a:gd name="connsiteX17" fmla="*/ 169042 w 191040"/>
                <a:gd name="connsiteY17" fmla="*/ 61856 h 75618"/>
                <a:gd name="connsiteX18" fmla="*/ 169042 w 191040"/>
                <a:gd name="connsiteY18" fmla="*/ 67827 h 75618"/>
                <a:gd name="connsiteX19" fmla="*/ 165296 w 191040"/>
                <a:gd name="connsiteY19" fmla="*/ 69021 h 75618"/>
                <a:gd name="connsiteX20" fmla="*/ 161551 w 191040"/>
                <a:gd name="connsiteY20" fmla="*/ 69021 h 75618"/>
                <a:gd name="connsiteX21" fmla="*/ 155309 w 191040"/>
                <a:gd name="connsiteY21" fmla="*/ 65438 h 75618"/>
                <a:gd name="connsiteX22" fmla="*/ 154060 w 191040"/>
                <a:gd name="connsiteY22" fmla="*/ 60662 h 75618"/>
                <a:gd name="connsiteX23" fmla="*/ 145321 w 191040"/>
                <a:gd name="connsiteY23" fmla="*/ 66633 h 75618"/>
                <a:gd name="connsiteX24" fmla="*/ 132837 w 191040"/>
                <a:gd name="connsiteY24" fmla="*/ 70215 h 75618"/>
                <a:gd name="connsiteX25" fmla="*/ 120353 w 191040"/>
                <a:gd name="connsiteY25" fmla="*/ 65438 h 75618"/>
                <a:gd name="connsiteX26" fmla="*/ 115359 w 191040"/>
                <a:gd name="connsiteY26" fmla="*/ 54691 h 75618"/>
                <a:gd name="connsiteX27" fmla="*/ 120353 w 191040"/>
                <a:gd name="connsiteY27" fmla="*/ 43944 h 75618"/>
                <a:gd name="connsiteX28" fmla="*/ 132837 w 191040"/>
                <a:gd name="connsiteY28" fmla="*/ 39167 h 75618"/>
                <a:gd name="connsiteX29" fmla="*/ 147818 w 191040"/>
                <a:gd name="connsiteY29" fmla="*/ 36779 h 75618"/>
                <a:gd name="connsiteX30" fmla="*/ 152812 w 191040"/>
                <a:gd name="connsiteY30" fmla="*/ 34391 h 75618"/>
                <a:gd name="connsiteX31" fmla="*/ 152812 w 191040"/>
                <a:gd name="connsiteY31" fmla="*/ 32002 h 75618"/>
                <a:gd name="connsiteX32" fmla="*/ 150315 w 191040"/>
                <a:gd name="connsiteY32" fmla="*/ 24837 h 75618"/>
                <a:gd name="connsiteX33" fmla="*/ 140328 w 191040"/>
                <a:gd name="connsiteY33" fmla="*/ 23643 h 75618"/>
                <a:gd name="connsiteX34" fmla="*/ 129092 w 191040"/>
                <a:gd name="connsiteY34" fmla="*/ 26031 h 75618"/>
                <a:gd name="connsiteX35" fmla="*/ 126595 w 191040"/>
                <a:gd name="connsiteY35" fmla="*/ 32002 h 75618"/>
                <a:gd name="connsiteX36" fmla="*/ 117856 w 191040"/>
                <a:gd name="connsiteY36" fmla="*/ 32002 h 75618"/>
                <a:gd name="connsiteX37" fmla="*/ 124098 w 191040"/>
                <a:gd name="connsiteY37" fmla="*/ 20061 h 75618"/>
                <a:gd name="connsiteX38" fmla="*/ 140328 w 191040"/>
                <a:gd name="connsiteY38" fmla="*/ 16478 h 75618"/>
                <a:gd name="connsiteX39" fmla="*/ 24086 w 191040"/>
                <a:gd name="connsiteY39" fmla="*/ 16478 h 75618"/>
                <a:gd name="connsiteX40" fmla="*/ 43101 w 191040"/>
                <a:gd name="connsiteY40" fmla="*/ 25478 h 75618"/>
                <a:gd name="connsiteX41" fmla="*/ 45636 w 191040"/>
                <a:gd name="connsiteY41" fmla="*/ 34477 h 75618"/>
                <a:gd name="connsiteX42" fmla="*/ 36762 w 191040"/>
                <a:gd name="connsiteY42" fmla="*/ 34477 h 75618"/>
                <a:gd name="connsiteX43" fmla="*/ 34227 w 191040"/>
                <a:gd name="connsiteY43" fmla="*/ 28049 h 75618"/>
                <a:gd name="connsiteX44" fmla="*/ 22818 w 191040"/>
                <a:gd name="connsiteY44" fmla="*/ 25478 h 75618"/>
                <a:gd name="connsiteX45" fmla="*/ 13944 w 191040"/>
                <a:gd name="connsiteY45" fmla="*/ 26763 h 75618"/>
                <a:gd name="connsiteX46" fmla="*/ 11409 w 191040"/>
                <a:gd name="connsiteY46" fmla="*/ 33192 h 75618"/>
                <a:gd name="connsiteX47" fmla="*/ 15212 w 191040"/>
                <a:gd name="connsiteY47" fmla="*/ 38334 h 75618"/>
                <a:gd name="connsiteX48" fmla="*/ 21550 w 191040"/>
                <a:gd name="connsiteY48" fmla="*/ 40905 h 75618"/>
                <a:gd name="connsiteX49" fmla="*/ 27889 w 191040"/>
                <a:gd name="connsiteY49" fmla="*/ 40905 h 75618"/>
                <a:gd name="connsiteX50" fmla="*/ 43101 w 191040"/>
                <a:gd name="connsiteY50" fmla="*/ 46048 h 75618"/>
                <a:gd name="connsiteX51" fmla="*/ 48171 w 191040"/>
                <a:gd name="connsiteY51" fmla="*/ 56333 h 75618"/>
                <a:gd name="connsiteX52" fmla="*/ 43101 w 191040"/>
                <a:gd name="connsiteY52" fmla="*/ 69189 h 75618"/>
                <a:gd name="connsiteX53" fmla="*/ 24086 w 191040"/>
                <a:gd name="connsiteY53" fmla="*/ 75618 h 75618"/>
                <a:gd name="connsiteX54" fmla="*/ 6338 w 191040"/>
                <a:gd name="connsiteY54" fmla="*/ 69189 h 75618"/>
                <a:gd name="connsiteX55" fmla="*/ 0 w 191040"/>
                <a:gd name="connsiteY55" fmla="*/ 56333 h 75618"/>
                <a:gd name="connsiteX56" fmla="*/ 8874 w 191040"/>
                <a:gd name="connsiteY56" fmla="*/ 56333 h 75618"/>
                <a:gd name="connsiteX57" fmla="*/ 11409 w 191040"/>
                <a:gd name="connsiteY57" fmla="*/ 62761 h 75618"/>
                <a:gd name="connsiteX58" fmla="*/ 24086 w 191040"/>
                <a:gd name="connsiteY58" fmla="*/ 67904 h 75618"/>
                <a:gd name="connsiteX59" fmla="*/ 34227 w 191040"/>
                <a:gd name="connsiteY59" fmla="*/ 65333 h 75618"/>
                <a:gd name="connsiteX60" fmla="*/ 38030 w 191040"/>
                <a:gd name="connsiteY60" fmla="*/ 58904 h 75618"/>
                <a:gd name="connsiteX61" fmla="*/ 35495 w 191040"/>
                <a:gd name="connsiteY61" fmla="*/ 53762 h 75618"/>
                <a:gd name="connsiteX62" fmla="*/ 26621 w 191040"/>
                <a:gd name="connsiteY62" fmla="*/ 51190 h 75618"/>
                <a:gd name="connsiteX63" fmla="*/ 19015 w 191040"/>
                <a:gd name="connsiteY63" fmla="*/ 48619 h 75618"/>
                <a:gd name="connsiteX64" fmla="*/ 7606 w 191040"/>
                <a:gd name="connsiteY64" fmla="*/ 44762 h 75618"/>
                <a:gd name="connsiteX65" fmla="*/ 1268 w 191040"/>
                <a:gd name="connsiteY65" fmla="*/ 34477 h 75618"/>
                <a:gd name="connsiteX66" fmla="*/ 7606 w 191040"/>
                <a:gd name="connsiteY66" fmla="*/ 21621 h 75618"/>
                <a:gd name="connsiteX67" fmla="*/ 24086 w 191040"/>
                <a:gd name="connsiteY67" fmla="*/ 16478 h 75618"/>
                <a:gd name="connsiteX68" fmla="*/ 181275 w 191040"/>
                <a:gd name="connsiteY68" fmla="*/ 0 h 75618"/>
                <a:gd name="connsiteX69" fmla="*/ 191040 w 191040"/>
                <a:gd name="connsiteY69" fmla="*/ 0 h 75618"/>
                <a:gd name="connsiteX70" fmla="*/ 191040 w 191040"/>
                <a:gd name="connsiteY70" fmla="*/ 70198 h 75618"/>
                <a:gd name="connsiteX71" fmla="*/ 181275 w 191040"/>
                <a:gd name="connsiteY71" fmla="*/ 70198 h 75618"/>
                <a:gd name="connsiteX72" fmla="*/ 60428 w 191040"/>
                <a:gd name="connsiteY72" fmla="*/ 0 h 75618"/>
                <a:gd name="connsiteX73" fmla="*/ 69535 w 191040"/>
                <a:gd name="connsiteY73" fmla="*/ 0 h 75618"/>
                <a:gd name="connsiteX74" fmla="*/ 69535 w 191040"/>
                <a:gd name="connsiteY74" fmla="*/ 26627 h 75618"/>
                <a:gd name="connsiteX75" fmla="*/ 76039 w 191040"/>
                <a:gd name="connsiteY75" fmla="*/ 20575 h 75618"/>
                <a:gd name="connsiteX76" fmla="*/ 89049 w 191040"/>
                <a:gd name="connsiteY76" fmla="*/ 18155 h 75618"/>
                <a:gd name="connsiteX77" fmla="*/ 105961 w 191040"/>
                <a:gd name="connsiteY77" fmla="*/ 25417 h 75618"/>
                <a:gd name="connsiteX78" fmla="*/ 108563 w 191040"/>
                <a:gd name="connsiteY78" fmla="*/ 37520 h 75618"/>
                <a:gd name="connsiteX79" fmla="*/ 108563 w 191040"/>
                <a:gd name="connsiteY79" fmla="*/ 70198 h 75618"/>
                <a:gd name="connsiteX80" fmla="*/ 98155 w 191040"/>
                <a:gd name="connsiteY80" fmla="*/ 70198 h 75618"/>
                <a:gd name="connsiteX81" fmla="*/ 98155 w 191040"/>
                <a:gd name="connsiteY81" fmla="*/ 38730 h 75618"/>
                <a:gd name="connsiteX82" fmla="*/ 96855 w 191040"/>
                <a:gd name="connsiteY82" fmla="*/ 30258 h 75618"/>
                <a:gd name="connsiteX83" fmla="*/ 86447 w 191040"/>
                <a:gd name="connsiteY83" fmla="*/ 25417 h 75618"/>
                <a:gd name="connsiteX84" fmla="*/ 74738 w 191040"/>
                <a:gd name="connsiteY84" fmla="*/ 29048 h 75618"/>
                <a:gd name="connsiteX85" fmla="*/ 69535 w 191040"/>
                <a:gd name="connsiteY85" fmla="*/ 43571 h 75618"/>
                <a:gd name="connsiteX86" fmla="*/ 69535 w 191040"/>
                <a:gd name="connsiteY86" fmla="*/ 70198 h 75618"/>
                <a:gd name="connsiteX87" fmla="*/ 60428 w 191040"/>
                <a:gd name="connsiteY87" fmla="*/ 70198 h 75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91040" h="75618">
                  <a:moveTo>
                    <a:pt x="152812" y="41555"/>
                  </a:moveTo>
                  <a:cubicBezTo>
                    <a:pt x="151564" y="42750"/>
                    <a:pt x="150315" y="43944"/>
                    <a:pt x="147818" y="43944"/>
                  </a:cubicBezTo>
                  <a:cubicBezTo>
                    <a:pt x="146570" y="43944"/>
                    <a:pt x="144073" y="43944"/>
                    <a:pt x="142825" y="45138"/>
                  </a:cubicBezTo>
                  <a:lnTo>
                    <a:pt x="137831" y="45138"/>
                  </a:lnTo>
                  <a:cubicBezTo>
                    <a:pt x="134085" y="45138"/>
                    <a:pt x="131589" y="46332"/>
                    <a:pt x="129092" y="47526"/>
                  </a:cubicBezTo>
                  <a:cubicBezTo>
                    <a:pt x="126595" y="48720"/>
                    <a:pt x="125346" y="51109"/>
                    <a:pt x="125346" y="54691"/>
                  </a:cubicBezTo>
                  <a:cubicBezTo>
                    <a:pt x="125346" y="57079"/>
                    <a:pt x="126595" y="58274"/>
                    <a:pt x="129092" y="60662"/>
                  </a:cubicBezTo>
                  <a:cubicBezTo>
                    <a:pt x="130340" y="61856"/>
                    <a:pt x="131589" y="63050"/>
                    <a:pt x="135334" y="63050"/>
                  </a:cubicBezTo>
                  <a:cubicBezTo>
                    <a:pt x="137831" y="63050"/>
                    <a:pt x="142825" y="61856"/>
                    <a:pt x="145321" y="60662"/>
                  </a:cubicBezTo>
                  <a:cubicBezTo>
                    <a:pt x="150315" y="58274"/>
                    <a:pt x="152812" y="54691"/>
                    <a:pt x="152812" y="49915"/>
                  </a:cubicBezTo>
                  <a:close/>
                  <a:moveTo>
                    <a:pt x="140328" y="16478"/>
                  </a:moveTo>
                  <a:cubicBezTo>
                    <a:pt x="146570" y="16478"/>
                    <a:pt x="151564" y="17672"/>
                    <a:pt x="156557" y="18867"/>
                  </a:cubicBezTo>
                  <a:cubicBezTo>
                    <a:pt x="160303" y="21255"/>
                    <a:pt x="161551" y="24837"/>
                    <a:pt x="161551" y="30808"/>
                  </a:cubicBezTo>
                  <a:lnTo>
                    <a:pt x="161551" y="58274"/>
                  </a:lnTo>
                  <a:cubicBezTo>
                    <a:pt x="161551" y="60662"/>
                    <a:pt x="162799" y="60662"/>
                    <a:pt x="162799" y="60662"/>
                  </a:cubicBezTo>
                  <a:cubicBezTo>
                    <a:pt x="164048" y="61856"/>
                    <a:pt x="164048" y="61856"/>
                    <a:pt x="165296" y="61856"/>
                  </a:cubicBezTo>
                  <a:lnTo>
                    <a:pt x="166545" y="61856"/>
                  </a:lnTo>
                  <a:cubicBezTo>
                    <a:pt x="167793" y="61856"/>
                    <a:pt x="167793" y="61856"/>
                    <a:pt x="169042" y="61856"/>
                  </a:cubicBezTo>
                  <a:lnTo>
                    <a:pt x="169042" y="67827"/>
                  </a:lnTo>
                  <a:cubicBezTo>
                    <a:pt x="167793" y="67827"/>
                    <a:pt x="165296" y="67827"/>
                    <a:pt x="165296" y="69021"/>
                  </a:cubicBezTo>
                  <a:cubicBezTo>
                    <a:pt x="164048" y="69021"/>
                    <a:pt x="164048" y="69021"/>
                    <a:pt x="161551" y="69021"/>
                  </a:cubicBezTo>
                  <a:cubicBezTo>
                    <a:pt x="159054" y="69021"/>
                    <a:pt x="156557" y="67827"/>
                    <a:pt x="155309" y="65438"/>
                  </a:cubicBezTo>
                  <a:cubicBezTo>
                    <a:pt x="154060" y="64244"/>
                    <a:pt x="154060" y="63050"/>
                    <a:pt x="154060" y="60662"/>
                  </a:cubicBezTo>
                  <a:cubicBezTo>
                    <a:pt x="151564" y="63050"/>
                    <a:pt x="147818" y="65438"/>
                    <a:pt x="145321" y="66633"/>
                  </a:cubicBezTo>
                  <a:cubicBezTo>
                    <a:pt x="141576" y="67827"/>
                    <a:pt x="137831" y="70215"/>
                    <a:pt x="132837" y="70215"/>
                  </a:cubicBezTo>
                  <a:cubicBezTo>
                    <a:pt x="127843" y="70215"/>
                    <a:pt x="124098" y="67827"/>
                    <a:pt x="120353" y="65438"/>
                  </a:cubicBezTo>
                  <a:cubicBezTo>
                    <a:pt x="116607" y="63050"/>
                    <a:pt x="115359" y="58274"/>
                    <a:pt x="115359" y="54691"/>
                  </a:cubicBezTo>
                  <a:cubicBezTo>
                    <a:pt x="115359" y="49915"/>
                    <a:pt x="116607" y="46332"/>
                    <a:pt x="120353" y="43944"/>
                  </a:cubicBezTo>
                  <a:cubicBezTo>
                    <a:pt x="122850" y="41555"/>
                    <a:pt x="127843" y="39167"/>
                    <a:pt x="132837" y="39167"/>
                  </a:cubicBezTo>
                  <a:lnTo>
                    <a:pt x="147818" y="36779"/>
                  </a:lnTo>
                  <a:cubicBezTo>
                    <a:pt x="150315" y="36779"/>
                    <a:pt x="151564" y="36779"/>
                    <a:pt x="152812" y="34391"/>
                  </a:cubicBezTo>
                  <a:cubicBezTo>
                    <a:pt x="152812" y="34391"/>
                    <a:pt x="152812" y="33196"/>
                    <a:pt x="152812" y="32002"/>
                  </a:cubicBezTo>
                  <a:cubicBezTo>
                    <a:pt x="152812" y="28420"/>
                    <a:pt x="151564" y="26031"/>
                    <a:pt x="150315" y="24837"/>
                  </a:cubicBezTo>
                  <a:cubicBezTo>
                    <a:pt x="147818" y="23643"/>
                    <a:pt x="144073" y="23643"/>
                    <a:pt x="140328" y="23643"/>
                  </a:cubicBezTo>
                  <a:cubicBezTo>
                    <a:pt x="134085" y="23643"/>
                    <a:pt x="131589" y="24837"/>
                    <a:pt x="129092" y="26031"/>
                  </a:cubicBezTo>
                  <a:cubicBezTo>
                    <a:pt x="129092" y="28420"/>
                    <a:pt x="127843" y="30808"/>
                    <a:pt x="126595" y="32002"/>
                  </a:cubicBezTo>
                  <a:lnTo>
                    <a:pt x="117856" y="32002"/>
                  </a:lnTo>
                  <a:cubicBezTo>
                    <a:pt x="117856" y="26031"/>
                    <a:pt x="120353" y="22449"/>
                    <a:pt x="124098" y="20061"/>
                  </a:cubicBezTo>
                  <a:cubicBezTo>
                    <a:pt x="129092" y="17672"/>
                    <a:pt x="134085" y="16478"/>
                    <a:pt x="140328" y="16478"/>
                  </a:cubicBezTo>
                  <a:close/>
                  <a:moveTo>
                    <a:pt x="24086" y="16478"/>
                  </a:moveTo>
                  <a:cubicBezTo>
                    <a:pt x="31692" y="16478"/>
                    <a:pt x="38030" y="19050"/>
                    <a:pt x="43101" y="25478"/>
                  </a:cubicBezTo>
                  <a:cubicBezTo>
                    <a:pt x="44368" y="26763"/>
                    <a:pt x="45636" y="30620"/>
                    <a:pt x="45636" y="34477"/>
                  </a:cubicBezTo>
                  <a:lnTo>
                    <a:pt x="36762" y="34477"/>
                  </a:lnTo>
                  <a:cubicBezTo>
                    <a:pt x="36762" y="31906"/>
                    <a:pt x="36762" y="30620"/>
                    <a:pt x="34227" y="28049"/>
                  </a:cubicBezTo>
                  <a:cubicBezTo>
                    <a:pt x="31692" y="26763"/>
                    <a:pt x="27889" y="25478"/>
                    <a:pt x="22818" y="25478"/>
                  </a:cubicBezTo>
                  <a:cubicBezTo>
                    <a:pt x="19015" y="25478"/>
                    <a:pt x="16480" y="25478"/>
                    <a:pt x="13944" y="26763"/>
                  </a:cubicBezTo>
                  <a:cubicBezTo>
                    <a:pt x="12677" y="28049"/>
                    <a:pt x="11409" y="30620"/>
                    <a:pt x="11409" y="33192"/>
                  </a:cubicBezTo>
                  <a:cubicBezTo>
                    <a:pt x="11409" y="34477"/>
                    <a:pt x="12677" y="37048"/>
                    <a:pt x="15212" y="38334"/>
                  </a:cubicBezTo>
                  <a:cubicBezTo>
                    <a:pt x="16480" y="39620"/>
                    <a:pt x="19015" y="39620"/>
                    <a:pt x="21550" y="40905"/>
                  </a:cubicBezTo>
                  <a:lnTo>
                    <a:pt x="27889" y="40905"/>
                  </a:lnTo>
                  <a:cubicBezTo>
                    <a:pt x="35495" y="42191"/>
                    <a:pt x="39298" y="44762"/>
                    <a:pt x="43101" y="46048"/>
                  </a:cubicBezTo>
                  <a:cubicBezTo>
                    <a:pt x="45636" y="48619"/>
                    <a:pt x="48171" y="52476"/>
                    <a:pt x="48171" y="56333"/>
                  </a:cubicBezTo>
                  <a:cubicBezTo>
                    <a:pt x="48171" y="61476"/>
                    <a:pt x="45636" y="66618"/>
                    <a:pt x="43101" y="69189"/>
                  </a:cubicBezTo>
                  <a:cubicBezTo>
                    <a:pt x="38030" y="73046"/>
                    <a:pt x="31692" y="75618"/>
                    <a:pt x="24086" y="75618"/>
                  </a:cubicBezTo>
                  <a:cubicBezTo>
                    <a:pt x="15212" y="75618"/>
                    <a:pt x="8874" y="73046"/>
                    <a:pt x="6338" y="69189"/>
                  </a:cubicBezTo>
                  <a:cubicBezTo>
                    <a:pt x="1268" y="65333"/>
                    <a:pt x="0" y="61476"/>
                    <a:pt x="0" y="56333"/>
                  </a:cubicBezTo>
                  <a:lnTo>
                    <a:pt x="8874" y="56333"/>
                  </a:lnTo>
                  <a:cubicBezTo>
                    <a:pt x="10141" y="58904"/>
                    <a:pt x="10141" y="61476"/>
                    <a:pt x="11409" y="62761"/>
                  </a:cubicBezTo>
                  <a:cubicBezTo>
                    <a:pt x="13944" y="65333"/>
                    <a:pt x="17747" y="67904"/>
                    <a:pt x="24086" y="67904"/>
                  </a:cubicBezTo>
                  <a:cubicBezTo>
                    <a:pt x="27889" y="67904"/>
                    <a:pt x="31692" y="66618"/>
                    <a:pt x="34227" y="65333"/>
                  </a:cubicBezTo>
                  <a:cubicBezTo>
                    <a:pt x="36762" y="62761"/>
                    <a:pt x="38030" y="61476"/>
                    <a:pt x="38030" y="58904"/>
                  </a:cubicBezTo>
                  <a:cubicBezTo>
                    <a:pt x="38030" y="56333"/>
                    <a:pt x="36762" y="53762"/>
                    <a:pt x="35495" y="53762"/>
                  </a:cubicBezTo>
                  <a:cubicBezTo>
                    <a:pt x="34227" y="52476"/>
                    <a:pt x="30424" y="51190"/>
                    <a:pt x="26621" y="51190"/>
                  </a:cubicBezTo>
                  <a:lnTo>
                    <a:pt x="19015" y="48619"/>
                  </a:lnTo>
                  <a:cubicBezTo>
                    <a:pt x="13944" y="47334"/>
                    <a:pt x="10141" y="46048"/>
                    <a:pt x="7606" y="44762"/>
                  </a:cubicBezTo>
                  <a:cubicBezTo>
                    <a:pt x="3803" y="42191"/>
                    <a:pt x="1268" y="39620"/>
                    <a:pt x="1268" y="34477"/>
                  </a:cubicBezTo>
                  <a:cubicBezTo>
                    <a:pt x="1268" y="29335"/>
                    <a:pt x="3803" y="25478"/>
                    <a:pt x="7606" y="21621"/>
                  </a:cubicBezTo>
                  <a:cubicBezTo>
                    <a:pt x="11409" y="19050"/>
                    <a:pt x="16480" y="16478"/>
                    <a:pt x="24086" y="16478"/>
                  </a:cubicBezTo>
                  <a:close/>
                  <a:moveTo>
                    <a:pt x="181275" y="0"/>
                  </a:moveTo>
                  <a:lnTo>
                    <a:pt x="191040" y="0"/>
                  </a:lnTo>
                  <a:lnTo>
                    <a:pt x="191040" y="70198"/>
                  </a:lnTo>
                  <a:lnTo>
                    <a:pt x="181275" y="70198"/>
                  </a:lnTo>
                  <a:close/>
                  <a:moveTo>
                    <a:pt x="60428" y="0"/>
                  </a:moveTo>
                  <a:lnTo>
                    <a:pt x="69535" y="0"/>
                  </a:lnTo>
                  <a:lnTo>
                    <a:pt x="69535" y="26627"/>
                  </a:lnTo>
                  <a:cubicBezTo>
                    <a:pt x="72137" y="22996"/>
                    <a:pt x="74738" y="21786"/>
                    <a:pt x="76039" y="20575"/>
                  </a:cubicBezTo>
                  <a:cubicBezTo>
                    <a:pt x="79942" y="19365"/>
                    <a:pt x="83845" y="18155"/>
                    <a:pt x="89049" y="18155"/>
                  </a:cubicBezTo>
                  <a:cubicBezTo>
                    <a:pt x="96855" y="18155"/>
                    <a:pt x="103359" y="20575"/>
                    <a:pt x="105961" y="25417"/>
                  </a:cubicBezTo>
                  <a:cubicBezTo>
                    <a:pt x="107262" y="27837"/>
                    <a:pt x="108563" y="32678"/>
                    <a:pt x="108563" y="37520"/>
                  </a:cubicBezTo>
                  <a:lnTo>
                    <a:pt x="108563" y="70198"/>
                  </a:lnTo>
                  <a:lnTo>
                    <a:pt x="98155" y="70198"/>
                  </a:lnTo>
                  <a:lnTo>
                    <a:pt x="98155" y="38730"/>
                  </a:lnTo>
                  <a:cubicBezTo>
                    <a:pt x="98155" y="33889"/>
                    <a:pt x="96855" y="31468"/>
                    <a:pt x="96855" y="30258"/>
                  </a:cubicBezTo>
                  <a:cubicBezTo>
                    <a:pt x="95554" y="26627"/>
                    <a:pt x="90350" y="25417"/>
                    <a:pt x="86447" y="25417"/>
                  </a:cubicBezTo>
                  <a:cubicBezTo>
                    <a:pt x="82544" y="25417"/>
                    <a:pt x="78641" y="26627"/>
                    <a:pt x="74738" y="29048"/>
                  </a:cubicBezTo>
                  <a:cubicBezTo>
                    <a:pt x="72137" y="31468"/>
                    <a:pt x="69535" y="36309"/>
                    <a:pt x="69535" y="43571"/>
                  </a:cubicBezTo>
                  <a:lnTo>
                    <a:pt x="69535" y="70198"/>
                  </a:lnTo>
                  <a:lnTo>
                    <a:pt x="60428" y="70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9" name="Freeform 103">
              <a:extLst>
                <a:ext uri="{FF2B5EF4-FFF2-40B4-BE49-F238E27FC236}">
                  <a16:creationId xmlns:a16="http://schemas.microsoft.com/office/drawing/2014/main" id="{981953F3-B295-E14F-A8D7-0D7689F59987}"/>
                </a:ext>
              </a:extLst>
            </p:cNvPr>
            <p:cNvSpPr>
              <a:spLocks noChangeArrowheads="1"/>
            </p:cNvSpPr>
            <p:nvPr/>
          </p:nvSpPr>
          <p:spPr bwMode="auto">
            <a:xfrm>
              <a:off x="10562755" y="6627515"/>
              <a:ext cx="69214" cy="1390069"/>
            </a:xfrm>
            <a:custGeom>
              <a:avLst/>
              <a:gdLst>
                <a:gd name="T0" fmla="*/ 34 w 54"/>
                <a:gd name="T1" fmla="*/ 1 h 1063"/>
                <a:gd name="T2" fmla="*/ 0 w 54"/>
                <a:gd name="T3" fmla="*/ 2 h 1063"/>
                <a:gd name="T4" fmla="*/ 0 w 54"/>
                <a:gd name="T5" fmla="*/ 1060 h 1063"/>
                <a:gd name="T6" fmla="*/ 34 w 54"/>
                <a:gd name="T7" fmla="*/ 1061 h 1063"/>
                <a:gd name="T8" fmla="*/ 34 w 54"/>
                <a:gd name="T9" fmla="*/ 1061 h 1063"/>
                <a:gd name="T10" fmla="*/ 53 w 54"/>
                <a:gd name="T11" fmla="*/ 1043 h 1063"/>
                <a:gd name="T12" fmla="*/ 53 w 54"/>
                <a:gd name="T13" fmla="*/ 18 h 1063"/>
                <a:gd name="T14" fmla="*/ 53 w 54"/>
                <a:gd name="T15" fmla="*/ 18 h 1063"/>
                <a:gd name="T16" fmla="*/ 34 w 54"/>
                <a:gd name="T17" fmla="*/ 1 h 1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063">
                  <a:moveTo>
                    <a:pt x="34" y="1"/>
                  </a:moveTo>
                  <a:lnTo>
                    <a:pt x="0" y="2"/>
                  </a:lnTo>
                  <a:lnTo>
                    <a:pt x="0" y="1060"/>
                  </a:lnTo>
                  <a:lnTo>
                    <a:pt x="34" y="1061"/>
                  </a:lnTo>
                  <a:lnTo>
                    <a:pt x="34" y="1061"/>
                  </a:lnTo>
                  <a:cubicBezTo>
                    <a:pt x="44" y="1062"/>
                    <a:pt x="53" y="1054"/>
                    <a:pt x="53" y="1043"/>
                  </a:cubicBezTo>
                  <a:lnTo>
                    <a:pt x="53" y="18"/>
                  </a:lnTo>
                  <a:lnTo>
                    <a:pt x="53" y="18"/>
                  </a:lnTo>
                  <a:cubicBezTo>
                    <a:pt x="53" y="8"/>
                    <a:pt x="44" y="0"/>
                    <a:pt x="34" y="1"/>
                  </a:cubicBezTo>
                </a:path>
              </a:pathLst>
            </a:custGeom>
            <a:solidFill>
              <a:srgbClr val="050E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104">
              <a:extLst>
                <a:ext uri="{FF2B5EF4-FFF2-40B4-BE49-F238E27FC236}">
                  <a16:creationId xmlns:a16="http://schemas.microsoft.com/office/drawing/2014/main" id="{1ABE973B-AAE1-3843-A965-62F2C0222E19}"/>
                </a:ext>
              </a:extLst>
            </p:cNvPr>
            <p:cNvSpPr>
              <a:spLocks noChangeArrowheads="1"/>
            </p:cNvSpPr>
            <p:nvPr/>
          </p:nvSpPr>
          <p:spPr bwMode="auto">
            <a:xfrm>
              <a:off x="14398419" y="7683045"/>
              <a:ext cx="2070680" cy="1868805"/>
            </a:xfrm>
            <a:custGeom>
              <a:avLst/>
              <a:gdLst>
                <a:gd name="T0" fmla="*/ 1584 w 1585"/>
                <a:gd name="T1" fmla="*/ 1428 h 1429"/>
                <a:gd name="T2" fmla="*/ 0 w 1585"/>
                <a:gd name="T3" fmla="*/ 1267 h 1429"/>
                <a:gd name="T4" fmla="*/ 747 w 1585"/>
                <a:gd name="T5" fmla="*/ 0 h 1429"/>
                <a:gd name="T6" fmla="*/ 1584 w 1585"/>
                <a:gd name="T7" fmla="*/ 1428 h 1429"/>
              </a:gdLst>
              <a:ahLst/>
              <a:cxnLst>
                <a:cxn ang="0">
                  <a:pos x="T0" y="T1"/>
                </a:cxn>
                <a:cxn ang="0">
                  <a:pos x="T2" y="T3"/>
                </a:cxn>
                <a:cxn ang="0">
                  <a:pos x="T4" y="T5"/>
                </a:cxn>
                <a:cxn ang="0">
                  <a:pos x="T6" y="T7"/>
                </a:cxn>
              </a:cxnLst>
              <a:rect l="0" t="0" r="r" b="b"/>
              <a:pathLst>
                <a:path w="1585" h="1429">
                  <a:moveTo>
                    <a:pt x="1584" y="1428"/>
                  </a:moveTo>
                  <a:lnTo>
                    <a:pt x="0" y="1267"/>
                  </a:lnTo>
                  <a:lnTo>
                    <a:pt x="747" y="0"/>
                  </a:lnTo>
                  <a:lnTo>
                    <a:pt x="1584" y="142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105">
              <a:extLst>
                <a:ext uri="{FF2B5EF4-FFF2-40B4-BE49-F238E27FC236}">
                  <a16:creationId xmlns:a16="http://schemas.microsoft.com/office/drawing/2014/main" id="{F7597602-DEA8-DC46-A8A4-790A3C11E30E}"/>
                </a:ext>
              </a:extLst>
            </p:cNvPr>
            <p:cNvSpPr>
              <a:spLocks noChangeArrowheads="1"/>
            </p:cNvSpPr>
            <p:nvPr/>
          </p:nvSpPr>
          <p:spPr bwMode="auto">
            <a:xfrm>
              <a:off x="14340741" y="7625371"/>
              <a:ext cx="2209110" cy="1995699"/>
            </a:xfrm>
            <a:custGeom>
              <a:avLst/>
              <a:gdLst>
                <a:gd name="T0" fmla="*/ 792 w 1688"/>
                <a:gd name="T1" fmla="*/ 0 h 1525"/>
                <a:gd name="T2" fmla="*/ 0 w 1688"/>
                <a:gd name="T3" fmla="*/ 1348 h 1525"/>
                <a:gd name="T4" fmla="*/ 1687 w 1688"/>
                <a:gd name="T5" fmla="*/ 1524 h 1525"/>
                <a:gd name="T6" fmla="*/ 792 w 1688"/>
                <a:gd name="T7" fmla="*/ 0 h 1525"/>
                <a:gd name="T8" fmla="*/ 792 w 1688"/>
                <a:gd name="T9" fmla="*/ 202 h 1525"/>
                <a:gd name="T10" fmla="*/ 1484 w 1688"/>
                <a:gd name="T11" fmla="*/ 1392 h 1525"/>
                <a:gd name="T12" fmla="*/ 162 w 1688"/>
                <a:gd name="T13" fmla="*/ 1264 h 1525"/>
                <a:gd name="T14" fmla="*/ 792 w 1688"/>
                <a:gd name="T15" fmla="*/ 202 h 15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8" h="1525">
                  <a:moveTo>
                    <a:pt x="792" y="0"/>
                  </a:moveTo>
                  <a:lnTo>
                    <a:pt x="0" y="1348"/>
                  </a:lnTo>
                  <a:lnTo>
                    <a:pt x="1687" y="1524"/>
                  </a:lnTo>
                  <a:lnTo>
                    <a:pt x="792" y="0"/>
                  </a:lnTo>
                  <a:close/>
                  <a:moveTo>
                    <a:pt x="792" y="202"/>
                  </a:moveTo>
                  <a:lnTo>
                    <a:pt x="1484" y="1392"/>
                  </a:lnTo>
                  <a:lnTo>
                    <a:pt x="162" y="1264"/>
                  </a:lnTo>
                  <a:lnTo>
                    <a:pt x="792" y="202"/>
                  </a:lnTo>
                  <a:close/>
                </a:path>
              </a:pathLst>
            </a:custGeom>
            <a:solidFill>
              <a:srgbClr val="FD4E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51">
              <a:extLst>
                <a:ext uri="{FF2B5EF4-FFF2-40B4-BE49-F238E27FC236}">
                  <a16:creationId xmlns:a16="http://schemas.microsoft.com/office/drawing/2014/main" id="{FFBA68FF-5598-844B-86FB-B1FDE1D8166C}"/>
                </a:ext>
              </a:extLst>
            </p:cNvPr>
            <p:cNvSpPr>
              <a:spLocks noChangeArrowheads="1"/>
            </p:cNvSpPr>
            <p:nvPr/>
          </p:nvSpPr>
          <p:spPr bwMode="auto">
            <a:xfrm>
              <a:off x="15292445" y="8363660"/>
              <a:ext cx="171720" cy="807240"/>
            </a:xfrm>
            <a:custGeom>
              <a:avLst/>
              <a:gdLst>
                <a:gd name="connsiteX0" fmla="*/ 81770 w 163537"/>
                <a:gd name="connsiteY0" fmla="*/ 596977 h 768771"/>
                <a:gd name="connsiteX1" fmla="*/ 163537 w 163537"/>
                <a:gd name="connsiteY1" fmla="*/ 690094 h 768771"/>
                <a:gd name="connsiteX2" fmla="*/ 81770 w 163537"/>
                <a:gd name="connsiteY2" fmla="*/ 768313 h 768771"/>
                <a:gd name="connsiteX3" fmla="*/ 3 w 163537"/>
                <a:gd name="connsiteY3" fmla="*/ 676437 h 768771"/>
                <a:gd name="connsiteX4" fmla="*/ 81770 w 163537"/>
                <a:gd name="connsiteY4" fmla="*/ 596977 h 768771"/>
                <a:gd name="connsiteX5" fmla="*/ 0 w 163537"/>
                <a:gd name="connsiteY5" fmla="*/ 0 h 768771"/>
                <a:gd name="connsiteX6" fmla="*/ 158055 w 163537"/>
                <a:gd name="connsiteY6" fmla="*/ 4960 h 768771"/>
                <a:gd name="connsiteX7" fmla="*/ 131920 w 163537"/>
                <a:gd name="connsiteY7" fmla="*/ 548064 h 768771"/>
                <a:gd name="connsiteX8" fmla="*/ 26135 w 163537"/>
                <a:gd name="connsiteY8" fmla="*/ 540624 h 768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537" h="768771">
                  <a:moveTo>
                    <a:pt x="81770" y="596977"/>
                  </a:moveTo>
                  <a:cubicBezTo>
                    <a:pt x="127056" y="600701"/>
                    <a:pt x="163537" y="641673"/>
                    <a:pt x="163537" y="690094"/>
                  </a:cubicBezTo>
                  <a:cubicBezTo>
                    <a:pt x="163537" y="737274"/>
                    <a:pt x="127056" y="773279"/>
                    <a:pt x="81770" y="768313"/>
                  </a:cubicBezTo>
                  <a:cubicBezTo>
                    <a:pt x="36484" y="765830"/>
                    <a:pt x="3" y="723617"/>
                    <a:pt x="3" y="676437"/>
                  </a:cubicBezTo>
                  <a:cubicBezTo>
                    <a:pt x="3" y="629257"/>
                    <a:pt x="36484" y="593252"/>
                    <a:pt x="81770" y="596977"/>
                  </a:cubicBezTo>
                  <a:close/>
                  <a:moveTo>
                    <a:pt x="0" y="0"/>
                  </a:moveTo>
                  <a:lnTo>
                    <a:pt x="158055" y="4960"/>
                  </a:lnTo>
                  <a:lnTo>
                    <a:pt x="131920" y="548064"/>
                  </a:lnTo>
                  <a:lnTo>
                    <a:pt x="26135" y="540624"/>
                  </a:lnTo>
                  <a:close/>
                </a:path>
              </a:pathLst>
            </a:custGeom>
            <a:solidFill>
              <a:srgbClr val="FD4E4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3" name="Freeform 108">
              <a:extLst>
                <a:ext uri="{FF2B5EF4-FFF2-40B4-BE49-F238E27FC236}">
                  <a16:creationId xmlns:a16="http://schemas.microsoft.com/office/drawing/2014/main" id="{EDFEFDE4-93A6-664E-B11B-CD5E748114F0}"/>
                </a:ext>
              </a:extLst>
            </p:cNvPr>
            <p:cNvSpPr>
              <a:spLocks noChangeArrowheads="1"/>
            </p:cNvSpPr>
            <p:nvPr/>
          </p:nvSpPr>
          <p:spPr bwMode="auto">
            <a:xfrm>
              <a:off x="15378965" y="7602298"/>
              <a:ext cx="1217028" cy="2013000"/>
            </a:xfrm>
            <a:custGeom>
              <a:avLst/>
              <a:gdLst>
                <a:gd name="T0" fmla="*/ 0 w 929"/>
                <a:gd name="T1" fmla="*/ 16 h 1541"/>
                <a:gd name="T2" fmla="*/ 895 w 929"/>
                <a:gd name="T3" fmla="*/ 1540 h 1541"/>
                <a:gd name="T4" fmla="*/ 928 w 929"/>
                <a:gd name="T5" fmla="*/ 1512 h 1541"/>
                <a:gd name="T6" fmla="*/ 31 w 929"/>
                <a:gd name="T7" fmla="*/ 0 h 1541"/>
                <a:gd name="T8" fmla="*/ 0 w 929"/>
                <a:gd name="T9" fmla="*/ 16 h 1541"/>
              </a:gdLst>
              <a:ahLst/>
              <a:cxnLst>
                <a:cxn ang="0">
                  <a:pos x="T0" y="T1"/>
                </a:cxn>
                <a:cxn ang="0">
                  <a:pos x="T2" y="T3"/>
                </a:cxn>
                <a:cxn ang="0">
                  <a:pos x="T4" y="T5"/>
                </a:cxn>
                <a:cxn ang="0">
                  <a:pos x="T6" y="T7"/>
                </a:cxn>
                <a:cxn ang="0">
                  <a:pos x="T8" y="T9"/>
                </a:cxn>
              </a:cxnLst>
              <a:rect l="0" t="0" r="r" b="b"/>
              <a:pathLst>
                <a:path w="929" h="1541">
                  <a:moveTo>
                    <a:pt x="0" y="16"/>
                  </a:moveTo>
                  <a:lnTo>
                    <a:pt x="895" y="1540"/>
                  </a:lnTo>
                  <a:lnTo>
                    <a:pt x="928" y="1512"/>
                  </a:lnTo>
                  <a:lnTo>
                    <a:pt x="31" y="0"/>
                  </a:lnTo>
                  <a:lnTo>
                    <a:pt x="0" y="16"/>
                  </a:lnTo>
                </a:path>
              </a:pathLst>
            </a:custGeom>
            <a:solidFill>
              <a:srgbClr val="D630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109">
              <a:extLst>
                <a:ext uri="{FF2B5EF4-FFF2-40B4-BE49-F238E27FC236}">
                  <a16:creationId xmlns:a16="http://schemas.microsoft.com/office/drawing/2014/main" id="{28E14291-6B15-EB4B-8D7B-ED4EE631EF7F}"/>
                </a:ext>
              </a:extLst>
            </p:cNvPr>
            <p:cNvSpPr>
              <a:spLocks noChangeArrowheads="1"/>
            </p:cNvSpPr>
            <p:nvPr/>
          </p:nvSpPr>
          <p:spPr bwMode="auto">
            <a:xfrm>
              <a:off x="8740094" y="6667892"/>
              <a:ext cx="969009" cy="1309315"/>
            </a:xfrm>
            <a:custGeom>
              <a:avLst/>
              <a:gdLst>
                <a:gd name="T0" fmla="*/ 734 w 739"/>
                <a:gd name="T1" fmla="*/ 482 h 1001"/>
                <a:gd name="T2" fmla="*/ 566 w 739"/>
                <a:gd name="T3" fmla="*/ 314 h 1001"/>
                <a:gd name="T4" fmla="*/ 566 w 739"/>
                <a:gd name="T5" fmla="*/ 314 h 1001"/>
                <a:gd name="T6" fmla="*/ 563 w 739"/>
                <a:gd name="T7" fmla="*/ 301 h 1001"/>
                <a:gd name="T8" fmla="*/ 693 w 739"/>
                <a:gd name="T9" fmla="*/ 0 h 1001"/>
                <a:gd name="T10" fmla="*/ 18 w 739"/>
                <a:gd name="T11" fmla="*/ 26 h 1001"/>
                <a:gd name="T12" fmla="*/ 18 w 739"/>
                <a:gd name="T13" fmla="*/ 26 h 1001"/>
                <a:gd name="T14" fmla="*/ 0 w 739"/>
                <a:gd name="T15" fmla="*/ 44 h 1001"/>
                <a:gd name="T16" fmla="*/ 0 w 739"/>
                <a:gd name="T17" fmla="*/ 956 h 1001"/>
                <a:gd name="T18" fmla="*/ 0 w 739"/>
                <a:gd name="T19" fmla="*/ 956 h 1001"/>
                <a:gd name="T20" fmla="*/ 18 w 739"/>
                <a:gd name="T21" fmla="*/ 973 h 1001"/>
                <a:gd name="T22" fmla="*/ 687 w 739"/>
                <a:gd name="T23" fmla="*/ 1000 h 1001"/>
                <a:gd name="T24" fmla="*/ 592 w 739"/>
                <a:gd name="T25" fmla="*/ 808 h 1001"/>
                <a:gd name="T26" fmla="*/ 592 w 739"/>
                <a:gd name="T27" fmla="*/ 808 h 1001"/>
                <a:gd name="T28" fmla="*/ 592 w 739"/>
                <a:gd name="T29" fmla="*/ 798 h 1001"/>
                <a:gd name="T30" fmla="*/ 736 w 739"/>
                <a:gd name="T31" fmla="*/ 495 h 1001"/>
                <a:gd name="T32" fmla="*/ 736 w 739"/>
                <a:gd name="T33" fmla="*/ 495 h 1001"/>
                <a:gd name="T34" fmla="*/ 734 w 739"/>
                <a:gd name="T35" fmla="*/ 482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9" h="1001">
                  <a:moveTo>
                    <a:pt x="734" y="482"/>
                  </a:moveTo>
                  <a:lnTo>
                    <a:pt x="566" y="314"/>
                  </a:lnTo>
                  <a:lnTo>
                    <a:pt x="566" y="314"/>
                  </a:lnTo>
                  <a:cubicBezTo>
                    <a:pt x="562" y="311"/>
                    <a:pt x="561" y="306"/>
                    <a:pt x="563" y="301"/>
                  </a:cubicBezTo>
                  <a:lnTo>
                    <a:pt x="693" y="0"/>
                  </a:lnTo>
                  <a:lnTo>
                    <a:pt x="18" y="26"/>
                  </a:lnTo>
                  <a:lnTo>
                    <a:pt x="18" y="26"/>
                  </a:lnTo>
                  <a:cubicBezTo>
                    <a:pt x="8" y="27"/>
                    <a:pt x="0" y="35"/>
                    <a:pt x="0" y="44"/>
                  </a:cubicBezTo>
                  <a:lnTo>
                    <a:pt x="0" y="956"/>
                  </a:lnTo>
                  <a:lnTo>
                    <a:pt x="0" y="956"/>
                  </a:lnTo>
                  <a:cubicBezTo>
                    <a:pt x="0" y="965"/>
                    <a:pt x="8" y="973"/>
                    <a:pt x="18" y="973"/>
                  </a:cubicBezTo>
                  <a:lnTo>
                    <a:pt x="687" y="1000"/>
                  </a:lnTo>
                  <a:lnTo>
                    <a:pt x="592" y="808"/>
                  </a:lnTo>
                  <a:lnTo>
                    <a:pt x="592" y="808"/>
                  </a:lnTo>
                  <a:cubicBezTo>
                    <a:pt x="590" y="805"/>
                    <a:pt x="590" y="802"/>
                    <a:pt x="592" y="798"/>
                  </a:cubicBezTo>
                  <a:lnTo>
                    <a:pt x="736" y="495"/>
                  </a:lnTo>
                  <a:lnTo>
                    <a:pt x="736" y="495"/>
                  </a:lnTo>
                  <a:cubicBezTo>
                    <a:pt x="738" y="491"/>
                    <a:pt x="737" y="485"/>
                    <a:pt x="734" y="482"/>
                  </a:cubicBezTo>
                </a:path>
              </a:pathLst>
            </a:custGeom>
            <a:gradFill>
              <a:gsLst>
                <a:gs pos="11000">
                  <a:srgbClr val="3E64FC"/>
                </a:gs>
                <a:gs pos="92000">
                  <a:srgbClr val="4388FF"/>
                </a:gs>
              </a:gsLst>
              <a:lin ang="13500000" scaled="0"/>
            </a:gradFill>
            <a:ln>
              <a:noFill/>
            </a:ln>
            <a:effectLst/>
          </p:spPr>
          <p:txBody>
            <a:bodyPr wrap="none" anchor="ctr"/>
            <a:lstStyle/>
            <a:p>
              <a:endParaRPr lang="en-US" dirty="0">
                <a:latin typeface="Poppins" pitchFamily="2" charset="77"/>
              </a:endParaRPr>
            </a:p>
          </p:txBody>
        </p:sp>
        <p:sp>
          <p:nvSpPr>
            <p:cNvPr id="55" name="Freeform 110">
              <a:extLst>
                <a:ext uri="{FF2B5EF4-FFF2-40B4-BE49-F238E27FC236}">
                  <a16:creationId xmlns:a16="http://schemas.microsoft.com/office/drawing/2014/main" id="{9D5520D2-2576-D543-BE0C-7FBA6C89329D}"/>
                </a:ext>
              </a:extLst>
            </p:cNvPr>
            <p:cNvSpPr>
              <a:spLocks noChangeArrowheads="1"/>
            </p:cNvSpPr>
            <p:nvPr/>
          </p:nvSpPr>
          <p:spPr bwMode="auto">
            <a:xfrm>
              <a:off x="9472620" y="6667892"/>
              <a:ext cx="294162" cy="1315085"/>
            </a:xfrm>
            <a:custGeom>
              <a:avLst/>
              <a:gdLst>
                <a:gd name="T0" fmla="*/ 218 w 224"/>
                <a:gd name="T1" fmla="*/ 481 h 1005"/>
                <a:gd name="T2" fmla="*/ 51 w 224"/>
                <a:gd name="T3" fmla="*/ 314 h 1005"/>
                <a:gd name="T4" fmla="*/ 51 w 224"/>
                <a:gd name="T5" fmla="*/ 314 h 1005"/>
                <a:gd name="T6" fmla="*/ 49 w 224"/>
                <a:gd name="T7" fmla="*/ 301 h 1005"/>
                <a:gd name="T8" fmla="*/ 171 w 224"/>
                <a:gd name="T9" fmla="*/ 16 h 1005"/>
                <a:gd name="T10" fmla="*/ 171 w 224"/>
                <a:gd name="T11" fmla="*/ 16 h 1005"/>
                <a:gd name="T12" fmla="*/ 160 w 224"/>
                <a:gd name="T13" fmla="*/ 0 h 1005"/>
                <a:gd name="T14" fmla="*/ 132 w 224"/>
                <a:gd name="T15" fmla="*/ 2 h 1005"/>
                <a:gd name="T16" fmla="*/ 2 w 224"/>
                <a:gd name="T17" fmla="*/ 303 h 1005"/>
                <a:gd name="T18" fmla="*/ 2 w 224"/>
                <a:gd name="T19" fmla="*/ 303 h 1005"/>
                <a:gd name="T20" fmla="*/ 5 w 224"/>
                <a:gd name="T21" fmla="*/ 316 h 1005"/>
                <a:gd name="T22" fmla="*/ 173 w 224"/>
                <a:gd name="T23" fmla="*/ 484 h 1005"/>
                <a:gd name="T24" fmla="*/ 173 w 224"/>
                <a:gd name="T25" fmla="*/ 484 h 1005"/>
                <a:gd name="T26" fmla="*/ 175 w 224"/>
                <a:gd name="T27" fmla="*/ 497 h 1005"/>
                <a:gd name="T28" fmla="*/ 31 w 224"/>
                <a:gd name="T29" fmla="*/ 800 h 1005"/>
                <a:gd name="T30" fmla="*/ 31 w 224"/>
                <a:gd name="T31" fmla="*/ 800 h 1005"/>
                <a:gd name="T32" fmla="*/ 31 w 224"/>
                <a:gd name="T33" fmla="*/ 810 h 1005"/>
                <a:gd name="T34" fmla="*/ 123 w 224"/>
                <a:gd name="T35" fmla="*/ 996 h 1005"/>
                <a:gd name="T36" fmla="*/ 123 w 224"/>
                <a:gd name="T37" fmla="*/ 996 h 1005"/>
                <a:gd name="T38" fmla="*/ 132 w 224"/>
                <a:gd name="T39" fmla="*/ 1003 h 1005"/>
                <a:gd name="T40" fmla="*/ 154 w 224"/>
                <a:gd name="T41" fmla="*/ 1003 h 1005"/>
                <a:gd name="T42" fmla="*/ 154 w 224"/>
                <a:gd name="T43" fmla="*/ 1003 h 1005"/>
                <a:gd name="T44" fmla="*/ 165 w 224"/>
                <a:gd name="T45" fmla="*/ 987 h 1005"/>
                <a:gd name="T46" fmla="*/ 77 w 224"/>
                <a:gd name="T47" fmla="*/ 808 h 1005"/>
                <a:gd name="T48" fmla="*/ 77 w 224"/>
                <a:gd name="T49" fmla="*/ 808 h 1005"/>
                <a:gd name="T50" fmla="*/ 77 w 224"/>
                <a:gd name="T51" fmla="*/ 797 h 1005"/>
                <a:gd name="T52" fmla="*/ 221 w 224"/>
                <a:gd name="T53" fmla="*/ 495 h 1005"/>
                <a:gd name="T54" fmla="*/ 221 w 224"/>
                <a:gd name="T55" fmla="*/ 495 h 1005"/>
                <a:gd name="T56" fmla="*/ 218 w 224"/>
                <a:gd name="T57" fmla="*/ 481 h 1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4" h="1005">
                  <a:moveTo>
                    <a:pt x="218" y="481"/>
                  </a:moveTo>
                  <a:lnTo>
                    <a:pt x="51" y="314"/>
                  </a:lnTo>
                  <a:lnTo>
                    <a:pt x="51" y="314"/>
                  </a:lnTo>
                  <a:cubicBezTo>
                    <a:pt x="48" y="311"/>
                    <a:pt x="47" y="305"/>
                    <a:pt x="49" y="301"/>
                  </a:cubicBezTo>
                  <a:lnTo>
                    <a:pt x="171" y="16"/>
                  </a:lnTo>
                  <a:lnTo>
                    <a:pt x="171" y="16"/>
                  </a:lnTo>
                  <a:cubicBezTo>
                    <a:pt x="175" y="8"/>
                    <a:pt x="168" y="0"/>
                    <a:pt x="160" y="0"/>
                  </a:cubicBezTo>
                  <a:lnTo>
                    <a:pt x="132" y="2"/>
                  </a:lnTo>
                  <a:lnTo>
                    <a:pt x="2" y="303"/>
                  </a:lnTo>
                  <a:lnTo>
                    <a:pt x="2" y="303"/>
                  </a:lnTo>
                  <a:cubicBezTo>
                    <a:pt x="0" y="308"/>
                    <a:pt x="1" y="313"/>
                    <a:pt x="5" y="316"/>
                  </a:cubicBezTo>
                  <a:lnTo>
                    <a:pt x="173" y="484"/>
                  </a:lnTo>
                  <a:lnTo>
                    <a:pt x="173" y="484"/>
                  </a:lnTo>
                  <a:cubicBezTo>
                    <a:pt x="176" y="487"/>
                    <a:pt x="177" y="493"/>
                    <a:pt x="175" y="497"/>
                  </a:cubicBezTo>
                  <a:lnTo>
                    <a:pt x="31" y="800"/>
                  </a:lnTo>
                  <a:lnTo>
                    <a:pt x="31" y="800"/>
                  </a:lnTo>
                  <a:cubicBezTo>
                    <a:pt x="29" y="804"/>
                    <a:pt x="29" y="807"/>
                    <a:pt x="31" y="810"/>
                  </a:cubicBezTo>
                  <a:lnTo>
                    <a:pt x="123" y="996"/>
                  </a:lnTo>
                  <a:lnTo>
                    <a:pt x="123" y="996"/>
                  </a:lnTo>
                  <a:cubicBezTo>
                    <a:pt x="124" y="1000"/>
                    <a:pt x="128" y="1002"/>
                    <a:pt x="132" y="1003"/>
                  </a:cubicBezTo>
                  <a:lnTo>
                    <a:pt x="154" y="1003"/>
                  </a:lnTo>
                  <a:lnTo>
                    <a:pt x="154" y="1003"/>
                  </a:lnTo>
                  <a:cubicBezTo>
                    <a:pt x="164" y="1004"/>
                    <a:pt x="170" y="995"/>
                    <a:pt x="165" y="987"/>
                  </a:cubicBezTo>
                  <a:lnTo>
                    <a:pt x="77" y="808"/>
                  </a:lnTo>
                  <a:lnTo>
                    <a:pt x="77" y="808"/>
                  </a:lnTo>
                  <a:cubicBezTo>
                    <a:pt x="76" y="805"/>
                    <a:pt x="76" y="801"/>
                    <a:pt x="77" y="797"/>
                  </a:cubicBezTo>
                  <a:lnTo>
                    <a:pt x="221" y="495"/>
                  </a:lnTo>
                  <a:lnTo>
                    <a:pt x="221" y="495"/>
                  </a:lnTo>
                  <a:cubicBezTo>
                    <a:pt x="223" y="490"/>
                    <a:pt x="222" y="485"/>
                    <a:pt x="218" y="481"/>
                  </a:cubicBezTo>
                </a:path>
              </a:pathLst>
            </a:custGeom>
            <a:solidFill>
              <a:srgbClr val="050E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6" name="Freeform 55">
              <a:extLst>
                <a:ext uri="{FF2B5EF4-FFF2-40B4-BE49-F238E27FC236}">
                  <a16:creationId xmlns:a16="http://schemas.microsoft.com/office/drawing/2014/main" id="{FDBF6F4C-6E2D-D642-9E0F-6C25FC87FCB6}"/>
                </a:ext>
              </a:extLst>
            </p:cNvPr>
            <p:cNvSpPr>
              <a:spLocks noChangeArrowheads="1"/>
            </p:cNvSpPr>
            <p:nvPr/>
          </p:nvSpPr>
          <p:spPr bwMode="auto">
            <a:xfrm>
              <a:off x="9074635" y="7538847"/>
              <a:ext cx="517827" cy="73714"/>
            </a:xfrm>
            <a:custGeom>
              <a:avLst/>
              <a:gdLst>
                <a:gd name="connsiteX0" fmla="*/ 417473 w 493150"/>
                <a:gd name="connsiteY0" fmla="*/ 7262 h 70201"/>
                <a:gd name="connsiteX1" fmla="*/ 405703 w 493150"/>
                <a:gd name="connsiteY1" fmla="*/ 14525 h 70201"/>
                <a:gd name="connsiteX2" fmla="*/ 400471 w 493150"/>
                <a:gd name="connsiteY2" fmla="*/ 36311 h 70201"/>
                <a:gd name="connsiteX3" fmla="*/ 403087 w 493150"/>
                <a:gd name="connsiteY3" fmla="*/ 52046 h 70201"/>
                <a:gd name="connsiteX4" fmla="*/ 416166 w 493150"/>
                <a:gd name="connsiteY4" fmla="*/ 61728 h 70201"/>
                <a:gd name="connsiteX5" fmla="*/ 429244 w 493150"/>
                <a:gd name="connsiteY5" fmla="*/ 56887 h 70201"/>
                <a:gd name="connsiteX6" fmla="*/ 433168 w 493150"/>
                <a:gd name="connsiteY6" fmla="*/ 33890 h 70201"/>
                <a:gd name="connsiteX7" fmla="*/ 430552 w 493150"/>
                <a:gd name="connsiteY7" fmla="*/ 15735 h 70201"/>
                <a:gd name="connsiteX8" fmla="*/ 417473 w 493150"/>
                <a:gd name="connsiteY8" fmla="*/ 7262 h 70201"/>
                <a:gd name="connsiteX9" fmla="*/ 357049 w 493150"/>
                <a:gd name="connsiteY9" fmla="*/ 7262 h 70201"/>
                <a:gd name="connsiteX10" fmla="*/ 344564 w 493150"/>
                <a:gd name="connsiteY10" fmla="*/ 14525 h 70201"/>
                <a:gd name="connsiteX11" fmla="*/ 340819 w 493150"/>
                <a:gd name="connsiteY11" fmla="*/ 36311 h 70201"/>
                <a:gd name="connsiteX12" fmla="*/ 343316 w 493150"/>
                <a:gd name="connsiteY12" fmla="*/ 52046 h 70201"/>
                <a:gd name="connsiteX13" fmla="*/ 355800 w 493150"/>
                <a:gd name="connsiteY13" fmla="*/ 61728 h 70201"/>
                <a:gd name="connsiteX14" fmla="*/ 368284 w 493150"/>
                <a:gd name="connsiteY14" fmla="*/ 56887 h 70201"/>
                <a:gd name="connsiteX15" fmla="*/ 372030 w 493150"/>
                <a:gd name="connsiteY15" fmla="*/ 33890 h 70201"/>
                <a:gd name="connsiteX16" fmla="*/ 369533 w 493150"/>
                <a:gd name="connsiteY16" fmla="*/ 15735 h 70201"/>
                <a:gd name="connsiteX17" fmla="*/ 357049 w 493150"/>
                <a:gd name="connsiteY17" fmla="*/ 7262 h 70201"/>
                <a:gd name="connsiteX18" fmla="*/ 296627 w 493150"/>
                <a:gd name="connsiteY18" fmla="*/ 7262 h 70201"/>
                <a:gd name="connsiteX19" fmla="*/ 283548 w 493150"/>
                <a:gd name="connsiteY19" fmla="*/ 14525 h 70201"/>
                <a:gd name="connsiteX20" fmla="*/ 279624 w 493150"/>
                <a:gd name="connsiteY20" fmla="*/ 36311 h 70201"/>
                <a:gd name="connsiteX21" fmla="*/ 282240 w 493150"/>
                <a:gd name="connsiteY21" fmla="*/ 52046 h 70201"/>
                <a:gd name="connsiteX22" fmla="*/ 296627 w 493150"/>
                <a:gd name="connsiteY22" fmla="*/ 61728 h 70201"/>
                <a:gd name="connsiteX23" fmla="*/ 308397 w 493150"/>
                <a:gd name="connsiteY23" fmla="*/ 56887 h 70201"/>
                <a:gd name="connsiteX24" fmla="*/ 312321 w 493150"/>
                <a:gd name="connsiteY24" fmla="*/ 33890 h 70201"/>
                <a:gd name="connsiteX25" fmla="*/ 309705 w 493150"/>
                <a:gd name="connsiteY25" fmla="*/ 15735 h 70201"/>
                <a:gd name="connsiteX26" fmla="*/ 296627 w 493150"/>
                <a:gd name="connsiteY26" fmla="*/ 7262 h 70201"/>
                <a:gd name="connsiteX27" fmla="*/ 208739 w 493150"/>
                <a:gd name="connsiteY27" fmla="*/ 7262 h 70201"/>
                <a:gd name="connsiteX28" fmla="*/ 194352 w 493150"/>
                <a:gd name="connsiteY28" fmla="*/ 14525 h 70201"/>
                <a:gd name="connsiteX29" fmla="*/ 191736 w 493150"/>
                <a:gd name="connsiteY29" fmla="*/ 36311 h 70201"/>
                <a:gd name="connsiteX30" fmla="*/ 194352 w 493150"/>
                <a:gd name="connsiteY30" fmla="*/ 52046 h 70201"/>
                <a:gd name="connsiteX31" fmla="*/ 207431 w 493150"/>
                <a:gd name="connsiteY31" fmla="*/ 61728 h 70201"/>
                <a:gd name="connsiteX32" fmla="*/ 220509 w 493150"/>
                <a:gd name="connsiteY32" fmla="*/ 56887 h 70201"/>
                <a:gd name="connsiteX33" fmla="*/ 224433 w 493150"/>
                <a:gd name="connsiteY33" fmla="*/ 33890 h 70201"/>
                <a:gd name="connsiteX34" fmla="*/ 221817 w 493150"/>
                <a:gd name="connsiteY34" fmla="*/ 15735 h 70201"/>
                <a:gd name="connsiteX35" fmla="*/ 208739 w 493150"/>
                <a:gd name="connsiteY35" fmla="*/ 7262 h 70201"/>
                <a:gd name="connsiteX36" fmla="*/ 148951 w 493150"/>
                <a:gd name="connsiteY36" fmla="*/ 7262 h 70201"/>
                <a:gd name="connsiteX37" fmla="*/ 136177 w 493150"/>
                <a:gd name="connsiteY37" fmla="*/ 14525 h 70201"/>
                <a:gd name="connsiteX38" fmla="*/ 132344 w 493150"/>
                <a:gd name="connsiteY38" fmla="*/ 36311 h 70201"/>
                <a:gd name="connsiteX39" fmla="*/ 134899 w 493150"/>
                <a:gd name="connsiteY39" fmla="*/ 52046 h 70201"/>
                <a:gd name="connsiteX40" fmla="*/ 147674 w 493150"/>
                <a:gd name="connsiteY40" fmla="*/ 61728 h 70201"/>
                <a:gd name="connsiteX41" fmla="*/ 159171 w 493150"/>
                <a:gd name="connsiteY41" fmla="*/ 56887 h 70201"/>
                <a:gd name="connsiteX42" fmla="*/ 164281 w 493150"/>
                <a:gd name="connsiteY42" fmla="*/ 33890 h 70201"/>
                <a:gd name="connsiteX43" fmla="*/ 160448 w 493150"/>
                <a:gd name="connsiteY43" fmla="*/ 15735 h 70201"/>
                <a:gd name="connsiteX44" fmla="*/ 148951 w 493150"/>
                <a:gd name="connsiteY44" fmla="*/ 7262 h 70201"/>
                <a:gd name="connsiteX45" fmla="*/ 86584 w 493150"/>
                <a:gd name="connsiteY45" fmla="*/ 7262 h 70201"/>
                <a:gd name="connsiteX46" fmla="*/ 74813 w 493150"/>
                <a:gd name="connsiteY46" fmla="*/ 14525 h 70201"/>
                <a:gd name="connsiteX47" fmla="*/ 70889 w 493150"/>
                <a:gd name="connsiteY47" fmla="*/ 36311 h 70201"/>
                <a:gd name="connsiteX48" fmla="*/ 72197 w 493150"/>
                <a:gd name="connsiteY48" fmla="*/ 52046 h 70201"/>
                <a:gd name="connsiteX49" fmla="*/ 86584 w 493150"/>
                <a:gd name="connsiteY49" fmla="*/ 61728 h 70201"/>
                <a:gd name="connsiteX50" fmla="*/ 99662 w 493150"/>
                <a:gd name="connsiteY50" fmla="*/ 56887 h 70201"/>
                <a:gd name="connsiteX51" fmla="*/ 103586 w 493150"/>
                <a:gd name="connsiteY51" fmla="*/ 33890 h 70201"/>
                <a:gd name="connsiteX52" fmla="*/ 99662 w 493150"/>
                <a:gd name="connsiteY52" fmla="*/ 15735 h 70201"/>
                <a:gd name="connsiteX53" fmla="*/ 86584 w 493150"/>
                <a:gd name="connsiteY53" fmla="*/ 7262 h 70201"/>
                <a:gd name="connsiteX54" fmla="*/ 28104 w 493150"/>
                <a:gd name="connsiteY54" fmla="*/ 7262 h 70201"/>
                <a:gd name="connsiteX55" fmla="*/ 15330 w 493150"/>
                <a:gd name="connsiteY55" fmla="*/ 14525 h 70201"/>
                <a:gd name="connsiteX56" fmla="*/ 11497 w 493150"/>
                <a:gd name="connsiteY56" fmla="*/ 36311 h 70201"/>
                <a:gd name="connsiteX57" fmla="*/ 14052 w 493150"/>
                <a:gd name="connsiteY57" fmla="*/ 52046 h 70201"/>
                <a:gd name="connsiteX58" fmla="*/ 26827 w 493150"/>
                <a:gd name="connsiteY58" fmla="*/ 61728 h 70201"/>
                <a:gd name="connsiteX59" fmla="*/ 38324 w 493150"/>
                <a:gd name="connsiteY59" fmla="*/ 56887 h 70201"/>
                <a:gd name="connsiteX60" fmla="*/ 43434 w 493150"/>
                <a:gd name="connsiteY60" fmla="*/ 33890 h 70201"/>
                <a:gd name="connsiteX61" fmla="*/ 40879 w 493150"/>
                <a:gd name="connsiteY61" fmla="*/ 15735 h 70201"/>
                <a:gd name="connsiteX62" fmla="*/ 28104 w 493150"/>
                <a:gd name="connsiteY62" fmla="*/ 7262 h 70201"/>
                <a:gd name="connsiteX63" fmla="*/ 476061 w 493150"/>
                <a:gd name="connsiteY63" fmla="*/ 0 h 70201"/>
                <a:gd name="connsiteX64" fmla="*/ 493150 w 493150"/>
                <a:gd name="connsiteY64" fmla="*/ 7517 h 70201"/>
                <a:gd name="connsiteX65" fmla="*/ 488268 w 493150"/>
                <a:gd name="connsiteY65" fmla="*/ 17540 h 70201"/>
                <a:gd name="connsiteX66" fmla="*/ 488268 w 493150"/>
                <a:gd name="connsiteY66" fmla="*/ 16287 h 70201"/>
                <a:gd name="connsiteX67" fmla="*/ 476061 w 493150"/>
                <a:gd name="connsiteY67" fmla="*/ 7517 h 70201"/>
                <a:gd name="connsiteX68" fmla="*/ 463854 w 493150"/>
                <a:gd name="connsiteY68" fmla="*/ 15034 h 70201"/>
                <a:gd name="connsiteX69" fmla="*/ 460192 w 493150"/>
                <a:gd name="connsiteY69" fmla="*/ 37585 h 70201"/>
                <a:gd name="connsiteX70" fmla="*/ 462633 w 493150"/>
                <a:gd name="connsiteY70" fmla="*/ 53872 h 70201"/>
                <a:gd name="connsiteX71" fmla="*/ 468736 w 493150"/>
                <a:gd name="connsiteY71" fmla="*/ 62641 h 70201"/>
                <a:gd name="connsiteX72" fmla="*/ 465074 w 493150"/>
                <a:gd name="connsiteY72" fmla="*/ 70158 h 70201"/>
                <a:gd name="connsiteX73" fmla="*/ 455309 w 493150"/>
                <a:gd name="connsiteY73" fmla="*/ 61389 h 70201"/>
                <a:gd name="connsiteX74" fmla="*/ 450426 w 493150"/>
                <a:gd name="connsiteY74" fmla="*/ 36332 h 70201"/>
                <a:gd name="connsiteX75" fmla="*/ 454088 w 493150"/>
                <a:gd name="connsiteY75" fmla="*/ 16287 h 70201"/>
                <a:gd name="connsiteX76" fmla="*/ 476061 w 493150"/>
                <a:gd name="connsiteY76" fmla="*/ 0 h 70201"/>
                <a:gd name="connsiteX77" fmla="*/ 416166 w 493150"/>
                <a:gd name="connsiteY77" fmla="*/ 0 h 70201"/>
                <a:gd name="connsiteX78" fmla="*/ 439707 w 493150"/>
                <a:gd name="connsiteY78" fmla="*/ 10893 h 70201"/>
                <a:gd name="connsiteX79" fmla="*/ 443631 w 493150"/>
                <a:gd name="connsiteY79" fmla="*/ 33890 h 70201"/>
                <a:gd name="connsiteX80" fmla="*/ 439707 w 493150"/>
                <a:gd name="connsiteY80" fmla="*/ 56887 h 70201"/>
                <a:gd name="connsiteX81" fmla="*/ 416166 w 493150"/>
                <a:gd name="connsiteY81" fmla="*/ 70201 h 70201"/>
                <a:gd name="connsiteX82" fmla="*/ 395240 w 493150"/>
                <a:gd name="connsiteY82" fmla="*/ 59308 h 70201"/>
                <a:gd name="connsiteX83" fmla="*/ 390008 w 493150"/>
                <a:gd name="connsiteY83" fmla="*/ 35101 h 70201"/>
                <a:gd name="connsiteX84" fmla="*/ 392624 w 493150"/>
                <a:gd name="connsiteY84" fmla="*/ 15735 h 70201"/>
                <a:gd name="connsiteX85" fmla="*/ 416166 w 493150"/>
                <a:gd name="connsiteY85" fmla="*/ 0 h 70201"/>
                <a:gd name="connsiteX86" fmla="*/ 355800 w 493150"/>
                <a:gd name="connsiteY86" fmla="*/ 0 h 70201"/>
                <a:gd name="connsiteX87" fmla="*/ 377023 w 493150"/>
                <a:gd name="connsiteY87" fmla="*/ 10893 h 70201"/>
                <a:gd name="connsiteX88" fmla="*/ 383266 w 493150"/>
                <a:gd name="connsiteY88" fmla="*/ 33890 h 70201"/>
                <a:gd name="connsiteX89" fmla="*/ 378272 w 493150"/>
                <a:gd name="connsiteY89" fmla="*/ 56887 h 70201"/>
                <a:gd name="connsiteX90" fmla="*/ 355800 w 493150"/>
                <a:gd name="connsiteY90" fmla="*/ 70201 h 70201"/>
                <a:gd name="connsiteX91" fmla="*/ 335825 w 493150"/>
                <a:gd name="connsiteY91" fmla="*/ 59308 h 70201"/>
                <a:gd name="connsiteX92" fmla="*/ 329583 w 493150"/>
                <a:gd name="connsiteY92" fmla="*/ 35101 h 70201"/>
                <a:gd name="connsiteX93" fmla="*/ 334577 w 493150"/>
                <a:gd name="connsiteY93" fmla="*/ 15735 h 70201"/>
                <a:gd name="connsiteX94" fmla="*/ 355800 w 493150"/>
                <a:gd name="connsiteY94" fmla="*/ 0 h 70201"/>
                <a:gd name="connsiteX95" fmla="*/ 296627 w 493150"/>
                <a:gd name="connsiteY95" fmla="*/ 0 h 70201"/>
                <a:gd name="connsiteX96" fmla="*/ 317553 w 493150"/>
                <a:gd name="connsiteY96" fmla="*/ 10893 h 70201"/>
                <a:gd name="connsiteX97" fmla="*/ 322784 w 493150"/>
                <a:gd name="connsiteY97" fmla="*/ 33890 h 70201"/>
                <a:gd name="connsiteX98" fmla="*/ 318860 w 493150"/>
                <a:gd name="connsiteY98" fmla="*/ 56887 h 70201"/>
                <a:gd name="connsiteX99" fmla="*/ 296627 w 493150"/>
                <a:gd name="connsiteY99" fmla="*/ 70201 h 70201"/>
                <a:gd name="connsiteX100" fmla="*/ 274393 w 493150"/>
                <a:gd name="connsiteY100" fmla="*/ 59308 h 70201"/>
                <a:gd name="connsiteX101" fmla="*/ 269161 w 493150"/>
                <a:gd name="connsiteY101" fmla="*/ 35101 h 70201"/>
                <a:gd name="connsiteX102" fmla="*/ 271777 w 493150"/>
                <a:gd name="connsiteY102" fmla="*/ 15735 h 70201"/>
                <a:gd name="connsiteX103" fmla="*/ 296627 w 493150"/>
                <a:gd name="connsiteY103" fmla="*/ 0 h 70201"/>
                <a:gd name="connsiteX104" fmla="*/ 207431 w 493150"/>
                <a:gd name="connsiteY104" fmla="*/ 0 h 70201"/>
                <a:gd name="connsiteX105" fmla="*/ 230972 w 493150"/>
                <a:gd name="connsiteY105" fmla="*/ 10893 h 70201"/>
                <a:gd name="connsiteX106" fmla="*/ 234896 w 493150"/>
                <a:gd name="connsiteY106" fmla="*/ 33890 h 70201"/>
                <a:gd name="connsiteX107" fmla="*/ 230972 w 493150"/>
                <a:gd name="connsiteY107" fmla="*/ 56887 h 70201"/>
                <a:gd name="connsiteX108" fmla="*/ 207431 w 493150"/>
                <a:gd name="connsiteY108" fmla="*/ 70201 h 70201"/>
                <a:gd name="connsiteX109" fmla="*/ 186505 w 493150"/>
                <a:gd name="connsiteY109" fmla="*/ 59308 h 70201"/>
                <a:gd name="connsiteX110" fmla="*/ 181273 w 493150"/>
                <a:gd name="connsiteY110" fmla="*/ 35101 h 70201"/>
                <a:gd name="connsiteX111" fmla="*/ 183889 w 493150"/>
                <a:gd name="connsiteY111" fmla="*/ 15735 h 70201"/>
                <a:gd name="connsiteX112" fmla="*/ 207431 w 493150"/>
                <a:gd name="connsiteY112" fmla="*/ 0 h 70201"/>
                <a:gd name="connsiteX113" fmla="*/ 147674 w 493150"/>
                <a:gd name="connsiteY113" fmla="*/ 0 h 70201"/>
                <a:gd name="connsiteX114" fmla="*/ 169391 w 493150"/>
                <a:gd name="connsiteY114" fmla="*/ 10893 h 70201"/>
                <a:gd name="connsiteX115" fmla="*/ 174501 w 493150"/>
                <a:gd name="connsiteY115" fmla="*/ 33890 h 70201"/>
                <a:gd name="connsiteX116" fmla="*/ 170668 w 493150"/>
                <a:gd name="connsiteY116" fmla="*/ 56887 h 70201"/>
                <a:gd name="connsiteX117" fmla="*/ 147674 w 493150"/>
                <a:gd name="connsiteY117" fmla="*/ 70201 h 70201"/>
                <a:gd name="connsiteX118" fmla="*/ 127234 w 493150"/>
                <a:gd name="connsiteY118" fmla="*/ 59308 h 70201"/>
                <a:gd name="connsiteX119" fmla="*/ 120847 w 493150"/>
                <a:gd name="connsiteY119" fmla="*/ 35101 h 70201"/>
                <a:gd name="connsiteX120" fmla="*/ 124679 w 493150"/>
                <a:gd name="connsiteY120" fmla="*/ 15735 h 70201"/>
                <a:gd name="connsiteX121" fmla="*/ 147674 w 493150"/>
                <a:gd name="connsiteY121" fmla="*/ 0 h 70201"/>
                <a:gd name="connsiteX122" fmla="*/ 86584 w 493150"/>
                <a:gd name="connsiteY122" fmla="*/ 0 h 70201"/>
                <a:gd name="connsiteX123" fmla="*/ 108818 w 493150"/>
                <a:gd name="connsiteY123" fmla="*/ 10893 h 70201"/>
                <a:gd name="connsiteX124" fmla="*/ 114049 w 493150"/>
                <a:gd name="connsiteY124" fmla="*/ 33890 h 70201"/>
                <a:gd name="connsiteX125" fmla="*/ 108818 w 493150"/>
                <a:gd name="connsiteY125" fmla="*/ 56887 h 70201"/>
                <a:gd name="connsiteX126" fmla="*/ 86584 w 493150"/>
                <a:gd name="connsiteY126" fmla="*/ 70201 h 70201"/>
                <a:gd name="connsiteX127" fmla="*/ 65658 w 493150"/>
                <a:gd name="connsiteY127" fmla="*/ 59308 h 70201"/>
                <a:gd name="connsiteX128" fmla="*/ 60426 w 493150"/>
                <a:gd name="connsiteY128" fmla="*/ 35101 h 70201"/>
                <a:gd name="connsiteX129" fmla="*/ 63042 w 493150"/>
                <a:gd name="connsiteY129" fmla="*/ 15735 h 70201"/>
                <a:gd name="connsiteX130" fmla="*/ 86584 w 493150"/>
                <a:gd name="connsiteY130" fmla="*/ 0 h 70201"/>
                <a:gd name="connsiteX131" fmla="*/ 26827 w 493150"/>
                <a:gd name="connsiteY131" fmla="*/ 0 h 70201"/>
                <a:gd name="connsiteX132" fmla="*/ 48544 w 493150"/>
                <a:gd name="connsiteY132" fmla="*/ 10893 h 70201"/>
                <a:gd name="connsiteX133" fmla="*/ 53654 w 493150"/>
                <a:gd name="connsiteY133" fmla="*/ 33890 h 70201"/>
                <a:gd name="connsiteX134" fmla="*/ 48544 w 493150"/>
                <a:gd name="connsiteY134" fmla="*/ 56887 h 70201"/>
                <a:gd name="connsiteX135" fmla="*/ 26827 w 493150"/>
                <a:gd name="connsiteY135" fmla="*/ 70201 h 70201"/>
                <a:gd name="connsiteX136" fmla="*/ 6387 w 493150"/>
                <a:gd name="connsiteY136" fmla="*/ 59308 h 70201"/>
                <a:gd name="connsiteX137" fmla="*/ 0 w 493150"/>
                <a:gd name="connsiteY137" fmla="*/ 35101 h 70201"/>
                <a:gd name="connsiteX138" fmla="*/ 3832 w 493150"/>
                <a:gd name="connsiteY138" fmla="*/ 15735 h 70201"/>
                <a:gd name="connsiteX139" fmla="*/ 26827 w 493150"/>
                <a:gd name="connsiteY139" fmla="*/ 0 h 7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93150" h="70201">
                  <a:moveTo>
                    <a:pt x="417473" y="7262"/>
                  </a:moveTo>
                  <a:cubicBezTo>
                    <a:pt x="410934" y="7262"/>
                    <a:pt x="407010" y="9683"/>
                    <a:pt x="405703" y="14525"/>
                  </a:cubicBezTo>
                  <a:cubicBezTo>
                    <a:pt x="401779" y="19366"/>
                    <a:pt x="400471" y="26628"/>
                    <a:pt x="400471" y="36311"/>
                  </a:cubicBezTo>
                  <a:cubicBezTo>
                    <a:pt x="400471" y="42363"/>
                    <a:pt x="401779" y="48414"/>
                    <a:pt x="403087" y="52046"/>
                  </a:cubicBezTo>
                  <a:cubicBezTo>
                    <a:pt x="405703" y="59308"/>
                    <a:pt x="410934" y="61728"/>
                    <a:pt x="416166" y="61728"/>
                  </a:cubicBezTo>
                  <a:cubicBezTo>
                    <a:pt x="421397" y="61728"/>
                    <a:pt x="425321" y="60518"/>
                    <a:pt x="429244" y="56887"/>
                  </a:cubicBezTo>
                  <a:cubicBezTo>
                    <a:pt x="431860" y="52046"/>
                    <a:pt x="433168" y="44783"/>
                    <a:pt x="433168" y="33890"/>
                  </a:cubicBezTo>
                  <a:cubicBezTo>
                    <a:pt x="433168" y="26628"/>
                    <a:pt x="431860" y="20576"/>
                    <a:pt x="430552" y="15735"/>
                  </a:cubicBezTo>
                  <a:cubicBezTo>
                    <a:pt x="427937" y="9683"/>
                    <a:pt x="424013" y="7262"/>
                    <a:pt x="417473" y="7262"/>
                  </a:cubicBezTo>
                  <a:close/>
                  <a:moveTo>
                    <a:pt x="357049" y="7262"/>
                  </a:moveTo>
                  <a:cubicBezTo>
                    <a:pt x="350806" y="7262"/>
                    <a:pt x="347061" y="9683"/>
                    <a:pt x="344564" y="14525"/>
                  </a:cubicBezTo>
                  <a:cubicBezTo>
                    <a:pt x="342067" y="19366"/>
                    <a:pt x="340819" y="26628"/>
                    <a:pt x="340819" y="36311"/>
                  </a:cubicBezTo>
                  <a:cubicBezTo>
                    <a:pt x="340819" y="42363"/>
                    <a:pt x="342067" y="48414"/>
                    <a:pt x="343316" y="52046"/>
                  </a:cubicBezTo>
                  <a:cubicBezTo>
                    <a:pt x="345813" y="59308"/>
                    <a:pt x="349558" y="61728"/>
                    <a:pt x="355800" y="61728"/>
                  </a:cubicBezTo>
                  <a:cubicBezTo>
                    <a:pt x="362042" y="61728"/>
                    <a:pt x="365788" y="60518"/>
                    <a:pt x="368284" y="56887"/>
                  </a:cubicBezTo>
                  <a:cubicBezTo>
                    <a:pt x="370781" y="52046"/>
                    <a:pt x="372030" y="44783"/>
                    <a:pt x="372030" y="33890"/>
                  </a:cubicBezTo>
                  <a:cubicBezTo>
                    <a:pt x="372030" y="26628"/>
                    <a:pt x="370781" y="20576"/>
                    <a:pt x="369533" y="15735"/>
                  </a:cubicBezTo>
                  <a:cubicBezTo>
                    <a:pt x="367036" y="9683"/>
                    <a:pt x="363291" y="7262"/>
                    <a:pt x="357049" y="7262"/>
                  </a:cubicBezTo>
                  <a:close/>
                  <a:moveTo>
                    <a:pt x="296627" y="7262"/>
                  </a:moveTo>
                  <a:cubicBezTo>
                    <a:pt x="290087" y="7262"/>
                    <a:pt x="286163" y="9683"/>
                    <a:pt x="283548" y="14525"/>
                  </a:cubicBezTo>
                  <a:cubicBezTo>
                    <a:pt x="280932" y="19366"/>
                    <a:pt x="279624" y="26628"/>
                    <a:pt x="279624" y="36311"/>
                  </a:cubicBezTo>
                  <a:cubicBezTo>
                    <a:pt x="279624" y="42363"/>
                    <a:pt x="279624" y="48414"/>
                    <a:pt x="282240" y="52046"/>
                  </a:cubicBezTo>
                  <a:cubicBezTo>
                    <a:pt x="284856" y="59308"/>
                    <a:pt x="290087" y="61728"/>
                    <a:pt x="296627" y="61728"/>
                  </a:cubicBezTo>
                  <a:cubicBezTo>
                    <a:pt x="300550" y="61728"/>
                    <a:pt x="304474" y="60518"/>
                    <a:pt x="308397" y="56887"/>
                  </a:cubicBezTo>
                  <a:cubicBezTo>
                    <a:pt x="311013" y="52046"/>
                    <a:pt x="312321" y="44783"/>
                    <a:pt x="312321" y="33890"/>
                  </a:cubicBezTo>
                  <a:cubicBezTo>
                    <a:pt x="312321" y="26628"/>
                    <a:pt x="311013" y="20576"/>
                    <a:pt x="309705" y="15735"/>
                  </a:cubicBezTo>
                  <a:cubicBezTo>
                    <a:pt x="307090" y="9683"/>
                    <a:pt x="301858" y="7262"/>
                    <a:pt x="296627" y="7262"/>
                  </a:cubicBezTo>
                  <a:close/>
                  <a:moveTo>
                    <a:pt x="208739" y="7262"/>
                  </a:moveTo>
                  <a:cubicBezTo>
                    <a:pt x="202199" y="7262"/>
                    <a:pt x="198275" y="9683"/>
                    <a:pt x="194352" y="14525"/>
                  </a:cubicBezTo>
                  <a:cubicBezTo>
                    <a:pt x="193044" y="19366"/>
                    <a:pt x="191736" y="26628"/>
                    <a:pt x="191736" y="36311"/>
                  </a:cubicBezTo>
                  <a:cubicBezTo>
                    <a:pt x="191736" y="42363"/>
                    <a:pt x="191736" y="48414"/>
                    <a:pt x="194352" y="52046"/>
                  </a:cubicBezTo>
                  <a:cubicBezTo>
                    <a:pt x="196968" y="59308"/>
                    <a:pt x="200891" y="61728"/>
                    <a:pt x="207431" y="61728"/>
                  </a:cubicBezTo>
                  <a:cubicBezTo>
                    <a:pt x="212662" y="61728"/>
                    <a:pt x="216586" y="60518"/>
                    <a:pt x="220509" y="56887"/>
                  </a:cubicBezTo>
                  <a:cubicBezTo>
                    <a:pt x="223125" y="52046"/>
                    <a:pt x="224433" y="44783"/>
                    <a:pt x="224433" y="33890"/>
                  </a:cubicBezTo>
                  <a:cubicBezTo>
                    <a:pt x="224433" y="26628"/>
                    <a:pt x="223125" y="20576"/>
                    <a:pt x="221817" y="15735"/>
                  </a:cubicBezTo>
                  <a:cubicBezTo>
                    <a:pt x="219202" y="9683"/>
                    <a:pt x="215278" y="7262"/>
                    <a:pt x="208739" y="7262"/>
                  </a:cubicBezTo>
                  <a:close/>
                  <a:moveTo>
                    <a:pt x="148951" y="7262"/>
                  </a:moveTo>
                  <a:cubicBezTo>
                    <a:pt x="142564" y="7262"/>
                    <a:pt x="138732" y="9683"/>
                    <a:pt x="136177" y="14525"/>
                  </a:cubicBezTo>
                  <a:cubicBezTo>
                    <a:pt x="133622" y="19366"/>
                    <a:pt x="132344" y="26628"/>
                    <a:pt x="132344" y="36311"/>
                  </a:cubicBezTo>
                  <a:cubicBezTo>
                    <a:pt x="132344" y="42363"/>
                    <a:pt x="133622" y="48414"/>
                    <a:pt x="134899" y="52046"/>
                  </a:cubicBezTo>
                  <a:cubicBezTo>
                    <a:pt x="136177" y="59308"/>
                    <a:pt x="141286" y="61728"/>
                    <a:pt x="147674" y="61728"/>
                  </a:cubicBezTo>
                  <a:cubicBezTo>
                    <a:pt x="152784" y="61728"/>
                    <a:pt x="156616" y="60518"/>
                    <a:pt x="159171" y="56887"/>
                  </a:cubicBezTo>
                  <a:cubicBezTo>
                    <a:pt x="163003" y="52046"/>
                    <a:pt x="164281" y="44783"/>
                    <a:pt x="164281" y="33890"/>
                  </a:cubicBezTo>
                  <a:cubicBezTo>
                    <a:pt x="164281" y="26628"/>
                    <a:pt x="163003" y="20576"/>
                    <a:pt x="160448" y="15735"/>
                  </a:cubicBezTo>
                  <a:cubicBezTo>
                    <a:pt x="159171" y="9683"/>
                    <a:pt x="155339" y="7262"/>
                    <a:pt x="148951" y="7262"/>
                  </a:cubicBezTo>
                  <a:close/>
                  <a:moveTo>
                    <a:pt x="86584" y="7262"/>
                  </a:moveTo>
                  <a:cubicBezTo>
                    <a:pt x="81352" y="7262"/>
                    <a:pt x="77428" y="9683"/>
                    <a:pt x="74813" y="14525"/>
                  </a:cubicBezTo>
                  <a:cubicBezTo>
                    <a:pt x="72197" y="19366"/>
                    <a:pt x="70889" y="26628"/>
                    <a:pt x="70889" y="36311"/>
                  </a:cubicBezTo>
                  <a:cubicBezTo>
                    <a:pt x="70889" y="42363"/>
                    <a:pt x="70889" y="48414"/>
                    <a:pt x="72197" y="52046"/>
                  </a:cubicBezTo>
                  <a:cubicBezTo>
                    <a:pt x="76121" y="59308"/>
                    <a:pt x="80044" y="61728"/>
                    <a:pt x="86584" y="61728"/>
                  </a:cubicBezTo>
                  <a:cubicBezTo>
                    <a:pt x="91815" y="61728"/>
                    <a:pt x="95739" y="60518"/>
                    <a:pt x="99662" y="56887"/>
                  </a:cubicBezTo>
                  <a:cubicBezTo>
                    <a:pt x="102278" y="52046"/>
                    <a:pt x="103586" y="44783"/>
                    <a:pt x="103586" y="33890"/>
                  </a:cubicBezTo>
                  <a:cubicBezTo>
                    <a:pt x="103586" y="26628"/>
                    <a:pt x="102278" y="20576"/>
                    <a:pt x="99662" y="15735"/>
                  </a:cubicBezTo>
                  <a:cubicBezTo>
                    <a:pt x="98355" y="9683"/>
                    <a:pt x="93123" y="7262"/>
                    <a:pt x="86584" y="7262"/>
                  </a:cubicBezTo>
                  <a:close/>
                  <a:moveTo>
                    <a:pt x="28104" y="7262"/>
                  </a:moveTo>
                  <a:cubicBezTo>
                    <a:pt x="21717" y="7262"/>
                    <a:pt x="17885" y="9683"/>
                    <a:pt x="15330" y="14525"/>
                  </a:cubicBezTo>
                  <a:cubicBezTo>
                    <a:pt x="12775" y="19366"/>
                    <a:pt x="11497" y="26628"/>
                    <a:pt x="11497" y="36311"/>
                  </a:cubicBezTo>
                  <a:cubicBezTo>
                    <a:pt x="11497" y="42363"/>
                    <a:pt x="12775" y="48414"/>
                    <a:pt x="14052" y="52046"/>
                  </a:cubicBezTo>
                  <a:cubicBezTo>
                    <a:pt x="15330" y="59308"/>
                    <a:pt x="20439" y="61728"/>
                    <a:pt x="26827" y="61728"/>
                  </a:cubicBezTo>
                  <a:cubicBezTo>
                    <a:pt x="31937" y="61728"/>
                    <a:pt x="35769" y="60518"/>
                    <a:pt x="38324" y="56887"/>
                  </a:cubicBezTo>
                  <a:cubicBezTo>
                    <a:pt x="42156" y="52046"/>
                    <a:pt x="43434" y="44783"/>
                    <a:pt x="43434" y="33890"/>
                  </a:cubicBezTo>
                  <a:cubicBezTo>
                    <a:pt x="43434" y="26628"/>
                    <a:pt x="42156" y="20576"/>
                    <a:pt x="40879" y="15735"/>
                  </a:cubicBezTo>
                  <a:cubicBezTo>
                    <a:pt x="38324" y="9683"/>
                    <a:pt x="34492" y="7262"/>
                    <a:pt x="28104" y="7262"/>
                  </a:cubicBezTo>
                  <a:close/>
                  <a:moveTo>
                    <a:pt x="476061" y="0"/>
                  </a:moveTo>
                  <a:cubicBezTo>
                    <a:pt x="483385" y="0"/>
                    <a:pt x="489488" y="2506"/>
                    <a:pt x="493150" y="7517"/>
                  </a:cubicBezTo>
                  <a:lnTo>
                    <a:pt x="488268" y="17540"/>
                  </a:lnTo>
                  <a:lnTo>
                    <a:pt x="488268" y="16287"/>
                  </a:lnTo>
                  <a:cubicBezTo>
                    <a:pt x="485826" y="10023"/>
                    <a:pt x="482164" y="7517"/>
                    <a:pt x="476061" y="7517"/>
                  </a:cubicBezTo>
                  <a:cubicBezTo>
                    <a:pt x="471178" y="7517"/>
                    <a:pt x="467516" y="10023"/>
                    <a:pt x="463854" y="15034"/>
                  </a:cubicBezTo>
                  <a:cubicBezTo>
                    <a:pt x="461412" y="20045"/>
                    <a:pt x="460192" y="27562"/>
                    <a:pt x="460192" y="37585"/>
                  </a:cubicBezTo>
                  <a:cubicBezTo>
                    <a:pt x="460192" y="43849"/>
                    <a:pt x="461412" y="50113"/>
                    <a:pt x="462633" y="53872"/>
                  </a:cubicBezTo>
                  <a:cubicBezTo>
                    <a:pt x="463854" y="57630"/>
                    <a:pt x="466295" y="60136"/>
                    <a:pt x="468736" y="62641"/>
                  </a:cubicBezTo>
                  <a:lnTo>
                    <a:pt x="465074" y="70158"/>
                  </a:lnTo>
                  <a:cubicBezTo>
                    <a:pt x="461412" y="67653"/>
                    <a:pt x="457750" y="65147"/>
                    <a:pt x="455309" y="61389"/>
                  </a:cubicBezTo>
                  <a:cubicBezTo>
                    <a:pt x="451647" y="55125"/>
                    <a:pt x="450426" y="47608"/>
                    <a:pt x="450426" y="36332"/>
                  </a:cubicBezTo>
                  <a:cubicBezTo>
                    <a:pt x="450426" y="28815"/>
                    <a:pt x="451647" y="21298"/>
                    <a:pt x="454088" y="16287"/>
                  </a:cubicBezTo>
                  <a:cubicBezTo>
                    <a:pt x="457750" y="5012"/>
                    <a:pt x="465074" y="0"/>
                    <a:pt x="476061" y="0"/>
                  </a:cubicBezTo>
                  <a:close/>
                  <a:moveTo>
                    <a:pt x="416166" y="0"/>
                  </a:moveTo>
                  <a:cubicBezTo>
                    <a:pt x="427937" y="0"/>
                    <a:pt x="434476" y="3631"/>
                    <a:pt x="439707" y="10893"/>
                  </a:cubicBezTo>
                  <a:cubicBezTo>
                    <a:pt x="442323" y="16945"/>
                    <a:pt x="443631" y="24207"/>
                    <a:pt x="443631" y="33890"/>
                  </a:cubicBezTo>
                  <a:cubicBezTo>
                    <a:pt x="443631" y="43573"/>
                    <a:pt x="442323" y="50835"/>
                    <a:pt x="439707" y="56887"/>
                  </a:cubicBezTo>
                  <a:cubicBezTo>
                    <a:pt x="434476" y="65359"/>
                    <a:pt x="427937" y="70201"/>
                    <a:pt x="416166" y="70201"/>
                  </a:cubicBezTo>
                  <a:cubicBezTo>
                    <a:pt x="407010" y="70201"/>
                    <a:pt x="400471" y="66570"/>
                    <a:pt x="395240" y="59308"/>
                  </a:cubicBezTo>
                  <a:cubicBezTo>
                    <a:pt x="391316" y="53256"/>
                    <a:pt x="390008" y="45994"/>
                    <a:pt x="390008" y="35101"/>
                  </a:cubicBezTo>
                  <a:cubicBezTo>
                    <a:pt x="390008" y="27838"/>
                    <a:pt x="391316" y="20576"/>
                    <a:pt x="392624" y="15735"/>
                  </a:cubicBezTo>
                  <a:cubicBezTo>
                    <a:pt x="397855" y="4842"/>
                    <a:pt x="405703" y="0"/>
                    <a:pt x="416166" y="0"/>
                  </a:cubicBezTo>
                  <a:close/>
                  <a:moveTo>
                    <a:pt x="355800" y="0"/>
                  </a:moveTo>
                  <a:cubicBezTo>
                    <a:pt x="365788" y="0"/>
                    <a:pt x="373278" y="3631"/>
                    <a:pt x="377023" y="10893"/>
                  </a:cubicBezTo>
                  <a:cubicBezTo>
                    <a:pt x="380769" y="16945"/>
                    <a:pt x="383266" y="24207"/>
                    <a:pt x="383266" y="33890"/>
                  </a:cubicBezTo>
                  <a:cubicBezTo>
                    <a:pt x="383266" y="43573"/>
                    <a:pt x="380769" y="50835"/>
                    <a:pt x="378272" y="56887"/>
                  </a:cubicBezTo>
                  <a:cubicBezTo>
                    <a:pt x="373278" y="65359"/>
                    <a:pt x="365788" y="70201"/>
                    <a:pt x="355800" y="70201"/>
                  </a:cubicBezTo>
                  <a:cubicBezTo>
                    <a:pt x="347061" y="70201"/>
                    <a:pt x="340819" y="66570"/>
                    <a:pt x="335825" y="59308"/>
                  </a:cubicBezTo>
                  <a:cubicBezTo>
                    <a:pt x="332080" y="53256"/>
                    <a:pt x="329583" y="45994"/>
                    <a:pt x="329583" y="35101"/>
                  </a:cubicBezTo>
                  <a:cubicBezTo>
                    <a:pt x="329583" y="27838"/>
                    <a:pt x="332080" y="20576"/>
                    <a:pt x="334577" y="15735"/>
                  </a:cubicBezTo>
                  <a:cubicBezTo>
                    <a:pt x="337074" y="4842"/>
                    <a:pt x="345813" y="0"/>
                    <a:pt x="355800" y="0"/>
                  </a:cubicBezTo>
                  <a:close/>
                  <a:moveTo>
                    <a:pt x="296627" y="0"/>
                  </a:moveTo>
                  <a:cubicBezTo>
                    <a:pt x="305782" y="0"/>
                    <a:pt x="313629" y="3631"/>
                    <a:pt x="317553" y="10893"/>
                  </a:cubicBezTo>
                  <a:cubicBezTo>
                    <a:pt x="321476" y="16945"/>
                    <a:pt x="322784" y="24207"/>
                    <a:pt x="322784" y="33890"/>
                  </a:cubicBezTo>
                  <a:cubicBezTo>
                    <a:pt x="322784" y="43573"/>
                    <a:pt x="321476" y="50835"/>
                    <a:pt x="318860" y="56887"/>
                  </a:cubicBezTo>
                  <a:cubicBezTo>
                    <a:pt x="313629" y="65359"/>
                    <a:pt x="307090" y="70201"/>
                    <a:pt x="296627" y="70201"/>
                  </a:cubicBezTo>
                  <a:cubicBezTo>
                    <a:pt x="286163" y="70201"/>
                    <a:pt x="279624" y="66570"/>
                    <a:pt x="274393" y="59308"/>
                  </a:cubicBezTo>
                  <a:cubicBezTo>
                    <a:pt x="270469" y="53256"/>
                    <a:pt x="269161" y="45994"/>
                    <a:pt x="269161" y="35101"/>
                  </a:cubicBezTo>
                  <a:cubicBezTo>
                    <a:pt x="269161" y="27838"/>
                    <a:pt x="269161" y="20576"/>
                    <a:pt x="271777" y="15735"/>
                  </a:cubicBezTo>
                  <a:cubicBezTo>
                    <a:pt x="277008" y="4842"/>
                    <a:pt x="283548" y="0"/>
                    <a:pt x="296627" y="0"/>
                  </a:cubicBezTo>
                  <a:close/>
                  <a:moveTo>
                    <a:pt x="207431" y="0"/>
                  </a:moveTo>
                  <a:cubicBezTo>
                    <a:pt x="217894" y="0"/>
                    <a:pt x="225741" y="3631"/>
                    <a:pt x="230972" y="10893"/>
                  </a:cubicBezTo>
                  <a:cubicBezTo>
                    <a:pt x="233588" y="16945"/>
                    <a:pt x="234896" y="24207"/>
                    <a:pt x="234896" y="33890"/>
                  </a:cubicBezTo>
                  <a:cubicBezTo>
                    <a:pt x="234896" y="43573"/>
                    <a:pt x="233588" y="50835"/>
                    <a:pt x="230972" y="56887"/>
                  </a:cubicBezTo>
                  <a:cubicBezTo>
                    <a:pt x="225741" y="65359"/>
                    <a:pt x="217894" y="70201"/>
                    <a:pt x="207431" y="70201"/>
                  </a:cubicBezTo>
                  <a:cubicBezTo>
                    <a:pt x="198275" y="70201"/>
                    <a:pt x="191736" y="66570"/>
                    <a:pt x="186505" y="59308"/>
                  </a:cubicBezTo>
                  <a:cubicBezTo>
                    <a:pt x="182581" y="53256"/>
                    <a:pt x="181273" y="45994"/>
                    <a:pt x="181273" y="35101"/>
                  </a:cubicBezTo>
                  <a:cubicBezTo>
                    <a:pt x="181273" y="27838"/>
                    <a:pt x="181273" y="20576"/>
                    <a:pt x="183889" y="15735"/>
                  </a:cubicBezTo>
                  <a:cubicBezTo>
                    <a:pt x="189120" y="4842"/>
                    <a:pt x="196968" y="0"/>
                    <a:pt x="207431" y="0"/>
                  </a:cubicBezTo>
                  <a:close/>
                  <a:moveTo>
                    <a:pt x="147674" y="0"/>
                  </a:moveTo>
                  <a:cubicBezTo>
                    <a:pt x="157893" y="0"/>
                    <a:pt x="165558" y="3631"/>
                    <a:pt x="169391" y="10893"/>
                  </a:cubicBezTo>
                  <a:cubicBezTo>
                    <a:pt x="173223" y="16945"/>
                    <a:pt x="174501" y="24207"/>
                    <a:pt x="174501" y="33890"/>
                  </a:cubicBezTo>
                  <a:cubicBezTo>
                    <a:pt x="174501" y="43573"/>
                    <a:pt x="173223" y="50835"/>
                    <a:pt x="170668" y="56887"/>
                  </a:cubicBezTo>
                  <a:cubicBezTo>
                    <a:pt x="165558" y="65359"/>
                    <a:pt x="157893" y="70201"/>
                    <a:pt x="147674" y="70201"/>
                  </a:cubicBezTo>
                  <a:cubicBezTo>
                    <a:pt x="138732" y="70201"/>
                    <a:pt x="131067" y="66570"/>
                    <a:pt x="127234" y="59308"/>
                  </a:cubicBezTo>
                  <a:cubicBezTo>
                    <a:pt x="123402" y="53256"/>
                    <a:pt x="120847" y="45994"/>
                    <a:pt x="120847" y="35101"/>
                  </a:cubicBezTo>
                  <a:cubicBezTo>
                    <a:pt x="120847" y="27838"/>
                    <a:pt x="122124" y="20576"/>
                    <a:pt x="124679" y="15735"/>
                  </a:cubicBezTo>
                  <a:cubicBezTo>
                    <a:pt x="128512" y="4842"/>
                    <a:pt x="136177" y="0"/>
                    <a:pt x="147674" y="0"/>
                  </a:cubicBezTo>
                  <a:close/>
                  <a:moveTo>
                    <a:pt x="86584" y="0"/>
                  </a:moveTo>
                  <a:cubicBezTo>
                    <a:pt x="97047" y="0"/>
                    <a:pt x="104894" y="3631"/>
                    <a:pt x="108818" y="10893"/>
                  </a:cubicBezTo>
                  <a:cubicBezTo>
                    <a:pt x="112741" y="16945"/>
                    <a:pt x="114049" y="24207"/>
                    <a:pt x="114049" y="33890"/>
                  </a:cubicBezTo>
                  <a:cubicBezTo>
                    <a:pt x="114049" y="43573"/>
                    <a:pt x="112741" y="50835"/>
                    <a:pt x="108818" y="56887"/>
                  </a:cubicBezTo>
                  <a:cubicBezTo>
                    <a:pt x="104894" y="65359"/>
                    <a:pt x="97047" y="70201"/>
                    <a:pt x="86584" y="70201"/>
                  </a:cubicBezTo>
                  <a:cubicBezTo>
                    <a:pt x="77428" y="70201"/>
                    <a:pt x="70889" y="66570"/>
                    <a:pt x="65658" y="59308"/>
                  </a:cubicBezTo>
                  <a:cubicBezTo>
                    <a:pt x="61734" y="53256"/>
                    <a:pt x="60426" y="45994"/>
                    <a:pt x="60426" y="35101"/>
                  </a:cubicBezTo>
                  <a:cubicBezTo>
                    <a:pt x="60426" y="27838"/>
                    <a:pt x="60426" y="20576"/>
                    <a:pt x="63042" y="15735"/>
                  </a:cubicBezTo>
                  <a:cubicBezTo>
                    <a:pt x="68273" y="4842"/>
                    <a:pt x="74813" y="0"/>
                    <a:pt x="86584" y="0"/>
                  </a:cubicBezTo>
                  <a:close/>
                  <a:moveTo>
                    <a:pt x="26827" y="0"/>
                  </a:moveTo>
                  <a:cubicBezTo>
                    <a:pt x="37046" y="0"/>
                    <a:pt x="43434" y="3631"/>
                    <a:pt x="48544" y="10893"/>
                  </a:cubicBezTo>
                  <a:cubicBezTo>
                    <a:pt x="51099" y="16945"/>
                    <a:pt x="53654" y="24207"/>
                    <a:pt x="53654" y="33890"/>
                  </a:cubicBezTo>
                  <a:cubicBezTo>
                    <a:pt x="53654" y="43573"/>
                    <a:pt x="51099" y="50835"/>
                    <a:pt x="48544" y="56887"/>
                  </a:cubicBezTo>
                  <a:cubicBezTo>
                    <a:pt x="44711" y="65359"/>
                    <a:pt x="37046" y="70201"/>
                    <a:pt x="26827" y="70201"/>
                  </a:cubicBezTo>
                  <a:cubicBezTo>
                    <a:pt x="17885" y="70201"/>
                    <a:pt x="10220" y="66570"/>
                    <a:pt x="6387" y="59308"/>
                  </a:cubicBezTo>
                  <a:cubicBezTo>
                    <a:pt x="2555" y="53256"/>
                    <a:pt x="0" y="45994"/>
                    <a:pt x="0" y="35101"/>
                  </a:cubicBezTo>
                  <a:cubicBezTo>
                    <a:pt x="0" y="27838"/>
                    <a:pt x="1277" y="20576"/>
                    <a:pt x="3832" y="15735"/>
                  </a:cubicBezTo>
                  <a:cubicBezTo>
                    <a:pt x="7665" y="4842"/>
                    <a:pt x="15330" y="0"/>
                    <a:pt x="26827"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7" name="Freeform 56">
              <a:extLst>
                <a:ext uri="{FF2B5EF4-FFF2-40B4-BE49-F238E27FC236}">
                  <a16:creationId xmlns:a16="http://schemas.microsoft.com/office/drawing/2014/main" id="{66A2966D-80C6-7142-8877-8FB197206E06}"/>
                </a:ext>
              </a:extLst>
            </p:cNvPr>
            <p:cNvSpPr>
              <a:spLocks noChangeArrowheads="1"/>
            </p:cNvSpPr>
            <p:nvPr/>
          </p:nvSpPr>
          <p:spPr bwMode="auto">
            <a:xfrm>
              <a:off x="9022728" y="7717657"/>
              <a:ext cx="523538" cy="96709"/>
            </a:xfrm>
            <a:custGeom>
              <a:avLst/>
              <a:gdLst>
                <a:gd name="connsiteX0" fmla="*/ 484536 w 498589"/>
                <a:gd name="connsiteY0" fmla="*/ 43753 h 92100"/>
                <a:gd name="connsiteX1" fmla="*/ 484536 w 498589"/>
                <a:gd name="connsiteY1" fmla="*/ 45681 h 92100"/>
                <a:gd name="connsiteX2" fmla="*/ 483735 w 498589"/>
                <a:gd name="connsiteY2" fmla="*/ 44169 h 92100"/>
                <a:gd name="connsiteX3" fmla="*/ 478149 w 498589"/>
                <a:gd name="connsiteY3" fmla="*/ 38449 h 92100"/>
                <a:gd name="connsiteX4" fmla="*/ 480704 w 498589"/>
                <a:gd name="connsiteY4" fmla="*/ 38449 h 92100"/>
                <a:gd name="connsiteX5" fmla="*/ 483735 w 498589"/>
                <a:gd name="connsiteY5" fmla="*/ 44169 h 92100"/>
                <a:gd name="connsiteX6" fmla="*/ 479427 w 498589"/>
                <a:gd name="connsiteY6" fmla="*/ 46405 h 92100"/>
                <a:gd name="connsiteX7" fmla="*/ 474317 w 498589"/>
                <a:gd name="connsiteY7" fmla="*/ 47731 h 92100"/>
                <a:gd name="connsiteX8" fmla="*/ 467929 w 498589"/>
                <a:gd name="connsiteY8" fmla="*/ 47731 h 92100"/>
                <a:gd name="connsiteX9" fmla="*/ 460265 w 498589"/>
                <a:gd name="connsiteY9" fmla="*/ 50383 h 92100"/>
                <a:gd name="connsiteX10" fmla="*/ 455155 w 498589"/>
                <a:gd name="connsiteY10" fmla="*/ 58339 h 92100"/>
                <a:gd name="connsiteX11" fmla="*/ 458987 w 498589"/>
                <a:gd name="connsiteY11" fmla="*/ 64969 h 92100"/>
                <a:gd name="connsiteX12" fmla="*/ 466652 w 498589"/>
                <a:gd name="connsiteY12" fmla="*/ 67620 h 92100"/>
                <a:gd name="connsiteX13" fmla="*/ 475594 w 498589"/>
                <a:gd name="connsiteY13" fmla="*/ 64969 h 92100"/>
                <a:gd name="connsiteX14" fmla="*/ 484536 w 498589"/>
                <a:gd name="connsiteY14" fmla="*/ 53035 h 92100"/>
                <a:gd name="connsiteX15" fmla="*/ 484536 w 498589"/>
                <a:gd name="connsiteY15" fmla="*/ 45681 h 92100"/>
                <a:gd name="connsiteX16" fmla="*/ 494756 w 498589"/>
                <a:gd name="connsiteY16" fmla="*/ 64969 h 92100"/>
                <a:gd name="connsiteX17" fmla="*/ 498589 w 498589"/>
                <a:gd name="connsiteY17" fmla="*/ 72924 h 92100"/>
                <a:gd name="connsiteX18" fmla="*/ 497311 w 498589"/>
                <a:gd name="connsiteY18" fmla="*/ 74250 h 92100"/>
                <a:gd name="connsiteX19" fmla="*/ 493479 w 498589"/>
                <a:gd name="connsiteY19" fmla="*/ 74250 h 92100"/>
                <a:gd name="connsiteX20" fmla="*/ 485814 w 498589"/>
                <a:gd name="connsiteY20" fmla="*/ 70272 h 92100"/>
                <a:gd name="connsiteX21" fmla="*/ 484536 w 498589"/>
                <a:gd name="connsiteY21" fmla="*/ 64969 h 92100"/>
                <a:gd name="connsiteX22" fmla="*/ 475594 w 498589"/>
                <a:gd name="connsiteY22" fmla="*/ 71598 h 92100"/>
                <a:gd name="connsiteX23" fmla="*/ 464097 w 498589"/>
                <a:gd name="connsiteY23" fmla="*/ 75576 h 92100"/>
                <a:gd name="connsiteX24" fmla="*/ 450045 w 498589"/>
                <a:gd name="connsiteY24" fmla="*/ 70272 h 92100"/>
                <a:gd name="connsiteX25" fmla="*/ 444935 w 498589"/>
                <a:gd name="connsiteY25" fmla="*/ 58339 h 92100"/>
                <a:gd name="connsiteX26" fmla="*/ 450045 w 498589"/>
                <a:gd name="connsiteY26" fmla="*/ 46405 h 92100"/>
                <a:gd name="connsiteX27" fmla="*/ 464097 w 498589"/>
                <a:gd name="connsiteY27" fmla="*/ 41101 h 92100"/>
                <a:gd name="connsiteX28" fmla="*/ 212921 w 498589"/>
                <a:gd name="connsiteY28" fmla="*/ 23643 h 92100"/>
                <a:gd name="connsiteX29" fmla="*/ 202458 w 498589"/>
                <a:gd name="connsiteY29" fmla="*/ 28420 h 92100"/>
                <a:gd name="connsiteX30" fmla="*/ 197226 w 498589"/>
                <a:gd name="connsiteY30" fmla="*/ 37973 h 92100"/>
                <a:gd name="connsiteX31" fmla="*/ 229923 w 498589"/>
                <a:gd name="connsiteY31" fmla="*/ 37973 h 92100"/>
                <a:gd name="connsiteX32" fmla="*/ 227307 w 498589"/>
                <a:gd name="connsiteY32" fmla="*/ 29614 h 92100"/>
                <a:gd name="connsiteX33" fmla="*/ 212921 w 498589"/>
                <a:gd name="connsiteY33" fmla="*/ 23643 h 92100"/>
                <a:gd name="connsiteX34" fmla="*/ 471651 w 498589"/>
                <a:gd name="connsiteY34" fmla="*/ 16478 h 92100"/>
                <a:gd name="connsiteX35" fmla="*/ 476645 w 498589"/>
                <a:gd name="connsiteY35" fmla="*/ 23542 h 92100"/>
                <a:gd name="connsiteX36" fmla="*/ 471651 w 498589"/>
                <a:gd name="connsiteY36" fmla="*/ 23542 h 92100"/>
                <a:gd name="connsiteX37" fmla="*/ 461665 w 498589"/>
                <a:gd name="connsiteY37" fmla="*/ 25896 h 92100"/>
                <a:gd name="connsiteX38" fmla="*/ 459168 w 498589"/>
                <a:gd name="connsiteY38" fmla="*/ 31782 h 92100"/>
                <a:gd name="connsiteX39" fmla="*/ 450430 w 498589"/>
                <a:gd name="connsiteY39" fmla="*/ 31782 h 92100"/>
                <a:gd name="connsiteX40" fmla="*/ 456672 w 498589"/>
                <a:gd name="connsiteY40" fmla="*/ 20010 h 92100"/>
                <a:gd name="connsiteX41" fmla="*/ 471651 w 498589"/>
                <a:gd name="connsiteY41" fmla="*/ 16478 h 92100"/>
                <a:gd name="connsiteX42" fmla="*/ 269158 w 498589"/>
                <a:gd name="connsiteY42" fmla="*/ 16478 h 92100"/>
                <a:gd name="connsiteX43" fmla="*/ 280929 w 498589"/>
                <a:gd name="connsiteY43" fmla="*/ 16478 h 92100"/>
                <a:gd name="connsiteX44" fmla="*/ 295316 w 498589"/>
                <a:gd name="connsiteY44" fmla="*/ 60057 h 92100"/>
                <a:gd name="connsiteX45" fmla="*/ 312318 w 498589"/>
                <a:gd name="connsiteY45" fmla="*/ 16478 h 92100"/>
                <a:gd name="connsiteX46" fmla="*/ 322781 w 498589"/>
                <a:gd name="connsiteY46" fmla="*/ 16478 h 92100"/>
                <a:gd name="connsiteX47" fmla="*/ 313626 w 498589"/>
                <a:gd name="connsiteY47" fmla="*/ 39549 h 92100"/>
                <a:gd name="connsiteX48" fmla="*/ 304471 w 498589"/>
                <a:gd name="connsiteY48" fmla="*/ 62620 h 92100"/>
                <a:gd name="connsiteX49" fmla="*/ 292700 w 498589"/>
                <a:gd name="connsiteY49" fmla="*/ 88254 h 92100"/>
                <a:gd name="connsiteX50" fmla="*/ 280929 w 498589"/>
                <a:gd name="connsiteY50" fmla="*/ 92100 h 92100"/>
                <a:gd name="connsiteX51" fmla="*/ 277005 w 498589"/>
                <a:gd name="connsiteY51" fmla="*/ 92100 h 92100"/>
                <a:gd name="connsiteX52" fmla="*/ 274390 w 498589"/>
                <a:gd name="connsiteY52" fmla="*/ 92100 h 92100"/>
                <a:gd name="connsiteX53" fmla="*/ 274390 w 498589"/>
                <a:gd name="connsiteY53" fmla="*/ 83128 h 92100"/>
                <a:gd name="connsiteX54" fmla="*/ 278313 w 498589"/>
                <a:gd name="connsiteY54" fmla="*/ 84409 h 92100"/>
                <a:gd name="connsiteX55" fmla="*/ 279621 w 498589"/>
                <a:gd name="connsiteY55" fmla="*/ 84409 h 92100"/>
                <a:gd name="connsiteX56" fmla="*/ 284853 w 498589"/>
                <a:gd name="connsiteY56" fmla="*/ 83128 h 92100"/>
                <a:gd name="connsiteX57" fmla="*/ 286160 w 498589"/>
                <a:gd name="connsiteY57" fmla="*/ 81846 h 92100"/>
                <a:gd name="connsiteX58" fmla="*/ 288776 w 498589"/>
                <a:gd name="connsiteY58" fmla="*/ 76719 h 92100"/>
                <a:gd name="connsiteX59" fmla="*/ 291392 w 498589"/>
                <a:gd name="connsiteY59" fmla="*/ 71592 h 92100"/>
                <a:gd name="connsiteX60" fmla="*/ 214228 w 498589"/>
                <a:gd name="connsiteY60" fmla="*/ 16478 h 92100"/>
                <a:gd name="connsiteX61" fmla="*/ 225999 w 498589"/>
                <a:gd name="connsiteY61" fmla="*/ 18867 h 92100"/>
                <a:gd name="connsiteX62" fmla="*/ 235155 w 498589"/>
                <a:gd name="connsiteY62" fmla="*/ 24837 h 92100"/>
                <a:gd name="connsiteX63" fmla="*/ 239078 w 498589"/>
                <a:gd name="connsiteY63" fmla="*/ 34391 h 92100"/>
                <a:gd name="connsiteX64" fmla="*/ 240386 w 498589"/>
                <a:gd name="connsiteY64" fmla="*/ 45138 h 92100"/>
                <a:gd name="connsiteX65" fmla="*/ 197226 w 498589"/>
                <a:gd name="connsiteY65" fmla="*/ 45138 h 92100"/>
                <a:gd name="connsiteX66" fmla="*/ 201150 w 498589"/>
                <a:gd name="connsiteY66" fmla="*/ 57079 h 92100"/>
                <a:gd name="connsiteX67" fmla="*/ 212921 w 498589"/>
                <a:gd name="connsiteY67" fmla="*/ 63050 h 92100"/>
                <a:gd name="connsiteX68" fmla="*/ 225999 w 498589"/>
                <a:gd name="connsiteY68" fmla="*/ 58274 h 92100"/>
                <a:gd name="connsiteX69" fmla="*/ 229923 w 498589"/>
                <a:gd name="connsiteY69" fmla="*/ 52303 h 92100"/>
                <a:gd name="connsiteX70" fmla="*/ 239078 w 498589"/>
                <a:gd name="connsiteY70" fmla="*/ 52303 h 92100"/>
                <a:gd name="connsiteX71" fmla="*/ 236462 w 498589"/>
                <a:gd name="connsiteY71" fmla="*/ 58274 h 92100"/>
                <a:gd name="connsiteX72" fmla="*/ 232539 w 498589"/>
                <a:gd name="connsiteY72" fmla="*/ 64244 h 92100"/>
                <a:gd name="connsiteX73" fmla="*/ 220768 w 498589"/>
                <a:gd name="connsiteY73" fmla="*/ 69021 h 92100"/>
                <a:gd name="connsiteX74" fmla="*/ 212921 w 498589"/>
                <a:gd name="connsiteY74" fmla="*/ 70215 h 92100"/>
                <a:gd name="connsiteX75" fmla="*/ 193302 w 498589"/>
                <a:gd name="connsiteY75" fmla="*/ 63050 h 92100"/>
                <a:gd name="connsiteX76" fmla="*/ 186763 w 498589"/>
                <a:gd name="connsiteY76" fmla="*/ 43944 h 92100"/>
                <a:gd name="connsiteX77" fmla="*/ 194610 w 498589"/>
                <a:gd name="connsiteY77" fmla="*/ 23643 h 92100"/>
                <a:gd name="connsiteX78" fmla="*/ 214228 w 498589"/>
                <a:gd name="connsiteY78" fmla="*/ 16478 h 92100"/>
                <a:gd name="connsiteX79" fmla="*/ 100987 w 498589"/>
                <a:gd name="connsiteY79" fmla="*/ 16478 h 92100"/>
                <a:gd name="connsiteX80" fmla="*/ 118733 w 498589"/>
                <a:gd name="connsiteY80" fmla="*/ 25478 h 92100"/>
                <a:gd name="connsiteX81" fmla="*/ 123804 w 498589"/>
                <a:gd name="connsiteY81" fmla="*/ 34477 h 92100"/>
                <a:gd name="connsiteX82" fmla="*/ 113663 w 498589"/>
                <a:gd name="connsiteY82" fmla="*/ 34477 h 92100"/>
                <a:gd name="connsiteX83" fmla="*/ 111128 w 498589"/>
                <a:gd name="connsiteY83" fmla="*/ 28049 h 92100"/>
                <a:gd name="connsiteX84" fmla="*/ 99720 w 498589"/>
                <a:gd name="connsiteY84" fmla="*/ 25478 h 92100"/>
                <a:gd name="connsiteX85" fmla="*/ 92114 w 498589"/>
                <a:gd name="connsiteY85" fmla="*/ 26763 h 92100"/>
                <a:gd name="connsiteX86" fmla="*/ 88311 w 498589"/>
                <a:gd name="connsiteY86" fmla="*/ 33192 h 92100"/>
                <a:gd name="connsiteX87" fmla="*/ 92114 w 498589"/>
                <a:gd name="connsiteY87" fmla="*/ 38334 h 92100"/>
                <a:gd name="connsiteX88" fmla="*/ 98452 w 498589"/>
                <a:gd name="connsiteY88" fmla="*/ 40905 h 92100"/>
                <a:gd name="connsiteX89" fmla="*/ 106058 w 498589"/>
                <a:gd name="connsiteY89" fmla="*/ 40905 h 92100"/>
                <a:gd name="connsiteX90" fmla="*/ 118733 w 498589"/>
                <a:gd name="connsiteY90" fmla="*/ 46048 h 92100"/>
                <a:gd name="connsiteX91" fmla="*/ 125071 w 498589"/>
                <a:gd name="connsiteY91" fmla="*/ 56333 h 92100"/>
                <a:gd name="connsiteX92" fmla="*/ 118733 w 498589"/>
                <a:gd name="connsiteY92" fmla="*/ 69189 h 92100"/>
                <a:gd name="connsiteX93" fmla="*/ 100987 w 498589"/>
                <a:gd name="connsiteY93" fmla="*/ 75618 h 92100"/>
                <a:gd name="connsiteX94" fmla="*/ 83241 w 498589"/>
                <a:gd name="connsiteY94" fmla="*/ 69189 h 92100"/>
                <a:gd name="connsiteX95" fmla="*/ 76903 w 498589"/>
                <a:gd name="connsiteY95" fmla="*/ 56333 h 92100"/>
                <a:gd name="connsiteX96" fmla="*/ 85776 w 498589"/>
                <a:gd name="connsiteY96" fmla="*/ 56333 h 92100"/>
                <a:gd name="connsiteX97" fmla="*/ 88311 w 498589"/>
                <a:gd name="connsiteY97" fmla="*/ 62761 h 92100"/>
                <a:gd name="connsiteX98" fmla="*/ 100987 w 498589"/>
                <a:gd name="connsiteY98" fmla="*/ 67904 h 92100"/>
                <a:gd name="connsiteX99" fmla="*/ 111128 w 498589"/>
                <a:gd name="connsiteY99" fmla="*/ 65333 h 92100"/>
                <a:gd name="connsiteX100" fmla="*/ 114931 w 498589"/>
                <a:gd name="connsiteY100" fmla="*/ 58904 h 92100"/>
                <a:gd name="connsiteX101" fmla="*/ 112396 w 498589"/>
                <a:gd name="connsiteY101" fmla="*/ 53762 h 92100"/>
                <a:gd name="connsiteX102" fmla="*/ 103522 w 498589"/>
                <a:gd name="connsiteY102" fmla="*/ 51190 h 92100"/>
                <a:gd name="connsiteX103" fmla="*/ 95917 w 498589"/>
                <a:gd name="connsiteY103" fmla="*/ 48619 h 92100"/>
                <a:gd name="connsiteX104" fmla="*/ 85776 w 498589"/>
                <a:gd name="connsiteY104" fmla="*/ 44762 h 92100"/>
                <a:gd name="connsiteX105" fmla="*/ 78171 w 498589"/>
                <a:gd name="connsiteY105" fmla="*/ 34477 h 92100"/>
                <a:gd name="connsiteX106" fmla="*/ 84509 w 498589"/>
                <a:gd name="connsiteY106" fmla="*/ 21621 h 92100"/>
                <a:gd name="connsiteX107" fmla="*/ 100987 w 498589"/>
                <a:gd name="connsiteY107" fmla="*/ 16478 h 92100"/>
                <a:gd name="connsiteX108" fmla="*/ 35704 w 498589"/>
                <a:gd name="connsiteY108" fmla="*/ 10893 h 92100"/>
                <a:gd name="connsiteX109" fmla="*/ 22953 w 498589"/>
                <a:gd name="connsiteY109" fmla="*/ 41151 h 92100"/>
                <a:gd name="connsiteX110" fmla="*/ 47180 w 498589"/>
                <a:gd name="connsiteY110" fmla="*/ 41151 h 92100"/>
                <a:gd name="connsiteX111" fmla="*/ 357046 w 498589"/>
                <a:gd name="connsiteY111" fmla="*/ 0 h 92100"/>
                <a:gd name="connsiteX112" fmla="*/ 373435 w 498589"/>
                <a:gd name="connsiteY112" fmla="*/ 0 h 92100"/>
                <a:gd name="connsiteX113" fmla="*/ 394867 w 498589"/>
                <a:gd name="connsiteY113" fmla="*/ 59305 h 92100"/>
                <a:gd name="connsiteX114" fmla="*/ 417560 w 498589"/>
                <a:gd name="connsiteY114" fmla="*/ 0 h 92100"/>
                <a:gd name="connsiteX115" fmla="*/ 432688 w 498589"/>
                <a:gd name="connsiteY115" fmla="*/ 0 h 92100"/>
                <a:gd name="connsiteX116" fmla="*/ 432688 w 498589"/>
                <a:gd name="connsiteY116" fmla="*/ 70198 h 92100"/>
                <a:gd name="connsiteX117" fmla="*/ 422603 w 498589"/>
                <a:gd name="connsiteY117" fmla="*/ 70198 h 92100"/>
                <a:gd name="connsiteX118" fmla="*/ 422603 w 498589"/>
                <a:gd name="connsiteY118" fmla="*/ 27837 h 92100"/>
                <a:gd name="connsiteX119" fmla="*/ 422603 w 498589"/>
                <a:gd name="connsiteY119" fmla="*/ 21786 h 92100"/>
                <a:gd name="connsiteX120" fmla="*/ 422603 w 498589"/>
                <a:gd name="connsiteY120" fmla="*/ 10893 h 92100"/>
                <a:gd name="connsiteX121" fmla="*/ 399910 w 498589"/>
                <a:gd name="connsiteY121" fmla="*/ 70198 h 92100"/>
                <a:gd name="connsiteX122" fmla="*/ 389824 w 498589"/>
                <a:gd name="connsiteY122" fmla="*/ 70198 h 92100"/>
                <a:gd name="connsiteX123" fmla="*/ 367132 w 498589"/>
                <a:gd name="connsiteY123" fmla="*/ 10893 h 92100"/>
                <a:gd name="connsiteX124" fmla="*/ 367132 w 498589"/>
                <a:gd name="connsiteY124" fmla="*/ 13314 h 92100"/>
                <a:gd name="connsiteX125" fmla="*/ 367132 w 498589"/>
                <a:gd name="connsiteY125" fmla="*/ 20575 h 92100"/>
                <a:gd name="connsiteX126" fmla="*/ 368392 w 498589"/>
                <a:gd name="connsiteY126" fmla="*/ 27837 h 92100"/>
                <a:gd name="connsiteX127" fmla="*/ 368392 w 498589"/>
                <a:gd name="connsiteY127" fmla="*/ 70198 h 92100"/>
                <a:gd name="connsiteX128" fmla="*/ 357046 w 498589"/>
                <a:gd name="connsiteY128" fmla="*/ 70198 h 92100"/>
                <a:gd name="connsiteX129" fmla="*/ 252680 w 498589"/>
                <a:gd name="connsiteY129" fmla="*/ 0 h 92100"/>
                <a:gd name="connsiteX130" fmla="*/ 262445 w 498589"/>
                <a:gd name="connsiteY130" fmla="*/ 0 h 92100"/>
                <a:gd name="connsiteX131" fmla="*/ 262445 w 498589"/>
                <a:gd name="connsiteY131" fmla="*/ 70198 h 92100"/>
                <a:gd name="connsiteX132" fmla="*/ 252680 w 498589"/>
                <a:gd name="connsiteY132" fmla="*/ 70198 h 92100"/>
                <a:gd name="connsiteX133" fmla="*/ 131832 w 498589"/>
                <a:gd name="connsiteY133" fmla="*/ 0 h 92100"/>
                <a:gd name="connsiteX134" fmla="*/ 142240 w 498589"/>
                <a:gd name="connsiteY134" fmla="*/ 0 h 92100"/>
                <a:gd name="connsiteX135" fmla="*/ 142240 w 498589"/>
                <a:gd name="connsiteY135" fmla="*/ 26627 h 92100"/>
                <a:gd name="connsiteX136" fmla="*/ 148744 w 498589"/>
                <a:gd name="connsiteY136" fmla="*/ 20575 h 92100"/>
                <a:gd name="connsiteX137" fmla="*/ 160453 w 498589"/>
                <a:gd name="connsiteY137" fmla="*/ 18155 h 92100"/>
                <a:gd name="connsiteX138" fmla="*/ 177365 w 498589"/>
                <a:gd name="connsiteY138" fmla="*/ 25417 h 92100"/>
                <a:gd name="connsiteX139" fmla="*/ 179967 w 498589"/>
                <a:gd name="connsiteY139" fmla="*/ 37520 h 92100"/>
                <a:gd name="connsiteX140" fmla="*/ 179967 w 498589"/>
                <a:gd name="connsiteY140" fmla="*/ 70198 h 92100"/>
                <a:gd name="connsiteX141" fmla="*/ 169559 w 498589"/>
                <a:gd name="connsiteY141" fmla="*/ 70198 h 92100"/>
                <a:gd name="connsiteX142" fmla="*/ 169559 w 498589"/>
                <a:gd name="connsiteY142" fmla="*/ 38730 h 92100"/>
                <a:gd name="connsiteX143" fmla="*/ 168259 w 498589"/>
                <a:gd name="connsiteY143" fmla="*/ 30258 h 92100"/>
                <a:gd name="connsiteX144" fmla="*/ 157851 w 498589"/>
                <a:gd name="connsiteY144" fmla="*/ 25417 h 92100"/>
                <a:gd name="connsiteX145" fmla="*/ 146142 w 498589"/>
                <a:gd name="connsiteY145" fmla="*/ 29048 h 92100"/>
                <a:gd name="connsiteX146" fmla="*/ 142240 w 498589"/>
                <a:gd name="connsiteY146" fmla="*/ 43571 h 92100"/>
                <a:gd name="connsiteX147" fmla="*/ 142240 w 498589"/>
                <a:gd name="connsiteY147" fmla="*/ 70198 h 92100"/>
                <a:gd name="connsiteX148" fmla="*/ 131832 w 498589"/>
                <a:gd name="connsiteY148" fmla="*/ 70198 h 92100"/>
                <a:gd name="connsiteX149" fmla="*/ 29328 w 498589"/>
                <a:gd name="connsiteY149" fmla="*/ 0 h 92100"/>
                <a:gd name="connsiteX150" fmla="*/ 42080 w 498589"/>
                <a:gd name="connsiteY150" fmla="*/ 0 h 92100"/>
                <a:gd name="connsiteX151" fmla="*/ 70133 w 498589"/>
                <a:gd name="connsiteY151" fmla="*/ 70198 h 92100"/>
                <a:gd name="connsiteX152" fmla="*/ 58657 w 498589"/>
                <a:gd name="connsiteY152" fmla="*/ 70198 h 92100"/>
                <a:gd name="connsiteX153" fmla="*/ 51006 w 498589"/>
                <a:gd name="connsiteY153" fmla="*/ 49623 h 92100"/>
                <a:gd name="connsiteX154" fmla="*/ 19127 w 498589"/>
                <a:gd name="connsiteY154" fmla="*/ 49623 h 92100"/>
                <a:gd name="connsiteX155" fmla="*/ 11476 w 498589"/>
                <a:gd name="connsiteY155" fmla="*/ 70198 h 92100"/>
                <a:gd name="connsiteX156" fmla="*/ 0 w 498589"/>
                <a:gd name="connsiteY156" fmla="*/ 70198 h 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98589" h="92100">
                  <a:moveTo>
                    <a:pt x="484536" y="43753"/>
                  </a:moveTo>
                  <a:lnTo>
                    <a:pt x="484536" y="45681"/>
                  </a:lnTo>
                  <a:lnTo>
                    <a:pt x="483735" y="44169"/>
                  </a:lnTo>
                  <a:close/>
                  <a:moveTo>
                    <a:pt x="478149" y="38449"/>
                  </a:moveTo>
                  <a:cubicBezTo>
                    <a:pt x="480704" y="38449"/>
                    <a:pt x="480704" y="38449"/>
                    <a:pt x="480704" y="38449"/>
                  </a:cubicBezTo>
                  <a:lnTo>
                    <a:pt x="483735" y="44169"/>
                  </a:lnTo>
                  <a:lnTo>
                    <a:pt x="479427" y="46405"/>
                  </a:lnTo>
                  <a:cubicBezTo>
                    <a:pt x="476872" y="46405"/>
                    <a:pt x="475594" y="46405"/>
                    <a:pt x="474317" y="47731"/>
                  </a:cubicBezTo>
                  <a:lnTo>
                    <a:pt x="467929" y="47731"/>
                  </a:lnTo>
                  <a:cubicBezTo>
                    <a:pt x="464097" y="47731"/>
                    <a:pt x="461542" y="49057"/>
                    <a:pt x="460265" y="50383"/>
                  </a:cubicBezTo>
                  <a:cubicBezTo>
                    <a:pt x="456432" y="51709"/>
                    <a:pt x="455155" y="54361"/>
                    <a:pt x="455155" y="58339"/>
                  </a:cubicBezTo>
                  <a:cubicBezTo>
                    <a:pt x="455155" y="60991"/>
                    <a:pt x="456432" y="62317"/>
                    <a:pt x="458987" y="64969"/>
                  </a:cubicBezTo>
                  <a:cubicBezTo>
                    <a:pt x="461542" y="66295"/>
                    <a:pt x="462820" y="67620"/>
                    <a:pt x="466652" y="67620"/>
                  </a:cubicBezTo>
                  <a:cubicBezTo>
                    <a:pt x="469207" y="67620"/>
                    <a:pt x="473039" y="66295"/>
                    <a:pt x="475594" y="64969"/>
                  </a:cubicBezTo>
                  <a:cubicBezTo>
                    <a:pt x="480704" y="62317"/>
                    <a:pt x="484536" y="58339"/>
                    <a:pt x="484536" y="53035"/>
                  </a:cubicBezTo>
                  <a:lnTo>
                    <a:pt x="484536" y="45681"/>
                  </a:lnTo>
                  <a:lnTo>
                    <a:pt x="494756" y="64969"/>
                  </a:lnTo>
                  <a:lnTo>
                    <a:pt x="498589" y="72924"/>
                  </a:lnTo>
                  <a:cubicBezTo>
                    <a:pt x="497311" y="72924"/>
                    <a:pt x="497311" y="74250"/>
                    <a:pt x="497311" y="74250"/>
                  </a:cubicBezTo>
                  <a:cubicBezTo>
                    <a:pt x="496034" y="74250"/>
                    <a:pt x="494756" y="74250"/>
                    <a:pt x="493479" y="74250"/>
                  </a:cubicBezTo>
                  <a:cubicBezTo>
                    <a:pt x="489646" y="74250"/>
                    <a:pt x="487091" y="72924"/>
                    <a:pt x="485814" y="70272"/>
                  </a:cubicBezTo>
                  <a:cubicBezTo>
                    <a:pt x="484536" y="68946"/>
                    <a:pt x="484536" y="67620"/>
                    <a:pt x="484536" y="64969"/>
                  </a:cubicBezTo>
                  <a:cubicBezTo>
                    <a:pt x="483259" y="67620"/>
                    <a:pt x="479427" y="70272"/>
                    <a:pt x="475594" y="71598"/>
                  </a:cubicBezTo>
                  <a:cubicBezTo>
                    <a:pt x="473039" y="72924"/>
                    <a:pt x="467929" y="75576"/>
                    <a:pt x="464097" y="75576"/>
                  </a:cubicBezTo>
                  <a:cubicBezTo>
                    <a:pt x="458987" y="75576"/>
                    <a:pt x="453877" y="72924"/>
                    <a:pt x="450045" y="70272"/>
                  </a:cubicBezTo>
                  <a:cubicBezTo>
                    <a:pt x="447490" y="67620"/>
                    <a:pt x="444935" y="62317"/>
                    <a:pt x="444935" y="58339"/>
                  </a:cubicBezTo>
                  <a:cubicBezTo>
                    <a:pt x="444935" y="53035"/>
                    <a:pt x="447490" y="49057"/>
                    <a:pt x="450045" y="46405"/>
                  </a:cubicBezTo>
                  <a:cubicBezTo>
                    <a:pt x="453877" y="43753"/>
                    <a:pt x="458987" y="41101"/>
                    <a:pt x="464097" y="41101"/>
                  </a:cubicBezTo>
                  <a:close/>
                  <a:moveTo>
                    <a:pt x="212921" y="23643"/>
                  </a:moveTo>
                  <a:cubicBezTo>
                    <a:pt x="208997" y="23643"/>
                    <a:pt x="205073" y="24837"/>
                    <a:pt x="202458" y="28420"/>
                  </a:cubicBezTo>
                  <a:cubicBezTo>
                    <a:pt x="198534" y="30808"/>
                    <a:pt x="197226" y="34391"/>
                    <a:pt x="197226" y="37973"/>
                  </a:cubicBezTo>
                  <a:lnTo>
                    <a:pt x="229923" y="37973"/>
                  </a:lnTo>
                  <a:cubicBezTo>
                    <a:pt x="229923" y="34391"/>
                    <a:pt x="228615" y="32002"/>
                    <a:pt x="227307" y="29614"/>
                  </a:cubicBezTo>
                  <a:cubicBezTo>
                    <a:pt x="223384" y="26031"/>
                    <a:pt x="219460" y="23643"/>
                    <a:pt x="212921" y="23643"/>
                  </a:cubicBezTo>
                  <a:close/>
                  <a:moveTo>
                    <a:pt x="471651" y="16478"/>
                  </a:moveTo>
                  <a:lnTo>
                    <a:pt x="476645" y="23542"/>
                  </a:lnTo>
                  <a:cubicBezTo>
                    <a:pt x="474148" y="23542"/>
                    <a:pt x="472900" y="23542"/>
                    <a:pt x="471651" y="23542"/>
                  </a:cubicBezTo>
                  <a:cubicBezTo>
                    <a:pt x="466658" y="23542"/>
                    <a:pt x="462913" y="24719"/>
                    <a:pt x="461665" y="25896"/>
                  </a:cubicBezTo>
                  <a:cubicBezTo>
                    <a:pt x="460417" y="28250"/>
                    <a:pt x="459168" y="30605"/>
                    <a:pt x="459168" y="31782"/>
                  </a:cubicBezTo>
                  <a:lnTo>
                    <a:pt x="450430" y="31782"/>
                  </a:lnTo>
                  <a:cubicBezTo>
                    <a:pt x="450430" y="25896"/>
                    <a:pt x="451678" y="22364"/>
                    <a:pt x="456672" y="20010"/>
                  </a:cubicBezTo>
                  <a:cubicBezTo>
                    <a:pt x="461665" y="17655"/>
                    <a:pt x="465410" y="16478"/>
                    <a:pt x="471651" y="16478"/>
                  </a:cubicBezTo>
                  <a:close/>
                  <a:moveTo>
                    <a:pt x="269158" y="16478"/>
                  </a:moveTo>
                  <a:lnTo>
                    <a:pt x="280929" y="16478"/>
                  </a:lnTo>
                  <a:lnTo>
                    <a:pt x="295316" y="60057"/>
                  </a:lnTo>
                  <a:lnTo>
                    <a:pt x="312318" y="16478"/>
                  </a:lnTo>
                  <a:lnTo>
                    <a:pt x="322781" y="16478"/>
                  </a:lnTo>
                  <a:cubicBezTo>
                    <a:pt x="321473" y="20323"/>
                    <a:pt x="317550" y="28014"/>
                    <a:pt x="313626" y="39549"/>
                  </a:cubicBezTo>
                  <a:cubicBezTo>
                    <a:pt x="309702" y="48521"/>
                    <a:pt x="307087" y="56211"/>
                    <a:pt x="304471" y="62620"/>
                  </a:cubicBezTo>
                  <a:cubicBezTo>
                    <a:pt x="299239" y="76719"/>
                    <a:pt x="295316" y="84409"/>
                    <a:pt x="292700" y="88254"/>
                  </a:cubicBezTo>
                  <a:cubicBezTo>
                    <a:pt x="290084" y="90818"/>
                    <a:pt x="286160" y="92100"/>
                    <a:pt x="280929" y="92100"/>
                  </a:cubicBezTo>
                  <a:cubicBezTo>
                    <a:pt x="278313" y="92100"/>
                    <a:pt x="278313" y="92100"/>
                    <a:pt x="277005" y="92100"/>
                  </a:cubicBezTo>
                  <a:cubicBezTo>
                    <a:pt x="277005" y="92100"/>
                    <a:pt x="275697" y="92100"/>
                    <a:pt x="274390" y="92100"/>
                  </a:cubicBezTo>
                  <a:lnTo>
                    <a:pt x="274390" y="83128"/>
                  </a:lnTo>
                  <a:cubicBezTo>
                    <a:pt x="275697" y="84409"/>
                    <a:pt x="277005" y="84409"/>
                    <a:pt x="278313" y="84409"/>
                  </a:cubicBezTo>
                  <a:lnTo>
                    <a:pt x="279621" y="84409"/>
                  </a:lnTo>
                  <a:cubicBezTo>
                    <a:pt x="282237" y="84409"/>
                    <a:pt x="282237" y="84409"/>
                    <a:pt x="284853" y="83128"/>
                  </a:cubicBezTo>
                  <a:cubicBezTo>
                    <a:pt x="284853" y="83128"/>
                    <a:pt x="286160" y="83128"/>
                    <a:pt x="286160" y="81846"/>
                  </a:cubicBezTo>
                  <a:cubicBezTo>
                    <a:pt x="286160" y="80564"/>
                    <a:pt x="286160" y="80564"/>
                    <a:pt x="288776" y="76719"/>
                  </a:cubicBezTo>
                  <a:cubicBezTo>
                    <a:pt x="288776" y="74155"/>
                    <a:pt x="290084" y="72874"/>
                    <a:pt x="291392" y="71592"/>
                  </a:cubicBezTo>
                  <a:close/>
                  <a:moveTo>
                    <a:pt x="214228" y="16478"/>
                  </a:moveTo>
                  <a:cubicBezTo>
                    <a:pt x="218152" y="16478"/>
                    <a:pt x="222076" y="17672"/>
                    <a:pt x="225999" y="18867"/>
                  </a:cubicBezTo>
                  <a:cubicBezTo>
                    <a:pt x="229923" y="20061"/>
                    <a:pt x="232539" y="22449"/>
                    <a:pt x="235155" y="24837"/>
                  </a:cubicBezTo>
                  <a:cubicBezTo>
                    <a:pt x="236462" y="28420"/>
                    <a:pt x="237770" y="30808"/>
                    <a:pt x="239078" y="34391"/>
                  </a:cubicBezTo>
                  <a:cubicBezTo>
                    <a:pt x="240386" y="36779"/>
                    <a:pt x="240386" y="39167"/>
                    <a:pt x="240386" y="45138"/>
                  </a:cubicBezTo>
                  <a:lnTo>
                    <a:pt x="197226" y="45138"/>
                  </a:lnTo>
                  <a:cubicBezTo>
                    <a:pt x="197226" y="49915"/>
                    <a:pt x="198534" y="54691"/>
                    <a:pt x="201150" y="57079"/>
                  </a:cubicBezTo>
                  <a:cubicBezTo>
                    <a:pt x="203765" y="60662"/>
                    <a:pt x="207689" y="63050"/>
                    <a:pt x="212921" y="63050"/>
                  </a:cubicBezTo>
                  <a:cubicBezTo>
                    <a:pt x="218152" y="63050"/>
                    <a:pt x="222076" y="60662"/>
                    <a:pt x="225999" y="58274"/>
                  </a:cubicBezTo>
                  <a:cubicBezTo>
                    <a:pt x="227307" y="55885"/>
                    <a:pt x="228615" y="54691"/>
                    <a:pt x="229923" y="52303"/>
                  </a:cubicBezTo>
                  <a:lnTo>
                    <a:pt x="239078" y="52303"/>
                  </a:lnTo>
                  <a:cubicBezTo>
                    <a:pt x="239078" y="53497"/>
                    <a:pt x="237770" y="55885"/>
                    <a:pt x="236462" y="58274"/>
                  </a:cubicBezTo>
                  <a:cubicBezTo>
                    <a:pt x="235155" y="60662"/>
                    <a:pt x="233847" y="63050"/>
                    <a:pt x="232539" y="64244"/>
                  </a:cubicBezTo>
                  <a:cubicBezTo>
                    <a:pt x="228615" y="65438"/>
                    <a:pt x="224692" y="67827"/>
                    <a:pt x="220768" y="69021"/>
                  </a:cubicBezTo>
                  <a:cubicBezTo>
                    <a:pt x="218152" y="69021"/>
                    <a:pt x="215536" y="70215"/>
                    <a:pt x="212921" y="70215"/>
                  </a:cubicBezTo>
                  <a:cubicBezTo>
                    <a:pt x="205073" y="70215"/>
                    <a:pt x="198534" y="67827"/>
                    <a:pt x="193302" y="63050"/>
                  </a:cubicBezTo>
                  <a:cubicBezTo>
                    <a:pt x="188071" y="58274"/>
                    <a:pt x="186763" y="51109"/>
                    <a:pt x="186763" y="43944"/>
                  </a:cubicBezTo>
                  <a:cubicBezTo>
                    <a:pt x="186763" y="35585"/>
                    <a:pt x="188071" y="28420"/>
                    <a:pt x="194610" y="23643"/>
                  </a:cubicBezTo>
                  <a:cubicBezTo>
                    <a:pt x="198534" y="18867"/>
                    <a:pt x="205073" y="16478"/>
                    <a:pt x="214228" y="16478"/>
                  </a:cubicBezTo>
                  <a:close/>
                  <a:moveTo>
                    <a:pt x="100987" y="16478"/>
                  </a:moveTo>
                  <a:cubicBezTo>
                    <a:pt x="108593" y="16478"/>
                    <a:pt x="114931" y="19050"/>
                    <a:pt x="118733" y="25478"/>
                  </a:cubicBezTo>
                  <a:cubicBezTo>
                    <a:pt x="121269" y="26763"/>
                    <a:pt x="123804" y="30620"/>
                    <a:pt x="123804" y="34477"/>
                  </a:cubicBezTo>
                  <a:lnTo>
                    <a:pt x="113663" y="34477"/>
                  </a:lnTo>
                  <a:cubicBezTo>
                    <a:pt x="113663" y="31906"/>
                    <a:pt x="113663" y="30620"/>
                    <a:pt x="111128" y="28049"/>
                  </a:cubicBezTo>
                  <a:cubicBezTo>
                    <a:pt x="108593" y="26763"/>
                    <a:pt x="106058" y="25478"/>
                    <a:pt x="99720" y="25478"/>
                  </a:cubicBezTo>
                  <a:cubicBezTo>
                    <a:pt x="95917" y="25478"/>
                    <a:pt x="93382" y="25478"/>
                    <a:pt x="92114" y="26763"/>
                  </a:cubicBezTo>
                  <a:cubicBezTo>
                    <a:pt x="89579" y="28049"/>
                    <a:pt x="88311" y="30620"/>
                    <a:pt x="88311" y="33192"/>
                  </a:cubicBezTo>
                  <a:cubicBezTo>
                    <a:pt x="88311" y="34477"/>
                    <a:pt x="89579" y="37048"/>
                    <a:pt x="92114" y="38334"/>
                  </a:cubicBezTo>
                  <a:cubicBezTo>
                    <a:pt x="93382" y="39620"/>
                    <a:pt x="95917" y="39620"/>
                    <a:pt x="98452" y="40905"/>
                  </a:cubicBezTo>
                  <a:lnTo>
                    <a:pt x="106058" y="40905"/>
                  </a:lnTo>
                  <a:cubicBezTo>
                    <a:pt x="112396" y="42191"/>
                    <a:pt x="117466" y="44762"/>
                    <a:pt x="118733" y="46048"/>
                  </a:cubicBezTo>
                  <a:cubicBezTo>
                    <a:pt x="123804" y="48619"/>
                    <a:pt x="125071" y="52476"/>
                    <a:pt x="125071" y="56333"/>
                  </a:cubicBezTo>
                  <a:cubicBezTo>
                    <a:pt x="125071" y="61476"/>
                    <a:pt x="123804" y="66618"/>
                    <a:pt x="118733" y="69189"/>
                  </a:cubicBezTo>
                  <a:cubicBezTo>
                    <a:pt x="114931" y="73046"/>
                    <a:pt x="108593" y="75618"/>
                    <a:pt x="100987" y="75618"/>
                  </a:cubicBezTo>
                  <a:cubicBezTo>
                    <a:pt x="92114" y="75618"/>
                    <a:pt x="85776" y="73046"/>
                    <a:pt x="83241" y="69189"/>
                  </a:cubicBezTo>
                  <a:cubicBezTo>
                    <a:pt x="79438" y="65333"/>
                    <a:pt x="78171" y="61476"/>
                    <a:pt x="76903" y="56333"/>
                  </a:cubicBezTo>
                  <a:lnTo>
                    <a:pt x="85776" y="56333"/>
                  </a:lnTo>
                  <a:cubicBezTo>
                    <a:pt x="87044" y="58904"/>
                    <a:pt x="87044" y="61476"/>
                    <a:pt x="88311" y="62761"/>
                  </a:cubicBezTo>
                  <a:cubicBezTo>
                    <a:pt x="92114" y="65333"/>
                    <a:pt x="94649" y="67904"/>
                    <a:pt x="100987" y="67904"/>
                  </a:cubicBezTo>
                  <a:cubicBezTo>
                    <a:pt x="106058" y="67904"/>
                    <a:pt x="108593" y="66618"/>
                    <a:pt x="111128" y="65333"/>
                  </a:cubicBezTo>
                  <a:cubicBezTo>
                    <a:pt x="113663" y="62761"/>
                    <a:pt x="114931" y="61476"/>
                    <a:pt x="114931" y="58904"/>
                  </a:cubicBezTo>
                  <a:cubicBezTo>
                    <a:pt x="114931" y="56333"/>
                    <a:pt x="113663" y="53762"/>
                    <a:pt x="112396" y="53762"/>
                  </a:cubicBezTo>
                  <a:cubicBezTo>
                    <a:pt x="111128" y="52476"/>
                    <a:pt x="107325" y="51190"/>
                    <a:pt x="103522" y="51190"/>
                  </a:cubicBezTo>
                  <a:lnTo>
                    <a:pt x="95917" y="48619"/>
                  </a:lnTo>
                  <a:cubicBezTo>
                    <a:pt x="90846" y="47334"/>
                    <a:pt x="87044" y="46048"/>
                    <a:pt x="85776" y="44762"/>
                  </a:cubicBezTo>
                  <a:cubicBezTo>
                    <a:pt x="80706" y="42191"/>
                    <a:pt x="78171" y="39620"/>
                    <a:pt x="78171" y="34477"/>
                  </a:cubicBezTo>
                  <a:cubicBezTo>
                    <a:pt x="78171" y="29335"/>
                    <a:pt x="80706" y="25478"/>
                    <a:pt x="84509" y="21621"/>
                  </a:cubicBezTo>
                  <a:cubicBezTo>
                    <a:pt x="88311" y="19050"/>
                    <a:pt x="93382" y="16478"/>
                    <a:pt x="100987" y="16478"/>
                  </a:cubicBezTo>
                  <a:close/>
                  <a:moveTo>
                    <a:pt x="35704" y="10893"/>
                  </a:moveTo>
                  <a:lnTo>
                    <a:pt x="22953" y="41151"/>
                  </a:lnTo>
                  <a:lnTo>
                    <a:pt x="47180" y="41151"/>
                  </a:lnTo>
                  <a:close/>
                  <a:moveTo>
                    <a:pt x="357046" y="0"/>
                  </a:moveTo>
                  <a:lnTo>
                    <a:pt x="373435" y="0"/>
                  </a:lnTo>
                  <a:lnTo>
                    <a:pt x="394867" y="59305"/>
                  </a:lnTo>
                  <a:lnTo>
                    <a:pt x="417560" y="0"/>
                  </a:lnTo>
                  <a:lnTo>
                    <a:pt x="432688" y="0"/>
                  </a:lnTo>
                  <a:lnTo>
                    <a:pt x="432688" y="70198"/>
                  </a:lnTo>
                  <a:lnTo>
                    <a:pt x="422603" y="70198"/>
                  </a:lnTo>
                  <a:lnTo>
                    <a:pt x="422603" y="27837"/>
                  </a:lnTo>
                  <a:cubicBezTo>
                    <a:pt x="422603" y="26627"/>
                    <a:pt x="422603" y="25417"/>
                    <a:pt x="422603" y="21786"/>
                  </a:cubicBezTo>
                  <a:cubicBezTo>
                    <a:pt x="422603" y="18155"/>
                    <a:pt x="422603" y="14524"/>
                    <a:pt x="422603" y="10893"/>
                  </a:cubicBezTo>
                  <a:lnTo>
                    <a:pt x="399910" y="70198"/>
                  </a:lnTo>
                  <a:lnTo>
                    <a:pt x="389824" y="70198"/>
                  </a:lnTo>
                  <a:lnTo>
                    <a:pt x="367132" y="10893"/>
                  </a:lnTo>
                  <a:lnTo>
                    <a:pt x="367132" y="13314"/>
                  </a:lnTo>
                  <a:cubicBezTo>
                    <a:pt x="367132" y="14524"/>
                    <a:pt x="367132" y="16945"/>
                    <a:pt x="367132" y="20575"/>
                  </a:cubicBezTo>
                  <a:cubicBezTo>
                    <a:pt x="367132" y="25417"/>
                    <a:pt x="368392" y="26627"/>
                    <a:pt x="368392" y="27837"/>
                  </a:cubicBezTo>
                  <a:lnTo>
                    <a:pt x="368392" y="70198"/>
                  </a:lnTo>
                  <a:lnTo>
                    <a:pt x="357046" y="70198"/>
                  </a:lnTo>
                  <a:close/>
                  <a:moveTo>
                    <a:pt x="252680" y="0"/>
                  </a:moveTo>
                  <a:lnTo>
                    <a:pt x="262445" y="0"/>
                  </a:lnTo>
                  <a:lnTo>
                    <a:pt x="262445" y="70198"/>
                  </a:lnTo>
                  <a:lnTo>
                    <a:pt x="252680" y="70198"/>
                  </a:lnTo>
                  <a:close/>
                  <a:moveTo>
                    <a:pt x="131832" y="0"/>
                  </a:moveTo>
                  <a:lnTo>
                    <a:pt x="142240" y="0"/>
                  </a:lnTo>
                  <a:lnTo>
                    <a:pt x="142240" y="26627"/>
                  </a:lnTo>
                  <a:cubicBezTo>
                    <a:pt x="143541" y="22996"/>
                    <a:pt x="146142" y="21786"/>
                    <a:pt x="148744" y="20575"/>
                  </a:cubicBezTo>
                  <a:cubicBezTo>
                    <a:pt x="151346" y="19365"/>
                    <a:pt x="155249" y="18155"/>
                    <a:pt x="160453" y="18155"/>
                  </a:cubicBezTo>
                  <a:cubicBezTo>
                    <a:pt x="169559" y="18155"/>
                    <a:pt x="174763" y="20575"/>
                    <a:pt x="177365" y="25417"/>
                  </a:cubicBezTo>
                  <a:cubicBezTo>
                    <a:pt x="178666" y="27837"/>
                    <a:pt x="179967" y="32678"/>
                    <a:pt x="179967" y="37520"/>
                  </a:cubicBezTo>
                  <a:lnTo>
                    <a:pt x="179967" y="70198"/>
                  </a:lnTo>
                  <a:lnTo>
                    <a:pt x="169559" y="70198"/>
                  </a:lnTo>
                  <a:lnTo>
                    <a:pt x="169559" y="38730"/>
                  </a:lnTo>
                  <a:cubicBezTo>
                    <a:pt x="169559" y="33889"/>
                    <a:pt x="169559" y="31468"/>
                    <a:pt x="168259" y="30258"/>
                  </a:cubicBezTo>
                  <a:cubicBezTo>
                    <a:pt x="165657" y="26627"/>
                    <a:pt x="163055" y="25417"/>
                    <a:pt x="157851" y="25417"/>
                  </a:cubicBezTo>
                  <a:cubicBezTo>
                    <a:pt x="153948" y="25417"/>
                    <a:pt x="150045" y="26627"/>
                    <a:pt x="146142" y="29048"/>
                  </a:cubicBezTo>
                  <a:cubicBezTo>
                    <a:pt x="143541" y="31468"/>
                    <a:pt x="142240" y="36309"/>
                    <a:pt x="142240" y="43571"/>
                  </a:cubicBezTo>
                  <a:lnTo>
                    <a:pt x="142240" y="70198"/>
                  </a:lnTo>
                  <a:lnTo>
                    <a:pt x="131832" y="70198"/>
                  </a:lnTo>
                  <a:close/>
                  <a:moveTo>
                    <a:pt x="29328" y="0"/>
                  </a:moveTo>
                  <a:lnTo>
                    <a:pt x="42080" y="0"/>
                  </a:lnTo>
                  <a:lnTo>
                    <a:pt x="70133" y="70198"/>
                  </a:lnTo>
                  <a:lnTo>
                    <a:pt x="58657" y="70198"/>
                  </a:lnTo>
                  <a:lnTo>
                    <a:pt x="51006" y="49623"/>
                  </a:lnTo>
                  <a:lnTo>
                    <a:pt x="19127" y="49623"/>
                  </a:lnTo>
                  <a:lnTo>
                    <a:pt x="11476" y="70198"/>
                  </a:lnTo>
                  <a:lnTo>
                    <a:pt x="0" y="70198"/>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8" name="Freeform 129">
              <a:extLst>
                <a:ext uri="{FF2B5EF4-FFF2-40B4-BE49-F238E27FC236}">
                  <a16:creationId xmlns:a16="http://schemas.microsoft.com/office/drawing/2014/main" id="{2CE79EA3-2449-F041-98DB-988C9D52222D}"/>
                </a:ext>
              </a:extLst>
            </p:cNvPr>
            <p:cNvSpPr>
              <a:spLocks noChangeArrowheads="1"/>
            </p:cNvSpPr>
            <p:nvPr/>
          </p:nvSpPr>
          <p:spPr bwMode="auto">
            <a:xfrm>
              <a:off x="8890064" y="7117789"/>
              <a:ext cx="334539" cy="184573"/>
            </a:xfrm>
            <a:custGeom>
              <a:avLst/>
              <a:gdLst>
                <a:gd name="T0" fmla="*/ 256 w 257"/>
                <a:gd name="T1" fmla="*/ 140 h 141"/>
                <a:gd name="T2" fmla="*/ 0 w 257"/>
                <a:gd name="T3" fmla="*/ 140 h 141"/>
                <a:gd name="T4" fmla="*/ 0 w 257"/>
                <a:gd name="T5" fmla="*/ 0 h 141"/>
                <a:gd name="T6" fmla="*/ 256 w 257"/>
                <a:gd name="T7" fmla="*/ 0 h 141"/>
                <a:gd name="T8" fmla="*/ 256 w 257"/>
                <a:gd name="T9" fmla="*/ 140 h 141"/>
              </a:gdLst>
              <a:ahLst/>
              <a:cxnLst>
                <a:cxn ang="0">
                  <a:pos x="T0" y="T1"/>
                </a:cxn>
                <a:cxn ang="0">
                  <a:pos x="T2" y="T3"/>
                </a:cxn>
                <a:cxn ang="0">
                  <a:pos x="T4" y="T5"/>
                </a:cxn>
                <a:cxn ang="0">
                  <a:pos x="T6" y="T7"/>
                </a:cxn>
                <a:cxn ang="0">
                  <a:pos x="T8" y="T9"/>
                </a:cxn>
              </a:cxnLst>
              <a:rect l="0" t="0" r="r" b="b"/>
              <a:pathLst>
                <a:path w="257" h="141">
                  <a:moveTo>
                    <a:pt x="256" y="140"/>
                  </a:moveTo>
                  <a:lnTo>
                    <a:pt x="0" y="140"/>
                  </a:lnTo>
                  <a:lnTo>
                    <a:pt x="0" y="0"/>
                  </a:lnTo>
                  <a:lnTo>
                    <a:pt x="256" y="0"/>
                  </a:lnTo>
                  <a:lnTo>
                    <a:pt x="256" y="140"/>
                  </a:lnTo>
                </a:path>
              </a:pathLst>
            </a:custGeom>
            <a:solidFill>
              <a:srgbClr val="FCC0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58">
              <a:extLst>
                <a:ext uri="{FF2B5EF4-FFF2-40B4-BE49-F238E27FC236}">
                  <a16:creationId xmlns:a16="http://schemas.microsoft.com/office/drawing/2014/main" id="{6926F74F-B1F2-0349-BEEC-65519F39DB8A}"/>
                </a:ext>
              </a:extLst>
            </p:cNvPr>
            <p:cNvSpPr>
              <a:spLocks noChangeArrowheads="1"/>
            </p:cNvSpPr>
            <p:nvPr/>
          </p:nvSpPr>
          <p:spPr bwMode="auto">
            <a:xfrm>
              <a:off x="8890064" y="7117789"/>
              <a:ext cx="333237" cy="183264"/>
            </a:xfrm>
            <a:custGeom>
              <a:avLst/>
              <a:gdLst>
                <a:gd name="connsiteX0" fmla="*/ 208736 w 317357"/>
                <a:gd name="connsiteY0" fmla="*/ 46895 h 174531"/>
                <a:gd name="connsiteX1" fmla="*/ 114134 w 317357"/>
                <a:gd name="connsiteY1" fmla="*/ 47550 h 174531"/>
                <a:gd name="connsiteX2" fmla="*/ 114134 w 317357"/>
                <a:gd name="connsiteY2" fmla="*/ 110568 h 174531"/>
                <a:gd name="connsiteX3" fmla="*/ 208736 w 317357"/>
                <a:gd name="connsiteY3" fmla="*/ 110239 h 174531"/>
                <a:gd name="connsiteX4" fmla="*/ 104369 w 317357"/>
                <a:gd name="connsiteY4" fmla="*/ 0 h 174531"/>
                <a:gd name="connsiteX5" fmla="*/ 114134 w 317357"/>
                <a:gd name="connsiteY5" fmla="*/ 0 h 174531"/>
                <a:gd name="connsiteX6" fmla="*/ 114134 w 317357"/>
                <a:gd name="connsiteY6" fmla="*/ 39157 h 174531"/>
                <a:gd name="connsiteX7" fmla="*/ 208736 w 317357"/>
                <a:gd name="connsiteY7" fmla="*/ 38829 h 174531"/>
                <a:gd name="connsiteX8" fmla="*/ 208736 w 317357"/>
                <a:gd name="connsiteY8" fmla="*/ 0 h 174531"/>
                <a:gd name="connsiteX9" fmla="*/ 218501 w 317357"/>
                <a:gd name="connsiteY9" fmla="*/ 0 h 174531"/>
                <a:gd name="connsiteX10" fmla="*/ 218501 w 317357"/>
                <a:gd name="connsiteY10" fmla="*/ 38795 h 174531"/>
                <a:gd name="connsiteX11" fmla="*/ 317352 w 317357"/>
                <a:gd name="connsiteY11" fmla="*/ 38453 h 174531"/>
                <a:gd name="connsiteX12" fmla="*/ 317352 w 317357"/>
                <a:gd name="connsiteY12" fmla="*/ 46143 h 174531"/>
                <a:gd name="connsiteX13" fmla="*/ 218501 w 317357"/>
                <a:gd name="connsiteY13" fmla="*/ 46828 h 174531"/>
                <a:gd name="connsiteX14" fmla="*/ 218501 w 317357"/>
                <a:gd name="connsiteY14" fmla="*/ 110205 h 174531"/>
                <a:gd name="connsiteX15" fmla="*/ 316118 w 317357"/>
                <a:gd name="connsiteY15" fmla="*/ 109866 h 174531"/>
                <a:gd name="connsiteX16" fmla="*/ 317357 w 317357"/>
                <a:gd name="connsiteY16" fmla="*/ 118655 h 174531"/>
                <a:gd name="connsiteX17" fmla="*/ 218501 w 317357"/>
                <a:gd name="connsiteY17" fmla="*/ 118997 h 174531"/>
                <a:gd name="connsiteX18" fmla="*/ 218501 w 317357"/>
                <a:gd name="connsiteY18" fmla="*/ 174531 h 174531"/>
                <a:gd name="connsiteX19" fmla="*/ 208736 w 317357"/>
                <a:gd name="connsiteY19" fmla="*/ 174531 h 174531"/>
                <a:gd name="connsiteX20" fmla="*/ 208736 w 317357"/>
                <a:gd name="connsiteY20" fmla="*/ 119031 h 174531"/>
                <a:gd name="connsiteX21" fmla="*/ 114134 w 317357"/>
                <a:gd name="connsiteY21" fmla="*/ 119359 h 174531"/>
                <a:gd name="connsiteX22" fmla="*/ 114134 w 317357"/>
                <a:gd name="connsiteY22" fmla="*/ 174531 h 174531"/>
                <a:gd name="connsiteX23" fmla="*/ 104369 w 317357"/>
                <a:gd name="connsiteY23" fmla="*/ 174531 h 174531"/>
                <a:gd name="connsiteX24" fmla="*/ 104369 w 317357"/>
                <a:gd name="connsiteY24" fmla="*/ 119392 h 174531"/>
                <a:gd name="connsiteX25" fmla="*/ 0 w 317357"/>
                <a:gd name="connsiteY25" fmla="*/ 119754 h 174531"/>
                <a:gd name="connsiteX26" fmla="*/ 0 w 317357"/>
                <a:gd name="connsiteY26" fmla="*/ 110965 h 174531"/>
                <a:gd name="connsiteX27" fmla="*/ 104369 w 317357"/>
                <a:gd name="connsiteY27" fmla="*/ 110602 h 174531"/>
                <a:gd name="connsiteX28" fmla="*/ 104369 w 317357"/>
                <a:gd name="connsiteY28" fmla="*/ 47618 h 174531"/>
                <a:gd name="connsiteX29" fmla="*/ 0 w 317357"/>
                <a:gd name="connsiteY29" fmla="*/ 48341 h 174531"/>
                <a:gd name="connsiteX30" fmla="*/ 0 w 317357"/>
                <a:gd name="connsiteY30" fmla="*/ 39552 h 174531"/>
                <a:gd name="connsiteX31" fmla="*/ 104369 w 317357"/>
                <a:gd name="connsiteY31" fmla="*/ 39190 h 17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7357" h="174531">
                  <a:moveTo>
                    <a:pt x="208736" y="46895"/>
                  </a:moveTo>
                  <a:lnTo>
                    <a:pt x="114134" y="47550"/>
                  </a:lnTo>
                  <a:lnTo>
                    <a:pt x="114134" y="110568"/>
                  </a:lnTo>
                  <a:lnTo>
                    <a:pt x="208736" y="110239"/>
                  </a:lnTo>
                  <a:close/>
                  <a:moveTo>
                    <a:pt x="104369" y="0"/>
                  </a:moveTo>
                  <a:lnTo>
                    <a:pt x="114134" y="0"/>
                  </a:lnTo>
                  <a:lnTo>
                    <a:pt x="114134" y="39157"/>
                  </a:lnTo>
                  <a:lnTo>
                    <a:pt x="208736" y="38829"/>
                  </a:lnTo>
                  <a:lnTo>
                    <a:pt x="208736" y="0"/>
                  </a:lnTo>
                  <a:lnTo>
                    <a:pt x="218501" y="0"/>
                  </a:lnTo>
                  <a:lnTo>
                    <a:pt x="218501" y="38795"/>
                  </a:lnTo>
                  <a:lnTo>
                    <a:pt x="317352" y="38453"/>
                  </a:lnTo>
                  <a:lnTo>
                    <a:pt x="317352" y="46143"/>
                  </a:lnTo>
                  <a:lnTo>
                    <a:pt x="218501" y="46828"/>
                  </a:lnTo>
                  <a:lnTo>
                    <a:pt x="218501" y="110205"/>
                  </a:lnTo>
                  <a:lnTo>
                    <a:pt x="316118" y="109866"/>
                  </a:lnTo>
                  <a:lnTo>
                    <a:pt x="317357" y="118655"/>
                  </a:lnTo>
                  <a:lnTo>
                    <a:pt x="218501" y="118997"/>
                  </a:lnTo>
                  <a:lnTo>
                    <a:pt x="218501" y="174531"/>
                  </a:lnTo>
                  <a:lnTo>
                    <a:pt x="208736" y="174531"/>
                  </a:lnTo>
                  <a:lnTo>
                    <a:pt x="208736" y="119031"/>
                  </a:lnTo>
                  <a:lnTo>
                    <a:pt x="114134" y="119359"/>
                  </a:lnTo>
                  <a:lnTo>
                    <a:pt x="114134" y="174531"/>
                  </a:lnTo>
                  <a:lnTo>
                    <a:pt x="104369" y="174531"/>
                  </a:lnTo>
                  <a:lnTo>
                    <a:pt x="104369" y="119392"/>
                  </a:lnTo>
                  <a:lnTo>
                    <a:pt x="0" y="119754"/>
                  </a:lnTo>
                  <a:lnTo>
                    <a:pt x="0" y="110965"/>
                  </a:lnTo>
                  <a:lnTo>
                    <a:pt x="104369" y="110602"/>
                  </a:lnTo>
                  <a:lnTo>
                    <a:pt x="104369" y="47618"/>
                  </a:lnTo>
                  <a:lnTo>
                    <a:pt x="0" y="48341"/>
                  </a:lnTo>
                  <a:lnTo>
                    <a:pt x="0" y="39552"/>
                  </a:lnTo>
                  <a:lnTo>
                    <a:pt x="104369" y="39190"/>
                  </a:lnTo>
                  <a:close/>
                </a:path>
              </a:pathLst>
            </a:custGeom>
            <a:solidFill>
              <a:srgbClr val="E298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0" name="Freeform 134">
              <a:extLst>
                <a:ext uri="{FF2B5EF4-FFF2-40B4-BE49-F238E27FC236}">
                  <a16:creationId xmlns:a16="http://schemas.microsoft.com/office/drawing/2014/main" id="{B76C5CED-11F8-0645-A0E4-2AEE90EE1EDF}"/>
                </a:ext>
              </a:extLst>
            </p:cNvPr>
            <p:cNvSpPr>
              <a:spLocks noChangeArrowheads="1"/>
            </p:cNvSpPr>
            <p:nvPr/>
          </p:nvSpPr>
          <p:spPr bwMode="auto">
            <a:xfrm>
              <a:off x="11053032" y="4320349"/>
              <a:ext cx="813273" cy="1274711"/>
            </a:xfrm>
            <a:custGeom>
              <a:avLst/>
              <a:gdLst>
                <a:gd name="T0" fmla="*/ 620 w 621"/>
                <a:gd name="T1" fmla="*/ 973 h 974"/>
                <a:gd name="T2" fmla="*/ 504 w 621"/>
                <a:gd name="T3" fmla="*/ 973 h 974"/>
                <a:gd name="T4" fmla="*/ 504 w 621"/>
                <a:gd name="T5" fmla="*/ 516 h 974"/>
                <a:gd name="T6" fmla="*/ 504 w 621"/>
                <a:gd name="T7" fmla="*/ 516 h 974"/>
                <a:gd name="T8" fmla="*/ 310 w 621"/>
                <a:gd name="T9" fmla="*/ 115 h 974"/>
                <a:gd name="T10" fmla="*/ 310 w 621"/>
                <a:gd name="T11" fmla="*/ 115 h 974"/>
                <a:gd name="T12" fmla="*/ 115 w 621"/>
                <a:gd name="T13" fmla="*/ 516 h 974"/>
                <a:gd name="T14" fmla="*/ 0 w 621"/>
                <a:gd name="T15" fmla="*/ 516 h 974"/>
                <a:gd name="T16" fmla="*/ 0 w 621"/>
                <a:gd name="T17" fmla="*/ 516 h 974"/>
                <a:gd name="T18" fmla="*/ 310 w 621"/>
                <a:gd name="T19" fmla="*/ 0 h 974"/>
                <a:gd name="T20" fmla="*/ 310 w 621"/>
                <a:gd name="T21" fmla="*/ 0 h 974"/>
                <a:gd name="T22" fmla="*/ 620 w 621"/>
                <a:gd name="T23" fmla="*/ 516 h 974"/>
                <a:gd name="T24" fmla="*/ 620 w 621"/>
                <a:gd name="T25" fmla="*/ 973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1" h="974">
                  <a:moveTo>
                    <a:pt x="620" y="973"/>
                  </a:moveTo>
                  <a:lnTo>
                    <a:pt x="504" y="973"/>
                  </a:lnTo>
                  <a:lnTo>
                    <a:pt x="504" y="516"/>
                  </a:lnTo>
                  <a:lnTo>
                    <a:pt x="504" y="516"/>
                  </a:lnTo>
                  <a:cubicBezTo>
                    <a:pt x="504" y="280"/>
                    <a:pt x="402" y="115"/>
                    <a:pt x="310" y="115"/>
                  </a:cubicBezTo>
                  <a:lnTo>
                    <a:pt x="310" y="115"/>
                  </a:lnTo>
                  <a:cubicBezTo>
                    <a:pt x="217" y="115"/>
                    <a:pt x="115" y="280"/>
                    <a:pt x="115" y="516"/>
                  </a:cubicBezTo>
                  <a:lnTo>
                    <a:pt x="0" y="516"/>
                  </a:lnTo>
                  <a:lnTo>
                    <a:pt x="0" y="516"/>
                  </a:lnTo>
                  <a:cubicBezTo>
                    <a:pt x="0" y="227"/>
                    <a:pt x="136" y="0"/>
                    <a:pt x="310" y="0"/>
                  </a:cubicBezTo>
                  <a:lnTo>
                    <a:pt x="310" y="0"/>
                  </a:lnTo>
                  <a:cubicBezTo>
                    <a:pt x="484" y="0"/>
                    <a:pt x="620" y="227"/>
                    <a:pt x="620" y="516"/>
                  </a:cubicBezTo>
                  <a:lnTo>
                    <a:pt x="620" y="973"/>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135">
              <a:extLst>
                <a:ext uri="{FF2B5EF4-FFF2-40B4-BE49-F238E27FC236}">
                  <a16:creationId xmlns:a16="http://schemas.microsoft.com/office/drawing/2014/main" id="{ACD6DC9F-F228-F343-B46F-BA07616C31D8}"/>
                </a:ext>
              </a:extLst>
            </p:cNvPr>
            <p:cNvSpPr>
              <a:spLocks noChangeArrowheads="1"/>
            </p:cNvSpPr>
            <p:nvPr/>
          </p:nvSpPr>
          <p:spPr bwMode="auto">
            <a:xfrm>
              <a:off x="11491390" y="5214382"/>
              <a:ext cx="576791" cy="1372764"/>
            </a:xfrm>
            <a:custGeom>
              <a:avLst/>
              <a:gdLst>
                <a:gd name="T0" fmla="*/ 299 w 440"/>
                <a:gd name="T1" fmla="*/ 130 h 1050"/>
                <a:gd name="T2" fmla="*/ 299 w 440"/>
                <a:gd name="T3" fmla="*/ 0 h 1050"/>
                <a:gd name="T4" fmla="*/ 152 w 440"/>
                <a:gd name="T5" fmla="*/ 0 h 1050"/>
                <a:gd name="T6" fmla="*/ 152 w 440"/>
                <a:gd name="T7" fmla="*/ 34 h 1050"/>
                <a:gd name="T8" fmla="*/ 152 w 440"/>
                <a:gd name="T9" fmla="*/ 34 h 1050"/>
                <a:gd name="T10" fmla="*/ 80 w 440"/>
                <a:gd name="T11" fmla="*/ 24 h 1050"/>
                <a:gd name="T12" fmla="*/ 5 w 440"/>
                <a:gd name="T13" fmla="*/ 24 h 1050"/>
                <a:gd name="T14" fmla="*/ 0 w 440"/>
                <a:gd name="T15" fmla="*/ 1048 h 1050"/>
                <a:gd name="T16" fmla="*/ 80 w 440"/>
                <a:gd name="T17" fmla="*/ 1049 h 1050"/>
                <a:gd name="T18" fmla="*/ 80 w 440"/>
                <a:gd name="T19" fmla="*/ 1049 h 1050"/>
                <a:gd name="T20" fmla="*/ 439 w 440"/>
                <a:gd name="T21" fmla="*/ 536 h 1050"/>
                <a:gd name="T22" fmla="*/ 439 w 440"/>
                <a:gd name="T23" fmla="*/ 536 h 1050"/>
                <a:gd name="T24" fmla="*/ 299 w 440"/>
                <a:gd name="T25" fmla="*/ 130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0" h="1050">
                  <a:moveTo>
                    <a:pt x="299" y="130"/>
                  </a:moveTo>
                  <a:lnTo>
                    <a:pt x="299" y="0"/>
                  </a:lnTo>
                  <a:lnTo>
                    <a:pt x="152" y="0"/>
                  </a:lnTo>
                  <a:lnTo>
                    <a:pt x="152" y="34"/>
                  </a:lnTo>
                  <a:lnTo>
                    <a:pt x="152" y="34"/>
                  </a:lnTo>
                  <a:cubicBezTo>
                    <a:pt x="129" y="27"/>
                    <a:pt x="105" y="24"/>
                    <a:pt x="80" y="24"/>
                  </a:cubicBezTo>
                  <a:lnTo>
                    <a:pt x="5" y="24"/>
                  </a:lnTo>
                  <a:lnTo>
                    <a:pt x="0" y="1048"/>
                  </a:lnTo>
                  <a:lnTo>
                    <a:pt x="80" y="1049"/>
                  </a:lnTo>
                  <a:lnTo>
                    <a:pt x="80" y="1049"/>
                  </a:lnTo>
                  <a:cubicBezTo>
                    <a:pt x="278" y="1049"/>
                    <a:pt x="439" y="819"/>
                    <a:pt x="439" y="536"/>
                  </a:cubicBezTo>
                  <a:lnTo>
                    <a:pt x="439" y="536"/>
                  </a:lnTo>
                  <a:cubicBezTo>
                    <a:pt x="439" y="371"/>
                    <a:pt x="384" y="223"/>
                    <a:pt x="299" y="130"/>
                  </a:cubicBezTo>
                </a:path>
              </a:pathLst>
            </a:custGeom>
            <a:solidFill>
              <a:srgbClr val="E298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136">
              <a:extLst>
                <a:ext uri="{FF2B5EF4-FFF2-40B4-BE49-F238E27FC236}">
                  <a16:creationId xmlns:a16="http://schemas.microsoft.com/office/drawing/2014/main" id="{82CF592E-ABD0-5D4C-AA94-0EF30F623D9A}"/>
                </a:ext>
              </a:extLst>
            </p:cNvPr>
            <p:cNvSpPr>
              <a:spLocks noChangeArrowheads="1"/>
            </p:cNvSpPr>
            <p:nvPr/>
          </p:nvSpPr>
          <p:spPr bwMode="auto">
            <a:xfrm>
              <a:off x="11047259" y="5248989"/>
              <a:ext cx="905564" cy="1343922"/>
            </a:xfrm>
            <a:custGeom>
              <a:avLst/>
              <a:gdLst>
                <a:gd name="T0" fmla="*/ 690 w 691"/>
                <a:gd name="T1" fmla="*/ 512 h 1026"/>
                <a:gd name="T2" fmla="*/ 690 w 691"/>
                <a:gd name="T3" fmla="*/ 512 h 1026"/>
                <a:gd name="T4" fmla="*/ 345 w 691"/>
                <a:gd name="T5" fmla="*/ 1025 h 1026"/>
                <a:gd name="T6" fmla="*/ 345 w 691"/>
                <a:gd name="T7" fmla="*/ 1025 h 1026"/>
                <a:gd name="T8" fmla="*/ 0 w 691"/>
                <a:gd name="T9" fmla="*/ 512 h 1026"/>
                <a:gd name="T10" fmla="*/ 0 w 691"/>
                <a:gd name="T11" fmla="*/ 512 h 1026"/>
                <a:gd name="T12" fmla="*/ 345 w 691"/>
                <a:gd name="T13" fmla="*/ 0 h 1026"/>
                <a:gd name="T14" fmla="*/ 345 w 691"/>
                <a:gd name="T15" fmla="*/ 0 h 1026"/>
                <a:gd name="T16" fmla="*/ 690 w 691"/>
                <a:gd name="T17" fmla="*/ 512 h 1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1" h="1026">
                  <a:moveTo>
                    <a:pt x="690" y="512"/>
                  </a:moveTo>
                  <a:lnTo>
                    <a:pt x="690" y="512"/>
                  </a:lnTo>
                  <a:cubicBezTo>
                    <a:pt x="690" y="795"/>
                    <a:pt x="535" y="1025"/>
                    <a:pt x="345" y="1025"/>
                  </a:cubicBezTo>
                  <a:lnTo>
                    <a:pt x="345" y="1025"/>
                  </a:lnTo>
                  <a:cubicBezTo>
                    <a:pt x="155" y="1025"/>
                    <a:pt x="0" y="795"/>
                    <a:pt x="0" y="512"/>
                  </a:cubicBezTo>
                  <a:lnTo>
                    <a:pt x="0" y="512"/>
                  </a:lnTo>
                  <a:cubicBezTo>
                    <a:pt x="0" y="229"/>
                    <a:pt x="155" y="0"/>
                    <a:pt x="345" y="0"/>
                  </a:cubicBezTo>
                  <a:lnTo>
                    <a:pt x="345" y="0"/>
                  </a:lnTo>
                  <a:cubicBezTo>
                    <a:pt x="535" y="0"/>
                    <a:pt x="690" y="229"/>
                    <a:pt x="690" y="512"/>
                  </a:cubicBezTo>
                </a:path>
              </a:pathLst>
            </a:custGeom>
            <a:solidFill>
              <a:srgbClr val="F8DB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3" name="Freeform 137">
              <a:extLst>
                <a:ext uri="{FF2B5EF4-FFF2-40B4-BE49-F238E27FC236}">
                  <a16:creationId xmlns:a16="http://schemas.microsoft.com/office/drawing/2014/main" id="{6F883F91-E474-ED43-AAFD-9BA275085BA4}"/>
                </a:ext>
              </a:extLst>
            </p:cNvPr>
            <p:cNvSpPr>
              <a:spLocks noChangeArrowheads="1"/>
            </p:cNvSpPr>
            <p:nvPr/>
          </p:nvSpPr>
          <p:spPr bwMode="auto">
            <a:xfrm>
              <a:off x="11808624" y="5214382"/>
              <a:ext cx="74984" cy="173038"/>
            </a:xfrm>
            <a:custGeom>
              <a:avLst/>
              <a:gdLst>
                <a:gd name="T0" fmla="*/ 56 w 57"/>
                <a:gd name="T1" fmla="*/ 131 h 132"/>
                <a:gd name="T2" fmla="*/ 56 w 57"/>
                <a:gd name="T3" fmla="*/ 131 h 132"/>
                <a:gd name="T4" fmla="*/ 56 w 57"/>
                <a:gd name="T5" fmla="*/ 131 h 132"/>
                <a:gd name="T6" fmla="*/ 0 w 57"/>
                <a:gd name="T7" fmla="*/ 74 h 132"/>
                <a:gd name="T8" fmla="*/ 0 w 57"/>
                <a:gd name="T9" fmla="*/ 0 h 132"/>
                <a:gd name="T10" fmla="*/ 56 w 57"/>
                <a:gd name="T11" fmla="*/ 0 h 132"/>
                <a:gd name="T12" fmla="*/ 56 w 57"/>
                <a:gd name="T13" fmla="*/ 131 h 132"/>
              </a:gdLst>
              <a:ahLst/>
              <a:cxnLst>
                <a:cxn ang="0">
                  <a:pos x="T0" y="T1"/>
                </a:cxn>
                <a:cxn ang="0">
                  <a:pos x="T2" y="T3"/>
                </a:cxn>
                <a:cxn ang="0">
                  <a:pos x="T4" y="T5"/>
                </a:cxn>
                <a:cxn ang="0">
                  <a:pos x="T6" y="T7"/>
                </a:cxn>
                <a:cxn ang="0">
                  <a:pos x="T8" y="T9"/>
                </a:cxn>
                <a:cxn ang="0">
                  <a:pos x="T10" y="T11"/>
                </a:cxn>
                <a:cxn ang="0">
                  <a:pos x="T12" y="T13"/>
                </a:cxn>
              </a:cxnLst>
              <a:rect l="0" t="0" r="r" b="b"/>
              <a:pathLst>
                <a:path w="57" h="132">
                  <a:moveTo>
                    <a:pt x="56" y="131"/>
                  </a:moveTo>
                  <a:lnTo>
                    <a:pt x="56" y="131"/>
                  </a:lnTo>
                  <a:lnTo>
                    <a:pt x="56" y="131"/>
                  </a:lnTo>
                  <a:cubicBezTo>
                    <a:pt x="25" y="131"/>
                    <a:pt x="0" y="106"/>
                    <a:pt x="0" y="74"/>
                  </a:cubicBezTo>
                  <a:lnTo>
                    <a:pt x="0" y="0"/>
                  </a:lnTo>
                  <a:lnTo>
                    <a:pt x="56" y="0"/>
                  </a:lnTo>
                  <a:lnTo>
                    <a:pt x="56" y="131"/>
                  </a:lnTo>
                </a:path>
              </a:pathLst>
            </a:custGeom>
            <a:solidFill>
              <a:srgbClr val="FCC0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4" name="Freeform 139">
              <a:extLst>
                <a:ext uri="{FF2B5EF4-FFF2-40B4-BE49-F238E27FC236}">
                  <a16:creationId xmlns:a16="http://schemas.microsoft.com/office/drawing/2014/main" id="{750B7371-8028-9C4F-83D7-610C238318F1}"/>
                </a:ext>
              </a:extLst>
            </p:cNvPr>
            <p:cNvSpPr>
              <a:spLocks noChangeArrowheads="1"/>
            </p:cNvSpPr>
            <p:nvPr/>
          </p:nvSpPr>
          <p:spPr bwMode="auto">
            <a:xfrm>
              <a:off x="11076102" y="5595064"/>
              <a:ext cx="870953" cy="997848"/>
            </a:xfrm>
            <a:custGeom>
              <a:avLst/>
              <a:gdLst>
                <a:gd name="T0" fmla="*/ 0 w 668"/>
                <a:gd name="T1" fmla="*/ 427 h 761"/>
                <a:gd name="T2" fmla="*/ 0 w 668"/>
                <a:gd name="T3" fmla="*/ 427 h 761"/>
                <a:gd name="T4" fmla="*/ 322 w 668"/>
                <a:gd name="T5" fmla="*/ 760 h 761"/>
                <a:gd name="T6" fmla="*/ 322 w 668"/>
                <a:gd name="T7" fmla="*/ 760 h 761"/>
                <a:gd name="T8" fmla="*/ 667 w 668"/>
                <a:gd name="T9" fmla="*/ 247 h 761"/>
                <a:gd name="T10" fmla="*/ 667 w 668"/>
                <a:gd name="T11" fmla="*/ 247 h 761"/>
                <a:gd name="T12" fmla="*/ 624 w 668"/>
                <a:gd name="T13" fmla="*/ 0 h 761"/>
                <a:gd name="T14" fmla="*/ 624 w 668"/>
                <a:gd name="T15" fmla="*/ 0 h 761"/>
                <a:gd name="T16" fmla="*/ 0 w 668"/>
                <a:gd name="T17" fmla="*/ 427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8" h="761">
                  <a:moveTo>
                    <a:pt x="0" y="427"/>
                  </a:moveTo>
                  <a:lnTo>
                    <a:pt x="0" y="427"/>
                  </a:lnTo>
                  <a:cubicBezTo>
                    <a:pt x="48" y="622"/>
                    <a:pt x="174" y="760"/>
                    <a:pt x="322" y="760"/>
                  </a:cubicBezTo>
                  <a:lnTo>
                    <a:pt x="322" y="760"/>
                  </a:lnTo>
                  <a:cubicBezTo>
                    <a:pt x="512" y="760"/>
                    <a:pt x="667" y="530"/>
                    <a:pt x="667" y="247"/>
                  </a:cubicBezTo>
                  <a:lnTo>
                    <a:pt x="667" y="247"/>
                  </a:lnTo>
                  <a:cubicBezTo>
                    <a:pt x="667" y="158"/>
                    <a:pt x="651" y="73"/>
                    <a:pt x="624" y="0"/>
                  </a:cubicBezTo>
                  <a:lnTo>
                    <a:pt x="624" y="0"/>
                  </a:lnTo>
                  <a:cubicBezTo>
                    <a:pt x="503" y="402"/>
                    <a:pt x="173" y="439"/>
                    <a:pt x="0" y="427"/>
                  </a:cubicBezTo>
                </a:path>
              </a:pathLst>
            </a:custGeom>
            <a:solidFill>
              <a:srgbClr val="FCC03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5" name="Freeform 140">
              <a:extLst>
                <a:ext uri="{FF2B5EF4-FFF2-40B4-BE49-F238E27FC236}">
                  <a16:creationId xmlns:a16="http://schemas.microsoft.com/office/drawing/2014/main" id="{CA7FAE75-9109-954A-B158-6E8BCF81493B}"/>
                </a:ext>
              </a:extLst>
            </p:cNvPr>
            <p:cNvSpPr>
              <a:spLocks noChangeArrowheads="1"/>
            </p:cNvSpPr>
            <p:nvPr/>
          </p:nvSpPr>
          <p:spPr bwMode="auto">
            <a:xfrm>
              <a:off x="11352962" y="5658508"/>
              <a:ext cx="207645" cy="594098"/>
            </a:xfrm>
            <a:custGeom>
              <a:avLst/>
              <a:gdLst>
                <a:gd name="T0" fmla="*/ 158 w 159"/>
                <a:gd name="T1" fmla="*/ 118 h 456"/>
                <a:gd name="T2" fmla="*/ 158 w 159"/>
                <a:gd name="T3" fmla="*/ 118 h 456"/>
                <a:gd name="T4" fmla="*/ 79 w 159"/>
                <a:gd name="T5" fmla="*/ 0 h 456"/>
                <a:gd name="T6" fmla="*/ 79 w 159"/>
                <a:gd name="T7" fmla="*/ 0 h 456"/>
                <a:gd name="T8" fmla="*/ 0 w 159"/>
                <a:gd name="T9" fmla="*/ 118 h 456"/>
                <a:gd name="T10" fmla="*/ 0 w 159"/>
                <a:gd name="T11" fmla="*/ 118 h 456"/>
                <a:gd name="T12" fmla="*/ 36 w 159"/>
                <a:gd name="T13" fmla="*/ 210 h 456"/>
                <a:gd name="T14" fmla="*/ 36 w 159"/>
                <a:gd name="T15" fmla="*/ 210 h 456"/>
                <a:gd name="T16" fmla="*/ 40 w 159"/>
                <a:gd name="T17" fmla="*/ 226 h 456"/>
                <a:gd name="T18" fmla="*/ 40 w 159"/>
                <a:gd name="T19" fmla="*/ 226 h 456"/>
                <a:gd name="T20" fmla="*/ 17 w 159"/>
                <a:gd name="T21" fmla="*/ 367 h 456"/>
                <a:gd name="T22" fmla="*/ 17 w 159"/>
                <a:gd name="T23" fmla="*/ 367 h 456"/>
                <a:gd name="T24" fmla="*/ 133 w 159"/>
                <a:gd name="T25" fmla="*/ 367 h 456"/>
                <a:gd name="T26" fmla="*/ 133 w 159"/>
                <a:gd name="T27" fmla="*/ 367 h 456"/>
                <a:gd name="T28" fmla="*/ 107 w 159"/>
                <a:gd name="T29" fmla="*/ 229 h 456"/>
                <a:gd name="T30" fmla="*/ 107 w 159"/>
                <a:gd name="T31" fmla="*/ 229 h 456"/>
                <a:gd name="T32" fmla="*/ 113 w 159"/>
                <a:gd name="T33" fmla="*/ 210 h 456"/>
                <a:gd name="T34" fmla="*/ 113 w 159"/>
                <a:gd name="T35" fmla="*/ 210 h 456"/>
                <a:gd name="T36" fmla="*/ 158 w 159"/>
                <a:gd name="T37" fmla="*/ 118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456">
                  <a:moveTo>
                    <a:pt x="158" y="118"/>
                  </a:moveTo>
                  <a:lnTo>
                    <a:pt x="158" y="118"/>
                  </a:lnTo>
                  <a:cubicBezTo>
                    <a:pt x="158" y="53"/>
                    <a:pt x="122" y="0"/>
                    <a:pt x="79" y="0"/>
                  </a:cubicBezTo>
                  <a:lnTo>
                    <a:pt x="79" y="0"/>
                  </a:lnTo>
                  <a:cubicBezTo>
                    <a:pt x="36" y="0"/>
                    <a:pt x="0" y="53"/>
                    <a:pt x="0" y="118"/>
                  </a:cubicBezTo>
                  <a:lnTo>
                    <a:pt x="0" y="118"/>
                  </a:lnTo>
                  <a:cubicBezTo>
                    <a:pt x="0" y="156"/>
                    <a:pt x="17" y="189"/>
                    <a:pt x="36" y="210"/>
                  </a:cubicBezTo>
                  <a:lnTo>
                    <a:pt x="36" y="210"/>
                  </a:lnTo>
                  <a:cubicBezTo>
                    <a:pt x="40" y="215"/>
                    <a:pt x="42" y="221"/>
                    <a:pt x="40" y="226"/>
                  </a:cubicBezTo>
                  <a:lnTo>
                    <a:pt x="40" y="226"/>
                  </a:lnTo>
                  <a:cubicBezTo>
                    <a:pt x="34" y="252"/>
                    <a:pt x="17" y="325"/>
                    <a:pt x="17" y="367"/>
                  </a:cubicBezTo>
                  <a:lnTo>
                    <a:pt x="17" y="367"/>
                  </a:lnTo>
                  <a:cubicBezTo>
                    <a:pt x="17" y="455"/>
                    <a:pt x="133" y="455"/>
                    <a:pt x="133" y="367"/>
                  </a:cubicBezTo>
                  <a:lnTo>
                    <a:pt x="133" y="367"/>
                  </a:lnTo>
                  <a:cubicBezTo>
                    <a:pt x="133" y="328"/>
                    <a:pt x="115" y="256"/>
                    <a:pt x="107" y="229"/>
                  </a:cubicBezTo>
                  <a:lnTo>
                    <a:pt x="107" y="229"/>
                  </a:lnTo>
                  <a:cubicBezTo>
                    <a:pt x="105" y="221"/>
                    <a:pt x="108" y="214"/>
                    <a:pt x="113" y="210"/>
                  </a:cubicBezTo>
                  <a:lnTo>
                    <a:pt x="113" y="210"/>
                  </a:lnTo>
                  <a:cubicBezTo>
                    <a:pt x="136" y="191"/>
                    <a:pt x="158" y="161"/>
                    <a:pt x="158" y="118"/>
                  </a:cubicBezTo>
                </a:path>
              </a:pathLst>
            </a:custGeom>
            <a:solidFill>
              <a:srgbClr val="E2983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65">
              <a:extLst>
                <a:ext uri="{FF2B5EF4-FFF2-40B4-BE49-F238E27FC236}">
                  <a16:creationId xmlns:a16="http://schemas.microsoft.com/office/drawing/2014/main" id="{E80F0584-5031-7748-A439-DBDC18620F06}"/>
                </a:ext>
              </a:extLst>
            </p:cNvPr>
            <p:cNvSpPr>
              <a:spLocks noChangeArrowheads="1"/>
            </p:cNvSpPr>
            <p:nvPr/>
          </p:nvSpPr>
          <p:spPr bwMode="auto">
            <a:xfrm>
              <a:off x="11110709" y="4845232"/>
              <a:ext cx="708181" cy="315919"/>
            </a:xfrm>
            <a:custGeom>
              <a:avLst/>
              <a:gdLst>
                <a:gd name="connsiteX0" fmla="*/ 644222 w 674433"/>
                <a:gd name="connsiteY0" fmla="*/ 104365 h 300864"/>
                <a:gd name="connsiteX1" fmla="*/ 674433 w 674433"/>
                <a:gd name="connsiteY1" fmla="*/ 134403 h 300864"/>
                <a:gd name="connsiteX2" fmla="*/ 674433 w 674433"/>
                <a:gd name="connsiteY2" fmla="*/ 269574 h 300864"/>
                <a:gd name="connsiteX3" fmla="*/ 644222 w 674433"/>
                <a:gd name="connsiteY3" fmla="*/ 300864 h 300864"/>
                <a:gd name="connsiteX4" fmla="*/ 615220 w 674433"/>
                <a:gd name="connsiteY4" fmla="*/ 269574 h 300864"/>
                <a:gd name="connsiteX5" fmla="*/ 615220 w 674433"/>
                <a:gd name="connsiteY5" fmla="*/ 134403 h 300864"/>
                <a:gd name="connsiteX6" fmla="*/ 644222 w 674433"/>
                <a:gd name="connsiteY6" fmla="*/ 104365 h 300864"/>
                <a:gd name="connsiteX7" fmla="*/ 32336 w 674433"/>
                <a:gd name="connsiteY7" fmla="*/ 0 h 300864"/>
                <a:gd name="connsiteX8" fmla="*/ 64672 w 674433"/>
                <a:gd name="connsiteY8" fmla="*/ 32693 h 300864"/>
                <a:gd name="connsiteX9" fmla="*/ 64672 w 674433"/>
                <a:gd name="connsiteY9" fmla="*/ 103108 h 300864"/>
                <a:gd name="connsiteX10" fmla="*/ 0 w 674433"/>
                <a:gd name="connsiteY10" fmla="*/ 103108 h 300864"/>
                <a:gd name="connsiteX11" fmla="*/ 0 w 674433"/>
                <a:gd name="connsiteY11" fmla="*/ 32693 h 300864"/>
                <a:gd name="connsiteX12" fmla="*/ 32336 w 674433"/>
                <a:gd name="connsiteY12" fmla="*/ 0 h 300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4433" h="300864">
                  <a:moveTo>
                    <a:pt x="644222" y="104365"/>
                  </a:moveTo>
                  <a:cubicBezTo>
                    <a:pt x="661140" y="104365"/>
                    <a:pt x="674433" y="118133"/>
                    <a:pt x="674433" y="134403"/>
                  </a:cubicBezTo>
                  <a:lnTo>
                    <a:pt x="674433" y="269574"/>
                  </a:lnTo>
                  <a:cubicBezTo>
                    <a:pt x="674433" y="285845"/>
                    <a:pt x="661140" y="300864"/>
                    <a:pt x="644222" y="300864"/>
                  </a:cubicBezTo>
                  <a:cubicBezTo>
                    <a:pt x="628513" y="300864"/>
                    <a:pt x="615220" y="285845"/>
                    <a:pt x="615220" y="269574"/>
                  </a:cubicBezTo>
                  <a:lnTo>
                    <a:pt x="615220" y="134403"/>
                  </a:lnTo>
                  <a:cubicBezTo>
                    <a:pt x="615220" y="118133"/>
                    <a:pt x="628513" y="104365"/>
                    <a:pt x="644222" y="104365"/>
                  </a:cubicBezTo>
                  <a:close/>
                  <a:moveTo>
                    <a:pt x="32336" y="0"/>
                  </a:moveTo>
                  <a:cubicBezTo>
                    <a:pt x="49748" y="0"/>
                    <a:pt x="64672" y="15089"/>
                    <a:pt x="64672" y="32693"/>
                  </a:cubicBezTo>
                  <a:lnTo>
                    <a:pt x="64672" y="103108"/>
                  </a:lnTo>
                  <a:lnTo>
                    <a:pt x="0" y="103108"/>
                  </a:lnTo>
                  <a:lnTo>
                    <a:pt x="0" y="32693"/>
                  </a:lnTo>
                  <a:cubicBezTo>
                    <a:pt x="0" y="15089"/>
                    <a:pt x="14924" y="0"/>
                    <a:pt x="32336"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7" name="Freeform 142">
              <a:extLst>
                <a:ext uri="{FF2B5EF4-FFF2-40B4-BE49-F238E27FC236}">
                  <a16:creationId xmlns:a16="http://schemas.microsoft.com/office/drawing/2014/main" id="{ECFCBB35-3BB8-AA4E-A94F-4530F43DE698}"/>
                </a:ext>
              </a:extLst>
            </p:cNvPr>
            <p:cNvSpPr>
              <a:spLocks noChangeArrowheads="1"/>
            </p:cNvSpPr>
            <p:nvPr/>
          </p:nvSpPr>
          <p:spPr bwMode="auto">
            <a:xfrm>
              <a:off x="12621906" y="6281441"/>
              <a:ext cx="305697" cy="438362"/>
            </a:xfrm>
            <a:custGeom>
              <a:avLst/>
              <a:gdLst>
                <a:gd name="T0" fmla="*/ 119 w 232"/>
                <a:gd name="T1" fmla="*/ 86 h 336"/>
                <a:gd name="T2" fmla="*/ 195 w 232"/>
                <a:gd name="T3" fmla="*/ 28 h 336"/>
                <a:gd name="T4" fmla="*/ 0 w 232"/>
                <a:gd name="T5" fmla="*/ 0 h 336"/>
                <a:gd name="T6" fmla="*/ 83 w 232"/>
                <a:gd name="T7" fmla="*/ 112 h 336"/>
                <a:gd name="T8" fmla="*/ 93 w 232"/>
                <a:gd name="T9" fmla="*/ 105 h 336"/>
                <a:gd name="T10" fmla="*/ 93 w 232"/>
                <a:gd name="T11" fmla="*/ 105 h 336"/>
                <a:gd name="T12" fmla="*/ 98 w 232"/>
                <a:gd name="T13" fmla="*/ 314 h 336"/>
                <a:gd name="T14" fmla="*/ 123 w 232"/>
                <a:gd name="T15" fmla="*/ 335 h 336"/>
                <a:gd name="T16" fmla="*/ 123 w 232"/>
                <a:gd name="T17" fmla="*/ 335 h 336"/>
                <a:gd name="T18" fmla="*/ 119 w 232"/>
                <a:gd name="T19" fmla="*/ 8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336">
                  <a:moveTo>
                    <a:pt x="119" y="86"/>
                  </a:moveTo>
                  <a:lnTo>
                    <a:pt x="195" y="28"/>
                  </a:lnTo>
                  <a:lnTo>
                    <a:pt x="0" y="0"/>
                  </a:lnTo>
                  <a:lnTo>
                    <a:pt x="83" y="112"/>
                  </a:lnTo>
                  <a:lnTo>
                    <a:pt x="93" y="105"/>
                  </a:lnTo>
                  <a:lnTo>
                    <a:pt x="93" y="105"/>
                  </a:lnTo>
                  <a:cubicBezTo>
                    <a:pt x="189" y="200"/>
                    <a:pt x="102" y="309"/>
                    <a:pt x="98" y="314"/>
                  </a:cubicBezTo>
                  <a:lnTo>
                    <a:pt x="123" y="335"/>
                  </a:lnTo>
                  <a:lnTo>
                    <a:pt x="123" y="335"/>
                  </a:lnTo>
                  <a:cubicBezTo>
                    <a:pt x="124" y="333"/>
                    <a:pt x="231" y="201"/>
                    <a:pt x="119" y="86"/>
                  </a:cubicBezTo>
                </a:path>
              </a:pathLst>
            </a:custGeom>
            <a:solidFill>
              <a:srgbClr val="050EA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8" name="Freeform 143">
              <a:extLst>
                <a:ext uri="{FF2B5EF4-FFF2-40B4-BE49-F238E27FC236}">
                  <a16:creationId xmlns:a16="http://schemas.microsoft.com/office/drawing/2014/main" id="{6A87B9B6-BD89-394B-8381-ACB0B6AA51FA}"/>
                </a:ext>
              </a:extLst>
            </p:cNvPr>
            <p:cNvSpPr>
              <a:spLocks noChangeArrowheads="1"/>
            </p:cNvSpPr>
            <p:nvPr/>
          </p:nvSpPr>
          <p:spPr bwMode="auto">
            <a:xfrm>
              <a:off x="11364500" y="6373727"/>
              <a:ext cx="2751293" cy="2745528"/>
            </a:xfrm>
            <a:custGeom>
              <a:avLst/>
              <a:gdLst>
                <a:gd name="T0" fmla="*/ 2101 w 2102"/>
                <a:gd name="T1" fmla="*/ 0 h 2099"/>
                <a:gd name="T2" fmla="*/ 0 w 2102"/>
                <a:gd name="T3" fmla="*/ 251 h 2099"/>
                <a:gd name="T4" fmla="*/ 0 w 2102"/>
                <a:gd name="T5" fmla="*/ 1846 h 2099"/>
                <a:gd name="T6" fmla="*/ 2101 w 2102"/>
                <a:gd name="T7" fmla="*/ 2098 h 2099"/>
                <a:gd name="T8" fmla="*/ 2101 w 2102"/>
                <a:gd name="T9" fmla="*/ 0 h 2099"/>
              </a:gdLst>
              <a:ahLst/>
              <a:cxnLst>
                <a:cxn ang="0">
                  <a:pos x="T0" y="T1"/>
                </a:cxn>
                <a:cxn ang="0">
                  <a:pos x="T2" y="T3"/>
                </a:cxn>
                <a:cxn ang="0">
                  <a:pos x="T4" y="T5"/>
                </a:cxn>
                <a:cxn ang="0">
                  <a:pos x="T6" y="T7"/>
                </a:cxn>
                <a:cxn ang="0">
                  <a:pos x="T8" y="T9"/>
                </a:cxn>
              </a:cxnLst>
              <a:rect l="0" t="0" r="r" b="b"/>
              <a:pathLst>
                <a:path w="2102" h="2099">
                  <a:moveTo>
                    <a:pt x="2101" y="0"/>
                  </a:moveTo>
                  <a:lnTo>
                    <a:pt x="0" y="251"/>
                  </a:lnTo>
                  <a:lnTo>
                    <a:pt x="0" y="1846"/>
                  </a:lnTo>
                  <a:lnTo>
                    <a:pt x="2101" y="2098"/>
                  </a:lnTo>
                  <a:lnTo>
                    <a:pt x="2101" y="0"/>
                  </a:lnTo>
                </a:path>
              </a:pathLst>
            </a:custGeom>
            <a:gradFill>
              <a:gsLst>
                <a:gs pos="66000">
                  <a:srgbClr val="A546A3"/>
                </a:gs>
                <a:gs pos="0">
                  <a:srgbClr val="6C3CAB"/>
                </a:gs>
                <a:gs pos="92000">
                  <a:srgbClr val="DD4F9A"/>
                </a:gs>
              </a:gsLst>
              <a:lin ang="13500000" scaled="0"/>
            </a:gradFill>
            <a:ln>
              <a:noFill/>
            </a:ln>
            <a:effectLst/>
          </p:spPr>
          <p:txBody>
            <a:bodyPr wrap="none" anchor="ctr"/>
            <a:lstStyle/>
            <a:p>
              <a:endParaRPr lang="en-US" dirty="0">
                <a:latin typeface="Poppins" pitchFamily="2" charset="77"/>
              </a:endParaRPr>
            </a:p>
          </p:txBody>
        </p:sp>
        <p:sp>
          <p:nvSpPr>
            <p:cNvPr id="69" name="Freeform 144">
              <a:extLst>
                <a:ext uri="{FF2B5EF4-FFF2-40B4-BE49-F238E27FC236}">
                  <a16:creationId xmlns:a16="http://schemas.microsoft.com/office/drawing/2014/main" id="{4E6C4840-8A3B-344C-8154-0382B6F70F06}"/>
                </a:ext>
              </a:extLst>
            </p:cNvPr>
            <p:cNvSpPr>
              <a:spLocks noChangeArrowheads="1"/>
            </p:cNvSpPr>
            <p:nvPr/>
          </p:nvSpPr>
          <p:spPr bwMode="auto">
            <a:xfrm>
              <a:off x="14115794" y="6373727"/>
              <a:ext cx="34607" cy="2745528"/>
            </a:xfrm>
            <a:custGeom>
              <a:avLst/>
              <a:gdLst>
                <a:gd name="T0" fmla="*/ 0 w 27"/>
                <a:gd name="T1" fmla="*/ 0 h 2099"/>
                <a:gd name="T2" fmla="*/ 26 w 27"/>
                <a:gd name="T3" fmla="*/ 0 h 2099"/>
                <a:gd name="T4" fmla="*/ 26 w 27"/>
                <a:gd name="T5" fmla="*/ 2072 h 2099"/>
                <a:gd name="T6" fmla="*/ 0 w 27"/>
                <a:gd name="T7" fmla="*/ 2098 h 2099"/>
                <a:gd name="T8" fmla="*/ 0 w 27"/>
                <a:gd name="T9" fmla="*/ 0 h 2099"/>
              </a:gdLst>
              <a:ahLst/>
              <a:cxnLst>
                <a:cxn ang="0">
                  <a:pos x="T0" y="T1"/>
                </a:cxn>
                <a:cxn ang="0">
                  <a:pos x="T2" y="T3"/>
                </a:cxn>
                <a:cxn ang="0">
                  <a:pos x="T4" y="T5"/>
                </a:cxn>
                <a:cxn ang="0">
                  <a:pos x="T6" y="T7"/>
                </a:cxn>
                <a:cxn ang="0">
                  <a:pos x="T8" y="T9"/>
                </a:cxn>
              </a:cxnLst>
              <a:rect l="0" t="0" r="r" b="b"/>
              <a:pathLst>
                <a:path w="27" h="2099">
                  <a:moveTo>
                    <a:pt x="0" y="0"/>
                  </a:moveTo>
                  <a:lnTo>
                    <a:pt x="26" y="0"/>
                  </a:lnTo>
                  <a:lnTo>
                    <a:pt x="26" y="2072"/>
                  </a:lnTo>
                  <a:lnTo>
                    <a:pt x="0" y="2098"/>
                  </a:lnTo>
                  <a:lnTo>
                    <a:pt x="0" y="0"/>
                  </a:lnTo>
                </a:path>
              </a:pathLst>
            </a:custGeom>
            <a:solidFill>
              <a:srgbClr val="443F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0" name="Freeform 145">
              <a:extLst>
                <a:ext uri="{FF2B5EF4-FFF2-40B4-BE49-F238E27FC236}">
                  <a16:creationId xmlns:a16="http://schemas.microsoft.com/office/drawing/2014/main" id="{EF565215-A386-C146-9385-3F1A81A3E355}"/>
                </a:ext>
              </a:extLst>
            </p:cNvPr>
            <p:cNvSpPr>
              <a:spLocks noChangeArrowheads="1"/>
            </p:cNvSpPr>
            <p:nvPr/>
          </p:nvSpPr>
          <p:spPr bwMode="auto">
            <a:xfrm>
              <a:off x="11583681" y="7048575"/>
              <a:ext cx="1943786" cy="478735"/>
            </a:xfrm>
            <a:custGeom>
              <a:avLst/>
              <a:gdLst>
                <a:gd name="T0" fmla="*/ 0 w 1486"/>
                <a:gd name="T1" fmla="*/ 90 h 366"/>
                <a:gd name="T2" fmla="*/ 0 w 1486"/>
                <a:gd name="T3" fmla="*/ 365 h 366"/>
                <a:gd name="T4" fmla="*/ 1485 w 1486"/>
                <a:gd name="T5" fmla="*/ 274 h 366"/>
                <a:gd name="T6" fmla="*/ 1485 w 1486"/>
                <a:gd name="T7" fmla="*/ 0 h 366"/>
                <a:gd name="T8" fmla="*/ 0 w 1486"/>
                <a:gd name="T9" fmla="*/ 90 h 366"/>
              </a:gdLst>
              <a:ahLst/>
              <a:cxnLst>
                <a:cxn ang="0">
                  <a:pos x="T0" y="T1"/>
                </a:cxn>
                <a:cxn ang="0">
                  <a:pos x="T2" y="T3"/>
                </a:cxn>
                <a:cxn ang="0">
                  <a:pos x="T4" y="T5"/>
                </a:cxn>
                <a:cxn ang="0">
                  <a:pos x="T6" y="T7"/>
                </a:cxn>
                <a:cxn ang="0">
                  <a:pos x="T8" y="T9"/>
                </a:cxn>
              </a:cxnLst>
              <a:rect l="0" t="0" r="r" b="b"/>
              <a:pathLst>
                <a:path w="1486" h="366">
                  <a:moveTo>
                    <a:pt x="0" y="90"/>
                  </a:moveTo>
                  <a:lnTo>
                    <a:pt x="0" y="365"/>
                  </a:lnTo>
                  <a:lnTo>
                    <a:pt x="1485" y="274"/>
                  </a:lnTo>
                  <a:lnTo>
                    <a:pt x="1485" y="0"/>
                  </a:lnTo>
                  <a:lnTo>
                    <a:pt x="0" y="9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1" name="Freeform 70">
              <a:extLst>
                <a:ext uri="{FF2B5EF4-FFF2-40B4-BE49-F238E27FC236}">
                  <a16:creationId xmlns:a16="http://schemas.microsoft.com/office/drawing/2014/main" id="{BECFF48A-72D6-5647-95AC-1ABA653276DE}"/>
                </a:ext>
              </a:extLst>
            </p:cNvPr>
            <p:cNvSpPr>
              <a:spLocks noChangeArrowheads="1"/>
            </p:cNvSpPr>
            <p:nvPr/>
          </p:nvSpPr>
          <p:spPr bwMode="auto">
            <a:xfrm>
              <a:off x="11583677" y="7031270"/>
              <a:ext cx="344924" cy="108249"/>
            </a:xfrm>
            <a:custGeom>
              <a:avLst/>
              <a:gdLst>
                <a:gd name="connsiteX0" fmla="*/ 266624 w 328487"/>
                <a:gd name="connsiteY0" fmla="*/ 56762 h 103090"/>
                <a:gd name="connsiteX1" fmla="*/ 256483 w 328487"/>
                <a:gd name="connsiteY1" fmla="*/ 59204 h 103090"/>
                <a:gd name="connsiteX2" fmla="*/ 246342 w 328487"/>
                <a:gd name="connsiteY2" fmla="*/ 61645 h 103090"/>
                <a:gd name="connsiteX3" fmla="*/ 232398 w 328487"/>
                <a:gd name="connsiteY3" fmla="*/ 65307 h 103090"/>
                <a:gd name="connsiteX4" fmla="*/ 227328 w 328487"/>
                <a:gd name="connsiteY4" fmla="*/ 75072 h 103090"/>
                <a:gd name="connsiteX5" fmla="*/ 228595 w 328487"/>
                <a:gd name="connsiteY5" fmla="*/ 79955 h 103090"/>
                <a:gd name="connsiteX6" fmla="*/ 232398 w 328487"/>
                <a:gd name="connsiteY6" fmla="*/ 83617 h 103090"/>
                <a:gd name="connsiteX7" fmla="*/ 237469 w 328487"/>
                <a:gd name="connsiteY7" fmla="*/ 84838 h 103090"/>
                <a:gd name="connsiteX8" fmla="*/ 243807 w 328487"/>
                <a:gd name="connsiteY8" fmla="*/ 86058 h 103090"/>
                <a:gd name="connsiteX9" fmla="*/ 251412 w 328487"/>
                <a:gd name="connsiteY9" fmla="*/ 84838 h 103090"/>
                <a:gd name="connsiteX10" fmla="*/ 260286 w 328487"/>
                <a:gd name="connsiteY10" fmla="*/ 81176 h 103090"/>
                <a:gd name="connsiteX11" fmla="*/ 265356 w 328487"/>
                <a:gd name="connsiteY11" fmla="*/ 75072 h 103090"/>
                <a:gd name="connsiteX12" fmla="*/ 267891 w 328487"/>
                <a:gd name="connsiteY12" fmla="*/ 66528 h 103090"/>
                <a:gd name="connsiteX13" fmla="*/ 248877 w 328487"/>
                <a:gd name="connsiteY13" fmla="*/ 27466 h 103090"/>
                <a:gd name="connsiteX14" fmla="*/ 257750 w 328487"/>
                <a:gd name="connsiteY14" fmla="*/ 27466 h 103090"/>
                <a:gd name="connsiteX15" fmla="*/ 265356 w 328487"/>
                <a:gd name="connsiteY15" fmla="*/ 31128 h 103090"/>
                <a:gd name="connsiteX16" fmla="*/ 271694 w 328487"/>
                <a:gd name="connsiteY16" fmla="*/ 36011 h 103090"/>
                <a:gd name="connsiteX17" fmla="*/ 274229 w 328487"/>
                <a:gd name="connsiteY17" fmla="*/ 44556 h 103090"/>
                <a:gd name="connsiteX18" fmla="*/ 275497 w 328487"/>
                <a:gd name="connsiteY18" fmla="*/ 78734 h 103090"/>
                <a:gd name="connsiteX19" fmla="*/ 278032 w 328487"/>
                <a:gd name="connsiteY19" fmla="*/ 83617 h 103090"/>
                <a:gd name="connsiteX20" fmla="*/ 284370 w 328487"/>
                <a:gd name="connsiteY20" fmla="*/ 83617 h 103090"/>
                <a:gd name="connsiteX21" fmla="*/ 284370 w 328487"/>
                <a:gd name="connsiteY21" fmla="*/ 88500 h 103090"/>
                <a:gd name="connsiteX22" fmla="*/ 281835 w 328487"/>
                <a:gd name="connsiteY22" fmla="*/ 88500 h 103090"/>
                <a:gd name="connsiteX23" fmla="*/ 278032 w 328487"/>
                <a:gd name="connsiteY23" fmla="*/ 89720 h 103090"/>
                <a:gd name="connsiteX24" fmla="*/ 274229 w 328487"/>
                <a:gd name="connsiteY24" fmla="*/ 89720 h 103090"/>
                <a:gd name="connsiteX25" fmla="*/ 271694 w 328487"/>
                <a:gd name="connsiteY25" fmla="*/ 88500 h 103090"/>
                <a:gd name="connsiteX26" fmla="*/ 270427 w 328487"/>
                <a:gd name="connsiteY26" fmla="*/ 86058 h 103090"/>
                <a:gd name="connsiteX27" fmla="*/ 267891 w 328487"/>
                <a:gd name="connsiteY27" fmla="*/ 83617 h 103090"/>
                <a:gd name="connsiteX28" fmla="*/ 267891 w 328487"/>
                <a:gd name="connsiteY28" fmla="*/ 81176 h 103090"/>
                <a:gd name="connsiteX29" fmla="*/ 256483 w 328487"/>
                <a:gd name="connsiteY29" fmla="*/ 88500 h 103090"/>
                <a:gd name="connsiteX30" fmla="*/ 243807 w 328487"/>
                <a:gd name="connsiteY30" fmla="*/ 92162 h 103090"/>
                <a:gd name="connsiteX31" fmla="*/ 233666 w 328487"/>
                <a:gd name="connsiteY31" fmla="*/ 90941 h 103090"/>
                <a:gd name="connsiteX32" fmla="*/ 227328 w 328487"/>
                <a:gd name="connsiteY32" fmla="*/ 88500 h 103090"/>
                <a:gd name="connsiteX33" fmla="*/ 220990 w 328487"/>
                <a:gd name="connsiteY33" fmla="*/ 83617 h 103090"/>
                <a:gd name="connsiteX34" fmla="*/ 219722 w 328487"/>
                <a:gd name="connsiteY34" fmla="*/ 75072 h 103090"/>
                <a:gd name="connsiteX35" fmla="*/ 242539 w 328487"/>
                <a:gd name="connsiteY35" fmla="*/ 55542 h 103090"/>
                <a:gd name="connsiteX36" fmla="*/ 253948 w 328487"/>
                <a:gd name="connsiteY36" fmla="*/ 54321 h 103090"/>
                <a:gd name="connsiteX37" fmla="*/ 259018 w 328487"/>
                <a:gd name="connsiteY37" fmla="*/ 53100 h 103090"/>
                <a:gd name="connsiteX38" fmla="*/ 264089 w 328487"/>
                <a:gd name="connsiteY38" fmla="*/ 51880 h 103090"/>
                <a:gd name="connsiteX39" fmla="*/ 265356 w 328487"/>
                <a:gd name="connsiteY39" fmla="*/ 48218 h 103090"/>
                <a:gd name="connsiteX40" fmla="*/ 265356 w 328487"/>
                <a:gd name="connsiteY40" fmla="*/ 44556 h 103090"/>
                <a:gd name="connsiteX41" fmla="*/ 261553 w 328487"/>
                <a:gd name="connsiteY41" fmla="*/ 36011 h 103090"/>
                <a:gd name="connsiteX42" fmla="*/ 248877 w 328487"/>
                <a:gd name="connsiteY42" fmla="*/ 33570 h 103090"/>
                <a:gd name="connsiteX43" fmla="*/ 241271 w 328487"/>
                <a:gd name="connsiteY43" fmla="*/ 34790 h 103090"/>
                <a:gd name="connsiteX44" fmla="*/ 234933 w 328487"/>
                <a:gd name="connsiteY44" fmla="*/ 36011 h 103090"/>
                <a:gd name="connsiteX45" fmla="*/ 231131 w 328487"/>
                <a:gd name="connsiteY45" fmla="*/ 40894 h 103090"/>
                <a:gd name="connsiteX46" fmla="*/ 228595 w 328487"/>
                <a:gd name="connsiteY46" fmla="*/ 48218 h 103090"/>
                <a:gd name="connsiteX47" fmla="*/ 220990 w 328487"/>
                <a:gd name="connsiteY47" fmla="*/ 48218 h 103090"/>
                <a:gd name="connsiteX48" fmla="*/ 223525 w 328487"/>
                <a:gd name="connsiteY48" fmla="*/ 38452 h 103090"/>
                <a:gd name="connsiteX49" fmla="*/ 228595 w 328487"/>
                <a:gd name="connsiteY49" fmla="*/ 32349 h 103090"/>
                <a:gd name="connsiteX50" fmla="*/ 237469 w 328487"/>
                <a:gd name="connsiteY50" fmla="*/ 28687 h 103090"/>
                <a:gd name="connsiteX51" fmla="*/ 248877 w 328487"/>
                <a:gd name="connsiteY51" fmla="*/ 27466 h 103090"/>
                <a:gd name="connsiteX52" fmla="*/ 178672 w 328487"/>
                <a:gd name="connsiteY52" fmla="*/ 27466 h 103090"/>
                <a:gd name="connsiteX53" fmla="*/ 189730 w 328487"/>
                <a:gd name="connsiteY53" fmla="*/ 28665 h 103090"/>
                <a:gd name="connsiteX54" fmla="*/ 195874 w 328487"/>
                <a:gd name="connsiteY54" fmla="*/ 33459 h 103090"/>
                <a:gd name="connsiteX55" fmla="*/ 199560 w 328487"/>
                <a:gd name="connsiteY55" fmla="*/ 41848 h 103090"/>
                <a:gd name="connsiteX56" fmla="*/ 200789 w 328487"/>
                <a:gd name="connsiteY56" fmla="*/ 50237 h 103090"/>
                <a:gd name="connsiteX57" fmla="*/ 202017 w 328487"/>
                <a:gd name="connsiteY57" fmla="*/ 88588 h 103090"/>
                <a:gd name="connsiteX58" fmla="*/ 194645 w 328487"/>
                <a:gd name="connsiteY58" fmla="*/ 88588 h 103090"/>
                <a:gd name="connsiteX59" fmla="*/ 192188 w 328487"/>
                <a:gd name="connsiteY59" fmla="*/ 46642 h 103090"/>
                <a:gd name="connsiteX60" fmla="*/ 188502 w 328487"/>
                <a:gd name="connsiteY60" fmla="*/ 37054 h 103090"/>
                <a:gd name="connsiteX61" fmla="*/ 177443 w 328487"/>
                <a:gd name="connsiteY61" fmla="*/ 33459 h 103090"/>
                <a:gd name="connsiteX62" fmla="*/ 168842 w 328487"/>
                <a:gd name="connsiteY62" fmla="*/ 35856 h 103090"/>
                <a:gd name="connsiteX63" fmla="*/ 162699 w 328487"/>
                <a:gd name="connsiteY63" fmla="*/ 41848 h 103090"/>
                <a:gd name="connsiteX64" fmla="*/ 161470 w 328487"/>
                <a:gd name="connsiteY64" fmla="*/ 45443 h 103090"/>
                <a:gd name="connsiteX65" fmla="*/ 159013 w 328487"/>
                <a:gd name="connsiteY65" fmla="*/ 49039 h 103090"/>
                <a:gd name="connsiteX66" fmla="*/ 159013 w 328487"/>
                <a:gd name="connsiteY66" fmla="*/ 53833 h 103090"/>
                <a:gd name="connsiteX67" fmla="*/ 159013 w 328487"/>
                <a:gd name="connsiteY67" fmla="*/ 57428 h 103090"/>
                <a:gd name="connsiteX68" fmla="*/ 161470 w 328487"/>
                <a:gd name="connsiteY68" fmla="*/ 89787 h 103090"/>
                <a:gd name="connsiteX69" fmla="*/ 152869 w 328487"/>
                <a:gd name="connsiteY69" fmla="*/ 90985 h 103090"/>
                <a:gd name="connsiteX70" fmla="*/ 151641 w 328487"/>
                <a:gd name="connsiteY70" fmla="*/ 49039 h 103090"/>
                <a:gd name="connsiteX71" fmla="*/ 146726 w 328487"/>
                <a:gd name="connsiteY71" fmla="*/ 38253 h 103090"/>
                <a:gd name="connsiteX72" fmla="*/ 136896 w 328487"/>
                <a:gd name="connsiteY72" fmla="*/ 35856 h 103090"/>
                <a:gd name="connsiteX73" fmla="*/ 128295 w 328487"/>
                <a:gd name="connsiteY73" fmla="*/ 38253 h 103090"/>
                <a:gd name="connsiteX74" fmla="*/ 122152 w 328487"/>
                <a:gd name="connsiteY74" fmla="*/ 43046 h 103090"/>
                <a:gd name="connsiteX75" fmla="*/ 119695 w 328487"/>
                <a:gd name="connsiteY75" fmla="*/ 46642 h 103090"/>
                <a:gd name="connsiteX76" fmla="*/ 118466 w 328487"/>
                <a:gd name="connsiteY76" fmla="*/ 51436 h 103090"/>
                <a:gd name="connsiteX77" fmla="*/ 118466 w 328487"/>
                <a:gd name="connsiteY77" fmla="*/ 55031 h 103090"/>
                <a:gd name="connsiteX78" fmla="*/ 118466 w 328487"/>
                <a:gd name="connsiteY78" fmla="*/ 59825 h 103090"/>
                <a:gd name="connsiteX79" fmla="*/ 119695 w 328487"/>
                <a:gd name="connsiteY79" fmla="*/ 92184 h 103090"/>
                <a:gd name="connsiteX80" fmla="*/ 112322 w 328487"/>
                <a:gd name="connsiteY80" fmla="*/ 92184 h 103090"/>
                <a:gd name="connsiteX81" fmla="*/ 109865 w 328487"/>
                <a:gd name="connsiteY81" fmla="*/ 32260 h 103090"/>
                <a:gd name="connsiteX82" fmla="*/ 117237 w 328487"/>
                <a:gd name="connsiteY82" fmla="*/ 32260 h 103090"/>
                <a:gd name="connsiteX83" fmla="*/ 117237 w 328487"/>
                <a:gd name="connsiteY83" fmla="*/ 40649 h 103090"/>
                <a:gd name="connsiteX84" fmla="*/ 125838 w 328487"/>
                <a:gd name="connsiteY84" fmla="*/ 32260 h 103090"/>
                <a:gd name="connsiteX85" fmla="*/ 138125 w 328487"/>
                <a:gd name="connsiteY85" fmla="*/ 28665 h 103090"/>
                <a:gd name="connsiteX86" fmla="*/ 145497 w 328487"/>
                <a:gd name="connsiteY86" fmla="*/ 29863 h 103090"/>
                <a:gd name="connsiteX87" fmla="*/ 151641 w 328487"/>
                <a:gd name="connsiteY87" fmla="*/ 32260 h 103090"/>
                <a:gd name="connsiteX88" fmla="*/ 155327 w 328487"/>
                <a:gd name="connsiteY88" fmla="*/ 35856 h 103090"/>
                <a:gd name="connsiteX89" fmla="*/ 157784 w 328487"/>
                <a:gd name="connsiteY89" fmla="*/ 39451 h 103090"/>
                <a:gd name="connsiteX90" fmla="*/ 166385 w 328487"/>
                <a:gd name="connsiteY90" fmla="*/ 31062 h 103090"/>
                <a:gd name="connsiteX91" fmla="*/ 178672 w 328487"/>
                <a:gd name="connsiteY91" fmla="*/ 27466 h 103090"/>
                <a:gd name="connsiteX92" fmla="*/ 299123 w 328487"/>
                <a:gd name="connsiteY92" fmla="*/ 24414 h 103090"/>
                <a:gd name="connsiteX93" fmla="*/ 301120 w 328487"/>
                <a:gd name="connsiteY93" fmla="*/ 85448 h 103090"/>
                <a:gd name="connsiteX94" fmla="*/ 295128 w 328487"/>
                <a:gd name="connsiteY94" fmla="*/ 86669 h 103090"/>
                <a:gd name="connsiteX95" fmla="*/ 292132 w 328487"/>
                <a:gd name="connsiteY95" fmla="*/ 25635 h 103090"/>
                <a:gd name="connsiteX96" fmla="*/ 59924 w 328487"/>
                <a:gd name="connsiteY96" fmla="*/ 10985 h 103090"/>
                <a:gd name="connsiteX97" fmla="*/ 61122 w 328487"/>
                <a:gd name="connsiteY97" fmla="*/ 18661 h 103090"/>
                <a:gd name="connsiteX98" fmla="*/ 9588 w 328487"/>
                <a:gd name="connsiteY98" fmla="*/ 21219 h 103090"/>
                <a:gd name="connsiteX99" fmla="*/ 10786 w 328487"/>
                <a:gd name="connsiteY99" fmla="*/ 53200 h 103090"/>
                <a:gd name="connsiteX100" fmla="*/ 56328 w 328487"/>
                <a:gd name="connsiteY100" fmla="*/ 50641 h 103090"/>
                <a:gd name="connsiteX101" fmla="*/ 56328 w 328487"/>
                <a:gd name="connsiteY101" fmla="*/ 58317 h 103090"/>
                <a:gd name="connsiteX102" fmla="*/ 10786 w 328487"/>
                <a:gd name="connsiteY102" fmla="*/ 59596 h 103090"/>
                <a:gd name="connsiteX103" fmla="*/ 11985 w 328487"/>
                <a:gd name="connsiteY103" fmla="*/ 95415 h 103090"/>
                <a:gd name="connsiteX104" fmla="*/ 64718 w 328487"/>
                <a:gd name="connsiteY104" fmla="*/ 92856 h 103090"/>
                <a:gd name="connsiteX105" fmla="*/ 64718 w 328487"/>
                <a:gd name="connsiteY105" fmla="*/ 100532 h 103090"/>
                <a:gd name="connsiteX106" fmla="*/ 3595 w 328487"/>
                <a:gd name="connsiteY106" fmla="*/ 103090 h 103090"/>
                <a:gd name="connsiteX107" fmla="*/ 0 w 328487"/>
                <a:gd name="connsiteY107" fmla="*/ 13544 h 103090"/>
                <a:gd name="connsiteX108" fmla="*/ 318600 w 328487"/>
                <a:gd name="connsiteY108" fmla="*/ 0 h 103090"/>
                <a:gd name="connsiteX109" fmla="*/ 325192 w 328487"/>
                <a:gd name="connsiteY109" fmla="*/ 0 h 103090"/>
                <a:gd name="connsiteX110" fmla="*/ 328487 w 328487"/>
                <a:gd name="connsiteY110" fmla="*/ 86634 h 103090"/>
                <a:gd name="connsiteX111" fmla="*/ 321896 w 328487"/>
                <a:gd name="connsiteY111" fmla="*/ 86634 h 103090"/>
                <a:gd name="connsiteX112" fmla="*/ 298124 w 328487"/>
                <a:gd name="connsiteY112" fmla="*/ 0 h 103090"/>
                <a:gd name="connsiteX113" fmla="*/ 298124 w 328487"/>
                <a:gd name="connsiteY113" fmla="*/ 10986 h 103090"/>
                <a:gd name="connsiteX114" fmla="*/ 291133 w 328487"/>
                <a:gd name="connsiteY114" fmla="*/ 12207 h 103090"/>
                <a:gd name="connsiteX115" fmla="*/ 291133 w 328487"/>
                <a:gd name="connsiteY115" fmla="*/ 1220 h 103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328487" h="103090">
                  <a:moveTo>
                    <a:pt x="266624" y="56762"/>
                  </a:moveTo>
                  <a:cubicBezTo>
                    <a:pt x="264089" y="57983"/>
                    <a:pt x="260286" y="59204"/>
                    <a:pt x="256483" y="59204"/>
                  </a:cubicBezTo>
                  <a:cubicBezTo>
                    <a:pt x="253948" y="60424"/>
                    <a:pt x="248877" y="61645"/>
                    <a:pt x="246342" y="61645"/>
                  </a:cubicBezTo>
                  <a:cubicBezTo>
                    <a:pt x="240004" y="61645"/>
                    <a:pt x="234933" y="64086"/>
                    <a:pt x="232398" y="65307"/>
                  </a:cubicBezTo>
                  <a:cubicBezTo>
                    <a:pt x="228595" y="67748"/>
                    <a:pt x="227328" y="71410"/>
                    <a:pt x="227328" y="75072"/>
                  </a:cubicBezTo>
                  <a:cubicBezTo>
                    <a:pt x="227328" y="77514"/>
                    <a:pt x="228595" y="78734"/>
                    <a:pt x="228595" y="79955"/>
                  </a:cubicBezTo>
                  <a:cubicBezTo>
                    <a:pt x="229863" y="81176"/>
                    <a:pt x="232398" y="82396"/>
                    <a:pt x="232398" y="83617"/>
                  </a:cubicBezTo>
                  <a:cubicBezTo>
                    <a:pt x="233666" y="84838"/>
                    <a:pt x="234933" y="84838"/>
                    <a:pt x="237469" y="84838"/>
                  </a:cubicBezTo>
                  <a:cubicBezTo>
                    <a:pt x="240004" y="84838"/>
                    <a:pt x="241271" y="86058"/>
                    <a:pt x="243807" y="86058"/>
                  </a:cubicBezTo>
                  <a:cubicBezTo>
                    <a:pt x="246342" y="84838"/>
                    <a:pt x="248877" y="84838"/>
                    <a:pt x="251412" y="84838"/>
                  </a:cubicBezTo>
                  <a:cubicBezTo>
                    <a:pt x="255215" y="83617"/>
                    <a:pt x="257750" y="82396"/>
                    <a:pt x="260286" y="81176"/>
                  </a:cubicBezTo>
                  <a:cubicBezTo>
                    <a:pt x="261553" y="78734"/>
                    <a:pt x="264089" y="77514"/>
                    <a:pt x="265356" y="75072"/>
                  </a:cubicBezTo>
                  <a:cubicBezTo>
                    <a:pt x="266624" y="72631"/>
                    <a:pt x="267891" y="68969"/>
                    <a:pt x="267891" y="66528"/>
                  </a:cubicBezTo>
                  <a:close/>
                  <a:moveTo>
                    <a:pt x="248877" y="27466"/>
                  </a:moveTo>
                  <a:cubicBezTo>
                    <a:pt x="251412" y="27466"/>
                    <a:pt x="255215" y="27466"/>
                    <a:pt x="257750" y="27466"/>
                  </a:cubicBezTo>
                  <a:cubicBezTo>
                    <a:pt x="261553" y="28687"/>
                    <a:pt x="264089" y="28687"/>
                    <a:pt x="265356" y="31128"/>
                  </a:cubicBezTo>
                  <a:cubicBezTo>
                    <a:pt x="267891" y="32349"/>
                    <a:pt x="270427" y="33570"/>
                    <a:pt x="271694" y="36011"/>
                  </a:cubicBezTo>
                  <a:cubicBezTo>
                    <a:pt x="272962" y="38452"/>
                    <a:pt x="272962" y="40894"/>
                    <a:pt x="274229" y="44556"/>
                  </a:cubicBezTo>
                  <a:lnTo>
                    <a:pt x="275497" y="78734"/>
                  </a:lnTo>
                  <a:cubicBezTo>
                    <a:pt x="275497" y="81176"/>
                    <a:pt x="275497" y="83617"/>
                    <a:pt x="278032" y="83617"/>
                  </a:cubicBezTo>
                  <a:cubicBezTo>
                    <a:pt x="278032" y="84838"/>
                    <a:pt x="280568" y="83617"/>
                    <a:pt x="284370" y="83617"/>
                  </a:cubicBezTo>
                  <a:lnTo>
                    <a:pt x="284370" y="88500"/>
                  </a:lnTo>
                  <a:cubicBezTo>
                    <a:pt x="284370" y="88500"/>
                    <a:pt x="283103" y="88500"/>
                    <a:pt x="281835" y="88500"/>
                  </a:cubicBezTo>
                  <a:cubicBezTo>
                    <a:pt x="280568" y="89720"/>
                    <a:pt x="279300" y="89720"/>
                    <a:pt x="278032" y="89720"/>
                  </a:cubicBezTo>
                  <a:cubicBezTo>
                    <a:pt x="276765" y="89720"/>
                    <a:pt x="275497" y="89720"/>
                    <a:pt x="274229" y="89720"/>
                  </a:cubicBezTo>
                  <a:cubicBezTo>
                    <a:pt x="272962" y="89720"/>
                    <a:pt x="271694" y="88500"/>
                    <a:pt x="271694" y="88500"/>
                  </a:cubicBezTo>
                  <a:cubicBezTo>
                    <a:pt x="270427" y="88500"/>
                    <a:pt x="270427" y="87279"/>
                    <a:pt x="270427" y="86058"/>
                  </a:cubicBezTo>
                  <a:cubicBezTo>
                    <a:pt x="269159" y="86058"/>
                    <a:pt x="267891" y="84838"/>
                    <a:pt x="267891" y="83617"/>
                  </a:cubicBezTo>
                  <a:lnTo>
                    <a:pt x="267891" y="81176"/>
                  </a:lnTo>
                  <a:cubicBezTo>
                    <a:pt x="265356" y="84838"/>
                    <a:pt x="261553" y="86058"/>
                    <a:pt x="256483" y="88500"/>
                  </a:cubicBezTo>
                  <a:cubicBezTo>
                    <a:pt x="252680" y="90941"/>
                    <a:pt x="247610" y="92162"/>
                    <a:pt x="243807" y="92162"/>
                  </a:cubicBezTo>
                  <a:cubicBezTo>
                    <a:pt x="240004" y="92162"/>
                    <a:pt x="237469" y="92162"/>
                    <a:pt x="233666" y="90941"/>
                  </a:cubicBezTo>
                  <a:cubicBezTo>
                    <a:pt x="232398" y="90941"/>
                    <a:pt x="228595" y="89720"/>
                    <a:pt x="227328" y="88500"/>
                  </a:cubicBezTo>
                  <a:cubicBezTo>
                    <a:pt x="224792" y="86058"/>
                    <a:pt x="223525" y="84838"/>
                    <a:pt x="220990" y="83617"/>
                  </a:cubicBezTo>
                  <a:cubicBezTo>
                    <a:pt x="219722" y="81176"/>
                    <a:pt x="219722" y="78734"/>
                    <a:pt x="219722" y="75072"/>
                  </a:cubicBezTo>
                  <a:cubicBezTo>
                    <a:pt x="219722" y="65307"/>
                    <a:pt x="226060" y="57983"/>
                    <a:pt x="242539" y="55542"/>
                  </a:cubicBezTo>
                  <a:lnTo>
                    <a:pt x="253948" y="54321"/>
                  </a:lnTo>
                  <a:cubicBezTo>
                    <a:pt x="255215" y="54321"/>
                    <a:pt x="256483" y="54321"/>
                    <a:pt x="259018" y="53100"/>
                  </a:cubicBezTo>
                  <a:cubicBezTo>
                    <a:pt x="260286" y="53100"/>
                    <a:pt x="261553" y="51880"/>
                    <a:pt x="264089" y="51880"/>
                  </a:cubicBezTo>
                  <a:cubicBezTo>
                    <a:pt x="265356" y="50659"/>
                    <a:pt x="265356" y="49438"/>
                    <a:pt x="265356" y="48218"/>
                  </a:cubicBezTo>
                  <a:cubicBezTo>
                    <a:pt x="265356" y="46997"/>
                    <a:pt x="265356" y="46997"/>
                    <a:pt x="265356" y="44556"/>
                  </a:cubicBezTo>
                  <a:cubicBezTo>
                    <a:pt x="265356" y="42114"/>
                    <a:pt x="264089" y="38452"/>
                    <a:pt x="261553" y="36011"/>
                  </a:cubicBezTo>
                  <a:cubicBezTo>
                    <a:pt x="259018" y="34790"/>
                    <a:pt x="255215" y="33570"/>
                    <a:pt x="248877" y="33570"/>
                  </a:cubicBezTo>
                  <a:cubicBezTo>
                    <a:pt x="245074" y="33570"/>
                    <a:pt x="243807" y="33570"/>
                    <a:pt x="241271" y="34790"/>
                  </a:cubicBezTo>
                  <a:cubicBezTo>
                    <a:pt x="238736" y="34790"/>
                    <a:pt x="237469" y="36011"/>
                    <a:pt x="234933" y="36011"/>
                  </a:cubicBezTo>
                  <a:cubicBezTo>
                    <a:pt x="233666" y="38452"/>
                    <a:pt x="232398" y="39673"/>
                    <a:pt x="231131" y="40894"/>
                  </a:cubicBezTo>
                  <a:cubicBezTo>
                    <a:pt x="229863" y="43335"/>
                    <a:pt x="228595" y="45776"/>
                    <a:pt x="228595" y="48218"/>
                  </a:cubicBezTo>
                  <a:lnTo>
                    <a:pt x="220990" y="48218"/>
                  </a:lnTo>
                  <a:cubicBezTo>
                    <a:pt x="220990" y="44556"/>
                    <a:pt x="222257" y="42114"/>
                    <a:pt x="223525" y="38452"/>
                  </a:cubicBezTo>
                  <a:cubicBezTo>
                    <a:pt x="226060" y="36011"/>
                    <a:pt x="227328" y="34790"/>
                    <a:pt x="228595" y="32349"/>
                  </a:cubicBezTo>
                  <a:cubicBezTo>
                    <a:pt x="232398" y="31128"/>
                    <a:pt x="234933" y="28687"/>
                    <a:pt x="237469" y="28687"/>
                  </a:cubicBezTo>
                  <a:cubicBezTo>
                    <a:pt x="241271" y="27466"/>
                    <a:pt x="245074" y="27466"/>
                    <a:pt x="248877" y="27466"/>
                  </a:cubicBezTo>
                  <a:close/>
                  <a:moveTo>
                    <a:pt x="178672" y="27466"/>
                  </a:moveTo>
                  <a:cubicBezTo>
                    <a:pt x="182358" y="27466"/>
                    <a:pt x="187273" y="27466"/>
                    <a:pt x="189730" y="28665"/>
                  </a:cubicBezTo>
                  <a:cubicBezTo>
                    <a:pt x="192188" y="31062"/>
                    <a:pt x="194645" y="32260"/>
                    <a:pt x="195874" y="33459"/>
                  </a:cubicBezTo>
                  <a:cubicBezTo>
                    <a:pt x="197103" y="35856"/>
                    <a:pt x="198331" y="38253"/>
                    <a:pt x="199560" y="41848"/>
                  </a:cubicBezTo>
                  <a:cubicBezTo>
                    <a:pt x="199560" y="44245"/>
                    <a:pt x="200789" y="46642"/>
                    <a:pt x="200789" y="50237"/>
                  </a:cubicBezTo>
                  <a:lnTo>
                    <a:pt x="202017" y="88588"/>
                  </a:lnTo>
                  <a:lnTo>
                    <a:pt x="194645" y="88588"/>
                  </a:lnTo>
                  <a:lnTo>
                    <a:pt x="192188" y="46642"/>
                  </a:lnTo>
                  <a:cubicBezTo>
                    <a:pt x="192188" y="43046"/>
                    <a:pt x="190959" y="39451"/>
                    <a:pt x="188502" y="37054"/>
                  </a:cubicBezTo>
                  <a:cubicBezTo>
                    <a:pt x="187273" y="34657"/>
                    <a:pt x="182358" y="33459"/>
                    <a:pt x="177443" y="33459"/>
                  </a:cubicBezTo>
                  <a:cubicBezTo>
                    <a:pt x="174986" y="33459"/>
                    <a:pt x="172529" y="34657"/>
                    <a:pt x="168842" y="35856"/>
                  </a:cubicBezTo>
                  <a:cubicBezTo>
                    <a:pt x="166385" y="37054"/>
                    <a:pt x="165156" y="39451"/>
                    <a:pt x="162699" y="41848"/>
                  </a:cubicBezTo>
                  <a:cubicBezTo>
                    <a:pt x="161470" y="41848"/>
                    <a:pt x="161470" y="44245"/>
                    <a:pt x="161470" y="45443"/>
                  </a:cubicBezTo>
                  <a:cubicBezTo>
                    <a:pt x="160242" y="46642"/>
                    <a:pt x="160242" y="47840"/>
                    <a:pt x="159013" y="49039"/>
                  </a:cubicBezTo>
                  <a:cubicBezTo>
                    <a:pt x="159013" y="51436"/>
                    <a:pt x="159013" y="52634"/>
                    <a:pt x="159013" y="53833"/>
                  </a:cubicBezTo>
                  <a:cubicBezTo>
                    <a:pt x="159013" y="55031"/>
                    <a:pt x="159013" y="56230"/>
                    <a:pt x="159013" y="57428"/>
                  </a:cubicBezTo>
                  <a:lnTo>
                    <a:pt x="161470" y="89787"/>
                  </a:lnTo>
                  <a:lnTo>
                    <a:pt x="152869" y="90985"/>
                  </a:lnTo>
                  <a:lnTo>
                    <a:pt x="151641" y="49039"/>
                  </a:lnTo>
                  <a:cubicBezTo>
                    <a:pt x="151641" y="44245"/>
                    <a:pt x="150412" y="41848"/>
                    <a:pt x="146726" y="38253"/>
                  </a:cubicBezTo>
                  <a:cubicBezTo>
                    <a:pt x="145497" y="35856"/>
                    <a:pt x="141811" y="35856"/>
                    <a:pt x="136896" y="35856"/>
                  </a:cubicBezTo>
                  <a:cubicBezTo>
                    <a:pt x="134439" y="35856"/>
                    <a:pt x="130753" y="35856"/>
                    <a:pt x="128295" y="38253"/>
                  </a:cubicBezTo>
                  <a:cubicBezTo>
                    <a:pt x="125838" y="39451"/>
                    <a:pt x="123381" y="40649"/>
                    <a:pt x="122152" y="43046"/>
                  </a:cubicBezTo>
                  <a:cubicBezTo>
                    <a:pt x="120923" y="44245"/>
                    <a:pt x="120923" y="45443"/>
                    <a:pt x="119695" y="46642"/>
                  </a:cubicBezTo>
                  <a:cubicBezTo>
                    <a:pt x="119695" y="47840"/>
                    <a:pt x="118466" y="49039"/>
                    <a:pt x="118466" y="51436"/>
                  </a:cubicBezTo>
                  <a:cubicBezTo>
                    <a:pt x="118466" y="52634"/>
                    <a:pt x="118466" y="53833"/>
                    <a:pt x="118466" y="55031"/>
                  </a:cubicBezTo>
                  <a:cubicBezTo>
                    <a:pt x="118466" y="56230"/>
                    <a:pt x="118466" y="58627"/>
                    <a:pt x="118466" y="59825"/>
                  </a:cubicBezTo>
                  <a:lnTo>
                    <a:pt x="119695" y="92184"/>
                  </a:lnTo>
                  <a:lnTo>
                    <a:pt x="112322" y="92184"/>
                  </a:lnTo>
                  <a:lnTo>
                    <a:pt x="109865" y="32260"/>
                  </a:lnTo>
                  <a:lnTo>
                    <a:pt x="117237" y="32260"/>
                  </a:lnTo>
                  <a:lnTo>
                    <a:pt x="117237" y="40649"/>
                  </a:lnTo>
                  <a:cubicBezTo>
                    <a:pt x="119695" y="37054"/>
                    <a:pt x="122152" y="34657"/>
                    <a:pt x="125838" y="32260"/>
                  </a:cubicBezTo>
                  <a:cubicBezTo>
                    <a:pt x="129524" y="31062"/>
                    <a:pt x="133210" y="29863"/>
                    <a:pt x="138125" y="28665"/>
                  </a:cubicBezTo>
                  <a:cubicBezTo>
                    <a:pt x="140582" y="28665"/>
                    <a:pt x="143040" y="29863"/>
                    <a:pt x="145497" y="29863"/>
                  </a:cubicBezTo>
                  <a:cubicBezTo>
                    <a:pt x="146726" y="31062"/>
                    <a:pt x="150412" y="31062"/>
                    <a:pt x="151641" y="32260"/>
                  </a:cubicBezTo>
                  <a:cubicBezTo>
                    <a:pt x="152869" y="33459"/>
                    <a:pt x="152869" y="33459"/>
                    <a:pt x="155327" y="35856"/>
                  </a:cubicBezTo>
                  <a:cubicBezTo>
                    <a:pt x="155327" y="37054"/>
                    <a:pt x="156556" y="38253"/>
                    <a:pt x="157784" y="39451"/>
                  </a:cubicBezTo>
                  <a:cubicBezTo>
                    <a:pt x="159013" y="35856"/>
                    <a:pt x="162699" y="32260"/>
                    <a:pt x="166385" y="31062"/>
                  </a:cubicBezTo>
                  <a:cubicBezTo>
                    <a:pt x="168842" y="28665"/>
                    <a:pt x="173757" y="27466"/>
                    <a:pt x="178672" y="27466"/>
                  </a:cubicBezTo>
                  <a:close/>
                  <a:moveTo>
                    <a:pt x="299123" y="24414"/>
                  </a:moveTo>
                  <a:lnTo>
                    <a:pt x="301120" y="85448"/>
                  </a:lnTo>
                  <a:lnTo>
                    <a:pt x="295128" y="86669"/>
                  </a:lnTo>
                  <a:lnTo>
                    <a:pt x="292132" y="25635"/>
                  </a:lnTo>
                  <a:close/>
                  <a:moveTo>
                    <a:pt x="59924" y="10985"/>
                  </a:moveTo>
                  <a:lnTo>
                    <a:pt x="61122" y="18661"/>
                  </a:lnTo>
                  <a:lnTo>
                    <a:pt x="9588" y="21219"/>
                  </a:lnTo>
                  <a:lnTo>
                    <a:pt x="10786" y="53200"/>
                  </a:lnTo>
                  <a:lnTo>
                    <a:pt x="56328" y="50641"/>
                  </a:lnTo>
                  <a:lnTo>
                    <a:pt x="56328" y="58317"/>
                  </a:lnTo>
                  <a:lnTo>
                    <a:pt x="10786" y="59596"/>
                  </a:lnTo>
                  <a:lnTo>
                    <a:pt x="11985" y="95415"/>
                  </a:lnTo>
                  <a:lnTo>
                    <a:pt x="64718" y="92856"/>
                  </a:lnTo>
                  <a:lnTo>
                    <a:pt x="64718" y="100532"/>
                  </a:lnTo>
                  <a:lnTo>
                    <a:pt x="3595" y="103090"/>
                  </a:lnTo>
                  <a:lnTo>
                    <a:pt x="0" y="13544"/>
                  </a:lnTo>
                  <a:close/>
                  <a:moveTo>
                    <a:pt x="318600" y="0"/>
                  </a:moveTo>
                  <a:lnTo>
                    <a:pt x="325192" y="0"/>
                  </a:lnTo>
                  <a:lnTo>
                    <a:pt x="328487" y="86634"/>
                  </a:lnTo>
                  <a:lnTo>
                    <a:pt x="321896" y="86634"/>
                  </a:lnTo>
                  <a:close/>
                  <a:moveTo>
                    <a:pt x="298124" y="0"/>
                  </a:moveTo>
                  <a:lnTo>
                    <a:pt x="298124" y="10986"/>
                  </a:lnTo>
                  <a:lnTo>
                    <a:pt x="291133" y="12207"/>
                  </a:lnTo>
                  <a:lnTo>
                    <a:pt x="291133" y="122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2" name="Freeform 151">
              <a:extLst>
                <a:ext uri="{FF2B5EF4-FFF2-40B4-BE49-F238E27FC236}">
                  <a16:creationId xmlns:a16="http://schemas.microsoft.com/office/drawing/2014/main" id="{4053F0DC-7D59-AA4A-B307-FA6925109017}"/>
                </a:ext>
              </a:extLst>
            </p:cNvPr>
            <p:cNvSpPr>
              <a:spLocks noChangeArrowheads="1"/>
            </p:cNvSpPr>
            <p:nvPr/>
          </p:nvSpPr>
          <p:spPr bwMode="auto">
            <a:xfrm>
              <a:off x="11722107" y="7279292"/>
              <a:ext cx="1591945" cy="109588"/>
            </a:xfrm>
            <a:custGeom>
              <a:avLst/>
              <a:gdLst>
                <a:gd name="T0" fmla="*/ 1132 w 1218"/>
                <a:gd name="T1" fmla="*/ 13 h 83"/>
                <a:gd name="T2" fmla="*/ 1128 w 1218"/>
                <a:gd name="T3" fmla="*/ 10 h 83"/>
                <a:gd name="T4" fmla="*/ 1212 w 1218"/>
                <a:gd name="T5" fmla="*/ 0 h 83"/>
                <a:gd name="T6" fmla="*/ 1216 w 1218"/>
                <a:gd name="T7" fmla="*/ 4 h 83"/>
                <a:gd name="T8" fmla="*/ 1213 w 1218"/>
                <a:gd name="T9" fmla="*/ 8 h 83"/>
                <a:gd name="T10" fmla="*/ 970 w 1218"/>
                <a:gd name="T11" fmla="*/ 23 h 83"/>
                <a:gd name="T12" fmla="*/ 967 w 1218"/>
                <a:gd name="T13" fmla="*/ 19 h 83"/>
                <a:gd name="T14" fmla="*/ 970 w 1218"/>
                <a:gd name="T15" fmla="*/ 15 h 83"/>
                <a:gd name="T16" fmla="*/ 1051 w 1218"/>
                <a:gd name="T17" fmla="*/ 10 h 83"/>
                <a:gd name="T18" fmla="*/ 1056 w 1218"/>
                <a:gd name="T19" fmla="*/ 14 h 83"/>
                <a:gd name="T20" fmla="*/ 971 w 1218"/>
                <a:gd name="T21" fmla="*/ 23 h 83"/>
                <a:gd name="T22" fmla="*/ 970 w 1218"/>
                <a:gd name="T23" fmla="*/ 23 h 83"/>
                <a:gd name="T24" fmla="*/ 810 w 1218"/>
                <a:gd name="T25" fmla="*/ 33 h 83"/>
                <a:gd name="T26" fmla="*/ 805 w 1218"/>
                <a:gd name="T27" fmla="*/ 29 h 83"/>
                <a:gd name="T28" fmla="*/ 890 w 1218"/>
                <a:gd name="T29" fmla="*/ 20 h 83"/>
                <a:gd name="T30" fmla="*/ 894 w 1218"/>
                <a:gd name="T31" fmla="*/ 24 h 83"/>
                <a:gd name="T32" fmla="*/ 890 w 1218"/>
                <a:gd name="T33" fmla="*/ 28 h 83"/>
                <a:gd name="T34" fmla="*/ 648 w 1218"/>
                <a:gd name="T35" fmla="*/ 43 h 83"/>
                <a:gd name="T36" fmla="*/ 644 w 1218"/>
                <a:gd name="T37" fmla="*/ 39 h 83"/>
                <a:gd name="T38" fmla="*/ 648 w 1218"/>
                <a:gd name="T39" fmla="*/ 35 h 83"/>
                <a:gd name="T40" fmla="*/ 728 w 1218"/>
                <a:gd name="T41" fmla="*/ 30 h 83"/>
                <a:gd name="T42" fmla="*/ 733 w 1218"/>
                <a:gd name="T43" fmla="*/ 34 h 83"/>
                <a:gd name="T44" fmla="*/ 648 w 1218"/>
                <a:gd name="T45" fmla="*/ 43 h 83"/>
                <a:gd name="T46" fmla="*/ 487 w 1218"/>
                <a:gd name="T47" fmla="*/ 53 h 83"/>
                <a:gd name="T48" fmla="*/ 483 w 1218"/>
                <a:gd name="T49" fmla="*/ 49 h 83"/>
                <a:gd name="T50" fmla="*/ 567 w 1218"/>
                <a:gd name="T51" fmla="*/ 40 h 83"/>
                <a:gd name="T52" fmla="*/ 572 w 1218"/>
                <a:gd name="T53" fmla="*/ 43 h 83"/>
                <a:gd name="T54" fmla="*/ 567 w 1218"/>
                <a:gd name="T55" fmla="*/ 48 h 83"/>
                <a:gd name="T56" fmla="*/ 326 w 1218"/>
                <a:gd name="T57" fmla="*/ 63 h 83"/>
                <a:gd name="T58" fmla="*/ 323 w 1218"/>
                <a:gd name="T59" fmla="*/ 59 h 83"/>
                <a:gd name="T60" fmla="*/ 326 w 1218"/>
                <a:gd name="T61" fmla="*/ 54 h 83"/>
                <a:gd name="T62" fmla="*/ 406 w 1218"/>
                <a:gd name="T63" fmla="*/ 49 h 83"/>
                <a:gd name="T64" fmla="*/ 410 w 1218"/>
                <a:gd name="T65" fmla="*/ 53 h 83"/>
                <a:gd name="T66" fmla="*/ 327 w 1218"/>
                <a:gd name="T67" fmla="*/ 62 h 83"/>
                <a:gd name="T68" fmla="*/ 326 w 1218"/>
                <a:gd name="T69" fmla="*/ 63 h 83"/>
                <a:gd name="T70" fmla="*/ 166 w 1218"/>
                <a:gd name="T71" fmla="*/ 73 h 83"/>
                <a:gd name="T72" fmla="*/ 161 w 1218"/>
                <a:gd name="T73" fmla="*/ 69 h 83"/>
                <a:gd name="T74" fmla="*/ 246 w 1218"/>
                <a:gd name="T75" fmla="*/ 59 h 83"/>
                <a:gd name="T76" fmla="*/ 250 w 1218"/>
                <a:gd name="T77" fmla="*/ 64 h 83"/>
                <a:gd name="T78" fmla="*/ 246 w 1218"/>
                <a:gd name="T79" fmla="*/ 68 h 83"/>
                <a:gd name="T80" fmla="*/ 4 w 1218"/>
                <a:gd name="T81" fmla="*/ 82 h 83"/>
                <a:gd name="T82" fmla="*/ 0 w 1218"/>
                <a:gd name="T83" fmla="*/ 79 h 83"/>
                <a:gd name="T84" fmla="*/ 4 w 1218"/>
                <a:gd name="T85" fmla="*/ 75 h 83"/>
                <a:gd name="T86" fmla="*/ 85 w 1218"/>
                <a:gd name="T87" fmla="*/ 70 h 83"/>
                <a:gd name="T88" fmla="*/ 89 w 1218"/>
                <a:gd name="T89" fmla="*/ 73 h 83"/>
                <a:gd name="T90" fmla="*/ 5 w 1218"/>
                <a:gd name="T91" fmla="*/ 82 h 83"/>
                <a:gd name="T92" fmla="*/ 4 w 1218"/>
                <a:gd name="T93" fmla="*/ 8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18" h="83">
                  <a:moveTo>
                    <a:pt x="1132" y="13"/>
                  </a:moveTo>
                  <a:lnTo>
                    <a:pt x="1132" y="13"/>
                  </a:lnTo>
                  <a:cubicBezTo>
                    <a:pt x="1130" y="13"/>
                    <a:pt x="1128" y="12"/>
                    <a:pt x="1128" y="10"/>
                  </a:cubicBezTo>
                  <a:lnTo>
                    <a:pt x="1128" y="10"/>
                  </a:lnTo>
                  <a:cubicBezTo>
                    <a:pt x="1128" y="7"/>
                    <a:pt x="1130" y="6"/>
                    <a:pt x="1132" y="6"/>
                  </a:cubicBezTo>
                  <a:lnTo>
                    <a:pt x="1212" y="0"/>
                  </a:lnTo>
                  <a:lnTo>
                    <a:pt x="1212" y="0"/>
                  </a:lnTo>
                  <a:cubicBezTo>
                    <a:pt x="1215" y="0"/>
                    <a:pt x="1216" y="2"/>
                    <a:pt x="1216" y="4"/>
                  </a:cubicBezTo>
                  <a:lnTo>
                    <a:pt x="1216" y="4"/>
                  </a:lnTo>
                  <a:cubicBezTo>
                    <a:pt x="1217" y="6"/>
                    <a:pt x="1215" y="8"/>
                    <a:pt x="1213" y="8"/>
                  </a:cubicBezTo>
                  <a:lnTo>
                    <a:pt x="1132" y="13"/>
                  </a:lnTo>
                  <a:close/>
                  <a:moveTo>
                    <a:pt x="970" y="23"/>
                  </a:moveTo>
                  <a:lnTo>
                    <a:pt x="970" y="23"/>
                  </a:lnTo>
                  <a:cubicBezTo>
                    <a:pt x="969" y="23"/>
                    <a:pt x="967" y="21"/>
                    <a:pt x="967" y="19"/>
                  </a:cubicBezTo>
                  <a:lnTo>
                    <a:pt x="967" y="19"/>
                  </a:lnTo>
                  <a:cubicBezTo>
                    <a:pt x="966" y="17"/>
                    <a:pt x="968" y="15"/>
                    <a:pt x="970" y="15"/>
                  </a:cubicBezTo>
                  <a:lnTo>
                    <a:pt x="1051" y="10"/>
                  </a:lnTo>
                  <a:lnTo>
                    <a:pt x="1051" y="10"/>
                  </a:lnTo>
                  <a:cubicBezTo>
                    <a:pt x="1053" y="10"/>
                    <a:pt x="1055" y="12"/>
                    <a:pt x="1056" y="14"/>
                  </a:cubicBezTo>
                  <a:lnTo>
                    <a:pt x="1056" y="14"/>
                  </a:lnTo>
                  <a:cubicBezTo>
                    <a:pt x="1056" y="16"/>
                    <a:pt x="1054" y="18"/>
                    <a:pt x="1051" y="18"/>
                  </a:cubicBezTo>
                  <a:lnTo>
                    <a:pt x="971" y="23"/>
                  </a:lnTo>
                  <a:lnTo>
                    <a:pt x="971" y="23"/>
                  </a:lnTo>
                  <a:lnTo>
                    <a:pt x="970" y="23"/>
                  </a:lnTo>
                  <a:close/>
                  <a:moveTo>
                    <a:pt x="810" y="33"/>
                  </a:moveTo>
                  <a:lnTo>
                    <a:pt x="810" y="33"/>
                  </a:lnTo>
                  <a:cubicBezTo>
                    <a:pt x="807" y="33"/>
                    <a:pt x="805" y="31"/>
                    <a:pt x="805" y="29"/>
                  </a:cubicBezTo>
                  <a:lnTo>
                    <a:pt x="805" y="29"/>
                  </a:lnTo>
                  <a:cubicBezTo>
                    <a:pt x="805" y="27"/>
                    <a:pt x="807" y="25"/>
                    <a:pt x="809" y="25"/>
                  </a:cubicBezTo>
                  <a:lnTo>
                    <a:pt x="890" y="20"/>
                  </a:lnTo>
                  <a:lnTo>
                    <a:pt x="890" y="20"/>
                  </a:lnTo>
                  <a:cubicBezTo>
                    <a:pt x="892" y="20"/>
                    <a:pt x="894" y="21"/>
                    <a:pt x="894" y="24"/>
                  </a:cubicBezTo>
                  <a:lnTo>
                    <a:pt x="894" y="24"/>
                  </a:lnTo>
                  <a:cubicBezTo>
                    <a:pt x="894" y="26"/>
                    <a:pt x="892" y="28"/>
                    <a:pt x="890" y="28"/>
                  </a:cubicBezTo>
                  <a:lnTo>
                    <a:pt x="810" y="33"/>
                  </a:lnTo>
                  <a:close/>
                  <a:moveTo>
                    <a:pt x="648" y="43"/>
                  </a:moveTo>
                  <a:lnTo>
                    <a:pt x="648" y="43"/>
                  </a:lnTo>
                  <a:cubicBezTo>
                    <a:pt x="646" y="43"/>
                    <a:pt x="644" y="41"/>
                    <a:pt x="644" y="39"/>
                  </a:cubicBezTo>
                  <a:lnTo>
                    <a:pt x="644" y="39"/>
                  </a:lnTo>
                  <a:cubicBezTo>
                    <a:pt x="644" y="37"/>
                    <a:pt x="646" y="35"/>
                    <a:pt x="648" y="35"/>
                  </a:cubicBezTo>
                  <a:lnTo>
                    <a:pt x="728" y="30"/>
                  </a:lnTo>
                  <a:lnTo>
                    <a:pt x="728" y="30"/>
                  </a:lnTo>
                  <a:cubicBezTo>
                    <a:pt x="731" y="30"/>
                    <a:pt x="733" y="31"/>
                    <a:pt x="733" y="34"/>
                  </a:cubicBezTo>
                  <a:lnTo>
                    <a:pt x="733" y="34"/>
                  </a:lnTo>
                  <a:cubicBezTo>
                    <a:pt x="733" y="36"/>
                    <a:pt x="732" y="38"/>
                    <a:pt x="729" y="38"/>
                  </a:cubicBezTo>
                  <a:lnTo>
                    <a:pt x="648" y="43"/>
                  </a:lnTo>
                  <a:close/>
                  <a:moveTo>
                    <a:pt x="487" y="53"/>
                  </a:moveTo>
                  <a:lnTo>
                    <a:pt x="487" y="53"/>
                  </a:lnTo>
                  <a:cubicBezTo>
                    <a:pt x="485" y="53"/>
                    <a:pt x="483" y="51"/>
                    <a:pt x="483" y="49"/>
                  </a:cubicBezTo>
                  <a:lnTo>
                    <a:pt x="483" y="49"/>
                  </a:lnTo>
                  <a:cubicBezTo>
                    <a:pt x="482" y="47"/>
                    <a:pt x="484" y="45"/>
                    <a:pt x="487" y="45"/>
                  </a:cubicBezTo>
                  <a:lnTo>
                    <a:pt x="567" y="40"/>
                  </a:lnTo>
                  <a:lnTo>
                    <a:pt x="567" y="40"/>
                  </a:lnTo>
                  <a:cubicBezTo>
                    <a:pt x="569" y="40"/>
                    <a:pt x="571" y="42"/>
                    <a:pt x="572" y="43"/>
                  </a:cubicBezTo>
                  <a:lnTo>
                    <a:pt x="572" y="43"/>
                  </a:lnTo>
                  <a:cubicBezTo>
                    <a:pt x="572" y="46"/>
                    <a:pt x="570" y="48"/>
                    <a:pt x="567" y="48"/>
                  </a:cubicBezTo>
                  <a:lnTo>
                    <a:pt x="487" y="53"/>
                  </a:lnTo>
                  <a:close/>
                  <a:moveTo>
                    <a:pt x="326" y="63"/>
                  </a:moveTo>
                  <a:lnTo>
                    <a:pt x="326" y="63"/>
                  </a:lnTo>
                  <a:cubicBezTo>
                    <a:pt x="325" y="63"/>
                    <a:pt x="323" y="61"/>
                    <a:pt x="323" y="59"/>
                  </a:cubicBezTo>
                  <a:lnTo>
                    <a:pt x="323" y="59"/>
                  </a:lnTo>
                  <a:cubicBezTo>
                    <a:pt x="323" y="57"/>
                    <a:pt x="324" y="55"/>
                    <a:pt x="326" y="54"/>
                  </a:cubicBezTo>
                  <a:lnTo>
                    <a:pt x="406" y="49"/>
                  </a:lnTo>
                  <a:lnTo>
                    <a:pt x="406" y="49"/>
                  </a:lnTo>
                  <a:cubicBezTo>
                    <a:pt x="408" y="49"/>
                    <a:pt x="410" y="51"/>
                    <a:pt x="410" y="53"/>
                  </a:cubicBezTo>
                  <a:lnTo>
                    <a:pt x="410" y="53"/>
                  </a:lnTo>
                  <a:cubicBezTo>
                    <a:pt x="410" y="56"/>
                    <a:pt x="408" y="58"/>
                    <a:pt x="407" y="58"/>
                  </a:cubicBezTo>
                  <a:lnTo>
                    <a:pt x="327" y="62"/>
                  </a:lnTo>
                  <a:lnTo>
                    <a:pt x="327" y="62"/>
                  </a:lnTo>
                  <a:cubicBezTo>
                    <a:pt x="327" y="63"/>
                    <a:pt x="327" y="63"/>
                    <a:pt x="326" y="63"/>
                  </a:cubicBezTo>
                  <a:close/>
                  <a:moveTo>
                    <a:pt x="166" y="73"/>
                  </a:moveTo>
                  <a:lnTo>
                    <a:pt x="166" y="73"/>
                  </a:lnTo>
                  <a:cubicBezTo>
                    <a:pt x="163" y="73"/>
                    <a:pt x="161" y="71"/>
                    <a:pt x="161" y="69"/>
                  </a:cubicBezTo>
                  <a:lnTo>
                    <a:pt x="161" y="69"/>
                  </a:lnTo>
                  <a:cubicBezTo>
                    <a:pt x="161" y="66"/>
                    <a:pt x="163" y="65"/>
                    <a:pt x="165" y="64"/>
                  </a:cubicBezTo>
                  <a:lnTo>
                    <a:pt x="246" y="59"/>
                  </a:lnTo>
                  <a:lnTo>
                    <a:pt x="246" y="59"/>
                  </a:lnTo>
                  <a:cubicBezTo>
                    <a:pt x="248" y="59"/>
                    <a:pt x="250" y="61"/>
                    <a:pt x="250" y="64"/>
                  </a:cubicBezTo>
                  <a:lnTo>
                    <a:pt x="250" y="64"/>
                  </a:lnTo>
                  <a:cubicBezTo>
                    <a:pt x="250" y="65"/>
                    <a:pt x="249" y="67"/>
                    <a:pt x="246" y="68"/>
                  </a:cubicBezTo>
                  <a:lnTo>
                    <a:pt x="166" y="73"/>
                  </a:lnTo>
                  <a:close/>
                  <a:moveTo>
                    <a:pt x="4" y="82"/>
                  </a:moveTo>
                  <a:lnTo>
                    <a:pt x="4" y="82"/>
                  </a:lnTo>
                  <a:cubicBezTo>
                    <a:pt x="2" y="82"/>
                    <a:pt x="0" y="81"/>
                    <a:pt x="0" y="79"/>
                  </a:cubicBezTo>
                  <a:lnTo>
                    <a:pt x="0" y="79"/>
                  </a:lnTo>
                  <a:cubicBezTo>
                    <a:pt x="0" y="76"/>
                    <a:pt x="2" y="75"/>
                    <a:pt x="4" y="75"/>
                  </a:cubicBezTo>
                  <a:lnTo>
                    <a:pt x="85" y="70"/>
                  </a:lnTo>
                  <a:lnTo>
                    <a:pt x="85" y="70"/>
                  </a:lnTo>
                  <a:cubicBezTo>
                    <a:pt x="87" y="69"/>
                    <a:pt x="88" y="71"/>
                    <a:pt x="89" y="73"/>
                  </a:cubicBezTo>
                  <a:lnTo>
                    <a:pt x="89" y="73"/>
                  </a:lnTo>
                  <a:cubicBezTo>
                    <a:pt x="89" y="75"/>
                    <a:pt x="87" y="77"/>
                    <a:pt x="85" y="77"/>
                  </a:cubicBezTo>
                  <a:lnTo>
                    <a:pt x="5" y="82"/>
                  </a:lnTo>
                  <a:lnTo>
                    <a:pt x="5" y="82"/>
                  </a:lnTo>
                  <a:cubicBezTo>
                    <a:pt x="4" y="82"/>
                    <a:pt x="4" y="82"/>
                    <a:pt x="4" y="82"/>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3" name="Freeform 152">
              <a:extLst>
                <a:ext uri="{FF2B5EF4-FFF2-40B4-BE49-F238E27FC236}">
                  <a16:creationId xmlns:a16="http://schemas.microsoft.com/office/drawing/2014/main" id="{EA08E782-CDEE-C546-A73A-43A15DAF0516}"/>
                </a:ext>
              </a:extLst>
            </p:cNvPr>
            <p:cNvSpPr>
              <a:spLocks noChangeArrowheads="1"/>
            </p:cNvSpPr>
            <p:nvPr/>
          </p:nvSpPr>
          <p:spPr bwMode="auto">
            <a:xfrm>
              <a:off x="11583681" y="7758027"/>
              <a:ext cx="1943786" cy="444132"/>
            </a:xfrm>
            <a:custGeom>
              <a:avLst/>
              <a:gdLst>
                <a:gd name="T0" fmla="*/ 0 w 1486"/>
                <a:gd name="T1" fmla="*/ 63 h 338"/>
                <a:gd name="T2" fmla="*/ 0 w 1486"/>
                <a:gd name="T3" fmla="*/ 337 h 338"/>
                <a:gd name="T4" fmla="*/ 1485 w 1486"/>
                <a:gd name="T5" fmla="*/ 274 h 338"/>
                <a:gd name="T6" fmla="*/ 1485 w 1486"/>
                <a:gd name="T7" fmla="*/ 0 h 338"/>
                <a:gd name="T8" fmla="*/ 0 w 1486"/>
                <a:gd name="T9" fmla="*/ 63 h 338"/>
              </a:gdLst>
              <a:ahLst/>
              <a:cxnLst>
                <a:cxn ang="0">
                  <a:pos x="T0" y="T1"/>
                </a:cxn>
                <a:cxn ang="0">
                  <a:pos x="T2" y="T3"/>
                </a:cxn>
                <a:cxn ang="0">
                  <a:pos x="T4" y="T5"/>
                </a:cxn>
                <a:cxn ang="0">
                  <a:pos x="T6" y="T7"/>
                </a:cxn>
                <a:cxn ang="0">
                  <a:pos x="T8" y="T9"/>
                </a:cxn>
              </a:cxnLst>
              <a:rect l="0" t="0" r="r" b="b"/>
              <a:pathLst>
                <a:path w="1486" h="338">
                  <a:moveTo>
                    <a:pt x="0" y="63"/>
                  </a:moveTo>
                  <a:lnTo>
                    <a:pt x="0" y="337"/>
                  </a:lnTo>
                  <a:lnTo>
                    <a:pt x="1485" y="274"/>
                  </a:lnTo>
                  <a:lnTo>
                    <a:pt x="1485" y="0"/>
                  </a:lnTo>
                  <a:lnTo>
                    <a:pt x="0" y="63"/>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4" name="Freeform 73">
              <a:extLst>
                <a:ext uri="{FF2B5EF4-FFF2-40B4-BE49-F238E27FC236}">
                  <a16:creationId xmlns:a16="http://schemas.microsoft.com/office/drawing/2014/main" id="{A04651D9-CCD0-C943-BD2D-0C45812F27C3}"/>
                </a:ext>
              </a:extLst>
            </p:cNvPr>
            <p:cNvSpPr>
              <a:spLocks noChangeArrowheads="1"/>
            </p:cNvSpPr>
            <p:nvPr/>
          </p:nvSpPr>
          <p:spPr bwMode="auto">
            <a:xfrm>
              <a:off x="11583677" y="7694585"/>
              <a:ext cx="581226" cy="119840"/>
            </a:xfrm>
            <a:custGeom>
              <a:avLst/>
              <a:gdLst>
                <a:gd name="connsiteX0" fmla="*/ 124164 w 553528"/>
                <a:gd name="connsiteY0" fmla="*/ 73903 h 114129"/>
                <a:gd name="connsiteX1" fmla="*/ 114214 w 553528"/>
                <a:gd name="connsiteY1" fmla="*/ 77498 h 114129"/>
                <a:gd name="connsiteX2" fmla="*/ 104264 w 553528"/>
                <a:gd name="connsiteY2" fmla="*/ 77498 h 114129"/>
                <a:gd name="connsiteX3" fmla="*/ 90584 w 553528"/>
                <a:gd name="connsiteY3" fmla="*/ 82292 h 114129"/>
                <a:gd name="connsiteX4" fmla="*/ 85609 w 553528"/>
                <a:gd name="connsiteY4" fmla="*/ 91880 h 114129"/>
                <a:gd name="connsiteX5" fmla="*/ 88096 w 553528"/>
                <a:gd name="connsiteY5" fmla="*/ 96674 h 114129"/>
                <a:gd name="connsiteX6" fmla="*/ 90584 w 553528"/>
                <a:gd name="connsiteY6" fmla="*/ 100269 h 114129"/>
                <a:gd name="connsiteX7" fmla="*/ 95558 w 553528"/>
                <a:gd name="connsiteY7" fmla="*/ 101468 h 114129"/>
                <a:gd name="connsiteX8" fmla="*/ 100533 w 553528"/>
                <a:gd name="connsiteY8" fmla="*/ 102666 h 114129"/>
                <a:gd name="connsiteX9" fmla="*/ 109239 w 553528"/>
                <a:gd name="connsiteY9" fmla="*/ 100269 h 114129"/>
                <a:gd name="connsiteX10" fmla="*/ 116701 w 553528"/>
                <a:gd name="connsiteY10" fmla="*/ 96674 h 114129"/>
                <a:gd name="connsiteX11" fmla="*/ 122920 w 553528"/>
                <a:gd name="connsiteY11" fmla="*/ 90682 h 114129"/>
                <a:gd name="connsiteX12" fmla="*/ 124164 w 553528"/>
                <a:gd name="connsiteY12" fmla="*/ 83491 h 114129"/>
                <a:gd name="connsiteX13" fmla="*/ 105508 w 553528"/>
                <a:gd name="connsiteY13" fmla="*/ 45140 h 114129"/>
                <a:gd name="connsiteX14" fmla="*/ 115458 w 553528"/>
                <a:gd name="connsiteY14" fmla="*/ 45140 h 114129"/>
                <a:gd name="connsiteX15" fmla="*/ 122920 w 553528"/>
                <a:gd name="connsiteY15" fmla="*/ 47537 h 114129"/>
                <a:gd name="connsiteX16" fmla="*/ 127895 w 553528"/>
                <a:gd name="connsiteY16" fmla="*/ 53529 h 114129"/>
                <a:gd name="connsiteX17" fmla="*/ 130382 w 553528"/>
                <a:gd name="connsiteY17" fmla="*/ 61918 h 114129"/>
                <a:gd name="connsiteX18" fmla="*/ 132869 w 553528"/>
                <a:gd name="connsiteY18" fmla="*/ 94277 h 114129"/>
                <a:gd name="connsiteX19" fmla="*/ 134113 w 553528"/>
                <a:gd name="connsiteY19" fmla="*/ 100269 h 114129"/>
                <a:gd name="connsiteX20" fmla="*/ 140332 w 553528"/>
                <a:gd name="connsiteY20" fmla="*/ 99071 h 114129"/>
                <a:gd name="connsiteX21" fmla="*/ 141575 w 553528"/>
                <a:gd name="connsiteY21" fmla="*/ 103865 h 114129"/>
                <a:gd name="connsiteX22" fmla="*/ 139088 w 553528"/>
                <a:gd name="connsiteY22" fmla="*/ 106262 h 114129"/>
                <a:gd name="connsiteX23" fmla="*/ 135357 w 553528"/>
                <a:gd name="connsiteY23" fmla="*/ 106262 h 114129"/>
                <a:gd name="connsiteX24" fmla="*/ 131626 w 553528"/>
                <a:gd name="connsiteY24" fmla="*/ 106262 h 114129"/>
                <a:gd name="connsiteX25" fmla="*/ 127895 w 553528"/>
                <a:gd name="connsiteY25" fmla="*/ 105063 h 114129"/>
                <a:gd name="connsiteX26" fmla="*/ 126651 w 553528"/>
                <a:gd name="connsiteY26" fmla="*/ 102666 h 114129"/>
                <a:gd name="connsiteX27" fmla="*/ 125407 w 553528"/>
                <a:gd name="connsiteY27" fmla="*/ 100269 h 114129"/>
                <a:gd name="connsiteX28" fmla="*/ 125407 w 553528"/>
                <a:gd name="connsiteY28" fmla="*/ 96674 h 114129"/>
                <a:gd name="connsiteX29" fmla="*/ 114214 w 553528"/>
                <a:gd name="connsiteY29" fmla="*/ 105063 h 114129"/>
                <a:gd name="connsiteX30" fmla="*/ 100533 w 553528"/>
                <a:gd name="connsiteY30" fmla="*/ 108659 h 114129"/>
                <a:gd name="connsiteX31" fmla="*/ 91827 w 553528"/>
                <a:gd name="connsiteY31" fmla="*/ 108659 h 114129"/>
                <a:gd name="connsiteX32" fmla="*/ 85609 w 553528"/>
                <a:gd name="connsiteY32" fmla="*/ 105063 h 114129"/>
                <a:gd name="connsiteX33" fmla="*/ 79390 w 553528"/>
                <a:gd name="connsiteY33" fmla="*/ 100269 h 114129"/>
                <a:gd name="connsiteX34" fmla="*/ 76903 w 553528"/>
                <a:gd name="connsiteY34" fmla="*/ 91880 h 114129"/>
                <a:gd name="connsiteX35" fmla="*/ 99290 w 553528"/>
                <a:gd name="connsiteY35" fmla="*/ 72705 h 114129"/>
                <a:gd name="connsiteX36" fmla="*/ 110483 w 553528"/>
                <a:gd name="connsiteY36" fmla="*/ 71506 h 114129"/>
                <a:gd name="connsiteX37" fmla="*/ 115458 w 553528"/>
                <a:gd name="connsiteY37" fmla="*/ 70308 h 114129"/>
                <a:gd name="connsiteX38" fmla="*/ 120432 w 553528"/>
                <a:gd name="connsiteY38" fmla="*/ 67911 h 114129"/>
                <a:gd name="connsiteX39" fmla="*/ 122920 w 553528"/>
                <a:gd name="connsiteY39" fmla="*/ 66712 h 114129"/>
                <a:gd name="connsiteX40" fmla="*/ 122920 w 553528"/>
                <a:gd name="connsiteY40" fmla="*/ 61918 h 114129"/>
                <a:gd name="connsiteX41" fmla="*/ 119189 w 553528"/>
                <a:gd name="connsiteY41" fmla="*/ 53529 h 114129"/>
                <a:gd name="connsiteX42" fmla="*/ 105508 w 553528"/>
                <a:gd name="connsiteY42" fmla="*/ 51132 h 114129"/>
                <a:gd name="connsiteX43" fmla="*/ 99290 w 553528"/>
                <a:gd name="connsiteY43" fmla="*/ 51132 h 114129"/>
                <a:gd name="connsiteX44" fmla="*/ 93071 w 553528"/>
                <a:gd name="connsiteY44" fmla="*/ 54728 h 114129"/>
                <a:gd name="connsiteX45" fmla="*/ 89340 w 553528"/>
                <a:gd name="connsiteY45" fmla="*/ 59521 h 114129"/>
                <a:gd name="connsiteX46" fmla="*/ 88096 w 553528"/>
                <a:gd name="connsiteY46" fmla="*/ 65514 h 114129"/>
                <a:gd name="connsiteX47" fmla="*/ 79390 w 553528"/>
                <a:gd name="connsiteY47" fmla="*/ 65514 h 114129"/>
                <a:gd name="connsiteX48" fmla="*/ 81878 w 553528"/>
                <a:gd name="connsiteY48" fmla="*/ 57124 h 114129"/>
                <a:gd name="connsiteX49" fmla="*/ 88096 w 553528"/>
                <a:gd name="connsiteY49" fmla="*/ 49934 h 114129"/>
                <a:gd name="connsiteX50" fmla="*/ 95558 w 553528"/>
                <a:gd name="connsiteY50" fmla="*/ 46338 h 114129"/>
                <a:gd name="connsiteX51" fmla="*/ 105508 w 553528"/>
                <a:gd name="connsiteY51" fmla="*/ 45140 h 114129"/>
                <a:gd name="connsiteX52" fmla="*/ 171308 w 553528"/>
                <a:gd name="connsiteY52" fmla="*/ 43941 h 114129"/>
                <a:gd name="connsiteX53" fmla="*/ 190470 w 553528"/>
                <a:gd name="connsiteY53" fmla="*/ 47603 h 114129"/>
                <a:gd name="connsiteX54" fmla="*/ 199413 w 553528"/>
                <a:gd name="connsiteY54" fmla="*/ 62251 h 114129"/>
                <a:gd name="connsiteX55" fmla="*/ 191748 w 553528"/>
                <a:gd name="connsiteY55" fmla="*/ 62251 h 114129"/>
                <a:gd name="connsiteX56" fmla="*/ 184083 w 553528"/>
                <a:gd name="connsiteY56" fmla="*/ 52486 h 114129"/>
                <a:gd name="connsiteX57" fmla="*/ 171308 w 553528"/>
                <a:gd name="connsiteY57" fmla="*/ 50045 h 114129"/>
                <a:gd name="connsiteX58" fmla="*/ 161089 w 553528"/>
                <a:gd name="connsiteY58" fmla="*/ 53707 h 114129"/>
                <a:gd name="connsiteX59" fmla="*/ 157256 w 553528"/>
                <a:gd name="connsiteY59" fmla="*/ 62251 h 114129"/>
                <a:gd name="connsiteX60" fmla="*/ 161089 w 553528"/>
                <a:gd name="connsiteY60" fmla="*/ 67134 h 114129"/>
                <a:gd name="connsiteX61" fmla="*/ 168753 w 553528"/>
                <a:gd name="connsiteY61" fmla="*/ 70796 h 114129"/>
                <a:gd name="connsiteX62" fmla="*/ 178973 w 553528"/>
                <a:gd name="connsiteY62" fmla="*/ 73237 h 114129"/>
                <a:gd name="connsiteX63" fmla="*/ 190470 w 553528"/>
                <a:gd name="connsiteY63" fmla="*/ 75679 h 114129"/>
                <a:gd name="connsiteX64" fmla="*/ 199413 w 553528"/>
                <a:gd name="connsiteY64" fmla="*/ 80561 h 114129"/>
                <a:gd name="connsiteX65" fmla="*/ 201968 w 553528"/>
                <a:gd name="connsiteY65" fmla="*/ 89106 h 114129"/>
                <a:gd name="connsiteX66" fmla="*/ 200690 w 553528"/>
                <a:gd name="connsiteY66" fmla="*/ 97651 h 114129"/>
                <a:gd name="connsiteX67" fmla="*/ 195580 w 553528"/>
                <a:gd name="connsiteY67" fmla="*/ 103754 h 114129"/>
                <a:gd name="connsiteX68" fmla="*/ 186638 w 553528"/>
                <a:gd name="connsiteY68" fmla="*/ 107416 h 114129"/>
                <a:gd name="connsiteX69" fmla="*/ 175141 w 553528"/>
                <a:gd name="connsiteY69" fmla="*/ 108637 h 114129"/>
                <a:gd name="connsiteX70" fmla="*/ 164921 w 553528"/>
                <a:gd name="connsiteY70" fmla="*/ 107416 h 114129"/>
                <a:gd name="connsiteX71" fmla="*/ 155979 w 553528"/>
                <a:gd name="connsiteY71" fmla="*/ 103754 h 114129"/>
                <a:gd name="connsiteX72" fmla="*/ 150869 w 553528"/>
                <a:gd name="connsiteY72" fmla="*/ 96430 h 114129"/>
                <a:gd name="connsiteX73" fmla="*/ 148314 w 553528"/>
                <a:gd name="connsiteY73" fmla="*/ 89106 h 114129"/>
                <a:gd name="connsiteX74" fmla="*/ 155979 w 553528"/>
                <a:gd name="connsiteY74" fmla="*/ 89106 h 114129"/>
                <a:gd name="connsiteX75" fmla="*/ 163644 w 553528"/>
                <a:gd name="connsiteY75" fmla="*/ 100092 h 114129"/>
                <a:gd name="connsiteX76" fmla="*/ 177696 w 553528"/>
                <a:gd name="connsiteY76" fmla="*/ 101313 h 114129"/>
                <a:gd name="connsiteX77" fmla="*/ 185360 w 553528"/>
                <a:gd name="connsiteY77" fmla="*/ 100092 h 114129"/>
                <a:gd name="connsiteX78" fmla="*/ 190470 w 553528"/>
                <a:gd name="connsiteY78" fmla="*/ 97651 h 114129"/>
                <a:gd name="connsiteX79" fmla="*/ 193025 w 553528"/>
                <a:gd name="connsiteY79" fmla="*/ 93989 h 114129"/>
                <a:gd name="connsiteX80" fmla="*/ 193025 w 553528"/>
                <a:gd name="connsiteY80" fmla="*/ 90327 h 114129"/>
                <a:gd name="connsiteX81" fmla="*/ 190470 w 553528"/>
                <a:gd name="connsiteY81" fmla="*/ 83003 h 114129"/>
                <a:gd name="connsiteX82" fmla="*/ 181528 w 553528"/>
                <a:gd name="connsiteY82" fmla="*/ 80561 h 114129"/>
                <a:gd name="connsiteX83" fmla="*/ 171308 w 553528"/>
                <a:gd name="connsiteY83" fmla="*/ 78120 h 114129"/>
                <a:gd name="connsiteX84" fmla="*/ 161089 w 553528"/>
                <a:gd name="connsiteY84" fmla="*/ 76899 h 114129"/>
                <a:gd name="connsiteX85" fmla="*/ 152146 w 553528"/>
                <a:gd name="connsiteY85" fmla="*/ 72017 h 114129"/>
                <a:gd name="connsiteX86" fmla="*/ 148314 w 553528"/>
                <a:gd name="connsiteY86" fmla="*/ 62251 h 114129"/>
                <a:gd name="connsiteX87" fmla="*/ 154701 w 553528"/>
                <a:gd name="connsiteY87" fmla="*/ 50045 h 114129"/>
                <a:gd name="connsiteX88" fmla="*/ 171308 w 553528"/>
                <a:gd name="connsiteY88" fmla="*/ 43941 h 114129"/>
                <a:gd name="connsiteX89" fmla="*/ 399052 w 553528"/>
                <a:gd name="connsiteY89" fmla="*/ 40279 h 114129"/>
                <a:gd name="connsiteX90" fmla="*/ 388713 w 553528"/>
                <a:gd name="connsiteY90" fmla="*/ 42721 h 114129"/>
                <a:gd name="connsiteX91" fmla="*/ 380958 w 553528"/>
                <a:gd name="connsiteY91" fmla="*/ 48824 h 114129"/>
                <a:gd name="connsiteX92" fmla="*/ 378373 w 553528"/>
                <a:gd name="connsiteY92" fmla="*/ 57369 h 114129"/>
                <a:gd name="connsiteX93" fmla="*/ 375788 w 553528"/>
                <a:gd name="connsiteY93" fmla="*/ 67134 h 114129"/>
                <a:gd name="connsiteX94" fmla="*/ 378373 w 553528"/>
                <a:gd name="connsiteY94" fmla="*/ 76899 h 114129"/>
                <a:gd name="connsiteX95" fmla="*/ 383543 w 553528"/>
                <a:gd name="connsiteY95" fmla="*/ 85444 h 114129"/>
                <a:gd name="connsiteX96" fmla="*/ 391297 w 553528"/>
                <a:gd name="connsiteY96" fmla="*/ 90327 h 114129"/>
                <a:gd name="connsiteX97" fmla="*/ 401637 w 553528"/>
                <a:gd name="connsiteY97" fmla="*/ 91547 h 114129"/>
                <a:gd name="connsiteX98" fmla="*/ 411977 w 553528"/>
                <a:gd name="connsiteY98" fmla="*/ 89106 h 114129"/>
                <a:gd name="connsiteX99" fmla="*/ 419732 w 553528"/>
                <a:gd name="connsiteY99" fmla="*/ 83003 h 114129"/>
                <a:gd name="connsiteX100" fmla="*/ 423609 w 553528"/>
                <a:gd name="connsiteY100" fmla="*/ 74458 h 114129"/>
                <a:gd name="connsiteX101" fmla="*/ 423609 w 553528"/>
                <a:gd name="connsiteY101" fmla="*/ 64693 h 114129"/>
                <a:gd name="connsiteX102" fmla="*/ 422317 w 553528"/>
                <a:gd name="connsiteY102" fmla="*/ 54927 h 114129"/>
                <a:gd name="connsiteX103" fmla="*/ 417147 w 553528"/>
                <a:gd name="connsiteY103" fmla="*/ 46383 h 114129"/>
                <a:gd name="connsiteX104" fmla="*/ 409392 w 553528"/>
                <a:gd name="connsiteY104" fmla="*/ 41500 h 114129"/>
                <a:gd name="connsiteX105" fmla="*/ 399052 w 553528"/>
                <a:gd name="connsiteY105" fmla="*/ 40279 h 114129"/>
                <a:gd name="connsiteX106" fmla="*/ 237225 w 553528"/>
                <a:gd name="connsiteY106" fmla="*/ 38446 h 114129"/>
                <a:gd name="connsiteX107" fmla="*/ 255110 w 553528"/>
                <a:gd name="connsiteY107" fmla="*/ 42042 h 114129"/>
                <a:gd name="connsiteX108" fmla="*/ 265330 w 553528"/>
                <a:gd name="connsiteY108" fmla="*/ 57622 h 114129"/>
                <a:gd name="connsiteX109" fmla="*/ 257665 w 553528"/>
                <a:gd name="connsiteY109" fmla="*/ 57622 h 114129"/>
                <a:gd name="connsiteX110" fmla="*/ 250000 w 553528"/>
                <a:gd name="connsiteY110" fmla="*/ 48034 h 114129"/>
                <a:gd name="connsiteX111" fmla="*/ 237225 w 553528"/>
                <a:gd name="connsiteY111" fmla="*/ 45637 h 114129"/>
                <a:gd name="connsiteX112" fmla="*/ 225728 w 553528"/>
                <a:gd name="connsiteY112" fmla="*/ 49233 h 114129"/>
                <a:gd name="connsiteX113" fmla="*/ 223173 w 553528"/>
                <a:gd name="connsiteY113" fmla="*/ 56423 h 114129"/>
                <a:gd name="connsiteX114" fmla="*/ 225728 w 553528"/>
                <a:gd name="connsiteY114" fmla="*/ 62416 h 114129"/>
                <a:gd name="connsiteX115" fmla="*/ 234670 w 553528"/>
                <a:gd name="connsiteY115" fmla="*/ 66011 h 114129"/>
                <a:gd name="connsiteX116" fmla="*/ 244890 w 553528"/>
                <a:gd name="connsiteY116" fmla="*/ 67210 h 114129"/>
                <a:gd name="connsiteX117" fmla="*/ 256387 w 553528"/>
                <a:gd name="connsiteY117" fmla="*/ 70805 h 114129"/>
                <a:gd name="connsiteX118" fmla="*/ 264052 w 553528"/>
                <a:gd name="connsiteY118" fmla="*/ 74400 h 114129"/>
                <a:gd name="connsiteX119" fmla="*/ 267885 w 553528"/>
                <a:gd name="connsiteY119" fmla="*/ 83988 h 114129"/>
                <a:gd name="connsiteX120" fmla="*/ 266607 w 553528"/>
                <a:gd name="connsiteY120" fmla="*/ 91179 h 114129"/>
                <a:gd name="connsiteX121" fmla="*/ 261497 w 553528"/>
                <a:gd name="connsiteY121" fmla="*/ 97171 h 114129"/>
                <a:gd name="connsiteX122" fmla="*/ 252555 w 553528"/>
                <a:gd name="connsiteY122" fmla="*/ 100767 h 114129"/>
                <a:gd name="connsiteX123" fmla="*/ 241058 w 553528"/>
                <a:gd name="connsiteY123" fmla="*/ 103164 h 114129"/>
                <a:gd name="connsiteX124" fmla="*/ 229561 w 553528"/>
                <a:gd name="connsiteY124" fmla="*/ 100767 h 114129"/>
                <a:gd name="connsiteX125" fmla="*/ 221896 w 553528"/>
                <a:gd name="connsiteY125" fmla="*/ 97171 h 114129"/>
                <a:gd name="connsiteX126" fmla="*/ 216786 w 553528"/>
                <a:gd name="connsiteY126" fmla="*/ 91179 h 114129"/>
                <a:gd name="connsiteX127" fmla="*/ 214231 w 553528"/>
                <a:gd name="connsiteY127" fmla="*/ 83988 h 114129"/>
                <a:gd name="connsiteX128" fmla="*/ 221896 w 553528"/>
                <a:gd name="connsiteY128" fmla="*/ 82790 h 114129"/>
                <a:gd name="connsiteX129" fmla="*/ 228283 w 553528"/>
                <a:gd name="connsiteY129" fmla="*/ 93576 h 114129"/>
                <a:gd name="connsiteX130" fmla="*/ 243613 w 553528"/>
                <a:gd name="connsiteY130" fmla="*/ 95973 h 114129"/>
                <a:gd name="connsiteX131" fmla="*/ 251277 w 553528"/>
                <a:gd name="connsiteY131" fmla="*/ 94774 h 114129"/>
                <a:gd name="connsiteX132" fmla="*/ 255110 w 553528"/>
                <a:gd name="connsiteY132" fmla="*/ 92378 h 114129"/>
                <a:gd name="connsiteX133" fmla="*/ 258942 w 553528"/>
                <a:gd name="connsiteY133" fmla="*/ 88782 h 114129"/>
                <a:gd name="connsiteX134" fmla="*/ 258942 w 553528"/>
                <a:gd name="connsiteY134" fmla="*/ 83988 h 114129"/>
                <a:gd name="connsiteX135" fmla="*/ 256387 w 553528"/>
                <a:gd name="connsiteY135" fmla="*/ 77996 h 114129"/>
                <a:gd name="connsiteX136" fmla="*/ 247445 w 553528"/>
                <a:gd name="connsiteY136" fmla="*/ 74400 h 114129"/>
                <a:gd name="connsiteX137" fmla="*/ 237225 w 553528"/>
                <a:gd name="connsiteY137" fmla="*/ 73202 h 114129"/>
                <a:gd name="connsiteX138" fmla="*/ 227006 w 553528"/>
                <a:gd name="connsiteY138" fmla="*/ 70805 h 114129"/>
                <a:gd name="connsiteX139" fmla="*/ 218063 w 553528"/>
                <a:gd name="connsiteY139" fmla="*/ 67210 h 114129"/>
                <a:gd name="connsiteX140" fmla="*/ 214231 w 553528"/>
                <a:gd name="connsiteY140" fmla="*/ 57622 h 114129"/>
                <a:gd name="connsiteX141" fmla="*/ 219341 w 553528"/>
                <a:gd name="connsiteY141" fmla="*/ 44439 h 114129"/>
                <a:gd name="connsiteX142" fmla="*/ 237225 w 553528"/>
                <a:gd name="connsiteY142" fmla="*/ 38446 h 114129"/>
                <a:gd name="connsiteX143" fmla="*/ 30517 w 553528"/>
                <a:gd name="connsiteY143" fmla="*/ 34784 h 114129"/>
                <a:gd name="connsiteX144" fmla="*/ 8545 w 553528"/>
                <a:gd name="connsiteY144" fmla="*/ 36005 h 114129"/>
                <a:gd name="connsiteX145" fmla="*/ 10986 w 553528"/>
                <a:gd name="connsiteY145" fmla="*/ 68963 h 114129"/>
                <a:gd name="connsiteX146" fmla="*/ 30517 w 553528"/>
                <a:gd name="connsiteY146" fmla="*/ 68963 h 114129"/>
                <a:gd name="connsiteX147" fmla="*/ 41503 w 553528"/>
                <a:gd name="connsiteY147" fmla="*/ 66522 h 114129"/>
                <a:gd name="connsiteX148" fmla="*/ 48827 w 553528"/>
                <a:gd name="connsiteY148" fmla="*/ 64081 h 114129"/>
                <a:gd name="connsiteX149" fmla="*/ 53709 w 553528"/>
                <a:gd name="connsiteY149" fmla="*/ 59198 h 114129"/>
                <a:gd name="connsiteX150" fmla="*/ 54930 w 553528"/>
                <a:gd name="connsiteY150" fmla="*/ 49432 h 114129"/>
                <a:gd name="connsiteX151" fmla="*/ 48827 w 553528"/>
                <a:gd name="connsiteY151" fmla="*/ 37226 h 114129"/>
                <a:gd name="connsiteX152" fmla="*/ 30517 w 553528"/>
                <a:gd name="connsiteY152" fmla="*/ 34784 h 114129"/>
                <a:gd name="connsiteX153" fmla="*/ 399052 w 553528"/>
                <a:gd name="connsiteY153" fmla="*/ 32955 h 114129"/>
                <a:gd name="connsiteX154" fmla="*/ 413269 w 553528"/>
                <a:gd name="connsiteY154" fmla="*/ 35397 h 114129"/>
                <a:gd name="connsiteX155" fmla="*/ 423609 w 553528"/>
                <a:gd name="connsiteY155" fmla="*/ 42721 h 114129"/>
                <a:gd name="connsiteX156" fmla="*/ 430072 w 553528"/>
                <a:gd name="connsiteY156" fmla="*/ 51265 h 114129"/>
                <a:gd name="connsiteX157" fmla="*/ 432657 w 553528"/>
                <a:gd name="connsiteY157" fmla="*/ 64693 h 114129"/>
                <a:gd name="connsiteX158" fmla="*/ 431364 w 553528"/>
                <a:gd name="connsiteY158" fmla="*/ 78120 h 114129"/>
                <a:gd name="connsiteX159" fmla="*/ 424902 w 553528"/>
                <a:gd name="connsiteY159" fmla="*/ 89106 h 114129"/>
                <a:gd name="connsiteX160" fmla="*/ 414562 w 553528"/>
                <a:gd name="connsiteY160" fmla="*/ 95209 h 114129"/>
                <a:gd name="connsiteX161" fmla="*/ 401637 w 553528"/>
                <a:gd name="connsiteY161" fmla="*/ 97651 h 114129"/>
                <a:gd name="connsiteX162" fmla="*/ 388713 w 553528"/>
                <a:gd name="connsiteY162" fmla="*/ 96430 h 114129"/>
                <a:gd name="connsiteX163" fmla="*/ 378373 w 553528"/>
                <a:gd name="connsiteY163" fmla="*/ 90327 h 114129"/>
                <a:gd name="connsiteX164" fmla="*/ 371910 w 553528"/>
                <a:gd name="connsiteY164" fmla="*/ 80561 h 114129"/>
                <a:gd name="connsiteX165" fmla="*/ 368033 w 553528"/>
                <a:gd name="connsiteY165" fmla="*/ 67134 h 114129"/>
                <a:gd name="connsiteX166" fmla="*/ 369325 w 553528"/>
                <a:gd name="connsiteY166" fmla="*/ 54927 h 114129"/>
                <a:gd name="connsiteX167" fmla="*/ 374495 w 553528"/>
                <a:gd name="connsiteY167" fmla="*/ 43941 h 114129"/>
                <a:gd name="connsiteX168" fmla="*/ 384835 w 553528"/>
                <a:gd name="connsiteY168" fmla="*/ 36617 h 114129"/>
                <a:gd name="connsiteX169" fmla="*/ 399052 w 553528"/>
                <a:gd name="connsiteY169" fmla="*/ 32955 h 114129"/>
                <a:gd name="connsiteX170" fmla="*/ 352446 w 553528"/>
                <a:gd name="connsiteY170" fmla="*/ 32955 h 114129"/>
                <a:gd name="connsiteX171" fmla="*/ 361280 w 553528"/>
                <a:gd name="connsiteY171" fmla="*/ 32955 h 114129"/>
                <a:gd name="connsiteX172" fmla="*/ 341089 w 553528"/>
                <a:gd name="connsiteY172" fmla="*/ 95209 h 114129"/>
                <a:gd name="connsiteX173" fmla="*/ 333517 w 553528"/>
                <a:gd name="connsiteY173" fmla="*/ 96430 h 114129"/>
                <a:gd name="connsiteX174" fmla="*/ 315850 w 553528"/>
                <a:gd name="connsiteY174" fmla="*/ 45162 h 114129"/>
                <a:gd name="connsiteX175" fmla="*/ 303231 w 553528"/>
                <a:gd name="connsiteY175" fmla="*/ 97651 h 114129"/>
                <a:gd name="connsiteX176" fmla="*/ 294397 w 553528"/>
                <a:gd name="connsiteY176" fmla="*/ 97651 h 114129"/>
                <a:gd name="connsiteX177" fmla="*/ 269158 w 553528"/>
                <a:gd name="connsiteY177" fmla="*/ 36617 h 114129"/>
                <a:gd name="connsiteX178" fmla="*/ 277992 w 553528"/>
                <a:gd name="connsiteY178" fmla="*/ 36617 h 114129"/>
                <a:gd name="connsiteX179" fmla="*/ 298183 w 553528"/>
                <a:gd name="connsiteY179" fmla="*/ 87885 h 114129"/>
                <a:gd name="connsiteX180" fmla="*/ 310802 w 553528"/>
                <a:gd name="connsiteY180" fmla="*/ 35397 h 114129"/>
                <a:gd name="connsiteX181" fmla="*/ 319636 w 553528"/>
                <a:gd name="connsiteY181" fmla="*/ 34176 h 114129"/>
                <a:gd name="connsiteX182" fmla="*/ 337303 w 553528"/>
                <a:gd name="connsiteY182" fmla="*/ 86665 h 114129"/>
                <a:gd name="connsiteX183" fmla="*/ 519303 w 553528"/>
                <a:gd name="connsiteY183" fmla="*/ 31980 h 114129"/>
                <a:gd name="connsiteX184" fmla="*/ 509162 w 553528"/>
                <a:gd name="connsiteY184" fmla="*/ 33259 h 114129"/>
                <a:gd name="connsiteX185" fmla="*/ 501556 w 553528"/>
                <a:gd name="connsiteY185" fmla="*/ 40934 h 114129"/>
                <a:gd name="connsiteX186" fmla="*/ 497753 w 553528"/>
                <a:gd name="connsiteY186" fmla="*/ 49889 h 114129"/>
                <a:gd name="connsiteX187" fmla="*/ 497753 w 553528"/>
                <a:gd name="connsiteY187" fmla="*/ 61401 h 114129"/>
                <a:gd name="connsiteX188" fmla="*/ 500289 w 553528"/>
                <a:gd name="connsiteY188" fmla="*/ 71635 h 114129"/>
                <a:gd name="connsiteX189" fmla="*/ 505359 w 553528"/>
                <a:gd name="connsiteY189" fmla="*/ 79310 h 114129"/>
                <a:gd name="connsiteX190" fmla="*/ 512965 w 553528"/>
                <a:gd name="connsiteY190" fmla="*/ 84427 h 114129"/>
                <a:gd name="connsiteX191" fmla="*/ 521838 w 553528"/>
                <a:gd name="connsiteY191" fmla="*/ 85706 h 114129"/>
                <a:gd name="connsiteX192" fmla="*/ 530711 w 553528"/>
                <a:gd name="connsiteY192" fmla="*/ 83148 h 114129"/>
                <a:gd name="connsiteX193" fmla="*/ 538317 w 553528"/>
                <a:gd name="connsiteY193" fmla="*/ 76752 h 114129"/>
                <a:gd name="connsiteX194" fmla="*/ 542120 w 553528"/>
                <a:gd name="connsiteY194" fmla="*/ 67797 h 114129"/>
                <a:gd name="connsiteX195" fmla="*/ 543387 w 553528"/>
                <a:gd name="connsiteY195" fmla="*/ 57564 h 114129"/>
                <a:gd name="connsiteX196" fmla="*/ 542120 w 553528"/>
                <a:gd name="connsiteY196" fmla="*/ 47330 h 114129"/>
                <a:gd name="connsiteX197" fmla="*/ 537049 w 553528"/>
                <a:gd name="connsiteY197" fmla="*/ 38376 h 114129"/>
                <a:gd name="connsiteX198" fmla="*/ 529444 w 553528"/>
                <a:gd name="connsiteY198" fmla="*/ 33259 h 114129"/>
                <a:gd name="connsiteX199" fmla="*/ 519303 w 553528"/>
                <a:gd name="connsiteY199" fmla="*/ 31980 h 114129"/>
                <a:gd name="connsiteX200" fmla="*/ 475362 w 553528"/>
                <a:gd name="connsiteY200" fmla="*/ 27460 h 114129"/>
                <a:gd name="connsiteX201" fmla="*/ 476629 w 553528"/>
                <a:gd name="connsiteY201" fmla="*/ 34922 h 114129"/>
                <a:gd name="connsiteX202" fmla="*/ 465221 w 553528"/>
                <a:gd name="connsiteY202" fmla="*/ 37410 h 114129"/>
                <a:gd name="connsiteX203" fmla="*/ 458883 w 553528"/>
                <a:gd name="connsiteY203" fmla="*/ 43628 h 114129"/>
                <a:gd name="connsiteX204" fmla="*/ 455080 w 553528"/>
                <a:gd name="connsiteY204" fmla="*/ 51091 h 114129"/>
                <a:gd name="connsiteX205" fmla="*/ 455080 w 553528"/>
                <a:gd name="connsiteY205" fmla="*/ 61040 h 114129"/>
                <a:gd name="connsiteX206" fmla="*/ 456348 w 553528"/>
                <a:gd name="connsiteY206" fmla="*/ 92133 h 114129"/>
                <a:gd name="connsiteX207" fmla="*/ 448742 w 553528"/>
                <a:gd name="connsiteY207" fmla="*/ 92133 h 114129"/>
                <a:gd name="connsiteX208" fmla="*/ 444939 w 553528"/>
                <a:gd name="connsiteY208" fmla="*/ 29948 h 114129"/>
                <a:gd name="connsiteX209" fmla="*/ 452545 w 553528"/>
                <a:gd name="connsiteY209" fmla="*/ 29948 h 114129"/>
                <a:gd name="connsiteX210" fmla="*/ 453812 w 553528"/>
                <a:gd name="connsiteY210" fmla="*/ 41141 h 114129"/>
                <a:gd name="connsiteX211" fmla="*/ 462686 w 553528"/>
                <a:gd name="connsiteY211" fmla="*/ 31191 h 114129"/>
                <a:gd name="connsiteX212" fmla="*/ 475362 w 553528"/>
                <a:gd name="connsiteY212" fmla="*/ 27460 h 114129"/>
                <a:gd name="connsiteX213" fmla="*/ 32958 w 553528"/>
                <a:gd name="connsiteY213" fmla="*/ 27460 h 114129"/>
                <a:gd name="connsiteX214" fmla="*/ 47606 w 553528"/>
                <a:gd name="connsiteY214" fmla="*/ 28681 h 114129"/>
                <a:gd name="connsiteX215" fmla="*/ 57371 w 553528"/>
                <a:gd name="connsiteY215" fmla="*/ 33564 h 114129"/>
                <a:gd name="connsiteX216" fmla="*/ 62254 w 553528"/>
                <a:gd name="connsiteY216" fmla="*/ 40888 h 114129"/>
                <a:gd name="connsiteX217" fmla="*/ 63475 w 553528"/>
                <a:gd name="connsiteY217" fmla="*/ 49432 h 114129"/>
                <a:gd name="connsiteX218" fmla="*/ 61033 w 553528"/>
                <a:gd name="connsiteY218" fmla="*/ 61639 h 114129"/>
                <a:gd name="connsiteX219" fmla="*/ 53709 w 553528"/>
                <a:gd name="connsiteY219" fmla="*/ 68963 h 114129"/>
                <a:gd name="connsiteX220" fmla="*/ 42723 w 553528"/>
                <a:gd name="connsiteY220" fmla="*/ 73846 h 114129"/>
                <a:gd name="connsiteX221" fmla="*/ 30517 w 553528"/>
                <a:gd name="connsiteY221" fmla="*/ 75067 h 114129"/>
                <a:gd name="connsiteX222" fmla="*/ 10986 w 553528"/>
                <a:gd name="connsiteY222" fmla="*/ 76287 h 114129"/>
                <a:gd name="connsiteX223" fmla="*/ 12207 w 553528"/>
                <a:gd name="connsiteY223" fmla="*/ 114129 h 114129"/>
                <a:gd name="connsiteX224" fmla="*/ 3662 w 553528"/>
                <a:gd name="connsiteY224" fmla="*/ 114129 h 114129"/>
                <a:gd name="connsiteX225" fmla="*/ 0 w 553528"/>
                <a:gd name="connsiteY225" fmla="*/ 28681 h 114129"/>
                <a:gd name="connsiteX226" fmla="*/ 540852 w 553528"/>
                <a:gd name="connsiteY226" fmla="*/ 0 h 114129"/>
                <a:gd name="connsiteX227" fmla="*/ 548458 w 553528"/>
                <a:gd name="connsiteY227" fmla="*/ 0 h 114129"/>
                <a:gd name="connsiteX228" fmla="*/ 553528 w 553528"/>
                <a:gd name="connsiteY228" fmla="*/ 89544 h 114129"/>
                <a:gd name="connsiteX229" fmla="*/ 545923 w 553528"/>
                <a:gd name="connsiteY229" fmla="*/ 89544 h 114129"/>
                <a:gd name="connsiteX230" fmla="*/ 544655 w 553528"/>
                <a:gd name="connsiteY230" fmla="*/ 78031 h 114129"/>
                <a:gd name="connsiteX231" fmla="*/ 539585 w 553528"/>
                <a:gd name="connsiteY231" fmla="*/ 83148 h 114129"/>
                <a:gd name="connsiteX232" fmla="*/ 534514 w 553528"/>
                <a:gd name="connsiteY232" fmla="*/ 88264 h 114129"/>
                <a:gd name="connsiteX233" fmla="*/ 528176 w 553528"/>
                <a:gd name="connsiteY233" fmla="*/ 90823 h 114129"/>
                <a:gd name="connsiteX234" fmla="*/ 521838 w 553528"/>
                <a:gd name="connsiteY234" fmla="*/ 92102 h 114129"/>
                <a:gd name="connsiteX235" fmla="*/ 507894 w 553528"/>
                <a:gd name="connsiteY235" fmla="*/ 89544 h 114129"/>
                <a:gd name="connsiteX236" fmla="*/ 497753 w 553528"/>
                <a:gd name="connsiteY236" fmla="*/ 83148 h 114129"/>
                <a:gd name="connsiteX237" fmla="*/ 491415 w 553528"/>
                <a:gd name="connsiteY237" fmla="*/ 72914 h 114129"/>
                <a:gd name="connsiteX238" fmla="*/ 488880 w 553528"/>
                <a:gd name="connsiteY238" fmla="*/ 60122 h 114129"/>
                <a:gd name="connsiteX239" fmla="*/ 490148 w 553528"/>
                <a:gd name="connsiteY239" fmla="*/ 47330 h 114129"/>
                <a:gd name="connsiteX240" fmla="*/ 495218 w 553528"/>
                <a:gd name="connsiteY240" fmla="*/ 35818 h 114129"/>
                <a:gd name="connsiteX241" fmla="*/ 504091 w 553528"/>
                <a:gd name="connsiteY241" fmla="*/ 28142 h 114129"/>
                <a:gd name="connsiteX242" fmla="*/ 516768 w 553528"/>
                <a:gd name="connsiteY242" fmla="*/ 24304 h 114129"/>
                <a:gd name="connsiteX243" fmla="*/ 530711 w 553528"/>
                <a:gd name="connsiteY243" fmla="*/ 26863 h 114129"/>
                <a:gd name="connsiteX244" fmla="*/ 542120 w 553528"/>
                <a:gd name="connsiteY244" fmla="*/ 34538 h 114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Lst>
              <a:rect l="l" t="t" r="r" b="b"/>
              <a:pathLst>
                <a:path w="553528" h="114129">
                  <a:moveTo>
                    <a:pt x="124164" y="73903"/>
                  </a:moveTo>
                  <a:cubicBezTo>
                    <a:pt x="120432" y="75102"/>
                    <a:pt x="116701" y="76300"/>
                    <a:pt x="114214" y="77498"/>
                  </a:cubicBezTo>
                  <a:cubicBezTo>
                    <a:pt x="111727" y="77498"/>
                    <a:pt x="106752" y="77498"/>
                    <a:pt x="104264" y="77498"/>
                  </a:cubicBezTo>
                  <a:cubicBezTo>
                    <a:pt x="98046" y="78697"/>
                    <a:pt x="93071" y="79895"/>
                    <a:pt x="90584" y="82292"/>
                  </a:cubicBezTo>
                  <a:cubicBezTo>
                    <a:pt x="88096" y="84689"/>
                    <a:pt x="85609" y="87086"/>
                    <a:pt x="85609" y="91880"/>
                  </a:cubicBezTo>
                  <a:cubicBezTo>
                    <a:pt x="85609" y="94277"/>
                    <a:pt x="86853" y="95476"/>
                    <a:pt x="88096" y="96674"/>
                  </a:cubicBezTo>
                  <a:cubicBezTo>
                    <a:pt x="88096" y="97873"/>
                    <a:pt x="89340" y="99071"/>
                    <a:pt x="90584" y="100269"/>
                  </a:cubicBezTo>
                  <a:cubicBezTo>
                    <a:pt x="91827" y="100269"/>
                    <a:pt x="93071" y="101468"/>
                    <a:pt x="95558" y="101468"/>
                  </a:cubicBezTo>
                  <a:cubicBezTo>
                    <a:pt x="96802" y="102666"/>
                    <a:pt x="99290" y="102666"/>
                    <a:pt x="100533" y="102666"/>
                  </a:cubicBezTo>
                  <a:cubicBezTo>
                    <a:pt x="104264" y="102666"/>
                    <a:pt x="106752" y="101468"/>
                    <a:pt x="109239" y="100269"/>
                  </a:cubicBezTo>
                  <a:cubicBezTo>
                    <a:pt x="112970" y="100269"/>
                    <a:pt x="114214" y="97873"/>
                    <a:pt x="116701" y="96674"/>
                  </a:cubicBezTo>
                  <a:cubicBezTo>
                    <a:pt x="119189" y="95476"/>
                    <a:pt x="121676" y="93079"/>
                    <a:pt x="122920" y="90682"/>
                  </a:cubicBezTo>
                  <a:cubicBezTo>
                    <a:pt x="124164" y="88285"/>
                    <a:pt x="125407" y="87086"/>
                    <a:pt x="124164" y="83491"/>
                  </a:cubicBezTo>
                  <a:close/>
                  <a:moveTo>
                    <a:pt x="105508" y="45140"/>
                  </a:moveTo>
                  <a:cubicBezTo>
                    <a:pt x="109239" y="43941"/>
                    <a:pt x="112970" y="45140"/>
                    <a:pt x="115458" y="45140"/>
                  </a:cubicBezTo>
                  <a:cubicBezTo>
                    <a:pt x="119189" y="46338"/>
                    <a:pt x="120432" y="46338"/>
                    <a:pt x="122920" y="47537"/>
                  </a:cubicBezTo>
                  <a:cubicBezTo>
                    <a:pt x="125407" y="48735"/>
                    <a:pt x="126651" y="51132"/>
                    <a:pt x="127895" y="53529"/>
                  </a:cubicBezTo>
                  <a:cubicBezTo>
                    <a:pt x="130382" y="55926"/>
                    <a:pt x="130382" y="59521"/>
                    <a:pt x="130382" y="61918"/>
                  </a:cubicBezTo>
                  <a:lnTo>
                    <a:pt x="132869" y="94277"/>
                  </a:lnTo>
                  <a:cubicBezTo>
                    <a:pt x="132869" y="97873"/>
                    <a:pt x="132869" y="99071"/>
                    <a:pt x="134113" y="100269"/>
                  </a:cubicBezTo>
                  <a:cubicBezTo>
                    <a:pt x="135357" y="100269"/>
                    <a:pt x="137844" y="100269"/>
                    <a:pt x="140332" y="99071"/>
                  </a:cubicBezTo>
                  <a:lnTo>
                    <a:pt x="141575" y="103865"/>
                  </a:lnTo>
                  <a:cubicBezTo>
                    <a:pt x="140332" y="105063"/>
                    <a:pt x="140332" y="105063"/>
                    <a:pt x="139088" y="106262"/>
                  </a:cubicBezTo>
                  <a:cubicBezTo>
                    <a:pt x="137844" y="106262"/>
                    <a:pt x="136601" y="106262"/>
                    <a:pt x="135357" y="106262"/>
                  </a:cubicBezTo>
                  <a:cubicBezTo>
                    <a:pt x="134113" y="106262"/>
                    <a:pt x="132869" y="106262"/>
                    <a:pt x="131626" y="106262"/>
                  </a:cubicBezTo>
                  <a:cubicBezTo>
                    <a:pt x="130382" y="106262"/>
                    <a:pt x="129138" y="106262"/>
                    <a:pt x="127895" y="105063"/>
                  </a:cubicBezTo>
                  <a:cubicBezTo>
                    <a:pt x="127895" y="103865"/>
                    <a:pt x="126651" y="103865"/>
                    <a:pt x="126651" y="102666"/>
                  </a:cubicBezTo>
                  <a:cubicBezTo>
                    <a:pt x="126651" y="102666"/>
                    <a:pt x="125407" y="101468"/>
                    <a:pt x="125407" y="100269"/>
                  </a:cubicBezTo>
                  <a:cubicBezTo>
                    <a:pt x="125407" y="99071"/>
                    <a:pt x="125407" y="97873"/>
                    <a:pt x="125407" y="96674"/>
                  </a:cubicBezTo>
                  <a:cubicBezTo>
                    <a:pt x="121676" y="100269"/>
                    <a:pt x="119189" y="103865"/>
                    <a:pt x="114214" y="105063"/>
                  </a:cubicBezTo>
                  <a:cubicBezTo>
                    <a:pt x="110483" y="107460"/>
                    <a:pt x="105508" y="108659"/>
                    <a:pt x="100533" y="108659"/>
                  </a:cubicBezTo>
                  <a:cubicBezTo>
                    <a:pt x="98046" y="108659"/>
                    <a:pt x="95558" y="108659"/>
                    <a:pt x="91827" y="108659"/>
                  </a:cubicBezTo>
                  <a:cubicBezTo>
                    <a:pt x="89340" y="107460"/>
                    <a:pt x="86853" y="106262"/>
                    <a:pt x="85609" y="105063"/>
                  </a:cubicBezTo>
                  <a:cubicBezTo>
                    <a:pt x="83121" y="103865"/>
                    <a:pt x="81878" y="101468"/>
                    <a:pt x="79390" y="100269"/>
                  </a:cubicBezTo>
                  <a:cubicBezTo>
                    <a:pt x="78147" y="97873"/>
                    <a:pt x="76903" y="94277"/>
                    <a:pt x="76903" y="91880"/>
                  </a:cubicBezTo>
                  <a:cubicBezTo>
                    <a:pt x="76903" y="81094"/>
                    <a:pt x="84365" y="75102"/>
                    <a:pt x="99290" y="72705"/>
                  </a:cubicBezTo>
                  <a:lnTo>
                    <a:pt x="110483" y="71506"/>
                  </a:lnTo>
                  <a:cubicBezTo>
                    <a:pt x="111727" y="70308"/>
                    <a:pt x="114214" y="70308"/>
                    <a:pt x="115458" y="70308"/>
                  </a:cubicBezTo>
                  <a:cubicBezTo>
                    <a:pt x="117945" y="70308"/>
                    <a:pt x="119189" y="69109"/>
                    <a:pt x="120432" y="67911"/>
                  </a:cubicBezTo>
                  <a:cubicBezTo>
                    <a:pt x="121676" y="67911"/>
                    <a:pt x="122920" y="66712"/>
                    <a:pt x="122920" y="66712"/>
                  </a:cubicBezTo>
                  <a:cubicBezTo>
                    <a:pt x="122920" y="64315"/>
                    <a:pt x="122920" y="63117"/>
                    <a:pt x="122920" y="61918"/>
                  </a:cubicBezTo>
                  <a:cubicBezTo>
                    <a:pt x="122920" y="59521"/>
                    <a:pt x="121676" y="55926"/>
                    <a:pt x="119189" y="53529"/>
                  </a:cubicBezTo>
                  <a:cubicBezTo>
                    <a:pt x="116701" y="51132"/>
                    <a:pt x="111727" y="51132"/>
                    <a:pt x="105508" y="51132"/>
                  </a:cubicBezTo>
                  <a:cubicBezTo>
                    <a:pt x="103021" y="51132"/>
                    <a:pt x="100533" y="51132"/>
                    <a:pt x="99290" y="51132"/>
                  </a:cubicBezTo>
                  <a:cubicBezTo>
                    <a:pt x="96802" y="52331"/>
                    <a:pt x="94315" y="53529"/>
                    <a:pt x="93071" y="54728"/>
                  </a:cubicBezTo>
                  <a:cubicBezTo>
                    <a:pt x="90584" y="54728"/>
                    <a:pt x="89340" y="57124"/>
                    <a:pt x="89340" y="59521"/>
                  </a:cubicBezTo>
                  <a:cubicBezTo>
                    <a:pt x="88096" y="60720"/>
                    <a:pt x="88096" y="61918"/>
                    <a:pt x="88096" y="65514"/>
                  </a:cubicBezTo>
                  <a:lnTo>
                    <a:pt x="79390" y="65514"/>
                  </a:lnTo>
                  <a:cubicBezTo>
                    <a:pt x="79390" y="61918"/>
                    <a:pt x="79390" y="59521"/>
                    <a:pt x="81878" y="57124"/>
                  </a:cubicBezTo>
                  <a:cubicBezTo>
                    <a:pt x="83121" y="53529"/>
                    <a:pt x="85609" y="51132"/>
                    <a:pt x="88096" y="49934"/>
                  </a:cubicBezTo>
                  <a:cubicBezTo>
                    <a:pt x="89340" y="48735"/>
                    <a:pt x="93071" y="47537"/>
                    <a:pt x="95558" y="46338"/>
                  </a:cubicBezTo>
                  <a:cubicBezTo>
                    <a:pt x="99290" y="45140"/>
                    <a:pt x="101777" y="45140"/>
                    <a:pt x="105508" y="45140"/>
                  </a:cubicBezTo>
                  <a:close/>
                  <a:moveTo>
                    <a:pt x="171308" y="43941"/>
                  </a:moveTo>
                  <a:cubicBezTo>
                    <a:pt x="178973" y="43941"/>
                    <a:pt x="185360" y="45162"/>
                    <a:pt x="190470" y="47603"/>
                  </a:cubicBezTo>
                  <a:cubicBezTo>
                    <a:pt x="195580" y="50045"/>
                    <a:pt x="198135" y="54927"/>
                    <a:pt x="199413" y="62251"/>
                  </a:cubicBezTo>
                  <a:lnTo>
                    <a:pt x="191748" y="62251"/>
                  </a:lnTo>
                  <a:cubicBezTo>
                    <a:pt x="190470" y="57369"/>
                    <a:pt x="187915" y="54927"/>
                    <a:pt x="184083" y="52486"/>
                  </a:cubicBezTo>
                  <a:cubicBezTo>
                    <a:pt x="181528" y="51265"/>
                    <a:pt x="177696" y="50045"/>
                    <a:pt x="171308" y="50045"/>
                  </a:cubicBezTo>
                  <a:cubicBezTo>
                    <a:pt x="167476" y="50045"/>
                    <a:pt x="163644" y="51265"/>
                    <a:pt x="161089" y="53707"/>
                  </a:cubicBezTo>
                  <a:cubicBezTo>
                    <a:pt x="157256" y="56148"/>
                    <a:pt x="157256" y="58589"/>
                    <a:pt x="157256" y="62251"/>
                  </a:cubicBezTo>
                  <a:cubicBezTo>
                    <a:pt x="157256" y="64693"/>
                    <a:pt x="158534" y="65913"/>
                    <a:pt x="161089" y="67134"/>
                  </a:cubicBezTo>
                  <a:cubicBezTo>
                    <a:pt x="163644" y="69575"/>
                    <a:pt x="164921" y="70796"/>
                    <a:pt x="168753" y="70796"/>
                  </a:cubicBezTo>
                  <a:cubicBezTo>
                    <a:pt x="172586" y="72017"/>
                    <a:pt x="175141" y="72017"/>
                    <a:pt x="178973" y="73237"/>
                  </a:cubicBezTo>
                  <a:cubicBezTo>
                    <a:pt x="184083" y="73237"/>
                    <a:pt x="187915" y="74458"/>
                    <a:pt x="190470" y="75679"/>
                  </a:cubicBezTo>
                  <a:cubicBezTo>
                    <a:pt x="193025" y="76899"/>
                    <a:pt x="196858" y="78120"/>
                    <a:pt x="199413" y="80561"/>
                  </a:cubicBezTo>
                  <a:cubicBezTo>
                    <a:pt x="200690" y="83003"/>
                    <a:pt x="201968" y="85444"/>
                    <a:pt x="201968" y="89106"/>
                  </a:cubicBezTo>
                  <a:cubicBezTo>
                    <a:pt x="201968" y="91547"/>
                    <a:pt x="201968" y="95209"/>
                    <a:pt x="200690" y="97651"/>
                  </a:cubicBezTo>
                  <a:cubicBezTo>
                    <a:pt x="199413" y="100092"/>
                    <a:pt x="198135" y="101313"/>
                    <a:pt x="195580" y="103754"/>
                  </a:cubicBezTo>
                  <a:cubicBezTo>
                    <a:pt x="193025" y="104975"/>
                    <a:pt x="190470" y="106195"/>
                    <a:pt x="186638" y="107416"/>
                  </a:cubicBezTo>
                  <a:cubicBezTo>
                    <a:pt x="184083" y="107416"/>
                    <a:pt x="178973" y="108637"/>
                    <a:pt x="175141" y="108637"/>
                  </a:cubicBezTo>
                  <a:cubicBezTo>
                    <a:pt x="171308" y="108637"/>
                    <a:pt x="167476" y="108637"/>
                    <a:pt x="164921" y="107416"/>
                  </a:cubicBezTo>
                  <a:cubicBezTo>
                    <a:pt x="161089" y="106195"/>
                    <a:pt x="158534" y="104975"/>
                    <a:pt x="155979" y="103754"/>
                  </a:cubicBezTo>
                  <a:cubicBezTo>
                    <a:pt x="153424" y="101313"/>
                    <a:pt x="152146" y="100092"/>
                    <a:pt x="150869" y="96430"/>
                  </a:cubicBezTo>
                  <a:cubicBezTo>
                    <a:pt x="148314" y="93989"/>
                    <a:pt x="148314" y="91547"/>
                    <a:pt x="148314" y="89106"/>
                  </a:cubicBezTo>
                  <a:lnTo>
                    <a:pt x="155979" y="89106"/>
                  </a:lnTo>
                  <a:cubicBezTo>
                    <a:pt x="157256" y="93989"/>
                    <a:pt x="159811" y="97651"/>
                    <a:pt x="163644" y="100092"/>
                  </a:cubicBezTo>
                  <a:cubicBezTo>
                    <a:pt x="167476" y="101313"/>
                    <a:pt x="171308" y="102533"/>
                    <a:pt x="177696" y="101313"/>
                  </a:cubicBezTo>
                  <a:cubicBezTo>
                    <a:pt x="180251" y="101313"/>
                    <a:pt x="182806" y="101313"/>
                    <a:pt x="185360" y="100092"/>
                  </a:cubicBezTo>
                  <a:cubicBezTo>
                    <a:pt x="187915" y="100092"/>
                    <a:pt x="189193" y="98871"/>
                    <a:pt x="190470" y="97651"/>
                  </a:cubicBezTo>
                  <a:cubicBezTo>
                    <a:pt x="191748" y="96430"/>
                    <a:pt x="193025" y="96430"/>
                    <a:pt x="193025" y="93989"/>
                  </a:cubicBezTo>
                  <a:cubicBezTo>
                    <a:pt x="193025" y="92768"/>
                    <a:pt x="194303" y="91547"/>
                    <a:pt x="193025" y="90327"/>
                  </a:cubicBezTo>
                  <a:cubicBezTo>
                    <a:pt x="193025" y="86665"/>
                    <a:pt x="193025" y="84223"/>
                    <a:pt x="190470" y="83003"/>
                  </a:cubicBezTo>
                  <a:cubicBezTo>
                    <a:pt x="187915" y="81782"/>
                    <a:pt x="185360" y="80561"/>
                    <a:pt x="181528" y="80561"/>
                  </a:cubicBezTo>
                  <a:cubicBezTo>
                    <a:pt x="178973" y="79341"/>
                    <a:pt x="175141" y="78120"/>
                    <a:pt x="171308" y="78120"/>
                  </a:cubicBezTo>
                  <a:cubicBezTo>
                    <a:pt x="167476" y="78120"/>
                    <a:pt x="163644" y="76899"/>
                    <a:pt x="161089" y="76899"/>
                  </a:cubicBezTo>
                  <a:cubicBezTo>
                    <a:pt x="157256" y="75679"/>
                    <a:pt x="154701" y="73237"/>
                    <a:pt x="152146" y="72017"/>
                  </a:cubicBezTo>
                  <a:cubicBezTo>
                    <a:pt x="149591" y="69575"/>
                    <a:pt x="148314" y="67134"/>
                    <a:pt x="148314" y="62251"/>
                  </a:cubicBezTo>
                  <a:cubicBezTo>
                    <a:pt x="148314" y="57369"/>
                    <a:pt x="149591" y="53707"/>
                    <a:pt x="154701" y="50045"/>
                  </a:cubicBezTo>
                  <a:cubicBezTo>
                    <a:pt x="158534" y="46383"/>
                    <a:pt x="163644" y="43941"/>
                    <a:pt x="171308" y="43941"/>
                  </a:cubicBezTo>
                  <a:close/>
                  <a:moveTo>
                    <a:pt x="399052" y="40279"/>
                  </a:moveTo>
                  <a:cubicBezTo>
                    <a:pt x="395175" y="40279"/>
                    <a:pt x="391297" y="40279"/>
                    <a:pt x="388713" y="42721"/>
                  </a:cubicBezTo>
                  <a:cubicBezTo>
                    <a:pt x="384835" y="43941"/>
                    <a:pt x="382250" y="46383"/>
                    <a:pt x="380958" y="48824"/>
                  </a:cubicBezTo>
                  <a:cubicBezTo>
                    <a:pt x="379665" y="51265"/>
                    <a:pt x="378373" y="53707"/>
                    <a:pt x="378373" y="57369"/>
                  </a:cubicBezTo>
                  <a:cubicBezTo>
                    <a:pt x="377080" y="59810"/>
                    <a:pt x="375788" y="63472"/>
                    <a:pt x="375788" y="67134"/>
                  </a:cubicBezTo>
                  <a:cubicBezTo>
                    <a:pt x="377080" y="70796"/>
                    <a:pt x="378373" y="74458"/>
                    <a:pt x="378373" y="76899"/>
                  </a:cubicBezTo>
                  <a:cubicBezTo>
                    <a:pt x="380958" y="80561"/>
                    <a:pt x="382250" y="83003"/>
                    <a:pt x="383543" y="85444"/>
                  </a:cubicBezTo>
                  <a:cubicBezTo>
                    <a:pt x="386128" y="87885"/>
                    <a:pt x="388713" y="89106"/>
                    <a:pt x="391297" y="90327"/>
                  </a:cubicBezTo>
                  <a:cubicBezTo>
                    <a:pt x="395175" y="91547"/>
                    <a:pt x="397760" y="91547"/>
                    <a:pt x="401637" y="91547"/>
                  </a:cubicBezTo>
                  <a:cubicBezTo>
                    <a:pt x="405515" y="91547"/>
                    <a:pt x="409392" y="90327"/>
                    <a:pt x="411977" y="89106"/>
                  </a:cubicBezTo>
                  <a:cubicBezTo>
                    <a:pt x="414562" y="87885"/>
                    <a:pt x="417147" y="85444"/>
                    <a:pt x="419732" y="83003"/>
                  </a:cubicBezTo>
                  <a:cubicBezTo>
                    <a:pt x="421024" y="80561"/>
                    <a:pt x="422317" y="76899"/>
                    <a:pt x="423609" y="74458"/>
                  </a:cubicBezTo>
                  <a:cubicBezTo>
                    <a:pt x="423609" y="70796"/>
                    <a:pt x="423609" y="68355"/>
                    <a:pt x="423609" y="64693"/>
                  </a:cubicBezTo>
                  <a:cubicBezTo>
                    <a:pt x="423609" y="61031"/>
                    <a:pt x="423609" y="57369"/>
                    <a:pt x="422317" y="54927"/>
                  </a:cubicBezTo>
                  <a:cubicBezTo>
                    <a:pt x="421024" y="51265"/>
                    <a:pt x="419732" y="48824"/>
                    <a:pt x="417147" y="46383"/>
                  </a:cubicBezTo>
                  <a:cubicBezTo>
                    <a:pt x="414562" y="43941"/>
                    <a:pt x="413269" y="42721"/>
                    <a:pt x="409392" y="41500"/>
                  </a:cubicBezTo>
                  <a:cubicBezTo>
                    <a:pt x="406807" y="40279"/>
                    <a:pt x="402930" y="40279"/>
                    <a:pt x="399052" y="40279"/>
                  </a:cubicBezTo>
                  <a:close/>
                  <a:moveTo>
                    <a:pt x="237225" y="38446"/>
                  </a:moveTo>
                  <a:cubicBezTo>
                    <a:pt x="244890" y="38446"/>
                    <a:pt x="251277" y="40843"/>
                    <a:pt x="255110" y="42042"/>
                  </a:cubicBezTo>
                  <a:cubicBezTo>
                    <a:pt x="260220" y="45637"/>
                    <a:pt x="264052" y="49233"/>
                    <a:pt x="265330" y="57622"/>
                  </a:cubicBezTo>
                  <a:lnTo>
                    <a:pt x="257665" y="57622"/>
                  </a:lnTo>
                  <a:cubicBezTo>
                    <a:pt x="255110" y="52828"/>
                    <a:pt x="253832" y="49233"/>
                    <a:pt x="250000" y="48034"/>
                  </a:cubicBezTo>
                  <a:cubicBezTo>
                    <a:pt x="247445" y="46836"/>
                    <a:pt x="242335" y="45637"/>
                    <a:pt x="237225" y="45637"/>
                  </a:cubicBezTo>
                  <a:cubicBezTo>
                    <a:pt x="233393" y="45637"/>
                    <a:pt x="228283" y="46836"/>
                    <a:pt x="225728" y="49233"/>
                  </a:cubicBezTo>
                  <a:cubicBezTo>
                    <a:pt x="223173" y="50431"/>
                    <a:pt x="223173" y="54026"/>
                    <a:pt x="223173" y="56423"/>
                  </a:cubicBezTo>
                  <a:cubicBezTo>
                    <a:pt x="223173" y="60019"/>
                    <a:pt x="224451" y="61217"/>
                    <a:pt x="225728" y="62416"/>
                  </a:cubicBezTo>
                  <a:cubicBezTo>
                    <a:pt x="228283" y="63614"/>
                    <a:pt x="232116" y="64813"/>
                    <a:pt x="234670" y="66011"/>
                  </a:cubicBezTo>
                  <a:cubicBezTo>
                    <a:pt x="237225" y="67210"/>
                    <a:pt x="241058" y="67210"/>
                    <a:pt x="244890" y="67210"/>
                  </a:cubicBezTo>
                  <a:cubicBezTo>
                    <a:pt x="248723" y="68408"/>
                    <a:pt x="252555" y="68408"/>
                    <a:pt x="256387" y="70805"/>
                  </a:cubicBezTo>
                  <a:cubicBezTo>
                    <a:pt x="258942" y="70805"/>
                    <a:pt x="261497" y="73202"/>
                    <a:pt x="264052" y="74400"/>
                  </a:cubicBezTo>
                  <a:cubicBezTo>
                    <a:pt x="266607" y="76797"/>
                    <a:pt x="267885" y="80393"/>
                    <a:pt x="267885" y="83988"/>
                  </a:cubicBezTo>
                  <a:cubicBezTo>
                    <a:pt x="267885" y="86385"/>
                    <a:pt x="267885" y="88782"/>
                    <a:pt x="266607" y="91179"/>
                  </a:cubicBezTo>
                  <a:cubicBezTo>
                    <a:pt x="265330" y="93576"/>
                    <a:pt x="264052" y="95973"/>
                    <a:pt x="261497" y="97171"/>
                  </a:cubicBezTo>
                  <a:cubicBezTo>
                    <a:pt x="258942" y="98370"/>
                    <a:pt x="255110" y="99568"/>
                    <a:pt x="252555" y="100767"/>
                  </a:cubicBezTo>
                  <a:cubicBezTo>
                    <a:pt x="248723" y="101965"/>
                    <a:pt x="244890" y="103164"/>
                    <a:pt x="241058" y="103164"/>
                  </a:cubicBezTo>
                  <a:cubicBezTo>
                    <a:pt x="237225" y="103164"/>
                    <a:pt x="233393" y="103164"/>
                    <a:pt x="229561" y="100767"/>
                  </a:cubicBezTo>
                  <a:cubicBezTo>
                    <a:pt x="227006" y="100767"/>
                    <a:pt x="224451" y="98370"/>
                    <a:pt x="221896" y="97171"/>
                  </a:cubicBezTo>
                  <a:cubicBezTo>
                    <a:pt x="219341" y="95973"/>
                    <a:pt x="218063" y="93576"/>
                    <a:pt x="216786" y="91179"/>
                  </a:cubicBezTo>
                  <a:cubicBezTo>
                    <a:pt x="215508" y="88782"/>
                    <a:pt x="214231" y="86385"/>
                    <a:pt x="214231" y="83988"/>
                  </a:cubicBezTo>
                  <a:lnTo>
                    <a:pt x="221896" y="82790"/>
                  </a:lnTo>
                  <a:cubicBezTo>
                    <a:pt x="223173" y="87584"/>
                    <a:pt x="225728" y="91179"/>
                    <a:pt x="228283" y="93576"/>
                  </a:cubicBezTo>
                  <a:cubicBezTo>
                    <a:pt x="233393" y="94774"/>
                    <a:pt x="237225" y="97171"/>
                    <a:pt x="243613" y="95973"/>
                  </a:cubicBezTo>
                  <a:cubicBezTo>
                    <a:pt x="246168" y="95973"/>
                    <a:pt x="248723" y="94774"/>
                    <a:pt x="251277" y="94774"/>
                  </a:cubicBezTo>
                  <a:cubicBezTo>
                    <a:pt x="252555" y="93576"/>
                    <a:pt x="255110" y="93576"/>
                    <a:pt x="255110" y="92378"/>
                  </a:cubicBezTo>
                  <a:cubicBezTo>
                    <a:pt x="257665" y="91179"/>
                    <a:pt x="257665" y="89981"/>
                    <a:pt x="258942" y="88782"/>
                  </a:cubicBezTo>
                  <a:cubicBezTo>
                    <a:pt x="258942" y="87584"/>
                    <a:pt x="258942" y="86385"/>
                    <a:pt x="258942" y="83988"/>
                  </a:cubicBezTo>
                  <a:cubicBezTo>
                    <a:pt x="258942" y="81591"/>
                    <a:pt x="257665" y="79194"/>
                    <a:pt x="256387" y="77996"/>
                  </a:cubicBezTo>
                  <a:cubicBezTo>
                    <a:pt x="253832" y="75599"/>
                    <a:pt x="251277" y="75599"/>
                    <a:pt x="247445" y="74400"/>
                  </a:cubicBezTo>
                  <a:cubicBezTo>
                    <a:pt x="244890" y="74400"/>
                    <a:pt x="241058" y="73202"/>
                    <a:pt x="237225" y="73202"/>
                  </a:cubicBezTo>
                  <a:cubicBezTo>
                    <a:pt x="233393" y="73202"/>
                    <a:pt x="229561" y="72003"/>
                    <a:pt x="227006" y="70805"/>
                  </a:cubicBezTo>
                  <a:cubicBezTo>
                    <a:pt x="223173" y="70805"/>
                    <a:pt x="220618" y="68408"/>
                    <a:pt x="218063" y="67210"/>
                  </a:cubicBezTo>
                  <a:cubicBezTo>
                    <a:pt x="215508" y="64813"/>
                    <a:pt x="214231" y="61217"/>
                    <a:pt x="214231" y="57622"/>
                  </a:cubicBezTo>
                  <a:cubicBezTo>
                    <a:pt x="214231" y="51629"/>
                    <a:pt x="215508" y="48034"/>
                    <a:pt x="219341" y="44439"/>
                  </a:cubicBezTo>
                  <a:cubicBezTo>
                    <a:pt x="223173" y="40843"/>
                    <a:pt x="229561" y="39645"/>
                    <a:pt x="237225" y="38446"/>
                  </a:cubicBezTo>
                  <a:close/>
                  <a:moveTo>
                    <a:pt x="30517" y="34784"/>
                  </a:moveTo>
                  <a:lnTo>
                    <a:pt x="8545" y="36005"/>
                  </a:lnTo>
                  <a:lnTo>
                    <a:pt x="10986" y="68963"/>
                  </a:lnTo>
                  <a:lnTo>
                    <a:pt x="30517" y="68963"/>
                  </a:lnTo>
                  <a:cubicBezTo>
                    <a:pt x="34179" y="68963"/>
                    <a:pt x="37841" y="67743"/>
                    <a:pt x="41503" y="66522"/>
                  </a:cubicBezTo>
                  <a:cubicBezTo>
                    <a:pt x="43944" y="66522"/>
                    <a:pt x="46385" y="65301"/>
                    <a:pt x="48827" y="64081"/>
                  </a:cubicBezTo>
                  <a:cubicBezTo>
                    <a:pt x="51268" y="62860"/>
                    <a:pt x="52489" y="61639"/>
                    <a:pt x="53709" y="59198"/>
                  </a:cubicBezTo>
                  <a:cubicBezTo>
                    <a:pt x="54930" y="56757"/>
                    <a:pt x="54930" y="53095"/>
                    <a:pt x="54930" y="49432"/>
                  </a:cubicBezTo>
                  <a:cubicBezTo>
                    <a:pt x="54930" y="44550"/>
                    <a:pt x="53709" y="39667"/>
                    <a:pt x="48827" y="37226"/>
                  </a:cubicBezTo>
                  <a:cubicBezTo>
                    <a:pt x="45165" y="34784"/>
                    <a:pt x="39061" y="34784"/>
                    <a:pt x="30517" y="34784"/>
                  </a:cubicBezTo>
                  <a:close/>
                  <a:moveTo>
                    <a:pt x="399052" y="32955"/>
                  </a:moveTo>
                  <a:cubicBezTo>
                    <a:pt x="404222" y="32955"/>
                    <a:pt x="409392" y="34176"/>
                    <a:pt x="413269" y="35397"/>
                  </a:cubicBezTo>
                  <a:cubicBezTo>
                    <a:pt x="417147" y="36617"/>
                    <a:pt x="421024" y="39059"/>
                    <a:pt x="423609" y="42721"/>
                  </a:cubicBezTo>
                  <a:cubicBezTo>
                    <a:pt x="426194" y="43941"/>
                    <a:pt x="428779" y="48824"/>
                    <a:pt x="430072" y="51265"/>
                  </a:cubicBezTo>
                  <a:cubicBezTo>
                    <a:pt x="431364" y="56148"/>
                    <a:pt x="432657" y="59810"/>
                    <a:pt x="432657" y="64693"/>
                  </a:cubicBezTo>
                  <a:cubicBezTo>
                    <a:pt x="432657" y="69575"/>
                    <a:pt x="432657" y="73237"/>
                    <a:pt x="431364" y="78120"/>
                  </a:cubicBezTo>
                  <a:cubicBezTo>
                    <a:pt x="428779" y="81782"/>
                    <a:pt x="427487" y="85444"/>
                    <a:pt x="424902" y="89106"/>
                  </a:cubicBezTo>
                  <a:cubicBezTo>
                    <a:pt x="422317" y="91547"/>
                    <a:pt x="419732" y="93989"/>
                    <a:pt x="414562" y="95209"/>
                  </a:cubicBezTo>
                  <a:cubicBezTo>
                    <a:pt x="410685" y="96430"/>
                    <a:pt x="406807" y="97651"/>
                    <a:pt x="401637" y="97651"/>
                  </a:cubicBezTo>
                  <a:cubicBezTo>
                    <a:pt x="397760" y="97651"/>
                    <a:pt x="392590" y="97651"/>
                    <a:pt x="388713" y="96430"/>
                  </a:cubicBezTo>
                  <a:cubicBezTo>
                    <a:pt x="384835" y="95209"/>
                    <a:pt x="382250" y="93989"/>
                    <a:pt x="378373" y="90327"/>
                  </a:cubicBezTo>
                  <a:cubicBezTo>
                    <a:pt x="375788" y="89106"/>
                    <a:pt x="373203" y="85444"/>
                    <a:pt x="371910" y="80561"/>
                  </a:cubicBezTo>
                  <a:cubicBezTo>
                    <a:pt x="369325" y="76899"/>
                    <a:pt x="368033" y="73237"/>
                    <a:pt x="368033" y="67134"/>
                  </a:cubicBezTo>
                  <a:cubicBezTo>
                    <a:pt x="368033" y="63472"/>
                    <a:pt x="368033" y="58589"/>
                    <a:pt x="369325" y="54927"/>
                  </a:cubicBezTo>
                  <a:cubicBezTo>
                    <a:pt x="370618" y="50045"/>
                    <a:pt x="373203" y="47603"/>
                    <a:pt x="374495" y="43941"/>
                  </a:cubicBezTo>
                  <a:cubicBezTo>
                    <a:pt x="378373" y="40279"/>
                    <a:pt x="380958" y="37838"/>
                    <a:pt x="384835" y="36617"/>
                  </a:cubicBezTo>
                  <a:cubicBezTo>
                    <a:pt x="388713" y="35397"/>
                    <a:pt x="392590" y="34176"/>
                    <a:pt x="399052" y="32955"/>
                  </a:cubicBezTo>
                  <a:close/>
                  <a:moveTo>
                    <a:pt x="352446" y="32955"/>
                  </a:moveTo>
                  <a:lnTo>
                    <a:pt x="361280" y="32955"/>
                  </a:lnTo>
                  <a:lnTo>
                    <a:pt x="341089" y="95209"/>
                  </a:lnTo>
                  <a:lnTo>
                    <a:pt x="333517" y="96430"/>
                  </a:lnTo>
                  <a:lnTo>
                    <a:pt x="315850" y="45162"/>
                  </a:lnTo>
                  <a:lnTo>
                    <a:pt x="303231" y="97651"/>
                  </a:lnTo>
                  <a:lnTo>
                    <a:pt x="294397" y="97651"/>
                  </a:lnTo>
                  <a:lnTo>
                    <a:pt x="269158" y="36617"/>
                  </a:lnTo>
                  <a:lnTo>
                    <a:pt x="277992" y="36617"/>
                  </a:lnTo>
                  <a:lnTo>
                    <a:pt x="298183" y="87885"/>
                  </a:lnTo>
                  <a:lnTo>
                    <a:pt x="310802" y="35397"/>
                  </a:lnTo>
                  <a:lnTo>
                    <a:pt x="319636" y="34176"/>
                  </a:lnTo>
                  <a:lnTo>
                    <a:pt x="337303" y="86665"/>
                  </a:lnTo>
                  <a:close/>
                  <a:moveTo>
                    <a:pt x="519303" y="31980"/>
                  </a:moveTo>
                  <a:cubicBezTo>
                    <a:pt x="515500" y="31980"/>
                    <a:pt x="511697" y="31980"/>
                    <a:pt x="509162" y="33259"/>
                  </a:cubicBezTo>
                  <a:cubicBezTo>
                    <a:pt x="506627" y="34538"/>
                    <a:pt x="502824" y="37097"/>
                    <a:pt x="501556" y="40934"/>
                  </a:cubicBezTo>
                  <a:cubicBezTo>
                    <a:pt x="500289" y="43493"/>
                    <a:pt x="499021" y="46051"/>
                    <a:pt x="497753" y="49889"/>
                  </a:cubicBezTo>
                  <a:cubicBezTo>
                    <a:pt x="497753" y="53726"/>
                    <a:pt x="497753" y="57564"/>
                    <a:pt x="497753" y="61401"/>
                  </a:cubicBezTo>
                  <a:cubicBezTo>
                    <a:pt x="497753" y="65239"/>
                    <a:pt x="497753" y="69077"/>
                    <a:pt x="500289" y="71635"/>
                  </a:cubicBezTo>
                  <a:cubicBezTo>
                    <a:pt x="501556" y="75473"/>
                    <a:pt x="502824" y="76752"/>
                    <a:pt x="505359" y="79310"/>
                  </a:cubicBezTo>
                  <a:cubicBezTo>
                    <a:pt x="507894" y="81869"/>
                    <a:pt x="509162" y="83148"/>
                    <a:pt x="512965" y="84427"/>
                  </a:cubicBezTo>
                  <a:cubicBezTo>
                    <a:pt x="515500" y="85706"/>
                    <a:pt x="518035" y="85706"/>
                    <a:pt x="521838" y="85706"/>
                  </a:cubicBezTo>
                  <a:cubicBezTo>
                    <a:pt x="525641" y="85706"/>
                    <a:pt x="529444" y="84427"/>
                    <a:pt x="530711" y="83148"/>
                  </a:cubicBezTo>
                  <a:cubicBezTo>
                    <a:pt x="534514" y="81869"/>
                    <a:pt x="537049" y="79310"/>
                    <a:pt x="538317" y="76752"/>
                  </a:cubicBezTo>
                  <a:cubicBezTo>
                    <a:pt x="540852" y="74193"/>
                    <a:pt x="542120" y="71635"/>
                    <a:pt x="542120" y="67797"/>
                  </a:cubicBezTo>
                  <a:cubicBezTo>
                    <a:pt x="543387" y="63960"/>
                    <a:pt x="543387" y="61401"/>
                    <a:pt x="543387" y="57564"/>
                  </a:cubicBezTo>
                  <a:cubicBezTo>
                    <a:pt x="543387" y="53726"/>
                    <a:pt x="543387" y="49889"/>
                    <a:pt x="542120" y="47330"/>
                  </a:cubicBezTo>
                  <a:cubicBezTo>
                    <a:pt x="540852" y="43493"/>
                    <a:pt x="538317" y="40934"/>
                    <a:pt x="537049" y="38376"/>
                  </a:cubicBezTo>
                  <a:cubicBezTo>
                    <a:pt x="534514" y="35818"/>
                    <a:pt x="531979" y="34538"/>
                    <a:pt x="529444" y="33259"/>
                  </a:cubicBezTo>
                  <a:cubicBezTo>
                    <a:pt x="525641" y="31980"/>
                    <a:pt x="523106" y="31980"/>
                    <a:pt x="519303" y="31980"/>
                  </a:cubicBezTo>
                  <a:close/>
                  <a:moveTo>
                    <a:pt x="475362" y="27460"/>
                  </a:moveTo>
                  <a:lnTo>
                    <a:pt x="476629" y="34922"/>
                  </a:lnTo>
                  <a:cubicBezTo>
                    <a:pt x="471559" y="34922"/>
                    <a:pt x="467756" y="34922"/>
                    <a:pt x="465221" y="37410"/>
                  </a:cubicBezTo>
                  <a:cubicBezTo>
                    <a:pt x="462686" y="38654"/>
                    <a:pt x="460150" y="41141"/>
                    <a:pt x="458883" y="43628"/>
                  </a:cubicBezTo>
                  <a:cubicBezTo>
                    <a:pt x="456348" y="46116"/>
                    <a:pt x="456348" y="48603"/>
                    <a:pt x="455080" y="51091"/>
                  </a:cubicBezTo>
                  <a:cubicBezTo>
                    <a:pt x="455080" y="54822"/>
                    <a:pt x="455080" y="58553"/>
                    <a:pt x="455080" y="61040"/>
                  </a:cubicBezTo>
                  <a:lnTo>
                    <a:pt x="456348" y="92133"/>
                  </a:lnTo>
                  <a:lnTo>
                    <a:pt x="448742" y="92133"/>
                  </a:lnTo>
                  <a:lnTo>
                    <a:pt x="444939" y="29948"/>
                  </a:lnTo>
                  <a:lnTo>
                    <a:pt x="452545" y="29948"/>
                  </a:lnTo>
                  <a:lnTo>
                    <a:pt x="453812" y="41141"/>
                  </a:lnTo>
                  <a:cubicBezTo>
                    <a:pt x="456348" y="36166"/>
                    <a:pt x="458883" y="32435"/>
                    <a:pt x="462686" y="31191"/>
                  </a:cubicBezTo>
                  <a:cubicBezTo>
                    <a:pt x="465221" y="28704"/>
                    <a:pt x="470291" y="27460"/>
                    <a:pt x="475362" y="27460"/>
                  </a:cubicBezTo>
                  <a:close/>
                  <a:moveTo>
                    <a:pt x="32958" y="27460"/>
                  </a:moveTo>
                  <a:cubicBezTo>
                    <a:pt x="39061" y="27460"/>
                    <a:pt x="43944" y="27460"/>
                    <a:pt x="47606" y="28681"/>
                  </a:cubicBezTo>
                  <a:cubicBezTo>
                    <a:pt x="51268" y="29902"/>
                    <a:pt x="54930" y="31122"/>
                    <a:pt x="57371" y="33564"/>
                  </a:cubicBezTo>
                  <a:cubicBezTo>
                    <a:pt x="59813" y="36005"/>
                    <a:pt x="61033" y="37226"/>
                    <a:pt x="62254" y="40888"/>
                  </a:cubicBezTo>
                  <a:cubicBezTo>
                    <a:pt x="62254" y="43329"/>
                    <a:pt x="63475" y="46991"/>
                    <a:pt x="63475" y="49432"/>
                  </a:cubicBezTo>
                  <a:cubicBezTo>
                    <a:pt x="64695" y="54315"/>
                    <a:pt x="63475" y="59198"/>
                    <a:pt x="61033" y="61639"/>
                  </a:cubicBezTo>
                  <a:cubicBezTo>
                    <a:pt x="59813" y="64081"/>
                    <a:pt x="57371" y="67743"/>
                    <a:pt x="53709" y="68963"/>
                  </a:cubicBezTo>
                  <a:cubicBezTo>
                    <a:pt x="50047" y="71405"/>
                    <a:pt x="46385" y="72625"/>
                    <a:pt x="42723" y="73846"/>
                  </a:cubicBezTo>
                  <a:cubicBezTo>
                    <a:pt x="37841" y="75067"/>
                    <a:pt x="34179" y="75067"/>
                    <a:pt x="30517" y="75067"/>
                  </a:cubicBezTo>
                  <a:lnTo>
                    <a:pt x="10986" y="76287"/>
                  </a:lnTo>
                  <a:lnTo>
                    <a:pt x="12207" y="114129"/>
                  </a:lnTo>
                  <a:lnTo>
                    <a:pt x="3662" y="114129"/>
                  </a:lnTo>
                  <a:lnTo>
                    <a:pt x="0" y="28681"/>
                  </a:lnTo>
                  <a:close/>
                  <a:moveTo>
                    <a:pt x="540852" y="0"/>
                  </a:moveTo>
                  <a:lnTo>
                    <a:pt x="548458" y="0"/>
                  </a:lnTo>
                  <a:lnTo>
                    <a:pt x="553528" y="89544"/>
                  </a:lnTo>
                  <a:lnTo>
                    <a:pt x="545923" y="89544"/>
                  </a:lnTo>
                  <a:lnTo>
                    <a:pt x="544655" y="78031"/>
                  </a:lnTo>
                  <a:cubicBezTo>
                    <a:pt x="543387" y="79310"/>
                    <a:pt x="542120" y="81869"/>
                    <a:pt x="539585" y="83148"/>
                  </a:cubicBezTo>
                  <a:cubicBezTo>
                    <a:pt x="538317" y="85706"/>
                    <a:pt x="537049" y="86985"/>
                    <a:pt x="534514" y="88264"/>
                  </a:cubicBezTo>
                  <a:cubicBezTo>
                    <a:pt x="531979" y="89544"/>
                    <a:pt x="529444" y="89544"/>
                    <a:pt x="528176" y="90823"/>
                  </a:cubicBezTo>
                  <a:cubicBezTo>
                    <a:pt x="525641" y="90823"/>
                    <a:pt x="523106" y="92102"/>
                    <a:pt x="521838" y="92102"/>
                  </a:cubicBezTo>
                  <a:cubicBezTo>
                    <a:pt x="515500" y="92102"/>
                    <a:pt x="511697" y="90823"/>
                    <a:pt x="507894" y="89544"/>
                  </a:cubicBezTo>
                  <a:cubicBezTo>
                    <a:pt x="502824" y="88264"/>
                    <a:pt x="500289" y="85706"/>
                    <a:pt x="497753" y="83148"/>
                  </a:cubicBezTo>
                  <a:cubicBezTo>
                    <a:pt x="495218" y="80589"/>
                    <a:pt x="492683" y="76752"/>
                    <a:pt x="491415" y="72914"/>
                  </a:cubicBezTo>
                  <a:cubicBezTo>
                    <a:pt x="490148" y="69077"/>
                    <a:pt x="490148" y="65239"/>
                    <a:pt x="488880" y="60122"/>
                  </a:cubicBezTo>
                  <a:cubicBezTo>
                    <a:pt x="488880" y="55005"/>
                    <a:pt x="490148" y="51168"/>
                    <a:pt x="490148" y="47330"/>
                  </a:cubicBezTo>
                  <a:cubicBezTo>
                    <a:pt x="491415" y="43493"/>
                    <a:pt x="492683" y="39655"/>
                    <a:pt x="495218" y="35818"/>
                  </a:cubicBezTo>
                  <a:cubicBezTo>
                    <a:pt x="497753" y="33259"/>
                    <a:pt x="500289" y="29422"/>
                    <a:pt x="504091" y="28142"/>
                  </a:cubicBezTo>
                  <a:cubicBezTo>
                    <a:pt x="507894" y="25584"/>
                    <a:pt x="512965" y="25584"/>
                    <a:pt x="516768" y="24304"/>
                  </a:cubicBezTo>
                  <a:cubicBezTo>
                    <a:pt x="523106" y="24304"/>
                    <a:pt x="528176" y="25584"/>
                    <a:pt x="530711" y="26863"/>
                  </a:cubicBezTo>
                  <a:cubicBezTo>
                    <a:pt x="535782" y="29422"/>
                    <a:pt x="539585" y="31980"/>
                    <a:pt x="542120" y="3453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5" name="Freeform 161">
              <a:extLst>
                <a:ext uri="{FF2B5EF4-FFF2-40B4-BE49-F238E27FC236}">
                  <a16:creationId xmlns:a16="http://schemas.microsoft.com/office/drawing/2014/main" id="{FD8AF4CD-F115-6044-989D-FB48F1724D1B}"/>
                </a:ext>
              </a:extLst>
            </p:cNvPr>
            <p:cNvSpPr>
              <a:spLocks noChangeArrowheads="1"/>
            </p:cNvSpPr>
            <p:nvPr/>
          </p:nvSpPr>
          <p:spPr bwMode="auto">
            <a:xfrm>
              <a:off x="11727873" y="7982982"/>
              <a:ext cx="1591945" cy="74981"/>
            </a:xfrm>
            <a:custGeom>
              <a:avLst/>
              <a:gdLst>
                <a:gd name="T0" fmla="*/ 1133 w 1219"/>
                <a:gd name="T1" fmla="*/ 11 h 58"/>
                <a:gd name="T2" fmla="*/ 1129 w 1219"/>
                <a:gd name="T3" fmla="*/ 7 h 58"/>
                <a:gd name="T4" fmla="*/ 1214 w 1219"/>
                <a:gd name="T5" fmla="*/ 0 h 58"/>
                <a:gd name="T6" fmla="*/ 1218 w 1219"/>
                <a:gd name="T7" fmla="*/ 4 h 58"/>
                <a:gd name="T8" fmla="*/ 1214 w 1219"/>
                <a:gd name="T9" fmla="*/ 7 h 58"/>
                <a:gd name="T10" fmla="*/ 972 w 1219"/>
                <a:gd name="T11" fmla="*/ 18 h 58"/>
                <a:gd name="T12" fmla="*/ 968 w 1219"/>
                <a:gd name="T13" fmla="*/ 13 h 58"/>
                <a:gd name="T14" fmla="*/ 972 w 1219"/>
                <a:gd name="T15" fmla="*/ 9 h 58"/>
                <a:gd name="T16" fmla="*/ 1052 w 1219"/>
                <a:gd name="T17" fmla="*/ 6 h 58"/>
                <a:gd name="T18" fmla="*/ 1057 w 1219"/>
                <a:gd name="T19" fmla="*/ 10 h 58"/>
                <a:gd name="T20" fmla="*/ 972 w 1219"/>
                <a:gd name="T21" fmla="*/ 18 h 58"/>
                <a:gd name="T22" fmla="*/ 810 w 1219"/>
                <a:gd name="T23" fmla="*/ 24 h 58"/>
                <a:gd name="T24" fmla="*/ 806 w 1219"/>
                <a:gd name="T25" fmla="*/ 20 h 58"/>
                <a:gd name="T26" fmla="*/ 891 w 1219"/>
                <a:gd name="T27" fmla="*/ 13 h 58"/>
                <a:gd name="T28" fmla="*/ 895 w 1219"/>
                <a:gd name="T29" fmla="*/ 17 h 58"/>
                <a:gd name="T30" fmla="*/ 891 w 1219"/>
                <a:gd name="T31" fmla="*/ 21 h 58"/>
                <a:gd name="T32" fmla="*/ 649 w 1219"/>
                <a:gd name="T33" fmla="*/ 31 h 58"/>
                <a:gd name="T34" fmla="*/ 645 w 1219"/>
                <a:gd name="T35" fmla="*/ 27 h 58"/>
                <a:gd name="T36" fmla="*/ 649 w 1219"/>
                <a:gd name="T37" fmla="*/ 23 h 58"/>
                <a:gd name="T38" fmla="*/ 730 w 1219"/>
                <a:gd name="T39" fmla="*/ 19 h 58"/>
                <a:gd name="T40" fmla="*/ 734 w 1219"/>
                <a:gd name="T41" fmla="*/ 23 h 58"/>
                <a:gd name="T42" fmla="*/ 649 w 1219"/>
                <a:gd name="T43" fmla="*/ 31 h 58"/>
                <a:gd name="T44" fmla="*/ 487 w 1219"/>
                <a:gd name="T45" fmla="*/ 37 h 58"/>
                <a:gd name="T46" fmla="*/ 484 w 1219"/>
                <a:gd name="T47" fmla="*/ 33 h 58"/>
                <a:gd name="T48" fmla="*/ 568 w 1219"/>
                <a:gd name="T49" fmla="*/ 26 h 58"/>
                <a:gd name="T50" fmla="*/ 572 w 1219"/>
                <a:gd name="T51" fmla="*/ 29 h 58"/>
                <a:gd name="T52" fmla="*/ 568 w 1219"/>
                <a:gd name="T53" fmla="*/ 34 h 58"/>
                <a:gd name="T54" fmla="*/ 488 w 1219"/>
                <a:gd name="T55" fmla="*/ 37 h 58"/>
                <a:gd name="T56" fmla="*/ 327 w 1219"/>
                <a:gd name="T57" fmla="*/ 44 h 58"/>
                <a:gd name="T58" fmla="*/ 323 w 1219"/>
                <a:gd name="T59" fmla="*/ 40 h 58"/>
                <a:gd name="T60" fmla="*/ 327 w 1219"/>
                <a:gd name="T61" fmla="*/ 36 h 58"/>
                <a:gd name="T62" fmla="*/ 406 w 1219"/>
                <a:gd name="T63" fmla="*/ 33 h 58"/>
                <a:gd name="T64" fmla="*/ 411 w 1219"/>
                <a:gd name="T65" fmla="*/ 36 h 58"/>
                <a:gd name="T66" fmla="*/ 327 w 1219"/>
                <a:gd name="T67" fmla="*/ 44 h 58"/>
                <a:gd name="T68" fmla="*/ 165 w 1219"/>
                <a:gd name="T69" fmla="*/ 50 h 58"/>
                <a:gd name="T70" fmla="*/ 162 w 1219"/>
                <a:gd name="T71" fmla="*/ 47 h 58"/>
                <a:gd name="T72" fmla="*/ 246 w 1219"/>
                <a:gd name="T73" fmla="*/ 39 h 58"/>
                <a:gd name="T74" fmla="*/ 250 w 1219"/>
                <a:gd name="T75" fmla="*/ 43 h 58"/>
                <a:gd name="T76" fmla="*/ 247 w 1219"/>
                <a:gd name="T77" fmla="*/ 47 h 58"/>
                <a:gd name="T78" fmla="*/ 165 w 1219"/>
                <a:gd name="T79" fmla="*/ 50 h 58"/>
                <a:gd name="T80" fmla="*/ 4 w 1219"/>
                <a:gd name="T81" fmla="*/ 57 h 58"/>
                <a:gd name="T82" fmla="*/ 0 w 1219"/>
                <a:gd name="T83" fmla="*/ 53 h 58"/>
                <a:gd name="T84" fmla="*/ 85 w 1219"/>
                <a:gd name="T85" fmla="*/ 45 h 58"/>
                <a:gd name="T86" fmla="*/ 89 w 1219"/>
                <a:gd name="T87" fmla="*/ 50 h 58"/>
                <a:gd name="T88" fmla="*/ 85 w 1219"/>
                <a:gd name="T89"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19" h="58">
                  <a:moveTo>
                    <a:pt x="1133" y="11"/>
                  </a:moveTo>
                  <a:lnTo>
                    <a:pt x="1133" y="11"/>
                  </a:lnTo>
                  <a:cubicBezTo>
                    <a:pt x="1131" y="11"/>
                    <a:pt x="1129" y="9"/>
                    <a:pt x="1129" y="7"/>
                  </a:cubicBezTo>
                  <a:lnTo>
                    <a:pt x="1129" y="7"/>
                  </a:lnTo>
                  <a:cubicBezTo>
                    <a:pt x="1129" y="5"/>
                    <a:pt x="1131" y="3"/>
                    <a:pt x="1133" y="3"/>
                  </a:cubicBezTo>
                  <a:lnTo>
                    <a:pt x="1214" y="0"/>
                  </a:lnTo>
                  <a:lnTo>
                    <a:pt x="1214" y="0"/>
                  </a:lnTo>
                  <a:cubicBezTo>
                    <a:pt x="1216" y="0"/>
                    <a:pt x="1218" y="1"/>
                    <a:pt x="1218" y="4"/>
                  </a:cubicBezTo>
                  <a:lnTo>
                    <a:pt x="1218" y="4"/>
                  </a:lnTo>
                  <a:cubicBezTo>
                    <a:pt x="1218" y="6"/>
                    <a:pt x="1216" y="7"/>
                    <a:pt x="1214" y="7"/>
                  </a:cubicBezTo>
                  <a:lnTo>
                    <a:pt x="1133" y="11"/>
                  </a:lnTo>
                  <a:close/>
                  <a:moveTo>
                    <a:pt x="972" y="18"/>
                  </a:moveTo>
                  <a:lnTo>
                    <a:pt x="972" y="18"/>
                  </a:lnTo>
                  <a:cubicBezTo>
                    <a:pt x="970" y="18"/>
                    <a:pt x="968" y="16"/>
                    <a:pt x="968" y="13"/>
                  </a:cubicBezTo>
                  <a:lnTo>
                    <a:pt x="968" y="13"/>
                  </a:lnTo>
                  <a:cubicBezTo>
                    <a:pt x="967" y="12"/>
                    <a:pt x="969" y="9"/>
                    <a:pt x="972" y="9"/>
                  </a:cubicBezTo>
                  <a:lnTo>
                    <a:pt x="1052" y="6"/>
                  </a:lnTo>
                  <a:lnTo>
                    <a:pt x="1052" y="6"/>
                  </a:lnTo>
                  <a:cubicBezTo>
                    <a:pt x="1055" y="6"/>
                    <a:pt x="1057" y="8"/>
                    <a:pt x="1057" y="10"/>
                  </a:cubicBezTo>
                  <a:lnTo>
                    <a:pt x="1057" y="10"/>
                  </a:lnTo>
                  <a:cubicBezTo>
                    <a:pt x="1057" y="12"/>
                    <a:pt x="1055" y="14"/>
                    <a:pt x="1052" y="14"/>
                  </a:cubicBezTo>
                  <a:lnTo>
                    <a:pt x="972" y="18"/>
                  </a:lnTo>
                  <a:close/>
                  <a:moveTo>
                    <a:pt x="810" y="24"/>
                  </a:moveTo>
                  <a:lnTo>
                    <a:pt x="810" y="24"/>
                  </a:lnTo>
                  <a:cubicBezTo>
                    <a:pt x="808" y="24"/>
                    <a:pt x="806" y="22"/>
                    <a:pt x="806" y="20"/>
                  </a:cubicBezTo>
                  <a:lnTo>
                    <a:pt x="806" y="20"/>
                  </a:lnTo>
                  <a:cubicBezTo>
                    <a:pt x="806" y="18"/>
                    <a:pt x="808" y="16"/>
                    <a:pt x="810" y="16"/>
                  </a:cubicBezTo>
                  <a:lnTo>
                    <a:pt x="891" y="13"/>
                  </a:lnTo>
                  <a:lnTo>
                    <a:pt x="891" y="13"/>
                  </a:lnTo>
                  <a:cubicBezTo>
                    <a:pt x="893" y="13"/>
                    <a:pt x="895" y="14"/>
                    <a:pt x="895" y="17"/>
                  </a:cubicBezTo>
                  <a:lnTo>
                    <a:pt x="895" y="17"/>
                  </a:lnTo>
                  <a:cubicBezTo>
                    <a:pt x="895" y="19"/>
                    <a:pt x="893" y="21"/>
                    <a:pt x="891" y="21"/>
                  </a:cubicBezTo>
                  <a:lnTo>
                    <a:pt x="810" y="24"/>
                  </a:lnTo>
                  <a:close/>
                  <a:moveTo>
                    <a:pt x="649" y="31"/>
                  </a:moveTo>
                  <a:lnTo>
                    <a:pt x="649" y="31"/>
                  </a:lnTo>
                  <a:cubicBezTo>
                    <a:pt x="647" y="31"/>
                    <a:pt x="645" y="29"/>
                    <a:pt x="645" y="27"/>
                  </a:cubicBezTo>
                  <a:lnTo>
                    <a:pt x="645" y="27"/>
                  </a:lnTo>
                  <a:cubicBezTo>
                    <a:pt x="644" y="25"/>
                    <a:pt x="646" y="23"/>
                    <a:pt x="649" y="23"/>
                  </a:cubicBezTo>
                  <a:lnTo>
                    <a:pt x="730" y="19"/>
                  </a:lnTo>
                  <a:lnTo>
                    <a:pt x="730" y="19"/>
                  </a:lnTo>
                  <a:cubicBezTo>
                    <a:pt x="732" y="19"/>
                    <a:pt x="734" y="21"/>
                    <a:pt x="734" y="23"/>
                  </a:cubicBezTo>
                  <a:lnTo>
                    <a:pt x="734" y="23"/>
                  </a:lnTo>
                  <a:cubicBezTo>
                    <a:pt x="734" y="25"/>
                    <a:pt x="732" y="27"/>
                    <a:pt x="730" y="28"/>
                  </a:cubicBezTo>
                  <a:lnTo>
                    <a:pt x="649" y="31"/>
                  </a:lnTo>
                  <a:close/>
                  <a:moveTo>
                    <a:pt x="487" y="37"/>
                  </a:moveTo>
                  <a:lnTo>
                    <a:pt x="487" y="37"/>
                  </a:lnTo>
                  <a:cubicBezTo>
                    <a:pt x="485" y="37"/>
                    <a:pt x="484" y="36"/>
                    <a:pt x="484" y="33"/>
                  </a:cubicBezTo>
                  <a:lnTo>
                    <a:pt x="484" y="33"/>
                  </a:lnTo>
                  <a:cubicBezTo>
                    <a:pt x="483" y="31"/>
                    <a:pt x="485" y="29"/>
                    <a:pt x="487" y="29"/>
                  </a:cubicBezTo>
                  <a:lnTo>
                    <a:pt x="568" y="26"/>
                  </a:lnTo>
                  <a:lnTo>
                    <a:pt x="568" y="26"/>
                  </a:lnTo>
                  <a:cubicBezTo>
                    <a:pt x="570" y="26"/>
                    <a:pt x="572" y="28"/>
                    <a:pt x="572" y="29"/>
                  </a:cubicBezTo>
                  <a:lnTo>
                    <a:pt x="572" y="29"/>
                  </a:lnTo>
                  <a:cubicBezTo>
                    <a:pt x="572" y="32"/>
                    <a:pt x="570" y="34"/>
                    <a:pt x="568" y="34"/>
                  </a:cubicBezTo>
                  <a:lnTo>
                    <a:pt x="488" y="37"/>
                  </a:lnTo>
                  <a:lnTo>
                    <a:pt x="488" y="37"/>
                  </a:lnTo>
                  <a:cubicBezTo>
                    <a:pt x="487" y="37"/>
                    <a:pt x="487" y="37"/>
                    <a:pt x="487" y="37"/>
                  </a:cubicBezTo>
                  <a:close/>
                  <a:moveTo>
                    <a:pt x="327" y="44"/>
                  </a:moveTo>
                  <a:lnTo>
                    <a:pt x="327" y="44"/>
                  </a:lnTo>
                  <a:cubicBezTo>
                    <a:pt x="325" y="44"/>
                    <a:pt x="323" y="42"/>
                    <a:pt x="323" y="40"/>
                  </a:cubicBezTo>
                  <a:lnTo>
                    <a:pt x="323" y="40"/>
                  </a:lnTo>
                  <a:cubicBezTo>
                    <a:pt x="323" y="37"/>
                    <a:pt x="324" y="36"/>
                    <a:pt x="327" y="36"/>
                  </a:cubicBezTo>
                  <a:lnTo>
                    <a:pt x="406" y="33"/>
                  </a:lnTo>
                  <a:lnTo>
                    <a:pt x="406" y="33"/>
                  </a:lnTo>
                  <a:cubicBezTo>
                    <a:pt x="409" y="33"/>
                    <a:pt x="411" y="34"/>
                    <a:pt x="411" y="36"/>
                  </a:cubicBezTo>
                  <a:lnTo>
                    <a:pt x="411" y="36"/>
                  </a:lnTo>
                  <a:cubicBezTo>
                    <a:pt x="411" y="39"/>
                    <a:pt x="409" y="41"/>
                    <a:pt x="407" y="41"/>
                  </a:cubicBezTo>
                  <a:lnTo>
                    <a:pt x="327" y="44"/>
                  </a:lnTo>
                  <a:close/>
                  <a:moveTo>
                    <a:pt x="165" y="50"/>
                  </a:moveTo>
                  <a:lnTo>
                    <a:pt x="165" y="50"/>
                  </a:lnTo>
                  <a:cubicBezTo>
                    <a:pt x="164" y="50"/>
                    <a:pt x="162" y="48"/>
                    <a:pt x="162" y="47"/>
                  </a:cubicBezTo>
                  <a:lnTo>
                    <a:pt x="162" y="47"/>
                  </a:lnTo>
                  <a:cubicBezTo>
                    <a:pt x="162" y="44"/>
                    <a:pt x="163" y="42"/>
                    <a:pt x="165" y="42"/>
                  </a:cubicBezTo>
                  <a:lnTo>
                    <a:pt x="246" y="39"/>
                  </a:lnTo>
                  <a:lnTo>
                    <a:pt x="246" y="39"/>
                  </a:lnTo>
                  <a:cubicBezTo>
                    <a:pt x="249" y="39"/>
                    <a:pt x="250" y="41"/>
                    <a:pt x="250" y="43"/>
                  </a:cubicBezTo>
                  <a:lnTo>
                    <a:pt x="250" y="43"/>
                  </a:lnTo>
                  <a:cubicBezTo>
                    <a:pt x="250" y="45"/>
                    <a:pt x="249" y="47"/>
                    <a:pt x="247" y="47"/>
                  </a:cubicBezTo>
                  <a:lnTo>
                    <a:pt x="166" y="50"/>
                  </a:lnTo>
                  <a:lnTo>
                    <a:pt x="165" y="50"/>
                  </a:lnTo>
                  <a:close/>
                  <a:moveTo>
                    <a:pt x="4" y="57"/>
                  </a:moveTo>
                  <a:lnTo>
                    <a:pt x="4" y="57"/>
                  </a:lnTo>
                  <a:cubicBezTo>
                    <a:pt x="2" y="57"/>
                    <a:pt x="0" y="55"/>
                    <a:pt x="0" y="53"/>
                  </a:cubicBezTo>
                  <a:lnTo>
                    <a:pt x="0" y="53"/>
                  </a:lnTo>
                  <a:cubicBezTo>
                    <a:pt x="0" y="51"/>
                    <a:pt x="2" y="49"/>
                    <a:pt x="4" y="49"/>
                  </a:cubicBezTo>
                  <a:lnTo>
                    <a:pt x="85" y="45"/>
                  </a:lnTo>
                  <a:lnTo>
                    <a:pt x="85" y="45"/>
                  </a:lnTo>
                  <a:cubicBezTo>
                    <a:pt x="87" y="45"/>
                    <a:pt x="89" y="47"/>
                    <a:pt x="89" y="50"/>
                  </a:cubicBezTo>
                  <a:lnTo>
                    <a:pt x="89" y="50"/>
                  </a:lnTo>
                  <a:cubicBezTo>
                    <a:pt x="89" y="52"/>
                    <a:pt x="87" y="53"/>
                    <a:pt x="85" y="53"/>
                  </a:cubicBezTo>
                  <a:lnTo>
                    <a:pt x="4" y="57"/>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6" name="Freeform 162">
              <a:extLst>
                <a:ext uri="{FF2B5EF4-FFF2-40B4-BE49-F238E27FC236}">
                  <a16:creationId xmlns:a16="http://schemas.microsoft.com/office/drawing/2014/main" id="{CA957F21-1ED7-654A-B37E-BF19E886E64B}"/>
                </a:ext>
              </a:extLst>
            </p:cNvPr>
            <p:cNvSpPr>
              <a:spLocks noChangeArrowheads="1"/>
            </p:cNvSpPr>
            <p:nvPr/>
          </p:nvSpPr>
          <p:spPr bwMode="auto">
            <a:xfrm>
              <a:off x="11583677" y="6500621"/>
              <a:ext cx="2209110" cy="1753446"/>
            </a:xfrm>
            <a:custGeom>
              <a:avLst/>
              <a:gdLst>
                <a:gd name="T0" fmla="*/ 1237 w 1688"/>
                <a:gd name="T1" fmla="*/ 869 h 1340"/>
                <a:gd name="T2" fmla="*/ 986 w 1688"/>
                <a:gd name="T3" fmla="*/ 597 h 1340"/>
                <a:gd name="T4" fmla="*/ 1237 w 1688"/>
                <a:gd name="T5" fmla="*/ 324 h 1340"/>
                <a:gd name="T6" fmla="*/ 1487 w 1688"/>
                <a:gd name="T7" fmla="*/ 597 h 1340"/>
                <a:gd name="T8" fmla="*/ 870 w 1688"/>
                <a:gd name="T9" fmla="*/ 987 h 1340"/>
                <a:gd name="T10" fmla="*/ 740 w 1688"/>
                <a:gd name="T11" fmla="*/ 987 h 1340"/>
                <a:gd name="T12" fmla="*/ 722 w 1688"/>
                <a:gd name="T13" fmla="*/ 938 h 1340"/>
                <a:gd name="T14" fmla="*/ 805 w 1688"/>
                <a:gd name="T15" fmla="*/ 809 h 1340"/>
                <a:gd name="T16" fmla="*/ 889 w 1688"/>
                <a:gd name="T17" fmla="*/ 938 h 1340"/>
                <a:gd name="T18" fmla="*/ 424 w 1688"/>
                <a:gd name="T19" fmla="*/ 869 h 1340"/>
                <a:gd name="T20" fmla="*/ 174 w 1688"/>
                <a:gd name="T21" fmla="*/ 597 h 1340"/>
                <a:gd name="T22" fmla="*/ 424 w 1688"/>
                <a:gd name="T23" fmla="*/ 324 h 1340"/>
                <a:gd name="T24" fmla="*/ 673 w 1688"/>
                <a:gd name="T25" fmla="*/ 597 h 1340"/>
                <a:gd name="T26" fmla="*/ 424 w 1688"/>
                <a:gd name="T27" fmla="*/ 869 h 1340"/>
                <a:gd name="T28" fmla="*/ 870 w 1688"/>
                <a:gd name="T29" fmla="*/ 0 h 1340"/>
                <a:gd name="T30" fmla="*/ 10 w 1688"/>
                <a:gd name="T31" fmla="*/ 598 h 1340"/>
                <a:gd name="T32" fmla="*/ 392 w 1688"/>
                <a:gd name="T33" fmla="*/ 1133 h 1340"/>
                <a:gd name="T34" fmla="*/ 510 w 1688"/>
                <a:gd name="T35" fmla="*/ 1339 h 1340"/>
                <a:gd name="T36" fmla="*/ 570 w 1688"/>
                <a:gd name="T37" fmla="*/ 1166 h 1340"/>
                <a:gd name="T38" fmla="*/ 574 w 1688"/>
                <a:gd name="T39" fmla="*/ 1158 h 1340"/>
                <a:gd name="T40" fmla="*/ 581 w 1688"/>
                <a:gd name="T41" fmla="*/ 1169 h 1340"/>
                <a:gd name="T42" fmla="*/ 708 w 1688"/>
                <a:gd name="T43" fmla="*/ 1339 h 1340"/>
                <a:gd name="T44" fmla="*/ 722 w 1688"/>
                <a:gd name="T45" fmla="*/ 1166 h 1340"/>
                <a:gd name="T46" fmla="*/ 727 w 1688"/>
                <a:gd name="T47" fmla="*/ 1158 h 1340"/>
                <a:gd name="T48" fmla="*/ 720 w 1688"/>
                <a:gd name="T49" fmla="*/ 1339 h 1340"/>
                <a:gd name="T50" fmla="*/ 875 w 1688"/>
                <a:gd name="T51" fmla="*/ 1166 h 1340"/>
                <a:gd name="T52" fmla="*/ 880 w 1688"/>
                <a:gd name="T53" fmla="*/ 1158 h 1340"/>
                <a:gd name="T54" fmla="*/ 886 w 1688"/>
                <a:gd name="T55" fmla="*/ 1169 h 1340"/>
                <a:gd name="T56" fmla="*/ 1014 w 1688"/>
                <a:gd name="T57" fmla="*/ 1339 h 1340"/>
                <a:gd name="T58" fmla="*/ 1027 w 1688"/>
                <a:gd name="T59" fmla="*/ 1166 h 1340"/>
                <a:gd name="T60" fmla="*/ 1032 w 1688"/>
                <a:gd name="T61" fmla="*/ 1158 h 1340"/>
                <a:gd name="T62" fmla="*/ 1025 w 1688"/>
                <a:gd name="T63" fmla="*/ 1339 h 1340"/>
                <a:gd name="T64" fmla="*/ 1049 w 1688"/>
                <a:gd name="T65" fmla="*/ 1339 h 1340"/>
                <a:gd name="T66" fmla="*/ 1188 w 1688"/>
                <a:gd name="T67" fmla="*/ 1133 h 1340"/>
                <a:gd name="T68" fmla="*/ 1672 w 1688"/>
                <a:gd name="T69" fmla="*/ 598 h 1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88" h="1340">
                  <a:moveTo>
                    <a:pt x="1237" y="869"/>
                  </a:moveTo>
                  <a:lnTo>
                    <a:pt x="1237" y="869"/>
                  </a:lnTo>
                  <a:cubicBezTo>
                    <a:pt x="1099" y="869"/>
                    <a:pt x="986" y="747"/>
                    <a:pt x="986" y="597"/>
                  </a:cubicBezTo>
                  <a:lnTo>
                    <a:pt x="986" y="597"/>
                  </a:lnTo>
                  <a:cubicBezTo>
                    <a:pt x="986" y="446"/>
                    <a:pt x="1099" y="324"/>
                    <a:pt x="1237" y="324"/>
                  </a:cubicBezTo>
                  <a:lnTo>
                    <a:pt x="1237" y="324"/>
                  </a:lnTo>
                  <a:cubicBezTo>
                    <a:pt x="1375" y="324"/>
                    <a:pt x="1487" y="446"/>
                    <a:pt x="1487" y="597"/>
                  </a:cubicBezTo>
                  <a:lnTo>
                    <a:pt x="1487" y="597"/>
                  </a:lnTo>
                  <a:cubicBezTo>
                    <a:pt x="1487" y="747"/>
                    <a:pt x="1375" y="869"/>
                    <a:pt x="1237" y="869"/>
                  </a:cubicBezTo>
                  <a:close/>
                  <a:moveTo>
                    <a:pt x="870" y="987"/>
                  </a:moveTo>
                  <a:lnTo>
                    <a:pt x="740" y="987"/>
                  </a:lnTo>
                  <a:lnTo>
                    <a:pt x="740" y="987"/>
                  </a:lnTo>
                  <a:cubicBezTo>
                    <a:pt x="724" y="987"/>
                    <a:pt x="714" y="960"/>
                    <a:pt x="722" y="938"/>
                  </a:cubicBezTo>
                  <a:lnTo>
                    <a:pt x="722" y="938"/>
                  </a:lnTo>
                  <a:cubicBezTo>
                    <a:pt x="739" y="886"/>
                    <a:pt x="772" y="809"/>
                    <a:pt x="805" y="809"/>
                  </a:cubicBezTo>
                  <a:lnTo>
                    <a:pt x="805" y="809"/>
                  </a:lnTo>
                  <a:cubicBezTo>
                    <a:pt x="839" y="809"/>
                    <a:pt x="870" y="886"/>
                    <a:pt x="889" y="938"/>
                  </a:cubicBezTo>
                  <a:lnTo>
                    <a:pt x="889" y="938"/>
                  </a:lnTo>
                  <a:cubicBezTo>
                    <a:pt x="896" y="960"/>
                    <a:pt x="886" y="987"/>
                    <a:pt x="870" y="987"/>
                  </a:cubicBezTo>
                  <a:close/>
                  <a:moveTo>
                    <a:pt x="424" y="869"/>
                  </a:moveTo>
                  <a:lnTo>
                    <a:pt x="424" y="869"/>
                  </a:lnTo>
                  <a:cubicBezTo>
                    <a:pt x="286" y="869"/>
                    <a:pt x="174" y="747"/>
                    <a:pt x="174" y="597"/>
                  </a:cubicBezTo>
                  <a:lnTo>
                    <a:pt x="174" y="597"/>
                  </a:lnTo>
                  <a:cubicBezTo>
                    <a:pt x="174" y="446"/>
                    <a:pt x="286" y="324"/>
                    <a:pt x="424" y="324"/>
                  </a:cubicBezTo>
                  <a:lnTo>
                    <a:pt x="424" y="324"/>
                  </a:lnTo>
                  <a:cubicBezTo>
                    <a:pt x="561" y="324"/>
                    <a:pt x="673" y="446"/>
                    <a:pt x="673" y="597"/>
                  </a:cubicBezTo>
                  <a:lnTo>
                    <a:pt x="673" y="597"/>
                  </a:lnTo>
                  <a:cubicBezTo>
                    <a:pt x="673" y="747"/>
                    <a:pt x="561" y="869"/>
                    <a:pt x="424" y="869"/>
                  </a:cubicBezTo>
                  <a:close/>
                  <a:moveTo>
                    <a:pt x="870" y="0"/>
                  </a:moveTo>
                  <a:lnTo>
                    <a:pt x="870" y="0"/>
                  </a:lnTo>
                  <a:cubicBezTo>
                    <a:pt x="412" y="0"/>
                    <a:pt x="26" y="266"/>
                    <a:pt x="10" y="598"/>
                  </a:cubicBezTo>
                  <a:lnTo>
                    <a:pt x="10" y="598"/>
                  </a:lnTo>
                  <a:cubicBezTo>
                    <a:pt x="0" y="817"/>
                    <a:pt x="154" y="1009"/>
                    <a:pt x="393" y="1113"/>
                  </a:cubicBezTo>
                  <a:lnTo>
                    <a:pt x="392" y="1133"/>
                  </a:lnTo>
                  <a:lnTo>
                    <a:pt x="392" y="1133"/>
                  </a:lnTo>
                  <a:cubicBezTo>
                    <a:pt x="386" y="1246"/>
                    <a:pt x="440" y="1339"/>
                    <a:pt x="510" y="1339"/>
                  </a:cubicBezTo>
                  <a:lnTo>
                    <a:pt x="555" y="1339"/>
                  </a:lnTo>
                  <a:lnTo>
                    <a:pt x="570" y="1166"/>
                  </a:lnTo>
                  <a:lnTo>
                    <a:pt x="570" y="1166"/>
                  </a:lnTo>
                  <a:cubicBezTo>
                    <a:pt x="570" y="1162"/>
                    <a:pt x="572" y="1159"/>
                    <a:pt x="574" y="1158"/>
                  </a:cubicBezTo>
                  <a:lnTo>
                    <a:pt x="574" y="1158"/>
                  </a:lnTo>
                  <a:cubicBezTo>
                    <a:pt x="578" y="1157"/>
                    <a:pt x="582" y="1162"/>
                    <a:pt x="581" y="1169"/>
                  </a:cubicBezTo>
                  <a:lnTo>
                    <a:pt x="567" y="1339"/>
                  </a:lnTo>
                  <a:lnTo>
                    <a:pt x="708" y="1339"/>
                  </a:lnTo>
                  <a:lnTo>
                    <a:pt x="722" y="1166"/>
                  </a:lnTo>
                  <a:lnTo>
                    <a:pt x="722" y="1166"/>
                  </a:lnTo>
                  <a:cubicBezTo>
                    <a:pt x="723" y="1162"/>
                    <a:pt x="724" y="1159"/>
                    <a:pt x="727" y="1158"/>
                  </a:cubicBezTo>
                  <a:lnTo>
                    <a:pt x="727" y="1158"/>
                  </a:lnTo>
                  <a:cubicBezTo>
                    <a:pt x="731" y="1157"/>
                    <a:pt x="734" y="1162"/>
                    <a:pt x="733" y="1169"/>
                  </a:cubicBezTo>
                  <a:lnTo>
                    <a:pt x="720" y="1339"/>
                  </a:lnTo>
                  <a:lnTo>
                    <a:pt x="861" y="1339"/>
                  </a:lnTo>
                  <a:lnTo>
                    <a:pt x="875" y="1166"/>
                  </a:lnTo>
                  <a:lnTo>
                    <a:pt x="875" y="1166"/>
                  </a:lnTo>
                  <a:cubicBezTo>
                    <a:pt x="875" y="1162"/>
                    <a:pt x="877" y="1159"/>
                    <a:pt x="880" y="1158"/>
                  </a:cubicBezTo>
                  <a:lnTo>
                    <a:pt x="880" y="1158"/>
                  </a:lnTo>
                  <a:cubicBezTo>
                    <a:pt x="883" y="1157"/>
                    <a:pt x="887" y="1162"/>
                    <a:pt x="886" y="1169"/>
                  </a:cubicBezTo>
                  <a:lnTo>
                    <a:pt x="872" y="1339"/>
                  </a:lnTo>
                  <a:lnTo>
                    <a:pt x="1014" y="1339"/>
                  </a:lnTo>
                  <a:lnTo>
                    <a:pt x="1027" y="1166"/>
                  </a:lnTo>
                  <a:lnTo>
                    <a:pt x="1027" y="1166"/>
                  </a:lnTo>
                  <a:cubicBezTo>
                    <a:pt x="1028" y="1162"/>
                    <a:pt x="1030" y="1159"/>
                    <a:pt x="1032" y="1158"/>
                  </a:cubicBezTo>
                  <a:lnTo>
                    <a:pt x="1032" y="1158"/>
                  </a:lnTo>
                  <a:cubicBezTo>
                    <a:pt x="1036" y="1157"/>
                    <a:pt x="1040" y="1162"/>
                    <a:pt x="1039" y="1169"/>
                  </a:cubicBezTo>
                  <a:lnTo>
                    <a:pt x="1025" y="1339"/>
                  </a:lnTo>
                  <a:lnTo>
                    <a:pt x="1049" y="1339"/>
                  </a:lnTo>
                  <a:lnTo>
                    <a:pt x="1049" y="1339"/>
                  </a:lnTo>
                  <a:cubicBezTo>
                    <a:pt x="1120" y="1339"/>
                    <a:pt x="1182" y="1246"/>
                    <a:pt x="1188" y="1133"/>
                  </a:cubicBezTo>
                  <a:lnTo>
                    <a:pt x="1188" y="1133"/>
                  </a:lnTo>
                  <a:cubicBezTo>
                    <a:pt x="1464" y="1035"/>
                    <a:pt x="1660" y="832"/>
                    <a:pt x="1672" y="598"/>
                  </a:cubicBezTo>
                  <a:lnTo>
                    <a:pt x="1672" y="598"/>
                  </a:lnTo>
                  <a:cubicBezTo>
                    <a:pt x="1687" y="266"/>
                    <a:pt x="1329" y="0"/>
                    <a:pt x="870" y="0"/>
                  </a:cubicBezTo>
                  <a:close/>
                </a:path>
              </a:pathLst>
            </a:custGeom>
            <a:solidFill>
              <a:srgbClr val="FD4E4C">
                <a:alpha val="50000"/>
              </a:srgbClr>
            </a:solidFill>
            <a:ln>
              <a:noFill/>
            </a:ln>
            <a:effectLst/>
          </p:spPr>
          <p:txBody>
            <a:bodyPr wrap="none" anchor="ctr"/>
            <a:lstStyle/>
            <a:p>
              <a:endParaRPr lang="en-US" dirty="0">
                <a:latin typeface="Poppins" pitchFamily="2" charset="77"/>
              </a:endParaRPr>
            </a:p>
          </p:txBody>
        </p:sp>
        <p:sp>
          <p:nvSpPr>
            <p:cNvPr id="77" name="Freeform 163">
              <a:extLst>
                <a:ext uri="{FF2B5EF4-FFF2-40B4-BE49-F238E27FC236}">
                  <a16:creationId xmlns:a16="http://schemas.microsoft.com/office/drawing/2014/main" id="{E1FA7B50-E5FD-BE41-AD8E-CC4556F1B9DF}"/>
                </a:ext>
              </a:extLst>
            </p:cNvPr>
            <p:cNvSpPr>
              <a:spLocks noChangeArrowheads="1"/>
            </p:cNvSpPr>
            <p:nvPr/>
          </p:nvSpPr>
          <p:spPr bwMode="auto">
            <a:xfrm>
              <a:off x="11577908" y="7982982"/>
              <a:ext cx="2099521" cy="1205491"/>
            </a:xfrm>
            <a:custGeom>
              <a:avLst/>
              <a:gdLst>
                <a:gd name="T0" fmla="*/ 1591 w 1607"/>
                <a:gd name="T1" fmla="*/ 579 h 921"/>
                <a:gd name="T2" fmla="*/ 1591 w 1607"/>
                <a:gd name="T3" fmla="*/ 579 h 921"/>
                <a:gd name="T4" fmla="*/ 1452 w 1607"/>
                <a:gd name="T5" fmla="*/ 543 h 921"/>
                <a:gd name="T6" fmla="*/ 1452 w 1607"/>
                <a:gd name="T7" fmla="*/ 543 h 921"/>
                <a:gd name="T8" fmla="*/ 1383 w 1607"/>
                <a:gd name="T9" fmla="*/ 605 h 921"/>
                <a:gd name="T10" fmla="*/ 259 w 1607"/>
                <a:gd name="T11" fmla="*/ 220 h 921"/>
                <a:gd name="T12" fmla="*/ 259 w 1607"/>
                <a:gd name="T13" fmla="*/ 220 h 921"/>
                <a:gd name="T14" fmla="*/ 248 w 1607"/>
                <a:gd name="T15" fmla="*/ 115 h 921"/>
                <a:gd name="T16" fmla="*/ 248 w 1607"/>
                <a:gd name="T17" fmla="*/ 115 h 921"/>
                <a:gd name="T18" fmla="*/ 131 w 1607"/>
                <a:gd name="T19" fmla="*/ 19 h 921"/>
                <a:gd name="T20" fmla="*/ 131 w 1607"/>
                <a:gd name="T21" fmla="*/ 19 h 921"/>
                <a:gd name="T22" fmla="*/ 106 w 1607"/>
                <a:gd name="T23" fmla="*/ 185 h 921"/>
                <a:gd name="T24" fmla="*/ 106 w 1607"/>
                <a:gd name="T25" fmla="*/ 185 h 921"/>
                <a:gd name="T26" fmla="*/ 112 w 1607"/>
                <a:gd name="T27" fmla="*/ 200 h 921"/>
                <a:gd name="T28" fmla="*/ 112 w 1607"/>
                <a:gd name="T29" fmla="*/ 200 h 921"/>
                <a:gd name="T30" fmla="*/ 95 w 1607"/>
                <a:gd name="T31" fmla="*/ 206 h 921"/>
                <a:gd name="T32" fmla="*/ 95 w 1607"/>
                <a:gd name="T33" fmla="*/ 206 h 921"/>
                <a:gd name="T34" fmla="*/ 16 w 1607"/>
                <a:gd name="T35" fmla="*/ 346 h 921"/>
                <a:gd name="T36" fmla="*/ 16 w 1607"/>
                <a:gd name="T37" fmla="*/ 346 h 921"/>
                <a:gd name="T38" fmla="*/ 154 w 1607"/>
                <a:gd name="T39" fmla="*/ 378 h 921"/>
                <a:gd name="T40" fmla="*/ 154 w 1607"/>
                <a:gd name="T41" fmla="*/ 378 h 921"/>
                <a:gd name="T42" fmla="*/ 221 w 1607"/>
                <a:gd name="T43" fmla="*/ 319 h 921"/>
                <a:gd name="T44" fmla="*/ 1345 w 1607"/>
                <a:gd name="T45" fmla="*/ 703 h 921"/>
                <a:gd name="T46" fmla="*/ 1345 w 1607"/>
                <a:gd name="T47" fmla="*/ 703 h 921"/>
                <a:gd name="T48" fmla="*/ 1355 w 1607"/>
                <a:gd name="T49" fmla="*/ 804 h 921"/>
                <a:gd name="T50" fmla="*/ 1355 w 1607"/>
                <a:gd name="T51" fmla="*/ 804 h 921"/>
                <a:gd name="T52" fmla="*/ 1470 w 1607"/>
                <a:gd name="T53" fmla="*/ 902 h 921"/>
                <a:gd name="T54" fmla="*/ 1470 w 1607"/>
                <a:gd name="T55" fmla="*/ 902 h 921"/>
                <a:gd name="T56" fmla="*/ 1498 w 1607"/>
                <a:gd name="T57" fmla="*/ 737 h 921"/>
                <a:gd name="T58" fmla="*/ 1498 w 1607"/>
                <a:gd name="T59" fmla="*/ 737 h 921"/>
                <a:gd name="T60" fmla="*/ 1493 w 1607"/>
                <a:gd name="T61" fmla="*/ 723 h 921"/>
                <a:gd name="T62" fmla="*/ 1493 w 1607"/>
                <a:gd name="T63" fmla="*/ 723 h 921"/>
                <a:gd name="T64" fmla="*/ 1509 w 1607"/>
                <a:gd name="T65" fmla="*/ 716 h 921"/>
                <a:gd name="T66" fmla="*/ 1509 w 1607"/>
                <a:gd name="T67" fmla="*/ 716 h 921"/>
                <a:gd name="T68" fmla="*/ 1591 w 1607"/>
                <a:gd name="T69" fmla="*/ 579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07" h="921">
                  <a:moveTo>
                    <a:pt x="1591" y="579"/>
                  </a:moveTo>
                  <a:lnTo>
                    <a:pt x="1591" y="579"/>
                  </a:lnTo>
                  <a:cubicBezTo>
                    <a:pt x="1575" y="532"/>
                    <a:pt x="1513" y="516"/>
                    <a:pt x="1452" y="543"/>
                  </a:cubicBezTo>
                  <a:lnTo>
                    <a:pt x="1452" y="543"/>
                  </a:lnTo>
                  <a:cubicBezTo>
                    <a:pt x="1422" y="557"/>
                    <a:pt x="1398" y="580"/>
                    <a:pt x="1383" y="605"/>
                  </a:cubicBezTo>
                  <a:lnTo>
                    <a:pt x="259" y="220"/>
                  </a:lnTo>
                  <a:lnTo>
                    <a:pt x="259" y="220"/>
                  </a:lnTo>
                  <a:cubicBezTo>
                    <a:pt x="264" y="190"/>
                    <a:pt x="261" y="152"/>
                    <a:pt x="248" y="115"/>
                  </a:cubicBezTo>
                  <a:lnTo>
                    <a:pt x="248" y="115"/>
                  </a:lnTo>
                  <a:cubicBezTo>
                    <a:pt x="223" y="43"/>
                    <a:pt x="170" y="0"/>
                    <a:pt x="131" y="19"/>
                  </a:cubicBezTo>
                  <a:lnTo>
                    <a:pt x="131" y="19"/>
                  </a:lnTo>
                  <a:cubicBezTo>
                    <a:pt x="92" y="39"/>
                    <a:pt x="80" y="113"/>
                    <a:pt x="106" y="185"/>
                  </a:cubicBezTo>
                  <a:lnTo>
                    <a:pt x="106" y="185"/>
                  </a:lnTo>
                  <a:cubicBezTo>
                    <a:pt x="107" y="190"/>
                    <a:pt x="109" y="195"/>
                    <a:pt x="112" y="200"/>
                  </a:cubicBezTo>
                  <a:lnTo>
                    <a:pt x="112" y="200"/>
                  </a:lnTo>
                  <a:cubicBezTo>
                    <a:pt x="106" y="201"/>
                    <a:pt x="101" y="204"/>
                    <a:pt x="95" y="206"/>
                  </a:cubicBezTo>
                  <a:lnTo>
                    <a:pt x="95" y="206"/>
                  </a:lnTo>
                  <a:cubicBezTo>
                    <a:pt x="35" y="236"/>
                    <a:pt x="0" y="299"/>
                    <a:pt x="16" y="346"/>
                  </a:cubicBezTo>
                  <a:lnTo>
                    <a:pt x="16" y="346"/>
                  </a:lnTo>
                  <a:cubicBezTo>
                    <a:pt x="33" y="393"/>
                    <a:pt x="95" y="407"/>
                    <a:pt x="154" y="378"/>
                  </a:cubicBezTo>
                  <a:lnTo>
                    <a:pt x="154" y="378"/>
                  </a:lnTo>
                  <a:cubicBezTo>
                    <a:pt x="183" y="363"/>
                    <a:pt x="206" y="342"/>
                    <a:pt x="221" y="319"/>
                  </a:cubicBezTo>
                  <a:lnTo>
                    <a:pt x="1345" y="703"/>
                  </a:lnTo>
                  <a:lnTo>
                    <a:pt x="1345" y="703"/>
                  </a:lnTo>
                  <a:cubicBezTo>
                    <a:pt x="1340" y="732"/>
                    <a:pt x="1343" y="768"/>
                    <a:pt x="1355" y="804"/>
                  </a:cubicBezTo>
                  <a:lnTo>
                    <a:pt x="1355" y="804"/>
                  </a:lnTo>
                  <a:cubicBezTo>
                    <a:pt x="1378" y="877"/>
                    <a:pt x="1430" y="920"/>
                    <a:pt x="1470" y="902"/>
                  </a:cubicBezTo>
                  <a:lnTo>
                    <a:pt x="1470" y="902"/>
                  </a:lnTo>
                  <a:cubicBezTo>
                    <a:pt x="1509" y="884"/>
                    <a:pt x="1522" y="810"/>
                    <a:pt x="1498" y="737"/>
                  </a:cubicBezTo>
                  <a:lnTo>
                    <a:pt x="1498" y="737"/>
                  </a:lnTo>
                  <a:cubicBezTo>
                    <a:pt x="1496" y="732"/>
                    <a:pt x="1495" y="727"/>
                    <a:pt x="1493" y="723"/>
                  </a:cubicBezTo>
                  <a:lnTo>
                    <a:pt x="1493" y="723"/>
                  </a:lnTo>
                  <a:cubicBezTo>
                    <a:pt x="1498" y="720"/>
                    <a:pt x="1504" y="719"/>
                    <a:pt x="1509" y="716"/>
                  </a:cubicBezTo>
                  <a:lnTo>
                    <a:pt x="1509" y="716"/>
                  </a:lnTo>
                  <a:cubicBezTo>
                    <a:pt x="1570" y="688"/>
                    <a:pt x="1606" y="627"/>
                    <a:pt x="1591" y="579"/>
                  </a:cubicBezTo>
                </a:path>
              </a:pathLst>
            </a:custGeom>
            <a:solidFill>
              <a:srgbClr val="FD4E4C">
                <a:alpha val="50000"/>
              </a:srgbClr>
            </a:solidFill>
            <a:ln>
              <a:noFill/>
            </a:ln>
            <a:effectLst/>
          </p:spPr>
          <p:txBody>
            <a:bodyPr wrap="none" anchor="ctr"/>
            <a:lstStyle/>
            <a:p>
              <a:endParaRPr lang="en-US" dirty="0">
                <a:latin typeface="Poppins" pitchFamily="2" charset="77"/>
              </a:endParaRPr>
            </a:p>
          </p:txBody>
        </p:sp>
        <p:sp>
          <p:nvSpPr>
            <p:cNvPr id="78" name="Freeform 164">
              <a:extLst>
                <a:ext uri="{FF2B5EF4-FFF2-40B4-BE49-F238E27FC236}">
                  <a16:creationId xmlns:a16="http://schemas.microsoft.com/office/drawing/2014/main" id="{A9299A2E-CCC2-7040-9C2A-2D1BB4010228}"/>
                </a:ext>
              </a:extLst>
            </p:cNvPr>
            <p:cNvSpPr>
              <a:spLocks noChangeArrowheads="1"/>
            </p:cNvSpPr>
            <p:nvPr/>
          </p:nvSpPr>
          <p:spPr bwMode="auto">
            <a:xfrm>
              <a:off x="11566376" y="8063731"/>
              <a:ext cx="2116826" cy="1049760"/>
            </a:xfrm>
            <a:custGeom>
              <a:avLst/>
              <a:gdLst>
                <a:gd name="T0" fmla="*/ 17 w 1620"/>
                <a:gd name="T1" fmla="*/ 446 h 803"/>
                <a:gd name="T2" fmla="*/ 17 w 1620"/>
                <a:gd name="T3" fmla="*/ 446 h 803"/>
                <a:gd name="T4" fmla="*/ 157 w 1620"/>
                <a:gd name="T5" fmla="*/ 423 h 803"/>
                <a:gd name="T6" fmla="*/ 157 w 1620"/>
                <a:gd name="T7" fmla="*/ 423 h 803"/>
                <a:gd name="T8" fmla="*/ 223 w 1620"/>
                <a:gd name="T9" fmla="*/ 491 h 803"/>
                <a:gd name="T10" fmla="*/ 1364 w 1620"/>
                <a:gd name="T11" fmla="*/ 212 h 803"/>
                <a:gd name="T12" fmla="*/ 1364 w 1620"/>
                <a:gd name="T13" fmla="*/ 212 h 803"/>
                <a:gd name="T14" fmla="*/ 1380 w 1620"/>
                <a:gd name="T15" fmla="*/ 107 h 803"/>
                <a:gd name="T16" fmla="*/ 1380 w 1620"/>
                <a:gd name="T17" fmla="*/ 107 h 803"/>
                <a:gd name="T18" fmla="*/ 1501 w 1620"/>
                <a:gd name="T19" fmla="*/ 23 h 803"/>
                <a:gd name="T20" fmla="*/ 1501 w 1620"/>
                <a:gd name="T21" fmla="*/ 23 h 803"/>
                <a:gd name="T22" fmla="*/ 1518 w 1620"/>
                <a:gd name="T23" fmla="*/ 190 h 803"/>
                <a:gd name="T24" fmla="*/ 1518 w 1620"/>
                <a:gd name="T25" fmla="*/ 190 h 803"/>
                <a:gd name="T26" fmla="*/ 1512 w 1620"/>
                <a:gd name="T27" fmla="*/ 204 h 803"/>
                <a:gd name="T28" fmla="*/ 1512 w 1620"/>
                <a:gd name="T29" fmla="*/ 204 h 803"/>
                <a:gd name="T30" fmla="*/ 1528 w 1620"/>
                <a:gd name="T31" fmla="*/ 213 h 803"/>
                <a:gd name="T32" fmla="*/ 1528 w 1620"/>
                <a:gd name="T33" fmla="*/ 213 h 803"/>
                <a:gd name="T34" fmla="*/ 1600 w 1620"/>
                <a:gd name="T35" fmla="*/ 359 h 803"/>
                <a:gd name="T36" fmla="*/ 1600 w 1620"/>
                <a:gd name="T37" fmla="*/ 359 h 803"/>
                <a:gd name="T38" fmla="*/ 1460 w 1620"/>
                <a:gd name="T39" fmla="*/ 378 h 803"/>
                <a:gd name="T40" fmla="*/ 1460 w 1620"/>
                <a:gd name="T41" fmla="*/ 378 h 803"/>
                <a:gd name="T42" fmla="*/ 1398 w 1620"/>
                <a:gd name="T43" fmla="*/ 313 h 803"/>
                <a:gd name="T44" fmla="*/ 256 w 1620"/>
                <a:gd name="T45" fmla="*/ 592 h 803"/>
                <a:gd name="T46" fmla="*/ 256 w 1620"/>
                <a:gd name="T47" fmla="*/ 592 h 803"/>
                <a:gd name="T48" fmla="*/ 242 w 1620"/>
                <a:gd name="T49" fmla="*/ 692 h 803"/>
                <a:gd name="T50" fmla="*/ 242 w 1620"/>
                <a:gd name="T51" fmla="*/ 692 h 803"/>
                <a:gd name="T52" fmla="*/ 122 w 1620"/>
                <a:gd name="T53" fmla="*/ 780 h 803"/>
                <a:gd name="T54" fmla="*/ 122 w 1620"/>
                <a:gd name="T55" fmla="*/ 780 h 803"/>
                <a:gd name="T56" fmla="*/ 102 w 1620"/>
                <a:gd name="T57" fmla="*/ 612 h 803"/>
                <a:gd name="T58" fmla="*/ 102 w 1620"/>
                <a:gd name="T59" fmla="*/ 612 h 803"/>
                <a:gd name="T60" fmla="*/ 108 w 1620"/>
                <a:gd name="T61" fmla="*/ 598 h 803"/>
                <a:gd name="T62" fmla="*/ 108 w 1620"/>
                <a:gd name="T63" fmla="*/ 598 h 803"/>
                <a:gd name="T64" fmla="*/ 91 w 1620"/>
                <a:gd name="T65" fmla="*/ 590 h 803"/>
                <a:gd name="T66" fmla="*/ 91 w 1620"/>
                <a:gd name="T67" fmla="*/ 590 h 803"/>
                <a:gd name="T68" fmla="*/ 17 w 1620"/>
                <a:gd name="T69" fmla="*/ 446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20" h="803">
                  <a:moveTo>
                    <a:pt x="17" y="446"/>
                  </a:moveTo>
                  <a:lnTo>
                    <a:pt x="17" y="446"/>
                  </a:lnTo>
                  <a:cubicBezTo>
                    <a:pt x="36" y="400"/>
                    <a:pt x="98" y="390"/>
                    <a:pt x="157" y="423"/>
                  </a:cubicBezTo>
                  <a:lnTo>
                    <a:pt x="157" y="423"/>
                  </a:lnTo>
                  <a:cubicBezTo>
                    <a:pt x="186" y="440"/>
                    <a:pt x="209" y="465"/>
                    <a:pt x="223" y="491"/>
                  </a:cubicBezTo>
                  <a:lnTo>
                    <a:pt x="1364" y="212"/>
                  </a:lnTo>
                  <a:lnTo>
                    <a:pt x="1364" y="212"/>
                  </a:lnTo>
                  <a:cubicBezTo>
                    <a:pt x="1360" y="181"/>
                    <a:pt x="1365" y="143"/>
                    <a:pt x="1380" y="107"/>
                  </a:cubicBezTo>
                  <a:lnTo>
                    <a:pt x="1380" y="107"/>
                  </a:lnTo>
                  <a:cubicBezTo>
                    <a:pt x="1409" y="37"/>
                    <a:pt x="1463" y="0"/>
                    <a:pt x="1501" y="23"/>
                  </a:cubicBezTo>
                  <a:lnTo>
                    <a:pt x="1501" y="23"/>
                  </a:lnTo>
                  <a:cubicBezTo>
                    <a:pt x="1540" y="46"/>
                    <a:pt x="1547" y="120"/>
                    <a:pt x="1518" y="190"/>
                  </a:cubicBezTo>
                  <a:lnTo>
                    <a:pt x="1518" y="190"/>
                  </a:lnTo>
                  <a:cubicBezTo>
                    <a:pt x="1516" y="195"/>
                    <a:pt x="1515" y="200"/>
                    <a:pt x="1512" y="204"/>
                  </a:cubicBezTo>
                  <a:lnTo>
                    <a:pt x="1512" y="204"/>
                  </a:lnTo>
                  <a:cubicBezTo>
                    <a:pt x="1518" y="207"/>
                    <a:pt x="1523" y="210"/>
                    <a:pt x="1528" y="213"/>
                  </a:cubicBezTo>
                  <a:lnTo>
                    <a:pt x="1528" y="213"/>
                  </a:lnTo>
                  <a:cubicBezTo>
                    <a:pt x="1587" y="248"/>
                    <a:pt x="1619" y="313"/>
                    <a:pt x="1600" y="359"/>
                  </a:cubicBezTo>
                  <a:lnTo>
                    <a:pt x="1600" y="359"/>
                  </a:lnTo>
                  <a:cubicBezTo>
                    <a:pt x="1580" y="404"/>
                    <a:pt x="1518" y="413"/>
                    <a:pt x="1460" y="378"/>
                  </a:cubicBezTo>
                  <a:lnTo>
                    <a:pt x="1460" y="378"/>
                  </a:lnTo>
                  <a:cubicBezTo>
                    <a:pt x="1433" y="361"/>
                    <a:pt x="1411" y="338"/>
                    <a:pt x="1398" y="313"/>
                  </a:cubicBezTo>
                  <a:lnTo>
                    <a:pt x="256" y="592"/>
                  </a:lnTo>
                  <a:lnTo>
                    <a:pt x="256" y="592"/>
                  </a:lnTo>
                  <a:cubicBezTo>
                    <a:pt x="260" y="622"/>
                    <a:pt x="255" y="658"/>
                    <a:pt x="242" y="692"/>
                  </a:cubicBezTo>
                  <a:lnTo>
                    <a:pt x="242" y="692"/>
                  </a:lnTo>
                  <a:cubicBezTo>
                    <a:pt x="214" y="763"/>
                    <a:pt x="160" y="802"/>
                    <a:pt x="122" y="780"/>
                  </a:cubicBezTo>
                  <a:lnTo>
                    <a:pt x="122" y="780"/>
                  </a:lnTo>
                  <a:cubicBezTo>
                    <a:pt x="83" y="758"/>
                    <a:pt x="74" y="682"/>
                    <a:pt x="102" y="612"/>
                  </a:cubicBezTo>
                  <a:lnTo>
                    <a:pt x="102" y="612"/>
                  </a:lnTo>
                  <a:cubicBezTo>
                    <a:pt x="104" y="607"/>
                    <a:pt x="106" y="603"/>
                    <a:pt x="108" y="598"/>
                  </a:cubicBezTo>
                  <a:lnTo>
                    <a:pt x="108" y="598"/>
                  </a:lnTo>
                  <a:cubicBezTo>
                    <a:pt x="102" y="596"/>
                    <a:pt x="97" y="593"/>
                    <a:pt x="91" y="590"/>
                  </a:cubicBezTo>
                  <a:lnTo>
                    <a:pt x="91" y="590"/>
                  </a:lnTo>
                  <a:cubicBezTo>
                    <a:pt x="33" y="556"/>
                    <a:pt x="0" y="492"/>
                    <a:pt x="17" y="446"/>
                  </a:cubicBezTo>
                </a:path>
              </a:pathLst>
            </a:custGeom>
            <a:solidFill>
              <a:srgbClr val="FD4E4C">
                <a:alpha val="50000"/>
              </a:srgbClr>
            </a:solidFill>
            <a:ln>
              <a:noFill/>
            </a:ln>
            <a:effectLst/>
          </p:spPr>
          <p:txBody>
            <a:bodyPr wrap="none" anchor="ctr"/>
            <a:lstStyle/>
            <a:p>
              <a:endParaRPr lang="en-US" dirty="0">
                <a:latin typeface="Poppins" pitchFamily="2" charset="77"/>
              </a:endParaRPr>
            </a:p>
          </p:txBody>
        </p:sp>
        <p:sp>
          <p:nvSpPr>
            <p:cNvPr id="79" name="Freeform 165">
              <a:extLst>
                <a:ext uri="{FF2B5EF4-FFF2-40B4-BE49-F238E27FC236}">
                  <a16:creationId xmlns:a16="http://schemas.microsoft.com/office/drawing/2014/main" id="{09AE7621-F568-3B47-B96F-1EB9F4C09217}"/>
                </a:ext>
              </a:extLst>
            </p:cNvPr>
            <p:cNvSpPr>
              <a:spLocks noChangeArrowheads="1"/>
            </p:cNvSpPr>
            <p:nvPr/>
          </p:nvSpPr>
          <p:spPr bwMode="auto">
            <a:xfrm>
              <a:off x="12552687" y="6656357"/>
              <a:ext cx="63444" cy="184573"/>
            </a:xfrm>
            <a:custGeom>
              <a:avLst/>
              <a:gdLst>
                <a:gd name="T0" fmla="*/ 21 w 49"/>
                <a:gd name="T1" fmla="*/ 69 h 139"/>
                <a:gd name="T2" fmla="*/ 21 w 49"/>
                <a:gd name="T3" fmla="*/ 69 h 139"/>
                <a:gd name="T4" fmla="*/ 48 w 49"/>
                <a:gd name="T5" fmla="*/ 2 h 139"/>
                <a:gd name="T6" fmla="*/ 48 w 49"/>
                <a:gd name="T7" fmla="*/ 2 h 139"/>
                <a:gd name="T8" fmla="*/ 38 w 49"/>
                <a:gd name="T9" fmla="*/ 0 h 139"/>
                <a:gd name="T10" fmla="*/ 38 w 49"/>
                <a:gd name="T11" fmla="*/ 0 h 139"/>
                <a:gd name="T12" fmla="*/ 0 w 49"/>
                <a:gd name="T13" fmla="*/ 69 h 139"/>
                <a:gd name="T14" fmla="*/ 0 w 49"/>
                <a:gd name="T15" fmla="*/ 69 h 139"/>
                <a:gd name="T16" fmla="*/ 38 w 49"/>
                <a:gd name="T17" fmla="*/ 138 h 139"/>
                <a:gd name="T18" fmla="*/ 38 w 49"/>
                <a:gd name="T19" fmla="*/ 138 h 139"/>
                <a:gd name="T20" fmla="*/ 48 w 49"/>
                <a:gd name="T21" fmla="*/ 135 h 139"/>
                <a:gd name="T22" fmla="*/ 48 w 49"/>
                <a:gd name="T23" fmla="*/ 135 h 139"/>
                <a:gd name="T24" fmla="*/ 21 w 49"/>
                <a:gd name="T25" fmla="*/ 6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139">
                  <a:moveTo>
                    <a:pt x="21" y="69"/>
                  </a:moveTo>
                  <a:lnTo>
                    <a:pt x="21" y="69"/>
                  </a:lnTo>
                  <a:cubicBezTo>
                    <a:pt x="21" y="37"/>
                    <a:pt x="32" y="11"/>
                    <a:pt x="48" y="2"/>
                  </a:cubicBezTo>
                  <a:lnTo>
                    <a:pt x="48" y="2"/>
                  </a:lnTo>
                  <a:cubicBezTo>
                    <a:pt x="45" y="0"/>
                    <a:pt x="41" y="0"/>
                    <a:pt x="38" y="0"/>
                  </a:cubicBezTo>
                  <a:lnTo>
                    <a:pt x="38" y="0"/>
                  </a:lnTo>
                  <a:cubicBezTo>
                    <a:pt x="17" y="0"/>
                    <a:pt x="0" y="31"/>
                    <a:pt x="0" y="69"/>
                  </a:cubicBezTo>
                  <a:lnTo>
                    <a:pt x="0" y="69"/>
                  </a:lnTo>
                  <a:cubicBezTo>
                    <a:pt x="0" y="108"/>
                    <a:pt x="17" y="138"/>
                    <a:pt x="38" y="138"/>
                  </a:cubicBezTo>
                  <a:lnTo>
                    <a:pt x="38" y="138"/>
                  </a:lnTo>
                  <a:cubicBezTo>
                    <a:pt x="41" y="138"/>
                    <a:pt x="45" y="137"/>
                    <a:pt x="48" y="135"/>
                  </a:cubicBezTo>
                  <a:lnTo>
                    <a:pt x="48" y="135"/>
                  </a:lnTo>
                  <a:cubicBezTo>
                    <a:pt x="32" y="127"/>
                    <a:pt x="21" y="101"/>
                    <a:pt x="21" y="69"/>
                  </a:cubicBezTo>
                </a:path>
              </a:pathLst>
            </a:custGeom>
            <a:solidFill>
              <a:srgbClr val="443F9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0" name="Freeform 166">
              <a:extLst>
                <a:ext uri="{FF2B5EF4-FFF2-40B4-BE49-F238E27FC236}">
                  <a16:creationId xmlns:a16="http://schemas.microsoft.com/office/drawing/2014/main" id="{CCB6F9A3-82CC-3240-A584-27303BC781F1}"/>
                </a:ext>
              </a:extLst>
            </p:cNvPr>
            <p:cNvSpPr>
              <a:spLocks noChangeArrowheads="1"/>
            </p:cNvSpPr>
            <p:nvPr/>
          </p:nvSpPr>
          <p:spPr bwMode="auto">
            <a:xfrm>
              <a:off x="12581525" y="6656360"/>
              <a:ext cx="69214" cy="173038"/>
            </a:xfrm>
            <a:custGeom>
              <a:avLst/>
              <a:gdLst>
                <a:gd name="T0" fmla="*/ 54 w 55"/>
                <a:gd name="T1" fmla="*/ 67 h 134"/>
                <a:gd name="T2" fmla="*/ 54 w 55"/>
                <a:gd name="T3" fmla="*/ 67 h 134"/>
                <a:gd name="T4" fmla="*/ 27 w 55"/>
                <a:gd name="T5" fmla="*/ 0 h 134"/>
                <a:gd name="T6" fmla="*/ 27 w 55"/>
                <a:gd name="T7" fmla="*/ 0 h 134"/>
                <a:gd name="T8" fmla="*/ 0 w 55"/>
                <a:gd name="T9" fmla="*/ 67 h 134"/>
                <a:gd name="T10" fmla="*/ 0 w 55"/>
                <a:gd name="T11" fmla="*/ 67 h 134"/>
                <a:gd name="T12" fmla="*/ 27 w 55"/>
                <a:gd name="T13" fmla="*/ 133 h 134"/>
                <a:gd name="T14" fmla="*/ 27 w 55"/>
                <a:gd name="T15" fmla="*/ 133 h 134"/>
                <a:gd name="T16" fmla="*/ 54 w 55"/>
                <a:gd name="T17" fmla="*/ 6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134">
                  <a:moveTo>
                    <a:pt x="54" y="67"/>
                  </a:moveTo>
                  <a:lnTo>
                    <a:pt x="54" y="67"/>
                  </a:lnTo>
                  <a:cubicBezTo>
                    <a:pt x="54" y="35"/>
                    <a:pt x="43" y="9"/>
                    <a:pt x="27" y="0"/>
                  </a:cubicBezTo>
                  <a:lnTo>
                    <a:pt x="27" y="0"/>
                  </a:lnTo>
                  <a:cubicBezTo>
                    <a:pt x="11" y="9"/>
                    <a:pt x="0" y="35"/>
                    <a:pt x="0" y="67"/>
                  </a:cubicBezTo>
                  <a:lnTo>
                    <a:pt x="0" y="67"/>
                  </a:lnTo>
                  <a:cubicBezTo>
                    <a:pt x="0" y="99"/>
                    <a:pt x="11" y="125"/>
                    <a:pt x="27" y="133"/>
                  </a:cubicBezTo>
                  <a:lnTo>
                    <a:pt x="27" y="133"/>
                  </a:lnTo>
                  <a:cubicBezTo>
                    <a:pt x="43" y="125"/>
                    <a:pt x="54" y="99"/>
                    <a:pt x="54" y="67"/>
                  </a:cubicBezTo>
                </a:path>
              </a:pathLst>
            </a:custGeom>
            <a:solidFill>
              <a:srgbClr val="41B9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1" name="Freeform 167">
              <a:extLst>
                <a:ext uri="{FF2B5EF4-FFF2-40B4-BE49-F238E27FC236}">
                  <a16:creationId xmlns:a16="http://schemas.microsoft.com/office/drawing/2014/main" id="{4BBEE9FD-8702-4B49-9884-77CA7E3CB50C}"/>
                </a:ext>
              </a:extLst>
            </p:cNvPr>
            <p:cNvSpPr>
              <a:spLocks noChangeArrowheads="1"/>
            </p:cNvSpPr>
            <p:nvPr/>
          </p:nvSpPr>
          <p:spPr bwMode="auto">
            <a:xfrm>
              <a:off x="12287363" y="5497005"/>
              <a:ext cx="438362" cy="1268941"/>
            </a:xfrm>
            <a:custGeom>
              <a:avLst/>
              <a:gdLst>
                <a:gd name="T0" fmla="*/ 218 w 335"/>
                <a:gd name="T1" fmla="*/ 74 h 970"/>
                <a:gd name="T2" fmla="*/ 218 w 335"/>
                <a:gd name="T3" fmla="*/ 74 h 970"/>
                <a:gd name="T4" fmla="*/ 260 w 335"/>
                <a:gd name="T5" fmla="*/ 32 h 970"/>
                <a:gd name="T6" fmla="*/ 260 w 335"/>
                <a:gd name="T7" fmla="*/ 32 h 970"/>
                <a:gd name="T8" fmla="*/ 302 w 335"/>
                <a:gd name="T9" fmla="*/ 74 h 970"/>
                <a:gd name="T10" fmla="*/ 302 w 335"/>
                <a:gd name="T11" fmla="*/ 74 h 970"/>
                <a:gd name="T12" fmla="*/ 260 w 335"/>
                <a:gd name="T13" fmla="*/ 116 h 970"/>
                <a:gd name="T14" fmla="*/ 260 w 335"/>
                <a:gd name="T15" fmla="*/ 116 h 970"/>
                <a:gd name="T16" fmla="*/ 218 w 335"/>
                <a:gd name="T17" fmla="*/ 74 h 970"/>
                <a:gd name="T18" fmla="*/ 260 w 335"/>
                <a:gd name="T19" fmla="*/ 148 h 970"/>
                <a:gd name="T20" fmla="*/ 260 w 335"/>
                <a:gd name="T21" fmla="*/ 148 h 970"/>
                <a:gd name="T22" fmla="*/ 334 w 335"/>
                <a:gd name="T23" fmla="*/ 74 h 970"/>
                <a:gd name="T24" fmla="*/ 334 w 335"/>
                <a:gd name="T25" fmla="*/ 74 h 970"/>
                <a:gd name="T26" fmla="*/ 260 w 335"/>
                <a:gd name="T27" fmla="*/ 0 h 970"/>
                <a:gd name="T28" fmla="*/ 260 w 335"/>
                <a:gd name="T29" fmla="*/ 0 h 970"/>
                <a:gd name="T30" fmla="*/ 186 w 335"/>
                <a:gd name="T31" fmla="*/ 74 h 970"/>
                <a:gd name="T32" fmla="*/ 186 w 335"/>
                <a:gd name="T33" fmla="*/ 74 h 970"/>
                <a:gd name="T34" fmla="*/ 217 w 335"/>
                <a:gd name="T35" fmla="*/ 134 h 970"/>
                <a:gd name="T36" fmla="*/ 217 w 335"/>
                <a:gd name="T37" fmla="*/ 134 h 970"/>
                <a:gd name="T38" fmla="*/ 104 w 335"/>
                <a:gd name="T39" fmla="*/ 379 h 970"/>
                <a:gd name="T40" fmla="*/ 104 w 335"/>
                <a:gd name="T41" fmla="*/ 379 h 970"/>
                <a:gd name="T42" fmla="*/ 68 w 335"/>
                <a:gd name="T43" fmla="*/ 832 h 970"/>
                <a:gd name="T44" fmla="*/ 68 w 335"/>
                <a:gd name="T45" fmla="*/ 832 h 970"/>
                <a:gd name="T46" fmla="*/ 280 w 335"/>
                <a:gd name="T47" fmla="*/ 969 h 970"/>
                <a:gd name="T48" fmla="*/ 280 w 335"/>
                <a:gd name="T49" fmla="*/ 969 h 970"/>
                <a:gd name="T50" fmla="*/ 280 w 335"/>
                <a:gd name="T51" fmla="*/ 953 h 970"/>
                <a:gd name="T52" fmla="*/ 280 w 335"/>
                <a:gd name="T53" fmla="*/ 953 h 970"/>
                <a:gd name="T54" fmla="*/ 280 w 335"/>
                <a:gd name="T55" fmla="*/ 937 h 970"/>
                <a:gd name="T56" fmla="*/ 280 w 335"/>
                <a:gd name="T57" fmla="*/ 937 h 970"/>
                <a:gd name="T58" fmla="*/ 97 w 335"/>
                <a:gd name="T59" fmla="*/ 817 h 970"/>
                <a:gd name="T60" fmla="*/ 97 w 335"/>
                <a:gd name="T61" fmla="*/ 817 h 970"/>
                <a:gd name="T62" fmla="*/ 247 w 335"/>
                <a:gd name="T63" fmla="*/ 147 h 970"/>
                <a:gd name="T64" fmla="*/ 247 w 335"/>
                <a:gd name="T65" fmla="*/ 147 h 970"/>
                <a:gd name="T66" fmla="*/ 260 w 335"/>
                <a:gd name="T67" fmla="*/ 148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5" h="970">
                  <a:moveTo>
                    <a:pt x="218" y="74"/>
                  </a:moveTo>
                  <a:lnTo>
                    <a:pt x="218" y="74"/>
                  </a:lnTo>
                  <a:cubicBezTo>
                    <a:pt x="218" y="51"/>
                    <a:pt x="237" y="32"/>
                    <a:pt x="260" y="32"/>
                  </a:cubicBezTo>
                  <a:lnTo>
                    <a:pt x="260" y="32"/>
                  </a:lnTo>
                  <a:cubicBezTo>
                    <a:pt x="283" y="32"/>
                    <a:pt x="302" y="51"/>
                    <a:pt x="302" y="74"/>
                  </a:cubicBezTo>
                  <a:lnTo>
                    <a:pt x="302" y="74"/>
                  </a:lnTo>
                  <a:cubicBezTo>
                    <a:pt x="302" y="97"/>
                    <a:pt x="283" y="116"/>
                    <a:pt x="260" y="116"/>
                  </a:cubicBezTo>
                  <a:lnTo>
                    <a:pt x="260" y="116"/>
                  </a:lnTo>
                  <a:cubicBezTo>
                    <a:pt x="237" y="116"/>
                    <a:pt x="218" y="97"/>
                    <a:pt x="218" y="74"/>
                  </a:cubicBezTo>
                  <a:close/>
                  <a:moveTo>
                    <a:pt x="260" y="148"/>
                  </a:moveTo>
                  <a:lnTo>
                    <a:pt x="260" y="148"/>
                  </a:lnTo>
                  <a:cubicBezTo>
                    <a:pt x="301" y="148"/>
                    <a:pt x="334" y="115"/>
                    <a:pt x="334" y="74"/>
                  </a:cubicBezTo>
                  <a:lnTo>
                    <a:pt x="334" y="74"/>
                  </a:lnTo>
                  <a:cubicBezTo>
                    <a:pt x="334" y="33"/>
                    <a:pt x="301" y="0"/>
                    <a:pt x="260" y="0"/>
                  </a:cubicBezTo>
                  <a:lnTo>
                    <a:pt x="260" y="0"/>
                  </a:lnTo>
                  <a:cubicBezTo>
                    <a:pt x="219" y="0"/>
                    <a:pt x="186" y="33"/>
                    <a:pt x="186" y="74"/>
                  </a:cubicBezTo>
                  <a:lnTo>
                    <a:pt x="186" y="74"/>
                  </a:lnTo>
                  <a:cubicBezTo>
                    <a:pt x="186" y="99"/>
                    <a:pt x="198" y="121"/>
                    <a:pt x="217" y="134"/>
                  </a:cubicBezTo>
                  <a:lnTo>
                    <a:pt x="217" y="134"/>
                  </a:lnTo>
                  <a:cubicBezTo>
                    <a:pt x="194" y="175"/>
                    <a:pt x="146" y="269"/>
                    <a:pt x="104" y="379"/>
                  </a:cubicBezTo>
                  <a:lnTo>
                    <a:pt x="104" y="379"/>
                  </a:lnTo>
                  <a:cubicBezTo>
                    <a:pt x="31" y="577"/>
                    <a:pt x="18" y="729"/>
                    <a:pt x="68" y="832"/>
                  </a:cubicBezTo>
                  <a:lnTo>
                    <a:pt x="68" y="832"/>
                  </a:lnTo>
                  <a:cubicBezTo>
                    <a:pt x="104" y="907"/>
                    <a:pt x="178" y="953"/>
                    <a:pt x="280" y="969"/>
                  </a:cubicBezTo>
                  <a:lnTo>
                    <a:pt x="280" y="969"/>
                  </a:lnTo>
                  <a:cubicBezTo>
                    <a:pt x="280" y="964"/>
                    <a:pt x="280" y="959"/>
                    <a:pt x="280" y="953"/>
                  </a:cubicBezTo>
                  <a:lnTo>
                    <a:pt x="280" y="953"/>
                  </a:lnTo>
                  <a:cubicBezTo>
                    <a:pt x="280" y="947"/>
                    <a:pt x="280" y="942"/>
                    <a:pt x="280" y="937"/>
                  </a:cubicBezTo>
                  <a:lnTo>
                    <a:pt x="280" y="937"/>
                  </a:lnTo>
                  <a:cubicBezTo>
                    <a:pt x="189" y="923"/>
                    <a:pt x="128" y="883"/>
                    <a:pt x="97" y="817"/>
                  </a:cubicBezTo>
                  <a:lnTo>
                    <a:pt x="97" y="817"/>
                  </a:lnTo>
                  <a:cubicBezTo>
                    <a:pt x="0" y="618"/>
                    <a:pt x="199" y="234"/>
                    <a:pt x="247" y="147"/>
                  </a:cubicBezTo>
                  <a:lnTo>
                    <a:pt x="247" y="147"/>
                  </a:lnTo>
                  <a:cubicBezTo>
                    <a:pt x="251" y="148"/>
                    <a:pt x="256" y="148"/>
                    <a:pt x="260" y="148"/>
                  </a:cubicBezTo>
                  <a:close/>
                </a:path>
              </a:pathLst>
            </a:custGeom>
            <a:solidFill>
              <a:srgbClr val="3E64F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2" name="Freeform 168">
              <a:extLst>
                <a:ext uri="{FF2B5EF4-FFF2-40B4-BE49-F238E27FC236}">
                  <a16:creationId xmlns:a16="http://schemas.microsoft.com/office/drawing/2014/main" id="{ABD7A83C-9E65-1B47-8A3B-CBE288274AD8}"/>
                </a:ext>
              </a:extLst>
            </p:cNvPr>
            <p:cNvSpPr>
              <a:spLocks noChangeArrowheads="1"/>
            </p:cNvSpPr>
            <p:nvPr/>
          </p:nvSpPr>
          <p:spPr bwMode="auto">
            <a:xfrm>
              <a:off x="12581525" y="4943289"/>
              <a:ext cx="2007234" cy="709455"/>
            </a:xfrm>
            <a:custGeom>
              <a:avLst/>
              <a:gdLst>
                <a:gd name="T0" fmla="*/ 1509 w 1536"/>
                <a:gd name="T1" fmla="*/ 508 h 541"/>
                <a:gd name="T2" fmla="*/ 851 w 1536"/>
                <a:gd name="T3" fmla="*/ 32 h 541"/>
                <a:gd name="T4" fmla="*/ 231 w 1536"/>
                <a:gd name="T5" fmla="*/ 223 h 541"/>
                <a:gd name="T6" fmla="*/ 53 w 1536"/>
                <a:gd name="T7" fmla="*/ 452 h 541"/>
                <a:gd name="T8" fmla="*/ 46 w 1536"/>
                <a:gd name="T9" fmla="*/ 422 h 541"/>
                <a:gd name="T10" fmla="*/ 30 w 1536"/>
                <a:gd name="T11" fmla="*/ 447 h 541"/>
                <a:gd name="T12" fmla="*/ 13 w 1536"/>
                <a:gd name="T13" fmla="*/ 423 h 541"/>
                <a:gd name="T14" fmla="*/ 8 w 1536"/>
                <a:gd name="T15" fmla="*/ 429 h 541"/>
                <a:gd name="T16" fmla="*/ 1 w 1536"/>
                <a:gd name="T17" fmla="*/ 467 h 541"/>
                <a:gd name="T18" fmla="*/ 1 w 1536"/>
                <a:gd name="T19" fmla="*/ 473 h 541"/>
                <a:gd name="T20" fmla="*/ 7 w 1536"/>
                <a:gd name="T21" fmla="*/ 473 h 541"/>
                <a:gd name="T22" fmla="*/ 16 w 1536"/>
                <a:gd name="T23" fmla="*/ 433 h 541"/>
                <a:gd name="T24" fmla="*/ 26 w 1536"/>
                <a:gd name="T25" fmla="*/ 460 h 541"/>
                <a:gd name="T26" fmla="*/ 30 w 1536"/>
                <a:gd name="T27" fmla="*/ 464 h 541"/>
                <a:gd name="T28" fmla="*/ 38 w 1536"/>
                <a:gd name="T29" fmla="*/ 451 h 541"/>
                <a:gd name="T30" fmla="*/ 44 w 1536"/>
                <a:gd name="T31" fmla="*/ 432 h 541"/>
                <a:gd name="T32" fmla="*/ 44 w 1536"/>
                <a:gd name="T33" fmla="*/ 452 h 541"/>
                <a:gd name="T34" fmla="*/ 47 w 1536"/>
                <a:gd name="T35" fmla="*/ 471 h 541"/>
                <a:gd name="T36" fmla="*/ 68 w 1536"/>
                <a:gd name="T37" fmla="*/ 464 h 541"/>
                <a:gd name="T38" fmla="*/ 83 w 1536"/>
                <a:gd name="T39" fmla="*/ 456 h 541"/>
                <a:gd name="T40" fmla="*/ 78 w 1536"/>
                <a:gd name="T41" fmla="*/ 464 h 541"/>
                <a:gd name="T42" fmla="*/ 66 w 1536"/>
                <a:gd name="T43" fmla="*/ 488 h 541"/>
                <a:gd name="T44" fmla="*/ 70 w 1536"/>
                <a:gd name="T45" fmla="*/ 495 h 541"/>
                <a:gd name="T46" fmla="*/ 82 w 1536"/>
                <a:gd name="T47" fmla="*/ 499 h 541"/>
                <a:gd name="T48" fmla="*/ 107 w 1536"/>
                <a:gd name="T49" fmla="*/ 494 h 541"/>
                <a:gd name="T50" fmla="*/ 111 w 1536"/>
                <a:gd name="T51" fmla="*/ 489 h 541"/>
                <a:gd name="T52" fmla="*/ 105 w 1536"/>
                <a:gd name="T53" fmla="*/ 486 h 541"/>
                <a:gd name="T54" fmla="*/ 75 w 1536"/>
                <a:gd name="T55" fmla="*/ 489 h 541"/>
                <a:gd name="T56" fmla="*/ 75 w 1536"/>
                <a:gd name="T57" fmla="*/ 488 h 541"/>
                <a:gd name="T58" fmla="*/ 85 w 1536"/>
                <a:gd name="T59" fmla="*/ 469 h 541"/>
                <a:gd name="T60" fmla="*/ 92 w 1536"/>
                <a:gd name="T61" fmla="*/ 448 h 541"/>
                <a:gd name="T62" fmla="*/ 65 w 1536"/>
                <a:gd name="T63" fmla="*/ 456 h 541"/>
                <a:gd name="T64" fmla="*/ 57 w 1536"/>
                <a:gd name="T65" fmla="*/ 461 h 541"/>
                <a:gd name="T66" fmla="*/ 237 w 1536"/>
                <a:gd name="T67" fmla="*/ 230 h 541"/>
                <a:gd name="T68" fmla="*/ 849 w 1536"/>
                <a:gd name="T69" fmla="*/ 40 h 541"/>
                <a:gd name="T70" fmla="*/ 1503 w 1536"/>
                <a:gd name="T71" fmla="*/ 513 h 541"/>
                <a:gd name="T72" fmla="*/ 1535 w 1536"/>
                <a:gd name="T73" fmla="*/ 539 h 541"/>
                <a:gd name="T74" fmla="*/ 1509 w 1536"/>
                <a:gd name="T75" fmla="*/ 50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6" h="541">
                  <a:moveTo>
                    <a:pt x="1509" y="508"/>
                  </a:moveTo>
                  <a:lnTo>
                    <a:pt x="1509" y="508"/>
                  </a:lnTo>
                  <a:cubicBezTo>
                    <a:pt x="1333" y="289"/>
                    <a:pt x="1150" y="64"/>
                    <a:pt x="851" y="32"/>
                  </a:cubicBezTo>
                  <a:lnTo>
                    <a:pt x="851" y="32"/>
                  </a:lnTo>
                  <a:cubicBezTo>
                    <a:pt x="551" y="0"/>
                    <a:pt x="348" y="118"/>
                    <a:pt x="231" y="223"/>
                  </a:cubicBezTo>
                  <a:lnTo>
                    <a:pt x="231" y="223"/>
                  </a:lnTo>
                  <a:cubicBezTo>
                    <a:pt x="126" y="318"/>
                    <a:pt x="69" y="419"/>
                    <a:pt x="53" y="452"/>
                  </a:cubicBezTo>
                  <a:lnTo>
                    <a:pt x="53" y="452"/>
                  </a:lnTo>
                  <a:cubicBezTo>
                    <a:pt x="53" y="437"/>
                    <a:pt x="53" y="423"/>
                    <a:pt x="46" y="422"/>
                  </a:cubicBezTo>
                  <a:lnTo>
                    <a:pt x="46" y="422"/>
                  </a:lnTo>
                  <a:cubicBezTo>
                    <a:pt x="39" y="421"/>
                    <a:pt x="35" y="431"/>
                    <a:pt x="30" y="447"/>
                  </a:cubicBezTo>
                  <a:lnTo>
                    <a:pt x="30" y="447"/>
                  </a:lnTo>
                  <a:cubicBezTo>
                    <a:pt x="27" y="434"/>
                    <a:pt x="20" y="422"/>
                    <a:pt x="13" y="423"/>
                  </a:cubicBezTo>
                  <a:lnTo>
                    <a:pt x="13" y="423"/>
                  </a:lnTo>
                  <a:cubicBezTo>
                    <a:pt x="11" y="423"/>
                    <a:pt x="8" y="425"/>
                    <a:pt x="8" y="429"/>
                  </a:cubicBezTo>
                  <a:lnTo>
                    <a:pt x="8" y="429"/>
                  </a:lnTo>
                  <a:cubicBezTo>
                    <a:pt x="5" y="460"/>
                    <a:pt x="2" y="467"/>
                    <a:pt x="1" y="467"/>
                  </a:cubicBezTo>
                  <a:lnTo>
                    <a:pt x="1" y="467"/>
                  </a:lnTo>
                  <a:cubicBezTo>
                    <a:pt x="0" y="469"/>
                    <a:pt x="0" y="471"/>
                    <a:pt x="1" y="473"/>
                  </a:cubicBezTo>
                  <a:lnTo>
                    <a:pt x="1" y="473"/>
                  </a:lnTo>
                  <a:cubicBezTo>
                    <a:pt x="2" y="474"/>
                    <a:pt x="5" y="475"/>
                    <a:pt x="7" y="473"/>
                  </a:cubicBezTo>
                  <a:lnTo>
                    <a:pt x="7" y="473"/>
                  </a:lnTo>
                  <a:cubicBezTo>
                    <a:pt x="10" y="470"/>
                    <a:pt x="14" y="456"/>
                    <a:pt x="16" y="433"/>
                  </a:cubicBezTo>
                  <a:lnTo>
                    <a:pt x="16" y="433"/>
                  </a:lnTo>
                  <a:cubicBezTo>
                    <a:pt x="18" y="437"/>
                    <a:pt x="23" y="445"/>
                    <a:pt x="26" y="460"/>
                  </a:cubicBezTo>
                  <a:lnTo>
                    <a:pt x="26" y="460"/>
                  </a:lnTo>
                  <a:cubicBezTo>
                    <a:pt x="26" y="462"/>
                    <a:pt x="28" y="464"/>
                    <a:pt x="30" y="464"/>
                  </a:cubicBezTo>
                  <a:lnTo>
                    <a:pt x="30" y="464"/>
                  </a:lnTo>
                  <a:cubicBezTo>
                    <a:pt x="34" y="464"/>
                    <a:pt x="35" y="461"/>
                    <a:pt x="38" y="451"/>
                  </a:cubicBezTo>
                  <a:lnTo>
                    <a:pt x="38" y="451"/>
                  </a:lnTo>
                  <a:cubicBezTo>
                    <a:pt x="39" y="446"/>
                    <a:pt x="42" y="437"/>
                    <a:pt x="44" y="432"/>
                  </a:cubicBezTo>
                  <a:lnTo>
                    <a:pt x="44" y="432"/>
                  </a:lnTo>
                  <a:cubicBezTo>
                    <a:pt x="45" y="437"/>
                    <a:pt x="44" y="447"/>
                    <a:pt x="44" y="452"/>
                  </a:cubicBezTo>
                  <a:lnTo>
                    <a:pt x="44" y="452"/>
                  </a:lnTo>
                  <a:cubicBezTo>
                    <a:pt x="44" y="465"/>
                    <a:pt x="44" y="469"/>
                    <a:pt x="47" y="471"/>
                  </a:cubicBezTo>
                  <a:lnTo>
                    <a:pt x="47" y="471"/>
                  </a:lnTo>
                  <a:cubicBezTo>
                    <a:pt x="50" y="473"/>
                    <a:pt x="55" y="471"/>
                    <a:pt x="68" y="464"/>
                  </a:cubicBezTo>
                  <a:lnTo>
                    <a:pt x="68" y="464"/>
                  </a:lnTo>
                  <a:cubicBezTo>
                    <a:pt x="73" y="461"/>
                    <a:pt x="79" y="458"/>
                    <a:pt x="83" y="456"/>
                  </a:cubicBezTo>
                  <a:lnTo>
                    <a:pt x="83" y="456"/>
                  </a:lnTo>
                  <a:cubicBezTo>
                    <a:pt x="82" y="459"/>
                    <a:pt x="80" y="462"/>
                    <a:pt x="78" y="464"/>
                  </a:cubicBezTo>
                  <a:lnTo>
                    <a:pt x="78" y="464"/>
                  </a:lnTo>
                  <a:cubicBezTo>
                    <a:pt x="73" y="472"/>
                    <a:pt x="66" y="481"/>
                    <a:pt x="66" y="488"/>
                  </a:cubicBezTo>
                  <a:lnTo>
                    <a:pt x="66" y="488"/>
                  </a:lnTo>
                  <a:cubicBezTo>
                    <a:pt x="66" y="491"/>
                    <a:pt x="67" y="494"/>
                    <a:pt x="70" y="495"/>
                  </a:cubicBezTo>
                  <a:lnTo>
                    <a:pt x="70" y="495"/>
                  </a:lnTo>
                  <a:cubicBezTo>
                    <a:pt x="73" y="498"/>
                    <a:pt x="77" y="499"/>
                    <a:pt x="82" y="499"/>
                  </a:cubicBezTo>
                  <a:lnTo>
                    <a:pt x="82" y="499"/>
                  </a:lnTo>
                  <a:cubicBezTo>
                    <a:pt x="92" y="499"/>
                    <a:pt x="104" y="495"/>
                    <a:pt x="107" y="494"/>
                  </a:cubicBezTo>
                  <a:lnTo>
                    <a:pt x="107" y="494"/>
                  </a:lnTo>
                  <a:cubicBezTo>
                    <a:pt x="110" y="494"/>
                    <a:pt x="111" y="491"/>
                    <a:pt x="111" y="489"/>
                  </a:cubicBezTo>
                  <a:lnTo>
                    <a:pt x="111" y="489"/>
                  </a:lnTo>
                  <a:cubicBezTo>
                    <a:pt x="110" y="487"/>
                    <a:pt x="107" y="486"/>
                    <a:pt x="105" y="486"/>
                  </a:cubicBezTo>
                  <a:lnTo>
                    <a:pt x="105" y="486"/>
                  </a:lnTo>
                  <a:cubicBezTo>
                    <a:pt x="93" y="490"/>
                    <a:pt x="79" y="492"/>
                    <a:pt x="75" y="489"/>
                  </a:cubicBezTo>
                  <a:lnTo>
                    <a:pt x="75" y="489"/>
                  </a:lnTo>
                  <a:cubicBezTo>
                    <a:pt x="75" y="489"/>
                    <a:pt x="75" y="489"/>
                    <a:pt x="75" y="488"/>
                  </a:cubicBezTo>
                  <a:lnTo>
                    <a:pt x="75" y="488"/>
                  </a:lnTo>
                  <a:cubicBezTo>
                    <a:pt x="75" y="484"/>
                    <a:pt x="81" y="475"/>
                    <a:pt x="85" y="469"/>
                  </a:cubicBezTo>
                  <a:lnTo>
                    <a:pt x="85" y="469"/>
                  </a:lnTo>
                  <a:cubicBezTo>
                    <a:pt x="92" y="459"/>
                    <a:pt x="96" y="453"/>
                    <a:pt x="92" y="448"/>
                  </a:cubicBezTo>
                  <a:lnTo>
                    <a:pt x="92" y="448"/>
                  </a:lnTo>
                  <a:cubicBezTo>
                    <a:pt x="88" y="445"/>
                    <a:pt x="81" y="448"/>
                    <a:pt x="65" y="456"/>
                  </a:cubicBezTo>
                  <a:lnTo>
                    <a:pt x="65" y="456"/>
                  </a:lnTo>
                  <a:cubicBezTo>
                    <a:pt x="62" y="458"/>
                    <a:pt x="59" y="459"/>
                    <a:pt x="57" y="461"/>
                  </a:cubicBezTo>
                  <a:lnTo>
                    <a:pt x="57" y="461"/>
                  </a:lnTo>
                  <a:cubicBezTo>
                    <a:pt x="68" y="437"/>
                    <a:pt x="125" y="330"/>
                    <a:pt x="237" y="230"/>
                  </a:cubicBezTo>
                  <a:lnTo>
                    <a:pt x="237" y="230"/>
                  </a:lnTo>
                  <a:cubicBezTo>
                    <a:pt x="353" y="126"/>
                    <a:pt x="553" y="8"/>
                    <a:pt x="849" y="40"/>
                  </a:cubicBezTo>
                  <a:lnTo>
                    <a:pt x="849" y="40"/>
                  </a:lnTo>
                  <a:cubicBezTo>
                    <a:pt x="1145" y="72"/>
                    <a:pt x="1327" y="296"/>
                    <a:pt x="1503" y="513"/>
                  </a:cubicBezTo>
                  <a:lnTo>
                    <a:pt x="1503" y="513"/>
                  </a:lnTo>
                  <a:cubicBezTo>
                    <a:pt x="1510" y="522"/>
                    <a:pt x="1518" y="531"/>
                    <a:pt x="1526" y="540"/>
                  </a:cubicBezTo>
                  <a:lnTo>
                    <a:pt x="1535" y="539"/>
                  </a:lnTo>
                  <a:lnTo>
                    <a:pt x="1535" y="539"/>
                  </a:lnTo>
                  <a:cubicBezTo>
                    <a:pt x="1526" y="529"/>
                    <a:pt x="1518" y="518"/>
                    <a:pt x="1509" y="50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3" name="Freeform 169">
              <a:extLst>
                <a:ext uri="{FF2B5EF4-FFF2-40B4-BE49-F238E27FC236}">
                  <a16:creationId xmlns:a16="http://schemas.microsoft.com/office/drawing/2014/main" id="{B8079D74-64C4-604D-B00D-0C788518AE10}"/>
                </a:ext>
              </a:extLst>
            </p:cNvPr>
            <p:cNvSpPr>
              <a:spLocks noChangeArrowheads="1"/>
            </p:cNvSpPr>
            <p:nvPr/>
          </p:nvSpPr>
          <p:spPr bwMode="auto">
            <a:xfrm>
              <a:off x="7932589" y="7792638"/>
              <a:ext cx="334539" cy="501810"/>
            </a:xfrm>
            <a:custGeom>
              <a:avLst/>
              <a:gdLst>
                <a:gd name="T0" fmla="*/ 236 w 255"/>
                <a:gd name="T1" fmla="*/ 204 h 385"/>
                <a:gd name="T2" fmla="*/ 236 w 255"/>
                <a:gd name="T3" fmla="*/ 204 h 385"/>
                <a:gd name="T4" fmla="*/ 128 w 255"/>
                <a:gd name="T5" fmla="*/ 371 h 385"/>
                <a:gd name="T6" fmla="*/ 128 w 255"/>
                <a:gd name="T7" fmla="*/ 371 h 385"/>
                <a:gd name="T8" fmla="*/ 0 w 255"/>
                <a:gd name="T9" fmla="*/ 148 h 385"/>
                <a:gd name="T10" fmla="*/ 0 w 255"/>
                <a:gd name="T11" fmla="*/ 148 h 385"/>
                <a:gd name="T12" fmla="*/ 170 w 255"/>
                <a:gd name="T13" fmla="*/ 10 h 385"/>
                <a:gd name="T14" fmla="*/ 170 w 255"/>
                <a:gd name="T15" fmla="*/ 10 h 385"/>
                <a:gd name="T16" fmla="*/ 236 w 255"/>
                <a:gd name="T17" fmla="*/ 204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385">
                  <a:moveTo>
                    <a:pt x="236" y="204"/>
                  </a:moveTo>
                  <a:lnTo>
                    <a:pt x="236" y="204"/>
                  </a:lnTo>
                  <a:cubicBezTo>
                    <a:pt x="218" y="339"/>
                    <a:pt x="169" y="384"/>
                    <a:pt x="128" y="371"/>
                  </a:cubicBezTo>
                  <a:lnTo>
                    <a:pt x="128" y="371"/>
                  </a:lnTo>
                  <a:cubicBezTo>
                    <a:pt x="68" y="352"/>
                    <a:pt x="0" y="262"/>
                    <a:pt x="0" y="148"/>
                  </a:cubicBezTo>
                  <a:lnTo>
                    <a:pt x="0" y="148"/>
                  </a:lnTo>
                  <a:cubicBezTo>
                    <a:pt x="0" y="0"/>
                    <a:pt x="115" y="10"/>
                    <a:pt x="170" y="10"/>
                  </a:cubicBezTo>
                  <a:lnTo>
                    <a:pt x="170" y="10"/>
                  </a:lnTo>
                  <a:cubicBezTo>
                    <a:pt x="226" y="10"/>
                    <a:pt x="254" y="64"/>
                    <a:pt x="236" y="204"/>
                  </a:cubicBez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4" name="Freeform 170">
              <a:extLst>
                <a:ext uri="{FF2B5EF4-FFF2-40B4-BE49-F238E27FC236}">
                  <a16:creationId xmlns:a16="http://schemas.microsoft.com/office/drawing/2014/main" id="{E9F48955-3D68-504C-9458-0E1694F70960}"/>
                </a:ext>
              </a:extLst>
            </p:cNvPr>
            <p:cNvSpPr>
              <a:spLocks noChangeArrowheads="1"/>
            </p:cNvSpPr>
            <p:nvPr/>
          </p:nvSpPr>
          <p:spPr bwMode="auto">
            <a:xfrm>
              <a:off x="7626892" y="10036355"/>
              <a:ext cx="449898" cy="1493888"/>
            </a:xfrm>
            <a:custGeom>
              <a:avLst/>
              <a:gdLst>
                <a:gd name="T0" fmla="*/ 160 w 343"/>
                <a:gd name="T1" fmla="*/ 1094 h 1141"/>
                <a:gd name="T2" fmla="*/ 160 w 343"/>
                <a:gd name="T3" fmla="*/ 1094 h 1141"/>
                <a:gd name="T4" fmla="*/ 251 w 343"/>
                <a:gd name="T5" fmla="*/ 1110 h 1141"/>
                <a:gd name="T6" fmla="*/ 251 w 343"/>
                <a:gd name="T7" fmla="*/ 1110 h 1141"/>
                <a:gd name="T8" fmla="*/ 342 w 343"/>
                <a:gd name="T9" fmla="*/ 130 h 1141"/>
                <a:gd name="T10" fmla="*/ 342 w 343"/>
                <a:gd name="T11" fmla="*/ 130 h 1141"/>
                <a:gd name="T12" fmla="*/ 80 w 343"/>
                <a:gd name="T13" fmla="*/ 156 h 1141"/>
                <a:gd name="T14" fmla="*/ 80 w 343"/>
                <a:gd name="T15" fmla="*/ 156 h 1141"/>
                <a:gd name="T16" fmla="*/ 66 w 343"/>
                <a:gd name="T17" fmla="*/ 733 h 1141"/>
                <a:gd name="T18" fmla="*/ 66 w 343"/>
                <a:gd name="T19" fmla="*/ 733 h 1141"/>
                <a:gd name="T20" fmla="*/ 85 w 343"/>
                <a:gd name="T21" fmla="*/ 999 h 1141"/>
                <a:gd name="T22" fmla="*/ 85 w 343"/>
                <a:gd name="T23" fmla="*/ 999 h 1141"/>
                <a:gd name="T24" fmla="*/ 160 w 343"/>
                <a:gd name="T25" fmla="*/ 1094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 h="1141">
                  <a:moveTo>
                    <a:pt x="160" y="1094"/>
                  </a:moveTo>
                  <a:lnTo>
                    <a:pt x="160" y="1094"/>
                  </a:lnTo>
                  <a:cubicBezTo>
                    <a:pt x="173" y="1140"/>
                    <a:pt x="251" y="1110"/>
                    <a:pt x="251" y="1110"/>
                  </a:cubicBezTo>
                  <a:lnTo>
                    <a:pt x="251" y="1110"/>
                  </a:lnTo>
                  <a:cubicBezTo>
                    <a:pt x="122" y="769"/>
                    <a:pt x="342" y="130"/>
                    <a:pt x="342" y="130"/>
                  </a:cubicBezTo>
                  <a:lnTo>
                    <a:pt x="342" y="130"/>
                  </a:lnTo>
                  <a:cubicBezTo>
                    <a:pt x="342" y="130"/>
                    <a:pt x="145" y="0"/>
                    <a:pt x="80" y="156"/>
                  </a:cubicBezTo>
                  <a:lnTo>
                    <a:pt x="80" y="156"/>
                  </a:lnTo>
                  <a:cubicBezTo>
                    <a:pt x="14" y="312"/>
                    <a:pt x="0" y="500"/>
                    <a:pt x="66" y="733"/>
                  </a:cubicBezTo>
                  <a:lnTo>
                    <a:pt x="66" y="733"/>
                  </a:lnTo>
                  <a:cubicBezTo>
                    <a:pt x="106" y="877"/>
                    <a:pt x="85" y="999"/>
                    <a:pt x="85" y="999"/>
                  </a:cubicBezTo>
                  <a:lnTo>
                    <a:pt x="85" y="999"/>
                  </a:lnTo>
                  <a:cubicBezTo>
                    <a:pt x="85" y="999"/>
                    <a:pt x="132" y="989"/>
                    <a:pt x="160" y="1094"/>
                  </a:cubicBezTo>
                </a:path>
              </a:pathLst>
            </a:custGeom>
            <a:solidFill>
              <a:srgbClr val="E09F7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5" name="Freeform 171">
              <a:extLst>
                <a:ext uri="{FF2B5EF4-FFF2-40B4-BE49-F238E27FC236}">
                  <a16:creationId xmlns:a16="http://schemas.microsoft.com/office/drawing/2014/main" id="{9E01B75F-12E2-9B48-AD26-6B5A717D79B5}"/>
                </a:ext>
              </a:extLst>
            </p:cNvPr>
            <p:cNvSpPr>
              <a:spLocks noChangeArrowheads="1"/>
            </p:cNvSpPr>
            <p:nvPr/>
          </p:nvSpPr>
          <p:spPr bwMode="auto">
            <a:xfrm>
              <a:off x="7684568" y="11334134"/>
              <a:ext cx="369147" cy="305701"/>
            </a:xfrm>
            <a:custGeom>
              <a:avLst/>
              <a:gdLst>
                <a:gd name="T0" fmla="*/ 205 w 281"/>
                <a:gd name="T1" fmla="*/ 121 h 235"/>
                <a:gd name="T2" fmla="*/ 205 w 281"/>
                <a:gd name="T3" fmla="*/ 121 h 235"/>
                <a:gd name="T4" fmla="*/ 114 w 281"/>
                <a:gd name="T5" fmla="*/ 105 h 235"/>
                <a:gd name="T6" fmla="*/ 114 w 281"/>
                <a:gd name="T7" fmla="*/ 105 h 235"/>
                <a:gd name="T8" fmla="*/ 39 w 281"/>
                <a:gd name="T9" fmla="*/ 10 h 235"/>
                <a:gd name="T10" fmla="*/ 39 w 281"/>
                <a:gd name="T11" fmla="*/ 10 h 235"/>
                <a:gd name="T12" fmla="*/ 0 w 281"/>
                <a:gd name="T13" fmla="*/ 65 h 235"/>
                <a:gd name="T14" fmla="*/ 14 w 281"/>
                <a:gd name="T15" fmla="*/ 234 h 235"/>
                <a:gd name="T16" fmla="*/ 50 w 281"/>
                <a:gd name="T17" fmla="*/ 234 h 235"/>
                <a:gd name="T18" fmla="*/ 65 w 281"/>
                <a:gd name="T19" fmla="*/ 95 h 235"/>
                <a:gd name="T20" fmla="*/ 115 w 281"/>
                <a:gd name="T21" fmla="*/ 216 h 235"/>
                <a:gd name="T22" fmla="*/ 115 w 281"/>
                <a:gd name="T23" fmla="*/ 216 h 235"/>
                <a:gd name="T24" fmla="*/ 267 w 281"/>
                <a:gd name="T25" fmla="*/ 190 h 235"/>
                <a:gd name="T26" fmla="*/ 267 w 281"/>
                <a:gd name="T27" fmla="*/ 190 h 235"/>
                <a:gd name="T28" fmla="*/ 205 w 281"/>
                <a:gd name="T29" fmla="*/ 12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1" h="235">
                  <a:moveTo>
                    <a:pt x="205" y="121"/>
                  </a:moveTo>
                  <a:lnTo>
                    <a:pt x="205" y="121"/>
                  </a:lnTo>
                  <a:cubicBezTo>
                    <a:pt x="205" y="121"/>
                    <a:pt x="127" y="151"/>
                    <a:pt x="114" y="105"/>
                  </a:cubicBezTo>
                  <a:lnTo>
                    <a:pt x="114" y="105"/>
                  </a:lnTo>
                  <a:cubicBezTo>
                    <a:pt x="86" y="0"/>
                    <a:pt x="39" y="10"/>
                    <a:pt x="39" y="10"/>
                  </a:cubicBezTo>
                  <a:lnTo>
                    <a:pt x="39" y="10"/>
                  </a:lnTo>
                  <a:cubicBezTo>
                    <a:pt x="3" y="27"/>
                    <a:pt x="0" y="65"/>
                    <a:pt x="0" y="65"/>
                  </a:cubicBezTo>
                  <a:lnTo>
                    <a:pt x="14" y="234"/>
                  </a:lnTo>
                  <a:lnTo>
                    <a:pt x="50" y="234"/>
                  </a:lnTo>
                  <a:lnTo>
                    <a:pt x="65" y="95"/>
                  </a:lnTo>
                  <a:lnTo>
                    <a:pt x="115" y="216"/>
                  </a:lnTo>
                  <a:lnTo>
                    <a:pt x="115" y="216"/>
                  </a:lnTo>
                  <a:cubicBezTo>
                    <a:pt x="166" y="216"/>
                    <a:pt x="267" y="190"/>
                    <a:pt x="267" y="190"/>
                  </a:cubicBezTo>
                  <a:lnTo>
                    <a:pt x="267" y="190"/>
                  </a:lnTo>
                  <a:cubicBezTo>
                    <a:pt x="280" y="87"/>
                    <a:pt x="205" y="121"/>
                    <a:pt x="205" y="121"/>
                  </a:cubicBezTo>
                </a:path>
              </a:pathLst>
            </a:custGeom>
            <a:solidFill>
              <a:srgbClr val="002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6" name="Freeform 172">
              <a:extLst>
                <a:ext uri="{FF2B5EF4-FFF2-40B4-BE49-F238E27FC236}">
                  <a16:creationId xmlns:a16="http://schemas.microsoft.com/office/drawing/2014/main" id="{837E305E-3841-7241-84A8-94095A107123}"/>
                </a:ext>
              </a:extLst>
            </p:cNvPr>
            <p:cNvSpPr>
              <a:spLocks noChangeArrowheads="1"/>
            </p:cNvSpPr>
            <p:nvPr/>
          </p:nvSpPr>
          <p:spPr bwMode="auto">
            <a:xfrm>
              <a:off x="7926824" y="10145947"/>
              <a:ext cx="426825" cy="1493892"/>
            </a:xfrm>
            <a:custGeom>
              <a:avLst/>
              <a:gdLst>
                <a:gd name="T0" fmla="*/ 233 w 326"/>
                <a:gd name="T1" fmla="*/ 1094 h 1141"/>
                <a:gd name="T2" fmla="*/ 233 w 326"/>
                <a:gd name="T3" fmla="*/ 1094 h 1141"/>
                <a:gd name="T4" fmla="*/ 325 w 326"/>
                <a:gd name="T5" fmla="*/ 1109 h 1141"/>
                <a:gd name="T6" fmla="*/ 325 w 326"/>
                <a:gd name="T7" fmla="*/ 1109 h 1141"/>
                <a:gd name="T8" fmla="*/ 308 w 326"/>
                <a:gd name="T9" fmla="*/ 130 h 1141"/>
                <a:gd name="T10" fmla="*/ 308 w 326"/>
                <a:gd name="T11" fmla="*/ 130 h 1141"/>
                <a:gd name="T12" fmla="*/ 48 w 326"/>
                <a:gd name="T13" fmla="*/ 156 h 1141"/>
                <a:gd name="T14" fmla="*/ 48 w 326"/>
                <a:gd name="T15" fmla="*/ 156 h 1141"/>
                <a:gd name="T16" fmla="*/ 98 w 326"/>
                <a:gd name="T17" fmla="*/ 733 h 1141"/>
                <a:gd name="T18" fmla="*/ 98 w 326"/>
                <a:gd name="T19" fmla="*/ 733 h 1141"/>
                <a:gd name="T20" fmla="*/ 147 w 326"/>
                <a:gd name="T21" fmla="*/ 1000 h 1141"/>
                <a:gd name="T22" fmla="*/ 147 w 326"/>
                <a:gd name="T23" fmla="*/ 1000 h 1141"/>
                <a:gd name="T24" fmla="*/ 233 w 326"/>
                <a:gd name="T25" fmla="*/ 1094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6" h="1141">
                  <a:moveTo>
                    <a:pt x="233" y="1094"/>
                  </a:moveTo>
                  <a:lnTo>
                    <a:pt x="233" y="1094"/>
                  </a:lnTo>
                  <a:cubicBezTo>
                    <a:pt x="251" y="1140"/>
                    <a:pt x="325" y="1109"/>
                    <a:pt x="325" y="1109"/>
                  </a:cubicBezTo>
                  <a:lnTo>
                    <a:pt x="325" y="1109"/>
                  </a:lnTo>
                  <a:cubicBezTo>
                    <a:pt x="158" y="769"/>
                    <a:pt x="308" y="130"/>
                    <a:pt x="308" y="130"/>
                  </a:cubicBezTo>
                  <a:lnTo>
                    <a:pt x="308" y="130"/>
                  </a:lnTo>
                  <a:cubicBezTo>
                    <a:pt x="308" y="130"/>
                    <a:pt x="97" y="0"/>
                    <a:pt x="48" y="156"/>
                  </a:cubicBezTo>
                  <a:lnTo>
                    <a:pt x="48" y="156"/>
                  </a:lnTo>
                  <a:cubicBezTo>
                    <a:pt x="0" y="311"/>
                    <a:pt x="7" y="499"/>
                    <a:pt x="98" y="733"/>
                  </a:cubicBezTo>
                  <a:lnTo>
                    <a:pt x="98" y="733"/>
                  </a:lnTo>
                  <a:cubicBezTo>
                    <a:pt x="155" y="877"/>
                    <a:pt x="147" y="1000"/>
                    <a:pt x="147" y="1000"/>
                  </a:cubicBezTo>
                  <a:lnTo>
                    <a:pt x="147" y="1000"/>
                  </a:lnTo>
                  <a:cubicBezTo>
                    <a:pt x="147" y="1000"/>
                    <a:pt x="192" y="989"/>
                    <a:pt x="233" y="1094"/>
                  </a:cubicBez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7" name="Freeform 173">
              <a:extLst>
                <a:ext uri="{FF2B5EF4-FFF2-40B4-BE49-F238E27FC236}">
                  <a16:creationId xmlns:a16="http://schemas.microsoft.com/office/drawing/2014/main" id="{22C39255-0879-7C46-A097-C5BD98938114}"/>
                </a:ext>
              </a:extLst>
            </p:cNvPr>
            <p:cNvSpPr>
              <a:spLocks noChangeArrowheads="1"/>
            </p:cNvSpPr>
            <p:nvPr/>
          </p:nvSpPr>
          <p:spPr bwMode="auto">
            <a:xfrm>
              <a:off x="8071016" y="11437957"/>
              <a:ext cx="374916" cy="305701"/>
            </a:xfrm>
            <a:custGeom>
              <a:avLst/>
              <a:gdLst>
                <a:gd name="T0" fmla="*/ 213 w 285"/>
                <a:gd name="T1" fmla="*/ 120 h 234"/>
                <a:gd name="T2" fmla="*/ 213 w 285"/>
                <a:gd name="T3" fmla="*/ 120 h 234"/>
                <a:gd name="T4" fmla="*/ 121 w 285"/>
                <a:gd name="T5" fmla="*/ 105 h 234"/>
                <a:gd name="T6" fmla="*/ 121 w 285"/>
                <a:gd name="T7" fmla="*/ 105 h 234"/>
                <a:gd name="T8" fmla="*/ 35 w 285"/>
                <a:gd name="T9" fmla="*/ 11 h 234"/>
                <a:gd name="T10" fmla="*/ 35 w 285"/>
                <a:gd name="T11" fmla="*/ 11 h 234"/>
                <a:gd name="T12" fmla="*/ 2 w 285"/>
                <a:gd name="T13" fmla="*/ 65 h 234"/>
                <a:gd name="T14" fmla="*/ 35 w 285"/>
                <a:gd name="T15" fmla="*/ 233 h 234"/>
                <a:gd name="T16" fmla="*/ 70 w 285"/>
                <a:gd name="T17" fmla="*/ 233 h 234"/>
                <a:gd name="T18" fmla="*/ 70 w 285"/>
                <a:gd name="T19" fmla="*/ 96 h 234"/>
                <a:gd name="T20" fmla="*/ 134 w 285"/>
                <a:gd name="T21" fmla="*/ 216 h 234"/>
                <a:gd name="T22" fmla="*/ 134 w 285"/>
                <a:gd name="T23" fmla="*/ 216 h 234"/>
                <a:gd name="T24" fmla="*/ 282 w 285"/>
                <a:gd name="T25" fmla="*/ 189 h 234"/>
                <a:gd name="T26" fmla="*/ 282 w 285"/>
                <a:gd name="T27" fmla="*/ 189 h 234"/>
                <a:gd name="T28" fmla="*/ 213 w 285"/>
                <a:gd name="T29" fmla="*/ 12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5" h="234">
                  <a:moveTo>
                    <a:pt x="213" y="120"/>
                  </a:moveTo>
                  <a:lnTo>
                    <a:pt x="213" y="120"/>
                  </a:lnTo>
                  <a:cubicBezTo>
                    <a:pt x="213" y="120"/>
                    <a:pt x="139" y="151"/>
                    <a:pt x="121" y="105"/>
                  </a:cubicBezTo>
                  <a:lnTo>
                    <a:pt x="121" y="105"/>
                  </a:lnTo>
                  <a:cubicBezTo>
                    <a:pt x="80" y="0"/>
                    <a:pt x="35" y="11"/>
                    <a:pt x="35" y="11"/>
                  </a:cubicBezTo>
                  <a:lnTo>
                    <a:pt x="35" y="11"/>
                  </a:lnTo>
                  <a:cubicBezTo>
                    <a:pt x="0" y="27"/>
                    <a:pt x="2" y="65"/>
                    <a:pt x="2" y="65"/>
                  </a:cubicBezTo>
                  <a:lnTo>
                    <a:pt x="35" y="233"/>
                  </a:lnTo>
                  <a:lnTo>
                    <a:pt x="70" y="233"/>
                  </a:lnTo>
                  <a:lnTo>
                    <a:pt x="70" y="96"/>
                  </a:lnTo>
                  <a:lnTo>
                    <a:pt x="134" y="216"/>
                  </a:lnTo>
                  <a:lnTo>
                    <a:pt x="134" y="216"/>
                  </a:lnTo>
                  <a:cubicBezTo>
                    <a:pt x="184" y="216"/>
                    <a:pt x="282" y="189"/>
                    <a:pt x="282" y="189"/>
                  </a:cubicBezTo>
                  <a:lnTo>
                    <a:pt x="282" y="189"/>
                  </a:lnTo>
                  <a:cubicBezTo>
                    <a:pt x="284" y="86"/>
                    <a:pt x="213" y="120"/>
                    <a:pt x="213" y="120"/>
                  </a:cubicBezTo>
                </a:path>
              </a:pathLst>
            </a:custGeom>
            <a:solidFill>
              <a:srgbClr val="002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8" name="Freeform 174">
              <a:extLst>
                <a:ext uri="{FF2B5EF4-FFF2-40B4-BE49-F238E27FC236}">
                  <a16:creationId xmlns:a16="http://schemas.microsoft.com/office/drawing/2014/main" id="{8D9AB977-243E-4D49-96D4-B4846FABC45E}"/>
                </a:ext>
              </a:extLst>
            </p:cNvPr>
            <p:cNvSpPr>
              <a:spLocks noChangeArrowheads="1"/>
            </p:cNvSpPr>
            <p:nvPr/>
          </p:nvSpPr>
          <p:spPr bwMode="auto">
            <a:xfrm>
              <a:off x="7148149" y="7902231"/>
              <a:ext cx="536418" cy="795973"/>
            </a:xfrm>
            <a:custGeom>
              <a:avLst/>
              <a:gdLst>
                <a:gd name="T0" fmla="*/ 319 w 409"/>
                <a:gd name="T1" fmla="*/ 331 h 609"/>
                <a:gd name="T2" fmla="*/ 210 w 409"/>
                <a:gd name="T3" fmla="*/ 289 h 609"/>
                <a:gd name="T4" fmla="*/ 408 w 409"/>
                <a:gd name="T5" fmla="*/ 82 h 609"/>
                <a:gd name="T6" fmla="*/ 354 w 409"/>
                <a:gd name="T7" fmla="*/ 0 h 609"/>
                <a:gd name="T8" fmla="*/ 354 w 409"/>
                <a:gd name="T9" fmla="*/ 0 h 609"/>
                <a:gd name="T10" fmla="*/ 12 w 409"/>
                <a:gd name="T11" fmla="*/ 346 h 609"/>
                <a:gd name="T12" fmla="*/ 12 w 409"/>
                <a:gd name="T13" fmla="*/ 346 h 609"/>
                <a:gd name="T14" fmla="*/ 358 w 409"/>
                <a:gd name="T15" fmla="*/ 608 h 609"/>
                <a:gd name="T16" fmla="*/ 358 w 409"/>
                <a:gd name="T17" fmla="*/ 608 h 609"/>
                <a:gd name="T18" fmla="*/ 319 w 409"/>
                <a:gd name="T19" fmla="*/ 331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9" h="609">
                  <a:moveTo>
                    <a:pt x="319" y="331"/>
                  </a:moveTo>
                  <a:lnTo>
                    <a:pt x="210" y="289"/>
                  </a:lnTo>
                  <a:lnTo>
                    <a:pt x="408" y="82"/>
                  </a:lnTo>
                  <a:lnTo>
                    <a:pt x="354" y="0"/>
                  </a:lnTo>
                  <a:lnTo>
                    <a:pt x="354" y="0"/>
                  </a:lnTo>
                  <a:cubicBezTo>
                    <a:pt x="354" y="0"/>
                    <a:pt x="0" y="264"/>
                    <a:pt x="12" y="346"/>
                  </a:cubicBezTo>
                  <a:lnTo>
                    <a:pt x="12" y="346"/>
                  </a:lnTo>
                  <a:cubicBezTo>
                    <a:pt x="25" y="429"/>
                    <a:pt x="358" y="608"/>
                    <a:pt x="358" y="608"/>
                  </a:cubicBezTo>
                  <a:lnTo>
                    <a:pt x="358" y="608"/>
                  </a:lnTo>
                  <a:cubicBezTo>
                    <a:pt x="358" y="608"/>
                    <a:pt x="357" y="433"/>
                    <a:pt x="319" y="331"/>
                  </a:cubicBezTo>
                </a:path>
              </a:pathLst>
            </a:custGeom>
            <a:solidFill>
              <a:srgbClr val="82C5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9" name="Freeform 176">
              <a:extLst>
                <a:ext uri="{FF2B5EF4-FFF2-40B4-BE49-F238E27FC236}">
                  <a16:creationId xmlns:a16="http://schemas.microsoft.com/office/drawing/2014/main" id="{82972E62-05B8-1F48-A33B-F13D6D89D35D}"/>
                </a:ext>
              </a:extLst>
            </p:cNvPr>
            <p:cNvSpPr>
              <a:spLocks noChangeArrowheads="1"/>
            </p:cNvSpPr>
            <p:nvPr/>
          </p:nvSpPr>
          <p:spPr bwMode="auto">
            <a:xfrm>
              <a:off x="7569214" y="8334823"/>
              <a:ext cx="726757" cy="842116"/>
            </a:xfrm>
            <a:custGeom>
              <a:avLst/>
              <a:gdLst>
                <a:gd name="T0" fmla="*/ 457 w 554"/>
                <a:gd name="T1" fmla="*/ 533 h 646"/>
                <a:gd name="T2" fmla="*/ 478 w 554"/>
                <a:gd name="T3" fmla="*/ 645 h 646"/>
                <a:gd name="T4" fmla="*/ 108 w 554"/>
                <a:gd name="T5" fmla="*/ 645 h 646"/>
                <a:gd name="T6" fmla="*/ 111 w 554"/>
                <a:gd name="T7" fmla="*/ 616 h 646"/>
                <a:gd name="T8" fmla="*/ 111 w 554"/>
                <a:gd name="T9" fmla="*/ 616 h 646"/>
                <a:gd name="T10" fmla="*/ 90 w 554"/>
                <a:gd name="T11" fmla="*/ 439 h 646"/>
                <a:gd name="T12" fmla="*/ 90 w 554"/>
                <a:gd name="T13" fmla="*/ 439 h 646"/>
                <a:gd name="T14" fmla="*/ 0 w 554"/>
                <a:gd name="T15" fmla="*/ 0 h 646"/>
                <a:gd name="T16" fmla="*/ 513 w 554"/>
                <a:gd name="T17" fmla="*/ 111 h 646"/>
                <a:gd name="T18" fmla="*/ 547 w 554"/>
                <a:gd name="T19" fmla="*/ 356 h 646"/>
                <a:gd name="T20" fmla="*/ 547 w 554"/>
                <a:gd name="T21" fmla="*/ 356 h 646"/>
                <a:gd name="T22" fmla="*/ 482 w 554"/>
                <a:gd name="T23" fmla="*/ 481 h 646"/>
                <a:gd name="T24" fmla="*/ 482 w 554"/>
                <a:gd name="T25" fmla="*/ 481 h 646"/>
                <a:gd name="T26" fmla="*/ 457 w 554"/>
                <a:gd name="T27" fmla="*/ 533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54" h="646">
                  <a:moveTo>
                    <a:pt x="457" y="533"/>
                  </a:moveTo>
                  <a:lnTo>
                    <a:pt x="478" y="645"/>
                  </a:lnTo>
                  <a:lnTo>
                    <a:pt x="108" y="645"/>
                  </a:lnTo>
                  <a:lnTo>
                    <a:pt x="111" y="616"/>
                  </a:lnTo>
                  <a:lnTo>
                    <a:pt x="111" y="616"/>
                  </a:lnTo>
                  <a:cubicBezTo>
                    <a:pt x="119" y="556"/>
                    <a:pt x="111" y="496"/>
                    <a:pt x="90" y="439"/>
                  </a:cubicBezTo>
                  <a:lnTo>
                    <a:pt x="90" y="439"/>
                  </a:lnTo>
                  <a:cubicBezTo>
                    <a:pt x="54" y="342"/>
                    <a:pt x="1" y="171"/>
                    <a:pt x="0" y="0"/>
                  </a:cubicBezTo>
                  <a:lnTo>
                    <a:pt x="513" y="111"/>
                  </a:lnTo>
                  <a:lnTo>
                    <a:pt x="547" y="356"/>
                  </a:lnTo>
                  <a:lnTo>
                    <a:pt x="547" y="356"/>
                  </a:lnTo>
                  <a:cubicBezTo>
                    <a:pt x="553" y="407"/>
                    <a:pt x="527" y="457"/>
                    <a:pt x="482" y="481"/>
                  </a:cubicBezTo>
                  <a:lnTo>
                    <a:pt x="482" y="481"/>
                  </a:lnTo>
                  <a:cubicBezTo>
                    <a:pt x="463" y="491"/>
                    <a:pt x="453" y="512"/>
                    <a:pt x="457" y="533"/>
                  </a:cubicBezTo>
                </a:path>
              </a:pathLst>
            </a:custGeom>
            <a:solidFill>
              <a:srgbClr val="8DD85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0" name="Freeform 177">
              <a:extLst>
                <a:ext uri="{FF2B5EF4-FFF2-40B4-BE49-F238E27FC236}">
                  <a16:creationId xmlns:a16="http://schemas.microsoft.com/office/drawing/2014/main" id="{530C1A7F-D706-304D-A37C-1735FD7DDF26}"/>
                </a:ext>
              </a:extLst>
            </p:cNvPr>
            <p:cNvSpPr>
              <a:spLocks noChangeArrowheads="1"/>
            </p:cNvSpPr>
            <p:nvPr/>
          </p:nvSpPr>
          <p:spPr bwMode="auto">
            <a:xfrm>
              <a:off x="7569214" y="9176937"/>
              <a:ext cx="865187" cy="1286247"/>
            </a:xfrm>
            <a:custGeom>
              <a:avLst/>
              <a:gdLst>
                <a:gd name="T0" fmla="*/ 108 w 662"/>
                <a:gd name="T1" fmla="*/ 0 h 983"/>
                <a:gd name="T2" fmla="*/ 108 w 662"/>
                <a:gd name="T3" fmla="*/ 0 h 983"/>
                <a:gd name="T4" fmla="*/ 0 w 662"/>
                <a:gd name="T5" fmla="*/ 310 h 983"/>
                <a:gd name="T6" fmla="*/ 0 w 662"/>
                <a:gd name="T7" fmla="*/ 310 h 983"/>
                <a:gd name="T8" fmla="*/ 89 w 662"/>
                <a:gd name="T9" fmla="*/ 823 h 983"/>
                <a:gd name="T10" fmla="*/ 89 w 662"/>
                <a:gd name="T11" fmla="*/ 823 h 983"/>
                <a:gd name="T12" fmla="*/ 581 w 662"/>
                <a:gd name="T13" fmla="*/ 869 h 983"/>
                <a:gd name="T14" fmla="*/ 581 w 662"/>
                <a:gd name="T15" fmla="*/ 869 h 983"/>
                <a:gd name="T16" fmla="*/ 478 w 662"/>
                <a:gd name="T17" fmla="*/ 0 h 983"/>
                <a:gd name="T18" fmla="*/ 108 w 662"/>
                <a:gd name="T19" fmla="*/ 0 h 9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2" h="983">
                  <a:moveTo>
                    <a:pt x="108" y="0"/>
                  </a:moveTo>
                  <a:lnTo>
                    <a:pt x="108" y="0"/>
                  </a:lnTo>
                  <a:cubicBezTo>
                    <a:pt x="108" y="0"/>
                    <a:pt x="0" y="149"/>
                    <a:pt x="0" y="310"/>
                  </a:cubicBezTo>
                  <a:lnTo>
                    <a:pt x="0" y="310"/>
                  </a:lnTo>
                  <a:cubicBezTo>
                    <a:pt x="0" y="471"/>
                    <a:pt x="89" y="548"/>
                    <a:pt x="89" y="823"/>
                  </a:cubicBezTo>
                  <a:lnTo>
                    <a:pt x="89" y="823"/>
                  </a:lnTo>
                  <a:cubicBezTo>
                    <a:pt x="89" y="823"/>
                    <a:pt x="244" y="982"/>
                    <a:pt x="581" y="869"/>
                  </a:cubicBezTo>
                  <a:lnTo>
                    <a:pt x="581" y="869"/>
                  </a:lnTo>
                  <a:cubicBezTo>
                    <a:pt x="581" y="869"/>
                    <a:pt x="661" y="451"/>
                    <a:pt x="478" y="0"/>
                  </a:cubicBezTo>
                  <a:lnTo>
                    <a:pt x="108" y="0"/>
                  </a:lnTo>
                </a:path>
              </a:pathLst>
            </a:custGeom>
            <a:solidFill>
              <a:srgbClr val="00437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1" name="Freeform 178">
              <a:extLst>
                <a:ext uri="{FF2B5EF4-FFF2-40B4-BE49-F238E27FC236}">
                  <a16:creationId xmlns:a16="http://schemas.microsoft.com/office/drawing/2014/main" id="{A6E4CECB-9DF2-EF4F-B303-D28289326991}"/>
                </a:ext>
              </a:extLst>
            </p:cNvPr>
            <p:cNvSpPr>
              <a:spLocks noChangeArrowheads="1"/>
            </p:cNvSpPr>
            <p:nvPr/>
          </p:nvSpPr>
          <p:spPr bwMode="auto">
            <a:xfrm>
              <a:off x="8157540" y="9344206"/>
              <a:ext cx="167268" cy="224947"/>
            </a:xfrm>
            <a:custGeom>
              <a:avLst/>
              <a:gdLst>
                <a:gd name="T0" fmla="*/ 82 w 130"/>
                <a:gd name="T1" fmla="*/ 6 h 173"/>
                <a:gd name="T2" fmla="*/ 82 w 130"/>
                <a:gd name="T3" fmla="*/ 6 h 173"/>
                <a:gd name="T4" fmla="*/ 45 w 130"/>
                <a:gd name="T5" fmla="*/ 23 h 173"/>
                <a:gd name="T6" fmla="*/ 45 w 130"/>
                <a:gd name="T7" fmla="*/ 23 h 173"/>
                <a:gd name="T8" fmla="*/ 11 w 130"/>
                <a:gd name="T9" fmla="*/ 86 h 173"/>
                <a:gd name="T10" fmla="*/ 11 w 130"/>
                <a:gd name="T11" fmla="*/ 86 h 173"/>
                <a:gd name="T12" fmla="*/ 36 w 130"/>
                <a:gd name="T13" fmla="*/ 125 h 173"/>
                <a:gd name="T14" fmla="*/ 36 w 130"/>
                <a:gd name="T15" fmla="*/ 125 h 173"/>
                <a:gd name="T16" fmla="*/ 67 w 130"/>
                <a:gd name="T17" fmla="*/ 171 h 173"/>
                <a:gd name="T18" fmla="*/ 67 w 130"/>
                <a:gd name="T19" fmla="*/ 171 h 173"/>
                <a:gd name="T20" fmla="*/ 125 w 130"/>
                <a:gd name="T21" fmla="*/ 113 h 173"/>
                <a:gd name="T22" fmla="*/ 125 w 130"/>
                <a:gd name="T23" fmla="*/ 113 h 173"/>
                <a:gd name="T24" fmla="*/ 82 w 130"/>
                <a:gd name="T25" fmla="*/ 6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173">
                  <a:moveTo>
                    <a:pt x="82" y="6"/>
                  </a:moveTo>
                  <a:lnTo>
                    <a:pt x="82" y="6"/>
                  </a:lnTo>
                  <a:cubicBezTo>
                    <a:pt x="82" y="6"/>
                    <a:pt x="73" y="0"/>
                    <a:pt x="45" y="23"/>
                  </a:cubicBezTo>
                  <a:lnTo>
                    <a:pt x="45" y="23"/>
                  </a:lnTo>
                  <a:cubicBezTo>
                    <a:pt x="35" y="32"/>
                    <a:pt x="0" y="56"/>
                    <a:pt x="11" y="86"/>
                  </a:cubicBezTo>
                  <a:lnTo>
                    <a:pt x="11" y="86"/>
                  </a:lnTo>
                  <a:cubicBezTo>
                    <a:pt x="19" y="108"/>
                    <a:pt x="36" y="125"/>
                    <a:pt x="36" y="125"/>
                  </a:cubicBezTo>
                  <a:lnTo>
                    <a:pt x="36" y="125"/>
                  </a:lnTo>
                  <a:cubicBezTo>
                    <a:pt x="36" y="125"/>
                    <a:pt x="41" y="171"/>
                    <a:pt x="67" y="171"/>
                  </a:cubicBezTo>
                  <a:lnTo>
                    <a:pt x="67" y="171"/>
                  </a:lnTo>
                  <a:cubicBezTo>
                    <a:pt x="92" y="172"/>
                    <a:pt x="120" y="163"/>
                    <a:pt x="125" y="113"/>
                  </a:cubicBezTo>
                  <a:lnTo>
                    <a:pt x="125" y="113"/>
                  </a:lnTo>
                  <a:cubicBezTo>
                    <a:pt x="129" y="58"/>
                    <a:pt x="82" y="6"/>
                    <a:pt x="82" y="6"/>
                  </a:cubicBez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2" name="Freeform 179">
              <a:extLst>
                <a:ext uri="{FF2B5EF4-FFF2-40B4-BE49-F238E27FC236}">
                  <a16:creationId xmlns:a16="http://schemas.microsoft.com/office/drawing/2014/main" id="{EDE805BE-47D8-534C-9223-E67CD3120BA2}"/>
                </a:ext>
              </a:extLst>
            </p:cNvPr>
            <p:cNvSpPr>
              <a:spLocks noChangeArrowheads="1"/>
            </p:cNvSpPr>
            <p:nvPr/>
          </p:nvSpPr>
          <p:spPr bwMode="auto">
            <a:xfrm>
              <a:off x="7569210" y="9251922"/>
              <a:ext cx="761365" cy="1211261"/>
            </a:xfrm>
            <a:custGeom>
              <a:avLst/>
              <a:gdLst>
                <a:gd name="T0" fmla="*/ 58 w 584"/>
                <a:gd name="T1" fmla="*/ 243 h 927"/>
                <a:gd name="T2" fmla="*/ 58 w 584"/>
                <a:gd name="T3" fmla="*/ 243 h 927"/>
                <a:gd name="T4" fmla="*/ 73 w 584"/>
                <a:gd name="T5" fmla="*/ 0 h 927"/>
                <a:gd name="T6" fmla="*/ 73 w 584"/>
                <a:gd name="T7" fmla="*/ 0 h 927"/>
                <a:gd name="T8" fmla="*/ 0 w 584"/>
                <a:gd name="T9" fmla="*/ 254 h 927"/>
                <a:gd name="T10" fmla="*/ 0 w 584"/>
                <a:gd name="T11" fmla="*/ 254 h 927"/>
                <a:gd name="T12" fmla="*/ 89 w 584"/>
                <a:gd name="T13" fmla="*/ 767 h 927"/>
                <a:gd name="T14" fmla="*/ 89 w 584"/>
                <a:gd name="T15" fmla="*/ 767 h 927"/>
                <a:gd name="T16" fmla="*/ 581 w 584"/>
                <a:gd name="T17" fmla="*/ 813 h 927"/>
                <a:gd name="T18" fmla="*/ 581 w 584"/>
                <a:gd name="T19" fmla="*/ 813 h 927"/>
                <a:gd name="T20" fmla="*/ 583 w 584"/>
                <a:gd name="T21" fmla="*/ 796 h 927"/>
                <a:gd name="T22" fmla="*/ 583 w 584"/>
                <a:gd name="T23" fmla="*/ 796 h 927"/>
                <a:gd name="T24" fmla="*/ 58 w 584"/>
                <a:gd name="T25" fmla="*/ 243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4" h="927">
                  <a:moveTo>
                    <a:pt x="58" y="243"/>
                  </a:moveTo>
                  <a:lnTo>
                    <a:pt x="58" y="243"/>
                  </a:lnTo>
                  <a:cubicBezTo>
                    <a:pt x="58" y="91"/>
                    <a:pt x="79" y="64"/>
                    <a:pt x="73" y="0"/>
                  </a:cubicBezTo>
                  <a:lnTo>
                    <a:pt x="73" y="0"/>
                  </a:lnTo>
                  <a:cubicBezTo>
                    <a:pt x="42" y="58"/>
                    <a:pt x="0" y="154"/>
                    <a:pt x="0" y="254"/>
                  </a:cubicBezTo>
                  <a:lnTo>
                    <a:pt x="0" y="254"/>
                  </a:lnTo>
                  <a:cubicBezTo>
                    <a:pt x="0" y="415"/>
                    <a:pt x="89" y="492"/>
                    <a:pt x="89" y="767"/>
                  </a:cubicBezTo>
                  <a:lnTo>
                    <a:pt x="89" y="767"/>
                  </a:lnTo>
                  <a:cubicBezTo>
                    <a:pt x="89" y="767"/>
                    <a:pt x="244" y="926"/>
                    <a:pt x="581" y="813"/>
                  </a:cubicBezTo>
                  <a:lnTo>
                    <a:pt x="581" y="813"/>
                  </a:lnTo>
                  <a:cubicBezTo>
                    <a:pt x="581" y="813"/>
                    <a:pt x="582" y="807"/>
                    <a:pt x="583" y="796"/>
                  </a:cubicBezTo>
                  <a:lnTo>
                    <a:pt x="583" y="796"/>
                  </a:lnTo>
                  <a:cubicBezTo>
                    <a:pt x="247" y="751"/>
                    <a:pt x="58" y="490"/>
                    <a:pt x="58" y="243"/>
                  </a:cubicBezTo>
                </a:path>
              </a:pathLst>
            </a:custGeom>
            <a:solidFill>
              <a:srgbClr val="00254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3" name="Freeform 180">
              <a:extLst>
                <a:ext uri="{FF2B5EF4-FFF2-40B4-BE49-F238E27FC236}">
                  <a16:creationId xmlns:a16="http://schemas.microsoft.com/office/drawing/2014/main" id="{3B16A760-FF2C-BC4B-8B21-29F3E01E9DBC}"/>
                </a:ext>
              </a:extLst>
            </p:cNvPr>
            <p:cNvSpPr>
              <a:spLocks noChangeArrowheads="1"/>
            </p:cNvSpPr>
            <p:nvPr/>
          </p:nvSpPr>
          <p:spPr bwMode="auto">
            <a:xfrm>
              <a:off x="8088321" y="8479018"/>
              <a:ext cx="484505" cy="1032455"/>
            </a:xfrm>
            <a:custGeom>
              <a:avLst/>
              <a:gdLst>
                <a:gd name="T0" fmla="*/ 115 w 369"/>
                <a:gd name="T1" fmla="*/ 0 h 788"/>
                <a:gd name="T2" fmla="*/ 368 w 369"/>
                <a:gd name="T3" fmla="*/ 499 h 788"/>
                <a:gd name="T4" fmla="*/ 368 w 369"/>
                <a:gd name="T5" fmla="*/ 499 h 788"/>
                <a:gd name="T6" fmla="*/ 177 w 369"/>
                <a:gd name="T7" fmla="*/ 787 h 788"/>
                <a:gd name="T8" fmla="*/ 177 w 369"/>
                <a:gd name="T9" fmla="*/ 787 h 788"/>
                <a:gd name="T10" fmla="*/ 124 w 369"/>
                <a:gd name="T11" fmla="*/ 695 h 788"/>
                <a:gd name="T12" fmla="*/ 202 w 369"/>
                <a:gd name="T13" fmla="*/ 509 h 788"/>
                <a:gd name="T14" fmla="*/ 202 w 369"/>
                <a:gd name="T15" fmla="*/ 509 h 788"/>
                <a:gd name="T16" fmla="*/ 48 w 369"/>
                <a:gd name="T17" fmla="*/ 262 h 788"/>
                <a:gd name="T18" fmla="*/ 48 w 369"/>
                <a:gd name="T19" fmla="*/ 262 h 788"/>
                <a:gd name="T20" fmla="*/ 115 w 369"/>
                <a:gd name="T21" fmla="*/ 0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788">
                  <a:moveTo>
                    <a:pt x="115" y="0"/>
                  </a:moveTo>
                  <a:lnTo>
                    <a:pt x="368" y="499"/>
                  </a:lnTo>
                  <a:lnTo>
                    <a:pt x="368" y="499"/>
                  </a:lnTo>
                  <a:cubicBezTo>
                    <a:pt x="368" y="499"/>
                    <a:pt x="340" y="656"/>
                    <a:pt x="177" y="787"/>
                  </a:cubicBezTo>
                  <a:lnTo>
                    <a:pt x="177" y="787"/>
                  </a:lnTo>
                  <a:cubicBezTo>
                    <a:pt x="177" y="787"/>
                    <a:pt x="104" y="774"/>
                    <a:pt x="124" y="695"/>
                  </a:cubicBezTo>
                  <a:lnTo>
                    <a:pt x="202" y="509"/>
                  </a:lnTo>
                  <a:lnTo>
                    <a:pt x="202" y="509"/>
                  </a:lnTo>
                  <a:cubicBezTo>
                    <a:pt x="202" y="509"/>
                    <a:pt x="72" y="362"/>
                    <a:pt x="48" y="262"/>
                  </a:cubicBezTo>
                  <a:lnTo>
                    <a:pt x="48" y="262"/>
                  </a:lnTo>
                  <a:cubicBezTo>
                    <a:pt x="0" y="60"/>
                    <a:pt x="115" y="0"/>
                    <a:pt x="115" y="0"/>
                  </a:cubicBezTo>
                </a:path>
              </a:pathLst>
            </a:custGeom>
            <a:solidFill>
              <a:srgbClr val="82C55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4" name="Freeform 93">
              <a:extLst>
                <a:ext uri="{FF2B5EF4-FFF2-40B4-BE49-F238E27FC236}">
                  <a16:creationId xmlns:a16="http://schemas.microsoft.com/office/drawing/2014/main" id="{130F1167-77CA-A14C-A74C-2E96936498FF}"/>
                </a:ext>
              </a:extLst>
            </p:cNvPr>
            <p:cNvSpPr>
              <a:spLocks noChangeArrowheads="1"/>
            </p:cNvSpPr>
            <p:nvPr/>
          </p:nvSpPr>
          <p:spPr bwMode="auto">
            <a:xfrm>
              <a:off x="7626702" y="7677275"/>
              <a:ext cx="656983" cy="913060"/>
            </a:xfrm>
            <a:custGeom>
              <a:avLst/>
              <a:gdLst>
                <a:gd name="connsiteX0" fmla="*/ 324768 w 625675"/>
                <a:gd name="connsiteY0" fmla="*/ 0 h 869548"/>
                <a:gd name="connsiteX1" fmla="*/ 407248 w 625675"/>
                <a:gd name="connsiteY1" fmla="*/ 17325 h 869548"/>
                <a:gd name="connsiteX2" fmla="*/ 440882 w 625675"/>
                <a:gd name="connsiteY2" fmla="*/ 40946 h 869548"/>
                <a:gd name="connsiteX3" fmla="*/ 450265 w 625675"/>
                <a:gd name="connsiteY3" fmla="*/ 38457 h 869548"/>
                <a:gd name="connsiteX4" fmla="*/ 601593 w 625675"/>
                <a:gd name="connsiteY4" fmla="*/ 101627 h 869548"/>
                <a:gd name="connsiteX5" fmla="*/ 591588 w 625675"/>
                <a:gd name="connsiteY5" fmla="*/ 288660 h 869548"/>
                <a:gd name="connsiteX6" fmla="*/ 516549 w 625675"/>
                <a:gd name="connsiteY6" fmla="*/ 201956 h 869548"/>
                <a:gd name="connsiteX7" fmla="*/ 515376 w 625675"/>
                <a:gd name="connsiteY7" fmla="*/ 201759 h 869548"/>
                <a:gd name="connsiteX8" fmla="*/ 514093 w 625675"/>
                <a:gd name="connsiteY8" fmla="*/ 212793 h 869548"/>
                <a:gd name="connsiteX9" fmla="*/ 256263 w 625675"/>
                <a:gd name="connsiteY9" fmla="*/ 854906 h 869548"/>
                <a:gd name="connsiteX10" fmla="*/ 113024 w 625675"/>
                <a:gd name="connsiteY10" fmla="*/ 211549 h 869548"/>
                <a:gd name="connsiteX11" fmla="*/ 324768 w 625675"/>
                <a:gd name="connsiteY11" fmla="*/ 0 h 86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5675" h="869548">
                  <a:moveTo>
                    <a:pt x="324768" y="0"/>
                  </a:moveTo>
                  <a:cubicBezTo>
                    <a:pt x="353728" y="0"/>
                    <a:pt x="381830" y="6222"/>
                    <a:pt x="407248" y="17325"/>
                  </a:cubicBezTo>
                  <a:lnTo>
                    <a:pt x="440882" y="40946"/>
                  </a:lnTo>
                  <a:lnTo>
                    <a:pt x="450265" y="38457"/>
                  </a:lnTo>
                  <a:cubicBezTo>
                    <a:pt x="527805" y="38457"/>
                    <a:pt x="579081" y="65707"/>
                    <a:pt x="601593" y="101627"/>
                  </a:cubicBezTo>
                  <a:cubicBezTo>
                    <a:pt x="629107" y="143741"/>
                    <a:pt x="641613" y="288660"/>
                    <a:pt x="591588" y="288660"/>
                  </a:cubicBezTo>
                  <a:cubicBezTo>
                    <a:pt x="531557" y="289899"/>
                    <a:pt x="540312" y="203195"/>
                    <a:pt x="516549" y="201956"/>
                  </a:cubicBezTo>
                  <a:lnTo>
                    <a:pt x="515376" y="201759"/>
                  </a:lnTo>
                  <a:lnTo>
                    <a:pt x="514093" y="212793"/>
                  </a:lnTo>
                  <a:cubicBezTo>
                    <a:pt x="383310" y="735443"/>
                    <a:pt x="756976" y="927082"/>
                    <a:pt x="256263" y="854906"/>
                  </a:cubicBezTo>
                  <a:cubicBezTo>
                    <a:pt x="-219540" y="786464"/>
                    <a:pt x="113024" y="598559"/>
                    <a:pt x="113024" y="211549"/>
                  </a:cubicBezTo>
                  <a:cubicBezTo>
                    <a:pt x="113024" y="94575"/>
                    <a:pt x="207686" y="0"/>
                    <a:pt x="324768"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5" name="Freeform 182">
              <a:extLst>
                <a:ext uri="{FF2B5EF4-FFF2-40B4-BE49-F238E27FC236}">
                  <a16:creationId xmlns:a16="http://schemas.microsoft.com/office/drawing/2014/main" id="{E8A3EB3B-1A7B-2846-9AFF-4ACA25951CC8}"/>
                </a:ext>
              </a:extLst>
            </p:cNvPr>
            <p:cNvSpPr>
              <a:spLocks noChangeArrowheads="1"/>
            </p:cNvSpPr>
            <p:nvPr/>
          </p:nvSpPr>
          <p:spPr bwMode="auto">
            <a:xfrm>
              <a:off x="7615356" y="7775332"/>
              <a:ext cx="311467" cy="230717"/>
            </a:xfrm>
            <a:custGeom>
              <a:avLst/>
              <a:gdLst>
                <a:gd name="T0" fmla="*/ 0 w 239"/>
                <a:gd name="T1" fmla="*/ 94 h 177"/>
                <a:gd name="T2" fmla="*/ 81 w 239"/>
                <a:gd name="T3" fmla="*/ 23 h 177"/>
                <a:gd name="T4" fmla="*/ 81 w 239"/>
                <a:gd name="T5" fmla="*/ 23 h 177"/>
                <a:gd name="T6" fmla="*/ 177 w 239"/>
                <a:gd name="T7" fmla="*/ 5 h 177"/>
                <a:gd name="T8" fmla="*/ 177 w 239"/>
                <a:gd name="T9" fmla="*/ 5 h 177"/>
                <a:gd name="T10" fmla="*/ 168 w 239"/>
                <a:gd name="T11" fmla="*/ 24 h 177"/>
                <a:gd name="T12" fmla="*/ 168 w 239"/>
                <a:gd name="T13" fmla="*/ 24 h 177"/>
                <a:gd name="T14" fmla="*/ 217 w 239"/>
                <a:gd name="T15" fmla="*/ 17 h 177"/>
                <a:gd name="T16" fmla="*/ 217 w 239"/>
                <a:gd name="T17" fmla="*/ 17 h 177"/>
                <a:gd name="T18" fmla="*/ 188 w 239"/>
                <a:gd name="T19" fmla="*/ 42 h 177"/>
                <a:gd name="T20" fmla="*/ 188 w 239"/>
                <a:gd name="T21" fmla="*/ 42 h 177"/>
                <a:gd name="T22" fmla="*/ 237 w 239"/>
                <a:gd name="T23" fmla="*/ 38 h 177"/>
                <a:gd name="T24" fmla="*/ 237 w 239"/>
                <a:gd name="T25" fmla="*/ 38 h 177"/>
                <a:gd name="T26" fmla="*/ 190 w 239"/>
                <a:gd name="T27" fmla="*/ 69 h 177"/>
                <a:gd name="T28" fmla="*/ 190 w 239"/>
                <a:gd name="T29" fmla="*/ 69 h 177"/>
                <a:gd name="T30" fmla="*/ 233 w 239"/>
                <a:gd name="T31" fmla="*/ 61 h 177"/>
                <a:gd name="T32" fmla="*/ 233 w 239"/>
                <a:gd name="T33" fmla="*/ 61 h 177"/>
                <a:gd name="T34" fmla="*/ 157 w 239"/>
                <a:gd name="T35" fmla="*/ 102 h 177"/>
                <a:gd name="T36" fmla="*/ 128 w 239"/>
                <a:gd name="T37" fmla="*/ 130 h 177"/>
                <a:gd name="T38" fmla="*/ 153 w 239"/>
                <a:gd name="T39" fmla="*/ 141 h 177"/>
                <a:gd name="T40" fmla="*/ 153 w 239"/>
                <a:gd name="T41" fmla="*/ 141 h 177"/>
                <a:gd name="T42" fmla="*/ 199 w 239"/>
                <a:gd name="T43" fmla="*/ 140 h 177"/>
                <a:gd name="T44" fmla="*/ 164 w 239"/>
                <a:gd name="T45" fmla="*/ 166 h 177"/>
                <a:gd name="T46" fmla="*/ 110 w 239"/>
                <a:gd name="T47" fmla="*/ 173 h 177"/>
                <a:gd name="T48" fmla="*/ 73 w 239"/>
                <a:gd name="T49" fmla="*/ 158 h 177"/>
                <a:gd name="T50" fmla="*/ 54 w 239"/>
                <a:gd name="T51" fmla="*/ 176 h 177"/>
                <a:gd name="T52" fmla="*/ 0 w 239"/>
                <a:gd name="T53" fmla="*/ 94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9" h="177">
                  <a:moveTo>
                    <a:pt x="0" y="94"/>
                  </a:moveTo>
                  <a:lnTo>
                    <a:pt x="81" y="23"/>
                  </a:lnTo>
                  <a:lnTo>
                    <a:pt x="81" y="23"/>
                  </a:lnTo>
                  <a:cubicBezTo>
                    <a:pt x="81" y="23"/>
                    <a:pt x="172" y="0"/>
                    <a:pt x="177" y="5"/>
                  </a:cubicBezTo>
                  <a:lnTo>
                    <a:pt x="177" y="5"/>
                  </a:lnTo>
                  <a:cubicBezTo>
                    <a:pt x="184" y="13"/>
                    <a:pt x="168" y="24"/>
                    <a:pt x="168" y="24"/>
                  </a:cubicBezTo>
                  <a:lnTo>
                    <a:pt x="168" y="24"/>
                  </a:lnTo>
                  <a:cubicBezTo>
                    <a:pt x="168" y="24"/>
                    <a:pt x="220" y="4"/>
                    <a:pt x="217" y="17"/>
                  </a:cubicBezTo>
                  <a:lnTo>
                    <a:pt x="217" y="17"/>
                  </a:lnTo>
                  <a:cubicBezTo>
                    <a:pt x="215" y="27"/>
                    <a:pt x="188" y="42"/>
                    <a:pt x="188" y="42"/>
                  </a:cubicBezTo>
                  <a:lnTo>
                    <a:pt x="188" y="42"/>
                  </a:lnTo>
                  <a:cubicBezTo>
                    <a:pt x="188" y="42"/>
                    <a:pt x="238" y="28"/>
                    <a:pt x="237" y="38"/>
                  </a:cubicBezTo>
                  <a:lnTo>
                    <a:pt x="237" y="38"/>
                  </a:lnTo>
                  <a:cubicBezTo>
                    <a:pt x="233" y="52"/>
                    <a:pt x="190" y="69"/>
                    <a:pt x="190" y="69"/>
                  </a:cubicBezTo>
                  <a:lnTo>
                    <a:pt x="190" y="69"/>
                  </a:lnTo>
                  <a:cubicBezTo>
                    <a:pt x="190" y="69"/>
                    <a:pt x="237" y="54"/>
                    <a:pt x="233" y="61"/>
                  </a:cubicBezTo>
                  <a:lnTo>
                    <a:pt x="233" y="61"/>
                  </a:lnTo>
                  <a:cubicBezTo>
                    <a:pt x="221" y="87"/>
                    <a:pt x="157" y="102"/>
                    <a:pt x="157" y="102"/>
                  </a:cubicBezTo>
                  <a:lnTo>
                    <a:pt x="128" y="130"/>
                  </a:lnTo>
                  <a:lnTo>
                    <a:pt x="153" y="141"/>
                  </a:lnTo>
                  <a:lnTo>
                    <a:pt x="153" y="141"/>
                  </a:lnTo>
                  <a:cubicBezTo>
                    <a:pt x="153" y="141"/>
                    <a:pt x="183" y="123"/>
                    <a:pt x="199" y="140"/>
                  </a:cubicBezTo>
                  <a:lnTo>
                    <a:pt x="164" y="166"/>
                  </a:lnTo>
                  <a:lnTo>
                    <a:pt x="110" y="173"/>
                  </a:lnTo>
                  <a:lnTo>
                    <a:pt x="73" y="158"/>
                  </a:lnTo>
                  <a:lnTo>
                    <a:pt x="54" y="176"/>
                  </a:lnTo>
                  <a:lnTo>
                    <a:pt x="0" y="94"/>
                  </a:lnTo>
                </a:path>
              </a:pathLst>
            </a:custGeom>
            <a:solidFill>
              <a:srgbClr val="FBB98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96" name="Freeform 246">
            <a:extLst>
              <a:ext uri="{FF2B5EF4-FFF2-40B4-BE49-F238E27FC236}">
                <a16:creationId xmlns:a16="http://schemas.microsoft.com/office/drawing/2014/main" id="{B6B36AE5-372F-7E4E-9FC0-701412FB19BB}"/>
              </a:ext>
            </a:extLst>
          </p:cNvPr>
          <p:cNvSpPr>
            <a:spLocks noChangeArrowheads="1"/>
          </p:cNvSpPr>
          <p:nvPr/>
        </p:nvSpPr>
        <p:spPr bwMode="auto">
          <a:xfrm>
            <a:off x="1144018" y="1660605"/>
            <a:ext cx="2263135" cy="1516081"/>
          </a:xfrm>
          <a:prstGeom prst="roundRect">
            <a:avLst>
              <a:gd name="adj" fmla="val 9185"/>
            </a:avLst>
          </a:prstGeom>
          <a:noFill/>
          <a:ln w="254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7" name="Freeform 247">
            <a:extLst>
              <a:ext uri="{FF2B5EF4-FFF2-40B4-BE49-F238E27FC236}">
                <a16:creationId xmlns:a16="http://schemas.microsoft.com/office/drawing/2014/main" id="{D7E87747-47B9-C14B-A74D-0AA3AAA5F8C4}"/>
              </a:ext>
            </a:extLst>
          </p:cNvPr>
          <p:cNvSpPr>
            <a:spLocks noChangeArrowheads="1"/>
          </p:cNvSpPr>
          <p:nvPr/>
        </p:nvSpPr>
        <p:spPr bwMode="auto">
          <a:xfrm>
            <a:off x="759507" y="2032759"/>
            <a:ext cx="771772" cy="771772"/>
          </a:xfrm>
          <a:custGeom>
            <a:avLst/>
            <a:gdLst>
              <a:gd name="T0" fmla="*/ 1236 w 1237"/>
              <a:gd name="T1" fmla="*/ 618 h 1237"/>
              <a:gd name="T2" fmla="*/ 1236 w 1237"/>
              <a:gd name="T3" fmla="*/ 618 h 1237"/>
              <a:gd name="T4" fmla="*/ 618 w 1237"/>
              <a:gd name="T5" fmla="*/ 1236 h 1237"/>
              <a:gd name="T6" fmla="*/ 618 w 1237"/>
              <a:gd name="T7" fmla="*/ 1236 h 1237"/>
              <a:gd name="T8" fmla="*/ 0 w 1237"/>
              <a:gd name="T9" fmla="*/ 618 h 1237"/>
              <a:gd name="T10" fmla="*/ 0 w 1237"/>
              <a:gd name="T11" fmla="*/ 618 h 1237"/>
              <a:gd name="T12" fmla="*/ 618 w 1237"/>
              <a:gd name="T13" fmla="*/ 0 h 1237"/>
              <a:gd name="T14" fmla="*/ 618 w 1237"/>
              <a:gd name="T15" fmla="*/ 0 h 1237"/>
              <a:gd name="T16" fmla="*/ 1236 w 1237"/>
              <a:gd name="T17" fmla="*/ 618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7">
                <a:moveTo>
                  <a:pt x="1236" y="618"/>
                </a:moveTo>
                <a:lnTo>
                  <a:pt x="1236" y="618"/>
                </a:lnTo>
                <a:cubicBezTo>
                  <a:pt x="1236" y="959"/>
                  <a:pt x="959" y="1236"/>
                  <a:pt x="618" y="1236"/>
                </a:cubicBezTo>
                <a:lnTo>
                  <a:pt x="618" y="1236"/>
                </a:lnTo>
                <a:cubicBezTo>
                  <a:pt x="277" y="1236"/>
                  <a:pt x="0" y="959"/>
                  <a:pt x="0" y="618"/>
                </a:cubicBezTo>
                <a:lnTo>
                  <a:pt x="0" y="618"/>
                </a:lnTo>
                <a:cubicBezTo>
                  <a:pt x="0" y="277"/>
                  <a:pt x="277" y="0"/>
                  <a:pt x="618" y="0"/>
                </a:cubicBezTo>
                <a:lnTo>
                  <a:pt x="618" y="0"/>
                </a:lnTo>
                <a:cubicBezTo>
                  <a:pt x="959" y="0"/>
                  <a:pt x="1236" y="277"/>
                  <a:pt x="1236" y="618"/>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8" name="Freeform 248">
            <a:extLst>
              <a:ext uri="{FF2B5EF4-FFF2-40B4-BE49-F238E27FC236}">
                <a16:creationId xmlns:a16="http://schemas.microsoft.com/office/drawing/2014/main" id="{3E573F3A-DFBA-6141-B8BF-A41913E6600D}"/>
              </a:ext>
            </a:extLst>
          </p:cNvPr>
          <p:cNvSpPr>
            <a:spLocks noChangeArrowheads="1"/>
          </p:cNvSpPr>
          <p:nvPr/>
        </p:nvSpPr>
        <p:spPr bwMode="auto">
          <a:xfrm>
            <a:off x="759507" y="5315983"/>
            <a:ext cx="771772" cy="771774"/>
          </a:xfrm>
          <a:custGeom>
            <a:avLst/>
            <a:gdLst>
              <a:gd name="T0" fmla="*/ 1236 w 1237"/>
              <a:gd name="T1" fmla="*/ 618 h 1237"/>
              <a:gd name="T2" fmla="*/ 1236 w 1237"/>
              <a:gd name="T3" fmla="*/ 618 h 1237"/>
              <a:gd name="T4" fmla="*/ 618 w 1237"/>
              <a:gd name="T5" fmla="*/ 1236 h 1237"/>
              <a:gd name="T6" fmla="*/ 618 w 1237"/>
              <a:gd name="T7" fmla="*/ 1236 h 1237"/>
              <a:gd name="T8" fmla="*/ 0 w 1237"/>
              <a:gd name="T9" fmla="*/ 618 h 1237"/>
              <a:gd name="T10" fmla="*/ 0 w 1237"/>
              <a:gd name="T11" fmla="*/ 618 h 1237"/>
              <a:gd name="T12" fmla="*/ 618 w 1237"/>
              <a:gd name="T13" fmla="*/ 0 h 1237"/>
              <a:gd name="T14" fmla="*/ 618 w 1237"/>
              <a:gd name="T15" fmla="*/ 0 h 1237"/>
              <a:gd name="T16" fmla="*/ 1236 w 1237"/>
              <a:gd name="T17" fmla="*/ 618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7">
                <a:moveTo>
                  <a:pt x="1236" y="618"/>
                </a:moveTo>
                <a:lnTo>
                  <a:pt x="1236" y="618"/>
                </a:lnTo>
                <a:cubicBezTo>
                  <a:pt x="1236" y="959"/>
                  <a:pt x="959" y="1236"/>
                  <a:pt x="618" y="1236"/>
                </a:cubicBezTo>
                <a:lnTo>
                  <a:pt x="618" y="1236"/>
                </a:lnTo>
                <a:cubicBezTo>
                  <a:pt x="277" y="1236"/>
                  <a:pt x="0" y="959"/>
                  <a:pt x="0" y="618"/>
                </a:cubicBezTo>
                <a:lnTo>
                  <a:pt x="0" y="618"/>
                </a:lnTo>
                <a:cubicBezTo>
                  <a:pt x="0" y="277"/>
                  <a:pt x="277" y="0"/>
                  <a:pt x="618" y="0"/>
                </a:cubicBezTo>
                <a:lnTo>
                  <a:pt x="618" y="0"/>
                </a:lnTo>
                <a:cubicBezTo>
                  <a:pt x="959" y="0"/>
                  <a:pt x="1236" y="277"/>
                  <a:pt x="1236" y="618"/>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9" name="Freeform 249">
            <a:extLst>
              <a:ext uri="{FF2B5EF4-FFF2-40B4-BE49-F238E27FC236}">
                <a16:creationId xmlns:a16="http://schemas.microsoft.com/office/drawing/2014/main" id="{0F902460-8EE6-9349-B2DE-03BBD5099D58}"/>
              </a:ext>
            </a:extLst>
          </p:cNvPr>
          <p:cNvSpPr>
            <a:spLocks noChangeArrowheads="1"/>
          </p:cNvSpPr>
          <p:nvPr/>
        </p:nvSpPr>
        <p:spPr bwMode="auto">
          <a:xfrm>
            <a:off x="1144018" y="4943830"/>
            <a:ext cx="2263135" cy="1516081"/>
          </a:xfrm>
          <a:prstGeom prst="roundRect">
            <a:avLst>
              <a:gd name="adj" fmla="val 8504"/>
            </a:avLst>
          </a:prstGeom>
          <a:noFill/>
          <a:ln w="254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0" name="Freeform 250">
            <a:extLst>
              <a:ext uri="{FF2B5EF4-FFF2-40B4-BE49-F238E27FC236}">
                <a16:creationId xmlns:a16="http://schemas.microsoft.com/office/drawing/2014/main" id="{DB578DB8-7F57-7940-AD29-D39893F8D987}"/>
              </a:ext>
            </a:extLst>
          </p:cNvPr>
          <p:cNvSpPr>
            <a:spLocks noChangeArrowheads="1"/>
          </p:cNvSpPr>
          <p:nvPr/>
        </p:nvSpPr>
        <p:spPr bwMode="auto">
          <a:xfrm>
            <a:off x="8784844" y="1660605"/>
            <a:ext cx="2263135" cy="1516081"/>
          </a:xfrm>
          <a:prstGeom prst="roundRect">
            <a:avLst>
              <a:gd name="adj" fmla="val 9185"/>
            </a:avLst>
          </a:prstGeom>
          <a:noFill/>
          <a:ln w="254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1" name="Freeform 251">
            <a:extLst>
              <a:ext uri="{FF2B5EF4-FFF2-40B4-BE49-F238E27FC236}">
                <a16:creationId xmlns:a16="http://schemas.microsoft.com/office/drawing/2014/main" id="{7ABF2817-69F1-1540-8AC6-EF922CF40FF1}"/>
              </a:ext>
            </a:extLst>
          </p:cNvPr>
          <p:cNvSpPr>
            <a:spLocks noChangeArrowheads="1"/>
          </p:cNvSpPr>
          <p:nvPr/>
        </p:nvSpPr>
        <p:spPr bwMode="auto">
          <a:xfrm>
            <a:off x="10663466" y="2032759"/>
            <a:ext cx="769027" cy="771772"/>
          </a:xfrm>
          <a:custGeom>
            <a:avLst/>
            <a:gdLst>
              <a:gd name="T0" fmla="*/ 0 w 1236"/>
              <a:gd name="T1" fmla="*/ 618 h 1237"/>
              <a:gd name="T2" fmla="*/ 0 w 1236"/>
              <a:gd name="T3" fmla="*/ 618 h 1237"/>
              <a:gd name="T4" fmla="*/ 618 w 1236"/>
              <a:gd name="T5" fmla="*/ 1236 h 1237"/>
              <a:gd name="T6" fmla="*/ 618 w 1236"/>
              <a:gd name="T7" fmla="*/ 1236 h 1237"/>
              <a:gd name="T8" fmla="*/ 1235 w 1236"/>
              <a:gd name="T9" fmla="*/ 618 h 1237"/>
              <a:gd name="T10" fmla="*/ 1235 w 1236"/>
              <a:gd name="T11" fmla="*/ 618 h 1237"/>
              <a:gd name="T12" fmla="*/ 618 w 1236"/>
              <a:gd name="T13" fmla="*/ 0 h 1237"/>
              <a:gd name="T14" fmla="*/ 618 w 1236"/>
              <a:gd name="T15" fmla="*/ 0 h 1237"/>
              <a:gd name="T16" fmla="*/ 0 w 1236"/>
              <a:gd name="T17" fmla="*/ 618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237">
                <a:moveTo>
                  <a:pt x="0" y="618"/>
                </a:moveTo>
                <a:lnTo>
                  <a:pt x="0" y="618"/>
                </a:lnTo>
                <a:cubicBezTo>
                  <a:pt x="0" y="959"/>
                  <a:pt x="276" y="1236"/>
                  <a:pt x="618" y="1236"/>
                </a:cubicBezTo>
                <a:lnTo>
                  <a:pt x="618" y="1236"/>
                </a:lnTo>
                <a:cubicBezTo>
                  <a:pt x="959" y="1236"/>
                  <a:pt x="1235" y="959"/>
                  <a:pt x="1235" y="618"/>
                </a:cubicBezTo>
                <a:lnTo>
                  <a:pt x="1235" y="618"/>
                </a:lnTo>
                <a:cubicBezTo>
                  <a:pt x="1235" y="277"/>
                  <a:pt x="959" y="0"/>
                  <a:pt x="618" y="0"/>
                </a:cubicBezTo>
                <a:lnTo>
                  <a:pt x="618" y="0"/>
                </a:lnTo>
                <a:cubicBezTo>
                  <a:pt x="276" y="0"/>
                  <a:pt x="0" y="277"/>
                  <a:pt x="0" y="618"/>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2" name="Freeform 252">
            <a:extLst>
              <a:ext uri="{FF2B5EF4-FFF2-40B4-BE49-F238E27FC236}">
                <a16:creationId xmlns:a16="http://schemas.microsoft.com/office/drawing/2014/main" id="{FEC638EA-15DB-424C-ACC7-B59812A0CFC3}"/>
              </a:ext>
            </a:extLst>
          </p:cNvPr>
          <p:cNvSpPr>
            <a:spLocks noChangeArrowheads="1"/>
          </p:cNvSpPr>
          <p:nvPr/>
        </p:nvSpPr>
        <p:spPr bwMode="auto">
          <a:xfrm>
            <a:off x="8784844" y="4943830"/>
            <a:ext cx="2263135" cy="1516081"/>
          </a:xfrm>
          <a:prstGeom prst="roundRect">
            <a:avLst>
              <a:gd name="adj" fmla="val 8278"/>
            </a:avLst>
          </a:prstGeom>
          <a:noFill/>
          <a:ln w="25400" cap="flat">
            <a:solidFill>
              <a:srgbClr val="FFFF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 name="Freeform 253">
            <a:extLst>
              <a:ext uri="{FF2B5EF4-FFF2-40B4-BE49-F238E27FC236}">
                <a16:creationId xmlns:a16="http://schemas.microsoft.com/office/drawing/2014/main" id="{182B367A-2A7E-FC4D-88EF-DCAAB03468DD}"/>
              </a:ext>
            </a:extLst>
          </p:cNvPr>
          <p:cNvSpPr>
            <a:spLocks noChangeArrowheads="1"/>
          </p:cNvSpPr>
          <p:nvPr/>
        </p:nvSpPr>
        <p:spPr bwMode="auto">
          <a:xfrm>
            <a:off x="10663466" y="5315983"/>
            <a:ext cx="769027" cy="771774"/>
          </a:xfrm>
          <a:custGeom>
            <a:avLst/>
            <a:gdLst>
              <a:gd name="T0" fmla="*/ 0 w 1236"/>
              <a:gd name="T1" fmla="*/ 618 h 1237"/>
              <a:gd name="T2" fmla="*/ 0 w 1236"/>
              <a:gd name="T3" fmla="*/ 618 h 1237"/>
              <a:gd name="T4" fmla="*/ 618 w 1236"/>
              <a:gd name="T5" fmla="*/ 1236 h 1237"/>
              <a:gd name="T6" fmla="*/ 618 w 1236"/>
              <a:gd name="T7" fmla="*/ 1236 h 1237"/>
              <a:gd name="T8" fmla="*/ 1235 w 1236"/>
              <a:gd name="T9" fmla="*/ 618 h 1237"/>
              <a:gd name="T10" fmla="*/ 1235 w 1236"/>
              <a:gd name="T11" fmla="*/ 618 h 1237"/>
              <a:gd name="T12" fmla="*/ 618 w 1236"/>
              <a:gd name="T13" fmla="*/ 0 h 1237"/>
              <a:gd name="T14" fmla="*/ 618 w 1236"/>
              <a:gd name="T15" fmla="*/ 0 h 1237"/>
              <a:gd name="T16" fmla="*/ 0 w 1236"/>
              <a:gd name="T17" fmla="*/ 618 h 1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6" h="1237">
                <a:moveTo>
                  <a:pt x="0" y="618"/>
                </a:moveTo>
                <a:lnTo>
                  <a:pt x="0" y="618"/>
                </a:lnTo>
                <a:cubicBezTo>
                  <a:pt x="0" y="959"/>
                  <a:pt x="276" y="1236"/>
                  <a:pt x="618" y="1236"/>
                </a:cubicBezTo>
                <a:lnTo>
                  <a:pt x="618" y="1236"/>
                </a:lnTo>
                <a:cubicBezTo>
                  <a:pt x="959" y="1236"/>
                  <a:pt x="1235" y="959"/>
                  <a:pt x="1235" y="618"/>
                </a:cubicBezTo>
                <a:lnTo>
                  <a:pt x="1235" y="618"/>
                </a:lnTo>
                <a:cubicBezTo>
                  <a:pt x="1235" y="277"/>
                  <a:pt x="959" y="0"/>
                  <a:pt x="618" y="0"/>
                </a:cubicBezTo>
                <a:lnTo>
                  <a:pt x="618" y="0"/>
                </a:lnTo>
                <a:cubicBezTo>
                  <a:pt x="276" y="0"/>
                  <a:pt x="0" y="277"/>
                  <a:pt x="0" y="618"/>
                </a:cubicBezTo>
              </a:path>
            </a:pathLst>
          </a:custGeom>
          <a:solidFill>
            <a:srgbClr val="FFFFFF"/>
          </a:solidFill>
          <a:ln>
            <a:noFill/>
          </a:ln>
          <a:effectLst/>
          <a:extLst>
            <a:ext uri="{91240B29-F687-4F45-9708-019B960494DF}">
              <a14:hiddenLine xmlns:a14="http://schemas.microsoft.com/office/drawing/2010/main" w="9525" cap="flat">
                <a:solidFill>
                  <a:srgbClr val="FFFFFF"/>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 name="Freeform 103">
            <a:extLst>
              <a:ext uri="{FF2B5EF4-FFF2-40B4-BE49-F238E27FC236}">
                <a16:creationId xmlns:a16="http://schemas.microsoft.com/office/drawing/2014/main" id="{9B621677-8C9D-0543-88FC-3CB03830DFEE}"/>
              </a:ext>
            </a:extLst>
          </p:cNvPr>
          <p:cNvSpPr>
            <a:spLocks noChangeArrowheads="1"/>
          </p:cNvSpPr>
          <p:nvPr/>
        </p:nvSpPr>
        <p:spPr bwMode="auto">
          <a:xfrm>
            <a:off x="10789806" y="5473496"/>
            <a:ext cx="515723" cy="456749"/>
          </a:xfrm>
          <a:custGeom>
            <a:avLst/>
            <a:gdLst>
              <a:gd name="connsiteX0" fmla="*/ 766660 w 1031848"/>
              <a:gd name="connsiteY0" fmla="*/ 385795 h 913855"/>
              <a:gd name="connsiteX1" fmla="*/ 785340 w 1031848"/>
              <a:gd name="connsiteY1" fmla="*/ 385795 h 913855"/>
              <a:gd name="connsiteX2" fmla="*/ 918588 w 1031848"/>
              <a:gd name="connsiteY2" fmla="*/ 435486 h 913855"/>
              <a:gd name="connsiteX3" fmla="*/ 950966 w 1031848"/>
              <a:gd name="connsiteY3" fmla="*/ 433001 h 913855"/>
              <a:gd name="connsiteX4" fmla="*/ 960930 w 1031848"/>
              <a:gd name="connsiteY4" fmla="*/ 436728 h 913855"/>
              <a:gd name="connsiteX5" fmla="*/ 965910 w 1031848"/>
              <a:gd name="connsiteY5" fmla="*/ 446666 h 913855"/>
              <a:gd name="connsiteX6" fmla="*/ 965910 w 1031848"/>
              <a:gd name="connsiteY6" fmla="*/ 555986 h 913855"/>
              <a:gd name="connsiteX7" fmla="*/ 780358 w 1031848"/>
              <a:gd name="connsiteY7" fmla="*/ 846676 h 913855"/>
              <a:gd name="connsiteX8" fmla="*/ 776622 w 1031848"/>
              <a:gd name="connsiteY8" fmla="*/ 847919 h 913855"/>
              <a:gd name="connsiteX9" fmla="*/ 769150 w 1031848"/>
              <a:gd name="connsiteY9" fmla="*/ 844192 h 913855"/>
              <a:gd name="connsiteX10" fmla="*/ 764168 w 1031848"/>
              <a:gd name="connsiteY10" fmla="*/ 834254 h 913855"/>
              <a:gd name="connsiteX11" fmla="*/ 764168 w 1031848"/>
              <a:gd name="connsiteY11" fmla="*/ 487661 h 913855"/>
              <a:gd name="connsiteX12" fmla="*/ 776622 w 1031848"/>
              <a:gd name="connsiteY12" fmla="*/ 473996 h 913855"/>
              <a:gd name="connsiteX13" fmla="*/ 789076 w 1031848"/>
              <a:gd name="connsiteY13" fmla="*/ 487661 h 913855"/>
              <a:gd name="connsiteX14" fmla="*/ 789076 w 1031848"/>
              <a:gd name="connsiteY14" fmla="*/ 813135 h 913855"/>
              <a:gd name="connsiteX15" fmla="*/ 939758 w 1031848"/>
              <a:gd name="connsiteY15" fmla="*/ 555986 h 913855"/>
              <a:gd name="connsiteX16" fmla="*/ 939758 w 1031848"/>
              <a:gd name="connsiteY16" fmla="*/ 460331 h 913855"/>
              <a:gd name="connsiteX17" fmla="*/ 918588 w 1031848"/>
              <a:gd name="connsiteY17" fmla="*/ 461573 h 913855"/>
              <a:gd name="connsiteX18" fmla="*/ 776622 w 1031848"/>
              <a:gd name="connsiteY18" fmla="*/ 413125 h 913855"/>
              <a:gd name="connsiteX19" fmla="*/ 634656 w 1031848"/>
              <a:gd name="connsiteY19" fmla="*/ 461573 h 913855"/>
              <a:gd name="connsiteX20" fmla="*/ 620956 w 1031848"/>
              <a:gd name="connsiteY20" fmla="*/ 449151 h 913855"/>
              <a:gd name="connsiteX21" fmla="*/ 634656 w 1031848"/>
              <a:gd name="connsiteY21" fmla="*/ 435486 h 913855"/>
              <a:gd name="connsiteX22" fmla="*/ 766660 w 1031848"/>
              <a:gd name="connsiteY22" fmla="*/ 385795 h 913855"/>
              <a:gd name="connsiteX23" fmla="*/ 777624 w 1031848"/>
              <a:gd name="connsiteY23" fmla="*/ 326256 h 913855"/>
              <a:gd name="connsiteX24" fmla="*/ 767656 w 1031848"/>
              <a:gd name="connsiteY24" fmla="*/ 331246 h 913855"/>
              <a:gd name="connsiteX25" fmla="*/ 558294 w 1031848"/>
              <a:gd name="connsiteY25" fmla="*/ 386139 h 913855"/>
              <a:gd name="connsiteX26" fmla="*/ 557048 w 1031848"/>
              <a:gd name="connsiteY26" fmla="*/ 386139 h 913855"/>
              <a:gd name="connsiteX27" fmla="*/ 553310 w 1031848"/>
              <a:gd name="connsiteY27" fmla="*/ 387387 h 913855"/>
              <a:gd name="connsiteX28" fmla="*/ 549572 w 1031848"/>
              <a:gd name="connsiteY28" fmla="*/ 396119 h 913855"/>
              <a:gd name="connsiteX29" fmla="*/ 549572 w 1031848"/>
              <a:gd name="connsiteY29" fmla="*/ 555807 h 913855"/>
              <a:gd name="connsiteX30" fmla="*/ 777624 w 1031848"/>
              <a:gd name="connsiteY30" fmla="*/ 887657 h 913855"/>
              <a:gd name="connsiteX31" fmla="*/ 1005678 w 1031848"/>
              <a:gd name="connsiteY31" fmla="*/ 555807 h 913855"/>
              <a:gd name="connsiteX32" fmla="*/ 1005678 w 1031848"/>
              <a:gd name="connsiteY32" fmla="*/ 396119 h 913855"/>
              <a:gd name="connsiteX33" fmla="*/ 1001940 w 1031848"/>
              <a:gd name="connsiteY33" fmla="*/ 387387 h 913855"/>
              <a:gd name="connsiteX34" fmla="*/ 996956 w 1031848"/>
              <a:gd name="connsiteY34" fmla="*/ 386139 h 913855"/>
              <a:gd name="connsiteX35" fmla="*/ 786348 w 1031848"/>
              <a:gd name="connsiteY35" fmla="*/ 331246 h 913855"/>
              <a:gd name="connsiteX36" fmla="*/ 777624 w 1031848"/>
              <a:gd name="connsiteY36" fmla="*/ 326256 h 913855"/>
              <a:gd name="connsiteX37" fmla="*/ 680422 w 1031848"/>
              <a:gd name="connsiteY37" fmla="*/ 26843 h 913855"/>
              <a:gd name="connsiteX38" fmla="*/ 505954 w 1031848"/>
              <a:gd name="connsiteY38" fmla="*/ 97953 h 913855"/>
              <a:gd name="connsiteX39" fmla="*/ 458598 w 1031848"/>
              <a:gd name="connsiteY39" fmla="*/ 105439 h 913855"/>
              <a:gd name="connsiteX40" fmla="*/ 353918 w 1031848"/>
              <a:gd name="connsiteY40" fmla="*/ 75497 h 913855"/>
              <a:gd name="connsiteX41" fmla="*/ 160758 w 1031848"/>
              <a:gd name="connsiteY41" fmla="*/ 268869 h 913855"/>
              <a:gd name="connsiteX42" fmla="*/ 160758 w 1031848"/>
              <a:gd name="connsiteY42" fmla="*/ 273859 h 913855"/>
              <a:gd name="connsiteX43" fmla="*/ 130850 w 1031848"/>
              <a:gd name="connsiteY43" fmla="*/ 312533 h 913855"/>
              <a:gd name="connsiteX44" fmla="*/ 24922 w 1031848"/>
              <a:gd name="connsiteY44" fmla="*/ 452259 h 913855"/>
              <a:gd name="connsiteX45" fmla="*/ 169482 w 1031848"/>
              <a:gd name="connsiteY45" fmla="*/ 595729 h 913855"/>
              <a:gd name="connsiteX46" fmla="*/ 524648 w 1031848"/>
              <a:gd name="connsiteY46" fmla="*/ 595729 h 913855"/>
              <a:gd name="connsiteX47" fmla="*/ 523402 w 1031848"/>
              <a:gd name="connsiteY47" fmla="*/ 555807 h 913855"/>
              <a:gd name="connsiteX48" fmla="*/ 523402 w 1031848"/>
              <a:gd name="connsiteY48" fmla="*/ 396119 h 913855"/>
              <a:gd name="connsiteX49" fmla="*/ 537110 w 1031848"/>
              <a:gd name="connsiteY49" fmla="*/ 366178 h 913855"/>
              <a:gd name="connsiteX50" fmla="*/ 564526 w 1031848"/>
              <a:gd name="connsiteY50" fmla="*/ 359940 h 913855"/>
              <a:gd name="connsiteX51" fmla="*/ 748962 w 1031848"/>
              <a:gd name="connsiteY51" fmla="*/ 313781 h 913855"/>
              <a:gd name="connsiteX52" fmla="*/ 777624 w 1031848"/>
              <a:gd name="connsiteY52" fmla="*/ 300058 h 913855"/>
              <a:gd name="connsiteX53" fmla="*/ 806288 w 1031848"/>
              <a:gd name="connsiteY53" fmla="*/ 313781 h 913855"/>
              <a:gd name="connsiteX54" fmla="*/ 950846 w 1031848"/>
              <a:gd name="connsiteY54" fmla="*/ 367426 h 913855"/>
              <a:gd name="connsiteX55" fmla="*/ 866104 w 1031848"/>
              <a:gd name="connsiteY55" fmla="*/ 311286 h 913855"/>
              <a:gd name="connsiteX56" fmla="*/ 846166 w 1031848"/>
              <a:gd name="connsiteY56" fmla="*/ 296315 h 913855"/>
              <a:gd name="connsiteX57" fmla="*/ 843674 w 1031848"/>
              <a:gd name="connsiteY57" fmla="*/ 271364 h 913855"/>
              <a:gd name="connsiteX58" fmla="*/ 844920 w 1031848"/>
              <a:gd name="connsiteY58" fmla="*/ 176549 h 913855"/>
              <a:gd name="connsiteX59" fmla="*/ 680422 w 1031848"/>
              <a:gd name="connsiteY59" fmla="*/ 26843 h 913855"/>
              <a:gd name="connsiteX60" fmla="*/ 627264 w 1031848"/>
              <a:gd name="connsiteY60" fmla="*/ 1735 h 913855"/>
              <a:gd name="connsiteX61" fmla="*/ 682914 w 1031848"/>
              <a:gd name="connsiteY61" fmla="*/ 1891 h 913855"/>
              <a:gd name="connsiteX62" fmla="*/ 869844 w 1031848"/>
              <a:gd name="connsiteY62" fmla="*/ 170312 h 913855"/>
              <a:gd name="connsiteX63" fmla="*/ 868598 w 1031848"/>
              <a:gd name="connsiteY63" fmla="*/ 277601 h 913855"/>
              <a:gd name="connsiteX64" fmla="*/ 868598 w 1031848"/>
              <a:gd name="connsiteY64" fmla="*/ 283839 h 913855"/>
              <a:gd name="connsiteX65" fmla="*/ 872336 w 1031848"/>
              <a:gd name="connsiteY65" fmla="*/ 286334 h 913855"/>
              <a:gd name="connsiteX66" fmla="*/ 978262 w 1031848"/>
              <a:gd name="connsiteY66" fmla="*/ 363683 h 913855"/>
              <a:gd name="connsiteX67" fmla="*/ 990724 w 1031848"/>
              <a:gd name="connsiteY67" fmla="*/ 359940 h 913855"/>
              <a:gd name="connsiteX68" fmla="*/ 1018140 w 1031848"/>
              <a:gd name="connsiteY68" fmla="*/ 366178 h 913855"/>
              <a:gd name="connsiteX69" fmla="*/ 1031848 w 1031848"/>
              <a:gd name="connsiteY69" fmla="*/ 396119 h 913855"/>
              <a:gd name="connsiteX70" fmla="*/ 1031848 w 1031848"/>
              <a:gd name="connsiteY70" fmla="*/ 555807 h 913855"/>
              <a:gd name="connsiteX71" fmla="*/ 777624 w 1031848"/>
              <a:gd name="connsiteY71" fmla="*/ 913855 h 913855"/>
              <a:gd name="connsiteX72" fmla="*/ 529632 w 1031848"/>
              <a:gd name="connsiteY72" fmla="*/ 621927 h 913855"/>
              <a:gd name="connsiteX73" fmla="*/ 169482 w 1031848"/>
              <a:gd name="connsiteY73" fmla="*/ 621927 h 913855"/>
              <a:gd name="connsiteX74" fmla="*/ 0 w 1031848"/>
              <a:gd name="connsiteY74" fmla="*/ 452259 h 913855"/>
              <a:gd name="connsiteX75" fmla="*/ 123372 w 1031848"/>
              <a:gd name="connsiteY75" fmla="*/ 287582 h 913855"/>
              <a:gd name="connsiteX76" fmla="*/ 134588 w 1031848"/>
              <a:gd name="connsiteY76" fmla="*/ 273859 h 913855"/>
              <a:gd name="connsiteX77" fmla="*/ 134588 w 1031848"/>
              <a:gd name="connsiteY77" fmla="*/ 268869 h 913855"/>
              <a:gd name="connsiteX78" fmla="*/ 353918 w 1031848"/>
              <a:gd name="connsiteY78" fmla="*/ 49299 h 913855"/>
              <a:gd name="connsiteX79" fmla="*/ 472308 w 1031848"/>
              <a:gd name="connsiteY79" fmla="*/ 82983 h 913855"/>
              <a:gd name="connsiteX80" fmla="*/ 486016 w 1031848"/>
              <a:gd name="connsiteY80" fmla="*/ 81735 h 913855"/>
              <a:gd name="connsiteX81" fmla="*/ 627264 w 1031848"/>
              <a:gd name="connsiteY81" fmla="*/ 1735 h 913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031848" h="913855">
                <a:moveTo>
                  <a:pt x="766660" y="385795"/>
                </a:moveTo>
                <a:cubicBezTo>
                  <a:pt x="772886" y="382068"/>
                  <a:pt x="780358" y="382068"/>
                  <a:pt x="785340" y="385795"/>
                </a:cubicBezTo>
                <a:cubicBezTo>
                  <a:pt x="823944" y="419336"/>
                  <a:pt x="866286" y="435486"/>
                  <a:pt x="918588" y="435486"/>
                </a:cubicBezTo>
                <a:cubicBezTo>
                  <a:pt x="928552" y="435486"/>
                  <a:pt x="939758" y="435486"/>
                  <a:pt x="950966" y="433001"/>
                </a:cubicBezTo>
                <a:cubicBezTo>
                  <a:pt x="954702" y="433001"/>
                  <a:pt x="958438" y="434243"/>
                  <a:pt x="960930" y="436728"/>
                </a:cubicBezTo>
                <a:cubicBezTo>
                  <a:pt x="963420" y="439212"/>
                  <a:pt x="965910" y="442939"/>
                  <a:pt x="965910" y="446666"/>
                </a:cubicBezTo>
                <a:lnTo>
                  <a:pt x="965910" y="555986"/>
                </a:lnTo>
                <a:cubicBezTo>
                  <a:pt x="965910" y="728661"/>
                  <a:pt x="830170" y="829285"/>
                  <a:pt x="780358" y="846676"/>
                </a:cubicBezTo>
                <a:cubicBezTo>
                  <a:pt x="779112" y="846676"/>
                  <a:pt x="777868" y="847919"/>
                  <a:pt x="776622" y="847919"/>
                </a:cubicBezTo>
                <a:cubicBezTo>
                  <a:pt x="772886" y="847919"/>
                  <a:pt x="771640" y="846676"/>
                  <a:pt x="769150" y="844192"/>
                </a:cubicBezTo>
                <a:cubicBezTo>
                  <a:pt x="765414" y="841707"/>
                  <a:pt x="764168" y="837981"/>
                  <a:pt x="764168" y="834254"/>
                </a:cubicBezTo>
                <a:lnTo>
                  <a:pt x="764168" y="487661"/>
                </a:lnTo>
                <a:cubicBezTo>
                  <a:pt x="764168" y="480207"/>
                  <a:pt x="769150" y="473996"/>
                  <a:pt x="776622" y="473996"/>
                </a:cubicBezTo>
                <a:cubicBezTo>
                  <a:pt x="782848" y="473996"/>
                  <a:pt x="789076" y="480207"/>
                  <a:pt x="789076" y="487661"/>
                </a:cubicBezTo>
                <a:lnTo>
                  <a:pt x="789076" y="813135"/>
                </a:lnTo>
                <a:cubicBezTo>
                  <a:pt x="836398" y="787048"/>
                  <a:pt x="939758" y="703816"/>
                  <a:pt x="939758" y="555986"/>
                </a:cubicBezTo>
                <a:lnTo>
                  <a:pt x="939758" y="460331"/>
                </a:lnTo>
                <a:cubicBezTo>
                  <a:pt x="932288" y="461573"/>
                  <a:pt x="926060" y="461573"/>
                  <a:pt x="918588" y="461573"/>
                </a:cubicBezTo>
                <a:cubicBezTo>
                  <a:pt x="863794" y="461573"/>
                  <a:pt x="817718" y="445424"/>
                  <a:pt x="776622" y="413125"/>
                </a:cubicBezTo>
                <a:cubicBezTo>
                  <a:pt x="735526" y="445424"/>
                  <a:pt x="688204" y="461573"/>
                  <a:pt x="634656" y="461573"/>
                </a:cubicBezTo>
                <a:cubicBezTo>
                  <a:pt x="625938" y="461573"/>
                  <a:pt x="620956" y="456604"/>
                  <a:pt x="620956" y="449151"/>
                </a:cubicBezTo>
                <a:cubicBezTo>
                  <a:pt x="620956" y="441697"/>
                  <a:pt x="625938" y="435486"/>
                  <a:pt x="634656" y="435486"/>
                </a:cubicBezTo>
                <a:cubicBezTo>
                  <a:pt x="686958" y="435486"/>
                  <a:pt x="729300" y="419336"/>
                  <a:pt x="766660" y="385795"/>
                </a:cubicBezTo>
                <a:close/>
                <a:moveTo>
                  <a:pt x="777624" y="326256"/>
                </a:moveTo>
                <a:cubicBezTo>
                  <a:pt x="773886" y="326256"/>
                  <a:pt x="770148" y="327504"/>
                  <a:pt x="767656" y="331246"/>
                </a:cubicBezTo>
                <a:cubicBezTo>
                  <a:pt x="715316" y="394872"/>
                  <a:pt x="655498" y="409843"/>
                  <a:pt x="558294" y="386139"/>
                </a:cubicBezTo>
                <a:cubicBezTo>
                  <a:pt x="557048" y="386139"/>
                  <a:pt x="557048" y="386139"/>
                  <a:pt x="557048" y="386139"/>
                </a:cubicBezTo>
                <a:cubicBezTo>
                  <a:pt x="555802" y="386139"/>
                  <a:pt x="554556" y="386139"/>
                  <a:pt x="553310" y="387387"/>
                </a:cubicBezTo>
                <a:cubicBezTo>
                  <a:pt x="550818" y="389882"/>
                  <a:pt x="549572" y="392377"/>
                  <a:pt x="549572" y="396119"/>
                </a:cubicBezTo>
                <a:lnTo>
                  <a:pt x="549572" y="555807"/>
                </a:lnTo>
                <a:cubicBezTo>
                  <a:pt x="549572" y="771634"/>
                  <a:pt x="740240" y="887657"/>
                  <a:pt x="777624" y="887657"/>
                </a:cubicBezTo>
                <a:cubicBezTo>
                  <a:pt x="813764" y="887657"/>
                  <a:pt x="1005678" y="771634"/>
                  <a:pt x="1005678" y="555807"/>
                </a:cubicBezTo>
                <a:lnTo>
                  <a:pt x="1005678" y="396119"/>
                </a:lnTo>
                <a:cubicBezTo>
                  <a:pt x="1005678" y="392377"/>
                  <a:pt x="1003186" y="389882"/>
                  <a:pt x="1001940" y="387387"/>
                </a:cubicBezTo>
                <a:cubicBezTo>
                  <a:pt x="1000694" y="386139"/>
                  <a:pt x="998202" y="384891"/>
                  <a:pt x="996956" y="386139"/>
                </a:cubicBezTo>
                <a:cubicBezTo>
                  <a:pt x="898506" y="409843"/>
                  <a:pt x="839934" y="394872"/>
                  <a:pt x="786348" y="331246"/>
                </a:cubicBezTo>
                <a:cubicBezTo>
                  <a:pt x="783856" y="327504"/>
                  <a:pt x="780118" y="326256"/>
                  <a:pt x="777624" y="326256"/>
                </a:cubicBezTo>
                <a:close/>
                <a:moveTo>
                  <a:pt x="680422" y="26843"/>
                </a:moveTo>
                <a:cubicBezTo>
                  <a:pt x="613128" y="19357"/>
                  <a:pt x="548324" y="45556"/>
                  <a:pt x="505954" y="97953"/>
                </a:cubicBezTo>
                <a:cubicBezTo>
                  <a:pt x="494738" y="111676"/>
                  <a:pt x="473554" y="115419"/>
                  <a:pt x="458598" y="105439"/>
                </a:cubicBezTo>
                <a:cubicBezTo>
                  <a:pt x="427444" y="85478"/>
                  <a:pt x="391304" y="75497"/>
                  <a:pt x="353918" y="75497"/>
                </a:cubicBezTo>
                <a:cubicBezTo>
                  <a:pt x="246746" y="75497"/>
                  <a:pt x="160758" y="161579"/>
                  <a:pt x="160758" y="268869"/>
                </a:cubicBezTo>
                <a:cubicBezTo>
                  <a:pt x="160758" y="270116"/>
                  <a:pt x="160758" y="271364"/>
                  <a:pt x="160758" y="273859"/>
                </a:cubicBezTo>
                <a:cubicBezTo>
                  <a:pt x="160758" y="291325"/>
                  <a:pt x="148296" y="308790"/>
                  <a:pt x="130850" y="312533"/>
                </a:cubicBezTo>
                <a:cubicBezTo>
                  <a:pt x="68540" y="329999"/>
                  <a:pt x="24922" y="387387"/>
                  <a:pt x="24922" y="452259"/>
                </a:cubicBezTo>
                <a:cubicBezTo>
                  <a:pt x="24922" y="530855"/>
                  <a:pt x="89726" y="595729"/>
                  <a:pt x="169482" y="595729"/>
                </a:cubicBezTo>
                <a:lnTo>
                  <a:pt x="524648" y="595729"/>
                </a:lnTo>
                <a:cubicBezTo>
                  <a:pt x="523402" y="583253"/>
                  <a:pt x="523402" y="569530"/>
                  <a:pt x="523402" y="555807"/>
                </a:cubicBezTo>
                <a:lnTo>
                  <a:pt x="523402" y="396119"/>
                </a:lnTo>
                <a:cubicBezTo>
                  <a:pt x="523402" y="384891"/>
                  <a:pt x="528386" y="373663"/>
                  <a:pt x="537110" y="366178"/>
                </a:cubicBezTo>
                <a:cubicBezTo>
                  <a:pt x="544586" y="359940"/>
                  <a:pt x="554556" y="357445"/>
                  <a:pt x="564526" y="359940"/>
                </a:cubicBezTo>
                <a:cubicBezTo>
                  <a:pt x="651760" y="382396"/>
                  <a:pt x="701608" y="369921"/>
                  <a:pt x="748962" y="313781"/>
                </a:cubicBezTo>
                <a:cubicBezTo>
                  <a:pt x="756440" y="305048"/>
                  <a:pt x="766410" y="300058"/>
                  <a:pt x="777624" y="300058"/>
                </a:cubicBezTo>
                <a:cubicBezTo>
                  <a:pt x="787594" y="300058"/>
                  <a:pt x="798810" y="305048"/>
                  <a:pt x="806288" y="313781"/>
                </a:cubicBezTo>
                <a:cubicBezTo>
                  <a:pt x="844920" y="359940"/>
                  <a:pt x="886044" y="376158"/>
                  <a:pt x="950846" y="367426"/>
                </a:cubicBezTo>
                <a:cubicBezTo>
                  <a:pt x="930908" y="339979"/>
                  <a:pt x="899752" y="320018"/>
                  <a:pt x="866104" y="311286"/>
                </a:cubicBezTo>
                <a:cubicBezTo>
                  <a:pt x="857382" y="308790"/>
                  <a:pt x="851150" y="303800"/>
                  <a:pt x="846166" y="296315"/>
                </a:cubicBezTo>
                <a:cubicBezTo>
                  <a:pt x="841180" y="288829"/>
                  <a:pt x="839934" y="278849"/>
                  <a:pt x="843674" y="271364"/>
                </a:cubicBezTo>
                <a:cubicBezTo>
                  <a:pt x="851150" y="240175"/>
                  <a:pt x="852396" y="208986"/>
                  <a:pt x="844920" y="176549"/>
                </a:cubicBezTo>
                <a:cubicBezTo>
                  <a:pt x="827472" y="96706"/>
                  <a:pt x="760178" y="38071"/>
                  <a:pt x="680422" y="26843"/>
                </a:cubicBezTo>
                <a:close/>
                <a:moveTo>
                  <a:pt x="627264" y="1735"/>
                </a:moveTo>
                <a:cubicBezTo>
                  <a:pt x="645528" y="-604"/>
                  <a:pt x="664220" y="-604"/>
                  <a:pt x="682914" y="1891"/>
                </a:cubicBezTo>
                <a:cubicBezTo>
                  <a:pt x="773886" y="11872"/>
                  <a:pt x="849904" y="80488"/>
                  <a:pt x="869844" y="170312"/>
                </a:cubicBezTo>
                <a:cubicBezTo>
                  <a:pt x="878566" y="206491"/>
                  <a:pt x="877320" y="242670"/>
                  <a:pt x="868598" y="277601"/>
                </a:cubicBezTo>
                <a:cubicBezTo>
                  <a:pt x="867352" y="280097"/>
                  <a:pt x="868598" y="281344"/>
                  <a:pt x="868598" y="283839"/>
                </a:cubicBezTo>
                <a:cubicBezTo>
                  <a:pt x="869844" y="285087"/>
                  <a:pt x="871090" y="285087"/>
                  <a:pt x="872336" y="286334"/>
                </a:cubicBezTo>
                <a:cubicBezTo>
                  <a:pt x="917198" y="297562"/>
                  <a:pt x="954584" y="325009"/>
                  <a:pt x="978262" y="363683"/>
                </a:cubicBezTo>
                <a:cubicBezTo>
                  <a:pt x="982000" y="362435"/>
                  <a:pt x="986986" y="362435"/>
                  <a:pt x="990724" y="359940"/>
                </a:cubicBezTo>
                <a:cubicBezTo>
                  <a:pt x="1000694" y="357445"/>
                  <a:pt x="1009418" y="359940"/>
                  <a:pt x="1018140" y="366178"/>
                </a:cubicBezTo>
                <a:cubicBezTo>
                  <a:pt x="1025618" y="373663"/>
                  <a:pt x="1031848" y="384891"/>
                  <a:pt x="1031848" y="396119"/>
                </a:cubicBezTo>
                <a:lnTo>
                  <a:pt x="1031848" y="555807"/>
                </a:lnTo>
                <a:cubicBezTo>
                  <a:pt x="1031848" y="784110"/>
                  <a:pt x="831212" y="913855"/>
                  <a:pt x="777624" y="913855"/>
                </a:cubicBezTo>
                <a:cubicBezTo>
                  <a:pt x="729024" y="913855"/>
                  <a:pt x="562034" y="809061"/>
                  <a:pt x="529632" y="621927"/>
                </a:cubicBezTo>
                <a:lnTo>
                  <a:pt x="169482" y="621927"/>
                </a:lnTo>
                <a:cubicBezTo>
                  <a:pt x="76016" y="621927"/>
                  <a:pt x="0" y="545826"/>
                  <a:pt x="0" y="452259"/>
                </a:cubicBezTo>
                <a:cubicBezTo>
                  <a:pt x="0" y="376158"/>
                  <a:pt x="51094" y="308790"/>
                  <a:pt x="123372" y="287582"/>
                </a:cubicBezTo>
                <a:cubicBezTo>
                  <a:pt x="130850" y="286334"/>
                  <a:pt x="134588" y="280097"/>
                  <a:pt x="134588" y="273859"/>
                </a:cubicBezTo>
                <a:cubicBezTo>
                  <a:pt x="134588" y="271364"/>
                  <a:pt x="134588" y="270116"/>
                  <a:pt x="134588" y="268869"/>
                </a:cubicBezTo>
                <a:cubicBezTo>
                  <a:pt x="134588" y="147856"/>
                  <a:pt x="233038" y="49299"/>
                  <a:pt x="353918" y="49299"/>
                </a:cubicBezTo>
                <a:cubicBezTo>
                  <a:pt x="395042" y="49299"/>
                  <a:pt x="437414" y="60527"/>
                  <a:pt x="472308" y="82983"/>
                </a:cubicBezTo>
                <a:cubicBezTo>
                  <a:pt x="476046" y="86725"/>
                  <a:pt x="482276" y="85478"/>
                  <a:pt x="486016" y="81735"/>
                </a:cubicBezTo>
                <a:cubicBezTo>
                  <a:pt x="521532" y="36823"/>
                  <a:pt x="572470" y="8753"/>
                  <a:pt x="627264" y="1735"/>
                </a:cubicBezTo>
                <a:close/>
              </a:path>
            </a:pathLst>
          </a:custGeom>
          <a:gradFill>
            <a:gsLst>
              <a:gs pos="27000">
                <a:srgbClr val="FD4E4C"/>
              </a:gs>
              <a:gs pos="70000">
                <a:srgbClr val="FE5F5B"/>
              </a:gs>
              <a:gs pos="92000">
                <a:srgbClr val="FF6F69"/>
              </a:gs>
            </a:gsLst>
            <a:lin ang="13500000" scaled="0"/>
          </a:gradFill>
          <a:ln>
            <a:noFill/>
          </a:ln>
          <a:effectLst/>
        </p:spPr>
        <p:txBody>
          <a:bodyPr wrap="none" anchor="ctr"/>
          <a:lstStyle/>
          <a:p>
            <a:endParaRPr lang="en-US" dirty="0">
              <a:latin typeface="Poppins" pitchFamily="2" charset="77"/>
            </a:endParaRPr>
          </a:p>
        </p:txBody>
      </p:sp>
      <p:sp>
        <p:nvSpPr>
          <p:cNvPr id="105" name="Freeform 104">
            <a:extLst>
              <a:ext uri="{FF2B5EF4-FFF2-40B4-BE49-F238E27FC236}">
                <a16:creationId xmlns:a16="http://schemas.microsoft.com/office/drawing/2014/main" id="{337E1A48-AD5A-194F-A01C-14D3A41A668E}"/>
              </a:ext>
            </a:extLst>
          </p:cNvPr>
          <p:cNvSpPr>
            <a:spLocks noChangeArrowheads="1"/>
          </p:cNvSpPr>
          <p:nvPr/>
        </p:nvSpPr>
        <p:spPr bwMode="auto">
          <a:xfrm>
            <a:off x="10795300" y="2213748"/>
            <a:ext cx="502710" cy="409795"/>
          </a:xfrm>
          <a:custGeom>
            <a:avLst/>
            <a:gdLst>
              <a:gd name="connsiteX0" fmla="*/ 678032 w 1005813"/>
              <a:gd name="connsiteY0" fmla="*/ 661531 h 819909"/>
              <a:gd name="connsiteX1" fmla="*/ 647010 w 1005813"/>
              <a:gd name="connsiteY1" fmla="*/ 691226 h 819909"/>
              <a:gd name="connsiteX2" fmla="*/ 647010 w 1005813"/>
              <a:gd name="connsiteY2" fmla="*/ 762992 h 819909"/>
              <a:gd name="connsiteX3" fmla="*/ 678032 w 1005813"/>
              <a:gd name="connsiteY3" fmla="*/ 793925 h 819909"/>
              <a:gd name="connsiteX4" fmla="*/ 709054 w 1005813"/>
              <a:gd name="connsiteY4" fmla="*/ 762992 h 819909"/>
              <a:gd name="connsiteX5" fmla="*/ 709054 w 1005813"/>
              <a:gd name="connsiteY5" fmla="*/ 691226 h 819909"/>
              <a:gd name="connsiteX6" fmla="*/ 678032 w 1005813"/>
              <a:gd name="connsiteY6" fmla="*/ 661531 h 819909"/>
              <a:gd name="connsiteX7" fmla="*/ 425254 w 1005813"/>
              <a:gd name="connsiteY7" fmla="*/ 661531 h 819909"/>
              <a:gd name="connsiteX8" fmla="*/ 394232 w 1005813"/>
              <a:gd name="connsiteY8" fmla="*/ 691226 h 819909"/>
              <a:gd name="connsiteX9" fmla="*/ 394232 w 1005813"/>
              <a:gd name="connsiteY9" fmla="*/ 762992 h 819909"/>
              <a:gd name="connsiteX10" fmla="*/ 425254 w 1005813"/>
              <a:gd name="connsiteY10" fmla="*/ 793925 h 819909"/>
              <a:gd name="connsiteX11" fmla="*/ 455034 w 1005813"/>
              <a:gd name="connsiteY11" fmla="*/ 762992 h 819909"/>
              <a:gd name="connsiteX12" fmla="*/ 455034 w 1005813"/>
              <a:gd name="connsiteY12" fmla="*/ 691226 h 819909"/>
              <a:gd name="connsiteX13" fmla="*/ 425254 w 1005813"/>
              <a:gd name="connsiteY13" fmla="*/ 661531 h 819909"/>
              <a:gd name="connsiteX14" fmla="*/ 166984 w 1005813"/>
              <a:gd name="connsiteY14" fmla="*/ 661531 h 819909"/>
              <a:gd name="connsiteX15" fmla="*/ 135962 w 1005813"/>
              <a:gd name="connsiteY15" fmla="*/ 691226 h 819909"/>
              <a:gd name="connsiteX16" fmla="*/ 135962 w 1005813"/>
              <a:gd name="connsiteY16" fmla="*/ 762992 h 819909"/>
              <a:gd name="connsiteX17" fmla="*/ 166984 w 1005813"/>
              <a:gd name="connsiteY17" fmla="*/ 793925 h 819909"/>
              <a:gd name="connsiteX18" fmla="*/ 198004 w 1005813"/>
              <a:gd name="connsiteY18" fmla="*/ 762992 h 819909"/>
              <a:gd name="connsiteX19" fmla="*/ 198004 w 1005813"/>
              <a:gd name="connsiteY19" fmla="*/ 691226 h 819909"/>
              <a:gd name="connsiteX20" fmla="*/ 166984 w 1005813"/>
              <a:gd name="connsiteY20" fmla="*/ 661531 h 819909"/>
              <a:gd name="connsiteX21" fmla="*/ 579212 w 1005813"/>
              <a:gd name="connsiteY21" fmla="*/ 635547 h 819909"/>
              <a:gd name="connsiteX22" fmla="*/ 586732 w 1005813"/>
              <a:gd name="connsiteY22" fmla="*/ 647920 h 819909"/>
              <a:gd name="connsiteX23" fmla="*/ 586732 w 1005813"/>
              <a:gd name="connsiteY23" fmla="*/ 807536 h 819909"/>
              <a:gd name="connsiteX24" fmla="*/ 574200 w 1005813"/>
              <a:gd name="connsiteY24" fmla="*/ 819909 h 819909"/>
              <a:gd name="connsiteX25" fmla="*/ 561666 w 1005813"/>
              <a:gd name="connsiteY25" fmla="*/ 807536 h 819909"/>
              <a:gd name="connsiteX26" fmla="*/ 561666 w 1005813"/>
              <a:gd name="connsiteY26" fmla="*/ 678853 h 819909"/>
              <a:gd name="connsiteX27" fmla="*/ 540360 w 1005813"/>
              <a:gd name="connsiteY27" fmla="*/ 699888 h 819909"/>
              <a:gd name="connsiteX28" fmla="*/ 521562 w 1005813"/>
              <a:gd name="connsiteY28" fmla="*/ 699888 h 819909"/>
              <a:gd name="connsiteX29" fmla="*/ 521562 w 1005813"/>
              <a:gd name="connsiteY29" fmla="*/ 681328 h 819909"/>
              <a:gd name="connsiteX30" fmla="*/ 565426 w 1005813"/>
              <a:gd name="connsiteY30" fmla="*/ 638021 h 819909"/>
              <a:gd name="connsiteX31" fmla="*/ 579212 w 1005813"/>
              <a:gd name="connsiteY31" fmla="*/ 635547 h 819909"/>
              <a:gd name="connsiteX32" fmla="*/ 319682 w 1005813"/>
              <a:gd name="connsiteY32" fmla="*/ 635547 h 819909"/>
              <a:gd name="connsiteX33" fmla="*/ 328456 w 1005813"/>
              <a:gd name="connsiteY33" fmla="*/ 647920 h 819909"/>
              <a:gd name="connsiteX34" fmla="*/ 328456 w 1005813"/>
              <a:gd name="connsiteY34" fmla="*/ 807536 h 819909"/>
              <a:gd name="connsiteX35" fmla="*/ 315922 w 1005813"/>
              <a:gd name="connsiteY35" fmla="*/ 819909 h 819909"/>
              <a:gd name="connsiteX36" fmla="*/ 303390 w 1005813"/>
              <a:gd name="connsiteY36" fmla="*/ 807536 h 819909"/>
              <a:gd name="connsiteX37" fmla="*/ 303390 w 1005813"/>
              <a:gd name="connsiteY37" fmla="*/ 678853 h 819909"/>
              <a:gd name="connsiteX38" fmla="*/ 282084 w 1005813"/>
              <a:gd name="connsiteY38" fmla="*/ 699888 h 819909"/>
              <a:gd name="connsiteX39" fmla="*/ 263284 w 1005813"/>
              <a:gd name="connsiteY39" fmla="*/ 699888 h 819909"/>
              <a:gd name="connsiteX40" fmla="*/ 263284 w 1005813"/>
              <a:gd name="connsiteY40" fmla="*/ 681328 h 819909"/>
              <a:gd name="connsiteX41" fmla="*/ 305896 w 1005813"/>
              <a:gd name="connsiteY41" fmla="*/ 638021 h 819909"/>
              <a:gd name="connsiteX42" fmla="*/ 319682 w 1005813"/>
              <a:gd name="connsiteY42" fmla="*/ 635547 h 819909"/>
              <a:gd name="connsiteX43" fmla="*/ 62664 w 1005813"/>
              <a:gd name="connsiteY43" fmla="*/ 635547 h 819909"/>
              <a:gd name="connsiteX44" fmla="*/ 70184 w 1005813"/>
              <a:gd name="connsiteY44" fmla="*/ 647920 h 819909"/>
              <a:gd name="connsiteX45" fmla="*/ 70184 w 1005813"/>
              <a:gd name="connsiteY45" fmla="*/ 807536 h 819909"/>
              <a:gd name="connsiteX46" fmla="*/ 57652 w 1005813"/>
              <a:gd name="connsiteY46" fmla="*/ 819909 h 819909"/>
              <a:gd name="connsiteX47" fmla="*/ 45118 w 1005813"/>
              <a:gd name="connsiteY47" fmla="*/ 807536 h 819909"/>
              <a:gd name="connsiteX48" fmla="*/ 45118 w 1005813"/>
              <a:gd name="connsiteY48" fmla="*/ 678853 h 819909"/>
              <a:gd name="connsiteX49" fmla="*/ 23812 w 1005813"/>
              <a:gd name="connsiteY49" fmla="*/ 699888 h 819909"/>
              <a:gd name="connsiteX50" fmla="*/ 5014 w 1005813"/>
              <a:gd name="connsiteY50" fmla="*/ 699888 h 819909"/>
              <a:gd name="connsiteX51" fmla="*/ 5014 w 1005813"/>
              <a:gd name="connsiteY51" fmla="*/ 681328 h 819909"/>
              <a:gd name="connsiteX52" fmla="*/ 48878 w 1005813"/>
              <a:gd name="connsiteY52" fmla="*/ 638021 h 819909"/>
              <a:gd name="connsiteX53" fmla="*/ 62664 w 1005813"/>
              <a:gd name="connsiteY53" fmla="*/ 635547 h 819909"/>
              <a:gd name="connsiteX54" fmla="*/ 678032 w 1005813"/>
              <a:gd name="connsiteY54" fmla="*/ 634309 h 819909"/>
              <a:gd name="connsiteX55" fmla="*/ 735112 w 1005813"/>
              <a:gd name="connsiteY55" fmla="*/ 691226 h 819909"/>
              <a:gd name="connsiteX56" fmla="*/ 735112 w 1005813"/>
              <a:gd name="connsiteY56" fmla="*/ 762992 h 819909"/>
              <a:gd name="connsiteX57" fmla="*/ 678032 w 1005813"/>
              <a:gd name="connsiteY57" fmla="*/ 819909 h 819909"/>
              <a:gd name="connsiteX58" fmla="*/ 620952 w 1005813"/>
              <a:gd name="connsiteY58" fmla="*/ 762992 h 819909"/>
              <a:gd name="connsiteX59" fmla="*/ 620952 w 1005813"/>
              <a:gd name="connsiteY59" fmla="*/ 691226 h 819909"/>
              <a:gd name="connsiteX60" fmla="*/ 678032 w 1005813"/>
              <a:gd name="connsiteY60" fmla="*/ 634309 h 819909"/>
              <a:gd name="connsiteX61" fmla="*/ 425254 w 1005813"/>
              <a:gd name="connsiteY61" fmla="*/ 634309 h 819909"/>
              <a:gd name="connsiteX62" fmla="*/ 482334 w 1005813"/>
              <a:gd name="connsiteY62" fmla="*/ 691226 h 819909"/>
              <a:gd name="connsiteX63" fmla="*/ 482334 w 1005813"/>
              <a:gd name="connsiteY63" fmla="*/ 762992 h 819909"/>
              <a:gd name="connsiteX64" fmla="*/ 425254 w 1005813"/>
              <a:gd name="connsiteY64" fmla="*/ 819909 h 819909"/>
              <a:gd name="connsiteX65" fmla="*/ 368172 w 1005813"/>
              <a:gd name="connsiteY65" fmla="*/ 762992 h 819909"/>
              <a:gd name="connsiteX66" fmla="*/ 368172 w 1005813"/>
              <a:gd name="connsiteY66" fmla="*/ 691226 h 819909"/>
              <a:gd name="connsiteX67" fmla="*/ 425254 w 1005813"/>
              <a:gd name="connsiteY67" fmla="*/ 634309 h 819909"/>
              <a:gd name="connsiteX68" fmla="*/ 166984 w 1005813"/>
              <a:gd name="connsiteY68" fmla="*/ 634309 h 819909"/>
              <a:gd name="connsiteX69" fmla="*/ 224062 w 1005813"/>
              <a:gd name="connsiteY69" fmla="*/ 691226 h 819909"/>
              <a:gd name="connsiteX70" fmla="*/ 224062 w 1005813"/>
              <a:gd name="connsiteY70" fmla="*/ 762992 h 819909"/>
              <a:gd name="connsiteX71" fmla="*/ 166984 w 1005813"/>
              <a:gd name="connsiteY71" fmla="*/ 819909 h 819909"/>
              <a:gd name="connsiteX72" fmla="*/ 109904 w 1005813"/>
              <a:gd name="connsiteY72" fmla="*/ 762992 h 819909"/>
              <a:gd name="connsiteX73" fmla="*/ 109904 w 1005813"/>
              <a:gd name="connsiteY73" fmla="*/ 691226 h 819909"/>
              <a:gd name="connsiteX74" fmla="*/ 166984 w 1005813"/>
              <a:gd name="connsiteY74" fmla="*/ 634309 h 819909"/>
              <a:gd name="connsiteX75" fmla="*/ 770450 w 1005813"/>
              <a:gd name="connsiteY75" fmla="*/ 514078 h 819909"/>
              <a:gd name="connsiteX76" fmla="*/ 750500 w 1005813"/>
              <a:gd name="connsiteY76" fmla="*/ 536565 h 819909"/>
              <a:gd name="connsiteX77" fmla="*/ 709350 w 1005813"/>
              <a:gd name="connsiteY77" fmla="*/ 571544 h 819909"/>
              <a:gd name="connsiteX78" fmla="*/ 733042 w 1005813"/>
              <a:gd name="connsiteY78" fmla="*/ 595281 h 819909"/>
              <a:gd name="connsiteX79" fmla="*/ 775438 w 1005813"/>
              <a:gd name="connsiteY79" fmla="*/ 595281 h 819909"/>
              <a:gd name="connsiteX80" fmla="*/ 791648 w 1005813"/>
              <a:gd name="connsiteY80" fmla="*/ 579040 h 819909"/>
              <a:gd name="connsiteX81" fmla="*/ 791648 w 1005813"/>
              <a:gd name="connsiteY81" fmla="*/ 535315 h 819909"/>
              <a:gd name="connsiteX82" fmla="*/ 56446 w 1005813"/>
              <a:gd name="connsiteY82" fmla="*/ 370288 h 819909"/>
              <a:gd name="connsiteX83" fmla="*/ 25088 w 1005813"/>
              <a:gd name="connsiteY83" fmla="*/ 399983 h 819909"/>
              <a:gd name="connsiteX84" fmla="*/ 25088 w 1005813"/>
              <a:gd name="connsiteY84" fmla="*/ 471749 h 819909"/>
              <a:gd name="connsiteX85" fmla="*/ 56446 w 1005813"/>
              <a:gd name="connsiteY85" fmla="*/ 502682 h 819909"/>
              <a:gd name="connsiteX86" fmla="*/ 87804 w 1005813"/>
              <a:gd name="connsiteY86" fmla="*/ 471749 h 819909"/>
              <a:gd name="connsiteX87" fmla="*/ 87804 w 1005813"/>
              <a:gd name="connsiteY87" fmla="*/ 399983 h 819909"/>
              <a:gd name="connsiteX88" fmla="*/ 56446 w 1005813"/>
              <a:gd name="connsiteY88" fmla="*/ 370288 h 819909"/>
              <a:gd name="connsiteX89" fmla="*/ 204458 w 1005813"/>
              <a:gd name="connsiteY89" fmla="*/ 345541 h 819909"/>
              <a:gd name="connsiteX90" fmla="*/ 213080 w 1005813"/>
              <a:gd name="connsiteY90" fmla="*/ 356677 h 819909"/>
              <a:gd name="connsiteX91" fmla="*/ 213080 w 1005813"/>
              <a:gd name="connsiteY91" fmla="*/ 516293 h 819909"/>
              <a:gd name="connsiteX92" fmla="*/ 199532 w 1005813"/>
              <a:gd name="connsiteY92" fmla="*/ 528666 h 819909"/>
              <a:gd name="connsiteX93" fmla="*/ 185984 w 1005813"/>
              <a:gd name="connsiteY93" fmla="*/ 516293 h 819909"/>
              <a:gd name="connsiteX94" fmla="*/ 185984 w 1005813"/>
              <a:gd name="connsiteY94" fmla="*/ 387610 h 819909"/>
              <a:gd name="connsiteX95" fmla="*/ 166278 w 1005813"/>
              <a:gd name="connsiteY95" fmla="*/ 408645 h 819909"/>
              <a:gd name="connsiteX96" fmla="*/ 147802 w 1005813"/>
              <a:gd name="connsiteY96" fmla="*/ 408645 h 819909"/>
              <a:gd name="connsiteX97" fmla="*/ 147802 w 1005813"/>
              <a:gd name="connsiteY97" fmla="*/ 390085 h 819909"/>
              <a:gd name="connsiteX98" fmla="*/ 189678 w 1005813"/>
              <a:gd name="connsiteY98" fmla="*/ 348016 h 819909"/>
              <a:gd name="connsiteX99" fmla="*/ 204458 w 1005813"/>
              <a:gd name="connsiteY99" fmla="*/ 345541 h 819909"/>
              <a:gd name="connsiteX100" fmla="*/ 56446 w 1005813"/>
              <a:gd name="connsiteY100" fmla="*/ 343066 h 819909"/>
              <a:gd name="connsiteX101" fmla="*/ 114144 w 1005813"/>
              <a:gd name="connsiteY101" fmla="*/ 399983 h 819909"/>
              <a:gd name="connsiteX102" fmla="*/ 114144 w 1005813"/>
              <a:gd name="connsiteY102" fmla="*/ 471749 h 819909"/>
              <a:gd name="connsiteX103" fmla="*/ 56446 w 1005813"/>
              <a:gd name="connsiteY103" fmla="*/ 528666 h 819909"/>
              <a:gd name="connsiteX104" fmla="*/ 0 w 1005813"/>
              <a:gd name="connsiteY104" fmla="*/ 471749 h 819909"/>
              <a:gd name="connsiteX105" fmla="*/ 0 w 1005813"/>
              <a:gd name="connsiteY105" fmla="*/ 399983 h 819909"/>
              <a:gd name="connsiteX106" fmla="*/ 56446 w 1005813"/>
              <a:gd name="connsiteY106" fmla="*/ 343066 h 819909"/>
              <a:gd name="connsiteX107" fmla="*/ 678652 w 1005813"/>
              <a:gd name="connsiteY107" fmla="*/ 243092 h 819909"/>
              <a:gd name="connsiteX108" fmla="*/ 641480 w 1005813"/>
              <a:gd name="connsiteY108" fmla="*/ 279572 h 819909"/>
              <a:gd name="connsiteX109" fmla="*/ 641480 w 1005813"/>
              <a:gd name="connsiteY109" fmla="*/ 361338 h 819909"/>
              <a:gd name="connsiteX110" fmla="*/ 678652 w 1005813"/>
              <a:gd name="connsiteY110" fmla="*/ 397818 h 819909"/>
              <a:gd name="connsiteX111" fmla="*/ 714586 w 1005813"/>
              <a:gd name="connsiteY111" fmla="*/ 361338 h 819909"/>
              <a:gd name="connsiteX112" fmla="*/ 714586 w 1005813"/>
              <a:gd name="connsiteY112" fmla="*/ 279572 h 819909"/>
              <a:gd name="connsiteX113" fmla="*/ 678652 w 1005813"/>
              <a:gd name="connsiteY113" fmla="*/ 243092 h 819909"/>
              <a:gd name="connsiteX114" fmla="*/ 375182 w 1005813"/>
              <a:gd name="connsiteY114" fmla="*/ 243092 h 819909"/>
              <a:gd name="connsiteX115" fmla="*/ 339246 w 1005813"/>
              <a:gd name="connsiteY115" fmla="*/ 279572 h 819909"/>
              <a:gd name="connsiteX116" fmla="*/ 339246 w 1005813"/>
              <a:gd name="connsiteY116" fmla="*/ 361338 h 819909"/>
              <a:gd name="connsiteX117" fmla="*/ 375182 w 1005813"/>
              <a:gd name="connsiteY117" fmla="*/ 397818 h 819909"/>
              <a:gd name="connsiteX118" fmla="*/ 412356 w 1005813"/>
              <a:gd name="connsiteY118" fmla="*/ 361338 h 819909"/>
              <a:gd name="connsiteX119" fmla="*/ 412356 w 1005813"/>
              <a:gd name="connsiteY119" fmla="*/ 279572 h 819909"/>
              <a:gd name="connsiteX120" fmla="*/ 375182 w 1005813"/>
              <a:gd name="connsiteY120" fmla="*/ 243092 h 819909"/>
              <a:gd name="connsiteX121" fmla="*/ 539594 w 1005813"/>
              <a:gd name="connsiteY121" fmla="*/ 219176 h 819909"/>
              <a:gd name="connsiteX122" fmla="*/ 548280 w 1005813"/>
              <a:gd name="connsiteY122" fmla="*/ 231680 h 819909"/>
              <a:gd name="connsiteX123" fmla="*/ 548280 w 1005813"/>
              <a:gd name="connsiteY123" fmla="*/ 411738 h 819909"/>
              <a:gd name="connsiteX124" fmla="*/ 534630 w 1005813"/>
              <a:gd name="connsiteY124" fmla="*/ 424242 h 819909"/>
              <a:gd name="connsiteX125" fmla="*/ 520980 w 1005813"/>
              <a:gd name="connsiteY125" fmla="*/ 411738 h 819909"/>
              <a:gd name="connsiteX126" fmla="*/ 520980 w 1005813"/>
              <a:gd name="connsiteY126" fmla="*/ 262940 h 819909"/>
              <a:gd name="connsiteX127" fmla="*/ 496164 w 1005813"/>
              <a:gd name="connsiteY127" fmla="*/ 287948 h 819909"/>
              <a:gd name="connsiteX128" fmla="*/ 477550 w 1005813"/>
              <a:gd name="connsiteY128" fmla="*/ 287948 h 819909"/>
              <a:gd name="connsiteX129" fmla="*/ 477550 w 1005813"/>
              <a:gd name="connsiteY129" fmla="*/ 269192 h 819909"/>
              <a:gd name="connsiteX130" fmla="*/ 524702 w 1005813"/>
              <a:gd name="connsiteY130" fmla="*/ 221677 h 819909"/>
              <a:gd name="connsiteX131" fmla="*/ 539594 w 1005813"/>
              <a:gd name="connsiteY131" fmla="*/ 219176 h 819909"/>
              <a:gd name="connsiteX132" fmla="*/ 678652 w 1005813"/>
              <a:gd name="connsiteY132" fmla="*/ 216675 h 819909"/>
              <a:gd name="connsiteX133" fmla="*/ 740608 w 1005813"/>
              <a:gd name="connsiteY133" fmla="*/ 279572 h 819909"/>
              <a:gd name="connsiteX134" fmla="*/ 740608 w 1005813"/>
              <a:gd name="connsiteY134" fmla="*/ 361338 h 819909"/>
              <a:gd name="connsiteX135" fmla="*/ 678652 w 1005813"/>
              <a:gd name="connsiteY135" fmla="*/ 424234 h 819909"/>
              <a:gd name="connsiteX136" fmla="*/ 615460 w 1005813"/>
              <a:gd name="connsiteY136" fmla="*/ 361338 h 819909"/>
              <a:gd name="connsiteX137" fmla="*/ 615460 w 1005813"/>
              <a:gd name="connsiteY137" fmla="*/ 279572 h 819909"/>
              <a:gd name="connsiteX138" fmla="*/ 678652 w 1005813"/>
              <a:gd name="connsiteY138" fmla="*/ 216675 h 819909"/>
              <a:gd name="connsiteX139" fmla="*/ 375182 w 1005813"/>
              <a:gd name="connsiteY139" fmla="*/ 216675 h 819909"/>
              <a:gd name="connsiteX140" fmla="*/ 438376 w 1005813"/>
              <a:gd name="connsiteY140" fmla="*/ 279572 h 819909"/>
              <a:gd name="connsiteX141" fmla="*/ 438376 w 1005813"/>
              <a:gd name="connsiteY141" fmla="*/ 361338 h 819909"/>
              <a:gd name="connsiteX142" fmla="*/ 375182 w 1005813"/>
              <a:gd name="connsiteY142" fmla="*/ 424234 h 819909"/>
              <a:gd name="connsiteX143" fmla="*/ 313224 w 1005813"/>
              <a:gd name="connsiteY143" fmla="*/ 361338 h 819909"/>
              <a:gd name="connsiteX144" fmla="*/ 313224 w 1005813"/>
              <a:gd name="connsiteY144" fmla="*/ 279572 h 819909"/>
              <a:gd name="connsiteX145" fmla="*/ 375182 w 1005813"/>
              <a:gd name="connsiteY145" fmla="*/ 216675 h 819909"/>
              <a:gd name="connsiteX146" fmla="*/ 166984 w 1005813"/>
              <a:gd name="connsiteY146" fmla="*/ 83300 h 819909"/>
              <a:gd name="connsiteX147" fmla="*/ 135962 w 1005813"/>
              <a:gd name="connsiteY147" fmla="*/ 114233 h 819909"/>
              <a:gd name="connsiteX148" fmla="*/ 135962 w 1005813"/>
              <a:gd name="connsiteY148" fmla="*/ 185998 h 819909"/>
              <a:gd name="connsiteX149" fmla="*/ 166984 w 1005813"/>
              <a:gd name="connsiteY149" fmla="*/ 216932 h 819909"/>
              <a:gd name="connsiteX150" fmla="*/ 198004 w 1005813"/>
              <a:gd name="connsiteY150" fmla="*/ 185998 h 819909"/>
              <a:gd name="connsiteX151" fmla="*/ 198004 w 1005813"/>
              <a:gd name="connsiteY151" fmla="*/ 114233 h 819909"/>
              <a:gd name="connsiteX152" fmla="*/ 166984 w 1005813"/>
              <a:gd name="connsiteY152" fmla="*/ 83300 h 819909"/>
              <a:gd name="connsiteX153" fmla="*/ 62664 w 1005813"/>
              <a:gd name="connsiteY153" fmla="*/ 59774 h 819909"/>
              <a:gd name="connsiteX154" fmla="*/ 70184 w 1005813"/>
              <a:gd name="connsiteY154" fmla="*/ 72066 h 819909"/>
              <a:gd name="connsiteX155" fmla="*/ 70184 w 1005813"/>
              <a:gd name="connsiteY155" fmla="*/ 229403 h 819909"/>
              <a:gd name="connsiteX156" fmla="*/ 57652 w 1005813"/>
              <a:gd name="connsiteY156" fmla="*/ 242924 h 819909"/>
              <a:gd name="connsiteX157" fmla="*/ 45118 w 1005813"/>
              <a:gd name="connsiteY157" fmla="*/ 229403 h 819909"/>
              <a:gd name="connsiteX158" fmla="*/ 45118 w 1005813"/>
              <a:gd name="connsiteY158" fmla="*/ 102796 h 819909"/>
              <a:gd name="connsiteX159" fmla="*/ 23812 w 1005813"/>
              <a:gd name="connsiteY159" fmla="*/ 122463 h 819909"/>
              <a:gd name="connsiteX160" fmla="*/ 5014 w 1005813"/>
              <a:gd name="connsiteY160" fmla="*/ 122463 h 819909"/>
              <a:gd name="connsiteX161" fmla="*/ 5014 w 1005813"/>
              <a:gd name="connsiteY161" fmla="*/ 104025 h 819909"/>
              <a:gd name="connsiteX162" fmla="*/ 48878 w 1005813"/>
              <a:gd name="connsiteY162" fmla="*/ 62233 h 819909"/>
              <a:gd name="connsiteX163" fmla="*/ 62664 w 1005813"/>
              <a:gd name="connsiteY163" fmla="*/ 59774 h 819909"/>
              <a:gd name="connsiteX164" fmla="*/ 166984 w 1005813"/>
              <a:gd name="connsiteY164" fmla="*/ 57316 h 819909"/>
              <a:gd name="connsiteX165" fmla="*/ 224062 w 1005813"/>
              <a:gd name="connsiteY165" fmla="*/ 114233 h 819909"/>
              <a:gd name="connsiteX166" fmla="*/ 224062 w 1005813"/>
              <a:gd name="connsiteY166" fmla="*/ 185998 h 819909"/>
              <a:gd name="connsiteX167" fmla="*/ 166984 w 1005813"/>
              <a:gd name="connsiteY167" fmla="*/ 242916 h 819909"/>
              <a:gd name="connsiteX168" fmla="*/ 109904 w 1005813"/>
              <a:gd name="connsiteY168" fmla="*/ 185998 h 819909"/>
              <a:gd name="connsiteX169" fmla="*/ 109904 w 1005813"/>
              <a:gd name="connsiteY169" fmla="*/ 114233 h 819909"/>
              <a:gd name="connsiteX170" fmla="*/ 166984 w 1005813"/>
              <a:gd name="connsiteY170" fmla="*/ 57316 h 819909"/>
              <a:gd name="connsiteX171" fmla="*/ 528540 w 1005813"/>
              <a:gd name="connsiteY171" fmla="*/ 26859 h 819909"/>
              <a:gd name="connsiteX172" fmla="*/ 325288 w 1005813"/>
              <a:gd name="connsiteY172" fmla="*/ 110561 h 819909"/>
              <a:gd name="connsiteX173" fmla="*/ 240494 w 1005813"/>
              <a:gd name="connsiteY173" fmla="*/ 314194 h 819909"/>
              <a:gd name="connsiteX174" fmla="*/ 325288 w 1005813"/>
              <a:gd name="connsiteY174" fmla="*/ 517826 h 819909"/>
              <a:gd name="connsiteX175" fmla="*/ 528540 w 1005813"/>
              <a:gd name="connsiteY175" fmla="*/ 602776 h 819909"/>
              <a:gd name="connsiteX176" fmla="*/ 731794 w 1005813"/>
              <a:gd name="connsiteY176" fmla="*/ 517826 h 819909"/>
              <a:gd name="connsiteX177" fmla="*/ 816588 w 1005813"/>
              <a:gd name="connsiteY177" fmla="*/ 314194 h 819909"/>
              <a:gd name="connsiteX178" fmla="*/ 731794 w 1005813"/>
              <a:gd name="connsiteY178" fmla="*/ 110561 h 819909"/>
              <a:gd name="connsiteX179" fmla="*/ 528540 w 1005813"/>
              <a:gd name="connsiteY179" fmla="*/ 26859 h 819909"/>
              <a:gd name="connsiteX180" fmla="*/ 528542 w 1005813"/>
              <a:gd name="connsiteY180" fmla="*/ 0 h 819909"/>
              <a:gd name="connsiteX181" fmla="*/ 750500 w 1005813"/>
              <a:gd name="connsiteY181" fmla="*/ 91822 h 819909"/>
              <a:gd name="connsiteX182" fmla="*/ 786660 w 1005813"/>
              <a:gd name="connsiteY182" fmla="*/ 494089 h 819909"/>
              <a:gd name="connsiteX183" fmla="*/ 810354 w 1005813"/>
              <a:gd name="connsiteY183" fmla="*/ 517826 h 819909"/>
              <a:gd name="connsiteX184" fmla="*/ 825316 w 1005813"/>
              <a:gd name="connsiteY184" fmla="*/ 572794 h 819909"/>
              <a:gd name="connsiteX185" fmla="*/ 993656 w 1005813"/>
              <a:gd name="connsiteY185" fmla="*/ 743945 h 819909"/>
              <a:gd name="connsiteX186" fmla="*/ 993656 w 1005813"/>
              <a:gd name="connsiteY186" fmla="*/ 797663 h 819909"/>
              <a:gd name="connsiteX187" fmla="*/ 967470 w 1005813"/>
              <a:gd name="connsiteY187" fmla="*/ 808907 h 819909"/>
              <a:gd name="connsiteX188" fmla="*/ 940036 w 1005813"/>
              <a:gd name="connsiteY188" fmla="*/ 797663 h 819909"/>
              <a:gd name="connsiteX189" fmla="*/ 770450 w 1005813"/>
              <a:gd name="connsiteY189" fmla="*/ 627762 h 819909"/>
              <a:gd name="connsiteX190" fmla="*/ 754240 w 1005813"/>
              <a:gd name="connsiteY190" fmla="*/ 630260 h 819909"/>
              <a:gd name="connsiteX191" fmla="*/ 714338 w 1005813"/>
              <a:gd name="connsiteY191" fmla="*/ 614020 h 819909"/>
              <a:gd name="connsiteX192" fmla="*/ 686904 w 1005813"/>
              <a:gd name="connsiteY192" fmla="*/ 586536 h 819909"/>
              <a:gd name="connsiteX193" fmla="*/ 528540 w 1005813"/>
              <a:gd name="connsiteY193" fmla="*/ 629011 h 819909"/>
              <a:gd name="connsiteX194" fmla="*/ 306582 w 1005813"/>
              <a:gd name="connsiteY194" fmla="*/ 536565 h 819909"/>
              <a:gd name="connsiteX195" fmla="*/ 214308 w 1005813"/>
              <a:gd name="connsiteY195" fmla="*/ 314194 h 819909"/>
              <a:gd name="connsiteX196" fmla="*/ 306582 w 1005813"/>
              <a:gd name="connsiteY196" fmla="*/ 91822 h 819909"/>
              <a:gd name="connsiteX197" fmla="*/ 528542 w 1005813"/>
              <a:gd name="connsiteY197" fmla="*/ 0 h 819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Lst>
            <a:rect l="l" t="t" r="r" b="b"/>
            <a:pathLst>
              <a:path w="1005813" h="819909">
                <a:moveTo>
                  <a:pt x="678032" y="661531"/>
                </a:moveTo>
                <a:cubicBezTo>
                  <a:pt x="660660" y="661531"/>
                  <a:pt x="647010" y="675141"/>
                  <a:pt x="647010" y="691226"/>
                </a:cubicBezTo>
                <a:lnTo>
                  <a:pt x="647010" y="762992"/>
                </a:lnTo>
                <a:cubicBezTo>
                  <a:pt x="647010" y="780314"/>
                  <a:pt x="660660" y="793925"/>
                  <a:pt x="678032" y="793925"/>
                </a:cubicBezTo>
                <a:cubicBezTo>
                  <a:pt x="695404" y="793925"/>
                  <a:pt x="709054" y="780314"/>
                  <a:pt x="709054" y="762992"/>
                </a:cubicBezTo>
                <a:lnTo>
                  <a:pt x="709054" y="691226"/>
                </a:lnTo>
                <a:cubicBezTo>
                  <a:pt x="709054" y="675141"/>
                  <a:pt x="695404" y="661531"/>
                  <a:pt x="678032" y="661531"/>
                </a:cubicBezTo>
                <a:close/>
                <a:moveTo>
                  <a:pt x="425254" y="661531"/>
                </a:moveTo>
                <a:cubicBezTo>
                  <a:pt x="407880" y="661531"/>
                  <a:pt x="394232" y="675141"/>
                  <a:pt x="394232" y="691226"/>
                </a:cubicBezTo>
                <a:lnTo>
                  <a:pt x="394232" y="762992"/>
                </a:lnTo>
                <a:cubicBezTo>
                  <a:pt x="394232" y="780314"/>
                  <a:pt x="407880" y="793925"/>
                  <a:pt x="425254" y="793925"/>
                </a:cubicBezTo>
                <a:cubicBezTo>
                  <a:pt x="441384" y="793925"/>
                  <a:pt x="455034" y="780314"/>
                  <a:pt x="455034" y="762992"/>
                </a:cubicBezTo>
                <a:lnTo>
                  <a:pt x="455034" y="691226"/>
                </a:lnTo>
                <a:cubicBezTo>
                  <a:pt x="455034" y="675141"/>
                  <a:pt x="441384" y="661531"/>
                  <a:pt x="425254" y="661531"/>
                </a:cubicBezTo>
                <a:close/>
                <a:moveTo>
                  <a:pt x="166984" y="661531"/>
                </a:moveTo>
                <a:cubicBezTo>
                  <a:pt x="149612" y="661531"/>
                  <a:pt x="135962" y="675141"/>
                  <a:pt x="135962" y="691226"/>
                </a:cubicBezTo>
                <a:lnTo>
                  <a:pt x="135962" y="762992"/>
                </a:lnTo>
                <a:cubicBezTo>
                  <a:pt x="135962" y="780314"/>
                  <a:pt x="149612" y="793925"/>
                  <a:pt x="166984" y="793925"/>
                </a:cubicBezTo>
                <a:cubicBezTo>
                  <a:pt x="184354" y="793925"/>
                  <a:pt x="198004" y="780314"/>
                  <a:pt x="198004" y="762992"/>
                </a:cubicBezTo>
                <a:lnTo>
                  <a:pt x="198004" y="691226"/>
                </a:lnTo>
                <a:cubicBezTo>
                  <a:pt x="198004" y="675141"/>
                  <a:pt x="184354" y="661531"/>
                  <a:pt x="166984" y="661531"/>
                </a:cubicBezTo>
                <a:close/>
                <a:moveTo>
                  <a:pt x="579212" y="635547"/>
                </a:moveTo>
                <a:cubicBezTo>
                  <a:pt x="584226" y="638021"/>
                  <a:pt x="586732" y="641733"/>
                  <a:pt x="586732" y="647920"/>
                </a:cubicBezTo>
                <a:lnTo>
                  <a:pt x="586732" y="807536"/>
                </a:lnTo>
                <a:cubicBezTo>
                  <a:pt x="586732" y="813722"/>
                  <a:pt x="581718" y="819909"/>
                  <a:pt x="574200" y="819909"/>
                </a:cubicBezTo>
                <a:cubicBezTo>
                  <a:pt x="566680" y="819909"/>
                  <a:pt x="561666" y="813722"/>
                  <a:pt x="561666" y="807536"/>
                </a:cubicBezTo>
                <a:lnTo>
                  <a:pt x="561666" y="678853"/>
                </a:lnTo>
                <a:lnTo>
                  <a:pt x="540360" y="699888"/>
                </a:lnTo>
                <a:cubicBezTo>
                  <a:pt x="535348" y="703600"/>
                  <a:pt x="527828" y="703600"/>
                  <a:pt x="521562" y="699888"/>
                </a:cubicBezTo>
                <a:cubicBezTo>
                  <a:pt x="516548" y="694938"/>
                  <a:pt x="516548" y="686277"/>
                  <a:pt x="521562" y="681328"/>
                </a:cubicBezTo>
                <a:lnTo>
                  <a:pt x="565426" y="638021"/>
                </a:lnTo>
                <a:cubicBezTo>
                  <a:pt x="569186" y="634309"/>
                  <a:pt x="574200" y="634309"/>
                  <a:pt x="579212" y="635547"/>
                </a:cubicBezTo>
                <a:close/>
                <a:moveTo>
                  <a:pt x="319682" y="635547"/>
                </a:moveTo>
                <a:cubicBezTo>
                  <a:pt x="325950" y="638021"/>
                  <a:pt x="328456" y="641733"/>
                  <a:pt x="328456" y="647920"/>
                </a:cubicBezTo>
                <a:lnTo>
                  <a:pt x="328456" y="807536"/>
                </a:lnTo>
                <a:cubicBezTo>
                  <a:pt x="328456" y="813722"/>
                  <a:pt x="322190" y="819909"/>
                  <a:pt x="315922" y="819909"/>
                </a:cubicBezTo>
                <a:cubicBezTo>
                  <a:pt x="308402" y="819909"/>
                  <a:pt x="303390" y="813722"/>
                  <a:pt x="303390" y="807536"/>
                </a:cubicBezTo>
                <a:lnTo>
                  <a:pt x="303390" y="678853"/>
                </a:lnTo>
                <a:lnTo>
                  <a:pt x="282084" y="699888"/>
                </a:lnTo>
                <a:cubicBezTo>
                  <a:pt x="277070" y="703600"/>
                  <a:pt x="268296" y="703600"/>
                  <a:pt x="263284" y="699888"/>
                </a:cubicBezTo>
                <a:cubicBezTo>
                  <a:pt x="258270" y="694938"/>
                  <a:pt x="258270" y="686277"/>
                  <a:pt x="263284" y="681328"/>
                </a:cubicBezTo>
                <a:lnTo>
                  <a:pt x="305896" y="638021"/>
                </a:lnTo>
                <a:cubicBezTo>
                  <a:pt x="309656" y="634309"/>
                  <a:pt x="315922" y="634309"/>
                  <a:pt x="319682" y="635547"/>
                </a:cubicBezTo>
                <a:close/>
                <a:moveTo>
                  <a:pt x="62664" y="635547"/>
                </a:moveTo>
                <a:cubicBezTo>
                  <a:pt x="67678" y="638021"/>
                  <a:pt x="70184" y="641733"/>
                  <a:pt x="70184" y="647920"/>
                </a:cubicBezTo>
                <a:lnTo>
                  <a:pt x="70184" y="807536"/>
                </a:lnTo>
                <a:cubicBezTo>
                  <a:pt x="70184" y="813722"/>
                  <a:pt x="65170" y="819909"/>
                  <a:pt x="57652" y="819909"/>
                </a:cubicBezTo>
                <a:cubicBezTo>
                  <a:pt x="51384" y="819909"/>
                  <a:pt x="45118" y="813722"/>
                  <a:pt x="45118" y="807536"/>
                </a:cubicBezTo>
                <a:lnTo>
                  <a:pt x="45118" y="678853"/>
                </a:lnTo>
                <a:lnTo>
                  <a:pt x="23812" y="699888"/>
                </a:lnTo>
                <a:cubicBezTo>
                  <a:pt x="18800" y="703600"/>
                  <a:pt x="11280" y="703600"/>
                  <a:pt x="5014" y="699888"/>
                </a:cubicBezTo>
                <a:cubicBezTo>
                  <a:pt x="0" y="694938"/>
                  <a:pt x="0" y="686277"/>
                  <a:pt x="5014" y="681328"/>
                </a:cubicBezTo>
                <a:lnTo>
                  <a:pt x="48878" y="638021"/>
                </a:lnTo>
                <a:cubicBezTo>
                  <a:pt x="52638" y="634309"/>
                  <a:pt x="57652" y="634309"/>
                  <a:pt x="62664" y="635547"/>
                </a:cubicBezTo>
                <a:close/>
                <a:moveTo>
                  <a:pt x="678032" y="634309"/>
                </a:moveTo>
                <a:cubicBezTo>
                  <a:pt x="710294" y="634309"/>
                  <a:pt x="735112" y="660293"/>
                  <a:pt x="735112" y="691226"/>
                </a:cubicBezTo>
                <a:lnTo>
                  <a:pt x="735112" y="762992"/>
                </a:lnTo>
                <a:cubicBezTo>
                  <a:pt x="735112" y="793925"/>
                  <a:pt x="710294" y="819909"/>
                  <a:pt x="678032" y="819909"/>
                </a:cubicBezTo>
                <a:cubicBezTo>
                  <a:pt x="647010" y="819909"/>
                  <a:pt x="620952" y="793925"/>
                  <a:pt x="620952" y="762992"/>
                </a:cubicBezTo>
                <a:lnTo>
                  <a:pt x="620952" y="691226"/>
                </a:lnTo>
                <a:cubicBezTo>
                  <a:pt x="620952" y="660293"/>
                  <a:pt x="647010" y="634309"/>
                  <a:pt x="678032" y="634309"/>
                </a:cubicBezTo>
                <a:close/>
                <a:moveTo>
                  <a:pt x="425254" y="634309"/>
                </a:moveTo>
                <a:cubicBezTo>
                  <a:pt x="456274" y="634309"/>
                  <a:pt x="482334" y="660293"/>
                  <a:pt x="482334" y="691226"/>
                </a:cubicBezTo>
                <a:lnTo>
                  <a:pt x="482334" y="762992"/>
                </a:lnTo>
                <a:cubicBezTo>
                  <a:pt x="482334" y="793925"/>
                  <a:pt x="456274" y="819909"/>
                  <a:pt x="425254" y="819909"/>
                </a:cubicBezTo>
                <a:cubicBezTo>
                  <a:pt x="392990" y="819909"/>
                  <a:pt x="368172" y="793925"/>
                  <a:pt x="368172" y="762992"/>
                </a:cubicBezTo>
                <a:lnTo>
                  <a:pt x="368172" y="691226"/>
                </a:lnTo>
                <a:cubicBezTo>
                  <a:pt x="368172" y="660293"/>
                  <a:pt x="392990" y="634309"/>
                  <a:pt x="425254" y="634309"/>
                </a:cubicBezTo>
                <a:close/>
                <a:moveTo>
                  <a:pt x="166984" y="634309"/>
                </a:moveTo>
                <a:cubicBezTo>
                  <a:pt x="199244" y="634309"/>
                  <a:pt x="224062" y="660293"/>
                  <a:pt x="224062" y="691226"/>
                </a:cubicBezTo>
                <a:lnTo>
                  <a:pt x="224062" y="762992"/>
                </a:lnTo>
                <a:cubicBezTo>
                  <a:pt x="224062" y="793925"/>
                  <a:pt x="199244" y="819909"/>
                  <a:pt x="166984" y="819909"/>
                </a:cubicBezTo>
                <a:cubicBezTo>
                  <a:pt x="135962" y="819909"/>
                  <a:pt x="109904" y="793925"/>
                  <a:pt x="109904" y="762992"/>
                </a:cubicBezTo>
                <a:lnTo>
                  <a:pt x="109904" y="691226"/>
                </a:lnTo>
                <a:cubicBezTo>
                  <a:pt x="109904" y="660293"/>
                  <a:pt x="135962" y="634309"/>
                  <a:pt x="166984" y="634309"/>
                </a:cubicBezTo>
                <a:close/>
                <a:moveTo>
                  <a:pt x="770450" y="514078"/>
                </a:moveTo>
                <a:cubicBezTo>
                  <a:pt x="764216" y="521573"/>
                  <a:pt x="757980" y="530318"/>
                  <a:pt x="750500" y="536565"/>
                </a:cubicBezTo>
                <a:cubicBezTo>
                  <a:pt x="738030" y="549057"/>
                  <a:pt x="724314" y="560301"/>
                  <a:pt x="709350" y="571544"/>
                </a:cubicBezTo>
                <a:lnTo>
                  <a:pt x="733042" y="595281"/>
                </a:lnTo>
                <a:cubicBezTo>
                  <a:pt x="744264" y="606524"/>
                  <a:pt x="764216" y="606524"/>
                  <a:pt x="775438" y="595281"/>
                </a:cubicBezTo>
                <a:lnTo>
                  <a:pt x="791648" y="579040"/>
                </a:lnTo>
                <a:cubicBezTo>
                  <a:pt x="804118" y="566547"/>
                  <a:pt x="804118" y="547808"/>
                  <a:pt x="791648" y="535315"/>
                </a:cubicBezTo>
                <a:close/>
                <a:moveTo>
                  <a:pt x="56446" y="370288"/>
                </a:moveTo>
                <a:cubicBezTo>
                  <a:pt x="38884" y="370288"/>
                  <a:pt x="25088" y="383898"/>
                  <a:pt x="25088" y="399983"/>
                </a:cubicBezTo>
                <a:lnTo>
                  <a:pt x="25088" y="471749"/>
                </a:lnTo>
                <a:cubicBezTo>
                  <a:pt x="25088" y="490309"/>
                  <a:pt x="38884" y="502682"/>
                  <a:pt x="56446" y="502682"/>
                </a:cubicBezTo>
                <a:cubicBezTo>
                  <a:pt x="74006" y="502682"/>
                  <a:pt x="87804" y="490309"/>
                  <a:pt x="87804" y="471749"/>
                </a:cubicBezTo>
                <a:lnTo>
                  <a:pt x="87804" y="399983"/>
                </a:lnTo>
                <a:cubicBezTo>
                  <a:pt x="87804" y="383898"/>
                  <a:pt x="74006" y="370288"/>
                  <a:pt x="56446" y="370288"/>
                </a:cubicBezTo>
                <a:close/>
                <a:moveTo>
                  <a:pt x="204458" y="345541"/>
                </a:moveTo>
                <a:cubicBezTo>
                  <a:pt x="209386" y="346778"/>
                  <a:pt x="213080" y="351728"/>
                  <a:pt x="213080" y="356677"/>
                </a:cubicBezTo>
                <a:lnTo>
                  <a:pt x="213080" y="516293"/>
                </a:lnTo>
                <a:cubicBezTo>
                  <a:pt x="213080" y="522479"/>
                  <a:pt x="206922" y="528666"/>
                  <a:pt x="199532" y="528666"/>
                </a:cubicBezTo>
                <a:cubicBezTo>
                  <a:pt x="192142" y="528666"/>
                  <a:pt x="185984" y="522479"/>
                  <a:pt x="185984" y="516293"/>
                </a:cubicBezTo>
                <a:lnTo>
                  <a:pt x="185984" y="387610"/>
                </a:lnTo>
                <a:lnTo>
                  <a:pt x="166278" y="408645"/>
                </a:lnTo>
                <a:cubicBezTo>
                  <a:pt x="161350" y="413594"/>
                  <a:pt x="152730" y="413594"/>
                  <a:pt x="147802" y="408645"/>
                </a:cubicBezTo>
                <a:cubicBezTo>
                  <a:pt x="142876" y="403695"/>
                  <a:pt x="142876" y="395034"/>
                  <a:pt x="147802" y="390085"/>
                </a:cubicBezTo>
                <a:lnTo>
                  <a:pt x="189678" y="348016"/>
                </a:lnTo>
                <a:cubicBezTo>
                  <a:pt x="194606" y="343066"/>
                  <a:pt x="199532" y="343066"/>
                  <a:pt x="204458" y="345541"/>
                </a:cubicBezTo>
                <a:close/>
                <a:moveTo>
                  <a:pt x="56446" y="343066"/>
                </a:moveTo>
                <a:cubicBezTo>
                  <a:pt x="87804" y="343066"/>
                  <a:pt x="114144" y="369050"/>
                  <a:pt x="114144" y="399983"/>
                </a:cubicBezTo>
                <a:lnTo>
                  <a:pt x="114144" y="471749"/>
                </a:lnTo>
                <a:cubicBezTo>
                  <a:pt x="114144" y="503919"/>
                  <a:pt x="87804" y="528666"/>
                  <a:pt x="56446" y="528666"/>
                </a:cubicBezTo>
                <a:cubicBezTo>
                  <a:pt x="25088" y="528666"/>
                  <a:pt x="0" y="503919"/>
                  <a:pt x="0" y="471749"/>
                </a:cubicBezTo>
                <a:lnTo>
                  <a:pt x="0" y="399983"/>
                </a:lnTo>
                <a:cubicBezTo>
                  <a:pt x="0" y="369050"/>
                  <a:pt x="25088" y="343066"/>
                  <a:pt x="56446" y="343066"/>
                </a:cubicBezTo>
                <a:close/>
                <a:moveTo>
                  <a:pt x="678652" y="243092"/>
                </a:moveTo>
                <a:cubicBezTo>
                  <a:pt x="658828" y="243092"/>
                  <a:pt x="641480" y="259445"/>
                  <a:pt x="641480" y="279572"/>
                </a:cubicBezTo>
                <a:lnTo>
                  <a:pt x="641480" y="361338"/>
                </a:lnTo>
                <a:cubicBezTo>
                  <a:pt x="641480" y="381465"/>
                  <a:pt x="658828" y="397818"/>
                  <a:pt x="678652" y="397818"/>
                </a:cubicBezTo>
                <a:cubicBezTo>
                  <a:pt x="698478" y="397818"/>
                  <a:pt x="714586" y="381465"/>
                  <a:pt x="714586" y="361338"/>
                </a:cubicBezTo>
                <a:lnTo>
                  <a:pt x="714586" y="279572"/>
                </a:lnTo>
                <a:cubicBezTo>
                  <a:pt x="714586" y="259445"/>
                  <a:pt x="698478" y="243092"/>
                  <a:pt x="678652" y="243092"/>
                </a:cubicBezTo>
                <a:close/>
                <a:moveTo>
                  <a:pt x="375182" y="243092"/>
                </a:moveTo>
                <a:cubicBezTo>
                  <a:pt x="355356" y="243092"/>
                  <a:pt x="339246" y="259445"/>
                  <a:pt x="339246" y="279572"/>
                </a:cubicBezTo>
                <a:lnTo>
                  <a:pt x="339246" y="361338"/>
                </a:lnTo>
                <a:cubicBezTo>
                  <a:pt x="339246" y="381465"/>
                  <a:pt x="355356" y="397818"/>
                  <a:pt x="375182" y="397818"/>
                </a:cubicBezTo>
                <a:cubicBezTo>
                  <a:pt x="395008" y="397818"/>
                  <a:pt x="412356" y="381465"/>
                  <a:pt x="412356" y="361338"/>
                </a:cubicBezTo>
                <a:lnTo>
                  <a:pt x="412356" y="279572"/>
                </a:lnTo>
                <a:cubicBezTo>
                  <a:pt x="412356" y="259445"/>
                  <a:pt x="395008" y="243092"/>
                  <a:pt x="375182" y="243092"/>
                </a:cubicBezTo>
                <a:close/>
                <a:moveTo>
                  <a:pt x="539594" y="219176"/>
                </a:moveTo>
                <a:cubicBezTo>
                  <a:pt x="544556" y="220426"/>
                  <a:pt x="548280" y="225428"/>
                  <a:pt x="548280" y="231680"/>
                </a:cubicBezTo>
                <a:lnTo>
                  <a:pt x="548280" y="411738"/>
                </a:lnTo>
                <a:cubicBezTo>
                  <a:pt x="548280" y="417990"/>
                  <a:pt x="542074" y="424242"/>
                  <a:pt x="534630" y="424242"/>
                </a:cubicBezTo>
                <a:cubicBezTo>
                  <a:pt x="527184" y="424242"/>
                  <a:pt x="520980" y="417990"/>
                  <a:pt x="520980" y="411738"/>
                </a:cubicBezTo>
                <a:lnTo>
                  <a:pt x="520980" y="262940"/>
                </a:lnTo>
                <a:lnTo>
                  <a:pt x="496164" y="287948"/>
                </a:lnTo>
                <a:cubicBezTo>
                  <a:pt x="491200" y="292950"/>
                  <a:pt x="482514" y="292950"/>
                  <a:pt x="477550" y="287948"/>
                </a:cubicBezTo>
                <a:cubicBezTo>
                  <a:pt x="472588" y="282947"/>
                  <a:pt x="472588" y="274194"/>
                  <a:pt x="477550" y="269192"/>
                </a:cubicBezTo>
                <a:lnTo>
                  <a:pt x="524702" y="221677"/>
                </a:lnTo>
                <a:cubicBezTo>
                  <a:pt x="529666" y="217926"/>
                  <a:pt x="534630" y="216675"/>
                  <a:pt x="539594" y="219176"/>
                </a:cubicBezTo>
                <a:close/>
                <a:moveTo>
                  <a:pt x="678652" y="216675"/>
                </a:moveTo>
                <a:cubicBezTo>
                  <a:pt x="712108" y="216675"/>
                  <a:pt x="740608" y="244350"/>
                  <a:pt x="740608" y="279572"/>
                </a:cubicBezTo>
                <a:lnTo>
                  <a:pt x="740608" y="361338"/>
                </a:lnTo>
                <a:cubicBezTo>
                  <a:pt x="740608" y="396560"/>
                  <a:pt x="712108" y="424234"/>
                  <a:pt x="678652" y="424234"/>
                </a:cubicBezTo>
                <a:cubicBezTo>
                  <a:pt x="643958" y="424234"/>
                  <a:pt x="615460" y="396560"/>
                  <a:pt x="615460" y="361338"/>
                </a:cubicBezTo>
                <a:lnTo>
                  <a:pt x="615460" y="279572"/>
                </a:lnTo>
                <a:cubicBezTo>
                  <a:pt x="615460" y="244350"/>
                  <a:pt x="643958" y="216675"/>
                  <a:pt x="678652" y="216675"/>
                </a:cubicBezTo>
                <a:close/>
                <a:moveTo>
                  <a:pt x="375182" y="216675"/>
                </a:moveTo>
                <a:cubicBezTo>
                  <a:pt x="409876" y="216675"/>
                  <a:pt x="438376" y="244350"/>
                  <a:pt x="438376" y="279572"/>
                </a:cubicBezTo>
                <a:lnTo>
                  <a:pt x="438376" y="361338"/>
                </a:lnTo>
                <a:cubicBezTo>
                  <a:pt x="438376" y="396560"/>
                  <a:pt x="409876" y="424234"/>
                  <a:pt x="375182" y="424234"/>
                </a:cubicBezTo>
                <a:cubicBezTo>
                  <a:pt x="341724" y="424234"/>
                  <a:pt x="313224" y="396560"/>
                  <a:pt x="313224" y="361338"/>
                </a:cubicBezTo>
                <a:lnTo>
                  <a:pt x="313224" y="279572"/>
                </a:lnTo>
                <a:cubicBezTo>
                  <a:pt x="313224" y="244350"/>
                  <a:pt x="341724" y="216675"/>
                  <a:pt x="375182" y="216675"/>
                </a:cubicBezTo>
                <a:close/>
                <a:moveTo>
                  <a:pt x="166984" y="83300"/>
                </a:moveTo>
                <a:cubicBezTo>
                  <a:pt x="149612" y="83300"/>
                  <a:pt x="135962" y="96910"/>
                  <a:pt x="135962" y="114233"/>
                </a:cubicBezTo>
                <a:lnTo>
                  <a:pt x="135962" y="185998"/>
                </a:lnTo>
                <a:cubicBezTo>
                  <a:pt x="135962" y="203321"/>
                  <a:pt x="149612" y="216932"/>
                  <a:pt x="166984" y="216932"/>
                </a:cubicBezTo>
                <a:cubicBezTo>
                  <a:pt x="184354" y="216932"/>
                  <a:pt x="198004" y="203321"/>
                  <a:pt x="198004" y="185998"/>
                </a:cubicBezTo>
                <a:lnTo>
                  <a:pt x="198004" y="114233"/>
                </a:lnTo>
                <a:cubicBezTo>
                  <a:pt x="198004" y="96910"/>
                  <a:pt x="184354" y="83300"/>
                  <a:pt x="166984" y="83300"/>
                </a:cubicBezTo>
                <a:close/>
                <a:moveTo>
                  <a:pt x="62664" y="59774"/>
                </a:moveTo>
                <a:cubicBezTo>
                  <a:pt x="67678" y="61003"/>
                  <a:pt x="70184" y="67149"/>
                  <a:pt x="70184" y="72066"/>
                </a:cubicBezTo>
                <a:lnTo>
                  <a:pt x="70184" y="229403"/>
                </a:lnTo>
                <a:cubicBezTo>
                  <a:pt x="70184" y="236778"/>
                  <a:pt x="65170" y="242924"/>
                  <a:pt x="57652" y="242924"/>
                </a:cubicBezTo>
                <a:cubicBezTo>
                  <a:pt x="51384" y="242924"/>
                  <a:pt x="45118" y="236778"/>
                  <a:pt x="45118" y="229403"/>
                </a:cubicBezTo>
                <a:lnTo>
                  <a:pt x="45118" y="102796"/>
                </a:lnTo>
                <a:lnTo>
                  <a:pt x="23812" y="122463"/>
                </a:lnTo>
                <a:cubicBezTo>
                  <a:pt x="18800" y="128609"/>
                  <a:pt x="11280" y="128609"/>
                  <a:pt x="5014" y="122463"/>
                </a:cubicBezTo>
                <a:cubicBezTo>
                  <a:pt x="0" y="117546"/>
                  <a:pt x="0" y="108942"/>
                  <a:pt x="5014" y="104025"/>
                </a:cubicBezTo>
                <a:lnTo>
                  <a:pt x="48878" y="62233"/>
                </a:lnTo>
                <a:cubicBezTo>
                  <a:pt x="52638" y="58545"/>
                  <a:pt x="57652" y="57316"/>
                  <a:pt x="62664" y="59774"/>
                </a:cubicBezTo>
                <a:close/>
                <a:moveTo>
                  <a:pt x="166984" y="57316"/>
                </a:moveTo>
                <a:cubicBezTo>
                  <a:pt x="199244" y="57316"/>
                  <a:pt x="224062" y="82062"/>
                  <a:pt x="224062" y="114233"/>
                </a:cubicBezTo>
                <a:lnTo>
                  <a:pt x="224062" y="185998"/>
                </a:lnTo>
                <a:cubicBezTo>
                  <a:pt x="224062" y="216932"/>
                  <a:pt x="199244" y="242916"/>
                  <a:pt x="166984" y="242916"/>
                </a:cubicBezTo>
                <a:cubicBezTo>
                  <a:pt x="135962" y="242916"/>
                  <a:pt x="109904" y="216932"/>
                  <a:pt x="109904" y="185998"/>
                </a:cubicBezTo>
                <a:lnTo>
                  <a:pt x="109904" y="114233"/>
                </a:lnTo>
                <a:cubicBezTo>
                  <a:pt x="109904" y="82062"/>
                  <a:pt x="135962" y="57316"/>
                  <a:pt x="166984" y="57316"/>
                </a:cubicBezTo>
                <a:close/>
                <a:moveTo>
                  <a:pt x="528540" y="26859"/>
                </a:moveTo>
                <a:cubicBezTo>
                  <a:pt x="452476" y="26859"/>
                  <a:pt x="378906" y="55593"/>
                  <a:pt x="325288" y="110561"/>
                </a:cubicBezTo>
                <a:cubicBezTo>
                  <a:pt x="270422" y="165529"/>
                  <a:pt x="240494" y="236738"/>
                  <a:pt x="240494" y="314194"/>
                </a:cubicBezTo>
                <a:cubicBezTo>
                  <a:pt x="240494" y="391649"/>
                  <a:pt x="270422" y="464107"/>
                  <a:pt x="325288" y="517826"/>
                </a:cubicBezTo>
                <a:cubicBezTo>
                  <a:pt x="378906" y="572794"/>
                  <a:pt x="452476" y="602776"/>
                  <a:pt x="528540" y="602776"/>
                </a:cubicBezTo>
                <a:cubicBezTo>
                  <a:pt x="604606" y="602776"/>
                  <a:pt x="676928" y="572794"/>
                  <a:pt x="731794" y="517826"/>
                </a:cubicBezTo>
                <a:cubicBezTo>
                  <a:pt x="786660" y="464107"/>
                  <a:pt x="816588" y="391649"/>
                  <a:pt x="816588" y="314194"/>
                </a:cubicBezTo>
                <a:cubicBezTo>
                  <a:pt x="816588" y="236738"/>
                  <a:pt x="786660" y="165529"/>
                  <a:pt x="731794" y="110561"/>
                </a:cubicBezTo>
                <a:cubicBezTo>
                  <a:pt x="676928" y="55593"/>
                  <a:pt x="604606" y="26859"/>
                  <a:pt x="528540" y="26859"/>
                </a:cubicBezTo>
                <a:close/>
                <a:moveTo>
                  <a:pt x="528542" y="0"/>
                </a:moveTo>
                <a:cubicBezTo>
                  <a:pt x="608970" y="0"/>
                  <a:pt x="689398" y="30607"/>
                  <a:pt x="750500" y="91822"/>
                </a:cubicBezTo>
                <a:cubicBezTo>
                  <a:pt x="858984" y="201758"/>
                  <a:pt x="871454" y="370411"/>
                  <a:pt x="786660" y="494089"/>
                </a:cubicBezTo>
                <a:lnTo>
                  <a:pt x="810354" y="517826"/>
                </a:lnTo>
                <a:cubicBezTo>
                  <a:pt x="825316" y="532817"/>
                  <a:pt x="830304" y="554055"/>
                  <a:pt x="825316" y="572794"/>
                </a:cubicBezTo>
                <a:lnTo>
                  <a:pt x="993656" y="743945"/>
                </a:lnTo>
                <a:cubicBezTo>
                  <a:pt x="1009866" y="758936"/>
                  <a:pt x="1009866" y="782672"/>
                  <a:pt x="993656" y="797663"/>
                </a:cubicBezTo>
                <a:cubicBezTo>
                  <a:pt x="987420" y="805159"/>
                  <a:pt x="977446" y="808907"/>
                  <a:pt x="967470" y="808907"/>
                </a:cubicBezTo>
                <a:cubicBezTo>
                  <a:pt x="957494" y="808907"/>
                  <a:pt x="947518" y="805159"/>
                  <a:pt x="940036" y="797663"/>
                </a:cubicBezTo>
                <a:lnTo>
                  <a:pt x="770450" y="627762"/>
                </a:lnTo>
                <a:cubicBezTo>
                  <a:pt x="765462" y="630260"/>
                  <a:pt x="760474" y="630260"/>
                  <a:pt x="754240" y="630260"/>
                </a:cubicBezTo>
                <a:cubicBezTo>
                  <a:pt x="740524" y="630260"/>
                  <a:pt x="725560" y="624014"/>
                  <a:pt x="714338" y="614020"/>
                </a:cubicBezTo>
                <a:lnTo>
                  <a:pt x="686904" y="586536"/>
                </a:lnTo>
                <a:cubicBezTo>
                  <a:pt x="639520" y="614020"/>
                  <a:pt x="584654" y="629011"/>
                  <a:pt x="528540" y="629011"/>
                </a:cubicBezTo>
                <a:cubicBezTo>
                  <a:pt x="444994" y="629011"/>
                  <a:pt x="366436" y="596530"/>
                  <a:pt x="306582" y="536565"/>
                </a:cubicBezTo>
                <a:cubicBezTo>
                  <a:pt x="247976" y="476599"/>
                  <a:pt x="214308" y="397895"/>
                  <a:pt x="214308" y="314194"/>
                </a:cubicBezTo>
                <a:cubicBezTo>
                  <a:pt x="214308" y="230492"/>
                  <a:pt x="247976" y="151787"/>
                  <a:pt x="306582" y="91822"/>
                </a:cubicBezTo>
                <a:cubicBezTo>
                  <a:pt x="367684" y="30607"/>
                  <a:pt x="448112" y="0"/>
                  <a:pt x="528542" y="0"/>
                </a:cubicBezTo>
                <a:close/>
              </a:path>
            </a:pathLst>
          </a:custGeom>
          <a:gradFill>
            <a:gsLst>
              <a:gs pos="27000">
                <a:srgbClr val="FD4E4C"/>
              </a:gs>
              <a:gs pos="70000">
                <a:srgbClr val="FE5F5B"/>
              </a:gs>
              <a:gs pos="92000">
                <a:srgbClr val="FF6F69"/>
              </a:gs>
            </a:gsLst>
            <a:lin ang="13500000" scaled="0"/>
          </a:gradFill>
          <a:ln>
            <a:noFill/>
          </a:ln>
          <a:effectLst/>
        </p:spPr>
        <p:txBody>
          <a:bodyPr wrap="none" anchor="ctr"/>
          <a:lstStyle/>
          <a:p>
            <a:endParaRPr lang="en-US" dirty="0">
              <a:latin typeface="Poppins" pitchFamily="2" charset="77"/>
            </a:endParaRPr>
          </a:p>
        </p:txBody>
      </p:sp>
      <p:sp>
        <p:nvSpPr>
          <p:cNvPr id="106" name="Freeform 105">
            <a:extLst>
              <a:ext uri="{FF2B5EF4-FFF2-40B4-BE49-F238E27FC236}">
                <a16:creationId xmlns:a16="http://schemas.microsoft.com/office/drawing/2014/main" id="{346038F1-68DE-5542-A6E0-6733D679D181}"/>
              </a:ext>
            </a:extLst>
          </p:cNvPr>
          <p:cNvSpPr>
            <a:spLocks noChangeArrowheads="1"/>
          </p:cNvSpPr>
          <p:nvPr/>
        </p:nvSpPr>
        <p:spPr bwMode="auto">
          <a:xfrm>
            <a:off x="946268" y="2173144"/>
            <a:ext cx="393088" cy="491004"/>
          </a:xfrm>
          <a:custGeom>
            <a:avLst/>
            <a:gdLst>
              <a:gd name="connsiteX0" fmla="*/ 79379 w 786482"/>
              <a:gd name="connsiteY0" fmla="*/ 950663 h 982391"/>
              <a:gd name="connsiteX1" fmla="*/ 150205 w 786482"/>
              <a:gd name="connsiteY1" fmla="*/ 950663 h 982391"/>
              <a:gd name="connsiteX2" fmla="*/ 163638 w 786482"/>
              <a:gd name="connsiteY2" fmla="*/ 964402 h 982391"/>
              <a:gd name="connsiteX3" fmla="*/ 150205 w 786482"/>
              <a:gd name="connsiteY3" fmla="*/ 976892 h 982391"/>
              <a:gd name="connsiteX4" fmla="*/ 79379 w 786482"/>
              <a:gd name="connsiteY4" fmla="*/ 976892 h 982391"/>
              <a:gd name="connsiteX5" fmla="*/ 65946 w 786482"/>
              <a:gd name="connsiteY5" fmla="*/ 964402 h 982391"/>
              <a:gd name="connsiteX6" fmla="*/ 79379 w 786482"/>
              <a:gd name="connsiteY6" fmla="*/ 950663 h 982391"/>
              <a:gd name="connsiteX7" fmla="*/ 111129 w 786482"/>
              <a:gd name="connsiteY7" fmla="*/ 840759 h 982391"/>
              <a:gd name="connsiteX8" fmla="*/ 139215 w 786482"/>
              <a:gd name="connsiteY8" fmla="*/ 840759 h 982391"/>
              <a:gd name="connsiteX9" fmla="*/ 152648 w 786482"/>
              <a:gd name="connsiteY9" fmla="*/ 854498 h 982391"/>
              <a:gd name="connsiteX10" fmla="*/ 139215 w 786482"/>
              <a:gd name="connsiteY10" fmla="*/ 866988 h 982391"/>
              <a:gd name="connsiteX11" fmla="*/ 111129 w 786482"/>
              <a:gd name="connsiteY11" fmla="*/ 866988 h 982391"/>
              <a:gd name="connsiteX12" fmla="*/ 98917 w 786482"/>
              <a:gd name="connsiteY12" fmla="*/ 854498 h 982391"/>
              <a:gd name="connsiteX13" fmla="*/ 111129 w 786482"/>
              <a:gd name="connsiteY13" fmla="*/ 840759 h 982391"/>
              <a:gd name="connsiteX14" fmla="*/ 117031 w 786482"/>
              <a:gd name="connsiteY14" fmla="*/ 780317 h 982391"/>
              <a:gd name="connsiteX15" fmla="*/ 183940 w 786482"/>
              <a:gd name="connsiteY15" fmla="*/ 780317 h 982391"/>
              <a:gd name="connsiteX16" fmla="*/ 196565 w 786482"/>
              <a:gd name="connsiteY16" fmla="*/ 794054 h 982391"/>
              <a:gd name="connsiteX17" fmla="*/ 183940 w 786482"/>
              <a:gd name="connsiteY17" fmla="*/ 806542 h 982391"/>
              <a:gd name="connsiteX18" fmla="*/ 117031 w 786482"/>
              <a:gd name="connsiteY18" fmla="*/ 806542 h 982391"/>
              <a:gd name="connsiteX19" fmla="*/ 104407 w 786482"/>
              <a:gd name="connsiteY19" fmla="*/ 794054 h 982391"/>
              <a:gd name="connsiteX20" fmla="*/ 117031 w 786482"/>
              <a:gd name="connsiteY20" fmla="*/ 780317 h 982391"/>
              <a:gd name="connsiteX21" fmla="*/ 139476 w 786482"/>
              <a:gd name="connsiteY21" fmla="*/ 725365 h 982391"/>
              <a:gd name="connsiteX22" fmla="*/ 166952 w 786482"/>
              <a:gd name="connsiteY22" fmla="*/ 725365 h 982391"/>
              <a:gd name="connsiteX23" fmla="*/ 180036 w 786482"/>
              <a:gd name="connsiteY23" fmla="*/ 738504 h 982391"/>
              <a:gd name="connsiteX24" fmla="*/ 166952 w 786482"/>
              <a:gd name="connsiteY24" fmla="*/ 751644 h 982391"/>
              <a:gd name="connsiteX25" fmla="*/ 139476 w 786482"/>
              <a:gd name="connsiteY25" fmla="*/ 751644 h 982391"/>
              <a:gd name="connsiteX26" fmla="*/ 126392 w 786482"/>
              <a:gd name="connsiteY26" fmla="*/ 738504 h 982391"/>
              <a:gd name="connsiteX27" fmla="*/ 139476 w 786482"/>
              <a:gd name="connsiteY27" fmla="*/ 725365 h 982391"/>
              <a:gd name="connsiteX28" fmla="*/ 128919 w 786482"/>
              <a:gd name="connsiteY28" fmla="*/ 670413 h 982391"/>
              <a:gd name="connsiteX29" fmla="*/ 195297 w 786482"/>
              <a:gd name="connsiteY29" fmla="*/ 670413 h 982391"/>
              <a:gd name="connsiteX30" fmla="*/ 207589 w 786482"/>
              <a:gd name="connsiteY30" fmla="*/ 683496 h 982391"/>
              <a:gd name="connsiteX31" fmla="*/ 195297 w 786482"/>
              <a:gd name="connsiteY31" fmla="*/ 696578 h 982391"/>
              <a:gd name="connsiteX32" fmla="*/ 128919 w 786482"/>
              <a:gd name="connsiteY32" fmla="*/ 696578 h 982391"/>
              <a:gd name="connsiteX33" fmla="*/ 115398 w 786482"/>
              <a:gd name="connsiteY33" fmla="*/ 683496 h 982391"/>
              <a:gd name="connsiteX34" fmla="*/ 128919 w 786482"/>
              <a:gd name="connsiteY34" fmla="*/ 670413 h 982391"/>
              <a:gd name="connsiteX35" fmla="*/ 117023 w 786482"/>
              <a:gd name="connsiteY35" fmla="*/ 615461 h 982391"/>
              <a:gd name="connsiteX36" fmla="*/ 166210 w 786482"/>
              <a:gd name="connsiteY36" fmla="*/ 615461 h 982391"/>
              <a:gd name="connsiteX37" fmla="*/ 180083 w 786482"/>
              <a:gd name="connsiteY37" fmla="*/ 629198 h 982391"/>
              <a:gd name="connsiteX38" fmla="*/ 166210 w 786482"/>
              <a:gd name="connsiteY38" fmla="*/ 641686 h 982391"/>
              <a:gd name="connsiteX39" fmla="*/ 117023 w 786482"/>
              <a:gd name="connsiteY39" fmla="*/ 641686 h 982391"/>
              <a:gd name="connsiteX40" fmla="*/ 104411 w 786482"/>
              <a:gd name="connsiteY40" fmla="*/ 629198 h 982391"/>
              <a:gd name="connsiteX41" fmla="*/ 117023 w 786482"/>
              <a:gd name="connsiteY41" fmla="*/ 615461 h 982391"/>
              <a:gd name="connsiteX42" fmla="*/ 83652 w 786482"/>
              <a:gd name="connsiteY42" fmla="*/ 505557 h 982391"/>
              <a:gd name="connsiteX43" fmla="*/ 111738 w 786482"/>
              <a:gd name="connsiteY43" fmla="*/ 505557 h 982391"/>
              <a:gd name="connsiteX44" fmla="*/ 125171 w 786482"/>
              <a:gd name="connsiteY44" fmla="*/ 519294 h 982391"/>
              <a:gd name="connsiteX45" fmla="*/ 111738 w 786482"/>
              <a:gd name="connsiteY45" fmla="*/ 531782 h 982391"/>
              <a:gd name="connsiteX46" fmla="*/ 83652 w 786482"/>
              <a:gd name="connsiteY46" fmla="*/ 531782 h 982391"/>
              <a:gd name="connsiteX47" fmla="*/ 71440 w 786482"/>
              <a:gd name="connsiteY47" fmla="*/ 519294 h 982391"/>
              <a:gd name="connsiteX48" fmla="*/ 83652 w 786482"/>
              <a:gd name="connsiteY48" fmla="*/ 505557 h 982391"/>
              <a:gd name="connsiteX49" fmla="*/ 24424 w 786482"/>
              <a:gd name="connsiteY49" fmla="*/ 390153 h 982391"/>
              <a:gd name="connsiteX50" fmla="*/ 62279 w 786482"/>
              <a:gd name="connsiteY50" fmla="*/ 390153 h 982391"/>
              <a:gd name="connsiteX51" fmla="*/ 75712 w 786482"/>
              <a:gd name="connsiteY51" fmla="*/ 403294 h 982391"/>
              <a:gd name="connsiteX52" fmla="*/ 62279 w 786482"/>
              <a:gd name="connsiteY52" fmla="*/ 416436 h 982391"/>
              <a:gd name="connsiteX53" fmla="*/ 24424 w 786482"/>
              <a:gd name="connsiteY53" fmla="*/ 416436 h 982391"/>
              <a:gd name="connsiteX54" fmla="*/ 10991 w 786482"/>
              <a:gd name="connsiteY54" fmla="*/ 403294 h 982391"/>
              <a:gd name="connsiteX55" fmla="*/ 24424 w 786482"/>
              <a:gd name="connsiteY55" fmla="*/ 390153 h 982391"/>
              <a:gd name="connsiteX56" fmla="*/ 12211 w 786482"/>
              <a:gd name="connsiteY56" fmla="*/ 280249 h 982391"/>
              <a:gd name="connsiteX57" fmla="*/ 52509 w 786482"/>
              <a:gd name="connsiteY57" fmla="*/ 280249 h 982391"/>
              <a:gd name="connsiteX58" fmla="*/ 64721 w 786482"/>
              <a:gd name="connsiteY58" fmla="*/ 292739 h 982391"/>
              <a:gd name="connsiteX59" fmla="*/ 52509 w 786482"/>
              <a:gd name="connsiteY59" fmla="*/ 306478 h 982391"/>
              <a:gd name="connsiteX60" fmla="*/ 12211 w 786482"/>
              <a:gd name="connsiteY60" fmla="*/ 306478 h 982391"/>
              <a:gd name="connsiteX61" fmla="*/ 0 w 786482"/>
              <a:gd name="connsiteY61" fmla="*/ 292739 h 982391"/>
              <a:gd name="connsiteX62" fmla="*/ 12211 w 786482"/>
              <a:gd name="connsiteY62" fmla="*/ 280249 h 982391"/>
              <a:gd name="connsiteX63" fmla="*/ 122116 w 786482"/>
              <a:gd name="connsiteY63" fmla="*/ 225297 h 982391"/>
              <a:gd name="connsiteX64" fmla="*/ 205154 w 786482"/>
              <a:gd name="connsiteY64" fmla="*/ 225297 h 982391"/>
              <a:gd name="connsiteX65" fmla="*/ 218587 w 786482"/>
              <a:gd name="connsiteY65" fmla="*/ 239036 h 982391"/>
              <a:gd name="connsiteX66" fmla="*/ 205154 w 786482"/>
              <a:gd name="connsiteY66" fmla="*/ 251526 h 982391"/>
              <a:gd name="connsiteX67" fmla="*/ 122116 w 786482"/>
              <a:gd name="connsiteY67" fmla="*/ 251526 h 982391"/>
              <a:gd name="connsiteX68" fmla="*/ 109904 w 786482"/>
              <a:gd name="connsiteY68" fmla="*/ 239036 h 982391"/>
              <a:gd name="connsiteX69" fmla="*/ 122116 w 786482"/>
              <a:gd name="connsiteY69" fmla="*/ 225297 h 982391"/>
              <a:gd name="connsiteX70" fmla="*/ 28791 w 786482"/>
              <a:gd name="connsiteY70" fmla="*/ 225297 h 982391"/>
              <a:gd name="connsiteX71" fmla="*/ 85385 w 786482"/>
              <a:gd name="connsiteY71" fmla="*/ 225297 h 982391"/>
              <a:gd name="connsiteX72" fmla="*/ 97688 w 786482"/>
              <a:gd name="connsiteY72" fmla="*/ 239036 h 982391"/>
              <a:gd name="connsiteX73" fmla="*/ 85385 w 786482"/>
              <a:gd name="connsiteY73" fmla="*/ 251526 h 982391"/>
              <a:gd name="connsiteX74" fmla="*/ 28791 w 786482"/>
              <a:gd name="connsiteY74" fmla="*/ 251526 h 982391"/>
              <a:gd name="connsiteX75" fmla="*/ 16488 w 786482"/>
              <a:gd name="connsiteY75" fmla="*/ 239036 h 982391"/>
              <a:gd name="connsiteX76" fmla="*/ 28791 w 786482"/>
              <a:gd name="connsiteY76" fmla="*/ 225297 h 982391"/>
              <a:gd name="connsiteX77" fmla="*/ 52305 w 786482"/>
              <a:gd name="connsiteY77" fmla="*/ 170345 h 982391"/>
              <a:gd name="connsiteX78" fmla="*/ 126525 w 786482"/>
              <a:gd name="connsiteY78" fmla="*/ 170345 h 982391"/>
              <a:gd name="connsiteX79" fmla="*/ 141620 w 786482"/>
              <a:gd name="connsiteY79" fmla="*/ 182835 h 982391"/>
              <a:gd name="connsiteX80" fmla="*/ 126525 w 786482"/>
              <a:gd name="connsiteY80" fmla="*/ 196574 h 982391"/>
              <a:gd name="connsiteX81" fmla="*/ 52305 w 786482"/>
              <a:gd name="connsiteY81" fmla="*/ 196574 h 982391"/>
              <a:gd name="connsiteX82" fmla="*/ 38468 w 786482"/>
              <a:gd name="connsiteY82" fmla="*/ 182835 h 982391"/>
              <a:gd name="connsiteX83" fmla="*/ 52305 w 786482"/>
              <a:gd name="connsiteY83" fmla="*/ 170345 h 982391"/>
              <a:gd name="connsiteX84" fmla="*/ 623342 w 786482"/>
              <a:gd name="connsiteY84" fmla="*/ 155886 h 982391"/>
              <a:gd name="connsiteX85" fmla="*/ 614632 w 786482"/>
              <a:gd name="connsiteY85" fmla="*/ 181986 h 982391"/>
              <a:gd name="connsiteX86" fmla="*/ 613388 w 786482"/>
              <a:gd name="connsiteY86" fmla="*/ 185715 h 982391"/>
              <a:gd name="connsiteX87" fmla="*/ 583528 w 786482"/>
              <a:gd name="connsiteY87" fmla="*/ 240401 h 982391"/>
              <a:gd name="connsiteX88" fmla="*/ 581039 w 786482"/>
              <a:gd name="connsiteY88" fmla="*/ 242886 h 982391"/>
              <a:gd name="connsiteX89" fmla="*/ 304828 w 786482"/>
              <a:gd name="connsiteY89" fmla="*/ 379601 h 982391"/>
              <a:gd name="connsiteX90" fmla="*/ 303584 w 786482"/>
              <a:gd name="connsiteY90" fmla="*/ 379601 h 982391"/>
              <a:gd name="connsiteX91" fmla="*/ 302340 w 786482"/>
              <a:gd name="connsiteY91" fmla="*/ 379601 h 982391"/>
              <a:gd name="connsiteX92" fmla="*/ 301095 w 786482"/>
              <a:gd name="connsiteY92" fmla="*/ 379601 h 982391"/>
              <a:gd name="connsiteX93" fmla="*/ 299851 w 786482"/>
              <a:gd name="connsiteY93" fmla="*/ 378359 h 982391"/>
              <a:gd name="connsiteX94" fmla="*/ 298607 w 786482"/>
              <a:gd name="connsiteY94" fmla="*/ 378359 h 982391"/>
              <a:gd name="connsiteX95" fmla="*/ 297363 w 786482"/>
              <a:gd name="connsiteY95" fmla="*/ 378359 h 982391"/>
              <a:gd name="connsiteX96" fmla="*/ 297363 w 786482"/>
              <a:gd name="connsiteY96" fmla="*/ 377116 h 982391"/>
              <a:gd name="connsiteX97" fmla="*/ 294874 w 786482"/>
              <a:gd name="connsiteY97" fmla="*/ 377116 h 982391"/>
              <a:gd name="connsiteX98" fmla="*/ 294874 w 786482"/>
              <a:gd name="connsiteY98" fmla="*/ 375873 h 982391"/>
              <a:gd name="connsiteX99" fmla="*/ 293630 w 786482"/>
              <a:gd name="connsiteY99" fmla="*/ 374630 h 982391"/>
              <a:gd name="connsiteX100" fmla="*/ 293630 w 786482"/>
              <a:gd name="connsiteY100" fmla="*/ 373387 h 982391"/>
              <a:gd name="connsiteX101" fmla="*/ 292386 w 786482"/>
              <a:gd name="connsiteY101" fmla="*/ 372144 h 982391"/>
              <a:gd name="connsiteX102" fmla="*/ 292386 w 786482"/>
              <a:gd name="connsiteY102" fmla="*/ 370901 h 982391"/>
              <a:gd name="connsiteX103" fmla="*/ 291142 w 786482"/>
              <a:gd name="connsiteY103" fmla="*/ 369659 h 982391"/>
              <a:gd name="connsiteX104" fmla="*/ 291142 w 786482"/>
              <a:gd name="connsiteY104" fmla="*/ 368416 h 982391"/>
              <a:gd name="connsiteX105" fmla="*/ 240130 w 786482"/>
              <a:gd name="connsiteY105" fmla="*/ 310001 h 982391"/>
              <a:gd name="connsiteX106" fmla="*/ 186629 w 786482"/>
              <a:gd name="connsiteY106" fmla="*/ 312487 h 982391"/>
              <a:gd name="connsiteX107" fmla="*/ 164234 w 786482"/>
              <a:gd name="connsiteY107" fmla="*/ 397002 h 982391"/>
              <a:gd name="connsiteX108" fmla="*/ 164234 w 786482"/>
              <a:gd name="connsiteY108" fmla="*/ 399487 h 982391"/>
              <a:gd name="connsiteX109" fmla="*/ 176676 w 786482"/>
              <a:gd name="connsiteY109" fmla="*/ 426830 h 982391"/>
              <a:gd name="connsiteX110" fmla="*/ 216490 w 786482"/>
              <a:gd name="connsiteY110" fmla="*/ 488974 h 982391"/>
              <a:gd name="connsiteX111" fmla="*/ 226444 w 786482"/>
              <a:gd name="connsiteY111" fmla="*/ 503888 h 982391"/>
              <a:gd name="connsiteX112" fmla="*/ 228932 w 786482"/>
              <a:gd name="connsiteY112" fmla="*/ 506374 h 982391"/>
              <a:gd name="connsiteX113" fmla="*/ 276211 w 786482"/>
              <a:gd name="connsiteY113" fmla="*/ 513831 h 982391"/>
              <a:gd name="connsiteX114" fmla="*/ 287409 w 786482"/>
              <a:gd name="connsiteY114" fmla="*/ 511345 h 982391"/>
              <a:gd name="connsiteX115" fmla="*/ 298607 w 786482"/>
              <a:gd name="connsiteY115" fmla="*/ 515074 h 982391"/>
              <a:gd name="connsiteX116" fmla="*/ 302340 w 786482"/>
              <a:gd name="connsiteY116" fmla="*/ 527502 h 982391"/>
              <a:gd name="connsiteX117" fmla="*/ 333444 w 786482"/>
              <a:gd name="connsiteY117" fmla="*/ 726361 h 982391"/>
              <a:gd name="connsiteX118" fmla="*/ 522562 w 786482"/>
              <a:gd name="connsiteY118" fmla="*/ 834490 h 982391"/>
              <a:gd name="connsiteX119" fmla="*/ 656935 w 786482"/>
              <a:gd name="connsiteY119" fmla="*/ 834490 h 982391"/>
              <a:gd name="connsiteX120" fmla="*/ 668133 w 786482"/>
              <a:gd name="connsiteY120" fmla="*/ 824547 h 982391"/>
              <a:gd name="connsiteX121" fmla="*/ 661912 w 786482"/>
              <a:gd name="connsiteY121" fmla="*/ 773590 h 982391"/>
              <a:gd name="connsiteX122" fmla="*/ 675598 w 786482"/>
              <a:gd name="connsiteY122" fmla="*/ 703989 h 982391"/>
              <a:gd name="connsiteX123" fmla="*/ 659423 w 786482"/>
              <a:gd name="connsiteY123" fmla="*/ 692803 h 982391"/>
              <a:gd name="connsiteX124" fmla="*/ 643249 w 786482"/>
              <a:gd name="connsiteY124" fmla="*/ 692803 h 982391"/>
              <a:gd name="connsiteX125" fmla="*/ 638272 w 786482"/>
              <a:gd name="connsiteY125" fmla="*/ 692803 h 982391"/>
              <a:gd name="connsiteX126" fmla="*/ 632051 w 786482"/>
              <a:gd name="connsiteY126" fmla="*/ 692803 h 982391"/>
              <a:gd name="connsiteX127" fmla="*/ 619609 w 786482"/>
              <a:gd name="connsiteY127" fmla="*/ 680375 h 982391"/>
              <a:gd name="connsiteX128" fmla="*/ 632051 w 786482"/>
              <a:gd name="connsiteY128" fmla="*/ 667946 h 982391"/>
              <a:gd name="connsiteX129" fmla="*/ 638272 w 786482"/>
              <a:gd name="connsiteY129" fmla="*/ 667946 h 982391"/>
              <a:gd name="connsiteX130" fmla="*/ 693017 w 786482"/>
              <a:gd name="connsiteY130" fmla="*/ 661732 h 982391"/>
              <a:gd name="connsiteX131" fmla="*/ 669377 w 786482"/>
              <a:gd name="connsiteY131" fmla="*/ 605803 h 982391"/>
              <a:gd name="connsiteX132" fmla="*/ 676842 w 786482"/>
              <a:gd name="connsiteY132" fmla="*/ 585917 h 982391"/>
              <a:gd name="connsiteX133" fmla="*/ 758959 w 786482"/>
              <a:gd name="connsiteY133" fmla="*/ 525017 h 982391"/>
              <a:gd name="connsiteX134" fmla="*/ 735319 w 786482"/>
              <a:gd name="connsiteY134" fmla="*/ 495188 h 982391"/>
              <a:gd name="connsiteX135" fmla="*/ 668133 w 786482"/>
              <a:gd name="connsiteY135" fmla="*/ 318701 h 982391"/>
              <a:gd name="connsiteX136" fmla="*/ 668133 w 786482"/>
              <a:gd name="connsiteY136" fmla="*/ 310001 h 982391"/>
              <a:gd name="connsiteX137" fmla="*/ 623342 w 786482"/>
              <a:gd name="connsiteY137" fmla="*/ 155886 h 982391"/>
              <a:gd name="connsiteX138" fmla="*/ 211324 w 786482"/>
              <a:gd name="connsiteY138" fmla="*/ 115394 h 982391"/>
              <a:gd name="connsiteX139" fmla="*/ 321717 w 786482"/>
              <a:gd name="connsiteY139" fmla="*/ 115394 h 982391"/>
              <a:gd name="connsiteX140" fmla="*/ 333983 w 786482"/>
              <a:gd name="connsiteY140" fmla="*/ 128479 h 982391"/>
              <a:gd name="connsiteX141" fmla="*/ 321717 w 786482"/>
              <a:gd name="connsiteY141" fmla="*/ 141563 h 982391"/>
              <a:gd name="connsiteX142" fmla="*/ 211324 w 786482"/>
              <a:gd name="connsiteY142" fmla="*/ 141563 h 982391"/>
              <a:gd name="connsiteX143" fmla="*/ 197831 w 786482"/>
              <a:gd name="connsiteY143" fmla="*/ 128479 h 982391"/>
              <a:gd name="connsiteX144" fmla="*/ 211324 w 786482"/>
              <a:gd name="connsiteY144" fmla="*/ 115394 h 982391"/>
              <a:gd name="connsiteX145" fmla="*/ 78522 w 786482"/>
              <a:gd name="connsiteY145" fmla="*/ 115394 h 982391"/>
              <a:gd name="connsiteX146" fmla="*/ 155255 w 786482"/>
              <a:gd name="connsiteY146" fmla="*/ 115394 h 982391"/>
              <a:gd name="connsiteX147" fmla="*/ 169092 w 786482"/>
              <a:gd name="connsiteY147" fmla="*/ 128479 h 982391"/>
              <a:gd name="connsiteX148" fmla="*/ 155255 w 786482"/>
              <a:gd name="connsiteY148" fmla="*/ 141563 h 982391"/>
              <a:gd name="connsiteX149" fmla="*/ 78522 w 786482"/>
              <a:gd name="connsiteY149" fmla="*/ 141563 h 982391"/>
              <a:gd name="connsiteX150" fmla="*/ 65943 w 786482"/>
              <a:gd name="connsiteY150" fmla="*/ 128479 h 982391"/>
              <a:gd name="connsiteX151" fmla="*/ 78522 w 786482"/>
              <a:gd name="connsiteY151" fmla="*/ 115394 h 982391"/>
              <a:gd name="connsiteX152" fmla="*/ 373259 w 786482"/>
              <a:gd name="connsiteY152" fmla="*/ 111143 h 982391"/>
              <a:gd name="connsiteX153" fmla="*/ 614632 w 786482"/>
              <a:gd name="connsiteY153" fmla="*/ 111143 h 982391"/>
              <a:gd name="connsiteX154" fmla="*/ 615877 w 786482"/>
              <a:gd name="connsiteY154" fmla="*/ 111143 h 982391"/>
              <a:gd name="connsiteX155" fmla="*/ 628319 w 786482"/>
              <a:gd name="connsiteY155" fmla="*/ 116114 h 982391"/>
              <a:gd name="connsiteX156" fmla="*/ 632051 w 786482"/>
              <a:gd name="connsiteY156" fmla="*/ 121086 h 982391"/>
              <a:gd name="connsiteX157" fmla="*/ 694261 w 786482"/>
              <a:gd name="connsiteY157" fmla="*/ 311244 h 982391"/>
              <a:gd name="connsiteX158" fmla="*/ 693017 w 786482"/>
              <a:gd name="connsiteY158" fmla="*/ 318701 h 982391"/>
              <a:gd name="connsiteX159" fmla="*/ 755227 w 786482"/>
              <a:gd name="connsiteY159" fmla="*/ 477788 h 982391"/>
              <a:gd name="connsiteX160" fmla="*/ 782599 w 786482"/>
              <a:gd name="connsiteY160" fmla="*/ 511345 h 982391"/>
              <a:gd name="connsiteX161" fmla="*/ 775134 w 786482"/>
              <a:gd name="connsiteY161" fmla="*/ 547388 h 982391"/>
              <a:gd name="connsiteX162" fmla="*/ 695505 w 786482"/>
              <a:gd name="connsiteY162" fmla="*/ 603317 h 982391"/>
              <a:gd name="connsiteX163" fmla="*/ 721633 w 786482"/>
              <a:gd name="connsiteY163" fmla="*/ 658003 h 982391"/>
              <a:gd name="connsiteX164" fmla="*/ 724122 w 786482"/>
              <a:gd name="connsiteY164" fmla="*/ 664218 h 982391"/>
              <a:gd name="connsiteX165" fmla="*/ 725366 w 786482"/>
              <a:gd name="connsiteY165" fmla="*/ 675403 h 982391"/>
              <a:gd name="connsiteX166" fmla="*/ 716656 w 786482"/>
              <a:gd name="connsiteY166" fmla="*/ 682860 h 982391"/>
              <a:gd name="connsiteX167" fmla="*/ 696749 w 786482"/>
              <a:gd name="connsiteY167" fmla="*/ 687832 h 982391"/>
              <a:gd name="connsiteX168" fmla="*/ 705459 w 786482"/>
              <a:gd name="connsiteY168" fmla="*/ 702746 h 982391"/>
              <a:gd name="connsiteX169" fmla="*/ 699238 w 786482"/>
              <a:gd name="connsiteY169" fmla="*/ 716418 h 982391"/>
              <a:gd name="connsiteX170" fmla="*/ 686796 w 786482"/>
              <a:gd name="connsiteY170" fmla="*/ 771104 h 982391"/>
              <a:gd name="connsiteX171" fmla="*/ 694261 w 786482"/>
              <a:gd name="connsiteY171" fmla="*/ 822061 h 982391"/>
              <a:gd name="connsiteX172" fmla="*/ 694261 w 786482"/>
              <a:gd name="connsiteY172" fmla="*/ 824547 h 982391"/>
              <a:gd name="connsiteX173" fmla="*/ 656935 w 786482"/>
              <a:gd name="connsiteY173" fmla="*/ 860590 h 982391"/>
              <a:gd name="connsiteX174" fmla="*/ 522562 w 786482"/>
              <a:gd name="connsiteY174" fmla="*/ 860590 h 982391"/>
              <a:gd name="connsiteX175" fmla="*/ 456620 w 786482"/>
              <a:gd name="connsiteY175" fmla="*/ 851890 h 982391"/>
              <a:gd name="connsiteX176" fmla="*/ 414317 w 786482"/>
              <a:gd name="connsiteY176" fmla="*/ 969963 h 982391"/>
              <a:gd name="connsiteX177" fmla="*/ 401875 w 786482"/>
              <a:gd name="connsiteY177" fmla="*/ 982391 h 982391"/>
              <a:gd name="connsiteX178" fmla="*/ 389433 w 786482"/>
              <a:gd name="connsiteY178" fmla="*/ 972448 h 982391"/>
              <a:gd name="connsiteX179" fmla="*/ 206536 w 786482"/>
              <a:gd name="connsiteY179" fmla="*/ 972448 h 982391"/>
              <a:gd name="connsiteX180" fmla="*/ 192850 w 786482"/>
              <a:gd name="connsiteY180" fmla="*/ 960020 h 982391"/>
              <a:gd name="connsiteX181" fmla="*/ 206536 w 786482"/>
              <a:gd name="connsiteY181" fmla="*/ 946348 h 982391"/>
              <a:gd name="connsiteX182" fmla="*/ 390677 w 786482"/>
              <a:gd name="connsiteY182" fmla="*/ 946348 h 982391"/>
              <a:gd name="connsiteX183" fmla="*/ 394410 w 786482"/>
              <a:gd name="connsiteY183" fmla="*/ 916519 h 982391"/>
              <a:gd name="connsiteX184" fmla="*/ 95803 w 786482"/>
              <a:gd name="connsiteY184" fmla="*/ 916519 h 982391"/>
              <a:gd name="connsiteX185" fmla="*/ 82117 w 786482"/>
              <a:gd name="connsiteY185" fmla="*/ 902848 h 982391"/>
              <a:gd name="connsiteX186" fmla="*/ 95803 w 786482"/>
              <a:gd name="connsiteY186" fmla="*/ 890419 h 982391"/>
              <a:gd name="connsiteX187" fmla="*/ 403119 w 786482"/>
              <a:gd name="connsiteY187" fmla="*/ 890419 h 982391"/>
              <a:gd name="connsiteX188" fmla="*/ 416805 w 786482"/>
              <a:gd name="connsiteY188" fmla="*/ 860590 h 982391"/>
              <a:gd name="connsiteX189" fmla="*/ 181653 w 786482"/>
              <a:gd name="connsiteY189" fmla="*/ 860590 h 982391"/>
              <a:gd name="connsiteX190" fmla="*/ 167966 w 786482"/>
              <a:gd name="connsiteY190" fmla="*/ 848162 h 982391"/>
              <a:gd name="connsiteX191" fmla="*/ 181653 w 786482"/>
              <a:gd name="connsiteY191" fmla="*/ 834490 h 982391"/>
              <a:gd name="connsiteX192" fmla="*/ 413073 w 786482"/>
              <a:gd name="connsiteY192" fmla="*/ 834490 h 982391"/>
              <a:gd name="connsiteX193" fmla="*/ 367038 w 786482"/>
              <a:gd name="connsiteY193" fmla="*/ 804661 h 982391"/>
              <a:gd name="connsiteX194" fmla="*/ 236397 w 786482"/>
              <a:gd name="connsiteY194" fmla="*/ 804661 h 982391"/>
              <a:gd name="connsiteX195" fmla="*/ 222711 w 786482"/>
              <a:gd name="connsiteY195" fmla="*/ 792233 h 982391"/>
              <a:gd name="connsiteX196" fmla="*/ 236397 w 786482"/>
              <a:gd name="connsiteY196" fmla="*/ 778561 h 982391"/>
              <a:gd name="connsiteX197" fmla="*/ 339665 w 786482"/>
              <a:gd name="connsiteY197" fmla="*/ 778561 h 982391"/>
              <a:gd name="connsiteX198" fmla="*/ 317270 w 786482"/>
              <a:gd name="connsiteY198" fmla="*/ 749975 h 982391"/>
              <a:gd name="connsiteX199" fmla="*/ 205292 w 786482"/>
              <a:gd name="connsiteY199" fmla="*/ 749975 h 982391"/>
              <a:gd name="connsiteX200" fmla="*/ 192850 w 786482"/>
              <a:gd name="connsiteY200" fmla="*/ 736304 h 982391"/>
              <a:gd name="connsiteX201" fmla="*/ 205292 w 786482"/>
              <a:gd name="connsiteY201" fmla="*/ 722632 h 982391"/>
              <a:gd name="connsiteX202" fmla="*/ 302340 w 786482"/>
              <a:gd name="connsiteY202" fmla="*/ 722632 h 982391"/>
              <a:gd name="connsiteX203" fmla="*/ 289898 w 786482"/>
              <a:gd name="connsiteY203" fmla="*/ 692803 h 982391"/>
              <a:gd name="connsiteX204" fmla="*/ 286165 w 786482"/>
              <a:gd name="connsiteY204" fmla="*/ 692803 h 982391"/>
              <a:gd name="connsiteX205" fmla="*/ 236397 w 786482"/>
              <a:gd name="connsiteY205" fmla="*/ 692803 h 982391"/>
              <a:gd name="connsiteX206" fmla="*/ 222711 w 786482"/>
              <a:gd name="connsiteY206" fmla="*/ 680375 h 982391"/>
              <a:gd name="connsiteX207" fmla="*/ 236397 w 786482"/>
              <a:gd name="connsiteY207" fmla="*/ 667946 h 982391"/>
              <a:gd name="connsiteX208" fmla="*/ 282432 w 786482"/>
              <a:gd name="connsiteY208" fmla="*/ 667946 h 982391"/>
              <a:gd name="connsiteX209" fmla="*/ 278700 w 786482"/>
              <a:gd name="connsiteY209" fmla="*/ 650546 h 982391"/>
              <a:gd name="connsiteX210" fmla="*/ 278700 w 786482"/>
              <a:gd name="connsiteY210" fmla="*/ 648060 h 982391"/>
              <a:gd name="connsiteX211" fmla="*/ 277456 w 786482"/>
              <a:gd name="connsiteY211" fmla="*/ 638117 h 982391"/>
              <a:gd name="connsiteX212" fmla="*/ 205292 w 786482"/>
              <a:gd name="connsiteY212" fmla="*/ 638117 h 982391"/>
              <a:gd name="connsiteX213" fmla="*/ 192850 w 786482"/>
              <a:gd name="connsiteY213" fmla="*/ 625689 h 982391"/>
              <a:gd name="connsiteX214" fmla="*/ 205292 w 786482"/>
              <a:gd name="connsiteY214" fmla="*/ 612017 h 982391"/>
              <a:gd name="connsiteX215" fmla="*/ 274967 w 786482"/>
              <a:gd name="connsiteY215" fmla="*/ 612017 h 982391"/>
              <a:gd name="connsiteX216" fmla="*/ 273723 w 786482"/>
              <a:gd name="connsiteY216" fmla="*/ 582188 h 982391"/>
              <a:gd name="connsiteX217" fmla="*/ 125664 w 786482"/>
              <a:gd name="connsiteY217" fmla="*/ 582188 h 982391"/>
              <a:gd name="connsiteX218" fmla="*/ 111978 w 786482"/>
              <a:gd name="connsiteY218" fmla="*/ 568517 h 982391"/>
              <a:gd name="connsiteX219" fmla="*/ 125664 w 786482"/>
              <a:gd name="connsiteY219" fmla="*/ 556088 h 982391"/>
              <a:gd name="connsiteX220" fmla="*/ 273723 w 786482"/>
              <a:gd name="connsiteY220" fmla="*/ 556088 h 982391"/>
              <a:gd name="connsiteX221" fmla="*/ 273723 w 786482"/>
              <a:gd name="connsiteY221" fmla="*/ 539931 h 982391"/>
              <a:gd name="connsiteX222" fmla="*/ 212757 w 786482"/>
              <a:gd name="connsiteY222" fmla="*/ 526259 h 982391"/>
              <a:gd name="connsiteX223" fmla="*/ 151792 w 786482"/>
              <a:gd name="connsiteY223" fmla="*/ 526259 h 982391"/>
              <a:gd name="connsiteX224" fmla="*/ 138106 w 786482"/>
              <a:gd name="connsiteY224" fmla="*/ 513831 h 982391"/>
              <a:gd name="connsiteX225" fmla="*/ 151792 w 786482"/>
              <a:gd name="connsiteY225" fmla="*/ 500159 h 982391"/>
              <a:gd name="connsiteX226" fmla="*/ 192850 w 786482"/>
              <a:gd name="connsiteY226" fmla="*/ 500159 h 982391"/>
              <a:gd name="connsiteX227" fmla="*/ 174187 w 786482"/>
              <a:gd name="connsiteY227" fmla="*/ 470331 h 982391"/>
              <a:gd name="connsiteX228" fmla="*/ 43547 w 786482"/>
              <a:gd name="connsiteY228" fmla="*/ 470331 h 982391"/>
              <a:gd name="connsiteX229" fmla="*/ 31105 w 786482"/>
              <a:gd name="connsiteY229" fmla="*/ 457902 h 982391"/>
              <a:gd name="connsiteX230" fmla="*/ 43547 w 786482"/>
              <a:gd name="connsiteY230" fmla="*/ 444230 h 982391"/>
              <a:gd name="connsiteX231" fmla="*/ 156769 w 786482"/>
              <a:gd name="connsiteY231" fmla="*/ 444230 h 982391"/>
              <a:gd name="connsiteX232" fmla="*/ 154280 w 786482"/>
              <a:gd name="connsiteY232" fmla="*/ 441745 h 982391"/>
              <a:gd name="connsiteX233" fmla="*/ 141838 w 786482"/>
              <a:gd name="connsiteY233" fmla="*/ 415645 h 982391"/>
              <a:gd name="connsiteX234" fmla="*/ 99536 w 786482"/>
              <a:gd name="connsiteY234" fmla="*/ 415645 h 982391"/>
              <a:gd name="connsiteX235" fmla="*/ 85850 w 786482"/>
              <a:gd name="connsiteY235" fmla="*/ 401973 h 982391"/>
              <a:gd name="connsiteX236" fmla="*/ 99536 w 786482"/>
              <a:gd name="connsiteY236" fmla="*/ 388301 h 982391"/>
              <a:gd name="connsiteX237" fmla="*/ 135617 w 786482"/>
              <a:gd name="connsiteY237" fmla="*/ 388301 h 982391"/>
              <a:gd name="connsiteX238" fmla="*/ 134373 w 786482"/>
              <a:gd name="connsiteY238" fmla="*/ 358473 h 982391"/>
              <a:gd name="connsiteX239" fmla="*/ 13686 w 786482"/>
              <a:gd name="connsiteY239" fmla="*/ 358473 h 982391"/>
              <a:gd name="connsiteX240" fmla="*/ 0 w 786482"/>
              <a:gd name="connsiteY240" fmla="*/ 346044 h 982391"/>
              <a:gd name="connsiteX241" fmla="*/ 13686 w 786482"/>
              <a:gd name="connsiteY241" fmla="*/ 333615 h 982391"/>
              <a:gd name="connsiteX242" fmla="*/ 140594 w 786482"/>
              <a:gd name="connsiteY242" fmla="*/ 333615 h 982391"/>
              <a:gd name="connsiteX243" fmla="*/ 158013 w 786482"/>
              <a:gd name="connsiteY243" fmla="*/ 303787 h 982391"/>
              <a:gd name="connsiteX244" fmla="*/ 95803 w 786482"/>
              <a:gd name="connsiteY244" fmla="*/ 303787 h 982391"/>
              <a:gd name="connsiteX245" fmla="*/ 82117 w 786482"/>
              <a:gd name="connsiteY245" fmla="*/ 290115 h 982391"/>
              <a:gd name="connsiteX246" fmla="*/ 95803 w 786482"/>
              <a:gd name="connsiteY246" fmla="*/ 277687 h 982391"/>
              <a:gd name="connsiteX247" fmla="*/ 215246 w 786482"/>
              <a:gd name="connsiteY247" fmla="*/ 277687 h 982391"/>
              <a:gd name="connsiteX248" fmla="*/ 218978 w 786482"/>
              <a:gd name="connsiteY248" fmla="*/ 278929 h 982391"/>
              <a:gd name="connsiteX249" fmla="*/ 250083 w 786482"/>
              <a:gd name="connsiteY249" fmla="*/ 286387 h 982391"/>
              <a:gd name="connsiteX250" fmla="*/ 314781 w 786482"/>
              <a:gd name="connsiteY250" fmla="*/ 353501 h 982391"/>
              <a:gd name="connsiteX251" fmla="*/ 546202 w 786482"/>
              <a:gd name="connsiteY251" fmla="*/ 247858 h 982391"/>
              <a:gd name="connsiteX252" fmla="*/ 262525 w 786482"/>
              <a:gd name="connsiteY252" fmla="*/ 247858 h 982391"/>
              <a:gd name="connsiteX253" fmla="*/ 250083 w 786482"/>
              <a:gd name="connsiteY253" fmla="*/ 235429 h 982391"/>
              <a:gd name="connsiteX254" fmla="*/ 262525 w 786482"/>
              <a:gd name="connsiteY254" fmla="*/ 221758 h 982391"/>
              <a:gd name="connsiteX255" fmla="*/ 564865 w 786482"/>
              <a:gd name="connsiteY255" fmla="*/ 221758 h 982391"/>
              <a:gd name="connsiteX256" fmla="*/ 581039 w 786482"/>
              <a:gd name="connsiteY256" fmla="*/ 191929 h 982391"/>
              <a:gd name="connsiteX257" fmla="*/ 179164 w 786482"/>
              <a:gd name="connsiteY257" fmla="*/ 191929 h 982391"/>
              <a:gd name="connsiteX258" fmla="*/ 165478 w 786482"/>
              <a:gd name="connsiteY258" fmla="*/ 178257 h 982391"/>
              <a:gd name="connsiteX259" fmla="*/ 179164 w 786482"/>
              <a:gd name="connsiteY259" fmla="*/ 165829 h 982391"/>
              <a:gd name="connsiteX260" fmla="*/ 592237 w 786482"/>
              <a:gd name="connsiteY260" fmla="*/ 165829 h 982391"/>
              <a:gd name="connsiteX261" fmla="*/ 600946 w 786482"/>
              <a:gd name="connsiteY261" fmla="*/ 136000 h 982391"/>
              <a:gd name="connsiteX262" fmla="*/ 373259 w 786482"/>
              <a:gd name="connsiteY262" fmla="*/ 136000 h 982391"/>
              <a:gd name="connsiteX263" fmla="*/ 360817 w 786482"/>
              <a:gd name="connsiteY263" fmla="*/ 123571 h 982391"/>
              <a:gd name="connsiteX264" fmla="*/ 373259 w 786482"/>
              <a:gd name="connsiteY264" fmla="*/ 111143 h 982391"/>
              <a:gd name="connsiteX265" fmla="*/ 321555 w 786482"/>
              <a:gd name="connsiteY265" fmla="*/ 54952 h 982391"/>
              <a:gd name="connsiteX266" fmla="*/ 572903 w 786482"/>
              <a:gd name="connsiteY266" fmla="*/ 54952 h 982391"/>
              <a:gd name="connsiteX267" fmla="*/ 586727 w 786482"/>
              <a:gd name="connsiteY267" fmla="*/ 68091 h 982391"/>
              <a:gd name="connsiteX268" fmla="*/ 572903 w 786482"/>
              <a:gd name="connsiteY268" fmla="*/ 81231 h 982391"/>
              <a:gd name="connsiteX269" fmla="*/ 321555 w 786482"/>
              <a:gd name="connsiteY269" fmla="*/ 81231 h 982391"/>
              <a:gd name="connsiteX270" fmla="*/ 307731 w 786482"/>
              <a:gd name="connsiteY270" fmla="*/ 68091 h 982391"/>
              <a:gd name="connsiteX271" fmla="*/ 321555 w 786482"/>
              <a:gd name="connsiteY271" fmla="*/ 54952 h 982391"/>
              <a:gd name="connsiteX272" fmla="*/ 122523 w 786482"/>
              <a:gd name="connsiteY272" fmla="*/ 54952 h 982391"/>
              <a:gd name="connsiteX273" fmla="*/ 265111 w 786482"/>
              <a:gd name="connsiteY273" fmla="*/ 54952 h 982391"/>
              <a:gd name="connsiteX274" fmla="*/ 278991 w 786482"/>
              <a:gd name="connsiteY274" fmla="*/ 68091 h 982391"/>
              <a:gd name="connsiteX275" fmla="*/ 265111 w 786482"/>
              <a:gd name="connsiteY275" fmla="*/ 81231 h 982391"/>
              <a:gd name="connsiteX276" fmla="*/ 122523 w 786482"/>
              <a:gd name="connsiteY276" fmla="*/ 81231 h 982391"/>
              <a:gd name="connsiteX277" fmla="*/ 109904 w 786482"/>
              <a:gd name="connsiteY277" fmla="*/ 68091 h 982391"/>
              <a:gd name="connsiteX278" fmla="*/ 122523 w 786482"/>
              <a:gd name="connsiteY278" fmla="*/ 54952 h 982391"/>
              <a:gd name="connsiteX279" fmla="*/ 375009 w 786482"/>
              <a:gd name="connsiteY279" fmla="*/ 0 h 982391"/>
              <a:gd name="connsiteX280" fmla="*/ 481010 w 786482"/>
              <a:gd name="connsiteY280" fmla="*/ 0 h 982391"/>
              <a:gd name="connsiteX281" fmla="*/ 493336 w 786482"/>
              <a:gd name="connsiteY281" fmla="*/ 13083 h 982391"/>
              <a:gd name="connsiteX282" fmla="*/ 481010 w 786482"/>
              <a:gd name="connsiteY282" fmla="*/ 26165 h 982391"/>
              <a:gd name="connsiteX283" fmla="*/ 375009 w 786482"/>
              <a:gd name="connsiteY283" fmla="*/ 26165 h 982391"/>
              <a:gd name="connsiteX284" fmla="*/ 362683 w 786482"/>
              <a:gd name="connsiteY284" fmla="*/ 13083 h 982391"/>
              <a:gd name="connsiteX285" fmla="*/ 375009 w 786482"/>
              <a:gd name="connsiteY285" fmla="*/ 0 h 982391"/>
              <a:gd name="connsiteX286" fmla="*/ 217138 w 786482"/>
              <a:gd name="connsiteY286" fmla="*/ 0 h 982391"/>
              <a:gd name="connsiteX287" fmla="*/ 320134 w 786482"/>
              <a:gd name="connsiteY287" fmla="*/ 0 h 982391"/>
              <a:gd name="connsiteX288" fmla="*/ 333950 w 786482"/>
              <a:gd name="connsiteY288" fmla="*/ 13083 h 982391"/>
              <a:gd name="connsiteX289" fmla="*/ 320134 w 786482"/>
              <a:gd name="connsiteY289" fmla="*/ 26165 h 982391"/>
              <a:gd name="connsiteX290" fmla="*/ 217138 w 786482"/>
              <a:gd name="connsiteY290" fmla="*/ 26165 h 982391"/>
              <a:gd name="connsiteX291" fmla="*/ 203321 w 786482"/>
              <a:gd name="connsiteY291" fmla="*/ 13083 h 982391"/>
              <a:gd name="connsiteX292" fmla="*/ 217138 w 786482"/>
              <a:gd name="connsiteY292" fmla="*/ 0 h 982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Lst>
            <a:rect l="l" t="t" r="r" b="b"/>
            <a:pathLst>
              <a:path w="786482" h="982391">
                <a:moveTo>
                  <a:pt x="79379" y="950663"/>
                </a:moveTo>
                <a:lnTo>
                  <a:pt x="150205" y="950663"/>
                </a:lnTo>
                <a:cubicBezTo>
                  <a:pt x="158753" y="950663"/>
                  <a:pt x="163638" y="955659"/>
                  <a:pt x="163638" y="964402"/>
                </a:cubicBezTo>
                <a:cubicBezTo>
                  <a:pt x="163638" y="970647"/>
                  <a:pt x="158753" y="976892"/>
                  <a:pt x="150205" y="976892"/>
                </a:cubicBezTo>
                <a:lnTo>
                  <a:pt x="79379" y="976892"/>
                </a:lnTo>
                <a:cubicBezTo>
                  <a:pt x="72052" y="976892"/>
                  <a:pt x="65946" y="970647"/>
                  <a:pt x="65946" y="964402"/>
                </a:cubicBezTo>
                <a:cubicBezTo>
                  <a:pt x="65946" y="955659"/>
                  <a:pt x="72052" y="950663"/>
                  <a:pt x="79379" y="950663"/>
                </a:cubicBezTo>
                <a:close/>
                <a:moveTo>
                  <a:pt x="111129" y="840759"/>
                </a:moveTo>
                <a:lnTo>
                  <a:pt x="139215" y="840759"/>
                </a:lnTo>
                <a:cubicBezTo>
                  <a:pt x="146542" y="840759"/>
                  <a:pt x="152648" y="847004"/>
                  <a:pt x="152648" y="854498"/>
                </a:cubicBezTo>
                <a:cubicBezTo>
                  <a:pt x="152648" y="860743"/>
                  <a:pt x="146542" y="866988"/>
                  <a:pt x="139215" y="866988"/>
                </a:cubicBezTo>
                <a:lnTo>
                  <a:pt x="111129" y="866988"/>
                </a:lnTo>
                <a:cubicBezTo>
                  <a:pt x="105023" y="866988"/>
                  <a:pt x="98917" y="860743"/>
                  <a:pt x="98917" y="854498"/>
                </a:cubicBezTo>
                <a:cubicBezTo>
                  <a:pt x="98917" y="847004"/>
                  <a:pt x="105023" y="840759"/>
                  <a:pt x="111129" y="840759"/>
                </a:cubicBezTo>
                <a:close/>
                <a:moveTo>
                  <a:pt x="117031" y="780317"/>
                </a:moveTo>
                <a:lnTo>
                  <a:pt x="183940" y="780317"/>
                </a:lnTo>
                <a:cubicBezTo>
                  <a:pt x="190252" y="780317"/>
                  <a:pt x="196565" y="786561"/>
                  <a:pt x="196565" y="794054"/>
                </a:cubicBezTo>
                <a:cubicBezTo>
                  <a:pt x="196565" y="801547"/>
                  <a:pt x="190252" y="806542"/>
                  <a:pt x="183940" y="806542"/>
                </a:cubicBezTo>
                <a:lnTo>
                  <a:pt x="117031" y="806542"/>
                </a:lnTo>
                <a:cubicBezTo>
                  <a:pt x="109457" y="806542"/>
                  <a:pt x="104407" y="801547"/>
                  <a:pt x="104407" y="794054"/>
                </a:cubicBezTo>
                <a:cubicBezTo>
                  <a:pt x="104407" y="786561"/>
                  <a:pt x="109457" y="780317"/>
                  <a:pt x="117031" y="780317"/>
                </a:cubicBezTo>
                <a:close/>
                <a:moveTo>
                  <a:pt x="139476" y="725365"/>
                </a:moveTo>
                <a:lnTo>
                  <a:pt x="166952" y="725365"/>
                </a:lnTo>
                <a:cubicBezTo>
                  <a:pt x="174802" y="725365"/>
                  <a:pt x="180036" y="731337"/>
                  <a:pt x="180036" y="738504"/>
                </a:cubicBezTo>
                <a:cubicBezTo>
                  <a:pt x="180036" y="745672"/>
                  <a:pt x="174802" y="751644"/>
                  <a:pt x="166952" y="751644"/>
                </a:cubicBezTo>
                <a:lnTo>
                  <a:pt x="139476" y="751644"/>
                </a:lnTo>
                <a:cubicBezTo>
                  <a:pt x="132934" y="751644"/>
                  <a:pt x="126392" y="745672"/>
                  <a:pt x="126392" y="738504"/>
                </a:cubicBezTo>
                <a:cubicBezTo>
                  <a:pt x="126392" y="731337"/>
                  <a:pt x="132934" y="725365"/>
                  <a:pt x="139476" y="725365"/>
                </a:cubicBezTo>
                <a:close/>
                <a:moveTo>
                  <a:pt x="128919" y="670413"/>
                </a:moveTo>
                <a:lnTo>
                  <a:pt x="195297" y="670413"/>
                </a:lnTo>
                <a:cubicBezTo>
                  <a:pt x="202672" y="670413"/>
                  <a:pt x="207589" y="676954"/>
                  <a:pt x="207589" y="683496"/>
                </a:cubicBezTo>
                <a:cubicBezTo>
                  <a:pt x="207589" y="691345"/>
                  <a:pt x="202672" y="696578"/>
                  <a:pt x="195297" y="696578"/>
                </a:cubicBezTo>
                <a:lnTo>
                  <a:pt x="128919" y="696578"/>
                </a:lnTo>
                <a:cubicBezTo>
                  <a:pt x="121544" y="696578"/>
                  <a:pt x="115398" y="691345"/>
                  <a:pt x="115398" y="683496"/>
                </a:cubicBezTo>
                <a:cubicBezTo>
                  <a:pt x="115398" y="676954"/>
                  <a:pt x="121544" y="670413"/>
                  <a:pt x="128919" y="670413"/>
                </a:cubicBezTo>
                <a:close/>
                <a:moveTo>
                  <a:pt x="117023" y="615461"/>
                </a:moveTo>
                <a:lnTo>
                  <a:pt x="166210" y="615461"/>
                </a:lnTo>
                <a:cubicBezTo>
                  <a:pt x="173777" y="615461"/>
                  <a:pt x="180083" y="620456"/>
                  <a:pt x="180083" y="629198"/>
                </a:cubicBezTo>
                <a:cubicBezTo>
                  <a:pt x="180083" y="635442"/>
                  <a:pt x="173777" y="641686"/>
                  <a:pt x="166210" y="641686"/>
                </a:cubicBezTo>
                <a:lnTo>
                  <a:pt x="117023" y="641686"/>
                </a:lnTo>
                <a:cubicBezTo>
                  <a:pt x="109456" y="641686"/>
                  <a:pt x="104411" y="635442"/>
                  <a:pt x="104411" y="629198"/>
                </a:cubicBezTo>
                <a:cubicBezTo>
                  <a:pt x="104411" y="620456"/>
                  <a:pt x="109456" y="615461"/>
                  <a:pt x="117023" y="615461"/>
                </a:cubicBezTo>
                <a:close/>
                <a:moveTo>
                  <a:pt x="83652" y="505557"/>
                </a:moveTo>
                <a:lnTo>
                  <a:pt x="111738" y="505557"/>
                </a:lnTo>
                <a:cubicBezTo>
                  <a:pt x="120286" y="505557"/>
                  <a:pt x="125171" y="511801"/>
                  <a:pt x="125171" y="519294"/>
                </a:cubicBezTo>
                <a:cubicBezTo>
                  <a:pt x="125171" y="526787"/>
                  <a:pt x="120286" y="531782"/>
                  <a:pt x="111738" y="531782"/>
                </a:cubicBezTo>
                <a:lnTo>
                  <a:pt x="83652" y="531782"/>
                </a:lnTo>
                <a:cubicBezTo>
                  <a:pt x="76325" y="531782"/>
                  <a:pt x="71440" y="526787"/>
                  <a:pt x="71440" y="519294"/>
                </a:cubicBezTo>
                <a:cubicBezTo>
                  <a:pt x="71440" y="511801"/>
                  <a:pt x="76325" y="505557"/>
                  <a:pt x="83652" y="505557"/>
                </a:cubicBezTo>
                <a:close/>
                <a:moveTo>
                  <a:pt x="24424" y="390153"/>
                </a:moveTo>
                <a:lnTo>
                  <a:pt x="62279" y="390153"/>
                </a:lnTo>
                <a:cubicBezTo>
                  <a:pt x="69606" y="390153"/>
                  <a:pt x="75712" y="396126"/>
                  <a:pt x="75712" y="403294"/>
                </a:cubicBezTo>
                <a:cubicBezTo>
                  <a:pt x="75712" y="410463"/>
                  <a:pt x="69606" y="416436"/>
                  <a:pt x="62279" y="416436"/>
                </a:cubicBezTo>
                <a:lnTo>
                  <a:pt x="24424" y="416436"/>
                </a:lnTo>
                <a:cubicBezTo>
                  <a:pt x="17097" y="416436"/>
                  <a:pt x="10991" y="410463"/>
                  <a:pt x="10991" y="403294"/>
                </a:cubicBezTo>
                <a:cubicBezTo>
                  <a:pt x="10991" y="396126"/>
                  <a:pt x="17097" y="390153"/>
                  <a:pt x="24424" y="390153"/>
                </a:cubicBezTo>
                <a:close/>
                <a:moveTo>
                  <a:pt x="12211" y="280249"/>
                </a:moveTo>
                <a:lnTo>
                  <a:pt x="52509" y="280249"/>
                </a:lnTo>
                <a:cubicBezTo>
                  <a:pt x="58615" y="280249"/>
                  <a:pt x="64721" y="285245"/>
                  <a:pt x="64721" y="292739"/>
                </a:cubicBezTo>
                <a:cubicBezTo>
                  <a:pt x="64721" y="300233"/>
                  <a:pt x="58615" y="306478"/>
                  <a:pt x="52509" y="306478"/>
                </a:cubicBezTo>
                <a:lnTo>
                  <a:pt x="12211" y="306478"/>
                </a:lnTo>
                <a:cubicBezTo>
                  <a:pt x="4885" y="306478"/>
                  <a:pt x="0" y="300233"/>
                  <a:pt x="0" y="292739"/>
                </a:cubicBezTo>
                <a:cubicBezTo>
                  <a:pt x="0" y="285245"/>
                  <a:pt x="4885" y="280249"/>
                  <a:pt x="12211" y="280249"/>
                </a:cubicBezTo>
                <a:close/>
                <a:moveTo>
                  <a:pt x="122116" y="225297"/>
                </a:moveTo>
                <a:lnTo>
                  <a:pt x="205154" y="225297"/>
                </a:lnTo>
                <a:cubicBezTo>
                  <a:pt x="212481" y="225297"/>
                  <a:pt x="218587" y="231542"/>
                  <a:pt x="218587" y="239036"/>
                </a:cubicBezTo>
                <a:cubicBezTo>
                  <a:pt x="218587" y="245281"/>
                  <a:pt x="212481" y="251526"/>
                  <a:pt x="205154" y="251526"/>
                </a:cubicBezTo>
                <a:lnTo>
                  <a:pt x="122116" y="251526"/>
                </a:lnTo>
                <a:cubicBezTo>
                  <a:pt x="116010" y="251526"/>
                  <a:pt x="109904" y="245281"/>
                  <a:pt x="109904" y="239036"/>
                </a:cubicBezTo>
                <a:cubicBezTo>
                  <a:pt x="109904" y="231542"/>
                  <a:pt x="116010" y="225297"/>
                  <a:pt x="122116" y="225297"/>
                </a:cubicBezTo>
                <a:close/>
                <a:moveTo>
                  <a:pt x="28791" y="225297"/>
                </a:moveTo>
                <a:lnTo>
                  <a:pt x="85385" y="225297"/>
                </a:lnTo>
                <a:cubicBezTo>
                  <a:pt x="91536" y="225297"/>
                  <a:pt x="97688" y="231542"/>
                  <a:pt x="97688" y="239036"/>
                </a:cubicBezTo>
                <a:cubicBezTo>
                  <a:pt x="97688" y="245281"/>
                  <a:pt x="91536" y="251526"/>
                  <a:pt x="85385" y="251526"/>
                </a:cubicBezTo>
                <a:lnTo>
                  <a:pt x="28791" y="251526"/>
                </a:lnTo>
                <a:cubicBezTo>
                  <a:pt x="22639" y="251526"/>
                  <a:pt x="16488" y="245281"/>
                  <a:pt x="16488" y="239036"/>
                </a:cubicBezTo>
                <a:cubicBezTo>
                  <a:pt x="16488" y="231542"/>
                  <a:pt x="22639" y="225297"/>
                  <a:pt x="28791" y="225297"/>
                </a:cubicBezTo>
                <a:close/>
                <a:moveTo>
                  <a:pt x="52305" y="170345"/>
                </a:moveTo>
                <a:lnTo>
                  <a:pt x="126525" y="170345"/>
                </a:lnTo>
                <a:cubicBezTo>
                  <a:pt x="135330" y="170345"/>
                  <a:pt x="141620" y="176590"/>
                  <a:pt x="141620" y="182835"/>
                </a:cubicBezTo>
                <a:cubicBezTo>
                  <a:pt x="141620" y="190329"/>
                  <a:pt x="135330" y="196574"/>
                  <a:pt x="126525" y="196574"/>
                </a:cubicBezTo>
                <a:lnTo>
                  <a:pt x="52305" y="196574"/>
                </a:lnTo>
                <a:cubicBezTo>
                  <a:pt x="44758" y="196574"/>
                  <a:pt x="38468" y="190329"/>
                  <a:pt x="38468" y="182835"/>
                </a:cubicBezTo>
                <a:cubicBezTo>
                  <a:pt x="38468" y="176590"/>
                  <a:pt x="44758" y="170345"/>
                  <a:pt x="52305" y="170345"/>
                </a:cubicBezTo>
                <a:close/>
                <a:moveTo>
                  <a:pt x="623342" y="155886"/>
                </a:moveTo>
                <a:cubicBezTo>
                  <a:pt x="620853" y="164586"/>
                  <a:pt x="618365" y="173286"/>
                  <a:pt x="614632" y="181986"/>
                </a:cubicBezTo>
                <a:cubicBezTo>
                  <a:pt x="614632" y="183229"/>
                  <a:pt x="613388" y="184472"/>
                  <a:pt x="613388" y="185715"/>
                </a:cubicBezTo>
                <a:cubicBezTo>
                  <a:pt x="604679" y="205600"/>
                  <a:pt x="594725" y="224243"/>
                  <a:pt x="583528" y="240401"/>
                </a:cubicBezTo>
                <a:cubicBezTo>
                  <a:pt x="583528" y="241643"/>
                  <a:pt x="582283" y="242886"/>
                  <a:pt x="581039" y="242886"/>
                </a:cubicBezTo>
                <a:cubicBezTo>
                  <a:pt x="486480" y="378359"/>
                  <a:pt x="307316" y="379601"/>
                  <a:pt x="304828" y="379601"/>
                </a:cubicBezTo>
                <a:lnTo>
                  <a:pt x="303584" y="379601"/>
                </a:lnTo>
                <a:cubicBezTo>
                  <a:pt x="303584" y="379601"/>
                  <a:pt x="303584" y="379601"/>
                  <a:pt x="302340" y="379601"/>
                </a:cubicBezTo>
                <a:lnTo>
                  <a:pt x="301095" y="379601"/>
                </a:lnTo>
                <a:lnTo>
                  <a:pt x="299851" y="378359"/>
                </a:lnTo>
                <a:cubicBezTo>
                  <a:pt x="298607" y="378359"/>
                  <a:pt x="298607" y="378359"/>
                  <a:pt x="298607" y="378359"/>
                </a:cubicBezTo>
                <a:lnTo>
                  <a:pt x="297363" y="378359"/>
                </a:lnTo>
                <a:cubicBezTo>
                  <a:pt x="297363" y="377116"/>
                  <a:pt x="297363" y="377116"/>
                  <a:pt x="297363" y="377116"/>
                </a:cubicBezTo>
                <a:cubicBezTo>
                  <a:pt x="296119" y="377116"/>
                  <a:pt x="296119" y="377116"/>
                  <a:pt x="294874" y="377116"/>
                </a:cubicBezTo>
                <a:cubicBezTo>
                  <a:pt x="294874" y="375873"/>
                  <a:pt x="294874" y="375873"/>
                  <a:pt x="294874" y="375873"/>
                </a:cubicBezTo>
                <a:cubicBezTo>
                  <a:pt x="294874" y="374630"/>
                  <a:pt x="293630" y="374630"/>
                  <a:pt x="293630" y="374630"/>
                </a:cubicBezTo>
                <a:cubicBezTo>
                  <a:pt x="293630" y="374630"/>
                  <a:pt x="293630" y="374630"/>
                  <a:pt x="293630" y="373387"/>
                </a:cubicBezTo>
                <a:cubicBezTo>
                  <a:pt x="293630" y="373387"/>
                  <a:pt x="293630" y="372144"/>
                  <a:pt x="292386" y="372144"/>
                </a:cubicBezTo>
                <a:cubicBezTo>
                  <a:pt x="292386" y="372144"/>
                  <a:pt x="292386" y="372144"/>
                  <a:pt x="292386" y="370901"/>
                </a:cubicBezTo>
                <a:cubicBezTo>
                  <a:pt x="292386" y="370901"/>
                  <a:pt x="291142" y="370901"/>
                  <a:pt x="291142" y="369659"/>
                </a:cubicBezTo>
                <a:lnTo>
                  <a:pt x="291142" y="368416"/>
                </a:lnTo>
                <a:cubicBezTo>
                  <a:pt x="288653" y="347287"/>
                  <a:pt x="265014" y="321187"/>
                  <a:pt x="240130" y="310001"/>
                </a:cubicBezTo>
                <a:cubicBezTo>
                  <a:pt x="226444" y="305030"/>
                  <a:pt x="205292" y="300058"/>
                  <a:pt x="186629" y="312487"/>
                </a:cubicBezTo>
                <a:cubicBezTo>
                  <a:pt x="158013" y="333615"/>
                  <a:pt x="156769" y="368416"/>
                  <a:pt x="164234" y="397002"/>
                </a:cubicBezTo>
                <a:cubicBezTo>
                  <a:pt x="164234" y="398244"/>
                  <a:pt x="164234" y="398244"/>
                  <a:pt x="164234" y="399487"/>
                </a:cubicBezTo>
                <a:cubicBezTo>
                  <a:pt x="167966" y="410673"/>
                  <a:pt x="171699" y="420616"/>
                  <a:pt x="176676" y="426830"/>
                </a:cubicBezTo>
                <a:lnTo>
                  <a:pt x="216490" y="488974"/>
                </a:lnTo>
                <a:cubicBezTo>
                  <a:pt x="220223" y="495188"/>
                  <a:pt x="223955" y="500159"/>
                  <a:pt x="226444" y="503888"/>
                </a:cubicBezTo>
                <a:cubicBezTo>
                  <a:pt x="227688" y="503888"/>
                  <a:pt x="228932" y="505131"/>
                  <a:pt x="228932" y="506374"/>
                </a:cubicBezTo>
                <a:cubicBezTo>
                  <a:pt x="240130" y="517559"/>
                  <a:pt x="248839" y="517559"/>
                  <a:pt x="276211" y="513831"/>
                </a:cubicBezTo>
                <a:lnTo>
                  <a:pt x="287409" y="511345"/>
                </a:lnTo>
                <a:cubicBezTo>
                  <a:pt x="291142" y="511345"/>
                  <a:pt x="294874" y="512588"/>
                  <a:pt x="298607" y="515074"/>
                </a:cubicBezTo>
                <a:cubicBezTo>
                  <a:pt x="301095" y="518802"/>
                  <a:pt x="302340" y="522531"/>
                  <a:pt x="302340" y="527502"/>
                </a:cubicBezTo>
                <a:cubicBezTo>
                  <a:pt x="301095" y="527502"/>
                  <a:pt x="284921" y="638117"/>
                  <a:pt x="333444" y="726361"/>
                </a:cubicBezTo>
                <a:cubicBezTo>
                  <a:pt x="372014" y="790990"/>
                  <a:pt x="442934" y="834490"/>
                  <a:pt x="522562" y="834490"/>
                </a:cubicBezTo>
                <a:lnTo>
                  <a:pt x="656935" y="834490"/>
                </a:lnTo>
                <a:cubicBezTo>
                  <a:pt x="663156" y="834490"/>
                  <a:pt x="668133" y="830761"/>
                  <a:pt x="668133" y="824547"/>
                </a:cubicBezTo>
                <a:lnTo>
                  <a:pt x="661912" y="773590"/>
                </a:lnTo>
                <a:cubicBezTo>
                  <a:pt x="656935" y="735061"/>
                  <a:pt x="669377" y="713932"/>
                  <a:pt x="675598" y="703989"/>
                </a:cubicBezTo>
                <a:cubicBezTo>
                  <a:pt x="671865" y="700261"/>
                  <a:pt x="665644" y="697775"/>
                  <a:pt x="659423" y="692803"/>
                </a:cubicBezTo>
                <a:cubicBezTo>
                  <a:pt x="655691" y="692803"/>
                  <a:pt x="649470" y="692803"/>
                  <a:pt x="643249" y="692803"/>
                </a:cubicBezTo>
                <a:lnTo>
                  <a:pt x="638272" y="692803"/>
                </a:lnTo>
                <a:lnTo>
                  <a:pt x="632051" y="692803"/>
                </a:lnTo>
                <a:cubicBezTo>
                  <a:pt x="625830" y="692803"/>
                  <a:pt x="619609" y="687832"/>
                  <a:pt x="619609" y="680375"/>
                </a:cubicBezTo>
                <a:cubicBezTo>
                  <a:pt x="619609" y="674160"/>
                  <a:pt x="625830" y="667946"/>
                  <a:pt x="632051" y="667946"/>
                </a:cubicBezTo>
                <a:lnTo>
                  <a:pt x="638272" y="667946"/>
                </a:lnTo>
                <a:cubicBezTo>
                  <a:pt x="661912" y="667946"/>
                  <a:pt x="669377" y="667946"/>
                  <a:pt x="693017" y="661732"/>
                </a:cubicBezTo>
                <a:cubicBezTo>
                  <a:pt x="683063" y="644332"/>
                  <a:pt x="674354" y="625689"/>
                  <a:pt x="669377" y="605803"/>
                </a:cubicBezTo>
                <a:cubicBezTo>
                  <a:pt x="666889" y="598346"/>
                  <a:pt x="669377" y="589646"/>
                  <a:pt x="676842" y="585917"/>
                </a:cubicBezTo>
                <a:lnTo>
                  <a:pt x="758959" y="525017"/>
                </a:lnTo>
                <a:cubicBezTo>
                  <a:pt x="752738" y="513831"/>
                  <a:pt x="744029" y="505131"/>
                  <a:pt x="735319" y="495188"/>
                </a:cubicBezTo>
                <a:cubicBezTo>
                  <a:pt x="706703" y="460388"/>
                  <a:pt x="673110" y="420616"/>
                  <a:pt x="668133" y="318701"/>
                </a:cubicBezTo>
                <a:lnTo>
                  <a:pt x="668133" y="310001"/>
                </a:lnTo>
                <a:cubicBezTo>
                  <a:pt x="666889" y="256558"/>
                  <a:pt x="651958" y="201872"/>
                  <a:pt x="623342" y="155886"/>
                </a:cubicBezTo>
                <a:close/>
                <a:moveTo>
                  <a:pt x="211324" y="115394"/>
                </a:moveTo>
                <a:lnTo>
                  <a:pt x="321717" y="115394"/>
                </a:lnTo>
                <a:cubicBezTo>
                  <a:pt x="329076" y="115394"/>
                  <a:pt x="333983" y="120628"/>
                  <a:pt x="333983" y="128479"/>
                </a:cubicBezTo>
                <a:cubicBezTo>
                  <a:pt x="333983" y="135021"/>
                  <a:pt x="329076" y="141563"/>
                  <a:pt x="321717" y="141563"/>
                </a:cubicBezTo>
                <a:lnTo>
                  <a:pt x="211324" y="141563"/>
                </a:lnTo>
                <a:cubicBezTo>
                  <a:pt x="203964" y="141563"/>
                  <a:pt x="197831" y="135021"/>
                  <a:pt x="197831" y="128479"/>
                </a:cubicBezTo>
                <a:cubicBezTo>
                  <a:pt x="197831" y="120628"/>
                  <a:pt x="203964" y="115394"/>
                  <a:pt x="211324" y="115394"/>
                </a:cubicBezTo>
                <a:close/>
                <a:moveTo>
                  <a:pt x="78522" y="115394"/>
                </a:moveTo>
                <a:lnTo>
                  <a:pt x="155255" y="115394"/>
                </a:lnTo>
                <a:cubicBezTo>
                  <a:pt x="162803" y="115394"/>
                  <a:pt x="169092" y="120628"/>
                  <a:pt x="169092" y="128479"/>
                </a:cubicBezTo>
                <a:cubicBezTo>
                  <a:pt x="169092" y="135021"/>
                  <a:pt x="162803" y="141563"/>
                  <a:pt x="155255" y="141563"/>
                </a:cubicBezTo>
                <a:lnTo>
                  <a:pt x="78522" y="141563"/>
                </a:lnTo>
                <a:cubicBezTo>
                  <a:pt x="70975" y="141563"/>
                  <a:pt x="65943" y="135021"/>
                  <a:pt x="65943" y="128479"/>
                </a:cubicBezTo>
                <a:cubicBezTo>
                  <a:pt x="65943" y="120628"/>
                  <a:pt x="70975" y="115394"/>
                  <a:pt x="78522" y="115394"/>
                </a:cubicBezTo>
                <a:close/>
                <a:moveTo>
                  <a:pt x="373259" y="111143"/>
                </a:moveTo>
                <a:lnTo>
                  <a:pt x="614632" y="111143"/>
                </a:lnTo>
                <a:cubicBezTo>
                  <a:pt x="615877" y="111143"/>
                  <a:pt x="615877" y="111143"/>
                  <a:pt x="615877" y="111143"/>
                </a:cubicBezTo>
                <a:cubicBezTo>
                  <a:pt x="620853" y="109900"/>
                  <a:pt x="625830" y="112385"/>
                  <a:pt x="628319" y="116114"/>
                </a:cubicBezTo>
                <a:lnTo>
                  <a:pt x="632051" y="121086"/>
                </a:lnTo>
                <a:cubicBezTo>
                  <a:pt x="671865" y="177014"/>
                  <a:pt x="693017" y="242886"/>
                  <a:pt x="694261" y="311244"/>
                </a:cubicBezTo>
                <a:lnTo>
                  <a:pt x="693017" y="318701"/>
                </a:lnTo>
                <a:cubicBezTo>
                  <a:pt x="699238" y="410673"/>
                  <a:pt x="726610" y="442988"/>
                  <a:pt x="755227" y="477788"/>
                </a:cubicBezTo>
                <a:cubicBezTo>
                  <a:pt x="765180" y="487731"/>
                  <a:pt x="773889" y="498916"/>
                  <a:pt x="782599" y="511345"/>
                </a:cubicBezTo>
                <a:cubicBezTo>
                  <a:pt x="790064" y="522531"/>
                  <a:pt x="786331" y="538688"/>
                  <a:pt x="775134" y="547388"/>
                </a:cubicBezTo>
                <a:lnTo>
                  <a:pt x="695505" y="603317"/>
                </a:lnTo>
                <a:cubicBezTo>
                  <a:pt x="700482" y="623203"/>
                  <a:pt x="711680" y="640603"/>
                  <a:pt x="721633" y="658003"/>
                </a:cubicBezTo>
                <a:lnTo>
                  <a:pt x="724122" y="664218"/>
                </a:lnTo>
                <a:cubicBezTo>
                  <a:pt x="726610" y="667946"/>
                  <a:pt x="726610" y="671675"/>
                  <a:pt x="725366" y="675403"/>
                </a:cubicBezTo>
                <a:cubicBezTo>
                  <a:pt x="724122" y="679132"/>
                  <a:pt x="720389" y="681618"/>
                  <a:pt x="716656" y="682860"/>
                </a:cubicBezTo>
                <a:cubicBezTo>
                  <a:pt x="709191" y="685346"/>
                  <a:pt x="702970" y="686589"/>
                  <a:pt x="696749" y="687832"/>
                </a:cubicBezTo>
                <a:cubicBezTo>
                  <a:pt x="705459" y="695289"/>
                  <a:pt x="705459" y="699018"/>
                  <a:pt x="705459" y="702746"/>
                </a:cubicBezTo>
                <a:cubicBezTo>
                  <a:pt x="705459" y="707718"/>
                  <a:pt x="701726" y="711446"/>
                  <a:pt x="699238" y="716418"/>
                </a:cubicBezTo>
                <a:cubicBezTo>
                  <a:pt x="693017" y="725118"/>
                  <a:pt x="684307" y="738789"/>
                  <a:pt x="686796" y="771104"/>
                </a:cubicBezTo>
                <a:lnTo>
                  <a:pt x="694261" y="822061"/>
                </a:lnTo>
                <a:cubicBezTo>
                  <a:pt x="694261" y="823304"/>
                  <a:pt x="694261" y="823304"/>
                  <a:pt x="694261" y="824547"/>
                </a:cubicBezTo>
                <a:cubicBezTo>
                  <a:pt x="694261" y="844433"/>
                  <a:pt x="676842" y="860590"/>
                  <a:pt x="656935" y="860590"/>
                </a:cubicBezTo>
                <a:lnTo>
                  <a:pt x="522562" y="860590"/>
                </a:lnTo>
                <a:cubicBezTo>
                  <a:pt x="498922" y="860590"/>
                  <a:pt x="477771" y="856862"/>
                  <a:pt x="456620" y="851890"/>
                </a:cubicBezTo>
                <a:cubicBezTo>
                  <a:pt x="444178" y="865562"/>
                  <a:pt x="415561" y="905333"/>
                  <a:pt x="414317" y="969963"/>
                </a:cubicBezTo>
                <a:cubicBezTo>
                  <a:pt x="414317" y="976177"/>
                  <a:pt x="408096" y="982391"/>
                  <a:pt x="401875" y="982391"/>
                </a:cubicBezTo>
                <a:cubicBezTo>
                  <a:pt x="395654" y="982391"/>
                  <a:pt x="390677" y="977420"/>
                  <a:pt x="389433" y="972448"/>
                </a:cubicBezTo>
                <a:lnTo>
                  <a:pt x="206536" y="972448"/>
                </a:lnTo>
                <a:cubicBezTo>
                  <a:pt x="199071" y="972448"/>
                  <a:pt x="192850" y="966234"/>
                  <a:pt x="192850" y="960020"/>
                </a:cubicBezTo>
                <a:cubicBezTo>
                  <a:pt x="192850" y="951320"/>
                  <a:pt x="199071" y="946348"/>
                  <a:pt x="206536" y="946348"/>
                </a:cubicBezTo>
                <a:lnTo>
                  <a:pt x="390677" y="946348"/>
                </a:lnTo>
                <a:cubicBezTo>
                  <a:pt x="391922" y="936405"/>
                  <a:pt x="393166" y="926462"/>
                  <a:pt x="394410" y="916519"/>
                </a:cubicBezTo>
                <a:lnTo>
                  <a:pt x="95803" y="916519"/>
                </a:lnTo>
                <a:cubicBezTo>
                  <a:pt x="87094" y="916519"/>
                  <a:pt x="82117" y="911548"/>
                  <a:pt x="82117" y="902848"/>
                </a:cubicBezTo>
                <a:cubicBezTo>
                  <a:pt x="82117" y="896633"/>
                  <a:pt x="87094" y="890419"/>
                  <a:pt x="95803" y="890419"/>
                </a:cubicBezTo>
                <a:lnTo>
                  <a:pt x="403119" y="890419"/>
                </a:lnTo>
                <a:cubicBezTo>
                  <a:pt x="408096" y="879233"/>
                  <a:pt x="413073" y="869290"/>
                  <a:pt x="416805" y="860590"/>
                </a:cubicBezTo>
                <a:lnTo>
                  <a:pt x="181653" y="860590"/>
                </a:lnTo>
                <a:cubicBezTo>
                  <a:pt x="174187" y="860590"/>
                  <a:pt x="167966" y="854376"/>
                  <a:pt x="167966" y="848162"/>
                </a:cubicBezTo>
                <a:cubicBezTo>
                  <a:pt x="167966" y="840704"/>
                  <a:pt x="174187" y="834490"/>
                  <a:pt x="181653" y="834490"/>
                </a:cubicBezTo>
                <a:lnTo>
                  <a:pt x="413073" y="834490"/>
                </a:lnTo>
                <a:cubicBezTo>
                  <a:pt x="396898" y="827033"/>
                  <a:pt x="380724" y="817090"/>
                  <a:pt x="367038" y="804661"/>
                </a:cubicBezTo>
                <a:lnTo>
                  <a:pt x="236397" y="804661"/>
                </a:lnTo>
                <a:cubicBezTo>
                  <a:pt x="228932" y="804661"/>
                  <a:pt x="222711" y="799690"/>
                  <a:pt x="222711" y="792233"/>
                </a:cubicBezTo>
                <a:cubicBezTo>
                  <a:pt x="222711" y="784775"/>
                  <a:pt x="228932" y="778561"/>
                  <a:pt x="236397" y="778561"/>
                </a:cubicBezTo>
                <a:lnTo>
                  <a:pt x="339665" y="778561"/>
                </a:lnTo>
                <a:cubicBezTo>
                  <a:pt x="330956" y="769861"/>
                  <a:pt x="323491" y="759918"/>
                  <a:pt x="317270" y="749975"/>
                </a:cubicBezTo>
                <a:lnTo>
                  <a:pt x="205292" y="749975"/>
                </a:lnTo>
                <a:cubicBezTo>
                  <a:pt x="199071" y="749975"/>
                  <a:pt x="192850" y="743761"/>
                  <a:pt x="192850" y="736304"/>
                </a:cubicBezTo>
                <a:cubicBezTo>
                  <a:pt x="192850" y="728846"/>
                  <a:pt x="199071" y="722632"/>
                  <a:pt x="205292" y="722632"/>
                </a:cubicBezTo>
                <a:lnTo>
                  <a:pt x="302340" y="722632"/>
                </a:lnTo>
                <a:cubicBezTo>
                  <a:pt x="297363" y="712689"/>
                  <a:pt x="293630" y="703989"/>
                  <a:pt x="289898" y="692803"/>
                </a:cubicBezTo>
                <a:cubicBezTo>
                  <a:pt x="288653" y="692803"/>
                  <a:pt x="287409" y="692803"/>
                  <a:pt x="286165" y="692803"/>
                </a:cubicBezTo>
                <a:lnTo>
                  <a:pt x="236397" y="692803"/>
                </a:lnTo>
                <a:cubicBezTo>
                  <a:pt x="228932" y="692803"/>
                  <a:pt x="222711" y="687832"/>
                  <a:pt x="222711" y="680375"/>
                </a:cubicBezTo>
                <a:cubicBezTo>
                  <a:pt x="222711" y="674160"/>
                  <a:pt x="228932" y="667946"/>
                  <a:pt x="236397" y="667946"/>
                </a:cubicBezTo>
                <a:lnTo>
                  <a:pt x="282432" y="667946"/>
                </a:lnTo>
                <a:cubicBezTo>
                  <a:pt x="281188" y="661732"/>
                  <a:pt x="279944" y="656760"/>
                  <a:pt x="278700" y="650546"/>
                </a:cubicBezTo>
                <a:cubicBezTo>
                  <a:pt x="278700" y="649303"/>
                  <a:pt x="278700" y="649303"/>
                  <a:pt x="278700" y="648060"/>
                </a:cubicBezTo>
                <a:cubicBezTo>
                  <a:pt x="278700" y="644332"/>
                  <a:pt x="278700" y="641846"/>
                  <a:pt x="277456" y="638117"/>
                </a:cubicBezTo>
                <a:lnTo>
                  <a:pt x="205292" y="638117"/>
                </a:lnTo>
                <a:cubicBezTo>
                  <a:pt x="199071" y="638117"/>
                  <a:pt x="192850" y="631903"/>
                  <a:pt x="192850" y="625689"/>
                </a:cubicBezTo>
                <a:cubicBezTo>
                  <a:pt x="192850" y="616989"/>
                  <a:pt x="199071" y="612017"/>
                  <a:pt x="205292" y="612017"/>
                </a:cubicBezTo>
                <a:lnTo>
                  <a:pt x="274967" y="612017"/>
                </a:lnTo>
                <a:cubicBezTo>
                  <a:pt x="273723" y="600831"/>
                  <a:pt x="273723" y="592131"/>
                  <a:pt x="273723" y="582188"/>
                </a:cubicBezTo>
                <a:lnTo>
                  <a:pt x="125664" y="582188"/>
                </a:lnTo>
                <a:cubicBezTo>
                  <a:pt x="118199" y="582188"/>
                  <a:pt x="111978" y="575974"/>
                  <a:pt x="111978" y="568517"/>
                </a:cubicBezTo>
                <a:cubicBezTo>
                  <a:pt x="111978" y="562303"/>
                  <a:pt x="118199" y="556088"/>
                  <a:pt x="125664" y="556088"/>
                </a:cubicBezTo>
                <a:lnTo>
                  <a:pt x="273723" y="556088"/>
                </a:lnTo>
                <a:cubicBezTo>
                  <a:pt x="273723" y="549874"/>
                  <a:pt x="273723" y="544902"/>
                  <a:pt x="273723" y="539931"/>
                </a:cubicBezTo>
                <a:cubicBezTo>
                  <a:pt x="246351" y="543660"/>
                  <a:pt x="230176" y="542417"/>
                  <a:pt x="212757" y="526259"/>
                </a:cubicBezTo>
                <a:lnTo>
                  <a:pt x="151792" y="526259"/>
                </a:lnTo>
                <a:cubicBezTo>
                  <a:pt x="144327" y="526259"/>
                  <a:pt x="138106" y="521288"/>
                  <a:pt x="138106" y="513831"/>
                </a:cubicBezTo>
                <a:cubicBezTo>
                  <a:pt x="138106" y="506374"/>
                  <a:pt x="144327" y="500159"/>
                  <a:pt x="151792" y="500159"/>
                </a:cubicBezTo>
                <a:lnTo>
                  <a:pt x="192850" y="500159"/>
                </a:lnTo>
                <a:lnTo>
                  <a:pt x="174187" y="470331"/>
                </a:lnTo>
                <a:lnTo>
                  <a:pt x="43547" y="470331"/>
                </a:lnTo>
                <a:cubicBezTo>
                  <a:pt x="36082" y="470331"/>
                  <a:pt x="31105" y="464116"/>
                  <a:pt x="31105" y="457902"/>
                </a:cubicBezTo>
                <a:cubicBezTo>
                  <a:pt x="31105" y="450445"/>
                  <a:pt x="36082" y="444230"/>
                  <a:pt x="43547" y="444230"/>
                </a:cubicBezTo>
                <a:lnTo>
                  <a:pt x="156769" y="444230"/>
                </a:lnTo>
                <a:lnTo>
                  <a:pt x="154280" y="441745"/>
                </a:lnTo>
                <a:cubicBezTo>
                  <a:pt x="150548" y="435530"/>
                  <a:pt x="145571" y="425587"/>
                  <a:pt x="141838" y="415645"/>
                </a:cubicBezTo>
                <a:lnTo>
                  <a:pt x="99536" y="415645"/>
                </a:lnTo>
                <a:cubicBezTo>
                  <a:pt x="92070" y="415645"/>
                  <a:pt x="85850" y="409430"/>
                  <a:pt x="85850" y="401973"/>
                </a:cubicBezTo>
                <a:cubicBezTo>
                  <a:pt x="85850" y="394516"/>
                  <a:pt x="92070" y="388301"/>
                  <a:pt x="99536" y="388301"/>
                </a:cubicBezTo>
                <a:lnTo>
                  <a:pt x="135617" y="388301"/>
                </a:lnTo>
                <a:cubicBezTo>
                  <a:pt x="134373" y="379601"/>
                  <a:pt x="134373" y="368416"/>
                  <a:pt x="134373" y="358473"/>
                </a:cubicBezTo>
                <a:lnTo>
                  <a:pt x="13686" y="358473"/>
                </a:lnTo>
                <a:cubicBezTo>
                  <a:pt x="4977" y="358473"/>
                  <a:pt x="0" y="353501"/>
                  <a:pt x="0" y="346044"/>
                </a:cubicBezTo>
                <a:cubicBezTo>
                  <a:pt x="0" y="339830"/>
                  <a:pt x="4977" y="333615"/>
                  <a:pt x="13686" y="333615"/>
                </a:cubicBezTo>
                <a:lnTo>
                  <a:pt x="140594" y="333615"/>
                </a:lnTo>
                <a:cubicBezTo>
                  <a:pt x="144327" y="322430"/>
                  <a:pt x="150548" y="312487"/>
                  <a:pt x="158013" y="303787"/>
                </a:cubicBezTo>
                <a:lnTo>
                  <a:pt x="95803" y="303787"/>
                </a:lnTo>
                <a:cubicBezTo>
                  <a:pt x="87094" y="303787"/>
                  <a:pt x="82117" y="297572"/>
                  <a:pt x="82117" y="290115"/>
                </a:cubicBezTo>
                <a:cubicBezTo>
                  <a:pt x="82117" y="282658"/>
                  <a:pt x="87094" y="277687"/>
                  <a:pt x="95803" y="277687"/>
                </a:cubicBezTo>
                <a:lnTo>
                  <a:pt x="215246" y="277687"/>
                </a:lnTo>
                <a:cubicBezTo>
                  <a:pt x="215246" y="277687"/>
                  <a:pt x="216490" y="277687"/>
                  <a:pt x="218978" y="278929"/>
                </a:cubicBezTo>
                <a:cubicBezTo>
                  <a:pt x="228932" y="278929"/>
                  <a:pt x="240130" y="281415"/>
                  <a:pt x="250083" y="286387"/>
                </a:cubicBezTo>
                <a:cubicBezTo>
                  <a:pt x="279944" y="298815"/>
                  <a:pt x="306072" y="326158"/>
                  <a:pt x="314781" y="353501"/>
                </a:cubicBezTo>
                <a:cubicBezTo>
                  <a:pt x="349619" y="351016"/>
                  <a:pt x="469062" y="337344"/>
                  <a:pt x="546202" y="247858"/>
                </a:cubicBezTo>
                <a:lnTo>
                  <a:pt x="262525" y="247858"/>
                </a:lnTo>
                <a:cubicBezTo>
                  <a:pt x="255060" y="247858"/>
                  <a:pt x="250083" y="241643"/>
                  <a:pt x="250083" y="235429"/>
                </a:cubicBezTo>
                <a:cubicBezTo>
                  <a:pt x="250083" y="227972"/>
                  <a:pt x="255060" y="221758"/>
                  <a:pt x="262525" y="221758"/>
                </a:cubicBezTo>
                <a:lnTo>
                  <a:pt x="564865" y="221758"/>
                </a:lnTo>
                <a:cubicBezTo>
                  <a:pt x="571086" y="211815"/>
                  <a:pt x="577307" y="201872"/>
                  <a:pt x="581039" y="191929"/>
                </a:cubicBezTo>
                <a:lnTo>
                  <a:pt x="179164" y="191929"/>
                </a:lnTo>
                <a:cubicBezTo>
                  <a:pt x="171699" y="191929"/>
                  <a:pt x="165478" y="185715"/>
                  <a:pt x="165478" y="178257"/>
                </a:cubicBezTo>
                <a:cubicBezTo>
                  <a:pt x="165478" y="172043"/>
                  <a:pt x="171699" y="165829"/>
                  <a:pt x="179164" y="165829"/>
                </a:cubicBezTo>
                <a:lnTo>
                  <a:pt x="592237" y="165829"/>
                </a:lnTo>
                <a:cubicBezTo>
                  <a:pt x="595970" y="157129"/>
                  <a:pt x="598458" y="147186"/>
                  <a:pt x="600946" y="136000"/>
                </a:cubicBezTo>
                <a:lnTo>
                  <a:pt x="373259" y="136000"/>
                </a:lnTo>
                <a:cubicBezTo>
                  <a:pt x="367038" y="136000"/>
                  <a:pt x="360817" y="129786"/>
                  <a:pt x="360817" y="123571"/>
                </a:cubicBezTo>
                <a:cubicBezTo>
                  <a:pt x="360817" y="116114"/>
                  <a:pt x="367038" y="111143"/>
                  <a:pt x="373259" y="111143"/>
                </a:cubicBezTo>
                <a:close/>
                <a:moveTo>
                  <a:pt x="321555" y="54952"/>
                </a:moveTo>
                <a:lnTo>
                  <a:pt x="572903" y="54952"/>
                </a:lnTo>
                <a:cubicBezTo>
                  <a:pt x="580444" y="54952"/>
                  <a:pt x="586727" y="60924"/>
                  <a:pt x="586727" y="68091"/>
                </a:cubicBezTo>
                <a:cubicBezTo>
                  <a:pt x="586727" y="75259"/>
                  <a:pt x="580444" y="81231"/>
                  <a:pt x="572903" y="81231"/>
                </a:cubicBezTo>
                <a:lnTo>
                  <a:pt x="321555" y="81231"/>
                </a:lnTo>
                <a:cubicBezTo>
                  <a:pt x="314015" y="81231"/>
                  <a:pt x="307731" y="75259"/>
                  <a:pt x="307731" y="68091"/>
                </a:cubicBezTo>
                <a:cubicBezTo>
                  <a:pt x="307731" y="60924"/>
                  <a:pt x="314015" y="54952"/>
                  <a:pt x="321555" y="54952"/>
                </a:cubicBezTo>
                <a:close/>
                <a:moveTo>
                  <a:pt x="122523" y="54952"/>
                </a:moveTo>
                <a:lnTo>
                  <a:pt x="265111" y="54952"/>
                </a:lnTo>
                <a:cubicBezTo>
                  <a:pt x="272682" y="54952"/>
                  <a:pt x="278991" y="60924"/>
                  <a:pt x="278991" y="68091"/>
                </a:cubicBezTo>
                <a:cubicBezTo>
                  <a:pt x="278991" y="75259"/>
                  <a:pt x="272682" y="81231"/>
                  <a:pt x="265111" y="81231"/>
                </a:cubicBezTo>
                <a:lnTo>
                  <a:pt x="122523" y="81231"/>
                </a:lnTo>
                <a:cubicBezTo>
                  <a:pt x="116213" y="81231"/>
                  <a:pt x="109904" y="75259"/>
                  <a:pt x="109904" y="68091"/>
                </a:cubicBezTo>
                <a:cubicBezTo>
                  <a:pt x="109904" y="60924"/>
                  <a:pt x="116213" y="54952"/>
                  <a:pt x="122523" y="54952"/>
                </a:cubicBezTo>
                <a:close/>
                <a:moveTo>
                  <a:pt x="375009" y="0"/>
                </a:moveTo>
                <a:lnTo>
                  <a:pt x="481010" y="0"/>
                </a:lnTo>
                <a:cubicBezTo>
                  <a:pt x="487173" y="0"/>
                  <a:pt x="493336" y="6541"/>
                  <a:pt x="493336" y="13083"/>
                </a:cubicBezTo>
                <a:cubicBezTo>
                  <a:pt x="493336" y="20932"/>
                  <a:pt x="487173" y="26165"/>
                  <a:pt x="481010" y="26165"/>
                </a:cubicBezTo>
                <a:lnTo>
                  <a:pt x="375009" y="26165"/>
                </a:lnTo>
                <a:cubicBezTo>
                  <a:pt x="368846" y="26165"/>
                  <a:pt x="362683" y="20932"/>
                  <a:pt x="362683" y="13083"/>
                </a:cubicBezTo>
                <a:cubicBezTo>
                  <a:pt x="362683" y="6541"/>
                  <a:pt x="368846" y="0"/>
                  <a:pt x="375009" y="0"/>
                </a:cubicBezTo>
                <a:close/>
                <a:moveTo>
                  <a:pt x="217138" y="0"/>
                </a:moveTo>
                <a:lnTo>
                  <a:pt x="320134" y="0"/>
                </a:lnTo>
                <a:cubicBezTo>
                  <a:pt x="327670" y="0"/>
                  <a:pt x="333950" y="6541"/>
                  <a:pt x="333950" y="13083"/>
                </a:cubicBezTo>
                <a:cubicBezTo>
                  <a:pt x="333950" y="20932"/>
                  <a:pt x="327670" y="26165"/>
                  <a:pt x="320134" y="26165"/>
                </a:cubicBezTo>
                <a:lnTo>
                  <a:pt x="217138" y="26165"/>
                </a:lnTo>
                <a:cubicBezTo>
                  <a:pt x="209601" y="26165"/>
                  <a:pt x="203321" y="20932"/>
                  <a:pt x="203321" y="13083"/>
                </a:cubicBezTo>
                <a:cubicBezTo>
                  <a:pt x="203321" y="6541"/>
                  <a:pt x="209601" y="0"/>
                  <a:pt x="217138" y="0"/>
                </a:cubicBezTo>
                <a:close/>
              </a:path>
            </a:pathLst>
          </a:custGeom>
          <a:gradFill>
            <a:gsLst>
              <a:gs pos="27000">
                <a:srgbClr val="FD4E4C"/>
              </a:gs>
              <a:gs pos="70000">
                <a:srgbClr val="FE5F5B"/>
              </a:gs>
              <a:gs pos="92000">
                <a:srgbClr val="FF6F69"/>
              </a:gs>
            </a:gsLst>
            <a:lin ang="13500000" scaled="0"/>
          </a:gradFill>
          <a:ln>
            <a:noFill/>
          </a:ln>
          <a:effectLst/>
        </p:spPr>
        <p:txBody>
          <a:bodyPr wrap="none" anchor="ctr"/>
          <a:lstStyle/>
          <a:p>
            <a:endParaRPr lang="en-US" dirty="0">
              <a:latin typeface="Poppins" pitchFamily="2" charset="77"/>
            </a:endParaRPr>
          </a:p>
        </p:txBody>
      </p:sp>
      <p:sp>
        <p:nvSpPr>
          <p:cNvPr id="107" name="Freeform 106">
            <a:extLst>
              <a:ext uri="{FF2B5EF4-FFF2-40B4-BE49-F238E27FC236}">
                <a16:creationId xmlns:a16="http://schemas.microsoft.com/office/drawing/2014/main" id="{DB73FF13-2413-4242-8BF8-346E4DC675DC}"/>
              </a:ext>
            </a:extLst>
          </p:cNvPr>
          <p:cNvSpPr>
            <a:spLocks noChangeArrowheads="1"/>
          </p:cNvSpPr>
          <p:nvPr/>
        </p:nvSpPr>
        <p:spPr bwMode="auto">
          <a:xfrm>
            <a:off x="894086" y="5489323"/>
            <a:ext cx="501992" cy="425095"/>
          </a:xfrm>
          <a:custGeom>
            <a:avLst/>
            <a:gdLst>
              <a:gd name="connsiteX0" fmla="*/ 307793 w 1004376"/>
              <a:gd name="connsiteY0" fmla="*/ 652306 h 850522"/>
              <a:gd name="connsiteX1" fmla="*/ 502188 w 1004376"/>
              <a:gd name="connsiteY1" fmla="*/ 745874 h 850522"/>
              <a:gd name="connsiteX2" fmla="*/ 695337 w 1004376"/>
              <a:gd name="connsiteY2" fmla="*/ 652306 h 850522"/>
              <a:gd name="connsiteX3" fmla="*/ 213087 w 1004376"/>
              <a:gd name="connsiteY3" fmla="*/ 626452 h 850522"/>
              <a:gd name="connsiteX4" fmla="*/ 790043 w 1004376"/>
              <a:gd name="connsiteY4" fmla="*/ 626452 h 850522"/>
              <a:gd name="connsiteX5" fmla="*/ 1004376 w 1004376"/>
              <a:gd name="connsiteY5" fmla="*/ 836979 h 850522"/>
              <a:gd name="connsiteX6" fmla="*/ 990669 w 1004376"/>
              <a:gd name="connsiteY6" fmla="*/ 850522 h 850522"/>
              <a:gd name="connsiteX7" fmla="*/ 978207 w 1004376"/>
              <a:gd name="connsiteY7" fmla="*/ 836979 h 850522"/>
              <a:gd name="connsiteX8" fmla="*/ 790043 w 1004376"/>
              <a:gd name="connsiteY8" fmla="*/ 652306 h 850522"/>
              <a:gd name="connsiteX9" fmla="*/ 725244 w 1004376"/>
              <a:gd name="connsiteY9" fmla="*/ 652306 h 850522"/>
              <a:gd name="connsiteX10" fmla="*/ 502188 w 1004376"/>
              <a:gd name="connsiteY10" fmla="*/ 771728 h 850522"/>
              <a:gd name="connsiteX11" fmla="*/ 277886 w 1004376"/>
              <a:gd name="connsiteY11" fmla="*/ 652306 h 850522"/>
              <a:gd name="connsiteX12" fmla="*/ 213087 w 1004376"/>
              <a:gd name="connsiteY12" fmla="*/ 652306 h 850522"/>
              <a:gd name="connsiteX13" fmla="*/ 24922 w 1004376"/>
              <a:gd name="connsiteY13" fmla="*/ 836979 h 850522"/>
              <a:gd name="connsiteX14" fmla="*/ 12461 w 1004376"/>
              <a:gd name="connsiteY14" fmla="*/ 850522 h 850522"/>
              <a:gd name="connsiteX15" fmla="*/ 0 w 1004376"/>
              <a:gd name="connsiteY15" fmla="*/ 836979 h 850522"/>
              <a:gd name="connsiteX16" fmla="*/ 213087 w 1004376"/>
              <a:gd name="connsiteY16" fmla="*/ 626452 h 850522"/>
              <a:gd name="connsiteX17" fmla="*/ 783063 w 1004376"/>
              <a:gd name="connsiteY17" fmla="*/ 467089 h 850522"/>
              <a:gd name="connsiteX18" fmla="*/ 795552 w 1004376"/>
              <a:gd name="connsiteY18" fmla="*/ 480659 h 850522"/>
              <a:gd name="connsiteX19" fmla="*/ 795552 w 1004376"/>
              <a:gd name="connsiteY19" fmla="*/ 573180 h 850522"/>
              <a:gd name="connsiteX20" fmla="*/ 783063 w 1004376"/>
              <a:gd name="connsiteY20" fmla="*/ 586749 h 850522"/>
              <a:gd name="connsiteX21" fmla="*/ 673157 w 1004376"/>
              <a:gd name="connsiteY21" fmla="*/ 586749 h 850522"/>
              <a:gd name="connsiteX22" fmla="*/ 659419 w 1004376"/>
              <a:gd name="connsiteY22" fmla="*/ 573180 h 850522"/>
              <a:gd name="connsiteX23" fmla="*/ 673157 w 1004376"/>
              <a:gd name="connsiteY23" fmla="*/ 559610 h 850522"/>
              <a:gd name="connsiteX24" fmla="*/ 770574 w 1004376"/>
              <a:gd name="connsiteY24" fmla="*/ 559610 h 850522"/>
              <a:gd name="connsiteX25" fmla="*/ 770574 w 1004376"/>
              <a:gd name="connsiteY25" fmla="*/ 480659 h 850522"/>
              <a:gd name="connsiteX26" fmla="*/ 783063 w 1004376"/>
              <a:gd name="connsiteY26" fmla="*/ 467089 h 850522"/>
              <a:gd name="connsiteX27" fmla="*/ 217061 w 1004376"/>
              <a:gd name="connsiteY27" fmla="*/ 467089 h 850522"/>
              <a:gd name="connsiteX28" fmla="*/ 229550 w 1004376"/>
              <a:gd name="connsiteY28" fmla="*/ 480659 h 850522"/>
              <a:gd name="connsiteX29" fmla="*/ 229550 w 1004376"/>
              <a:gd name="connsiteY29" fmla="*/ 559610 h 850522"/>
              <a:gd name="connsiteX30" fmla="*/ 325714 w 1004376"/>
              <a:gd name="connsiteY30" fmla="*/ 559610 h 850522"/>
              <a:gd name="connsiteX31" fmla="*/ 339452 w 1004376"/>
              <a:gd name="connsiteY31" fmla="*/ 573180 h 850522"/>
              <a:gd name="connsiteX32" fmla="*/ 325714 w 1004376"/>
              <a:gd name="connsiteY32" fmla="*/ 586749 h 850522"/>
              <a:gd name="connsiteX33" fmla="*/ 217061 w 1004376"/>
              <a:gd name="connsiteY33" fmla="*/ 586749 h 850522"/>
              <a:gd name="connsiteX34" fmla="*/ 203323 w 1004376"/>
              <a:gd name="connsiteY34" fmla="*/ 573180 h 850522"/>
              <a:gd name="connsiteX35" fmla="*/ 203323 w 1004376"/>
              <a:gd name="connsiteY35" fmla="*/ 480659 h 850522"/>
              <a:gd name="connsiteX36" fmla="*/ 217061 w 1004376"/>
              <a:gd name="connsiteY36" fmla="*/ 467089 h 850522"/>
              <a:gd name="connsiteX37" fmla="*/ 612462 w 1004376"/>
              <a:gd name="connsiteY37" fmla="*/ 209668 h 850522"/>
              <a:gd name="connsiteX38" fmla="*/ 490069 w 1004376"/>
              <a:gd name="connsiteY38" fmla="*/ 229594 h 850522"/>
              <a:gd name="connsiteX39" fmla="*/ 306480 w 1004376"/>
              <a:gd name="connsiteY39" fmla="*/ 294353 h 850522"/>
              <a:gd name="connsiteX40" fmla="*/ 500061 w 1004376"/>
              <a:gd name="connsiteY40" fmla="*/ 483649 h 850522"/>
              <a:gd name="connsiteX41" fmla="*/ 692392 w 1004376"/>
              <a:gd name="connsiteY41" fmla="*/ 290617 h 850522"/>
              <a:gd name="connsiteX42" fmla="*/ 692392 w 1004376"/>
              <a:gd name="connsiteY42" fmla="*/ 275672 h 850522"/>
              <a:gd name="connsiteX43" fmla="*/ 612462 w 1004376"/>
              <a:gd name="connsiteY43" fmla="*/ 209668 h 850522"/>
              <a:gd name="connsiteX44" fmla="*/ 656174 w 1004376"/>
              <a:gd name="connsiteY44" fmla="*/ 178534 h 850522"/>
              <a:gd name="connsiteX45" fmla="*/ 634943 w 1004376"/>
              <a:gd name="connsiteY45" fmla="*/ 197214 h 850522"/>
              <a:gd name="connsiteX46" fmla="*/ 687397 w 1004376"/>
              <a:gd name="connsiteY46" fmla="*/ 247029 h 850522"/>
              <a:gd name="connsiteX47" fmla="*/ 656174 w 1004376"/>
              <a:gd name="connsiteY47" fmla="*/ 178534 h 850522"/>
              <a:gd name="connsiteX48" fmla="*/ 500061 w 1004376"/>
              <a:gd name="connsiteY48" fmla="*/ 98830 h 850522"/>
              <a:gd name="connsiteX49" fmla="*/ 310227 w 1004376"/>
              <a:gd name="connsiteY49" fmla="*/ 255747 h 850522"/>
              <a:gd name="connsiteX50" fmla="*/ 492567 w 1004376"/>
              <a:gd name="connsiteY50" fmla="*/ 203441 h 850522"/>
              <a:gd name="connsiteX51" fmla="*/ 639938 w 1004376"/>
              <a:gd name="connsiteY51" fmla="*/ 158608 h 850522"/>
              <a:gd name="connsiteX52" fmla="*/ 500061 w 1004376"/>
              <a:gd name="connsiteY52" fmla="*/ 98830 h 850522"/>
              <a:gd name="connsiteX53" fmla="*/ 500061 w 1004376"/>
              <a:gd name="connsiteY53" fmla="*/ 71432 h 850522"/>
              <a:gd name="connsiteX54" fmla="*/ 718619 w 1004376"/>
              <a:gd name="connsiteY54" fmla="*/ 290617 h 850522"/>
              <a:gd name="connsiteX55" fmla="*/ 500061 w 1004376"/>
              <a:gd name="connsiteY55" fmla="*/ 509802 h 850522"/>
              <a:gd name="connsiteX56" fmla="*/ 280253 w 1004376"/>
              <a:gd name="connsiteY56" fmla="*/ 290617 h 850522"/>
              <a:gd name="connsiteX57" fmla="*/ 500061 w 1004376"/>
              <a:gd name="connsiteY57" fmla="*/ 71432 h 850522"/>
              <a:gd name="connsiteX58" fmla="*/ 673157 w 1004376"/>
              <a:gd name="connsiteY58" fmla="*/ 0 h 850522"/>
              <a:gd name="connsiteX59" fmla="*/ 783063 w 1004376"/>
              <a:gd name="connsiteY59" fmla="*/ 0 h 850522"/>
              <a:gd name="connsiteX60" fmla="*/ 795552 w 1004376"/>
              <a:gd name="connsiteY60" fmla="*/ 12463 h 850522"/>
              <a:gd name="connsiteX61" fmla="*/ 795552 w 1004376"/>
              <a:gd name="connsiteY61" fmla="*/ 107184 h 850522"/>
              <a:gd name="connsiteX62" fmla="*/ 783063 w 1004376"/>
              <a:gd name="connsiteY62" fmla="*/ 119648 h 850522"/>
              <a:gd name="connsiteX63" fmla="*/ 770574 w 1004376"/>
              <a:gd name="connsiteY63" fmla="*/ 107184 h 850522"/>
              <a:gd name="connsiteX64" fmla="*/ 770574 w 1004376"/>
              <a:gd name="connsiteY64" fmla="*/ 26173 h 850522"/>
              <a:gd name="connsiteX65" fmla="*/ 673157 w 1004376"/>
              <a:gd name="connsiteY65" fmla="*/ 26173 h 850522"/>
              <a:gd name="connsiteX66" fmla="*/ 659419 w 1004376"/>
              <a:gd name="connsiteY66" fmla="*/ 12463 h 850522"/>
              <a:gd name="connsiteX67" fmla="*/ 673157 w 1004376"/>
              <a:gd name="connsiteY67" fmla="*/ 0 h 850522"/>
              <a:gd name="connsiteX68" fmla="*/ 217061 w 1004376"/>
              <a:gd name="connsiteY68" fmla="*/ 0 h 850522"/>
              <a:gd name="connsiteX69" fmla="*/ 325714 w 1004376"/>
              <a:gd name="connsiteY69" fmla="*/ 0 h 850522"/>
              <a:gd name="connsiteX70" fmla="*/ 339452 w 1004376"/>
              <a:gd name="connsiteY70" fmla="*/ 12463 h 850522"/>
              <a:gd name="connsiteX71" fmla="*/ 325714 w 1004376"/>
              <a:gd name="connsiteY71" fmla="*/ 26173 h 850522"/>
              <a:gd name="connsiteX72" fmla="*/ 229550 w 1004376"/>
              <a:gd name="connsiteY72" fmla="*/ 26173 h 850522"/>
              <a:gd name="connsiteX73" fmla="*/ 229550 w 1004376"/>
              <a:gd name="connsiteY73" fmla="*/ 107184 h 850522"/>
              <a:gd name="connsiteX74" fmla="*/ 217061 w 1004376"/>
              <a:gd name="connsiteY74" fmla="*/ 119648 h 850522"/>
              <a:gd name="connsiteX75" fmla="*/ 203323 w 1004376"/>
              <a:gd name="connsiteY75" fmla="*/ 107184 h 850522"/>
              <a:gd name="connsiteX76" fmla="*/ 203323 w 1004376"/>
              <a:gd name="connsiteY76" fmla="*/ 12463 h 850522"/>
              <a:gd name="connsiteX77" fmla="*/ 217061 w 1004376"/>
              <a:gd name="connsiteY77" fmla="*/ 0 h 850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04376" h="850522">
                <a:moveTo>
                  <a:pt x="307793" y="652306"/>
                </a:moveTo>
                <a:cubicBezTo>
                  <a:pt x="347669" y="708939"/>
                  <a:pt x="421190" y="745874"/>
                  <a:pt x="502188" y="745874"/>
                </a:cubicBezTo>
                <a:cubicBezTo>
                  <a:pt x="581940" y="745874"/>
                  <a:pt x="655461" y="708939"/>
                  <a:pt x="695337" y="652306"/>
                </a:cubicBezTo>
                <a:close/>
                <a:moveTo>
                  <a:pt x="213087" y="626452"/>
                </a:moveTo>
                <a:lnTo>
                  <a:pt x="790043" y="626452"/>
                </a:lnTo>
                <a:cubicBezTo>
                  <a:pt x="908424" y="626452"/>
                  <a:pt x="1004376" y="721251"/>
                  <a:pt x="1004376" y="836979"/>
                </a:cubicBezTo>
                <a:cubicBezTo>
                  <a:pt x="1004376" y="844366"/>
                  <a:pt x="998145" y="850522"/>
                  <a:pt x="990669" y="850522"/>
                </a:cubicBezTo>
                <a:cubicBezTo>
                  <a:pt x="983192" y="850522"/>
                  <a:pt x="978207" y="844366"/>
                  <a:pt x="978207" y="836979"/>
                </a:cubicBezTo>
                <a:cubicBezTo>
                  <a:pt x="978207" y="734793"/>
                  <a:pt x="893471" y="652306"/>
                  <a:pt x="790043" y="652306"/>
                </a:cubicBezTo>
                <a:lnTo>
                  <a:pt x="725244" y="652306"/>
                </a:lnTo>
                <a:cubicBezTo>
                  <a:pt x="685368" y="724944"/>
                  <a:pt x="596894" y="771728"/>
                  <a:pt x="502188" y="771728"/>
                </a:cubicBezTo>
                <a:cubicBezTo>
                  <a:pt x="406237" y="771728"/>
                  <a:pt x="319008" y="724944"/>
                  <a:pt x="277886" y="652306"/>
                </a:cubicBezTo>
                <a:lnTo>
                  <a:pt x="213087" y="652306"/>
                </a:lnTo>
                <a:cubicBezTo>
                  <a:pt x="109659" y="652306"/>
                  <a:pt x="24922" y="734793"/>
                  <a:pt x="24922" y="836979"/>
                </a:cubicBezTo>
                <a:cubicBezTo>
                  <a:pt x="24922" y="844366"/>
                  <a:pt x="19938" y="850522"/>
                  <a:pt x="12461" y="850522"/>
                </a:cubicBezTo>
                <a:cubicBezTo>
                  <a:pt x="6231" y="850522"/>
                  <a:pt x="0" y="844366"/>
                  <a:pt x="0" y="836979"/>
                </a:cubicBezTo>
                <a:cubicBezTo>
                  <a:pt x="0" y="721251"/>
                  <a:pt x="95951" y="626452"/>
                  <a:pt x="213087" y="626452"/>
                </a:cubicBezTo>
                <a:close/>
                <a:moveTo>
                  <a:pt x="783063" y="467089"/>
                </a:moveTo>
                <a:cubicBezTo>
                  <a:pt x="790556" y="467089"/>
                  <a:pt x="795552" y="473257"/>
                  <a:pt x="795552" y="480659"/>
                </a:cubicBezTo>
                <a:lnTo>
                  <a:pt x="795552" y="573180"/>
                </a:lnTo>
                <a:cubicBezTo>
                  <a:pt x="795552" y="580581"/>
                  <a:pt x="790556" y="586749"/>
                  <a:pt x="783063" y="586749"/>
                </a:cubicBezTo>
                <a:lnTo>
                  <a:pt x="673157" y="586749"/>
                </a:lnTo>
                <a:cubicBezTo>
                  <a:pt x="665664" y="586749"/>
                  <a:pt x="659419" y="580581"/>
                  <a:pt x="659419" y="573180"/>
                </a:cubicBezTo>
                <a:cubicBezTo>
                  <a:pt x="659419" y="565778"/>
                  <a:pt x="665664" y="559610"/>
                  <a:pt x="673157" y="559610"/>
                </a:cubicBezTo>
                <a:lnTo>
                  <a:pt x="770574" y="559610"/>
                </a:lnTo>
                <a:lnTo>
                  <a:pt x="770574" y="480659"/>
                </a:lnTo>
                <a:cubicBezTo>
                  <a:pt x="770574" y="473257"/>
                  <a:pt x="776818" y="467089"/>
                  <a:pt x="783063" y="467089"/>
                </a:cubicBezTo>
                <a:close/>
                <a:moveTo>
                  <a:pt x="217061" y="467089"/>
                </a:moveTo>
                <a:cubicBezTo>
                  <a:pt x="223305" y="467089"/>
                  <a:pt x="229550" y="473257"/>
                  <a:pt x="229550" y="480659"/>
                </a:cubicBezTo>
                <a:lnTo>
                  <a:pt x="229550" y="559610"/>
                </a:lnTo>
                <a:lnTo>
                  <a:pt x="325714" y="559610"/>
                </a:lnTo>
                <a:cubicBezTo>
                  <a:pt x="333208" y="559610"/>
                  <a:pt x="339452" y="565778"/>
                  <a:pt x="339452" y="573180"/>
                </a:cubicBezTo>
                <a:cubicBezTo>
                  <a:pt x="339452" y="580581"/>
                  <a:pt x="333208" y="586749"/>
                  <a:pt x="325714" y="586749"/>
                </a:cubicBezTo>
                <a:lnTo>
                  <a:pt x="217061" y="586749"/>
                </a:lnTo>
                <a:cubicBezTo>
                  <a:pt x="208319" y="586749"/>
                  <a:pt x="203323" y="580581"/>
                  <a:pt x="203323" y="573180"/>
                </a:cubicBezTo>
                <a:lnTo>
                  <a:pt x="203323" y="480659"/>
                </a:lnTo>
                <a:cubicBezTo>
                  <a:pt x="203323" y="473257"/>
                  <a:pt x="208319" y="467089"/>
                  <a:pt x="217061" y="467089"/>
                </a:cubicBezTo>
                <a:close/>
                <a:moveTo>
                  <a:pt x="612462" y="209668"/>
                </a:moveTo>
                <a:cubicBezTo>
                  <a:pt x="584986" y="222122"/>
                  <a:pt x="545021" y="232085"/>
                  <a:pt x="490069" y="229594"/>
                </a:cubicBezTo>
                <a:cubicBezTo>
                  <a:pt x="371423" y="223367"/>
                  <a:pt x="317720" y="280654"/>
                  <a:pt x="306480" y="294353"/>
                </a:cubicBezTo>
                <a:cubicBezTo>
                  <a:pt x="308978" y="398964"/>
                  <a:pt x="395153" y="483649"/>
                  <a:pt x="500061" y="483649"/>
                </a:cubicBezTo>
                <a:cubicBezTo>
                  <a:pt x="606218" y="483649"/>
                  <a:pt x="692392" y="396473"/>
                  <a:pt x="692392" y="290617"/>
                </a:cubicBezTo>
                <a:cubicBezTo>
                  <a:pt x="692392" y="285635"/>
                  <a:pt x="692392" y="280654"/>
                  <a:pt x="692392" y="275672"/>
                </a:cubicBezTo>
                <a:cubicBezTo>
                  <a:pt x="653676" y="266955"/>
                  <a:pt x="624951" y="229594"/>
                  <a:pt x="612462" y="209668"/>
                </a:cubicBezTo>
                <a:close/>
                <a:moveTo>
                  <a:pt x="656174" y="178534"/>
                </a:moveTo>
                <a:cubicBezTo>
                  <a:pt x="651178" y="184761"/>
                  <a:pt x="643685" y="190987"/>
                  <a:pt x="634943" y="197214"/>
                </a:cubicBezTo>
                <a:cubicBezTo>
                  <a:pt x="644934" y="213404"/>
                  <a:pt x="663667" y="237066"/>
                  <a:pt x="687397" y="247029"/>
                </a:cubicBezTo>
                <a:cubicBezTo>
                  <a:pt x="681152" y="222122"/>
                  <a:pt x="671161" y="198460"/>
                  <a:pt x="656174" y="178534"/>
                </a:cubicBezTo>
                <a:close/>
                <a:moveTo>
                  <a:pt x="500061" y="98830"/>
                </a:moveTo>
                <a:cubicBezTo>
                  <a:pt x="405144" y="98830"/>
                  <a:pt x="326463" y="166080"/>
                  <a:pt x="310227" y="255747"/>
                </a:cubicBezTo>
                <a:cubicBezTo>
                  <a:pt x="341450" y="229594"/>
                  <a:pt x="397650" y="198460"/>
                  <a:pt x="492567" y="203441"/>
                </a:cubicBezTo>
                <a:cubicBezTo>
                  <a:pt x="584986" y="208423"/>
                  <a:pt x="626200" y="173552"/>
                  <a:pt x="639938" y="158608"/>
                </a:cubicBezTo>
                <a:cubicBezTo>
                  <a:pt x="604969" y="121247"/>
                  <a:pt x="555013" y="98830"/>
                  <a:pt x="500061" y="98830"/>
                </a:cubicBezTo>
                <a:close/>
                <a:moveTo>
                  <a:pt x="500061" y="71432"/>
                </a:moveTo>
                <a:cubicBezTo>
                  <a:pt x="619956" y="71432"/>
                  <a:pt x="718619" y="169816"/>
                  <a:pt x="718619" y="290617"/>
                </a:cubicBezTo>
                <a:cubicBezTo>
                  <a:pt x="718619" y="411418"/>
                  <a:pt x="619956" y="509802"/>
                  <a:pt x="500061" y="509802"/>
                </a:cubicBezTo>
                <a:cubicBezTo>
                  <a:pt x="378917" y="509802"/>
                  <a:pt x="280253" y="411418"/>
                  <a:pt x="280253" y="290617"/>
                </a:cubicBezTo>
                <a:cubicBezTo>
                  <a:pt x="280253" y="169816"/>
                  <a:pt x="378917" y="71432"/>
                  <a:pt x="500061" y="71432"/>
                </a:cubicBezTo>
                <a:close/>
                <a:moveTo>
                  <a:pt x="673157" y="0"/>
                </a:moveTo>
                <a:lnTo>
                  <a:pt x="783063" y="0"/>
                </a:lnTo>
                <a:cubicBezTo>
                  <a:pt x="790556" y="0"/>
                  <a:pt x="795552" y="6232"/>
                  <a:pt x="795552" y="12463"/>
                </a:cubicBezTo>
                <a:lnTo>
                  <a:pt x="795552" y="107184"/>
                </a:lnTo>
                <a:cubicBezTo>
                  <a:pt x="795552" y="113416"/>
                  <a:pt x="790556" y="119648"/>
                  <a:pt x="783063" y="119648"/>
                </a:cubicBezTo>
                <a:cubicBezTo>
                  <a:pt x="776818" y="119648"/>
                  <a:pt x="770574" y="113416"/>
                  <a:pt x="770574" y="107184"/>
                </a:cubicBezTo>
                <a:lnTo>
                  <a:pt x="770574" y="26173"/>
                </a:lnTo>
                <a:lnTo>
                  <a:pt x="673157" y="26173"/>
                </a:lnTo>
                <a:cubicBezTo>
                  <a:pt x="665664" y="26173"/>
                  <a:pt x="659419" y="19941"/>
                  <a:pt x="659419" y="12463"/>
                </a:cubicBezTo>
                <a:cubicBezTo>
                  <a:pt x="659419" y="6232"/>
                  <a:pt x="665664" y="0"/>
                  <a:pt x="673157" y="0"/>
                </a:cubicBezTo>
                <a:close/>
                <a:moveTo>
                  <a:pt x="217061" y="0"/>
                </a:moveTo>
                <a:lnTo>
                  <a:pt x="325714" y="0"/>
                </a:lnTo>
                <a:cubicBezTo>
                  <a:pt x="333208" y="0"/>
                  <a:pt x="339452" y="6232"/>
                  <a:pt x="339452" y="12463"/>
                </a:cubicBezTo>
                <a:cubicBezTo>
                  <a:pt x="339452" y="19941"/>
                  <a:pt x="333208" y="26173"/>
                  <a:pt x="325714" y="26173"/>
                </a:cubicBezTo>
                <a:lnTo>
                  <a:pt x="229550" y="26173"/>
                </a:lnTo>
                <a:lnTo>
                  <a:pt x="229550" y="107184"/>
                </a:lnTo>
                <a:cubicBezTo>
                  <a:pt x="229550" y="113416"/>
                  <a:pt x="223305" y="119648"/>
                  <a:pt x="217061" y="119648"/>
                </a:cubicBezTo>
                <a:cubicBezTo>
                  <a:pt x="208319" y="119648"/>
                  <a:pt x="203323" y="113416"/>
                  <a:pt x="203323" y="107184"/>
                </a:cubicBezTo>
                <a:lnTo>
                  <a:pt x="203323" y="12463"/>
                </a:lnTo>
                <a:cubicBezTo>
                  <a:pt x="203323" y="6232"/>
                  <a:pt x="208319" y="0"/>
                  <a:pt x="217061" y="0"/>
                </a:cubicBezTo>
                <a:close/>
              </a:path>
            </a:pathLst>
          </a:custGeom>
          <a:gradFill>
            <a:gsLst>
              <a:gs pos="27000">
                <a:srgbClr val="FD4E4C"/>
              </a:gs>
              <a:gs pos="70000">
                <a:srgbClr val="FE5F5B"/>
              </a:gs>
              <a:gs pos="92000">
                <a:srgbClr val="FF6F69"/>
              </a:gs>
            </a:gsLst>
            <a:lin ang="13500000" scaled="0"/>
          </a:gradFill>
          <a:ln>
            <a:noFill/>
          </a:ln>
          <a:effectLst/>
        </p:spPr>
        <p:txBody>
          <a:bodyPr wrap="none" anchor="ctr"/>
          <a:lstStyle/>
          <a:p>
            <a:endParaRPr lang="en-US" dirty="0">
              <a:latin typeface="Poppins" pitchFamily="2" charset="77"/>
            </a:endParaRPr>
          </a:p>
        </p:txBody>
      </p:sp>
      <p:sp>
        <p:nvSpPr>
          <p:cNvPr id="108" name="TextBox 107">
            <a:extLst>
              <a:ext uri="{FF2B5EF4-FFF2-40B4-BE49-F238E27FC236}">
                <a16:creationId xmlns:a16="http://schemas.microsoft.com/office/drawing/2014/main" id="{EDD1793C-2E8D-8942-8820-F53864358558}"/>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FFFFFF"/>
                </a:solidFill>
                <a:latin typeface="Poppins" pitchFamily="2" charset="77"/>
                <a:cs typeface="Poppins" pitchFamily="2" charset="77"/>
              </a:rPr>
              <a:t>CYBER SECURITY SLIDE</a:t>
            </a:r>
          </a:p>
        </p:txBody>
      </p:sp>
      <p:sp>
        <p:nvSpPr>
          <p:cNvPr id="109" name="TextBox 108">
            <a:extLst>
              <a:ext uri="{FF2B5EF4-FFF2-40B4-BE49-F238E27FC236}">
                <a16:creationId xmlns:a16="http://schemas.microsoft.com/office/drawing/2014/main" id="{C0E46BE9-2BCB-5246-8AC2-DEE29A92D140}"/>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FFFFFF"/>
                </a:solidFill>
                <a:latin typeface="Poppins" pitchFamily="2" charset="77"/>
                <a:cs typeface="Poppins" pitchFamily="2" charset="77"/>
              </a:rPr>
              <a:t>Make a big impact with our professional slides and charts</a:t>
            </a:r>
          </a:p>
        </p:txBody>
      </p:sp>
      <p:sp>
        <p:nvSpPr>
          <p:cNvPr id="110" name="TextBox 109">
            <a:extLst>
              <a:ext uri="{FF2B5EF4-FFF2-40B4-BE49-F238E27FC236}">
                <a16:creationId xmlns:a16="http://schemas.microsoft.com/office/drawing/2014/main" id="{1E7BB383-FAAF-D645-A0EA-E1F740CC2D88}"/>
              </a:ext>
            </a:extLst>
          </p:cNvPr>
          <p:cNvSpPr txBox="1"/>
          <p:nvPr/>
        </p:nvSpPr>
        <p:spPr>
          <a:xfrm>
            <a:off x="1647588" y="1748502"/>
            <a:ext cx="1600539"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01</a:t>
            </a:r>
          </a:p>
        </p:txBody>
      </p:sp>
      <p:sp>
        <p:nvSpPr>
          <p:cNvPr id="111" name="TextBox 110">
            <a:extLst>
              <a:ext uri="{FF2B5EF4-FFF2-40B4-BE49-F238E27FC236}">
                <a16:creationId xmlns:a16="http://schemas.microsoft.com/office/drawing/2014/main" id="{F35F8BCE-5D45-154B-89CF-4C5561A200FC}"/>
              </a:ext>
            </a:extLst>
          </p:cNvPr>
          <p:cNvSpPr txBox="1"/>
          <p:nvPr/>
        </p:nvSpPr>
        <p:spPr>
          <a:xfrm>
            <a:off x="1647588" y="1980958"/>
            <a:ext cx="1759565" cy="1246495"/>
          </a:xfrm>
          <a:prstGeom prst="rect">
            <a:avLst/>
          </a:prstGeom>
          <a:noFill/>
        </p:spPr>
        <p:txBody>
          <a:bodyPr wrap="square" rtlCol="0">
            <a:spAutoFit/>
          </a:bodyPr>
          <a:lstStyle/>
          <a:p>
            <a:pP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
        <p:nvSpPr>
          <p:cNvPr id="112" name="TextBox 111">
            <a:extLst>
              <a:ext uri="{FF2B5EF4-FFF2-40B4-BE49-F238E27FC236}">
                <a16:creationId xmlns:a16="http://schemas.microsoft.com/office/drawing/2014/main" id="{A3CDD10A-E9AF-A043-93F6-CE57230F456F}"/>
              </a:ext>
            </a:extLst>
          </p:cNvPr>
          <p:cNvSpPr txBox="1"/>
          <p:nvPr/>
        </p:nvSpPr>
        <p:spPr>
          <a:xfrm>
            <a:off x="1647588" y="5042387"/>
            <a:ext cx="1600539"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02</a:t>
            </a:r>
          </a:p>
        </p:txBody>
      </p:sp>
      <p:sp>
        <p:nvSpPr>
          <p:cNvPr id="113" name="TextBox 112">
            <a:extLst>
              <a:ext uri="{FF2B5EF4-FFF2-40B4-BE49-F238E27FC236}">
                <a16:creationId xmlns:a16="http://schemas.microsoft.com/office/drawing/2014/main" id="{52DD8DFE-4975-7A40-ACE0-582CF4E61F0F}"/>
              </a:ext>
            </a:extLst>
          </p:cNvPr>
          <p:cNvSpPr txBox="1"/>
          <p:nvPr/>
        </p:nvSpPr>
        <p:spPr>
          <a:xfrm>
            <a:off x="1647588" y="5274843"/>
            <a:ext cx="1759565" cy="1246495"/>
          </a:xfrm>
          <a:prstGeom prst="rect">
            <a:avLst/>
          </a:prstGeom>
          <a:noFill/>
        </p:spPr>
        <p:txBody>
          <a:bodyPr wrap="square" rtlCol="0">
            <a:spAutoFit/>
          </a:bodyPr>
          <a:lstStyle/>
          <a:p>
            <a:pP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
        <p:nvSpPr>
          <p:cNvPr id="114" name="TextBox 113">
            <a:extLst>
              <a:ext uri="{FF2B5EF4-FFF2-40B4-BE49-F238E27FC236}">
                <a16:creationId xmlns:a16="http://schemas.microsoft.com/office/drawing/2014/main" id="{E449E0B9-8821-334F-BBE7-D7CE6B9B28F8}"/>
              </a:ext>
            </a:extLst>
          </p:cNvPr>
          <p:cNvSpPr txBox="1"/>
          <p:nvPr/>
        </p:nvSpPr>
        <p:spPr>
          <a:xfrm>
            <a:off x="8961265" y="1748502"/>
            <a:ext cx="1600539" cy="353943"/>
          </a:xfrm>
          <a:prstGeom prst="rect">
            <a:avLst/>
          </a:prstGeom>
          <a:noFill/>
        </p:spPr>
        <p:txBody>
          <a:bodyPr wrap="square" rtlCol="0" anchor="b">
            <a:spAutoFit/>
          </a:bodyPr>
          <a:lstStyle/>
          <a:p>
            <a:pPr algn="r"/>
            <a:r>
              <a:rPr lang="en-US" sz="1700" b="1" spc="-15" dirty="0">
                <a:solidFill>
                  <a:srgbClr val="FFFFFF"/>
                </a:solidFill>
                <a:latin typeface="Poppins" pitchFamily="2" charset="77"/>
                <a:cs typeface="Poppins" pitchFamily="2" charset="77"/>
              </a:rPr>
              <a:t>TITLE 03</a:t>
            </a:r>
          </a:p>
        </p:txBody>
      </p:sp>
      <p:sp>
        <p:nvSpPr>
          <p:cNvPr id="115" name="TextBox 114">
            <a:extLst>
              <a:ext uri="{FF2B5EF4-FFF2-40B4-BE49-F238E27FC236}">
                <a16:creationId xmlns:a16="http://schemas.microsoft.com/office/drawing/2014/main" id="{4A107CD6-67C6-E94A-8092-78C7248BC41F}"/>
              </a:ext>
            </a:extLst>
          </p:cNvPr>
          <p:cNvSpPr txBox="1"/>
          <p:nvPr/>
        </p:nvSpPr>
        <p:spPr>
          <a:xfrm>
            <a:off x="8625818" y="1980958"/>
            <a:ext cx="1935987" cy="1246495"/>
          </a:xfrm>
          <a:prstGeom prst="rect">
            <a:avLst/>
          </a:prstGeom>
          <a:noFill/>
        </p:spPr>
        <p:txBody>
          <a:bodyPr wrap="square" rtlCol="0">
            <a:spAutoFit/>
          </a:bodyPr>
          <a:lstStyle/>
          <a:p>
            <a:pPr algn="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a:p>
            <a:pPr algn="r">
              <a:lnSpc>
                <a:spcPts val="1800"/>
              </a:lnSpc>
            </a:pPr>
            <a:r>
              <a:rPr lang="en-US" sz="1100" spc="-10" dirty="0">
                <a:solidFill>
                  <a:srgbClr val="FFFFFF"/>
                </a:solidFill>
                <a:latin typeface="Poppins" pitchFamily="2" charset="77"/>
                <a:cs typeface="Poppins" pitchFamily="2" charset="77"/>
              </a:rPr>
              <a:t>.</a:t>
            </a:r>
          </a:p>
        </p:txBody>
      </p:sp>
      <p:sp>
        <p:nvSpPr>
          <p:cNvPr id="116" name="TextBox 115">
            <a:extLst>
              <a:ext uri="{FF2B5EF4-FFF2-40B4-BE49-F238E27FC236}">
                <a16:creationId xmlns:a16="http://schemas.microsoft.com/office/drawing/2014/main" id="{15DC1121-C0C9-CC4A-B3CB-169E1942C6A8}"/>
              </a:ext>
            </a:extLst>
          </p:cNvPr>
          <p:cNvSpPr txBox="1"/>
          <p:nvPr/>
        </p:nvSpPr>
        <p:spPr>
          <a:xfrm>
            <a:off x="8961265" y="5042387"/>
            <a:ext cx="1600539" cy="353943"/>
          </a:xfrm>
          <a:prstGeom prst="rect">
            <a:avLst/>
          </a:prstGeom>
          <a:noFill/>
        </p:spPr>
        <p:txBody>
          <a:bodyPr wrap="square" rtlCol="0" anchor="b">
            <a:spAutoFit/>
          </a:bodyPr>
          <a:lstStyle/>
          <a:p>
            <a:pPr algn="r"/>
            <a:r>
              <a:rPr lang="en-US" sz="1700" b="1" spc="-15" dirty="0">
                <a:solidFill>
                  <a:srgbClr val="FFFFFF"/>
                </a:solidFill>
                <a:latin typeface="Poppins" pitchFamily="2" charset="77"/>
                <a:cs typeface="Poppins" pitchFamily="2" charset="77"/>
              </a:rPr>
              <a:t>TITLE 04</a:t>
            </a:r>
          </a:p>
        </p:txBody>
      </p:sp>
      <p:sp>
        <p:nvSpPr>
          <p:cNvPr id="117" name="TextBox 116">
            <a:extLst>
              <a:ext uri="{FF2B5EF4-FFF2-40B4-BE49-F238E27FC236}">
                <a16:creationId xmlns:a16="http://schemas.microsoft.com/office/drawing/2014/main" id="{C5806642-CC18-EA43-9348-AAD45E6C3CCE}"/>
              </a:ext>
            </a:extLst>
          </p:cNvPr>
          <p:cNvSpPr txBox="1"/>
          <p:nvPr/>
        </p:nvSpPr>
        <p:spPr>
          <a:xfrm>
            <a:off x="8625818" y="5274843"/>
            <a:ext cx="1935987" cy="1015663"/>
          </a:xfrm>
          <a:prstGeom prst="rect">
            <a:avLst/>
          </a:prstGeom>
          <a:noFill/>
        </p:spPr>
        <p:txBody>
          <a:bodyPr wrap="square" rtlCol="0">
            <a:spAutoFit/>
          </a:bodyPr>
          <a:lstStyle/>
          <a:p>
            <a:pPr algn="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3585944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51783E8-12F2-3742-AD59-543C1A6C5410}"/>
              </a:ext>
            </a:extLst>
          </p:cNvPr>
          <p:cNvGrpSpPr/>
          <p:nvPr/>
        </p:nvGrpSpPr>
        <p:grpSpPr>
          <a:xfrm>
            <a:off x="5721070" y="1897952"/>
            <a:ext cx="5719758" cy="4332521"/>
            <a:chOff x="11438965" y="3795904"/>
            <a:chExt cx="11439516" cy="8665041"/>
          </a:xfrm>
        </p:grpSpPr>
        <p:sp>
          <p:nvSpPr>
            <p:cNvPr id="14" name="Freeform 13">
              <a:extLst>
                <a:ext uri="{FF2B5EF4-FFF2-40B4-BE49-F238E27FC236}">
                  <a16:creationId xmlns:a16="http://schemas.microsoft.com/office/drawing/2014/main" id="{D344EF58-30E8-E64F-9FD1-8D79834D9618}"/>
                </a:ext>
              </a:extLst>
            </p:cNvPr>
            <p:cNvSpPr>
              <a:spLocks noChangeArrowheads="1"/>
            </p:cNvSpPr>
            <p:nvPr/>
          </p:nvSpPr>
          <p:spPr bwMode="auto">
            <a:xfrm>
              <a:off x="11438965" y="4361268"/>
              <a:ext cx="10967974" cy="8099677"/>
            </a:xfrm>
            <a:custGeom>
              <a:avLst/>
              <a:gdLst>
                <a:gd name="connsiteX0" fmla="*/ 8538063 w 10094107"/>
                <a:gd name="connsiteY0" fmla="*/ 3776153 h 7454339"/>
                <a:gd name="connsiteX1" fmla="*/ 8434693 w 10094107"/>
                <a:gd name="connsiteY1" fmla="*/ 3883918 h 7454339"/>
                <a:gd name="connsiteX2" fmla="*/ 6282523 w 10094107"/>
                <a:gd name="connsiteY2" fmla="*/ 5609256 h 7454339"/>
                <a:gd name="connsiteX3" fmla="*/ 5300261 w 10094107"/>
                <a:gd name="connsiteY3" fmla="*/ 6203403 h 7454339"/>
                <a:gd name="connsiteX4" fmla="*/ 5120083 w 10094107"/>
                <a:gd name="connsiteY4" fmla="*/ 6298606 h 7454339"/>
                <a:gd name="connsiteX5" fmla="*/ 5312599 w 10094107"/>
                <a:gd name="connsiteY5" fmla="*/ 6400354 h 7454339"/>
                <a:gd name="connsiteX6" fmla="*/ 7631307 w 10094107"/>
                <a:gd name="connsiteY6" fmla="*/ 7261234 h 7454339"/>
                <a:gd name="connsiteX7" fmla="*/ 9047343 w 10094107"/>
                <a:gd name="connsiteY7" fmla="*/ 7355918 h 7454339"/>
                <a:gd name="connsiteX8" fmla="*/ 9879279 w 10094107"/>
                <a:gd name="connsiteY8" fmla="*/ 6901188 h 7454339"/>
                <a:gd name="connsiteX9" fmla="*/ 9966459 w 10094107"/>
                <a:gd name="connsiteY9" fmla="*/ 5955598 h 7454339"/>
                <a:gd name="connsiteX10" fmla="*/ 9316351 w 10094107"/>
                <a:gd name="connsiteY10" fmla="*/ 4692320 h 7454339"/>
                <a:gd name="connsiteX11" fmla="*/ 8729119 w 10094107"/>
                <a:gd name="connsiteY11" fmla="*/ 3975263 h 7454339"/>
                <a:gd name="connsiteX12" fmla="*/ 1555131 w 10094107"/>
                <a:gd name="connsiteY12" fmla="*/ 3775895 h 7454339"/>
                <a:gd name="connsiteX13" fmla="*/ 1363802 w 10094107"/>
                <a:gd name="connsiteY13" fmla="*/ 3975263 h 7454339"/>
                <a:gd name="connsiteX14" fmla="*/ 776550 w 10094107"/>
                <a:gd name="connsiteY14" fmla="*/ 4692320 h 7454339"/>
                <a:gd name="connsiteX15" fmla="*/ 127690 w 10094107"/>
                <a:gd name="connsiteY15" fmla="*/ 5955598 h 7454339"/>
                <a:gd name="connsiteX16" fmla="*/ 214869 w 10094107"/>
                <a:gd name="connsiteY16" fmla="*/ 6901188 h 7454339"/>
                <a:gd name="connsiteX17" fmla="*/ 1045560 w 10094107"/>
                <a:gd name="connsiteY17" fmla="*/ 7355918 h 7454339"/>
                <a:gd name="connsiteX18" fmla="*/ 2462841 w 10094107"/>
                <a:gd name="connsiteY18" fmla="*/ 7261234 h 7454339"/>
                <a:gd name="connsiteX19" fmla="*/ 4780672 w 10094107"/>
                <a:gd name="connsiteY19" fmla="*/ 6400354 h 7454339"/>
                <a:gd name="connsiteX20" fmla="*/ 4973039 w 10094107"/>
                <a:gd name="connsiteY20" fmla="*/ 6298722 h 7454339"/>
                <a:gd name="connsiteX21" fmla="*/ 4792640 w 10094107"/>
                <a:gd name="connsiteY21" fmla="*/ 6203403 h 7454339"/>
                <a:gd name="connsiteX22" fmla="*/ 3810378 w 10094107"/>
                <a:gd name="connsiteY22" fmla="*/ 5609256 h 7454339"/>
                <a:gd name="connsiteX23" fmla="*/ 1658756 w 10094107"/>
                <a:gd name="connsiteY23" fmla="*/ 3883918 h 7454339"/>
                <a:gd name="connsiteX24" fmla="*/ 5046683 w 10094107"/>
                <a:gd name="connsiteY24" fmla="*/ 1193780 h 7454339"/>
                <a:gd name="connsiteX25" fmla="*/ 4824923 w 10094107"/>
                <a:gd name="connsiteY25" fmla="*/ 1310984 h 7454339"/>
                <a:gd name="connsiteX26" fmla="*/ 3848986 w 10094107"/>
                <a:gd name="connsiteY26" fmla="*/ 1901646 h 7454339"/>
                <a:gd name="connsiteX27" fmla="*/ 1708407 w 10094107"/>
                <a:gd name="connsiteY27" fmla="*/ 3616180 h 7454339"/>
                <a:gd name="connsiteX28" fmla="*/ 1602688 w 10094107"/>
                <a:gd name="connsiteY28" fmla="*/ 3726340 h 7454339"/>
                <a:gd name="connsiteX29" fmla="*/ 1708407 w 10094107"/>
                <a:gd name="connsiteY29" fmla="*/ 3836562 h 7454339"/>
                <a:gd name="connsiteX30" fmla="*/ 3848986 w 10094107"/>
                <a:gd name="connsiteY30" fmla="*/ 5551947 h 7454339"/>
                <a:gd name="connsiteX31" fmla="*/ 4824923 w 10094107"/>
                <a:gd name="connsiteY31" fmla="*/ 6142610 h 7454339"/>
                <a:gd name="connsiteX32" fmla="*/ 5046683 w 10094107"/>
                <a:gd name="connsiteY32" fmla="*/ 6259813 h 7454339"/>
                <a:gd name="connsiteX33" fmla="*/ 5268523 w 10094107"/>
                <a:gd name="connsiteY33" fmla="*/ 6142610 h 7454339"/>
                <a:gd name="connsiteX34" fmla="*/ 6245161 w 10094107"/>
                <a:gd name="connsiteY34" fmla="*/ 5551947 h 7454339"/>
                <a:gd name="connsiteX35" fmla="*/ 8384561 w 10094107"/>
                <a:gd name="connsiteY35" fmla="*/ 3836562 h 7454339"/>
                <a:gd name="connsiteX36" fmla="*/ 8490265 w 10094107"/>
                <a:gd name="connsiteY36" fmla="*/ 3726340 h 7454339"/>
                <a:gd name="connsiteX37" fmla="*/ 8384561 w 10094107"/>
                <a:gd name="connsiteY37" fmla="*/ 3616180 h 7454339"/>
                <a:gd name="connsiteX38" fmla="*/ 6245161 w 10094107"/>
                <a:gd name="connsiteY38" fmla="*/ 1901646 h 7454339"/>
                <a:gd name="connsiteX39" fmla="*/ 5268523 w 10094107"/>
                <a:gd name="connsiteY39" fmla="*/ 1310984 h 7454339"/>
                <a:gd name="connsiteX40" fmla="*/ 8641339 w 10094107"/>
                <a:gd name="connsiteY40" fmla="*/ 69021 h 7454339"/>
                <a:gd name="connsiteX41" fmla="*/ 7631307 w 10094107"/>
                <a:gd name="connsiteY41" fmla="*/ 192359 h 7454339"/>
                <a:gd name="connsiteX42" fmla="*/ 5312599 w 10094107"/>
                <a:gd name="connsiteY42" fmla="*/ 1053239 h 7454339"/>
                <a:gd name="connsiteX43" fmla="*/ 5119357 w 10094107"/>
                <a:gd name="connsiteY43" fmla="*/ 1155371 h 7454339"/>
                <a:gd name="connsiteX44" fmla="*/ 5300261 w 10094107"/>
                <a:gd name="connsiteY44" fmla="*/ 1250892 h 7454339"/>
                <a:gd name="connsiteX45" fmla="*/ 6282523 w 10094107"/>
                <a:gd name="connsiteY45" fmla="*/ 1844338 h 7454339"/>
                <a:gd name="connsiteX46" fmla="*/ 8434693 w 10094107"/>
                <a:gd name="connsiteY46" fmla="*/ 3569128 h 7454339"/>
                <a:gd name="connsiteX47" fmla="*/ 8537871 w 10094107"/>
                <a:gd name="connsiteY47" fmla="*/ 3676699 h 7454339"/>
                <a:gd name="connsiteX48" fmla="*/ 8729119 w 10094107"/>
                <a:gd name="connsiteY48" fmla="*/ 3477279 h 7454339"/>
                <a:gd name="connsiteX49" fmla="*/ 9316351 w 10094107"/>
                <a:gd name="connsiteY49" fmla="*/ 2760028 h 7454339"/>
                <a:gd name="connsiteX50" fmla="*/ 9966459 w 10094107"/>
                <a:gd name="connsiteY50" fmla="*/ 1499241 h 7454339"/>
                <a:gd name="connsiteX51" fmla="*/ 9879279 w 10094107"/>
                <a:gd name="connsiteY51" fmla="*/ 553651 h 7454339"/>
                <a:gd name="connsiteX52" fmla="*/ 9047343 w 10094107"/>
                <a:gd name="connsiteY52" fmla="*/ 97675 h 7454339"/>
                <a:gd name="connsiteX53" fmla="*/ 8641339 w 10094107"/>
                <a:gd name="connsiteY53" fmla="*/ 69021 h 7454339"/>
                <a:gd name="connsiteX54" fmla="*/ 1451565 w 10094107"/>
                <a:gd name="connsiteY54" fmla="*/ 69021 h 7454339"/>
                <a:gd name="connsiteX55" fmla="*/ 1045560 w 10094107"/>
                <a:gd name="connsiteY55" fmla="*/ 97675 h 7454339"/>
                <a:gd name="connsiteX56" fmla="*/ 213623 w 10094107"/>
                <a:gd name="connsiteY56" fmla="*/ 553651 h 7454339"/>
                <a:gd name="connsiteX57" fmla="*/ 127690 w 10094107"/>
                <a:gd name="connsiteY57" fmla="*/ 1499241 h 7454339"/>
                <a:gd name="connsiteX58" fmla="*/ 776550 w 10094107"/>
                <a:gd name="connsiteY58" fmla="*/ 2760028 h 7454339"/>
                <a:gd name="connsiteX59" fmla="*/ 1363802 w 10094107"/>
                <a:gd name="connsiteY59" fmla="*/ 3477279 h 7454339"/>
                <a:gd name="connsiteX60" fmla="*/ 1555323 w 10094107"/>
                <a:gd name="connsiteY60" fmla="*/ 3676957 h 7454339"/>
                <a:gd name="connsiteX61" fmla="*/ 1658756 w 10094107"/>
                <a:gd name="connsiteY61" fmla="*/ 3569128 h 7454339"/>
                <a:gd name="connsiteX62" fmla="*/ 3810378 w 10094107"/>
                <a:gd name="connsiteY62" fmla="*/ 1844338 h 7454339"/>
                <a:gd name="connsiteX63" fmla="*/ 4792640 w 10094107"/>
                <a:gd name="connsiteY63" fmla="*/ 1250892 h 7454339"/>
                <a:gd name="connsiteX64" fmla="*/ 4973763 w 10094107"/>
                <a:gd name="connsiteY64" fmla="*/ 1155255 h 7454339"/>
                <a:gd name="connsiteX65" fmla="*/ 4780672 w 10094107"/>
                <a:gd name="connsiteY65" fmla="*/ 1053239 h 7454339"/>
                <a:gd name="connsiteX66" fmla="*/ 2462841 w 10094107"/>
                <a:gd name="connsiteY66" fmla="*/ 192359 h 7454339"/>
                <a:gd name="connsiteX67" fmla="*/ 1451565 w 10094107"/>
                <a:gd name="connsiteY67" fmla="*/ 69021 h 7454339"/>
                <a:gd name="connsiteX68" fmla="*/ 1490233 w 10094107"/>
                <a:gd name="connsiteY68" fmla="*/ 264 h 7454339"/>
                <a:gd name="connsiteX69" fmla="*/ 2476540 w 10094107"/>
                <a:gd name="connsiteY69" fmla="*/ 125084 h 7454339"/>
                <a:gd name="connsiteX70" fmla="*/ 4809562 w 10094107"/>
                <a:gd name="connsiteY70" fmla="*/ 991792 h 7454339"/>
                <a:gd name="connsiteX71" fmla="*/ 5046451 w 10094107"/>
                <a:gd name="connsiteY71" fmla="*/ 1116874 h 7454339"/>
                <a:gd name="connsiteX72" fmla="*/ 5283341 w 10094107"/>
                <a:gd name="connsiteY72" fmla="*/ 991792 h 7454339"/>
                <a:gd name="connsiteX73" fmla="*/ 7616363 w 10094107"/>
                <a:gd name="connsiteY73" fmla="*/ 125084 h 7454339"/>
                <a:gd name="connsiteX74" fmla="*/ 9936567 w 10094107"/>
                <a:gd name="connsiteY74" fmla="*/ 516276 h 7454339"/>
                <a:gd name="connsiteX75" fmla="*/ 9372395 w 10094107"/>
                <a:gd name="connsiteY75" fmla="*/ 2799894 h 7454339"/>
                <a:gd name="connsiteX76" fmla="*/ 8781543 w 10094107"/>
                <a:gd name="connsiteY76" fmla="*/ 3522324 h 7454339"/>
                <a:gd name="connsiteX77" fmla="*/ 8585665 w 10094107"/>
                <a:gd name="connsiteY77" fmla="*/ 3726528 h 7454339"/>
                <a:gd name="connsiteX78" fmla="*/ 8781543 w 10094107"/>
                <a:gd name="connsiteY78" fmla="*/ 3930744 h 7454339"/>
                <a:gd name="connsiteX79" fmla="*/ 9372395 w 10094107"/>
                <a:gd name="connsiteY79" fmla="*/ 4653699 h 7454339"/>
                <a:gd name="connsiteX80" fmla="*/ 9936567 w 10094107"/>
                <a:gd name="connsiteY80" fmla="*/ 6938563 h 7454339"/>
                <a:gd name="connsiteX81" fmla="*/ 8645075 w 10094107"/>
                <a:gd name="connsiteY81" fmla="*/ 7454339 h 7454339"/>
                <a:gd name="connsiteX82" fmla="*/ 7616363 w 10094107"/>
                <a:gd name="connsiteY82" fmla="*/ 7328510 h 7454339"/>
                <a:gd name="connsiteX83" fmla="*/ 5283341 w 10094107"/>
                <a:gd name="connsiteY83" fmla="*/ 6462678 h 7454339"/>
                <a:gd name="connsiteX84" fmla="*/ 5046451 w 10094107"/>
                <a:gd name="connsiteY84" fmla="*/ 6337511 h 7454339"/>
                <a:gd name="connsiteX85" fmla="*/ 4809562 w 10094107"/>
                <a:gd name="connsiteY85" fmla="*/ 6462678 h 7454339"/>
                <a:gd name="connsiteX86" fmla="*/ 2476540 w 10094107"/>
                <a:gd name="connsiteY86" fmla="*/ 7328510 h 7454339"/>
                <a:gd name="connsiteX87" fmla="*/ 1447828 w 10094107"/>
                <a:gd name="connsiteY87" fmla="*/ 7454339 h 7454339"/>
                <a:gd name="connsiteX88" fmla="*/ 157580 w 10094107"/>
                <a:gd name="connsiteY88" fmla="*/ 6938563 h 7454339"/>
                <a:gd name="connsiteX89" fmla="*/ 720507 w 10094107"/>
                <a:gd name="connsiteY89" fmla="*/ 4653699 h 7454339"/>
                <a:gd name="connsiteX90" fmla="*/ 1311884 w 10094107"/>
                <a:gd name="connsiteY90" fmla="*/ 3930744 h 7454339"/>
                <a:gd name="connsiteX91" fmla="*/ 1507774 w 10094107"/>
                <a:gd name="connsiteY91" fmla="*/ 3726528 h 7454339"/>
                <a:gd name="connsiteX92" fmla="*/ 1311884 w 10094107"/>
                <a:gd name="connsiteY92" fmla="*/ 3522324 h 7454339"/>
                <a:gd name="connsiteX93" fmla="*/ 720507 w 10094107"/>
                <a:gd name="connsiteY93" fmla="*/ 2799894 h 7454339"/>
                <a:gd name="connsiteX94" fmla="*/ 157580 w 10094107"/>
                <a:gd name="connsiteY94" fmla="*/ 516276 h 7454339"/>
                <a:gd name="connsiteX95" fmla="*/ 1490233 w 10094107"/>
                <a:gd name="connsiteY95" fmla="*/ 264 h 745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0094107" h="7454339">
                  <a:moveTo>
                    <a:pt x="8538063" y="3776153"/>
                  </a:moveTo>
                  <a:lnTo>
                    <a:pt x="8434693" y="3883918"/>
                  </a:lnTo>
                  <a:cubicBezTo>
                    <a:pt x="7830047" y="4484986"/>
                    <a:pt x="7095935" y="5075103"/>
                    <a:pt x="6282523" y="5609256"/>
                  </a:cubicBezTo>
                  <a:cubicBezTo>
                    <a:pt x="5956847" y="5823228"/>
                    <a:pt x="5628137" y="6021861"/>
                    <a:pt x="5300261" y="6203403"/>
                  </a:cubicBezTo>
                  <a:lnTo>
                    <a:pt x="5120083" y="6298606"/>
                  </a:lnTo>
                  <a:lnTo>
                    <a:pt x="5312599" y="6400354"/>
                  </a:lnTo>
                  <a:cubicBezTo>
                    <a:pt x="6122799" y="6807964"/>
                    <a:pt x="6915973" y="7103948"/>
                    <a:pt x="7631307" y="7261234"/>
                  </a:cubicBezTo>
                  <a:cubicBezTo>
                    <a:pt x="8185515" y="7383326"/>
                    <a:pt x="8661263" y="7415718"/>
                    <a:pt x="9047343" y="7355918"/>
                  </a:cubicBezTo>
                  <a:cubicBezTo>
                    <a:pt x="9440893" y="7294872"/>
                    <a:pt x="9721111" y="7142880"/>
                    <a:pt x="9879279" y="6901188"/>
                  </a:cubicBezTo>
                  <a:cubicBezTo>
                    <a:pt x="10038691" y="6658250"/>
                    <a:pt x="10067335" y="6340562"/>
                    <a:pt x="9966459" y="5955598"/>
                  </a:cubicBezTo>
                  <a:cubicBezTo>
                    <a:pt x="9868071" y="5576864"/>
                    <a:pt x="9648877" y="5153280"/>
                    <a:pt x="9316351" y="4692320"/>
                  </a:cubicBezTo>
                  <a:cubicBezTo>
                    <a:pt x="9144795" y="4454988"/>
                    <a:pt x="8948021" y="4215009"/>
                    <a:pt x="8729119" y="3975263"/>
                  </a:cubicBezTo>
                  <a:close/>
                  <a:moveTo>
                    <a:pt x="1555131" y="3775895"/>
                  </a:moveTo>
                  <a:lnTo>
                    <a:pt x="1363802" y="3975263"/>
                  </a:lnTo>
                  <a:cubicBezTo>
                    <a:pt x="1144881" y="4215009"/>
                    <a:pt x="948106" y="4454988"/>
                    <a:pt x="776550" y="4692320"/>
                  </a:cubicBezTo>
                  <a:cubicBezTo>
                    <a:pt x="444025" y="5153280"/>
                    <a:pt x="226078" y="5576864"/>
                    <a:pt x="127690" y="5955598"/>
                  </a:cubicBezTo>
                  <a:cubicBezTo>
                    <a:pt x="26811" y="6340562"/>
                    <a:pt x="55456" y="6658250"/>
                    <a:pt x="214869" y="6901188"/>
                  </a:cubicBezTo>
                  <a:cubicBezTo>
                    <a:pt x="371791" y="7142880"/>
                    <a:pt x="652009" y="7294872"/>
                    <a:pt x="1045560" y="7355918"/>
                  </a:cubicBezTo>
                  <a:cubicBezTo>
                    <a:pt x="1431638" y="7415718"/>
                    <a:pt x="1907386" y="7383326"/>
                    <a:pt x="2462841" y="7261234"/>
                  </a:cubicBezTo>
                  <a:cubicBezTo>
                    <a:pt x="3177397" y="7103948"/>
                    <a:pt x="3970277" y="6807964"/>
                    <a:pt x="4780672" y="6400354"/>
                  </a:cubicBezTo>
                  <a:lnTo>
                    <a:pt x="4973039" y="6298722"/>
                  </a:lnTo>
                  <a:lnTo>
                    <a:pt x="4792640" y="6203403"/>
                  </a:lnTo>
                  <a:cubicBezTo>
                    <a:pt x="4464765" y="6021861"/>
                    <a:pt x="4136054" y="5823228"/>
                    <a:pt x="3810378" y="5609256"/>
                  </a:cubicBezTo>
                  <a:cubicBezTo>
                    <a:pt x="2996968" y="5075103"/>
                    <a:pt x="2263341" y="4484986"/>
                    <a:pt x="1658756" y="3883918"/>
                  </a:cubicBezTo>
                  <a:close/>
                  <a:moveTo>
                    <a:pt x="5046683" y="1193780"/>
                  </a:moveTo>
                  <a:lnTo>
                    <a:pt x="4824923" y="1310984"/>
                  </a:lnTo>
                  <a:cubicBezTo>
                    <a:pt x="4499092" y="1491455"/>
                    <a:pt x="4172482" y="1688920"/>
                    <a:pt x="3848986" y="1901646"/>
                  </a:cubicBezTo>
                  <a:cubicBezTo>
                    <a:pt x="3038689" y="2432684"/>
                    <a:pt x="2309149" y="3019201"/>
                    <a:pt x="1708407" y="3616180"/>
                  </a:cubicBezTo>
                  <a:lnTo>
                    <a:pt x="1602688" y="3726340"/>
                  </a:lnTo>
                  <a:lnTo>
                    <a:pt x="1708407" y="3836562"/>
                  </a:lnTo>
                  <a:cubicBezTo>
                    <a:pt x="2309149" y="4433906"/>
                    <a:pt x="3038689" y="5020909"/>
                    <a:pt x="3848986" y="5551947"/>
                  </a:cubicBezTo>
                  <a:cubicBezTo>
                    <a:pt x="4172482" y="5764674"/>
                    <a:pt x="4499092" y="5962139"/>
                    <a:pt x="4824923" y="6142610"/>
                  </a:cubicBezTo>
                  <a:lnTo>
                    <a:pt x="5046683" y="6259813"/>
                  </a:lnTo>
                  <a:lnTo>
                    <a:pt x="5268523" y="6142610"/>
                  </a:lnTo>
                  <a:cubicBezTo>
                    <a:pt x="5594511" y="5962139"/>
                    <a:pt x="5921353" y="5764674"/>
                    <a:pt x="6245161" y="5551947"/>
                  </a:cubicBezTo>
                  <a:cubicBezTo>
                    <a:pt x="7054679" y="5020909"/>
                    <a:pt x="7783929" y="4433906"/>
                    <a:pt x="8384561" y="3836562"/>
                  </a:cubicBezTo>
                  <a:lnTo>
                    <a:pt x="8490265" y="3726340"/>
                  </a:lnTo>
                  <a:lnTo>
                    <a:pt x="8384561" y="3616180"/>
                  </a:lnTo>
                  <a:cubicBezTo>
                    <a:pt x="7783929" y="3019201"/>
                    <a:pt x="7054679" y="2432684"/>
                    <a:pt x="6245161" y="1901646"/>
                  </a:cubicBezTo>
                  <a:cubicBezTo>
                    <a:pt x="5921353" y="1688920"/>
                    <a:pt x="5594511" y="1491455"/>
                    <a:pt x="5268523" y="1310984"/>
                  </a:cubicBezTo>
                  <a:close/>
                  <a:moveTo>
                    <a:pt x="8641339" y="69021"/>
                  </a:moveTo>
                  <a:cubicBezTo>
                    <a:pt x="8342439" y="69021"/>
                    <a:pt x="8003687" y="110134"/>
                    <a:pt x="7631307" y="192359"/>
                  </a:cubicBezTo>
                  <a:cubicBezTo>
                    <a:pt x="6915973" y="349646"/>
                    <a:pt x="6122799" y="645629"/>
                    <a:pt x="5312599" y="1053239"/>
                  </a:cubicBezTo>
                  <a:lnTo>
                    <a:pt x="5119357" y="1155371"/>
                  </a:lnTo>
                  <a:lnTo>
                    <a:pt x="5300261" y="1250892"/>
                  </a:lnTo>
                  <a:cubicBezTo>
                    <a:pt x="5628137" y="1432278"/>
                    <a:pt x="5956847" y="1630677"/>
                    <a:pt x="6282523" y="1844338"/>
                  </a:cubicBezTo>
                  <a:cubicBezTo>
                    <a:pt x="7095935" y="2378491"/>
                    <a:pt x="7830047" y="2968122"/>
                    <a:pt x="8434693" y="3569128"/>
                  </a:cubicBezTo>
                  <a:lnTo>
                    <a:pt x="8537871" y="3676699"/>
                  </a:lnTo>
                  <a:lnTo>
                    <a:pt x="8729119" y="3477279"/>
                  </a:lnTo>
                  <a:cubicBezTo>
                    <a:pt x="8948021" y="3237417"/>
                    <a:pt x="9144795" y="2997360"/>
                    <a:pt x="9316351" y="2760028"/>
                  </a:cubicBezTo>
                  <a:cubicBezTo>
                    <a:pt x="9648877" y="2300314"/>
                    <a:pt x="9868071" y="1876730"/>
                    <a:pt x="9966459" y="1499241"/>
                  </a:cubicBezTo>
                  <a:cubicBezTo>
                    <a:pt x="10067335" y="1114278"/>
                    <a:pt x="10038691" y="796590"/>
                    <a:pt x="9879279" y="553651"/>
                  </a:cubicBezTo>
                  <a:cubicBezTo>
                    <a:pt x="9721111" y="311959"/>
                    <a:pt x="9440893" y="158721"/>
                    <a:pt x="9047343" y="97675"/>
                  </a:cubicBezTo>
                  <a:cubicBezTo>
                    <a:pt x="8921555" y="78988"/>
                    <a:pt x="8785807" y="69021"/>
                    <a:pt x="8641339" y="69021"/>
                  </a:cubicBezTo>
                  <a:close/>
                  <a:moveTo>
                    <a:pt x="1451565" y="69021"/>
                  </a:moveTo>
                  <a:cubicBezTo>
                    <a:pt x="1307097" y="69021"/>
                    <a:pt x="1171347" y="78988"/>
                    <a:pt x="1045560" y="97675"/>
                  </a:cubicBezTo>
                  <a:cubicBezTo>
                    <a:pt x="652009" y="158721"/>
                    <a:pt x="371791" y="311959"/>
                    <a:pt x="213623" y="553651"/>
                  </a:cubicBezTo>
                  <a:cubicBezTo>
                    <a:pt x="55456" y="796590"/>
                    <a:pt x="26811" y="1114278"/>
                    <a:pt x="127690" y="1499241"/>
                  </a:cubicBezTo>
                  <a:cubicBezTo>
                    <a:pt x="226078" y="1876730"/>
                    <a:pt x="444025" y="2300314"/>
                    <a:pt x="776550" y="2760028"/>
                  </a:cubicBezTo>
                  <a:cubicBezTo>
                    <a:pt x="948106" y="2997360"/>
                    <a:pt x="1144881" y="3237417"/>
                    <a:pt x="1363802" y="3477279"/>
                  </a:cubicBezTo>
                  <a:lnTo>
                    <a:pt x="1555323" y="3676957"/>
                  </a:lnTo>
                  <a:lnTo>
                    <a:pt x="1658756" y="3569128"/>
                  </a:lnTo>
                  <a:cubicBezTo>
                    <a:pt x="2263341" y="2968122"/>
                    <a:pt x="2996968" y="2378491"/>
                    <a:pt x="3810378" y="1844338"/>
                  </a:cubicBezTo>
                  <a:cubicBezTo>
                    <a:pt x="4136054" y="1630677"/>
                    <a:pt x="4464765" y="1432278"/>
                    <a:pt x="4792640" y="1250892"/>
                  </a:cubicBezTo>
                  <a:lnTo>
                    <a:pt x="4973763" y="1155255"/>
                  </a:lnTo>
                  <a:lnTo>
                    <a:pt x="4780672" y="1053239"/>
                  </a:lnTo>
                  <a:cubicBezTo>
                    <a:pt x="3970277" y="645629"/>
                    <a:pt x="3177397" y="349646"/>
                    <a:pt x="2462841" y="192359"/>
                  </a:cubicBezTo>
                  <a:cubicBezTo>
                    <a:pt x="2089217" y="110134"/>
                    <a:pt x="1750464" y="69021"/>
                    <a:pt x="1451565" y="69021"/>
                  </a:cubicBezTo>
                  <a:close/>
                  <a:moveTo>
                    <a:pt x="1490233" y="264"/>
                  </a:moveTo>
                  <a:cubicBezTo>
                    <a:pt x="1782733" y="3907"/>
                    <a:pt x="2113035" y="45272"/>
                    <a:pt x="2476540" y="125084"/>
                  </a:cubicBezTo>
                  <a:cubicBezTo>
                    <a:pt x="3196545" y="283928"/>
                    <a:pt x="3994388" y="581955"/>
                    <a:pt x="4809562" y="991792"/>
                  </a:cubicBezTo>
                  <a:lnTo>
                    <a:pt x="5046451" y="1116874"/>
                  </a:lnTo>
                  <a:lnTo>
                    <a:pt x="5283341" y="991792"/>
                  </a:lnTo>
                  <a:cubicBezTo>
                    <a:pt x="6098515" y="581955"/>
                    <a:pt x="6896359" y="283928"/>
                    <a:pt x="7616363" y="125084"/>
                  </a:cubicBezTo>
                  <a:cubicBezTo>
                    <a:pt x="8779579" y="-130313"/>
                    <a:pt x="9602797" y="7975"/>
                    <a:pt x="9936567" y="516276"/>
                  </a:cubicBezTo>
                  <a:cubicBezTo>
                    <a:pt x="10270339" y="1024578"/>
                    <a:pt x="10069827" y="1835617"/>
                    <a:pt x="9372395" y="2799894"/>
                  </a:cubicBezTo>
                  <a:cubicBezTo>
                    <a:pt x="9199905" y="3039095"/>
                    <a:pt x="9001885" y="3280865"/>
                    <a:pt x="8781543" y="3522324"/>
                  </a:cubicBezTo>
                  <a:lnTo>
                    <a:pt x="8585665" y="3726528"/>
                  </a:lnTo>
                  <a:lnTo>
                    <a:pt x="8781543" y="3930744"/>
                  </a:lnTo>
                  <a:cubicBezTo>
                    <a:pt x="9001885" y="4172261"/>
                    <a:pt x="9199905" y="4414187"/>
                    <a:pt x="9372395" y="4653699"/>
                  </a:cubicBezTo>
                  <a:cubicBezTo>
                    <a:pt x="10069827" y="5617976"/>
                    <a:pt x="10270339" y="6430262"/>
                    <a:pt x="9936567" y="6938563"/>
                  </a:cubicBezTo>
                  <a:cubicBezTo>
                    <a:pt x="9712393" y="7279922"/>
                    <a:pt x="9266535" y="7454339"/>
                    <a:pt x="8645075" y="7454339"/>
                  </a:cubicBezTo>
                  <a:cubicBezTo>
                    <a:pt x="8342439" y="7454339"/>
                    <a:pt x="7997459" y="7411980"/>
                    <a:pt x="7616363" y="7328510"/>
                  </a:cubicBezTo>
                  <a:cubicBezTo>
                    <a:pt x="6896359" y="7170444"/>
                    <a:pt x="6098515" y="6872709"/>
                    <a:pt x="5283341" y="6462678"/>
                  </a:cubicBezTo>
                  <a:lnTo>
                    <a:pt x="5046451" y="6337511"/>
                  </a:lnTo>
                  <a:lnTo>
                    <a:pt x="4809562" y="6462678"/>
                  </a:lnTo>
                  <a:cubicBezTo>
                    <a:pt x="3994388" y="6872709"/>
                    <a:pt x="3196545" y="7170444"/>
                    <a:pt x="2476540" y="7328510"/>
                  </a:cubicBezTo>
                  <a:cubicBezTo>
                    <a:pt x="2095443" y="7411980"/>
                    <a:pt x="1750464" y="7454339"/>
                    <a:pt x="1447828" y="7454339"/>
                  </a:cubicBezTo>
                  <a:cubicBezTo>
                    <a:pt x="826367" y="7454339"/>
                    <a:pt x="380509" y="7279922"/>
                    <a:pt x="157580" y="6938563"/>
                  </a:cubicBezTo>
                  <a:cubicBezTo>
                    <a:pt x="-176191" y="6430262"/>
                    <a:pt x="24321" y="5617976"/>
                    <a:pt x="720507" y="4653699"/>
                  </a:cubicBezTo>
                  <a:cubicBezTo>
                    <a:pt x="893308" y="4414187"/>
                    <a:pt x="1091485" y="4172261"/>
                    <a:pt x="1311884" y="3930744"/>
                  </a:cubicBezTo>
                  <a:lnTo>
                    <a:pt x="1507774" y="3726528"/>
                  </a:lnTo>
                  <a:lnTo>
                    <a:pt x="1311884" y="3522324"/>
                  </a:lnTo>
                  <a:cubicBezTo>
                    <a:pt x="1091485" y="3280865"/>
                    <a:pt x="893308" y="3039095"/>
                    <a:pt x="720507" y="2799894"/>
                  </a:cubicBezTo>
                  <a:cubicBezTo>
                    <a:pt x="24321" y="1835617"/>
                    <a:pt x="-176191" y="1024578"/>
                    <a:pt x="157580" y="516276"/>
                  </a:cubicBezTo>
                  <a:cubicBezTo>
                    <a:pt x="386191" y="166819"/>
                    <a:pt x="846732" y="-7749"/>
                    <a:pt x="1490233" y="264"/>
                  </a:cubicBezTo>
                  <a:close/>
                </a:path>
              </a:pathLst>
            </a:custGeom>
            <a:solidFill>
              <a:srgbClr val="D4D5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5" name="Freeform 5">
              <a:extLst>
                <a:ext uri="{FF2B5EF4-FFF2-40B4-BE49-F238E27FC236}">
                  <a16:creationId xmlns:a16="http://schemas.microsoft.com/office/drawing/2014/main" id="{A09442B2-AADB-424E-BF48-59D39951FF07}"/>
                </a:ext>
              </a:extLst>
            </p:cNvPr>
            <p:cNvSpPr>
              <a:spLocks noChangeArrowheads="1"/>
            </p:cNvSpPr>
            <p:nvPr/>
          </p:nvSpPr>
          <p:spPr bwMode="auto">
            <a:xfrm>
              <a:off x="19048467" y="8481246"/>
              <a:ext cx="2190475" cy="3533405"/>
            </a:xfrm>
            <a:custGeom>
              <a:avLst/>
              <a:gdLst>
                <a:gd name="T0" fmla="*/ 1568 w 1620"/>
                <a:gd name="T1" fmla="*/ 2608 h 2609"/>
                <a:gd name="T2" fmla="*/ 52 w 1620"/>
                <a:gd name="T3" fmla="*/ 2608 h 2609"/>
                <a:gd name="T4" fmla="*/ 52 w 1620"/>
                <a:gd name="T5" fmla="*/ 2608 h 2609"/>
                <a:gd name="T6" fmla="*/ 0 w 1620"/>
                <a:gd name="T7" fmla="*/ 2557 h 2609"/>
                <a:gd name="T8" fmla="*/ 0 w 1620"/>
                <a:gd name="T9" fmla="*/ 51 h 2609"/>
                <a:gd name="T10" fmla="*/ 0 w 1620"/>
                <a:gd name="T11" fmla="*/ 51 h 2609"/>
                <a:gd name="T12" fmla="*/ 52 w 1620"/>
                <a:gd name="T13" fmla="*/ 0 h 2609"/>
                <a:gd name="T14" fmla="*/ 1568 w 1620"/>
                <a:gd name="T15" fmla="*/ 0 h 2609"/>
                <a:gd name="T16" fmla="*/ 1568 w 1620"/>
                <a:gd name="T17" fmla="*/ 0 h 2609"/>
                <a:gd name="T18" fmla="*/ 1619 w 1620"/>
                <a:gd name="T19" fmla="*/ 51 h 2609"/>
                <a:gd name="T20" fmla="*/ 1619 w 1620"/>
                <a:gd name="T21" fmla="*/ 2557 h 2609"/>
                <a:gd name="T22" fmla="*/ 1619 w 1620"/>
                <a:gd name="T23" fmla="*/ 2557 h 2609"/>
                <a:gd name="T24" fmla="*/ 1568 w 1620"/>
                <a:gd name="T25" fmla="*/ 2608 h 2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0" h="2609">
                  <a:moveTo>
                    <a:pt x="1568" y="2608"/>
                  </a:moveTo>
                  <a:lnTo>
                    <a:pt x="52" y="2608"/>
                  </a:lnTo>
                  <a:lnTo>
                    <a:pt x="52" y="2608"/>
                  </a:lnTo>
                  <a:cubicBezTo>
                    <a:pt x="23" y="2608"/>
                    <a:pt x="0" y="2585"/>
                    <a:pt x="0" y="2557"/>
                  </a:cubicBezTo>
                  <a:lnTo>
                    <a:pt x="0" y="51"/>
                  </a:lnTo>
                  <a:lnTo>
                    <a:pt x="0" y="51"/>
                  </a:lnTo>
                  <a:cubicBezTo>
                    <a:pt x="0" y="23"/>
                    <a:pt x="23" y="0"/>
                    <a:pt x="52" y="0"/>
                  </a:cubicBezTo>
                  <a:lnTo>
                    <a:pt x="1568" y="0"/>
                  </a:lnTo>
                  <a:lnTo>
                    <a:pt x="1568" y="0"/>
                  </a:lnTo>
                  <a:cubicBezTo>
                    <a:pt x="1596" y="0"/>
                    <a:pt x="1619" y="23"/>
                    <a:pt x="1619" y="51"/>
                  </a:cubicBezTo>
                  <a:lnTo>
                    <a:pt x="1619" y="2557"/>
                  </a:lnTo>
                  <a:lnTo>
                    <a:pt x="1619" y="2557"/>
                  </a:lnTo>
                  <a:cubicBezTo>
                    <a:pt x="1619" y="2585"/>
                    <a:pt x="1596" y="2608"/>
                    <a:pt x="1568" y="260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 name="Freeform 7">
              <a:extLst>
                <a:ext uri="{FF2B5EF4-FFF2-40B4-BE49-F238E27FC236}">
                  <a16:creationId xmlns:a16="http://schemas.microsoft.com/office/drawing/2014/main" id="{08A1915C-35D7-CD4F-B1A8-E234E89BA467}"/>
                </a:ext>
              </a:extLst>
            </p:cNvPr>
            <p:cNvSpPr>
              <a:spLocks noChangeArrowheads="1"/>
            </p:cNvSpPr>
            <p:nvPr/>
          </p:nvSpPr>
          <p:spPr bwMode="auto">
            <a:xfrm>
              <a:off x="19340931" y="8928897"/>
              <a:ext cx="1629423" cy="2638117"/>
            </a:xfrm>
            <a:custGeom>
              <a:avLst/>
              <a:gdLst>
                <a:gd name="T0" fmla="*/ 1205 w 1206"/>
                <a:gd name="T1" fmla="*/ 1946 h 1947"/>
                <a:gd name="T2" fmla="*/ 0 w 1206"/>
                <a:gd name="T3" fmla="*/ 1946 h 1947"/>
                <a:gd name="T4" fmla="*/ 0 w 1206"/>
                <a:gd name="T5" fmla="*/ 0 h 1947"/>
                <a:gd name="T6" fmla="*/ 1205 w 1206"/>
                <a:gd name="T7" fmla="*/ 0 h 1947"/>
                <a:gd name="T8" fmla="*/ 1205 w 1206"/>
                <a:gd name="T9" fmla="*/ 1946 h 1947"/>
              </a:gdLst>
              <a:ahLst/>
              <a:cxnLst>
                <a:cxn ang="0">
                  <a:pos x="T0" y="T1"/>
                </a:cxn>
                <a:cxn ang="0">
                  <a:pos x="T2" y="T3"/>
                </a:cxn>
                <a:cxn ang="0">
                  <a:pos x="T4" y="T5"/>
                </a:cxn>
                <a:cxn ang="0">
                  <a:pos x="T6" y="T7"/>
                </a:cxn>
                <a:cxn ang="0">
                  <a:pos x="T8" y="T9"/>
                </a:cxn>
              </a:cxnLst>
              <a:rect l="0" t="0" r="r" b="b"/>
              <a:pathLst>
                <a:path w="1206" h="1947">
                  <a:moveTo>
                    <a:pt x="1205" y="1946"/>
                  </a:moveTo>
                  <a:lnTo>
                    <a:pt x="0" y="1946"/>
                  </a:lnTo>
                  <a:lnTo>
                    <a:pt x="0" y="0"/>
                  </a:lnTo>
                  <a:lnTo>
                    <a:pt x="1205" y="0"/>
                  </a:lnTo>
                  <a:lnTo>
                    <a:pt x="1205" y="1946"/>
                  </a:lnTo>
                </a:path>
              </a:pathLst>
            </a:custGeom>
            <a:solidFill>
              <a:srgbClr val="D4D5D8">
                <a:alpha val="50000"/>
              </a:srgbClr>
            </a:solidFill>
            <a:ln>
              <a:noFill/>
            </a:ln>
            <a:effectLst/>
          </p:spPr>
          <p:txBody>
            <a:bodyPr wrap="none" anchor="ctr"/>
            <a:lstStyle/>
            <a:p>
              <a:endParaRPr lang="en-US" dirty="0">
                <a:latin typeface="Poppins" pitchFamily="2" charset="77"/>
              </a:endParaRPr>
            </a:p>
          </p:txBody>
        </p:sp>
        <p:sp>
          <p:nvSpPr>
            <p:cNvPr id="17" name="Freeform 16">
              <a:extLst>
                <a:ext uri="{FF2B5EF4-FFF2-40B4-BE49-F238E27FC236}">
                  <a16:creationId xmlns:a16="http://schemas.microsoft.com/office/drawing/2014/main" id="{FF8E9577-E799-8249-BD16-F4EA332830AB}"/>
                </a:ext>
              </a:extLst>
            </p:cNvPr>
            <p:cNvSpPr>
              <a:spLocks noChangeArrowheads="1"/>
            </p:cNvSpPr>
            <p:nvPr/>
          </p:nvSpPr>
          <p:spPr bwMode="auto">
            <a:xfrm>
              <a:off x="19722919" y="9257166"/>
              <a:ext cx="846183" cy="931097"/>
            </a:xfrm>
            <a:custGeom>
              <a:avLst/>
              <a:gdLst>
                <a:gd name="connsiteX0" fmla="*/ 388134 w 778764"/>
                <a:gd name="connsiteY0" fmla="*/ 0 h 856912"/>
                <a:gd name="connsiteX1" fmla="*/ 778764 w 778764"/>
                <a:gd name="connsiteY1" fmla="*/ 388666 h 856912"/>
                <a:gd name="connsiteX2" fmla="*/ 778764 w 778764"/>
                <a:gd name="connsiteY2" fmla="*/ 856912 h 856912"/>
                <a:gd name="connsiteX3" fmla="*/ 641482 w 778764"/>
                <a:gd name="connsiteY3" fmla="*/ 856912 h 856912"/>
                <a:gd name="connsiteX4" fmla="*/ 641482 w 778764"/>
                <a:gd name="connsiteY4" fmla="*/ 388666 h 856912"/>
                <a:gd name="connsiteX5" fmla="*/ 388134 w 778764"/>
                <a:gd name="connsiteY5" fmla="*/ 137030 h 856912"/>
                <a:gd name="connsiteX6" fmla="*/ 137282 w 778764"/>
                <a:gd name="connsiteY6" fmla="*/ 388666 h 856912"/>
                <a:gd name="connsiteX7" fmla="*/ 137282 w 778764"/>
                <a:gd name="connsiteY7" fmla="*/ 856912 h 856912"/>
                <a:gd name="connsiteX8" fmla="*/ 0 w 778764"/>
                <a:gd name="connsiteY8" fmla="*/ 856912 h 856912"/>
                <a:gd name="connsiteX9" fmla="*/ 0 w 778764"/>
                <a:gd name="connsiteY9" fmla="*/ 388666 h 856912"/>
                <a:gd name="connsiteX10" fmla="*/ 388134 w 778764"/>
                <a:gd name="connsiteY10" fmla="*/ 0 h 85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8764" h="856912">
                  <a:moveTo>
                    <a:pt x="388134" y="0"/>
                  </a:moveTo>
                  <a:cubicBezTo>
                    <a:pt x="604042" y="0"/>
                    <a:pt x="778764" y="174401"/>
                    <a:pt x="778764" y="388666"/>
                  </a:cubicBezTo>
                  <a:lnTo>
                    <a:pt x="778764" y="856912"/>
                  </a:lnTo>
                  <a:lnTo>
                    <a:pt x="641482" y="856912"/>
                  </a:lnTo>
                  <a:lnTo>
                    <a:pt x="641482" y="388666"/>
                  </a:lnTo>
                  <a:cubicBezTo>
                    <a:pt x="641482" y="250390"/>
                    <a:pt x="527912" y="137030"/>
                    <a:pt x="388134" y="137030"/>
                  </a:cubicBezTo>
                  <a:cubicBezTo>
                    <a:pt x="249604" y="137030"/>
                    <a:pt x="137282" y="250390"/>
                    <a:pt x="137282" y="388666"/>
                  </a:cubicBezTo>
                  <a:lnTo>
                    <a:pt x="137282" y="856912"/>
                  </a:lnTo>
                  <a:lnTo>
                    <a:pt x="0" y="856912"/>
                  </a:lnTo>
                  <a:lnTo>
                    <a:pt x="0" y="388666"/>
                  </a:lnTo>
                  <a:cubicBezTo>
                    <a:pt x="0" y="174401"/>
                    <a:pt x="174722" y="0"/>
                    <a:pt x="388134" y="0"/>
                  </a:cubicBezTo>
                  <a:close/>
                </a:path>
              </a:pathLst>
            </a:custGeom>
            <a:solidFill>
              <a:srgbClr val="D4D5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8" name="Freeform 12">
              <a:extLst>
                <a:ext uri="{FF2B5EF4-FFF2-40B4-BE49-F238E27FC236}">
                  <a16:creationId xmlns:a16="http://schemas.microsoft.com/office/drawing/2014/main" id="{17979B08-ADC4-F645-B102-E90C52DC60A3}"/>
                </a:ext>
              </a:extLst>
            </p:cNvPr>
            <p:cNvSpPr>
              <a:spLocks noChangeArrowheads="1"/>
            </p:cNvSpPr>
            <p:nvPr/>
          </p:nvSpPr>
          <p:spPr bwMode="auto">
            <a:xfrm>
              <a:off x="19543862" y="10188263"/>
              <a:ext cx="1205655" cy="1104191"/>
            </a:xfrm>
            <a:custGeom>
              <a:avLst/>
              <a:gdLst>
                <a:gd name="T0" fmla="*/ 889 w 890"/>
                <a:gd name="T1" fmla="*/ 814 h 815"/>
                <a:gd name="T2" fmla="*/ 0 w 890"/>
                <a:gd name="T3" fmla="*/ 814 h 815"/>
                <a:gd name="T4" fmla="*/ 0 w 890"/>
                <a:gd name="T5" fmla="*/ 0 h 815"/>
                <a:gd name="T6" fmla="*/ 889 w 890"/>
                <a:gd name="T7" fmla="*/ 0 h 815"/>
                <a:gd name="T8" fmla="*/ 889 w 890"/>
                <a:gd name="T9" fmla="*/ 814 h 815"/>
              </a:gdLst>
              <a:ahLst/>
              <a:cxnLst>
                <a:cxn ang="0">
                  <a:pos x="T0" y="T1"/>
                </a:cxn>
                <a:cxn ang="0">
                  <a:pos x="T2" y="T3"/>
                </a:cxn>
                <a:cxn ang="0">
                  <a:pos x="T4" y="T5"/>
                </a:cxn>
                <a:cxn ang="0">
                  <a:pos x="T6" y="T7"/>
                </a:cxn>
                <a:cxn ang="0">
                  <a:pos x="T8" y="T9"/>
                </a:cxn>
              </a:cxnLst>
              <a:rect l="0" t="0" r="r" b="b"/>
              <a:pathLst>
                <a:path w="890" h="815">
                  <a:moveTo>
                    <a:pt x="889" y="814"/>
                  </a:moveTo>
                  <a:lnTo>
                    <a:pt x="0" y="814"/>
                  </a:lnTo>
                  <a:lnTo>
                    <a:pt x="0" y="0"/>
                  </a:lnTo>
                  <a:lnTo>
                    <a:pt x="889" y="0"/>
                  </a:lnTo>
                  <a:lnTo>
                    <a:pt x="889" y="814"/>
                  </a:lnTo>
                </a:path>
              </a:pathLst>
            </a:cu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14">
              <a:extLst>
                <a:ext uri="{FF2B5EF4-FFF2-40B4-BE49-F238E27FC236}">
                  <a16:creationId xmlns:a16="http://schemas.microsoft.com/office/drawing/2014/main" id="{11A21B54-4D1D-0C4E-96F9-71B05EF324FE}"/>
                </a:ext>
              </a:extLst>
            </p:cNvPr>
            <p:cNvSpPr>
              <a:spLocks noChangeArrowheads="1"/>
            </p:cNvSpPr>
            <p:nvPr/>
          </p:nvSpPr>
          <p:spPr bwMode="auto">
            <a:xfrm>
              <a:off x="19997476" y="10492663"/>
              <a:ext cx="298429" cy="567015"/>
            </a:xfrm>
            <a:custGeom>
              <a:avLst/>
              <a:gdLst>
                <a:gd name="T0" fmla="*/ 219 w 220"/>
                <a:gd name="T1" fmla="*/ 111 h 417"/>
                <a:gd name="T2" fmla="*/ 219 w 220"/>
                <a:gd name="T3" fmla="*/ 111 h 417"/>
                <a:gd name="T4" fmla="*/ 106 w 220"/>
                <a:gd name="T5" fmla="*/ 2 h 417"/>
                <a:gd name="T6" fmla="*/ 106 w 220"/>
                <a:gd name="T7" fmla="*/ 2 h 417"/>
                <a:gd name="T8" fmla="*/ 3 w 220"/>
                <a:gd name="T9" fmla="*/ 104 h 417"/>
                <a:gd name="T10" fmla="*/ 3 w 220"/>
                <a:gd name="T11" fmla="*/ 104 h 417"/>
                <a:gd name="T12" fmla="*/ 57 w 220"/>
                <a:gd name="T13" fmla="*/ 205 h 417"/>
                <a:gd name="T14" fmla="*/ 57 w 220"/>
                <a:gd name="T15" fmla="*/ 205 h 417"/>
                <a:gd name="T16" fmla="*/ 69 w 220"/>
                <a:gd name="T17" fmla="*/ 236 h 417"/>
                <a:gd name="T18" fmla="*/ 69 w 220"/>
                <a:gd name="T19" fmla="*/ 236 h 417"/>
                <a:gd name="T20" fmla="*/ 54 w 220"/>
                <a:gd name="T21" fmla="*/ 324 h 417"/>
                <a:gd name="T22" fmla="*/ 54 w 220"/>
                <a:gd name="T23" fmla="*/ 324 h 417"/>
                <a:gd name="T24" fmla="*/ 110 w 220"/>
                <a:gd name="T25" fmla="*/ 416 h 417"/>
                <a:gd name="T26" fmla="*/ 110 w 220"/>
                <a:gd name="T27" fmla="*/ 416 h 417"/>
                <a:gd name="T28" fmla="*/ 167 w 220"/>
                <a:gd name="T29" fmla="*/ 324 h 417"/>
                <a:gd name="T30" fmla="*/ 167 w 220"/>
                <a:gd name="T31" fmla="*/ 324 h 417"/>
                <a:gd name="T32" fmla="*/ 152 w 220"/>
                <a:gd name="T33" fmla="*/ 236 h 417"/>
                <a:gd name="T34" fmla="*/ 152 w 220"/>
                <a:gd name="T35" fmla="*/ 236 h 417"/>
                <a:gd name="T36" fmla="*/ 164 w 220"/>
                <a:gd name="T37" fmla="*/ 205 h 417"/>
                <a:gd name="T38" fmla="*/ 164 w 220"/>
                <a:gd name="T39" fmla="*/ 205 h 417"/>
                <a:gd name="T40" fmla="*/ 219 w 220"/>
                <a:gd name="T41" fmla="*/ 111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0" h="417">
                  <a:moveTo>
                    <a:pt x="219" y="111"/>
                  </a:moveTo>
                  <a:lnTo>
                    <a:pt x="219" y="111"/>
                  </a:lnTo>
                  <a:cubicBezTo>
                    <a:pt x="219" y="49"/>
                    <a:pt x="167" y="0"/>
                    <a:pt x="106" y="2"/>
                  </a:cubicBezTo>
                  <a:lnTo>
                    <a:pt x="106" y="2"/>
                  </a:lnTo>
                  <a:cubicBezTo>
                    <a:pt x="51" y="5"/>
                    <a:pt x="6" y="49"/>
                    <a:pt x="3" y="104"/>
                  </a:cubicBezTo>
                  <a:lnTo>
                    <a:pt x="3" y="104"/>
                  </a:lnTo>
                  <a:cubicBezTo>
                    <a:pt x="0" y="147"/>
                    <a:pt x="23" y="185"/>
                    <a:pt x="57" y="205"/>
                  </a:cubicBezTo>
                  <a:lnTo>
                    <a:pt x="57" y="205"/>
                  </a:lnTo>
                  <a:cubicBezTo>
                    <a:pt x="69" y="211"/>
                    <a:pt x="74" y="224"/>
                    <a:pt x="69" y="236"/>
                  </a:cubicBezTo>
                  <a:lnTo>
                    <a:pt x="69" y="236"/>
                  </a:lnTo>
                  <a:cubicBezTo>
                    <a:pt x="61" y="264"/>
                    <a:pt x="54" y="296"/>
                    <a:pt x="54" y="324"/>
                  </a:cubicBezTo>
                  <a:lnTo>
                    <a:pt x="54" y="324"/>
                  </a:lnTo>
                  <a:cubicBezTo>
                    <a:pt x="54" y="394"/>
                    <a:pt x="92" y="416"/>
                    <a:pt x="110" y="416"/>
                  </a:cubicBezTo>
                  <a:lnTo>
                    <a:pt x="110" y="416"/>
                  </a:lnTo>
                  <a:cubicBezTo>
                    <a:pt x="130" y="416"/>
                    <a:pt x="167" y="394"/>
                    <a:pt x="167" y="324"/>
                  </a:cubicBezTo>
                  <a:lnTo>
                    <a:pt x="167" y="324"/>
                  </a:lnTo>
                  <a:cubicBezTo>
                    <a:pt x="167" y="296"/>
                    <a:pt x="161" y="264"/>
                    <a:pt x="152" y="236"/>
                  </a:cubicBezTo>
                  <a:lnTo>
                    <a:pt x="152" y="236"/>
                  </a:lnTo>
                  <a:cubicBezTo>
                    <a:pt x="148" y="224"/>
                    <a:pt x="153" y="211"/>
                    <a:pt x="164" y="205"/>
                  </a:cubicBezTo>
                  <a:lnTo>
                    <a:pt x="164" y="205"/>
                  </a:lnTo>
                  <a:cubicBezTo>
                    <a:pt x="197" y="186"/>
                    <a:pt x="219" y="151"/>
                    <a:pt x="219" y="111"/>
                  </a:cubicBezTo>
                </a:path>
              </a:pathLst>
            </a:custGeom>
            <a:solidFill>
              <a:srgbClr val="9495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19">
              <a:extLst>
                <a:ext uri="{FF2B5EF4-FFF2-40B4-BE49-F238E27FC236}">
                  <a16:creationId xmlns:a16="http://schemas.microsoft.com/office/drawing/2014/main" id="{CF38192D-4A81-654D-B41C-A5AC33D394EF}"/>
                </a:ext>
              </a:extLst>
            </p:cNvPr>
            <p:cNvSpPr>
              <a:spLocks noChangeArrowheads="1"/>
            </p:cNvSpPr>
            <p:nvPr/>
          </p:nvSpPr>
          <p:spPr bwMode="auto">
            <a:xfrm>
              <a:off x="19030564" y="8457374"/>
              <a:ext cx="2356310" cy="3567864"/>
            </a:xfrm>
            <a:custGeom>
              <a:avLst/>
              <a:gdLst>
                <a:gd name="connsiteX0" fmla="*/ 1022832 w 2168572"/>
                <a:gd name="connsiteY0" fmla="*/ 1892883 h 3283596"/>
                <a:gd name="connsiteX1" fmla="*/ 910748 w 2168572"/>
                <a:gd name="connsiteY1" fmla="*/ 2002843 h 3283596"/>
                <a:gd name="connsiteX2" fmla="*/ 971772 w 2168572"/>
                <a:gd name="connsiteY2" fmla="*/ 2112803 h 3283596"/>
                <a:gd name="connsiteX3" fmla="*/ 994188 w 2168572"/>
                <a:gd name="connsiteY3" fmla="*/ 2172781 h 3283596"/>
                <a:gd name="connsiteX4" fmla="*/ 975508 w 2168572"/>
                <a:gd name="connsiteY4" fmla="*/ 2277743 h 3283596"/>
                <a:gd name="connsiteX5" fmla="*/ 1027816 w 2168572"/>
                <a:gd name="connsiteY5" fmla="*/ 2375208 h 3283596"/>
                <a:gd name="connsiteX6" fmla="*/ 1081368 w 2168572"/>
                <a:gd name="connsiteY6" fmla="*/ 2277743 h 3283596"/>
                <a:gd name="connsiteX7" fmla="*/ 1063932 w 2168572"/>
                <a:gd name="connsiteY7" fmla="*/ 2172781 h 3283596"/>
                <a:gd name="connsiteX8" fmla="*/ 1086348 w 2168572"/>
                <a:gd name="connsiteY8" fmla="*/ 2112803 h 3283596"/>
                <a:gd name="connsiteX9" fmla="*/ 1146128 w 2168572"/>
                <a:gd name="connsiteY9" fmla="*/ 2011590 h 3283596"/>
                <a:gd name="connsiteX10" fmla="*/ 1110012 w 2168572"/>
                <a:gd name="connsiteY10" fmla="*/ 1925371 h 3283596"/>
                <a:gd name="connsiteX11" fmla="*/ 1027816 w 2168572"/>
                <a:gd name="connsiteY11" fmla="*/ 1892883 h 3283596"/>
                <a:gd name="connsiteX12" fmla="*/ 1022832 w 2168572"/>
                <a:gd name="connsiteY12" fmla="*/ 1892883 h 3283596"/>
                <a:gd name="connsiteX13" fmla="*/ 1021588 w 2168572"/>
                <a:gd name="connsiteY13" fmla="*/ 1859145 h 3283596"/>
                <a:gd name="connsiteX14" fmla="*/ 1133672 w 2168572"/>
                <a:gd name="connsiteY14" fmla="*/ 1900380 h 3283596"/>
                <a:gd name="connsiteX15" fmla="*/ 1179752 w 2168572"/>
                <a:gd name="connsiteY15" fmla="*/ 2011590 h 3283596"/>
                <a:gd name="connsiteX16" fmla="*/ 1102540 w 2168572"/>
                <a:gd name="connsiteY16" fmla="*/ 2144042 h 3283596"/>
                <a:gd name="connsiteX17" fmla="*/ 1096312 w 2168572"/>
                <a:gd name="connsiteY17" fmla="*/ 2162785 h 3283596"/>
                <a:gd name="connsiteX18" fmla="*/ 1116236 w 2168572"/>
                <a:gd name="connsiteY18" fmla="*/ 2277743 h 3283596"/>
                <a:gd name="connsiteX19" fmla="*/ 1027816 w 2168572"/>
                <a:gd name="connsiteY19" fmla="*/ 2410195 h 3283596"/>
                <a:gd name="connsiteX20" fmla="*/ 941884 w 2168572"/>
                <a:gd name="connsiteY20" fmla="*/ 2277743 h 3283596"/>
                <a:gd name="connsiteX21" fmla="*/ 961808 w 2168572"/>
                <a:gd name="connsiteY21" fmla="*/ 2162785 h 3283596"/>
                <a:gd name="connsiteX22" fmla="*/ 954336 w 2168572"/>
                <a:gd name="connsiteY22" fmla="*/ 2142792 h 3283596"/>
                <a:gd name="connsiteX23" fmla="*/ 877124 w 2168572"/>
                <a:gd name="connsiteY23" fmla="*/ 2000344 h 3283596"/>
                <a:gd name="connsiteX24" fmla="*/ 1021588 w 2168572"/>
                <a:gd name="connsiteY24" fmla="*/ 1859145 h 3283596"/>
                <a:gd name="connsiteX25" fmla="*/ 115084 w 2168572"/>
                <a:gd name="connsiteY25" fmla="*/ 1719325 h 3283596"/>
                <a:gd name="connsiteX26" fmla="*/ 132546 w 2168572"/>
                <a:gd name="connsiteY26" fmla="*/ 1735494 h 3283596"/>
                <a:gd name="connsiteX27" fmla="*/ 132546 w 2168572"/>
                <a:gd name="connsiteY27" fmla="*/ 3065115 h 3283596"/>
                <a:gd name="connsiteX28" fmla="*/ 163726 w 2168572"/>
                <a:gd name="connsiteY28" fmla="*/ 3096210 h 3283596"/>
                <a:gd name="connsiteX29" fmla="*/ 1893660 w 2168572"/>
                <a:gd name="connsiteY29" fmla="*/ 3096210 h 3283596"/>
                <a:gd name="connsiteX30" fmla="*/ 1924840 w 2168572"/>
                <a:gd name="connsiteY30" fmla="*/ 3065115 h 3283596"/>
                <a:gd name="connsiteX31" fmla="*/ 1924840 w 2168572"/>
                <a:gd name="connsiteY31" fmla="*/ 2980536 h 3283596"/>
                <a:gd name="connsiteX32" fmla="*/ 1942302 w 2168572"/>
                <a:gd name="connsiteY32" fmla="*/ 2964367 h 3283596"/>
                <a:gd name="connsiteX33" fmla="*/ 1959764 w 2168572"/>
                <a:gd name="connsiteY33" fmla="*/ 2980536 h 3283596"/>
                <a:gd name="connsiteX34" fmla="*/ 1959764 w 2168572"/>
                <a:gd name="connsiteY34" fmla="*/ 3065115 h 3283596"/>
                <a:gd name="connsiteX35" fmla="*/ 1893660 w 2168572"/>
                <a:gd name="connsiteY35" fmla="*/ 3129792 h 3283596"/>
                <a:gd name="connsiteX36" fmla="*/ 163726 w 2168572"/>
                <a:gd name="connsiteY36" fmla="*/ 3129792 h 3283596"/>
                <a:gd name="connsiteX37" fmla="*/ 98870 w 2168572"/>
                <a:gd name="connsiteY37" fmla="*/ 3065115 h 3283596"/>
                <a:gd name="connsiteX38" fmla="*/ 98870 w 2168572"/>
                <a:gd name="connsiteY38" fmla="*/ 1735494 h 3283596"/>
                <a:gd name="connsiteX39" fmla="*/ 115084 w 2168572"/>
                <a:gd name="connsiteY39" fmla="*/ 1719325 h 3283596"/>
                <a:gd name="connsiteX40" fmla="*/ 2153272 w 2168572"/>
                <a:gd name="connsiteY40" fmla="*/ 1625938 h 3283596"/>
                <a:gd name="connsiteX41" fmla="*/ 2168572 w 2168572"/>
                <a:gd name="connsiteY41" fmla="*/ 1643365 h 3283596"/>
                <a:gd name="connsiteX42" fmla="*/ 2168572 w 2168572"/>
                <a:gd name="connsiteY42" fmla="*/ 3150814 h 3283596"/>
                <a:gd name="connsiteX43" fmla="*/ 2153272 w 2168572"/>
                <a:gd name="connsiteY43" fmla="*/ 3168241 h 3283596"/>
                <a:gd name="connsiteX44" fmla="*/ 2136792 w 2168572"/>
                <a:gd name="connsiteY44" fmla="*/ 3150814 h 3283596"/>
                <a:gd name="connsiteX45" fmla="*/ 2136792 w 2168572"/>
                <a:gd name="connsiteY45" fmla="*/ 1643365 h 3283596"/>
                <a:gd name="connsiteX46" fmla="*/ 2153272 w 2168572"/>
                <a:gd name="connsiteY46" fmla="*/ 1625938 h 3283596"/>
                <a:gd name="connsiteX47" fmla="*/ 489556 w 2168572"/>
                <a:gd name="connsiteY47" fmla="*/ 1611351 h 3283596"/>
                <a:gd name="connsiteX48" fmla="*/ 489556 w 2168572"/>
                <a:gd name="connsiteY48" fmla="*/ 2590825 h 3283596"/>
                <a:gd name="connsiteX49" fmla="*/ 1563584 w 2168572"/>
                <a:gd name="connsiteY49" fmla="*/ 2590825 h 3283596"/>
                <a:gd name="connsiteX50" fmla="*/ 1563584 w 2168572"/>
                <a:gd name="connsiteY50" fmla="*/ 1611351 h 3283596"/>
                <a:gd name="connsiteX51" fmla="*/ 1025946 w 2168572"/>
                <a:gd name="connsiteY51" fmla="*/ 891400 h 3283596"/>
                <a:gd name="connsiteX52" fmla="*/ 791532 w 2168572"/>
                <a:gd name="connsiteY52" fmla="*/ 1125462 h 3283596"/>
                <a:gd name="connsiteX53" fmla="*/ 791532 w 2168572"/>
                <a:gd name="connsiteY53" fmla="*/ 1576503 h 3283596"/>
                <a:gd name="connsiteX54" fmla="*/ 1261608 w 2168572"/>
                <a:gd name="connsiteY54" fmla="*/ 1576503 h 3283596"/>
                <a:gd name="connsiteX55" fmla="*/ 1261608 w 2168572"/>
                <a:gd name="connsiteY55" fmla="*/ 1125462 h 3283596"/>
                <a:gd name="connsiteX56" fmla="*/ 1025946 w 2168572"/>
                <a:gd name="connsiteY56" fmla="*/ 891400 h 3283596"/>
                <a:gd name="connsiteX57" fmla="*/ 1025946 w 2168572"/>
                <a:gd name="connsiteY57" fmla="*/ 754448 h 3283596"/>
                <a:gd name="connsiteX58" fmla="*/ 654374 w 2168572"/>
                <a:gd name="connsiteY58" fmla="*/ 1125462 h 3283596"/>
                <a:gd name="connsiteX59" fmla="*/ 654374 w 2168572"/>
                <a:gd name="connsiteY59" fmla="*/ 1576503 h 3283596"/>
                <a:gd name="connsiteX60" fmla="*/ 757866 w 2168572"/>
                <a:gd name="connsiteY60" fmla="*/ 1576503 h 3283596"/>
                <a:gd name="connsiteX61" fmla="*/ 757866 w 2168572"/>
                <a:gd name="connsiteY61" fmla="*/ 1125462 h 3283596"/>
                <a:gd name="connsiteX62" fmla="*/ 1025946 w 2168572"/>
                <a:gd name="connsiteY62" fmla="*/ 857785 h 3283596"/>
                <a:gd name="connsiteX63" fmla="*/ 1296522 w 2168572"/>
                <a:gd name="connsiteY63" fmla="*/ 1125462 h 3283596"/>
                <a:gd name="connsiteX64" fmla="*/ 1296522 w 2168572"/>
                <a:gd name="connsiteY64" fmla="*/ 1576503 h 3283596"/>
                <a:gd name="connsiteX65" fmla="*/ 1398766 w 2168572"/>
                <a:gd name="connsiteY65" fmla="*/ 1576503 h 3283596"/>
                <a:gd name="connsiteX66" fmla="*/ 1398766 w 2168572"/>
                <a:gd name="connsiteY66" fmla="*/ 1125462 h 3283596"/>
                <a:gd name="connsiteX67" fmla="*/ 1025946 w 2168572"/>
                <a:gd name="connsiteY67" fmla="*/ 754448 h 3283596"/>
                <a:gd name="connsiteX68" fmla="*/ 1025946 w 2168572"/>
                <a:gd name="connsiteY68" fmla="*/ 719588 h 3283596"/>
                <a:gd name="connsiteX69" fmla="*/ 1432432 w 2168572"/>
                <a:gd name="connsiteY69" fmla="*/ 1125462 h 3283596"/>
                <a:gd name="connsiteX70" fmla="*/ 1432432 w 2168572"/>
                <a:gd name="connsiteY70" fmla="*/ 1576503 h 3283596"/>
                <a:gd name="connsiteX71" fmla="*/ 1597224 w 2168572"/>
                <a:gd name="connsiteY71" fmla="*/ 1576503 h 3283596"/>
                <a:gd name="connsiteX72" fmla="*/ 1597224 w 2168572"/>
                <a:gd name="connsiteY72" fmla="*/ 2624428 h 3283596"/>
                <a:gd name="connsiteX73" fmla="*/ 455916 w 2168572"/>
                <a:gd name="connsiteY73" fmla="*/ 2624428 h 3283596"/>
                <a:gd name="connsiteX74" fmla="*/ 455916 w 2168572"/>
                <a:gd name="connsiteY74" fmla="*/ 1576503 h 3283596"/>
                <a:gd name="connsiteX75" fmla="*/ 620708 w 2168572"/>
                <a:gd name="connsiteY75" fmla="*/ 1576503 h 3283596"/>
                <a:gd name="connsiteX76" fmla="*/ 620708 w 2168572"/>
                <a:gd name="connsiteY76" fmla="*/ 1125462 h 3283596"/>
                <a:gd name="connsiteX77" fmla="*/ 1025946 w 2168572"/>
                <a:gd name="connsiteY77" fmla="*/ 719588 h 3283596"/>
                <a:gd name="connsiteX78" fmla="*/ 160260 w 2168572"/>
                <a:gd name="connsiteY78" fmla="*/ 159297 h 3283596"/>
                <a:gd name="connsiteX79" fmla="*/ 748298 w 2168572"/>
                <a:gd name="connsiteY79" fmla="*/ 159297 h 3283596"/>
                <a:gd name="connsiteX80" fmla="*/ 808100 w 2168572"/>
                <a:gd name="connsiteY80" fmla="*/ 201733 h 3283596"/>
                <a:gd name="connsiteX81" fmla="*/ 825542 w 2168572"/>
                <a:gd name="connsiteY81" fmla="*/ 245418 h 3283596"/>
                <a:gd name="connsiteX82" fmla="*/ 854196 w 2168572"/>
                <a:gd name="connsiteY82" fmla="*/ 265388 h 3283596"/>
                <a:gd name="connsiteX83" fmla="*/ 1194312 w 2168572"/>
                <a:gd name="connsiteY83" fmla="*/ 265388 h 3283596"/>
                <a:gd name="connsiteX84" fmla="*/ 1222966 w 2168572"/>
                <a:gd name="connsiteY84" fmla="*/ 245418 h 3283596"/>
                <a:gd name="connsiteX85" fmla="*/ 1240408 w 2168572"/>
                <a:gd name="connsiteY85" fmla="*/ 201733 h 3283596"/>
                <a:gd name="connsiteX86" fmla="*/ 1301454 w 2168572"/>
                <a:gd name="connsiteY86" fmla="*/ 159297 h 3283596"/>
                <a:gd name="connsiteX87" fmla="*/ 1888248 w 2168572"/>
                <a:gd name="connsiteY87" fmla="*/ 159297 h 3283596"/>
                <a:gd name="connsiteX88" fmla="*/ 1954278 w 2168572"/>
                <a:gd name="connsiteY88" fmla="*/ 224199 h 3283596"/>
                <a:gd name="connsiteX89" fmla="*/ 1954278 w 2168572"/>
                <a:gd name="connsiteY89" fmla="*/ 1195240 h 3283596"/>
                <a:gd name="connsiteX90" fmla="*/ 1936836 w 2168572"/>
                <a:gd name="connsiteY90" fmla="*/ 1212714 h 3283596"/>
                <a:gd name="connsiteX91" fmla="*/ 1919394 w 2168572"/>
                <a:gd name="connsiteY91" fmla="*/ 1195240 h 3283596"/>
                <a:gd name="connsiteX92" fmla="*/ 1919394 w 2168572"/>
                <a:gd name="connsiteY92" fmla="*/ 224199 h 3283596"/>
                <a:gd name="connsiteX93" fmla="*/ 1888248 w 2168572"/>
                <a:gd name="connsiteY93" fmla="*/ 194244 h 3283596"/>
                <a:gd name="connsiteX94" fmla="*/ 1301454 w 2168572"/>
                <a:gd name="connsiteY94" fmla="*/ 194244 h 3283596"/>
                <a:gd name="connsiteX95" fmla="*/ 1272800 w 2168572"/>
                <a:gd name="connsiteY95" fmla="*/ 212966 h 3283596"/>
                <a:gd name="connsiteX96" fmla="*/ 1255358 w 2168572"/>
                <a:gd name="connsiteY96" fmla="*/ 257899 h 3283596"/>
                <a:gd name="connsiteX97" fmla="*/ 1194312 w 2168572"/>
                <a:gd name="connsiteY97" fmla="*/ 300335 h 3283596"/>
                <a:gd name="connsiteX98" fmla="*/ 854196 w 2168572"/>
                <a:gd name="connsiteY98" fmla="*/ 300335 h 3283596"/>
                <a:gd name="connsiteX99" fmla="*/ 793150 w 2168572"/>
                <a:gd name="connsiteY99" fmla="*/ 257899 h 3283596"/>
                <a:gd name="connsiteX100" fmla="*/ 776954 w 2168572"/>
                <a:gd name="connsiteY100" fmla="*/ 212966 h 3283596"/>
                <a:gd name="connsiteX101" fmla="*/ 748298 w 2168572"/>
                <a:gd name="connsiteY101" fmla="*/ 194244 h 3283596"/>
                <a:gd name="connsiteX102" fmla="*/ 160260 w 2168572"/>
                <a:gd name="connsiteY102" fmla="*/ 194244 h 3283596"/>
                <a:gd name="connsiteX103" fmla="*/ 142818 w 2168572"/>
                <a:gd name="connsiteY103" fmla="*/ 176771 h 3283596"/>
                <a:gd name="connsiteX104" fmla="*/ 160260 w 2168572"/>
                <a:gd name="connsiteY104" fmla="*/ 159297 h 3283596"/>
                <a:gd name="connsiteX105" fmla="*/ 86014 w 2168572"/>
                <a:gd name="connsiteY105" fmla="*/ 34879 h 3283596"/>
                <a:gd name="connsiteX106" fmla="*/ 34904 w 2168572"/>
                <a:gd name="connsiteY106" fmla="*/ 85951 h 3283596"/>
                <a:gd name="connsiteX107" fmla="*/ 34904 w 2168572"/>
                <a:gd name="connsiteY107" fmla="*/ 3197645 h 3283596"/>
                <a:gd name="connsiteX108" fmla="*/ 86014 w 2168572"/>
                <a:gd name="connsiteY108" fmla="*/ 3249963 h 3283596"/>
                <a:gd name="connsiteX109" fmla="*/ 1967136 w 2168572"/>
                <a:gd name="connsiteY109" fmla="*/ 3249963 h 3283596"/>
                <a:gd name="connsiteX110" fmla="*/ 2018246 w 2168572"/>
                <a:gd name="connsiteY110" fmla="*/ 3197645 h 3283596"/>
                <a:gd name="connsiteX111" fmla="*/ 2018246 w 2168572"/>
                <a:gd name="connsiteY111" fmla="*/ 85951 h 3283596"/>
                <a:gd name="connsiteX112" fmla="*/ 1967136 w 2168572"/>
                <a:gd name="connsiteY112" fmla="*/ 34879 h 3283596"/>
                <a:gd name="connsiteX113" fmla="*/ 86014 w 2168572"/>
                <a:gd name="connsiteY113" fmla="*/ 0 h 3283596"/>
                <a:gd name="connsiteX114" fmla="*/ 1967136 w 2168572"/>
                <a:gd name="connsiteY114" fmla="*/ 0 h 3283596"/>
                <a:gd name="connsiteX115" fmla="*/ 2053152 w 2168572"/>
                <a:gd name="connsiteY115" fmla="*/ 85951 h 3283596"/>
                <a:gd name="connsiteX116" fmla="*/ 2053152 w 2168572"/>
                <a:gd name="connsiteY116" fmla="*/ 3197645 h 3283596"/>
                <a:gd name="connsiteX117" fmla="*/ 1967136 w 2168572"/>
                <a:gd name="connsiteY117" fmla="*/ 3283596 h 3283596"/>
                <a:gd name="connsiteX118" fmla="*/ 86014 w 2168572"/>
                <a:gd name="connsiteY118" fmla="*/ 3283596 h 3283596"/>
                <a:gd name="connsiteX119" fmla="*/ 0 w 2168572"/>
                <a:gd name="connsiteY119" fmla="*/ 3197645 h 3283596"/>
                <a:gd name="connsiteX120" fmla="*/ 0 w 2168572"/>
                <a:gd name="connsiteY120" fmla="*/ 85951 h 3283596"/>
                <a:gd name="connsiteX121" fmla="*/ 86014 w 2168572"/>
                <a:gd name="connsiteY121" fmla="*/ 0 h 3283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168572" h="3283596">
                  <a:moveTo>
                    <a:pt x="1022832" y="1892883"/>
                  </a:moveTo>
                  <a:cubicBezTo>
                    <a:pt x="964300" y="1896632"/>
                    <a:pt x="914484" y="1944114"/>
                    <a:pt x="910748" y="2002843"/>
                  </a:cubicBezTo>
                  <a:cubicBezTo>
                    <a:pt x="909504" y="2049076"/>
                    <a:pt x="931920" y="2091561"/>
                    <a:pt x="971772" y="2112803"/>
                  </a:cubicBezTo>
                  <a:cubicBezTo>
                    <a:pt x="991700" y="2125299"/>
                    <a:pt x="1001664" y="2150290"/>
                    <a:pt x="994188" y="2172781"/>
                  </a:cubicBezTo>
                  <a:cubicBezTo>
                    <a:pt x="981736" y="2210268"/>
                    <a:pt x="975508" y="2247754"/>
                    <a:pt x="975508" y="2277743"/>
                  </a:cubicBezTo>
                  <a:cubicBezTo>
                    <a:pt x="975508" y="2351467"/>
                    <a:pt x="1011624" y="2375208"/>
                    <a:pt x="1027816" y="2375208"/>
                  </a:cubicBezTo>
                  <a:cubicBezTo>
                    <a:pt x="1045252" y="2375208"/>
                    <a:pt x="1081368" y="2351467"/>
                    <a:pt x="1081368" y="2277743"/>
                  </a:cubicBezTo>
                  <a:cubicBezTo>
                    <a:pt x="1081368" y="2247754"/>
                    <a:pt x="1075140" y="2210268"/>
                    <a:pt x="1063932" y="2172781"/>
                  </a:cubicBezTo>
                  <a:cubicBezTo>
                    <a:pt x="1055212" y="2150290"/>
                    <a:pt x="1066424" y="2125299"/>
                    <a:pt x="1086348" y="2112803"/>
                  </a:cubicBezTo>
                  <a:cubicBezTo>
                    <a:pt x="1122464" y="2092810"/>
                    <a:pt x="1146128" y="2054074"/>
                    <a:pt x="1146128" y="2011590"/>
                  </a:cubicBezTo>
                  <a:cubicBezTo>
                    <a:pt x="1146128" y="1977852"/>
                    <a:pt x="1133672" y="1947863"/>
                    <a:pt x="1110012" y="1925371"/>
                  </a:cubicBezTo>
                  <a:cubicBezTo>
                    <a:pt x="1087592" y="1905378"/>
                    <a:pt x="1058948" y="1892883"/>
                    <a:pt x="1027816" y="1892883"/>
                  </a:cubicBezTo>
                  <a:cubicBezTo>
                    <a:pt x="1026568" y="1892883"/>
                    <a:pt x="1024080" y="1892883"/>
                    <a:pt x="1022832" y="1892883"/>
                  </a:cubicBezTo>
                  <a:close/>
                  <a:moveTo>
                    <a:pt x="1021588" y="1859145"/>
                  </a:moveTo>
                  <a:cubicBezTo>
                    <a:pt x="1063932" y="1856646"/>
                    <a:pt x="1102540" y="1871641"/>
                    <a:pt x="1133672" y="1900380"/>
                  </a:cubicBezTo>
                  <a:cubicBezTo>
                    <a:pt x="1163564" y="1930369"/>
                    <a:pt x="1179752" y="1969105"/>
                    <a:pt x="1179752" y="2011590"/>
                  </a:cubicBezTo>
                  <a:cubicBezTo>
                    <a:pt x="1179752" y="2065320"/>
                    <a:pt x="1151108" y="2116552"/>
                    <a:pt x="1102540" y="2144042"/>
                  </a:cubicBezTo>
                  <a:cubicBezTo>
                    <a:pt x="1096312" y="2146541"/>
                    <a:pt x="1093820" y="2155288"/>
                    <a:pt x="1096312" y="2162785"/>
                  </a:cubicBezTo>
                  <a:cubicBezTo>
                    <a:pt x="1108764" y="2204020"/>
                    <a:pt x="1116236" y="2244006"/>
                    <a:pt x="1116236" y="2277743"/>
                  </a:cubicBezTo>
                  <a:cubicBezTo>
                    <a:pt x="1116236" y="2373959"/>
                    <a:pt x="1062688" y="2410195"/>
                    <a:pt x="1027816" y="2410195"/>
                  </a:cubicBezTo>
                  <a:cubicBezTo>
                    <a:pt x="995436" y="2410195"/>
                    <a:pt x="941884" y="2373959"/>
                    <a:pt x="941884" y="2277743"/>
                  </a:cubicBezTo>
                  <a:cubicBezTo>
                    <a:pt x="941884" y="2244006"/>
                    <a:pt x="948112" y="2202771"/>
                    <a:pt x="961808" y="2162785"/>
                  </a:cubicBezTo>
                  <a:cubicBezTo>
                    <a:pt x="963056" y="2155288"/>
                    <a:pt x="960564" y="2146541"/>
                    <a:pt x="954336" y="2142792"/>
                  </a:cubicBezTo>
                  <a:cubicBezTo>
                    <a:pt x="903276" y="2114053"/>
                    <a:pt x="873388" y="2060322"/>
                    <a:pt x="877124" y="2000344"/>
                  </a:cubicBezTo>
                  <a:cubicBezTo>
                    <a:pt x="882104" y="1925371"/>
                    <a:pt x="945620" y="1862894"/>
                    <a:pt x="1021588" y="1859145"/>
                  </a:cubicBezTo>
                  <a:close/>
                  <a:moveTo>
                    <a:pt x="115084" y="1719325"/>
                  </a:moveTo>
                  <a:cubicBezTo>
                    <a:pt x="125062" y="1719325"/>
                    <a:pt x="132546" y="1726788"/>
                    <a:pt x="132546" y="1735494"/>
                  </a:cubicBezTo>
                  <a:lnTo>
                    <a:pt x="132546" y="3065115"/>
                  </a:lnTo>
                  <a:cubicBezTo>
                    <a:pt x="132546" y="3082528"/>
                    <a:pt x="146266" y="3096210"/>
                    <a:pt x="163726" y="3096210"/>
                  </a:cubicBezTo>
                  <a:lnTo>
                    <a:pt x="1893660" y="3096210"/>
                  </a:lnTo>
                  <a:cubicBezTo>
                    <a:pt x="1911122" y="3096210"/>
                    <a:pt x="1924840" y="3082528"/>
                    <a:pt x="1924840" y="3065115"/>
                  </a:cubicBezTo>
                  <a:lnTo>
                    <a:pt x="1924840" y="2980536"/>
                  </a:lnTo>
                  <a:cubicBezTo>
                    <a:pt x="1924840" y="2971830"/>
                    <a:pt x="1932324" y="2964367"/>
                    <a:pt x="1942302" y="2964367"/>
                  </a:cubicBezTo>
                  <a:cubicBezTo>
                    <a:pt x="1951032" y="2964367"/>
                    <a:pt x="1959764" y="2971830"/>
                    <a:pt x="1959764" y="2980536"/>
                  </a:cubicBezTo>
                  <a:lnTo>
                    <a:pt x="1959764" y="3065115"/>
                  </a:lnTo>
                  <a:cubicBezTo>
                    <a:pt x="1959764" y="3101185"/>
                    <a:pt x="1929830" y="3129792"/>
                    <a:pt x="1893660" y="3129792"/>
                  </a:cubicBezTo>
                  <a:lnTo>
                    <a:pt x="163726" y="3129792"/>
                  </a:lnTo>
                  <a:cubicBezTo>
                    <a:pt x="127556" y="3129792"/>
                    <a:pt x="98870" y="3101185"/>
                    <a:pt x="98870" y="3065115"/>
                  </a:cubicBezTo>
                  <a:lnTo>
                    <a:pt x="98870" y="1735494"/>
                  </a:lnTo>
                  <a:cubicBezTo>
                    <a:pt x="98870" y="1726788"/>
                    <a:pt x="106354" y="1719325"/>
                    <a:pt x="115084" y="1719325"/>
                  </a:cubicBezTo>
                  <a:close/>
                  <a:moveTo>
                    <a:pt x="2153272" y="1625938"/>
                  </a:moveTo>
                  <a:cubicBezTo>
                    <a:pt x="2161510" y="1625938"/>
                    <a:pt x="2168572" y="1634652"/>
                    <a:pt x="2168572" y="1643365"/>
                  </a:cubicBezTo>
                  <a:lnTo>
                    <a:pt x="2168572" y="3150814"/>
                  </a:lnTo>
                  <a:cubicBezTo>
                    <a:pt x="2168572" y="3159528"/>
                    <a:pt x="2161510" y="3168241"/>
                    <a:pt x="2153272" y="3168241"/>
                  </a:cubicBezTo>
                  <a:cubicBezTo>
                    <a:pt x="2143854" y="3168241"/>
                    <a:pt x="2136792" y="3159528"/>
                    <a:pt x="2136792" y="3150814"/>
                  </a:cubicBezTo>
                  <a:lnTo>
                    <a:pt x="2136792" y="1643365"/>
                  </a:lnTo>
                  <a:cubicBezTo>
                    <a:pt x="2136792" y="1634652"/>
                    <a:pt x="2143854" y="1625938"/>
                    <a:pt x="2153272" y="1625938"/>
                  </a:cubicBezTo>
                  <a:close/>
                  <a:moveTo>
                    <a:pt x="489556" y="1611351"/>
                  </a:moveTo>
                  <a:lnTo>
                    <a:pt x="489556" y="2590825"/>
                  </a:lnTo>
                  <a:lnTo>
                    <a:pt x="1563584" y="2590825"/>
                  </a:lnTo>
                  <a:lnTo>
                    <a:pt x="1563584" y="1611351"/>
                  </a:lnTo>
                  <a:close/>
                  <a:moveTo>
                    <a:pt x="1025946" y="891400"/>
                  </a:moveTo>
                  <a:cubicBezTo>
                    <a:pt x="896270" y="891400"/>
                    <a:pt x="791532" y="995981"/>
                    <a:pt x="791532" y="1125462"/>
                  </a:cubicBezTo>
                  <a:lnTo>
                    <a:pt x="791532" y="1576503"/>
                  </a:lnTo>
                  <a:lnTo>
                    <a:pt x="1261608" y="1576503"/>
                  </a:lnTo>
                  <a:lnTo>
                    <a:pt x="1261608" y="1125462"/>
                  </a:lnTo>
                  <a:cubicBezTo>
                    <a:pt x="1261608" y="995981"/>
                    <a:pt x="1156870" y="891400"/>
                    <a:pt x="1025946" y="891400"/>
                  </a:cubicBezTo>
                  <a:close/>
                  <a:moveTo>
                    <a:pt x="1025946" y="754448"/>
                  </a:moveTo>
                  <a:cubicBezTo>
                    <a:pt x="821456" y="754448"/>
                    <a:pt x="654374" y="921280"/>
                    <a:pt x="654374" y="1125462"/>
                  </a:cubicBezTo>
                  <a:lnTo>
                    <a:pt x="654374" y="1576503"/>
                  </a:lnTo>
                  <a:lnTo>
                    <a:pt x="757866" y="1576503"/>
                  </a:lnTo>
                  <a:lnTo>
                    <a:pt x="757866" y="1125462"/>
                  </a:lnTo>
                  <a:cubicBezTo>
                    <a:pt x="757866" y="977306"/>
                    <a:pt x="878814" y="857785"/>
                    <a:pt x="1025946" y="857785"/>
                  </a:cubicBezTo>
                  <a:cubicBezTo>
                    <a:pt x="1175574" y="857785"/>
                    <a:pt x="1296522" y="977306"/>
                    <a:pt x="1296522" y="1125462"/>
                  </a:cubicBezTo>
                  <a:lnTo>
                    <a:pt x="1296522" y="1576503"/>
                  </a:lnTo>
                  <a:lnTo>
                    <a:pt x="1398766" y="1576503"/>
                  </a:lnTo>
                  <a:lnTo>
                    <a:pt x="1398766" y="1125462"/>
                  </a:lnTo>
                  <a:cubicBezTo>
                    <a:pt x="1398766" y="921280"/>
                    <a:pt x="1232930" y="754448"/>
                    <a:pt x="1025946" y="754448"/>
                  </a:cubicBezTo>
                  <a:close/>
                  <a:moveTo>
                    <a:pt x="1025946" y="719588"/>
                  </a:moveTo>
                  <a:cubicBezTo>
                    <a:pt x="1250386" y="719588"/>
                    <a:pt x="1432432" y="902605"/>
                    <a:pt x="1432432" y="1125462"/>
                  </a:cubicBezTo>
                  <a:lnTo>
                    <a:pt x="1432432" y="1576503"/>
                  </a:lnTo>
                  <a:lnTo>
                    <a:pt x="1597224" y="1576503"/>
                  </a:lnTo>
                  <a:lnTo>
                    <a:pt x="1597224" y="2624428"/>
                  </a:lnTo>
                  <a:lnTo>
                    <a:pt x="455916" y="2624428"/>
                  </a:lnTo>
                  <a:lnTo>
                    <a:pt x="455916" y="1576503"/>
                  </a:lnTo>
                  <a:lnTo>
                    <a:pt x="620708" y="1576503"/>
                  </a:lnTo>
                  <a:lnTo>
                    <a:pt x="620708" y="1125462"/>
                  </a:lnTo>
                  <a:cubicBezTo>
                    <a:pt x="620708" y="902605"/>
                    <a:pt x="802754" y="719588"/>
                    <a:pt x="1025946" y="719588"/>
                  </a:cubicBezTo>
                  <a:close/>
                  <a:moveTo>
                    <a:pt x="160260" y="159297"/>
                  </a:moveTo>
                  <a:lnTo>
                    <a:pt x="748298" y="159297"/>
                  </a:lnTo>
                  <a:cubicBezTo>
                    <a:pt x="774462" y="159297"/>
                    <a:pt x="799378" y="176771"/>
                    <a:pt x="808100" y="201733"/>
                  </a:cubicBezTo>
                  <a:lnTo>
                    <a:pt x="825542" y="245418"/>
                  </a:lnTo>
                  <a:cubicBezTo>
                    <a:pt x="829278" y="257899"/>
                    <a:pt x="841738" y="265388"/>
                    <a:pt x="854196" y="265388"/>
                  </a:cubicBezTo>
                  <a:lnTo>
                    <a:pt x="1194312" y="265388"/>
                  </a:lnTo>
                  <a:cubicBezTo>
                    <a:pt x="1206770" y="265388"/>
                    <a:pt x="1219228" y="257899"/>
                    <a:pt x="1222966" y="245418"/>
                  </a:cubicBezTo>
                  <a:lnTo>
                    <a:pt x="1240408" y="201733"/>
                  </a:lnTo>
                  <a:cubicBezTo>
                    <a:pt x="1250374" y="176771"/>
                    <a:pt x="1274046" y="159297"/>
                    <a:pt x="1301454" y="159297"/>
                  </a:cubicBezTo>
                  <a:lnTo>
                    <a:pt x="1888248" y="159297"/>
                  </a:lnTo>
                  <a:cubicBezTo>
                    <a:pt x="1924376" y="159297"/>
                    <a:pt x="1954278" y="188004"/>
                    <a:pt x="1954278" y="224199"/>
                  </a:cubicBezTo>
                  <a:lnTo>
                    <a:pt x="1954278" y="1195240"/>
                  </a:lnTo>
                  <a:cubicBezTo>
                    <a:pt x="1954278" y="1203977"/>
                    <a:pt x="1945556" y="1212714"/>
                    <a:pt x="1936836" y="1212714"/>
                  </a:cubicBezTo>
                  <a:cubicBezTo>
                    <a:pt x="1926868" y="1212714"/>
                    <a:pt x="1919394" y="1203977"/>
                    <a:pt x="1919394" y="1195240"/>
                  </a:cubicBezTo>
                  <a:lnTo>
                    <a:pt x="1919394" y="224199"/>
                  </a:lnTo>
                  <a:cubicBezTo>
                    <a:pt x="1919394" y="207974"/>
                    <a:pt x="1905690" y="194244"/>
                    <a:pt x="1888248" y="194244"/>
                  </a:cubicBezTo>
                  <a:lnTo>
                    <a:pt x="1301454" y="194244"/>
                  </a:lnTo>
                  <a:cubicBezTo>
                    <a:pt x="1288996" y="194244"/>
                    <a:pt x="1277784" y="201733"/>
                    <a:pt x="1272800" y="212966"/>
                  </a:cubicBezTo>
                  <a:lnTo>
                    <a:pt x="1255358" y="257899"/>
                  </a:lnTo>
                  <a:cubicBezTo>
                    <a:pt x="1245392" y="282861"/>
                    <a:pt x="1221720" y="300335"/>
                    <a:pt x="1194312" y="300335"/>
                  </a:cubicBezTo>
                  <a:lnTo>
                    <a:pt x="854196" y="300335"/>
                  </a:lnTo>
                  <a:cubicBezTo>
                    <a:pt x="828032" y="300335"/>
                    <a:pt x="803116" y="282861"/>
                    <a:pt x="793150" y="257899"/>
                  </a:cubicBezTo>
                  <a:lnTo>
                    <a:pt x="776954" y="212966"/>
                  </a:lnTo>
                  <a:cubicBezTo>
                    <a:pt x="771970" y="201733"/>
                    <a:pt x="760758" y="194244"/>
                    <a:pt x="748298" y="194244"/>
                  </a:cubicBezTo>
                  <a:lnTo>
                    <a:pt x="160260" y="194244"/>
                  </a:lnTo>
                  <a:cubicBezTo>
                    <a:pt x="151538" y="194244"/>
                    <a:pt x="142818" y="185508"/>
                    <a:pt x="142818" y="176771"/>
                  </a:cubicBezTo>
                  <a:cubicBezTo>
                    <a:pt x="142818" y="166786"/>
                    <a:pt x="151538" y="159297"/>
                    <a:pt x="160260" y="159297"/>
                  </a:cubicBezTo>
                  <a:close/>
                  <a:moveTo>
                    <a:pt x="86014" y="34879"/>
                  </a:moveTo>
                  <a:cubicBezTo>
                    <a:pt x="58590" y="34879"/>
                    <a:pt x="34904" y="58547"/>
                    <a:pt x="34904" y="85951"/>
                  </a:cubicBezTo>
                  <a:lnTo>
                    <a:pt x="34904" y="3197645"/>
                  </a:lnTo>
                  <a:cubicBezTo>
                    <a:pt x="34904" y="3226295"/>
                    <a:pt x="58590" y="3249963"/>
                    <a:pt x="86014" y="3249963"/>
                  </a:cubicBezTo>
                  <a:lnTo>
                    <a:pt x="1967136" y="3249963"/>
                  </a:lnTo>
                  <a:cubicBezTo>
                    <a:pt x="1995808" y="3249963"/>
                    <a:pt x="2018246" y="3226295"/>
                    <a:pt x="2018246" y="3197645"/>
                  </a:cubicBezTo>
                  <a:lnTo>
                    <a:pt x="2018246" y="85951"/>
                  </a:lnTo>
                  <a:cubicBezTo>
                    <a:pt x="2018246" y="58547"/>
                    <a:pt x="1995808" y="34879"/>
                    <a:pt x="1967136" y="34879"/>
                  </a:cubicBezTo>
                  <a:close/>
                  <a:moveTo>
                    <a:pt x="86014" y="0"/>
                  </a:moveTo>
                  <a:lnTo>
                    <a:pt x="1967136" y="0"/>
                  </a:lnTo>
                  <a:cubicBezTo>
                    <a:pt x="2014506" y="0"/>
                    <a:pt x="2053152" y="39862"/>
                    <a:pt x="2053152" y="85951"/>
                  </a:cubicBezTo>
                  <a:lnTo>
                    <a:pt x="2053152" y="3197645"/>
                  </a:lnTo>
                  <a:cubicBezTo>
                    <a:pt x="2053152" y="3244981"/>
                    <a:pt x="2014506" y="3283596"/>
                    <a:pt x="1967136" y="3283596"/>
                  </a:cubicBezTo>
                  <a:lnTo>
                    <a:pt x="86014" y="3283596"/>
                  </a:lnTo>
                  <a:cubicBezTo>
                    <a:pt x="39890" y="3283596"/>
                    <a:pt x="0" y="3244981"/>
                    <a:pt x="0" y="3197645"/>
                  </a:cubicBezTo>
                  <a:lnTo>
                    <a:pt x="0" y="85951"/>
                  </a:lnTo>
                  <a:cubicBezTo>
                    <a:pt x="0" y="39862"/>
                    <a:pt x="39890" y="0"/>
                    <a:pt x="86014"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1" name="Freeform 20">
              <a:extLst>
                <a:ext uri="{FF2B5EF4-FFF2-40B4-BE49-F238E27FC236}">
                  <a16:creationId xmlns:a16="http://schemas.microsoft.com/office/drawing/2014/main" id="{07029704-5EFF-C746-AA16-CD913837BB1E}"/>
                </a:ext>
              </a:extLst>
            </p:cNvPr>
            <p:cNvSpPr>
              <a:spLocks noChangeArrowheads="1"/>
            </p:cNvSpPr>
            <p:nvPr/>
          </p:nvSpPr>
          <p:spPr bwMode="auto">
            <a:xfrm>
              <a:off x="15646371" y="5580512"/>
              <a:ext cx="2851634" cy="3181265"/>
            </a:xfrm>
            <a:custGeom>
              <a:avLst/>
              <a:gdLst>
                <a:gd name="connsiteX0" fmla="*/ 1310970 w 2624432"/>
                <a:gd name="connsiteY0" fmla="*/ 0 h 2927799"/>
                <a:gd name="connsiteX1" fmla="*/ 2624432 w 2624432"/>
                <a:gd name="connsiteY1" fmla="*/ 1313059 h 2927799"/>
                <a:gd name="connsiteX2" fmla="*/ 2624432 w 2624432"/>
                <a:gd name="connsiteY2" fmla="*/ 2927799 h 2927799"/>
                <a:gd name="connsiteX3" fmla="*/ 2110252 w 2624432"/>
                <a:gd name="connsiteY3" fmla="*/ 2927799 h 2927799"/>
                <a:gd name="connsiteX4" fmla="*/ 2110252 w 2624432"/>
                <a:gd name="connsiteY4" fmla="*/ 1313059 h 2927799"/>
                <a:gd name="connsiteX5" fmla="*/ 1310970 w 2624432"/>
                <a:gd name="connsiteY5" fmla="*/ 514510 h 2927799"/>
                <a:gd name="connsiteX6" fmla="*/ 512934 w 2624432"/>
                <a:gd name="connsiteY6" fmla="*/ 1313059 h 2927799"/>
                <a:gd name="connsiteX7" fmla="*/ 512934 w 2624432"/>
                <a:gd name="connsiteY7" fmla="*/ 2927799 h 2927799"/>
                <a:gd name="connsiteX8" fmla="*/ 0 w 2624432"/>
                <a:gd name="connsiteY8" fmla="*/ 2927799 h 2927799"/>
                <a:gd name="connsiteX9" fmla="*/ 0 w 2624432"/>
                <a:gd name="connsiteY9" fmla="*/ 1313059 h 2927799"/>
                <a:gd name="connsiteX10" fmla="*/ 1310970 w 2624432"/>
                <a:gd name="connsiteY10" fmla="*/ 0 h 2927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24432" h="2927799">
                  <a:moveTo>
                    <a:pt x="1310970" y="0"/>
                  </a:moveTo>
                  <a:cubicBezTo>
                    <a:pt x="2035552" y="0"/>
                    <a:pt x="2624432" y="589257"/>
                    <a:pt x="2624432" y="1313059"/>
                  </a:cubicBezTo>
                  <a:lnTo>
                    <a:pt x="2624432" y="2927799"/>
                  </a:lnTo>
                  <a:lnTo>
                    <a:pt x="2110252" y="2927799"/>
                  </a:lnTo>
                  <a:lnTo>
                    <a:pt x="2110252" y="1313059"/>
                  </a:lnTo>
                  <a:cubicBezTo>
                    <a:pt x="2110252" y="872051"/>
                    <a:pt x="1752940" y="514510"/>
                    <a:pt x="1310970" y="514510"/>
                  </a:cubicBezTo>
                  <a:cubicBezTo>
                    <a:pt x="871490" y="514510"/>
                    <a:pt x="512934" y="872051"/>
                    <a:pt x="512934" y="1313059"/>
                  </a:cubicBezTo>
                  <a:lnTo>
                    <a:pt x="512934" y="2927799"/>
                  </a:lnTo>
                  <a:lnTo>
                    <a:pt x="0" y="2927799"/>
                  </a:lnTo>
                  <a:lnTo>
                    <a:pt x="0" y="1313059"/>
                  </a:lnTo>
                  <a:cubicBezTo>
                    <a:pt x="0" y="589257"/>
                    <a:pt x="588878" y="0"/>
                    <a:pt x="1310970" y="0"/>
                  </a:cubicBezTo>
                  <a:close/>
                </a:path>
              </a:pathLst>
            </a:custGeom>
            <a:solidFill>
              <a:srgbClr val="D4D5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2" name="Freeform 18">
              <a:extLst>
                <a:ext uri="{FF2B5EF4-FFF2-40B4-BE49-F238E27FC236}">
                  <a16:creationId xmlns:a16="http://schemas.microsoft.com/office/drawing/2014/main" id="{A9BD20C5-F4D5-4943-B7DD-CBD394EDB6C5}"/>
                </a:ext>
              </a:extLst>
            </p:cNvPr>
            <p:cNvSpPr>
              <a:spLocks noChangeArrowheads="1"/>
            </p:cNvSpPr>
            <p:nvPr/>
          </p:nvSpPr>
          <p:spPr bwMode="auto">
            <a:xfrm>
              <a:off x="14906265" y="8761775"/>
              <a:ext cx="4339168" cy="2709740"/>
            </a:xfrm>
            <a:custGeom>
              <a:avLst/>
              <a:gdLst>
                <a:gd name="T0" fmla="*/ 3137 w 3205"/>
                <a:gd name="T1" fmla="*/ 2001 h 2002"/>
                <a:gd name="T2" fmla="*/ 67 w 3205"/>
                <a:gd name="T3" fmla="*/ 2001 h 2002"/>
                <a:gd name="T4" fmla="*/ 67 w 3205"/>
                <a:gd name="T5" fmla="*/ 2001 h 2002"/>
                <a:gd name="T6" fmla="*/ 0 w 3205"/>
                <a:gd name="T7" fmla="*/ 1934 h 2002"/>
                <a:gd name="T8" fmla="*/ 0 w 3205"/>
                <a:gd name="T9" fmla="*/ 68 h 2002"/>
                <a:gd name="T10" fmla="*/ 0 w 3205"/>
                <a:gd name="T11" fmla="*/ 68 h 2002"/>
                <a:gd name="T12" fmla="*/ 67 w 3205"/>
                <a:gd name="T13" fmla="*/ 0 h 2002"/>
                <a:gd name="T14" fmla="*/ 3137 w 3205"/>
                <a:gd name="T15" fmla="*/ 0 h 2002"/>
                <a:gd name="T16" fmla="*/ 3137 w 3205"/>
                <a:gd name="T17" fmla="*/ 0 h 2002"/>
                <a:gd name="T18" fmla="*/ 3204 w 3205"/>
                <a:gd name="T19" fmla="*/ 68 h 2002"/>
                <a:gd name="T20" fmla="*/ 3204 w 3205"/>
                <a:gd name="T21" fmla="*/ 1934 h 2002"/>
                <a:gd name="T22" fmla="*/ 3204 w 3205"/>
                <a:gd name="T23" fmla="*/ 1934 h 2002"/>
                <a:gd name="T24" fmla="*/ 3137 w 3205"/>
                <a:gd name="T25" fmla="*/ 2001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05" h="2002">
                  <a:moveTo>
                    <a:pt x="3137" y="2001"/>
                  </a:moveTo>
                  <a:lnTo>
                    <a:pt x="67" y="2001"/>
                  </a:lnTo>
                  <a:lnTo>
                    <a:pt x="67" y="2001"/>
                  </a:lnTo>
                  <a:cubicBezTo>
                    <a:pt x="30" y="2001"/>
                    <a:pt x="0" y="1971"/>
                    <a:pt x="0" y="1934"/>
                  </a:cubicBezTo>
                  <a:lnTo>
                    <a:pt x="0" y="68"/>
                  </a:lnTo>
                  <a:lnTo>
                    <a:pt x="0" y="68"/>
                  </a:lnTo>
                  <a:cubicBezTo>
                    <a:pt x="0" y="30"/>
                    <a:pt x="30" y="0"/>
                    <a:pt x="67" y="0"/>
                  </a:cubicBezTo>
                  <a:lnTo>
                    <a:pt x="3137" y="0"/>
                  </a:lnTo>
                  <a:lnTo>
                    <a:pt x="3137" y="0"/>
                  </a:lnTo>
                  <a:cubicBezTo>
                    <a:pt x="3174" y="0"/>
                    <a:pt x="3204" y="30"/>
                    <a:pt x="3204" y="68"/>
                  </a:cubicBezTo>
                  <a:lnTo>
                    <a:pt x="3204" y="1934"/>
                  </a:lnTo>
                  <a:lnTo>
                    <a:pt x="3204" y="1934"/>
                  </a:lnTo>
                  <a:cubicBezTo>
                    <a:pt x="3204" y="1971"/>
                    <a:pt x="3174" y="2001"/>
                    <a:pt x="3137" y="2001"/>
                  </a:cubicBezTo>
                </a:path>
              </a:pathLst>
            </a:custGeom>
            <a:solidFill>
              <a:srgbClr val="94959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23">
              <a:extLst>
                <a:ext uri="{FF2B5EF4-FFF2-40B4-BE49-F238E27FC236}">
                  <a16:creationId xmlns:a16="http://schemas.microsoft.com/office/drawing/2014/main" id="{5EBE2145-0D31-E94E-A918-B3B712EC07C0}"/>
                </a:ext>
              </a:extLst>
            </p:cNvPr>
            <p:cNvSpPr>
              <a:spLocks noChangeArrowheads="1"/>
            </p:cNvSpPr>
            <p:nvPr/>
          </p:nvSpPr>
          <p:spPr bwMode="auto">
            <a:xfrm>
              <a:off x="16028356" y="9066168"/>
              <a:ext cx="2100943" cy="2100944"/>
            </a:xfrm>
            <a:custGeom>
              <a:avLst/>
              <a:gdLst>
                <a:gd name="T0" fmla="*/ 1551 w 1552"/>
                <a:gd name="T1" fmla="*/ 776 h 1552"/>
                <a:gd name="T2" fmla="*/ 1551 w 1552"/>
                <a:gd name="T3" fmla="*/ 776 h 1552"/>
                <a:gd name="T4" fmla="*/ 775 w 1552"/>
                <a:gd name="T5" fmla="*/ 1551 h 1552"/>
                <a:gd name="T6" fmla="*/ 775 w 1552"/>
                <a:gd name="T7" fmla="*/ 1551 h 1552"/>
                <a:gd name="T8" fmla="*/ 0 w 1552"/>
                <a:gd name="T9" fmla="*/ 776 h 1552"/>
                <a:gd name="T10" fmla="*/ 0 w 1552"/>
                <a:gd name="T11" fmla="*/ 776 h 1552"/>
                <a:gd name="T12" fmla="*/ 775 w 1552"/>
                <a:gd name="T13" fmla="*/ 0 h 1552"/>
                <a:gd name="T14" fmla="*/ 775 w 1552"/>
                <a:gd name="T15" fmla="*/ 0 h 1552"/>
                <a:gd name="T16" fmla="*/ 1551 w 1552"/>
                <a:gd name="T17" fmla="*/ 776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2" h="1552">
                  <a:moveTo>
                    <a:pt x="1551" y="776"/>
                  </a:moveTo>
                  <a:lnTo>
                    <a:pt x="1551" y="776"/>
                  </a:lnTo>
                  <a:cubicBezTo>
                    <a:pt x="1551" y="1204"/>
                    <a:pt x="1204" y="1551"/>
                    <a:pt x="775" y="1551"/>
                  </a:cubicBezTo>
                  <a:lnTo>
                    <a:pt x="775" y="1551"/>
                  </a:lnTo>
                  <a:cubicBezTo>
                    <a:pt x="348" y="1551"/>
                    <a:pt x="0" y="1204"/>
                    <a:pt x="0" y="776"/>
                  </a:cubicBezTo>
                  <a:lnTo>
                    <a:pt x="0" y="776"/>
                  </a:lnTo>
                  <a:cubicBezTo>
                    <a:pt x="0" y="348"/>
                    <a:pt x="348" y="0"/>
                    <a:pt x="775" y="0"/>
                  </a:cubicBezTo>
                  <a:lnTo>
                    <a:pt x="775" y="0"/>
                  </a:lnTo>
                  <a:cubicBezTo>
                    <a:pt x="1204" y="0"/>
                    <a:pt x="1551" y="348"/>
                    <a:pt x="1551" y="776"/>
                  </a:cubicBezTo>
                </a:path>
              </a:pathLst>
            </a:custGeom>
            <a:solidFill>
              <a:srgbClr val="FEF4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23">
              <a:extLst>
                <a:ext uri="{FF2B5EF4-FFF2-40B4-BE49-F238E27FC236}">
                  <a16:creationId xmlns:a16="http://schemas.microsoft.com/office/drawing/2014/main" id="{1054084C-7B41-CE4F-A9AC-A9090D0005E4}"/>
                </a:ext>
              </a:extLst>
            </p:cNvPr>
            <p:cNvSpPr>
              <a:spLocks noChangeArrowheads="1"/>
            </p:cNvSpPr>
            <p:nvPr/>
          </p:nvSpPr>
          <p:spPr bwMode="auto">
            <a:xfrm>
              <a:off x="14888362" y="5562607"/>
              <a:ext cx="4373621" cy="6176214"/>
            </a:xfrm>
            <a:custGeom>
              <a:avLst/>
              <a:gdLst>
                <a:gd name="connsiteX0" fmla="*/ 1291823 w 4025155"/>
                <a:gd name="connsiteY0" fmla="*/ 5652346 h 5684127"/>
                <a:gd name="connsiteX1" fmla="*/ 2821223 w 4025155"/>
                <a:gd name="connsiteY1" fmla="*/ 5652346 h 5684127"/>
                <a:gd name="connsiteX2" fmla="*/ 2838659 w 4025155"/>
                <a:gd name="connsiteY2" fmla="*/ 5667648 h 5684127"/>
                <a:gd name="connsiteX3" fmla="*/ 2821223 w 4025155"/>
                <a:gd name="connsiteY3" fmla="*/ 5684127 h 5684127"/>
                <a:gd name="connsiteX4" fmla="*/ 1291823 w 4025155"/>
                <a:gd name="connsiteY4" fmla="*/ 5684127 h 5684127"/>
                <a:gd name="connsiteX5" fmla="*/ 1274387 w 4025155"/>
                <a:gd name="connsiteY5" fmla="*/ 5667648 h 5684127"/>
                <a:gd name="connsiteX6" fmla="*/ 1291823 w 4025155"/>
                <a:gd name="connsiteY6" fmla="*/ 5652346 h 5684127"/>
                <a:gd name="connsiteX7" fmla="*/ 790706 w 4025155"/>
                <a:gd name="connsiteY7" fmla="*/ 5547980 h 5684127"/>
                <a:gd name="connsiteX8" fmla="*/ 3326577 w 4025155"/>
                <a:gd name="connsiteY8" fmla="*/ 5547980 h 5684127"/>
                <a:gd name="connsiteX9" fmla="*/ 3344015 w 4025155"/>
                <a:gd name="connsiteY9" fmla="*/ 5563282 h 5684127"/>
                <a:gd name="connsiteX10" fmla="*/ 3326577 w 4025155"/>
                <a:gd name="connsiteY10" fmla="*/ 5579761 h 5684127"/>
                <a:gd name="connsiteX11" fmla="*/ 790706 w 4025155"/>
                <a:gd name="connsiteY11" fmla="*/ 5579761 h 5684127"/>
                <a:gd name="connsiteX12" fmla="*/ 774514 w 4025155"/>
                <a:gd name="connsiteY12" fmla="*/ 5563282 h 5684127"/>
                <a:gd name="connsiteX13" fmla="*/ 790706 w 4025155"/>
                <a:gd name="connsiteY13" fmla="*/ 5547980 h 5684127"/>
                <a:gd name="connsiteX14" fmla="*/ 1834553 w 4025155"/>
                <a:gd name="connsiteY14" fmla="*/ 3690254 h 5684127"/>
                <a:gd name="connsiteX15" fmla="*/ 1819653 w 4025155"/>
                <a:gd name="connsiteY15" fmla="*/ 3691500 h 5684127"/>
                <a:gd name="connsiteX16" fmla="*/ 1819653 w 4025155"/>
                <a:gd name="connsiteY16" fmla="*/ 4381735 h 5684127"/>
                <a:gd name="connsiteX17" fmla="*/ 1989773 w 4025155"/>
                <a:gd name="connsiteY17" fmla="*/ 4553670 h 5684127"/>
                <a:gd name="connsiteX18" fmla="*/ 2138783 w 4025155"/>
                <a:gd name="connsiteY18" fmla="*/ 4553670 h 5684127"/>
                <a:gd name="connsiteX19" fmla="*/ 2138783 w 4025155"/>
                <a:gd name="connsiteY19" fmla="*/ 4591048 h 5684127"/>
                <a:gd name="connsiteX20" fmla="*/ 1989773 w 4025155"/>
                <a:gd name="connsiteY20" fmla="*/ 4591048 h 5684127"/>
                <a:gd name="connsiteX21" fmla="*/ 1782399 w 4025155"/>
                <a:gd name="connsiteY21" fmla="*/ 4381735 h 5684127"/>
                <a:gd name="connsiteX22" fmla="*/ 1782399 w 4025155"/>
                <a:gd name="connsiteY22" fmla="*/ 3698976 h 5684127"/>
                <a:gd name="connsiteX23" fmla="*/ 1663191 w 4025155"/>
                <a:gd name="connsiteY23" fmla="*/ 3862190 h 5684127"/>
                <a:gd name="connsiteX24" fmla="*/ 1663191 w 4025155"/>
                <a:gd name="connsiteY24" fmla="*/ 4558654 h 5684127"/>
                <a:gd name="connsiteX25" fmla="*/ 1834553 w 4025155"/>
                <a:gd name="connsiteY25" fmla="*/ 4729344 h 5684127"/>
                <a:gd name="connsiteX26" fmla="*/ 2188453 w 4025155"/>
                <a:gd name="connsiteY26" fmla="*/ 4729344 h 5684127"/>
                <a:gd name="connsiteX27" fmla="*/ 2188453 w 4025155"/>
                <a:gd name="connsiteY27" fmla="*/ 4558654 h 5684127"/>
                <a:gd name="connsiteX28" fmla="*/ 2225707 w 4025155"/>
                <a:gd name="connsiteY28" fmla="*/ 4558654 h 5684127"/>
                <a:gd name="connsiteX29" fmla="*/ 2225707 w 4025155"/>
                <a:gd name="connsiteY29" fmla="*/ 4728098 h 5684127"/>
                <a:gd name="connsiteX30" fmla="*/ 2378443 w 4025155"/>
                <a:gd name="connsiteY30" fmla="*/ 4558654 h 5684127"/>
                <a:gd name="connsiteX31" fmla="*/ 2378443 w 4025155"/>
                <a:gd name="connsiteY31" fmla="*/ 4341866 h 5684127"/>
                <a:gd name="connsiteX32" fmla="*/ 1997223 w 4025155"/>
                <a:gd name="connsiteY32" fmla="*/ 4341866 h 5684127"/>
                <a:gd name="connsiteX33" fmla="*/ 1997223 w 4025155"/>
                <a:gd name="connsiteY33" fmla="*/ 4304488 h 5684127"/>
                <a:gd name="connsiteX34" fmla="*/ 2378443 w 4025155"/>
                <a:gd name="connsiteY34" fmla="*/ 4304488 h 5684127"/>
                <a:gd name="connsiteX35" fmla="*/ 2378443 w 4025155"/>
                <a:gd name="connsiteY35" fmla="*/ 3862190 h 5684127"/>
                <a:gd name="connsiteX36" fmla="*/ 2320079 w 4025155"/>
                <a:gd name="connsiteY36" fmla="*/ 3733861 h 5684127"/>
                <a:gd name="connsiteX37" fmla="*/ 2320079 w 4025155"/>
                <a:gd name="connsiteY37" fmla="*/ 3918256 h 5684127"/>
                <a:gd name="connsiteX38" fmla="*/ 2112707 w 4025155"/>
                <a:gd name="connsiteY38" fmla="*/ 4127569 h 5684127"/>
                <a:gd name="connsiteX39" fmla="*/ 2112707 w 4025155"/>
                <a:gd name="connsiteY39" fmla="*/ 4088946 h 5684127"/>
                <a:gd name="connsiteX40" fmla="*/ 2282827 w 4025155"/>
                <a:gd name="connsiteY40" fmla="*/ 3918256 h 5684127"/>
                <a:gd name="connsiteX41" fmla="*/ 2282827 w 4025155"/>
                <a:gd name="connsiteY41" fmla="*/ 3708943 h 5684127"/>
                <a:gd name="connsiteX42" fmla="*/ 2208321 w 4025155"/>
                <a:gd name="connsiteY42" fmla="*/ 3690254 h 5684127"/>
                <a:gd name="connsiteX43" fmla="*/ 2031993 w 4025155"/>
                <a:gd name="connsiteY43" fmla="*/ 3690254 h 5684127"/>
                <a:gd name="connsiteX44" fmla="*/ 2031993 w 4025155"/>
                <a:gd name="connsiteY44" fmla="*/ 4128815 h 5684127"/>
                <a:gd name="connsiteX45" fmla="*/ 1994739 w 4025155"/>
                <a:gd name="connsiteY45" fmla="*/ 4128815 h 5684127"/>
                <a:gd name="connsiteX46" fmla="*/ 1994739 w 4025155"/>
                <a:gd name="connsiteY46" fmla="*/ 3690254 h 5684127"/>
                <a:gd name="connsiteX47" fmla="*/ 1834553 w 4025155"/>
                <a:gd name="connsiteY47" fmla="*/ 3652877 h 5684127"/>
                <a:gd name="connsiteX48" fmla="*/ 2208321 w 4025155"/>
                <a:gd name="connsiteY48" fmla="*/ 3652877 h 5684127"/>
                <a:gd name="connsiteX49" fmla="*/ 2415695 w 4025155"/>
                <a:gd name="connsiteY49" fmla="*/ 3862190 h 5684127"/>
                <a:gd name="connsiteX50" fmla="*/ 2415695 w 4025155"/>
                <a:gd name="connsiteY50" fmla="*/ 4558654 h 5684127"/>
                <a:gd name="connsiteX51" fmla="*/ 2208321 w 4025155"/>
                <a:gd name="connsiteY51" fmla="*/ 4766721 h 5684127"/>
                <a:gd name="connsiteX52" fmla="*/ 1834553 w 4025155"/>
                <a:gd name="connsiteY52" fmla="*/ 4766721 h 5684127"/>
                <a:gd name="connsiteX53" fmla="*/ 1625938 w 4025155"/>
                <a:gd name="connsiteY53" fmla="*/ 4558654 h 5684127"/>
                <a:gd name="connsiteX54" fmla="*/ 1625938 w 4025155"/>
                <a:gd name="connsiteY54" fmla="*/ 3862190 h 5684127"/>
                <a:gd name="connsiteX55" fmla="*/ 1834553 w 4025155"/>
                <a:gd name="connsiteY55" fmla="*/ 3652877 h 5684127"/>
                <a:gd name="connsiteX56" fmla="*/ 2014697 w 4025155"/>
                <a:gd name="connsiteY56" fmla="*/ 3224416 h 5684127"/>
                <a:gd name="connsiteX57" fmla="*/ 1049166 w 4025155"/>
                <a:gd name="connsiteY57" fmla="*/ 4191192 h 5684127"/>
                <a:gd name="connsiteX58" fmla="*/ 2014697 w 4025155"/>
                <a:gd name="connsiteY58" fmla="*/ 5156722 h 5684127"/>
                <a:gd name="connsiteX59" fmla="*/ 2981473 w 4025155"/>
                <a:gd name="connsiteY59" fmla="*/ 4191192 h 5684127"/>
                <a:gd name="connsiteX60" fmla="*/ 2014697 w 4025155"/>
                <a:gd name="connsiteY60" fmla="*/ 3224416 h 5684127"/>
                <a:gd name="connsiteX61" fmla="*/ 2014077 w 4025155"/>
                <a:gd name="connsiteY61" fmla="*/ 3185970 h 5684127"/>
                <a:gd name="connsiteX62" fmla="*/ 3019929 w 4025155"/>
                <a:gd name="connsiteY62" fmla="*/ 4191198 h 5684127"/>
                <a:gd name="connsiteX63" fmla="*/ 2014077 w 4025155"/>
                <a:gd name="connsiteY63" fmla="*/ 5195178 h 5684127"/>
                <a:gd name="connsiteX64" fmla="*/ 1010720 w 4025155"/>
                <a:gd name="connsiteY64" fmla="*/ 4191198 h 5684127"/>
                <a:gd name="connsiteX65" fmla="*/ 2014077 w 4025155"/>
                <a:gd name="connsiteY65" fmla="*/ 3185970 h 5684127"/>
                <a:gd name="connsiteX66" fmla="*/ 108384 w 4025155"/>
                <a:gd name="connsiteY66" fmla="*/ 2962644 h 5684127"/>
                <a:gd name="connsiteX67" fmla="*/ 33636 w 4025155"/>
                <a:gd name="connsiteY67" fmla="*/ 3034839 h 5684127"/>
                <a:gd name="connsiteX68" fmla="*/ 33636 w 4025155"/>
                <a:gd name="connsiteY68" fmla="*/ 5346302 h 5684127"/>
                <a:gd name="connsiteX69" fmla="*/ 108384 w 4025155"/>
                <a:gd name="connsiteY69" fmla="*/ 5418496 h 5684127"/>
                <a:gd name="connsiteX70" fmla="*/ 3918017 w 4025155"/>
                <a:gd name="connsiteY70" fmla="*/ 5418496 h 5684127"/>
                <a:gd name="connsiteX71" fmla="*/ 3991519 w 4025155"/>
                <a:gd name="connsiteY71" fmla="*/ 5346302 h 5684127"/>
                <a:gd name="connsiteX72" fmla="*/ 3991519 w 4025155"/>
                <a:gd name="connsiteY72" fmla="*/ 3034839 h 5684127"/>
                <a:gd name="connsiteX73" fmla="*/ 3918017 w 4025155"/>
                <a:gd name="connsiteY73" fmla="*/ 2962644 h 5684127"/>
                <a:gd name="connsiteX74" fmla="*/ 3499955 w 4025155"/>
                <a:gd name="connsiteY74" fmla="*/ 1768764 h 5684127"/>
                <a:gd name="connsiteX75" fmla="*/ 3517321 w 4025155"/>
                <a:gd name="connsiteY75" fmla="*/ 1786186 h 5684127"/>
                <a:gd name="connsiteX76" fmla="*/ 3517321 w 4025155"/>
                <a:gd name="connsiteY76" fmla="*/ 2754382 h 5684127"/>
                <a:gd name="connsiteX77" fmla="*/ 3579337 w 4025155"/>
                <a:gd name="connsiteY77" fmla="*/ 2754382 h 5684127"/>
                <a:gd name="connsiteX78" fmla="*/ 3596703 w 4025155"/>
                <a:gd name="connsiteY78" fmla="*/ 2771804 h 5684127"/>
                <a:gd name="connsiteX79" fmla="*/ 3579337 w 4025155"/>
                <a:gd name="connsiteY79" fmla="*/ 2789227 h 5684127"/>
                <a:gd name="connsiteX80" fmla="*/ 3499955 w 4025155"/>
                <a:gd name="connsiteY80" fmla="*/ 2789227 h 5684127"/>
                <a:gd name="connsiteX81" fmla="*/ 3482591 w 4025155"/>
                <a:gd name="connsiteY81" fmla="*/ 2771804 h 5684127"/>
                <a:gd name="connsiteX82" fmla="*/ 3482591 w 4025155"/>
                <a:gd name="connsiteY82" fmla="*/ 1786186 h 5684127"/>
                <a:gd name="connsiteX83" fmla="*/ 3499955 w 4025155"/>
                <a:gd name="connsiteY83" fmla="*/ 1768764 h 5684127"/>
                <a:gd name="connsiteX84" fmla="*/ 1384246 w 4025155"/>
                <a:gd name="connsiteY84" fmla="*/ 1505095 h 5684127"/>
                <a:gd name="connsiteX85" fmla="*/ 1399548 w 4025155"/>
                <a:gd name="connsiteY85" fmla="*/ 1522646 h 5684127"/>
                <a:gd name="connsiteX86" fmla="*/ 1399548 w 4025155"/>
                <a:gd name="connsiteY86" fmla="*/ 1903762 h 5684127"/>
                <a:gd name="connsiteX87" fmla="*/ 1384246 w 4025155"/>
                <a:gd name="connsiteY87" fmla="*/ 1921313 h 5684127"/>
                <a:gd name="connsiteX88" fmla="*/ 1367767 w 4025155"/>
                <a:gd name="connsiteY88" fmla="*/ 1903762 h 5684127"/>
                <a:gd name="connsiteX89" fmla="*/ 1367767 w 4025155"/>
                <a:gd name="connsiteY89" fmla="*/ 1522646 h 5684127"/>
                <a:gd name="connsiteX90" fmla="*/ 1384246 w 4025155"/>
                <a:gd name="connsiteY90" fmla="*/ 1505095 h 5684127"/>
                <a:gd name="connsiteX91" fmla="*/ 3422939 w 4025155"/>
                <a:gd name="connsiteY91" fmla="*/ 1340303 h 5684127"/>
                <a:gd name="connsiteX92" fmla="*/ 3438959 w 4025155"/>
                <a:gd name="connsiteY92" fmla="*/ 1357729 h 5684127"/>
                <a:gd name="connsiteX93" fmla="*/ 3438959 w 4025155"/>
                <a:gd name="connsiteY93" fmla="*/ 2820287 h 5684127"/>
                <a:gd name="connsiteX94" fmla="*/ 3579453 w 4025155"/>
                <a:gd name="connsiteY94" fmla="*/ 2820287 h 5684127"/>
                <a:gd name="connsiteX95" fmla="*/ 3596707 w 4025155"/>
                <a:gd name="connsiteY95" fmla="*/ 2837713 h 5684127"/>
                <a:gd name="connsiteX96" fmla="*/ 3579453 w 4025155"/>
                <a:gd name="connsiteY96" fmla="*/ 2855139 h 5684127"/>
                <a:gd name="connsiteX97" fmla="*/ 3422939 w 4025155"/>
                <a:gd name="connsiteY97" fmla="*/ 2855139 h 5684127"/>
                <a:gd name="connsiteX98" fmla="*/ 3405685 w 4025155"/>
                <a:gd name="connsiteY98" fmla="*/ 2837713 h 5684127"/>
                <a:gd name="connsiteX99" fmla="*/ 3405685 w 4025155"/>
                <a:gd name="connsiteY99" fmla="*/ 1357729 h 5684127"/>
                <a:gd name="connsiteX100" fmla="*/ 3422939 w 4025155"/>
                <a:gd name="connsiteY100" fmla="*/ 1340303 h 5684127"/>
                <a:gd name="connsiteX101" fmla="*/ 1313591 w 4025155"/>
                <a:gd name="connsiteY101" fmla="*/ 1257906 h 5684127"/>
                <a:gd name="connsiteX102" fmla="*/ 1333479 w 4025155"/>
                <a:gd name="connsiteY102" fmla="*/ 1274044 h 5684127"/>
                <a:gd name="connsiteX103" fmla="*/ 1333479 w 4025155"/>
                <a:gd name="connsiteY103" fmla="*/ 1898451 h 5684127"/>
                <a:gd name="connsiteX104" fmla="*/ 1313591 w 4025155"/>
                <a:gd name="connsiteY104" fmla="*/ 1915830 h 5684127"/>
                <a:gd name="connsiteX105" fmla="*/ 1296355 w 4025155"/>
                <a:gd name="connsiteY105" fmla="*/ 1898451 h 5684127"/>
                <a:gd name="connsiteX106" fmla="*/ 1296355 w 4025155"/>
                <a:gd name="connsiteY106" fmla="*/ 1274044 h 5684127"/>
                <a:gd name="connsiteX107" fmla="*/ 1313591 w 4025155"/>
                <a:gd name="connsiteY107" fmla="*/ 1257906 h 5684127"/>
                <a:gd name="connsiteX108" fmla="*/ 2011331 w 4025155"/>
                <a:gd name="connsiteY108" fmla="*/ 549096 h 5684127"/>
                <a:gd name="connsiteX109" fmla="*/ 1229670 w 4025155"/>
                <a:gd name="connsiteY109" fmla="*/ 1329783 h 5684127"/>
                <a:gd name="connsiteX110" fmla="*/ 1229670 w 4025155"/>
                <a:gd name="connsiteY110" fmla="*/ 2927792 h 5684127"/>
                <a:gd name="connsiteX111" fmla="*/ 2795483 w 4025155"/>
                <a:gd name="connsiteY111" fmla="*/ 2927792 h 5684127"/>
                <a:gd name="connsiteX112" fmla="*/ 2795483 w 4025155"/>
                <a:gd name="connsiteY112" fmla="*/ 1329783 h 5684127"/>
                <a:gd name="connsiteX113" fmla="*/ 2011331 w 4025155"/>
                <a:gd name="connsiteY113" fmla="*/ 549096 h 5684127"/>
                <a:gd name="connsiteX114" fmla="*/ 2011331 w 4025155"/>
                <a:gd name="connsiteY114" fmla="*/ 34863 h 5684127"/>
                <a:gd name="connsiteX115" fmla="*/ 714797 w 4025155"/>
                <a:gd name="connsiteY115" fmla="*/ 1329783 h 5684127"/>
                <a:gd name="connsiteX116" fmla="*/ 714797 w 4025155"/>
                <a:gd name="connsiteY116" fmla="*/ 2927792 h 5684127"/>
                <a:gd name="connsiteX117" fmla="*/ 1196010 w 4025155"/>
                <a:gd name="connsiteY117" fmla="*/ 2927792 h 5684127"/>
                <a:gd name="connsiteX118" fmla="*/ 1196010 w 4025155"/>
                <a:gd name="connsiteY118" fmla="*/ 1329783 h 5684127"/>
                <a:gd name="connsiteX119" fmla="*/ 2011331 w 4025155"/>
                <a:gd name="connsiteY119" fmla="*/ 514233 h 5684127"/>
                <a:gd name="connsiteX120" fmla="*/ 2829143 w 4025155"/>
                <a:gd name="connsiteY120" fmla="*/ 1329783 h 5684127"/>
                <a:gd name="connsiteX121" fmla="*/ 2829143 w 4025155"/>
                <a:gd name="connsiteY121" fmla="*/ 2927792 h 5684127"/>
                <a:gd name="connsiteX122" fmla="*/ 3310357 w 4025155"/>
                <a:gd name="connsiteY122" fmla="*/ 2927792 h 5684127"/>
                <a:gd name="connsiteX123" fmla="*/ 3310357 w 4025155"/>
                <a:gd name="connsiteY123" fmla="*/ 1329783 h 5684127"/>
                <a:gd name="connsiteX124" fmla="*/ 2011331 w 4025155"/>
                <a:gd name="connsiteY124" fmla="*/ 34863 h 5684127"/>
                <a:gd name="connsiteX125" fmla="*/ 2011331 w 4025155"/>
                <a:gd name="connsiteY125" fmla="*/ 0 h 5684127"/>
                <a:gd name="connsiteX126" fmla="*/ 3344017 w 4025155"/>
                <a:gd name="connsiteY126" fmla="*/ 1329783 h 5684127"/>
                <a:gd name="connsiteX127" fmla="*/ 3344017 w 4025155"/>
                <a:gd name="connsiteY127" fmla="*/ 2927792 h 5684127"/>
                <a:gd name="connsiteX128" fmla="*/ 3918017 w 4025155"/>
                <a:gd name="connsiteY128" fmla="*/ 2927792 h 5684127"/>
                <a:gd name="connsiteX129" fmla="*/ 4025155 w 4025155"/>
                <a:gd name="connsiteY129" fmla="*/ 3034839 h 5684127"/>
                <a:gd name="connsiteX130" fmla="*/ 4025155 w 4025155"/>
                <a:gd name="connsiteY130" fmla="*/ 5346302 h 5684127"/>
                <a:gd name="connsiteX131" fmla="*/ 3918017 w 4025155"/>
                <a:gd name="connsiteY131" fmla="*/ 5453348 h 5684127"/>
                <a:gd name="connsiteX132" fmla="*/ 108384 w 4025155"/>
                <a:gd name="connsiteY132" fmla="*/ 5453348 h 5684127"/>
                <a:gd name="connsiteX133" fmla="*/ 0 w 4025155"/>
                <a:gd name="connsiteY133" fmla="*/ 5346302 h 5684127"/>
                <a:gd name="connsiteX134" fmla="*/ 0 w 4025155"/>
                <a:gd name="connsiteY134" fmla="*/ 3034839 h 5684127"/>
                <a:gd name="connsiteX135" fmla="*/ 108384 w 4025155"/>
                <a:gd name="connsiteY135" fmla="*/ 2927792 h 5684127"/>
                <a:gd name="connsiteX136" fmla="*/ 681137 w 4025155"/>
                <a:gd name="connsiteY136" fmla="*/ 2927792 h 5684127"/>
                <a:gd name="connsiteX137" fmla="*/ 681137 w 4025155"/>
                <a:gd name="connsiteY137" fmla="*/ 1329783 h 5684127"/>
                <a:gd name="connsiteX138" fmla="*/ 2011331 w 4025155"/>
                <a:gd name="connsiteY138" fmla="*/ 0 h 568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4025155" h="5684127">
                  <a:moveTo>
                    <a:pt x="1291823" y="5652346"/>
                  </a:moveTo>
                  <a:lnTo>
                    <a:pt x="2821223" y="5652346"/>
                  </a:lnTo>
                  <a:cubicBezTo>
                    <a:pt x="2831185" y="5652346"/>
                    <a:pt x="2838659" y="5659408"/>
                    <a:pt x="2838659" y="5667648"/>
                  </a:cubicBezTo>
                  <a:cubicBezTo>
                    <a:pt x="2838659" y="5677064"/>
                    <a:pt x="2831185" y="5684127"/>
                    <a:pt x="2821223" y="5684127"/>
                  </a:cubicBezTo>
                  <a:lnTo>
                    <a:pt x="1291823" y="5684127"/>
                  </a:lnTo>
                  <a:cubicBezTo>
                    <a:pt x="1281860" y="5684127"/>
                    <a:pt x="1274387" y="5677064"/>
                    <a:pt x="1274387" y="5667648"/>
                  </a:cubicBezTo>
                  <a:cubicBezTo>
                    <a:pt x="1274387" y="5659408"/>
                    <a:pt x="1281860" y="5652346"/>
                    <a:pt x="1291823" y="5652346"/>
                  </a:cubicBezTo>
                  <a:close/>
                  <a:moveTo>
                    <a:pt x="790706" y="5547980"/>
                  </a:moveTo>
                  <a:lnTo>
                    <a:pt x="3326577" y="5547980"/>
                  </a:lnTo>
                  <a:cubicBezTo>
                    <a:pt x="3336541" y="5547980"/>
                    <a:pt x="3344015" y="5555042"/>
                    <a:pt x="3344015" y="5563282"/>
                  </a:cubicBezTo>
                  <a:cubicBezTo>
                    <a:pt x="3344015" y="5572698"/>
                    <a:pt x="3336541" y="5579761"/>
                    <a:pt x="3326577" y="5579761"/>
                  </a:cubicBezTo>
                  <a:lnTo>
                    <a:pt x="790706" y="5579761"/>
                  </a:lnTo>
                  <a:cubicBezTo>
                    <a:pt x="781987" y="5579761"/>
                    <a:pt x="774514" y="5572698"/>
                    <a:pt x="774514" y="5563282"/>
                  </a:cubicBezTo>
                  <a:cubicBezTo>
                    <a:pt x="774514" y="5555042"/>
                    <a:pt x="781987" y="5547980"/>
                    <a:pt x="790706" y="5547980"/>
                  </a:cubicBezTo>
                  <a:close/>
                  <a:moveTo>
                    <a:pt x="1834553" y="3690254"/>
                  </a:moveTo>
                  <a:cubicBezTo>
                    <a:pt x="1829587" y="3690254"/>
                    <a:pt x="1824619" y="3691500"/>
                    <a:pt x="1819653" y="3691500"/>
                  </a:cubicBezTo>
                  <a:lnTo>
                    <a:pt x="1819653" y="4381735"/>
                  </a:lnTo>
                  <a:cubicBezTo>
                    <a:pt x="1819653" y="4476424"/>
                    <a:pt x="1896641" y="4553670"/>
                    <a:pt x="1989773" y="4553670"/>
                  </a:cubicBezTo>
                  <a:lnTo>
                    <a:pt x="2138783" y="4553670"/>
                  </a:lnTo>
                  <a:lnTo>
                    <a:pt x="2138783" y="4591048"/>
                  </a:lnTo>
                  <a:lnTo>
                    <a:pt x="1989773" y="4591048"/>
                  </a:lnTo>
                  <a:cubicBezTo>
                    <a:pt x="1875531" y="4591048"/>
                    <a:pt x="1782399" y="4496358"/>
                    <a:pt x="1782399" y="4381735"/>
                  </a:cubicBezTo>
                  <a:lnTo>
                    <a:pt x="1782399" y="3698976"/>
                  </a:lnTo>
                  <a:cubicBezTo>
                    <a:pt x="1712861" y="3721402"/>
                    <a:pt x="1663191" y="3786189"/>
                    <a:pt x="1663191" y="3862190"/>
                  </a:cubicBezTo>
                  <a:lnTo>
                    <a:pt x="1663191" y="4558654"/>
                  </a:lnTo>
                  <a:cubicBezTo>
                    <a:pt x="1663191" y="4653343"/>
                    <a:pt x="1740179" y="4729344"/>
                    <a:pt x="1834553" y="4729344"/>
                  </a:cubicBezTo>
                  <a:lnTo>
                    <a:pt x="2188453" y="4729344"/>
                  </a:lnTo>
                  <a:lnTo>
                    <a:pt x="2188453" y="4558654"/>
                  </a:lnTo>
                  <a:lnTo>
                    <a:pt x="2225707" y="4558654"/>
                  </a:lnTo>
                  <a:lnTo>
                    <a:pt x="2225707" y="4728098"/>
                  </a:lnTo>
                  <a:cubicBezTo>
                    <a:pt x="2311387" y="4719376"/>
                    <a:pt x="2378443" y="4647114"/>
                    <a:pt x="2378443" y="4558654"/>
                  </a:cubicBezTo>
                  <a:lnTo>
                    <a:pt x="2378443" y="4341866"/>
                  </a:lnTo>
                  <a:lnTo>
                    <a:pt x="1997223" y="4341866"/>
                  </a:lnTo>
                  <a:lnTo>
                    <a:pt x="1997223" y="4304488"/>
                  </a:lnTo>
                  <a:lnTo>
                    <a:pt x="2378443" y="4304488"/>
                  </a:lnTo>
                  <a:lnTo>
                    <a:pt x="2378443" y="3862190"/>
                  </a:lnTo>
                  <a:cubicBezTo>
                    <a:pt x="2378443" y="3811108"/>
                    <a:pt x="2354849" y="3765009"/>
                    <a:pt x="2320079" y="3733861"/>
                  </a:cubicBezTo>
                  <a:lnTo>
                    <a:pt x="2320079" y="3918256"/>
                  </a:lnTo>
                  <a:cubicBezTo>
                    <a:pt x="2320079" y="4034126"/>
                    <a:pt x="2226949" y="4127569"/>
                    <a:pt x="2112707" y="4127569"/>
                  </a:cubicBezTo>
                  <a:lnTo>
                    <a:pt x="2112707" y="4088946"/>
                  </a:lnTo>
                  <a:cubicBezTo>
                    <a:pt x="2205839" y="4088946"/>
                    <a:pt x="2282827" y="4011699"/>
                    <a:pt x="2282827" y="3918256"/>
                  </a:cubicBezTo>
                  <a:lnTo>
                    <a:pt x="2282827" y="3708943"/>
                  </a:lnTo>
                  <a:cubicBezTo>
                    <a:pt x="2260475" y="3697730"/>
                    <a:pt x="2234399" y="3690254"/>
                    <a:pt x="2208321" y="3690254"/>
                  </a:cubicBezTo>
                  <a:lnTo>
                    <a:pt x="2031993" y="3690254"/>
                  </a:lnTo>
                  <a:lnTo>
                    <a:pt x="2031993" y="4128815"/>
                  </a:lnTo>
                  <a:lnTo>
                    <a:pt x="1994739" y="4128815"/>
                  </a:lnTo>
                  <a:lnTo>
                    <a:pt x="1994739" y="3690254"/>
                  </a:lnTo>
                  <a:close/>
                  <a:moveTo>
                    <a:pt x="1834553" y="3652877"/>
                  </a:moveTo>
                  <a:lnTo>
                    <a:pt x="2208321" y="3652877"/>
                  </a:lnTo>
                  <a:cubicBezTo>
                    <a:pt x="2322563" y="3652877"/>
                    <a:pt x="2415695" y="3747566"/>
                    <a:pt x="2415695" y="3862190"/>
                  </a:cubicBezTo>
                  <a:lnTo>
                    <a:pt x="2415695" y="4558654"/>
                  </a:lnTo>
                  <a:cubicBezTo>
                    <a:pt x="2415695" y="4673278"/>
                    <a:pt x="2322563" y="4766721"/>
                    <a:pt x="2208321" y="4766721"/>
                  </a:cubicBezTo>
                  <a:lnTo>
                    <a:pt x="1834553" y="4766721"/>
                  </a:lnTo>
                  <a:cubicBezTo>
                    <a:pt x="1719070" y="4766721"/>
                    <a:pt x="1625938" y="4673278"/>
                    <a:pt x="1625938" y="4558654"/>
                  </a:cubicBezTo>
                  <a:lnTo>
                    <a:pt x="1625938" y="3862190"/>
                  </a:lnTo>
                  <a:cubicBezTo>
                    <a:pt x="1625938" y="3747566"/>
                    <a:pt x="1719070" y="3652877"/>
                    <a:pt x="1834553" y="3652877"/>
                  </a:cubicBezTo>
                  <a:close/>
                  <a:moveTo>
                    <a:pt x="2014697" y="3224416"/>
                  </a:moveTo>
                  <a:cubicBezTo>
                    <a:pt x="1482720" y="3224416"/>
                    <a:pt x="1049166" y="3657970"/>
                    <a:pt x="1049166" y="4191192"/>
                  </a:cubicBezTo>
                  <a:cubicBezTo>
                    <a:pt x="1049166" y="4724414"/>
                    <a:pt x="1482720" y="5156722"/>
                    <a:pt x="2014697" y="5156722"/>
                  </a:cubicBezTo>
                  <a:cubicBezTo>
                    <a:pt x="2549163" y="5156722"/>
                    <a:pt x="2981473" y="4724414"/>
                    <a:pt x="2981473" y="4191192"/>
                  </a:cubicBezTo>
                  <a:cubicBezTo>
                    <a:pt x="2981473" y="3657970"/>
                    <a:pt x="2549163" y="3224416"/>
                    <a:pt x="2014697" y="3224416"/>
                  </a:cubicBezTo>
                  <a:close/>
                  <a:moveTo>
                    <a:pt x="2014077" y="3185970"/>
                  </a:moveTo>
                  <a:cubicBezTo>
                    <a:pt x="2569975" y="3185970"/>
                    <a:pt x="3019929" y="3636202"/>
                    <a:pt x="3019929" y="4191198"/>
                  </a:cubicBezTo>
                  <a:cubicBezTo>
                    <a:pt x="3019929" y="4744946"/>
                    <a:pt x="2569975" y="5195178"/>
                    <a:pt x="2014077" y="5195178"/>
                  </a:cubicBezTo>
                  <a:cubicBezTo>
                    <a:pt x="1460673" y="5195178"/>
                    <a:pt x="1010720" y="4744946"/>
                    <a:pt x="1010720" y="4191198"/>
                  </a:cubicBezTo>
                  <a:cubicBezTo>
                    <a:pt x="1010720" y="3636202"/>
                    <a:pt x="1460673" y="3185970"/>
                    <a:pt x="2014077" y="3185970"/>
                  </a:cubicBezTo>
                  <a:close/>
                  <a:moveTo>
                    <a:pt x="108384" y="2962644"/>
                  </a:moveTo>
                  <a:cubicBezTo>
                    <a:pt x="67273" y="2962644"/>
                    <a:pt x="33636" y="2995007"/>
                    <a:pt x="33636" y="3034839"/>
                  </a:cubicBezTo>
                  <a:lnTo>
                    <a:pt x="33636" y="5346302"/>
                  </a:lnTo>
                  <a:cubicBezTo>
                    <a:pt x="33636" y="5386133"/>
                    <a:pt x="67273" y="5418496"/>
                    <a:pt x="108384" y="5418496"/>
                  </a:cubicBezTo>
                  <a:lnTo>
                    <a:pt x="3918017" y="5418496"/>
                  </a:lnTo>
                  <a:cubicBezTo>
                    <a:pt x="3957883" y="5418496"/>
                    <a:pt x="3991519" y="5386133"/>
                    <a:pt x="3991519" y="5346302"/>
                  </a:cubicBezTo>
                  <a:lnTo>
                    <a:pt x="3991519" y="3034839"/>
                  </a:lnTo>
                  <a:cubicBezTo>
                    <a:pt x="3991519" y="2995007"/>
                    <a:pt x="3957883" y="2962644"/>
                    <a:pt x="3918017" y="2962644"/>
                  </a:cubicBezTo>
                  <a:close/>
                  <a:moveTo>
                    <a:pt x="3499955" y="1768764"/>
                  </a:moveTo>
                  <a:cubicBezTo>
                    <a:pt x="3509879" y="1768764"/>
                    <a:pt x="3517321" y="1776231"/>
                    <a:pt x="3517321" y="1786186"/>
                  </a:cubicBezTo>
                  <a:lnTo>
                    <a:pt x="3517321" y="2754382"/>
                  </a:lnTo>
                  <a:lnTo>
                    <a:pt x="3579337" y="2754382"/>
                  </a:lnTo>
                  <a:cubicBezTo>
                    <a:pt x="3589261" y="2754382"/>
                    <a:pt x="3596703" y="2761848"/>
                    <a:pt x="3596703" y="2771804"/>
                  </a:cubicBezTo>
                  <a:cubicBezTo>
                    <a:pt x="3596703" y="2780515"/>
                    <a:pt x="3589261" y="2789227"/>
                    <a:pt x="3579337" y="2789227"/>
                  </a:cubicBezTo>
                  <a:lnTo>
                    <a:pt x="3499955" y="2789227"/>
                  </a:lnTo>
                  <a:cubicBezTo>
                    <a:pt x="3491273" y="2789227"/>
                    <a:pt x="3482591" y="2780515"/>
                    <a:pt x="3482591" y="2771804"/>
                  </a:cubicBezTo>
                  <a:lnTo>
                    <a:pt x="3482591" y="1786186"/>
                  </a:lnTo>
                  <a:cubicBezTo>
                    <a:pt x="3482591" y="1776231"/>
                    <a:pt x="3491273" y="1768764"/>
                    <a:pt x="3499955" y="1768764"/>
                  </a:cubicBezTo>
                  <a:close/>
                  <a:moveTo>
                    <a:pt x="1384246" y="1505095"/>
                  </a:moveTo>
                  <a:cubicBezTo>
                    <a:pt x="1392485" y="1505095"/>
                    <a:pt x="1399548" y="1513870"/>
                    <a:pt x="1399548" y="1522646"/>
                  </a:cubicBezTo>
                  <a:lnTo>
                    <a:pt x="1399548" y="1903762"/>
                  </a:lnTo>
                  <a:cubicBezTo>
                    <a:pt x="1399548" y="1912537"/>
                    <a:pt x="1392485" y="1921313"/>
                    <a:pt x="1384246" y="1921313"/>
                  </a:cubicBezTo>
                  <a:cubicBezTo>
                    <a:pt x="1374829" y="1921313"/>
                    <a:pt x="1367767" y="1912537"/>
                    <a:pt x="1367767" y="1903762"/>
                  </a:cubicBezTo>
                  <a:lnTo>
                    <a:pt x="1367767" y="1522646"/>
                  </a:lnTo>
                  <a:cubicBezTo>
                    <a:pt x="1367767" y="1513870"/>
                    <a:pt x="1374829" y="1505095"/>
                    <a:pt x="1384246" y="1505095"/>
                  </a:cubicBezTo>
                  <a:close/>
                  <a:moveTo>
                    <a:pt x="3422939" y="1340303"/>
                  </a:moveTo>
                  <a:cubicBezTo>
                    <a:pt x="3431565" y="1340303"/>
                    <a:pt x="3438959" y="1347771"/>
                    <a:pt x="3438959" y="1357729"/>
                  </a:cubicBezTo>
                  <a:lnTo>
                    <a:pt x="3438959" y="2820287"/>
                  </a:lnTo>
                  <a:lnTo>
                    <a:pt x="3579453" y="2820287"/>
                  </a:lnTo>
                  <a:cubicBezTo>
                    <a:pt x="3589313" y="2820287"/>
                    <a:pt x="3596707" y="2827755"/>
                    <a:pt x="3596707" y="2837713"/>
                  </a:cubicBezTo>
                  <a:cubicBezTo>
                    <a:pt x="3596707" y="2846426"/>
                    <a:pt x="3589313" y="2855139"/>
                    <a:pt x="3579453" y="2855139"/>
                  </a:cubicBezTo>
                  <a:lnTo>
                    <a:pt x="3422939" y="2855139"/>
                  </a:lnTo>
                  <a:cubicBezTo>
                    <a:pt x="3413079" y="2855139"/>
                    <a:pt x="3405685" y="2846426"/>
                    <a:pt x="3405685" y="2837713"/>
                  </a:cubicBezTo>
                  <a:lnTo>
                    <a:pt x="3405685" y="1357729"/>
                  </a:lnTo>
                  <a:cubicBezTo>
                    <a:pt x="3405685" y="1347771"/>
                    <a:pt x="3413079" y="1340303"/>
                    <a:pt x="3422939" y="1340303"/>
                  </a:cubicBezTo>
                  <a:close/>
                  <a:moveTo>
                    <a:pt x="1313591" y="1257906"/>
                  </a:moveTo>
                  <a:cubicBezTo>
                    <a:pt x="1325524" y="1257906"/>
                    <a:pt x="1333479" y="1265354"/>
                    <a:pt x="1333479" y="1274044"/>
                  </a:cubicBezTo>
                  <a:lnTo>
                    <a:pt x="1333479" y="1898451"/>
                  </a:lnTo>
                  <a:cubicBezTo>
                    <a:pt x="1333479" y="1907141"/>
                    <a:pt x="1325524" y="1915830"/>
                    <a:pt x="1313591" y="1915830"/>
                  </a:cubicBezTo>
                  <a:cubicBezTo>
                    <a:pt x="1304310" y="1915830"/>
                    <a:pt x="1296355" y="1907141"/>
                    <a:pt x="1296355" y="1898451"/>
                  </a:cubicBezTo>
                  <a:lnTo>
                    <a:pt x="1296355" y="1274044"/>
                  </a:lnTo>
                  <a:cubicBezTo>
                    <a:pt x="1296355" y="1265354"/>
                    <a:pt x="1304310" y="1257906"/>
                    <a:pt x="1313591" y="1257906"/>
                  </a:cubicBezTo>
                  <a:close/>
                  <a:moveTo>
                    <a:pt x="2011331" y="549096"/>
                  </a:moveTo>
                  <a:cubicBezTo>
                    <a:pt x="1579983" y="549096"/>
                    <a:pt x="1229670" y="897728"/>
                    <a:pt x="1229670" y="1329783"/>
                  </a:cubicBezTo>
                  <a:lnTo>
                    <a:pt x="1229670" y="2927792"/>
                  </a:lnTo>
                  <a:lnTo>
                    <a:pt x="2795483" y="2927792"/>
                  </a:lnTo>
                  <a:lnTo>
                    <a:pt x="2795483" y="1329783"/>
                  </a:lnTo>
                  <a:cubicBezTo>
                    <a:pt x="2795483" y="897728"/>
                    <a:pt x="2443923" y="549096"/>
                    <a:pt x="2011331" y="549096"/>
                  </a:cubicBezTo>
                  <a:close/>
                  <a:moveTo>
                    <a:pt x="2011331" y="34863"/>
                  </a:moveTo>
                  <a:cubicBezTo>
                    <a:pt x="1296990" y="34863"/>
                    <a:pt x="714797" y="616332"/>
                    <a:pt x="714797" y="1329783"/>
                  </a:cubicBezTo>
                  <a:lnTo>
                    <a:pt x="714797" y="2927792"/>
                  </a:lnTo>
                  <a:lnTo>
                    <a:pt x="1196010" y="2927792"/>
                  </a:lnTo>
                  <a:lnTo>
                    <a:pt x="1196010" y="1329783"/>
                  </a:lnTo>
                  <a:cubicBezTo>
                    <a:pt x="1196010" y="879052"/>
                    <a:pt x="1562530" y="514233"/>
                    <a:pt x="2011331" y="514233"/>
                  </a:cubicBezTo>
                  <a:cubicBezTo>
                    <a:pt x="2462623" y="514233"/>
                    <a:pt x="2829143" y="879052"/>
                    <a:pt x="2829143" y="1329783"/>
                  </a:cubicBezTo>
                  <a:lnTo>
                    <a:pt x="2829143" y="2927792"/>
                  </a:lnTo>
                  <a:lnTo>
                    <a:pt x="3310357" y="2927792"/>
                  </a:lnTo>
                  <a:lnTo>
                    <a:pt x="3310357" y="1329783"/>
                  </a:lnTo>
                  <a:cubicBezTo>
                    <a:pt x="3310357" y="616332"/>
                    <a:pt x="2726917" y="34863"/>
                    <a:pt x="2011331" y="34863"/>
                  </a:cubicBezTo>
                  <a:close/>
                  <a:moveTo>
                    <a:pt x="2011331" y="0"/>
                  </a:moveTo>
                  <a:cubicBezTo>
                    <a:pt x="2746863" y="0"/>
                    <a:pt x="3344017" y="597656"/>
                    <a:pt x="3344017" y="1329783"/>
                  </a:cubicBezTo>
                  <a:lnTo>
                    <a:pt x="3344017" y="2927792"/>
                  </a:lnTo>
                  <a:lnTo>
                    <a:pt x="3918017" y="2927792"/>
                  </a:lnTo>
                  <a:cubicBezTo>
                    <a:pt x="3977815" y="2927792"/>
                    <a:pt x="4025155" y="2976336"/>
                    <a:pt x="4025155" y="3034839"/>
                  </a:cubicBezTo>
                  <a:lnTo>
                    <a:pt x="4025155" y="5346302"/>
                  </a:lnTo>
                  <a:cubicBezTo>
                    <a:pt x="4025155" y="5404804"/>
                    <a:pt x="3977815" y="5453348"/>
                    <a:pt x="3918017" y="5453348"/>
                  </a:cubicBezTo>
                  <a:lnTo>
                    <a:pt x="108384" y="5453348"/>
                  </a:lnTo>
                  <a:cubicBezTo>
                    <a:pt x="48586" y="5453348"/>
                    <a:pt x="0" y="5404804"/>
                    <a:pt x="0" y="5346302"/>
                  </a:cubicBezTo>
                  <a:lnTo>
                    <a:pt x="0" y="3034839"/>
                  </a:lnTo>
                  <a:cubicBezTo>
                    <a:pt x="0" y="2976336"/>
                    <a:pt x="48586" y="2927792"/>
                    <a:pt x="108384" y="2927792"/>
                  </a:cubicBezTo>
                  <a:lnTo>
                    <a:pt x="681137" y="2927792"/>
                  </a:lnTo>
                  <a:lnTo>
                    <a:pt x="681137" y="1329783"/>
                  </a:lnTo>
                  <a:cubicBezTo>
                    <a:pt x="681137" y="597656"/>
                    <a:pt x="1278290" y="0"/>
                    <a:pt x="2011331"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5" name="Freeform 30">
              <a:extLst>
                <a:ext uri="{FF2B5EF4-FFF2-40B4-BE49-F238E27FC236}">
                  <a16:creationId xmlns:a16="http://schemas.microsoft.com/office/drawing/2014/main" id="{25FD48B5-5113-F247-83AE-459AADFB5E7D}"/>
                </a:ext>
              </a:extLst>
            </p:cNvPr>
            <p:cNvSpPr>
              <a:spLocks noChangeArrowheads="1"/>
            </p:cNvSpPr>
            <p:nvPr/>
          </p:nvSpPr>
          <p:spPr bwMode="auto">
            <a:xfrm>
              <a:off x="13354428" y="9185544"/>
              <a:ext cx="2435185" cy="3097701"/>
            </a:xfrm>
            <a:custGeom>
              <a:avLst/>
              <a:gdLst>
                <a:gd name="T0" fmla="*/ 1303 w 1801"/>
                <a:gd name="T1" fmla="*/ 1952 h 2288"/>
                <a:gd name="T2" fmla="*/ 900 w 1801"/>
                <a:gd name="T3" fmla="*/ 2287 h 2288"/>
                <a:gd name="T4" fmla="*/ 496 w 1801"/>
                <a:gd name="T5" fmla="*/ 1952 h 2288"/>
                <a:gd name="T6" fmla="*/ 496 w 1801"/>
                <a:gd name="T7" fmla="*/ 1952 h 2288"/>
                <a:gd name="T8" fmla="*/ 123 w 1801"/>
                <a:gd name="T9" fmla="*/ 1320 h 2288"/>
                <a:gd name="T10" fmla="*/ 0 w 1801"/>
                <a:gd name="T11" fmla="*/ 541 h 2288"/>
                <a:gd name="T12" fmla="*/ 900 w 1801"/>
                <a:gd name="T13" fmla="*/ 0 h 2288"/>
                <a:gd name="T14" fmla="*/ 1800 w 1801"/>
                <a:gd name="T15" fmla="*/ 541 h 2288"/>
                <a:gd name="T16" fmla="*/ 1676 w 1801"/>
                <a:gd name="T17" fmla="*/ 1320 h 2288"/>
                <a:gd name="T18" fmla="*/ 1676 w 1801"/>
                <a:gd name="T19" fmla="*/ 1320 h 2288"/>
                <a:gd name="T20" fmla="*/ 1303 w 1801"/>
                <a:gd name="T21" fmla="*/ 1952 h 2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1" h="2288">
                  <a:moveTo>
                    <a:pt x="1303" y="1952"/>
                  </a:moveTo>
                  <a:lnTo>
                    <a:pt x="900" y="2287"/>
                  </a:lnTo>
                  <a:lnTo>
                    <a:pt x="496" y="1952"/>
                  </a:lnTo>
                  <a:lnTo>
                    <a:pt x="496" y="1952"/>
                  </a:lnTo>
                  <a:cubicBezTo>
                    <a:pt x="293" y="1784"/>
                    <a:pt x="161" y="1561"/>
                    <a:pt x="123" y="1320"/>
                  </a:cubicBezTo>
                  <a:lnTo>
                    <a:pt x="0" y="541"/>
                  </a:lnTo>
                  <a:lnTo>
                    <a:pt x="900" y="0"/>
                  </a:lnTo>
                  <a:lnTo>
                    <a:pt x="1800" y="541"/>
                  </a:lnTo>
                  <a:lnTo>
                    <a:pt x="1676" y="1320"/>
                  </a:lnTo>
                  <a:lnTo>
                    <a:pt x="1676" y="1320"/>
                  </a:lnTo>
                  <a:cubicBezTo>
                    <a:pt x="1638" y="1561"/>
                    <a:pt x="1507" y="1784"/>
                    <a:pt x="1303" y="195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31">
              <a:extLst>
                <a:ext uri="{FF2B5EF4-FFF2-40B4-BE49-F238E27FC236}">
                  <a16:creationId xmlns:a16="http://schemas.microsoft.com/office/drawing/2014/main" id="{DC34A98C-0B11-3A49-BFC2-D489D09D4E5A}"/>
                </a:ext>
              </a:extLst>
            </p:cNvPr>
            <p:cNvSpPr>
              <a:spLocks noChangeArrowheads="1"/>
            </p:cNvSpPr>
            <p:nvPr/>
          </p:nvSpPr>
          <p:spPr bwMode="auto">
            <a:xfrm>
              <a:off x="14016947" y="10027114"/>
              <a:ext cx="1080313" cy="1074346"/>
            </a:xfrm>
            <a:custGeom>
              <a:avLst/>
              <a:gdLst>
                <a:gd name="T0" fmla="*/ 426 w 796"/>
                <a:gd name="T1" fmla="*/ 794 h 795"/>
                <a:gd name="T2" fmla="*/ 369 w 796"/>
                <a:gd name="T3" fmla="*/ 794 h 795"/>
                <a:gd name="T4" fmla="*/ 369 w 796"/>
                <a:gd name="T5" fmla="*/ 794 h 795"/>
                <a:gd name="T6" fmla="*/ 0 w 796"/>
                <a:gd name="T7" fmla="*/ 426 h 795"/>
                <a:gd name="T8" fmla="*/ 0 w 796"/>
                <a:gd name="T9" fmla="*/ 369 h 795"/>
                <a:gd name="T10" fmla="*/ 0 w 796"/>
                <a:gd name="T11" fmla="*/ 369 h 795"/>
                <a:gd name="T12" fmla="*/ 369 w 796"/>
                <a:gd name="T13" fmla="*/ 0 h 795"/>
                <a:gd name="T14" fmla="*/ 426 w 796"/>
                <a:gd name="T15" fmla="*/ 0 h 795"/>
                <a:gd name="T16" fmla="*/ 426 w 796"/>
                <a:gd name="T17" fmla="*/ 0 h 795"/>
                <a:gd name="T18" fmla="*/ 795 w 796"/>
                <a:gd name="T19" fmla="*/ 369 h 795"/>
                <a:gd name="T20" fmla="*/ 795 w 796"/>
                <a:gd name="T21" fmla="*/ 426 h 795"/>
                <a:gd name="T22" fmla="*/ 795 w 796"/>
                <a:gd name="T23" fmla="*/ 426 h 795"/>
                <a:gd name="T24" fmla="*/ 426 w 796"/>
                <a:gd name="T25" fmla="*/ 794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6" h="795">
                  <a:moveTo>
                    <a:pt x="426" y="794"/>
                  </a:moveTo>
                  <a:lnTo>
                    <a:pt x="369" y="794"/>
                  </a:lnTo>
                  <a:lnTo>
                    <a:pt x="369" y="794"/>
                  </a:lnTo>
                  <a:cubicBezTo>
                    <a:pt x="165" y="794"/>
                    <a:pt x="0" y="630"/>
                    <a:pt x="0" y="426"/>
                  </a:cubicBezTo>
                  <a:lnTo>
                    <a:pt x="0" y="369"/>
                  </a:lnTo>
                  <a:lnTo>
                    <a:pt x="0" y="369"/>
                  </a:lnTo>
                  <a:cubicBezTo>
                    <a:pt x="0" y="165"/>
                    <a:pt x="165" y="0"/>
                    <a:pt x="369" y="0"/>
                  </a:cubicBezTo>
                  <a:lnTo>
                    <a:pt x="426" y="0"/>
                  </a:lnTo>
                  <a:lnTo>
                    <a:pt x="426" y="0"/>
                  </a:lnTo>
                  <a:cubicBezTo>
                    <a:pt x="629" y="0"/>
                    <a:pt x="795" y="165"/>
                    <a:pt x="795" y="369"/>
                  </a:cubicBezTo>
                  <a:lnTo>
                    <a:pt x="795" y="426"/>
                  </a:lnTo>
                  <a:lnTo>
                    <a:pt x="795" y="426"/>
                  </a:lnTo>
                  <a:cubicBezTo>
                    <a:pt x="795" y="630"/>
                    <a:pt x="629" y="794"/>
                    <a:pt x="426" y="794"/>
                  </a:cubicBezTo>
                </a:path>
              </a:pathLst>
            </a:custGeom>
            <a:solidFill>
              <a:srgbClr val="D4D5D8">
                <a:alpha val="50000"/>
              </a:srgbClr>
            </a:solidFill>
            <a:ln>
              <a:noFill/>
            </a:ln>
            <a:effectLst/>
          </p:spPr>
          <p:txBody>
            <a:bodyPr wrap="none" anchor="ctr"/>
            <a:lstStyle/>
            <a:p>
              <a:endParaRPr lang="en-US" dirty="0">
                <a:latin typeface="Poppins" pitchFamily="2" charset="77"/>
              </a:endParaRPr>
            </a:p>
          </p:txBody>
        </p:sp>
        <p:sp>
          <p:nvSpPr>
            <p:cNvPr id="27" name="Freeform 32">
              <a:extLst>
                <a:ext uri="{FF2B5EF4-FFF2-40B4-BE49-F238E27FC236}">
                  <a16:creationId xmlns:a16="http://schemas.microsoft.com/office/drawing/2014/main" id="{14AE980E-0E17-264A-BFCD-D41F9617DF5E}"/>
                </a:ext>
              </a:extLst>
            </p:cNvPr>
            <p:cNvSpPr>
              <a:spLocks noChangeArrowheads="1"/>
            </p:cNvSpPr>
            <p:nvPr/>
          </p:nvSpPr>
          <p:spPr bwMode="auto">
            <a:xfrm>
              <a:off x="13258931" y="9066172"/>
              <a:ext cx="2626180" cy="3330474"/>
            </a:xfrm>
            <a:custGeom>
              <a:avLst/>
              <a:gdLst>
                <a:gd name="T0" fmla="*/ 969 w 1939"/>
                <a:gd name="T1" fmla="*/ 0 h 2462"/>
                <a:gd name="T2" fmla="*/ 0 w 1939"/>
                <a:gd name="T3" fmla="*/ 583 h 2462"/>
                <a:gd name="T4" fmla="*/ 132 w 1939"/>
                <a:gd name="T5" fmla="*/ 1420 h 2462"/>
                <a:gd name="T6" fmla="*/ 132 w 1939"/>
                <a:gd name="T7" fmla="*/ 1420 h 2462"/>
                <a:gd name="T8" fmla="*/ 535 w 1939"/>
                <a:gd name="T9" fmla="*/ 2102 h 2462"/>
                <a:gd name="T10" fmla="*/ 969 w 1939"/>
                <a:gd name="T11" fmla="*/ 2461 h 2462"/>
                <a:gd name="T12" fmla="*/ 1403 w 1939"/>
                <a:gd name="T13" fmla="*/ 2102 h 2462"/>
                <a:gd name="T14" fmla="*/ 1403 w 1939"/>
                <a:gd name="T15" fmla="*/ 2102 h 2462"/>
                <a:gd name="T16" fmla="*/ 1805 w 1939"/>
                <a:gd name="T17" fmla="*/ 1420 h 2462"/>
                <a:gd name="T18" fmla="*/ 1938 w 1939"/>
                <a:gd name="T19" fmla="*/ 583 h 2462"/>
                <a:gd name="T20" fmla="*/ 969 w 1939"/>
                <a:gd name="T21" fmla="*/ 0 h 2462"/>
                <a:gd name="T22" fmla="*/ 969 w 1939"/>
                <a:gd name="T23" fmla="*/ 144 h 2462"/>
                <a:gd name="T24" fmla="*/ 1802 w 1939"/>
                <a:gd name="T25" fmla="*/ 645 h 2462"/>
                <a:gd name="T26" fmla="*/ 1683 w 1939"/>
                <a:gd name="T27" fmla="*/ 1401 h 2462"/>
                <a:gd name="T28" fmla="*/ 1683 w 1939"/>
                <a:gd name="T29" fmla="*/ 1401 h 2462"/>
                <a:gd name="T30" fmla="*/ 1324 w 1939"/>
                <a:gd name="T31" fmla="*/ 2006 h 2462"/>
                <a:gd name="T32" fmla="*/ 969 w 1939"/>
                <a:gd name="T33" fmla="*/ 2300 h 2462"/>
                <a:gd name="T34" fmla="*/ 614 w 1939"/>
                <a:gd name="T35" fmla="*/ 2006 h 2462"/>
                <a:gd name="T36" fmla="*/ 614 w 1939"/>
                <a:gd name="T37" fmla="*/ 2006 h 2462"/>
                <a:gd name="T38" fmla="*/ 255 w 1939"/>
                <a:gd name="T39" fmla="*/ 1401 h 2462"/>
                <a:gd name="T40" fmla="*/ 135 w 1939"/>
                <a:gd name="T41" fmla="*/ 645 h 2462"/>
                <a:gd name="T42" fmla="*/ 969 w 1939"/>
                <a:gd name="T43" fmla="*/ 144 h 2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39" h="2462">
                  <a:moveTo>
                    <a:pt x="969" y="0"/>
                  </a:moveTo>
                  <a:lnTo>
                    <a:pt x="0" y="583"/>
                  </a:lnTo>
                  <a:lnTo>
                    <a:pt x="132" y="1420"/>
                  </a:lnTo>
                  <a:lnTo>
                    <a:pt x="132" y="1420"/>
                  </a:lnTo>
                  <a:cubicBezTo>
                    <a:pt x="174" y="1680"/>
                    <a:pt x="315" y="1920"/>
                    <a:pt x="535" y="2102"/>
                  </a:cubicBezTo>
                  <a:lnTo>
                    <a:pt x="969" y="2461"/>
                  </a:lnTo>
                  <a:lnTo>
                    <a:pt x="1403" y="2102"/>
                  </a:lnTo>
                  <a:lnTo>
                    <a:pt x="1403" y="2102"/>
                  </a:lnTo>
                  <a:cubicBezTo>
                    <a:pt x="1622" y="1920"/>
                    <a:pt x="1763" y="1680"/>
                    <a:pt x="1805" y="1420"/>
                  </a:cubicBezTo>
                  <a:lnTo>
                    <a:pt x="1938" y="583"/>
                  </a:lnTo>
                  <a:lnTo>
                    <a:pt x="969" y="0"/>
                  </a:lnTo>
                  <a:close/>
                  <a:moveTo>
                    <a:pt x="969" y="144"/>
                  </a:moveTo>
                  <a:lnTo>
                    <a:pt x="1802" y="645"/>
                  </a:lnTo>
                  <a:lnTo>
                    <a:pt x="1683" y="1401"/>
                  </a:lnTo>
                  <a:lnTo>
                    <a:pt x="1683" y="1401"/>
                  </a:lnTo>
                  <a:cubicBezTo>
                    <a:pt x="1646" y="1630"/>
                    <a:pt x="1519" y="1845"/>
                    <a:pt x="1324" y="2006"/>
                  </a:cubicBezTo>
                  <a:lnTo>
                    <a:pt x="969" y="2300"/>
                  </a:lnTo>
                  <a:lnTo>
                    <a:pt x="614" y="2006"/>
                  </a:lnTo>
                  <a:lnTo>
                    <a:pt x="614" y="2006"/>
                  </a:lnTo>
                  <a:cubicBezTo>
                    <a:pt x="419" y="1845"/>
                    <a:pt x="291" y="1630"/>
                    <a:pt x="255" y="1401"/>
                  </a:cubicBezTo>
                  <a:lnTo>
                    <a:pt x="135" y="645"/>
                  </a:lnTo>
                  <a:lnTo>
                    <a:pt x="969" y="144"/>
                  </a:lnTo>
                  <a:close/>
                </a:path>
              </a:pathLst>
            </a:custGeom>
            <a:solidFill>
              <a:srgbClr val="FBE6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27">
              <a:extLst>
                <a:ext uri="{FF2B5EF4-FFF2-40B4-BE49-F238E27FC236}">
                  <a16:creationId xmlns:a16="http://schemas.microsoft.com/office/drawing/2014/main" id="{DB967AEF-EB6E-8448-9BE8-3B5DF91576E9}"/>
                </a:ext>
              </a:extLst>
            </p:cNvPr>
            <p:cNvSpPr>
              <a:spLocks noChangeArrowheads="1"/>
            </p:cNvSpPr>
            <p:nvPr/>
          </p:nvSpPr>
          <p:spPr bwMode="auto">
            <a:xfrm>
              <a:off x="13241026" y="9048268"/>
              <a:ext cx="2660643" cy="3376868"/>
            </a:xfrm>
            <a:custGeom>
              <a:avLst/>
              <a:gdLst>
                <a:gd name="connsiteX0" fmla="*/ 14953 w 2448658"/>
                <a:gd name="connsiteY0" fmla="*/ 1341551 h 3107818"/>
                <a:gd name="connsiteX1" fmla="*/ 27414 w 2448658"/>
                <a:gd name="connsiteY1" fmla="*/ 1342798 h 3107818"/>
                <a:gd name="connsiteX2" fmla="*/ 33645 w 2448658"/>
                <a:gd name="connsiteY2" fmla="*/ 1355268 h 3107818"/>
                <a:gd name="connsiteX3" fmla="*/ 105919 w 2448658"/>
                <a:gd name="connsiteY3" fmla="*/ 1806684 h 3107818"/>
                <a:gd name="connsiteX4" fmla="*/ 645484 w 2448658"/>
                <a:gd name="connsiteY4" fmla="*/ 2721986 h 3107818"/>
                <a:gd name="connsiteX5" fmla="*/ 1067914 w 2448658"/>
                <a:gd name="connsiteY5" fmla="*/ 3071148 h 3107818"/>
                <a:gd name="connsiteX6" fmla="*/ 1074145 w 2448658"/>
                <a:gd name="connsiteY6" fmla="*/ 3083618 h 3107818"/>
                <a:gd name="connsiteX7" fmla="*/ 1070406 w 2448658"/>
                <a:gd name="connsiteY7" fmla="*/ 3096088 h 3107818"/>
                <a:gd name="connsiteX8" fmla="*/ 1056699 w 2448658"/>
                <a:gd name="connsiteY8" fmla="*/ 3102323 h 3107818"/>
                <a:gd name="connsiteX9" fmla="*/ 1046730 w 2448658"/>
                <a:gd name="connsiteY9" fmla="*/ 3097335 h 3107818"/>
                <a:gd name="connsiteX10" fmla="*/ 624300 w 2448658"/>
                <a:gd name="connsiteY10" fmla="*/ 2748173 h 3107818"/>
                <a:gd name="connsiteX11" fmla="*/ 72274 w 2448658"/>
                <a:gd name="connsiteY11" fmla="*/ 1811672 h 3107818"/>
                <a:gd name="connsiteX12" fmla="*/ 0 w 2448658"/>
                <a:gd name="connsiteY12" fmla="*/ 1360256 h 3107818"/>
                <a:gd name="connsiteX13" fmla="*/ 3738 w 2448658"/>
                <a:gd name="connsiteY13" fmla="*/ 1347786 h 3107818"/>
                <a:gd name="connsiteX14" fmla="*/ 14953 w 2448658"/>
                <a:gd name="connsiteY14" fmla="*/ 1341551 h 3107818"/>
                <a:gd name="connsiteX15" fmla="*/ 1782081 w 2448658"/>
                <a:gd name="connsiteY15" fmla="*/ 763532 h 3107818"/>
                <a:gd name="connsiteX16" fmla="*/ 1844421 w 2448658"/>
                <a:gd name="connsiteY16" fmla="*/ 807092 h 3107818"/>
                <a:gd name="connsiteX17" fmla="*/ 1258424 w 2448658"/>
                <a:gd name="connsiteY17" fmla="*/ 1652160 h 3107818"/>
                <a:gd name="connsiteX18" fmla="*/ 884383 w 2448658"/>
                <a:gd name="connsiteY18" fmla="*/ 1283765 h 3107818"/>
                <a:gd name="connsiteX19" fmla="*/ 939242 w 2448658"/>
                <a:gd name="connsiteY19" fmla="*/ 1229004 h 3107818"/>
                <a:gd name="connsiteX20" fmla="*/ 1247203 w 2448658"/>
                <a:gd name="connsiteY20" fmla="*/ 1532681 h 3107818"/>
                <a:gd name="connsiteX21" fmla="*/ 1224954 w 2448658"/>
                <a:gd name="connsiteY21" fmla="*/ 219229 h 3107818"/>
                <a:gd name="connsiteX22" fmla="*/ 205407 w 2448658"/>
                <a:gd name="connsiteY22" fmla="*/ 833319 h 3107818"/>
                <a:gd name="connsiteX23" fmla="*/ 353546 w 2448658"/>
                <a:gd name="connsiteY23" fmla="*/ 1762550 h 3107818"/>
                <a:gd name="connsiteX24" fmla="*/ 792984 w 2448658"/>
                <a:gd name="connsiteY24" fmla="*/ 2504939 h 3107818"/>
                <a:gd name="connsiteX25" fmla="*/ 1224954 w 2448658"/>
                <a:gd name="connsiteY25" fmla="*/ 2863677 h 3107818"/>
                <a:gd name="connsiteX26" fmla="*/ 1655678 w 2448658"/>
                <a:gd name="connsiteY26" fmla="*/ 2504939 h 3107818"/>
                <a:gd name="connsiteX27" fmla="*/ 2096361 w 2448658"/>
                <a:gd name="connsiteY27" fmla="*/ 1762550 h 3107818"/>
                <a:gd name="connsiteX28" fmla="*/ 2243255 w 2448658"/>
                <a:gd name="connsiteY28" fmla="*/ 833319 h 3107818"/>
                <a:gd name="connsiteX29" fmla="*/ 1224954 w 2448658"/>
                <a:gd name="connsiteY29" fmla="*/ 179369 h 3107818"/>
                <a:gd name="connsiteX30" fmla="*/ 1233668 w 2448658"/>
                <a:gd name="connsiteY30" fmla="*/ 184352 h 3107818"/>
                <a:gd name="connsiteX31" fmla="*/ 2280601 w 2448658"/>
                <a:gd name="connsiteY31" fmla="*/ 815880 h 3107818"/>
                <a:gd name="connsiteX32" fmla="*/ 2129972 w 2448658"/>
                <a:gd name="connsiteY32" fmla="*/ 1767533 h 3107818"/>
                <a:gd name="connsiteX33" fmla="*/ 1678085 w 2448658"/>
                <a:gd name="connsiteY33" fmla="*/ 2532342 h 3107818"/>
                <a:gd name="connsiteX34" fmla="*/ 1224954 w 2448658"/>
                <a:gd name="connsiteY34" fmla="*/ 2907274 h 3107818"/>
                <a:gd name="connsiteX35" fmla="*/ 770577 w 2448658"/>
                <a:gd name="connsiteY35" fmla="*/ 2532342 h 3107818"/>
                <a:gd name="connsiteX36" fmla="*/ 318690 w 2448658"/>
                <a:gd name="connsiteY36" fmla="*/ 1767533 h 3107818"/>
                <a:gd name="connsiteX37" fmla="*/ 168061 w 2448658"/>
                <a:gd name="connsiteY37" fmla="*/ 815880 h 3107818"/>
                <a:gd name="connsiteX38" fmla="*/ 1224954 w 2448658"/>
                <a:gd name="connsiteY38" fmla="*/ 39860 h 3107818"/>
                <a:gd name="connsiteX39" fmla="*/ 37350 w 2448658"/>
                <a:gd name="connsiteY39" fmla="*/ 753599 h 3107818"/>
                <a:gd name="connsiteX40" fmla="*/ 200428 w 2448658"/>
                <a:gd name="connsiteY40" fmla="*/ 1786217 h 3107818"/>
                <a:gd name="connsiteX41" fmla="*/ 694640 w 2448658"/>
                <a:gd name="connsiteY41" fmla="*/ 2624518 h 3107818"/>
                <a:gd name="connsiteX42" fmla="*/ 1224954 w 2448658"/>
                <a:gd name="connsiteY42" fmla="*/ 3062976 h 3107818"/>
                <a:gd name="connsiteX43" fmla="*/ 1754022 w 2448658"/>
                <a:gd name="connsiteY43" fmla="*/ 2624518 h 3107818"/>
                <a:gd name="connsiteX44" fmla="*/ 2248234 w 2448658"/>
                <a:gd name="connsiteY44" fmla="*/ 1786217 h 3107818"/>
                <a:gd name="connsiteX45" fmla="*/ 2411312 w 2448658"/>
                <a:gd name="connsiteY45" fmla="*/ 753599 h 3107818"/>
                <a:gd name="connsiteX46" fmla="*/ 1224954 w 2448658"/>
                <a:gd name="connsiteY46" fmla="*/ 0 h 3107818"/>
                <a:gd name="connsiteX47" fmla="*/ 1233668 w 2448658"/>
                <a:gd name="connsiteY47" fmla="*/ 4982 h 3107818"/>
                <a:gd name="connsiteX48" fmla="*/ 2448658 w 2448658"/>
                <a:gd name="connsiteY48" fmla="*/ 737406 h 3107818"/>
                <a:gd name="connsiteX49" fmla="*/ 2283091 w 2448658"/>
                <a:gd name="connsiteY49" fmla="*/ 1792445 h 3107818"/>
                <a:gd name="connsiteX50" fmla="*/ 1776430 w 2448658"/>
                <a:gd name="connsiteY50" fmla="*/ 2650676 h 3107818"/>
                <a:gd name="connsiteX51" fmla="*/ 1224954 w 2448658"/>
                <a:gd name="connsiteY51" fmla="*/ 3107818 h 3107818"/>
                <a:gd name="connsiteX52" fmla="*/ 673477 w 2448658"/>
                <a:gd name="connsiteY52" fmla="*/ 2650676 h 3107818"/>
                <a:gd name="connsiteX53" fmla="*/ 166816 w 2448658"/>
                <a:gd name="connsiteY53" fmla="*/ 1792445 h 3107818"/>
                <a:gd name="connsiteX54" fmla="*/ 4 w 2448658"/>
                <a:gd name="connsiteY54" fmla="*/ 737406 h 310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448658" h="3107818">
                  <a:moveTo>
                    <a:pt x="14953" y="1341551"/>
                  </a:moveTo>
                  <a:cubicBezTo>
                    <a:pt x="18692" y="1340304"/>
                    <a:pt x="23676" y="1341551"/>
                    <a:pt x="27414" y="1342798"/>
                  </a:cubicBezTo>
                  <a:cubicBezTo>
                    <a:pt x="31153" y="1346539"/>
                    <a:pt x="32399" y="1350280"/>
                    <a:pt x="33645" y="1355268"/>
                  </a:cubicBezTo>
                  <a:lnTo>
                    <a:pt x="105919" y="1806684"/>
                  </a:lnTo>
                  <a:cubicBezTo>
                    <a:pt x="160748" y="2153352"/>
                    <a:pt x="352648" y="2478820"/>
                    <a:pt x="645484" y="2721986"/>
                  </a:cubicBezTo>
                  <a:lnTo>
                    <a:pt x="1067914" y="3071148"/>
                  </a:lnTo>
                  <a:cubicBezTo>
                    <a:pt x="1071653" y="3074889"/>
                    <a:pt x="1074145" y="3078630"/>
                    <a:pt x="1074145" y="3083618"/>
                  </a:cubicBezTo>
                  <a:cubicBezTo>
                    <a:pt x="1075391" y="3088606"/>
                    <a:pt x="1072899" y="3092347"/>
                    <a:pt x="1070406" y="3096088"/>
                  </a:cubicBezTo>
                  <a:cubicBezTo>
                    <a:pt x="1066668" y="3099829"/>
                    <a:pt x="1062930" y="3102323"/>
                    <a:pt x="1056699" y="3102323"/>
                  </a:cubicBezTo>
                  <a:cubicBezTo>
                    <a:pt x="1052961" y="3102323"/>
                    <a:pt x="1049223" y="3101076"/>
                    <a:pt x="1046730" y="3097335"/>
                  </a:cubicBezTo>
                  <a:lnTo>
                    <a:pt x="624300" y="2748173"/>
                  </a:lnTo>
                  <a:cubicBezTo>
                    <a:pt x="323988" y="2500019"/>
                    <a:pt x="128349" y="2167069"/>
                    <a:pt x="72274" y="1811672"/>
                  </a:cubicBezTo>
                  <a:lnTo>
                    <a:pt x="0" y="1360256"/>
                  </a:lnTo>
                  <a:cubicBezTo>
                    <a:pt x="0" y="1355268"/>
                    <a:pt x="0" y="1350280"/>
                    <a:pt x="3738" y="1347786"/>
                  </a:cubicBezTo>
                  <a:cubicBezTo>
                    <a:pt x="4984" y="1344045"/>
                    <a:pt x="9969" y="1341551"/>
                    <a:pt x="14953" y="1341551"/>
                  </a:cubicBezTo>
                  <a:close/>
                  <a:moveTo>
                    <a:pt x="1782081" y="763532"/>
                  </a:moveTo>
                  <a:lnTo>
                    <a:pt x="1844421" y="807092"/>
                  </a:lnTo>
                  <a:lnTo>
                    <a:pt x="1258424" y="1652160"/>
                  </a:lnTo>
                  <a:lnTo>
                    <a:pt x="884383" y="1283765"/>
                  </a:lnTo>
                  <a:lnTo>
                    <a:pt x="939242" y="1229004"/>
                  </a:lnTo>
                  <a:lnTo>
                    <a:pt x="1247203" y="1532681"/>
                  </a:lnTo>
                  <a:close/>
                  <a:moveTo>
                    <a:pt x="1224954" y="219229"/>
                  </a:moveTo>
                  <a:lnTo>
                    <a:pt x="205407" y="833319"/>
                  </a:lnTo>
                  <a:lnTo>
                    <a:pt x="353546" y="1762550"/>
                  </a:lnTo>
                  <a:cubicBezTo>
                    <a:pt x="397117" y="2042814"/>
                    <a:pt x="553970" y="2306886"/>
                    <a:pt x="792984" y="2504939"/>
                  </a:cubicBezTo>
                  <a:lnTo>
                    <a:pt x="1224954" y="2863677"/>
                  </a:lnTo>
                  <a:lnTo>
                    <a:pt x="1655678" y="2504939"/>
                  </a:lnTo>
                  <a:cubicBezTo>
                    <a:pt x="1895937" y="2306886"/>
                    <a:pt x="2051546" y="2042814"/>
                    <a:pt x="2096361" y="1762550"/>
                  </a:cubicBezTo>
                  <a:lnTo>
                    <a:pt x="2243255" y="833319"/>
                  </a:lnTo>
                  <a:close/>
                  <a:moveTo>
                    <a:pt x="1224954" y="179369"/>
                  </a:moveTo>
                  <a:lnTo>
                    <a:pt x="1233668" y="184352"/>
                  </a:lnTo>
                  <a:lnTo>
                    <a:pt x="2280601" y="815880"/>
                  </a:lnTo>
                  <a:lnTo>
                    <a:pt x="2129972" y="1767533"/>
                  </a:lnTo>
                  <a:cubicBezTo>
                    <a:pt x="2083912" y="2056516"/>
                    <a:pt x="1924569" y="2328061"/>
                    <a:pt x="1678085" y="2532342"/>
                  </a:cubicBezTo>
                  <a:lnTo>
                    <a:pt x="1224954" y="2907274"/>
                  </a:lnTo>
                  <a:lnTo>
                    <a:pt x="770577" y="2532342"/>
                  </a:lnTo>
                  <a:cubicBezTo>
                    <a:pt x="525338" y="2328061"/>
                    <a:pt x="364750" y="2056516"/>
                    <a:pt x="318690" y="1767533"/>
                  </a:cubicBezTo>
                  <a:lnTo>
                    <a:pt x="168061" y="815880"/>
                  </a:lnTo>
                  <a:close/>
                  <a:moveTo>
                    <a:pt x="1224954" y="39860"/>
                  </a:moveTo>
                  <a:lnTo>
                    <a:pt x="37350" y="753599"/>
                  </a:lnTo>
                  <a:lnTo>
                    <a:pt x="200428" y="1786217"/>
                  </a:lnTo>
                  <a:cubicBezTo>
                    <a:pt x="251467" y="2103850"/>
                    <a:pt x="425749" y="2401553"/>
                    <a:pt x="694640" y="2624518"/>
                  </a:cubicBezTo>
                  <a:lnTo>
                    <a:pt x="1224954" y="3062976"/>
                  </a:lnTo>
                  <a:lnTo>
                    <a:pt x="1754022" y="2624518"/>
                  </a:lnTo>
                  <a:cubicBezTo>
                    <a:pt x="2022914" y="2401553"/>
                    <a:pt x="2198440" y="2103850"/>
                    <a:pt x="2248234" y="1786217"/>
                  </a:cubicBezTo>
                  <a:lnTo>
                    <a:pt x="2411312" y="753599"/>
                  </a:lnTo>
                  <a:close/>
                  <a:moveTo>
                    <a:pt x="1224954" y="0"/>
                  </a:moveTo>
                  <a:lnTo>
                    <a:pt x="1233668" y="4982"/>
                  </a:lnTo>
                  <a:lnTo>
                    <a:pt x="2448658" y="737406"/>
                  </a:lnTo>
                  <a:lnTo>
                    <a:pt x="2283091" y="1792445"/>
                  </a:lnTo>
                  <a:cubicBezTo>
                    <a:pt x="2230806" y="2117552"/>
                    <a:pt x="2051546" y="2422728"/>
                    <a:pt x="1776430" y="2650676"/>
                  </a:cubicBezTo>
                  <a:lnTo>
                    <a:pt x="1224954" y="3107818"/>
                  </a:lnTo>
                  <a:lnTo>
                    <a:pt x="673477" y="2650676"/>
                  </a:lnTo>
                  <a:cubicBezTo>
                    <a:pt x="398362" y="2422728"/>
                    <a:pt x="217856" y="2117552"/>
                    <a:pt x="166816" y="1792445"/>
                  </a:cubicBezTo>
                  <a:lnTo>
                    <a:pt x="4" y="737406"/>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9" name="Freeform 28">
              <a:extLst>
                <a:ext uri="{FF2B5EF4-FFF2-40B4-BE49-F238E27FC236}">
                  <a16:creationId xmlns:a16="http://schemas.microsoft.com/office/drawing/2014/main" id="{575647CB-895B-1148-9156-9D3562204ADC}"/>
                </a:ext>
              </a:extLst>
            </p:cNvPr>
            <p:cNvSpPr>
              <a:spLocks noChangeArrowheads="1"/>
            </p:cNvSpPr>
            <p:nvPr/>
          </p:nvSpPr>
          <p:spPr bwMode="auto">
            <a:xfrm>
              <a:off x="19651297" y="4792661"/>
              <a:ext cx="2529325" cy="1878754"/>
            </a:xfrm>
            <a:custGeom>
              <a:avLst/>
              <a:gdLst>
                <a:gd name="connsiteX0" fmla="*/ 275580 w 2327802"/>
                <a:gd name="connsiteY0" fmla="*/ 0 h 1729065"/>
                <a:gd name="connsiteX1" fmla="*/ 2327802 w 2327802"/>
                <a:gd name="connsiteY1" fmla="*/ 0 h 1729065"/>
                <a:gd name="connsiteX2" fmla="*/ 2211452 w 2327802"/>
                <a:gd name="connsiteY2" fmla="*/ 1716486 h 1729065"/>
                <a:gd name="connsiteX3" fmla="*/ 2208038 w 2327802"/>
                <a:gd name="connsiteY3" fmla="*/ 1723571 h 1729065"/>
                <a:gd name="connsiteX4" fmla="*/ 2210484 w 2327802"/>
                <a:gd name="connsiteY4" fmla="*/ 1718496 h 1729065"/>
                <a:gd name="connsiteX5" fmla="*/ 2208110 w 2327802"/>
                <a:gd name="connsiteY5" fmla="*/ 1729065 h 1729065"/>
                <a:gd name="connsiteX6" fmla="*/ 0 w 2327802"/>
                <a:gd name="connsiteY6" fmla="*/ 1729065 h 1729065"/>
                <a:gd name="connsiteX7" fmla="*/ 1234 w 2327802"/>
                <a:gd name="connsiteY7" fmla="*/ 1723571 h 1729065"/>
                <a:gd name="connsiteX8" fmla="*/ 368 w 2327802"/>
                <a:gd name="connsiteY8" fmla="*/ 1723571 h 1729065"/>
                <a:gd name="connsiteX9" fmla="*/ 642 w 2327802"/>
                <a:gd name="connsiteY9" fmla="*/ 1719523 h 1729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7802" h="1729065">
                  <a:moveTo>
                    <a:pt x="275580" y="0"/>
                  </a:moveTo>
                  <a:lnTo>
                    <a:pt x="2327802" y="0"/>
                  </a:lnTo>
                  <a:lnTo>
                    <a:pt x="2211452" y="1716486"/>
                  </a:lnTo>
                  <a:lnTo>
                    <a:pt x="2208038" y="1723571"/>
                  </a:lnTo>
                  <a:lnTo>
                    <a:pt x="2210484" y="1718496"/>
                  </a:lnTo>
                  <a:lnTo>
                    <a:pt x="2208110" y="1729065"/>
                  </a:lnTo>
                  <a:lnTo>
                    <a:pt x="0" y="1729065"/>
                  </a:lnTo>
                  <a:lnTo>
                    <a:pt x="1234" y="1723571"/>
                  </a:lnTo>
                  <a:lnTo>
                    <a:pt x="368" y="1723571"/>
                  </a:lnTo>
                  <a:lnTo>
                    <a:pt x="642" y="1719523"/>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0" name="Freeform 29">
              <a:extLst>
                <a:ext uri="{FF2B5EF4-FFF2-40B4-BE49-F238E27FC236}">
                  <a16:creationId xmlns:a16="http://schemas.microsoft.com/office/drawing/2014/main" id="{F9CF0AB3-B53C-0441-9AFC-913CE5182F47}"/>
                </a:ext>
              </a:extLst>
            </p:cNvPr>
            <p:cNvSpPr>
              <a:spLocks noChangeArrowheads="1"/>
            </p:cNvSpPr>
            <p:nvPr/>
          </p:nvSpPr>
          <p:spPr bwMode="auto">
            <a:xfrm>
              <a:off x="19651293" y="4643444"/>
              <a:ext cx="2720324" cy="2021998"/>
            </a:xfrm>
            <a:custGeom>
              <a:avLst/>
              <a:gdLst>
                <a:gd name="connsiteX0" fmla="*/ 297542 w 2503584"/>
                <a:gd name="connsiteY0" fmla="*/ 0 h 1860896"/>
                <a:gd name="connsiteX1" fmla="*/ 2503584 w 2503584"/>
                <a:gd name="connsiteY1" fmla="*/ 0 h 1860896"/>
                <a:gd name="connsiteX2" fmla="*/ 2470348 w 2503584"/>
                <a:gd name="connsiteY2" fmla="*/ 208739 h 1860896"/>
                <a:gd name="connsiteX3" fmla="*/ 372382 w 2503584"/>
                <a:gd name="connsiteY3" fmla="*/ 208739 h 1860896"/>
                <a:gd name="connsiteX4" fmla="*/ 2152 w 2503584"/>
                <a:gd name="connsiteY4" fmla="*/ 1856829 h 1860896"/>
                <a:gd name="connsiteX5" fmla="*/ 744734 w 2503584"/>
                <a:gd name="connsiteY5" fmla="*/ 450078 h 1860896"/>
                <a:gd name="connsiteX6" fmla="*/ 6 w 2503584"/>
                <a:gd name="connsiteY6" fmla="*/ 1860896 h 1860896"/>
                <a:gd name="connsiteX7" fmla="*/ 0 w 2503584"/>
                <a:gd name="connsiteY7" fmla="*/ 1860896 h 1860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584" h="1860896">
                  <a:moveTo>
                    <a:pt x="297542" y="0"/>
                  </a:moveTo>
                  <a:lnTo>
                    <a:pt x="2503584" y="0"/>
                  </a:lnTo>
                  <a:lnTo>
                    <a:pt x="2470348" y="208739"/>
                  </a:lnTo>
                  <a:lnTo>
                    <a:pt x="372382" y="208739"/>
                  </a:lnTo>
                  <a:lnTo>
                    <a:pt x="2152" y="1856829"/>
                  </a:lnTo>
                  <a:lnTo>
                    <a:pt x="744734" y="450078"/>
                  </a:lnTo>
                  <a:lnTo>
                    <a:pt x="6" y="1860896"/>
                  </a:lnTo>
                  <a:lnTo>
                    <a:pt x="0" y="1860896"/>
                  </a:lnTo>
                  <a:close/>
                </a:path>
              </a:pathLst>
            </a:cu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1" name="Freeform 30">
              <a:extLst>
                <a:ext uri="{FF2B5EF4-FFF2-40B4-BE49-F238E27FC236}">
                  <a16:creationId xmlns:a16="http://schemas.microsoft.com/office/drawing/2014/main" id="{E4E117B9-DCD5-1A45-A538-22B82DC2F466}"/>
                </a:ext>
              </a:extLst>
            </p:cNvPr>
            <p:cNvSpPr>
              <a:spLocks noChangeArrowheads="1"/>
            </p:cNvSpPr>
            <p:nvPr/>
          </p:nvSpPr>
          <p:spPr bwMode="auto">
            <a:xfrm>
              <a:off x="19651297" y="4870254"/>
              <a:ext cx="2803884" cy="1801161"/>
            </a:xfrm>
            <a:custGeom>
              <a:avLst/>
              <a:gdLst>
                <a:gd name="connsiteX0" fmla="*/ 2210484 w 2580486"/>
                <a:gd name="connsiteY0" fmla="*/ 1647085 h 1657654"/>
                <a:gd name="connsiteX1" fmla="*/ 2208110 w 2580486"/>
                <a:gd name="connsiteY1" fmla="*/ 1657654 h 1657654"/>
                <a:gd name="connsiteX2" fmla="*/ 0 w 2580486"/>
                <a:gd name="connsiteY2" fmla="*/ 1657654 h 1657654"/>
                <a:gd name="connsiteX3" fmla="*/ 1234 w 2580486"/>
                <a:gd name="connsiteY3" fmla="*/ 1652160 h 1657654"/>
                <a:gd name="connsiteX4" fmla="*/ 2208038 w 2580486"/>
                <a:gd name="connsiteY4" fmla="*/ 1652160 h 1657654"/>
                <a:gd name="connsiteX5" fmla="*/ 372378 w 2580486"/>
                <a:gd name="connsiteY5" fmla="*/ 0 h 1657654"/>
                <a:gd name="connsiteX6" fmla="*/ 2580486 w 2580486"/>
                <a:gd name="connsiteY6" fmla="*/ 0 h 1657654"/>
                <a:gd name="connsiteX7" fmla="*/ 2557042 w 2580486"/>
                <a:gd name="connsiteY7" fmla="*/ 104366 h 1657654"/>
                <a:gd name="connsiteX8" fmla="*/ 2302686 w 2580486"/>
                <a:gd name="connsiteY8" fmla="*/ 104366 h 1657654"/>
                <a:gd name="connsiteX9" fmla="*/ 2147016 w 2580486"/>
                <a:gd name="connsiteY9" fmla="*/ 205228 h 1657654"/>
                <a:gd name="connsiteX10" fmla="*/ 2129580 w 2580486"/>
                <a:gd name="connsiteY10" fmla="*/ 241339 h 1657654"/>
                <a:gd name="connsiteX11" fmla="*/ 744730 w 2580486"/>
                <a:gd name="connsiteY11" fmla="*/ 241339 h 1657654"/>
                <a:gd name="connsiteX12" fmla="*/ 2148 w 2580486"/>
                <a:gd name="connsiteY12" fmla="*/ 1648090 h 16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0486" h="1657654">
                  <a:moveTo>
                    <a:pt x="2210484" y="1647085"/>
                  </a:moveTo>
                  <a:lnTo>
                    <a:pt x="2208110" y="1657654"/>
                  </a:lnTo>
                  <a:lnTo>
                    <a:pt x="0" y="1657654"/>
                  </a:lnTo>
                  <a:lnTo>
                    <a:pt x="1234" y="1652160"/>
                  </a:lnTo>
                  <a:lnTo>
                    <a:pt x="2208038" y="1652160"/>
                  </a:lnTo>
                  <a:close/>
                  <a:moveTo>
                    <a:pt x="372378" y="0"/>
                  </a:moveTo>
                  <a:lnTo>
                    <a:pt x="2580486" y="0"/>
                  </a:lnTo>
                  <a:lnTo>
                    <a:pt x="2557042" y="104366"/>
                  </a:lnTo>
                  <a:lnTo>
                    <a:pt x="2302686" y="104366"/>
                  </a:lnTo>
                  <a:cubicBezTo>
                    <a:pt x="2235436" y="104366"/>
                    <a:pt x="2174412" y="144213"/>
                    <a:pt x="2147016" y="205228"/>
                  </a:cubicBezTo>
                  <a:lnTo>
                    <a:pt x="2129580" y="241339"/>
                  </a:lnTo>
                  <a:lnTo>
                    <a:pt x="744730" y="241339"/>
                  </a:lnTo>
                  <a:lnTo>
                    <a:pt x="2148" y="1648090"/>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2" name="Freeform 31">
              <a:extLst>
                <a:ext uri="{FF2B5EF4-FFF2-40B4-BE49-F238E27FC236}">
                  <a16:creationId xmlns:a16="http://schemas.microsoft.com/office/drawing/2014/main" id="{5272FFE9-4402-094D-8348-DC958421D205}"/>
                </a:ext>
              </a:extLst>
            </p:cNvPr>
            <p:cNvSpPr>
              <a:spLocks noChangeArrowheads="1"/>
            </p:cNvSpPr>
            <p:nvPr/>
          </p:nvSpPr>
          <p:spPr bwMode="auto">
            <a:xfrm>
              <a:off x="19514016" y="4870253"/>
              <a:ext cx="3347029" cy="1801161"/>
            </a:xfrm>
            <a:custGeom>
              <a:avLst/>
              <a:gdLst>
                <a:gd name="connsiteX0" fmla="*/ 2429028 w 3080356"/>
                <a:gd name="connsiteY0" fmla="*/ 104366 h 1657654"/>
                <a:gd name="connsiteX1" fmla="*/ 3080356 w 3080356"/>
                <a:gd name="connsiteY1" fmla="*/ 104366 h 1657654"/>
                <a:gd name="connsiteX2" fmla="*/ 2337806 w 3080356"/>
                <a:gd name="connsiteY2" fmla="*/ 1645053 h 1657654"/>
                <a:gd name="connsiteX3" fmla="*/ 2338792 w 3080356"/>
                <a:gd name="connsiteY3" fmla="*/ 1657654 h 1657654"/>
                <a:gd name="connsiteX4" fmla="*/ 2336942 w 3080356"/>
                <a:gd name="connsiteY4" fmla="*/ 1657654 h 1657654"/>
                <a:gd name="connsiteX5" fmla="*/ 2337794 w 3080356"/>
                <a:gd name="connsiteY5" fmla="*/ 1645078 h 1657654"/>
                <a:gd name="connsiteX6" fmla="*/ 2334380 w 3080356"/>
                <a:gd name="connsiteY6" fmla="*/ 1652160 h 1657654"/>
                <a:gd name="connsiteX7" fmla="*/ 126342 w 3080356"/>
                <a:gd name="connsiteY7" fmla="*/ 1652160 h 1657654"/>
                <a:gd name="connsiteX8" fmla="*/ 871072 w 3080356"/>
                <a:gd name="connsiteY8" fmla="*/ 241339 h 1657654"/>
                <a:gd name="connsiteX9" fmla="*/ 2255922 w 3080356"/>
                <a:gd name="connsiteY9" fmla="*/ 241339 h 1657654"/>
                <a:gd name="connsiteX10" fmla="*/ 2273358 w 3080356"/>
                <a:gd name="connsiteY10" fmla="*/ 205228 h 1657654"/>
                <a:gd name="connsiteX11" fmla="*/ 2429028 w 3080356"/>
                <a:gd name="connsiteY11" fmla="*/ 104366 h 1657654"/>
                <a:gd name="connsiteX12" fmla="*/ 0 w 3080356"/>
                <a:gd name="connsiteY12" fmla="*/ 0 h 1657654"/>
                <a:gd name="connsiteX13" fmla="*/ 238698 w 3080356"/>
                <a:gd name="connsiteY13" fmla="*/ 0 h 1657654"/>
                <a:gd name="connsiteX14" fmla="*/ 127304 w 3080356"/>
                <a:gd name="connsiteY14" fmla="*/ 1643388 h 16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0356" h="1657654">
                  <a:moveTo>
                    <a:pt x="2429028" y="104366"/>
                  </a:moveTo>
                  <a:lnTo>
                    <a:pt x="3080356" y="104366"/>
                  </a:lnTo>
                  <a:lnTo>
                    <a:pt x="2337806" y="1645053"/>
                  </a:lnTo>
                  <a:lnTo>
                    <a:pt x="2338792" y="1657654"/>
                  </a:lnTo>
                  <a:lnTo>
                    <a:pt x="2336942" y="1657654"/>
                  </a:lnTo>
                  <a:lnTo>
                    <a:pt x="2337794" y="1645078"/>
                  </a:lnTo>
                  <a:lnTo>
                    <a:pt x="2334380" y="1652160"/>
                  </a:lnTo>
                  <a:lnTo>
                    <a:pt x="126342" y="1652160"/>
                  </a:lnTo>
                  <a:lnTo>
                    <a:pt x="871072" y="241339"/>
                  </a:lnTo>
                  <a:lnTo>
                    <a:pt x="2255922" y="241339"/>
                  </a:lnTo>
                  <a:lnTo>
                    <a:pt x="2273358" y="205228"/>
                  </a:lnTo>
                  <a:cubicBezTo>
                    <a:pt x="2300754" y="144213"/>
                    <a:pt x="2361778" y="104366"/>
                    <a:pt x="2429028" y="104366"/>
                  </a:cubicBezTo>
                  <a:close/>
                  <a:moveTo>
                    <a:pt x="0" y="0"/>
                  </a:moveTo>
                  <a:lnTo>
                    <a:pt x="238698" y="0"/>
                  </a:lnTo>
                  <a:lnTo>
                    <a:pt x="127304" y="1643388"/>
                  </a:lnTo>
                  <a:close/>
                </a:path>
              </a:pathLst>
            </a:custGeom>
            <a:solidFill>
              <a:srgbClr val="FBE6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3" name="Freeform 32">
              <a:extLst>
                <a:ext uri="{FF2B5EF4-FFF2-40B4-BE49-F238E27FC236}">
                  <a16:creationId xmlns:a16="http://schemas.microsoft.com/office/drawing/2014/main" id="{B5CA5553-B4FF-F54D-8224-4F65837B429F}"/>
                </a:ext>
              </a:extLst>
            </p:cNvPr>
            <p:cNvSpPr>
              <a:spLocks noChangeArrowheads="1"/>
            </p:cNvSpPr>
            <p:nvPr/>
          </p:nvSpPr>
          <p:spPr bwMode="auto">
            <a:xfrm>
              <a:off x="19496108" y="4625542"/>
              <a:ext cx="3382373" cy="2290493"/>
            </a:xfrm>
            <a:custGeom>
              <a:avLst/>
              <a:gdLst>
                <a:gd name="connsiteX0" fmla="*/ 686386 w 3112884"/>
                <a:gd name="connsiteY0" fmla="*/ 2070875 h 2107999"/>
                <a:gd name="connsiteX1" fmla="*/ 1777502 w 3112884"/>
                <a:gd name="connsiteY1" fmla="*/ 2070875 h 2107999"/>
                <a:gd name="connsiteX2" fmla="*/ 1794980 w 3112884"/>
                <a:gd name="connsiteY2" fmla="*/ 2089437 h 2107999"/>
                <a:gd name="connsiteX3" fmla="*/ 1777502 w 3112884"/>
                <a:gd name="connsiteY3" fmla="*/ 2107999 h 2107999"/>
                <a:gd name="connsiteX4" fmla="*/ 686386 w 3112884"/>
                <a:gd name="connsiteY4" fmla="*/ 2107999 h 2107999"/>
                <a:gd name="connsiteX5" fmla="*/ 670156 w 3112884"/>
                <a:gd name="connsiteY5" fmla="*/ 2089437 h 2107999"/>
                <a:gd name="connsiteX6" fmla="*/ 686386 w 3112884"/>
                <a:gd name="connsiteY6" fmla="*/ 2070875 h 2107999"/>
                <a:gd name="connsiteX7" fmla="*/ 286622 w 3112884"/>
                <a:gd name="connsiteY7" fmla="*/ 1977495 h 2107999"/>
                <a:gd name="connsiteX8" fmla="*/ 2179764 w 3112884"/>
                <a:gd name="connsiteY8" fmla="*/ 1977495 h 2107999"/>
                <a:gd name="connsiteX9" fmla="*/ 2195976 w 3112884"/>
                <a:gd name="connsiteY9" fmla="*/ 1992797 h 2107999"/>
                <a:gd name="connsiteX10" fmla="*/ 2179764 w 3112884"/>
                <a:gd name="connsiteY10" fmla="*/ 2009276 h 2107999"/>
                <a:gd name="connsiteX11" fmla="*/ 286622 w 3112884"/>
                <a:gd name="connsiteY11" fmla="*/ 2009276 h 2107999"/>
                <a:gd name="connsiteX12" fmla="*/ 269162 w 3112884"/>
                <a:gd name="connsiteY12" fmla="*/ 1992797 h 2107999"/>
                <a:gd name="connsiteX13" fmla="*/ 286622 w 3112884"/>
                <a:gd name="connsiteY13" fmla="*/ 1977495 h 2107999"/>
                <a:gd name="connsiteX14" fmla="*/ 2445944 w 3112884"/>
                <a:gd name="connsiteY14" fmla="*/ 346707 h 2107999"/>
                <a:gd name="connsiteX15" fmla="*/ 2305248 w 3112884"/>
                <a:gd name="connsiteY15" fmla="*/ 436324 h 2107999"/>
                <a:gd name="connsiteX16" fmla="*/ 2289062 w 3112884"/>
                <a:gd name="connsiteY16" fmla="*/ 473665 h 2107999"/>
                <a:gd name="connsiteX17" fmla="*/ 2272876 w 3112884"/>
                <a:gd name="connsiteY17" fmla="*/ 484867 h 2107999"/>
                <a:gd name="connsiteX18" fmla="*/ 899542 w 3112884"/>
                <a:gd name="connsiteY18" fmla="*/ 484867 h 2107999"/>
                <a:gd name="connsiteX19" fmla="*/ 172408 w 3112884"/>
                <a:gd name="connsiteY19" fmla="*/ 1860246 h 2107999"/>
                <a:gd name="connsiteX20" fmla="*/ 2340110 w 3112884"/>
                <a:gd name="connsiteY20" fmla="*/ 1860246 h 2107999"/>
                <a:gd name="connsiteX21" fmla="*/ 2357392 w 3112884"/>
                <a:gd name="connsiteY21" fmla="*/ 1824337 h 2107999"/>
                <a:gd name="connsiteX22" fmla="*/ 2362210 w 3112884"/>
                <a:gd name="connsiteY22" fmla="*/ 1753238 h 2107999"/>
                <a:gd name="connsiteX23" fmla="*/ 2366322 w 3112884"/>
                <a:gd name="connsiteY23" fmla="*/ 1805780 h 2107999"/>
                <a:gd name="connsiteX24" fmla="*/ 3068488 w 3112884"/>
                <a:gd name="connsiteY24" fmla="*/ 346707 h 2107999"/>
                <a:gd name="connsiteX25" fmla="*/ 530802 w 3112884"/>
                <a:gd name="connsiteY25" fmla="*/ 236854 h 2107999"/>
                <a:gd name="connsiteX26" fmla="*/ 190400 w 3112884"/>
                <a:gd name="connsiteY26" fmla="*/ 1752344 h 2107999"/>
                <a:gd name="connsiteX27" fmla="*/ 873394 w 3112884"/>
                <a:gd name="connsiteY27" fmla="*/ 458729 h 2107999"/>
                <a:gd name="connsiteX28" fmla="*/ 888336 w 3112884"/>
                <a:gd name="connsiteY28" fmla="*/ 450016 h 2107999"/>
                <a:gd name="connsiteX29" fmla="*/ 2261670 w 3112884"/>
                <a:gd name="connsiteY29" fmla="*/ 450016 h 2107999"/>
                <a:gd name="connsiteX30" fmla="*/ 2274120 w 3112884"/>
                <a:gd name="connsiteY30" fmla="*/ 422633 h 2107999"/>
                <a:gd name="connsiteX31" fmla="*/ 2445944 w 3112884"/>
                <a:gd name="connsiteY31" fmla="*/ 313100 h 2107999"/>
                <a:gd name="connsiteX32" fmla="*/ 2684080 w 3112884"/>
                <a:gd name="connsiteY32" fmla="*/ 313100 h 2107999"/>
                <a:gd name="connsiteX33" fmla="*/ 2701206 w 3112884"/>
                <a:gd name="connsiteY33" fmla="*/ 236854 h 2107999"/>
                <a:gd name="connsiteX34" fmla="*/ 36126 w 3112884"/>
                <a:gd name="connsiteY34" fmla="*/ 236854 h 2107999"/>
                <a:gd name="connsiteX35" fmla="*/ 144394 w 3112884"/>
                <a:gd name="connsiteY35" fmla="*/ 1633866 h 2107999"/>
                <a:gd name="connsiteX36" fmla="*/ 239046 w 3112884"/>
                <a:gd name="connsiteY36" fmla="*/ 236854 h 2107999"/>
                <a:gd name="connsiteX37" fmla="*/ 277084 w 3112884"/>
                <a:gd name="connsiteY37" fmla="*/ 170972 h 2107999"/>
                <a:gd name="connsiteX38" fmla="*/ 186658 w 3112884"/>
                <a:gd name="connsiteY38" fmla="*/ 1508063 h 2107999"/>
                <a:gd name="connsiteX39" fmla="*/ 399344 w 3112884"/>
                <a:gd name="connsiteY39" fmla="*/ 170972 h 2107999"/>
                <a:gd name="connsiteX40" fmla="*/ 455312 w 3112884"/>
                <a:gd name="connsiteY40" fmla="*/ 34919 h 2107999"/>
                <a:gd name="connsiteX41" fmla="*/ 247822 w 3112884"/>
                <a:gd name="connsiteY41" fmla="*/ 1337667 h 2107999"/>
                <a:gd name="connsiteX42" fmla="*/ 499690 w 3112884"/>
                <a:gd name="connsiteY42" fmla="*/ 216935 h 2107999"/>
                <a:gd name="connsiteX43" fmla="*/ 515868 w 3112884"/>
                <a:gd name="connsiteY43" fmla="*/ 203241 h 2107999"/>
                <a:gd name="connsiteX44" fmla="*/ 2602942 w 3112884"/>
                <a:gd name="connsiteY44" fmla="*/ 203241 h 2107999"/>
                <a:gd name="connsiteX45" fmla="*/ 2629750 w 3112884"/>
                <a:gd name="connsiteY45" fmla="*/ 34919 h 2107999"/>
                <a:gd name="connsiteX46" fmla="*/ 441606 w 3112884"/>
                <a:gd name="connsiteY46" fmla="*/ 0 h 2107999"/>
                <a:gd name="connsiteX47" fmla="*/ 2649688 w 3112884"/>
                <a:gd name="connsiteY47" fmla="*/ 0 h 2107999"/>
                <a:gd name="connsiteX48" fmla="*/ 2663394 w 3112884"/>
                <a:gd name="connsiteY48" fmla="*/ 6236 h 2107999"/>
                <a:gd name="connsiteX49" fmla="*/ 2667132 w 3112884"/>
                <a:gd name="connsiteY49" fmla="*/ 19954 h 2107999"/>
                <a:gd name="connsiteX50" fmla="*/ 2637874 w 3112884"/>
                <a:gd name="connsiteY50" fmla="*/ 203241 h 2107999"/>
                <a:gd name="connsiteX51" fmla="*/ 2722362 w 3112884"/>
                <a:gd name="connsiteY51" fmla="*/ 203241 h 2107999"/>
                <a:gd name="connsiteX52" fmla="*/ 2736052 w 3112884"/>
                <a:gd name="connsiteY52" fmla="*/ 209466 h 2107999"/>
                <a:gd name="connsiteX53" fmla="*/ 2738540 w 3112884"/>
                <a:gd name="connsiteY53" fmla="*/ 224405 h 2107999"/>
                <a:gd name="connsiteX54" fmla="*/ 2718608 w 3112884"/>
                <a:gd name="connsiteY54" fmla="*/ 313100 h 2107999"/>
                <a:gd name="connsiteX55" fmla="*/ 3097126 w 3112884"/>
                <a:gd name="connsiteY55" fmla="*/ 313100 h 2107999"/>
                <a:gd name="connsiteX56" fmla="*/ 3110822 w 3112884"/>
                <a:gd name="connsiteY56" fmla="*/ 320568 h 2107999"/>
                <a:gd name="connsiteX57" fmla="*/ 3112066 w 3112884"/>
                <a:gd name="connsiteY57" fmla="*/ 336749 h 2107999"/>
                <a:gd name="connsiteX58" fmla="*/ 2370356 w 3112884"/>
                <a:gd name="connsiteY58" fmla="*/ 1879206 h 2107999"/>
                <a:gd name="connsiteX59" fmla="*/ 2370004 w 3112884"/>
                <a:gd name="connsiteY59" fmla="*/ 1884393 h 2107999"/>
                <a:gd name="connsiteX60" fmla="*/ 2369244 w 3112884"/>
                <a:gd name="connsiteY60" fmla="*/ 1885773 h 2107999"/>
                <a:gd name="connsiteX61" fmla="*/ 2364488 w 3112884"/>
                <a:gd name="connsiteY61" fmla="*/ 1895294 h 2107999"/>
                <a:gd name="connsiteX62" fmla="*/ 2353116 w 3112884"/>
                <a:gd name="connsiteY62" fmla="*/ 1899347 h 2107999"/>
                <a:gd name="connsiteX63" fmla="*/ 143788 w 3112884"/>
                <a:gd name="connsiteY63" fmla="*/ 1899347 h 2107999"/>
                <a:gd name="connsiteX64" fmla="*/ 143786 w 3112884"/>
                <a:gd name="connsiteY64" fmla="*/ 1899346 h 2107999"/>
                <a:gd name="connsiteX65" fmla="*/ 143784 w 3112884"/>
                <a:gd name="connsiteY65" fmla="*/ 1899346 h 2107999"/>
                <a:gd name="connsiteX66" fmla="*/ 132572 w 3112884"/>
                <a:gd name="connsiteY66" fmla="*/ 1894362 h 2107999"/>
                <a:gd name="connsiteX67" fmla="*/ 132258 w 3112884"/>
                <a:gd name="connsiteY67" fmla="*/ 1893578 h 2107999"/>
                <a:gd name="connsiteX68" fmla="*/ 131328 w 3112884"/>
                <a:gd name="connsiteY68" fmla="*/ 1893112 h 2107999"/>
                <a:gd name="connsiteX69" fmla="*/ 129738 w 3112884"/>
                <a:gd name="connsiteY69" fmla="*/ 1887275 h 2107999"/>
                <a:gd name="connsiteX70" fmla="*/ 127588 w 3112884"/>
                <a:gd name="connsiteY70" fmla="*/ 1881900 h 2107999"/>
                <a:gd name="connsiteX71" fmla="*/ 127724 w 3112884"/>
                <a:gd name="connsiteY71" fmla="*/ 1879887 h 2107999"/>
                <a:gd name="connsiteX72" fmla="*/ 127590 w 3112884"/>
                <a:gd name="connsiteY72" fmla="*/ 1879393 h 2107999"/>
                <a:gd name="connsiteX73" fmla="*/ 127882 w 3112884"/>
                <a:gd name="connsiteY73" fmla="*/ 1877552 h 2107999"/>
                <a:gd name="connsiteX74" fmla="*/ 128030 w 3112884"/>
                <a:gd name="connsiteY74" fmla="*/ 1875372 h 2107999"/>
                <a:gd name="connsiteX75" fmla="*/ 127584 w 3112884"/>
                <a:gd name="connsiteY75" fmla="*/ 1872690 h 2107999"/>
                <a:gd name="connsiteX76" fmla="*/ 128484 w 3112884"/>
                <a:gd name="connsiteY76" fmla="*/ 1868690 h 2107999"/>
                <a:gd name="connsiteX77" fmla="*/ 128608 w 3112884"/>
                <a:gd name="connsiteY77" fmla="*/ 1866864 h 2107999"/>
                <a:gd name="connsiteX78" fmla="*/ 0 w 3112884"/>
                <a:gd name="connsiteY78" fmla="*/ 221915 h 2107999"/>
                <a:gd name="connsiteX79" fmla="*/ 4984 w 3112884"/>
                <a:gd name="connsiteY79" fmla="*/ 209466 h 2107999"/>
                <a:gd name="connsiteX80" fmla="*/ 17440 w 3112884"/>
                <a:gd name="connsiteY80" fmla="*/ 203241 h 2107999"/>
                <a:gd name="connsiteX81" fmla="*/ 241324 w 3112884"/>
                <a:gd name="connsiteY81" fmla="*/ 203241 h 2107999"/>
                <a:gd name="connsiteX82" fmla="*/ 244692 w 3112884"/>
                <a:gd name="connsiteY82" fmla="*/ 153526 h 2107999"/>
                <a:gd name="connsiteX83" fmla="*/ 260888 w 3112884"/>
                <a:gd name="connsiteY83" fmla="*/ 137326 h 2107999"/>
                <a:gd name="connsiteX84" fmla="*/ 404696 w 3112884"/>
                <a:gd name="connsiteY84" fmla="*/ 137326 h 2107999"/>
                <a:gd name="connsiteX85" fmla="*/ 424160 w 3112884"/>
                <a:gd name="connsiteY85" fmla="*/ 14966 h 2107999"/>
                <a:gd name="connsiteX86" fmla="*/ 441606 w 3112884"/>
                <a:gd name="connsiteY86" fmla="*/ 0 h 2107999"/>
                <a:gd name="connsiteX0" fmla="*/ 686386 w 3112884"/>
                <a:gd name="connsiteY0" fmla="*/ 2070875 h 2107999"/>
                <a:gd name="connsiteX1" fmla="*/ 1777502 w 3112884"/>
                <a:gd name="connsiteY1" fmla="*/ 2070875 h 2107999"/>
                <a:gd name="connsiteX2" fmla="*/ 1794980 w 3112884"/>
                <a:gd name="connsiteY2" fmla="*/ 2089437 h 2107999"/>
                <a:gd name="connsiteX3" fmla="*/ 1777502 w 3112884"/>
                <a:gd name="connsiteY3" fmla="*/ 2107999 h 2107999"/>
                <a:gd name="connsiteX4" fmla="*/ 686386 w 3112884"/>
                <a:gd name="connsiteY4" fmla="*/ 2107999 h 2107999"/>
                <a:gd name="connsiteX5" fmla="*/ 670156 w 3112884"/>
                <a:gd name="connsiteY5" fmla="*/ 2089437 h 2107999"/>
                <a:gd name="connsiteX6" fmla="*/ 686386 w 3112884"/>
                <a:gd name="connsiteY6" fmla="*/ 2070875 h 2107999"/>
                <a:gd name="connsiteX7" fmla="*/ 286622 w 3112884"/>
                <a:gd name="connsiteY7" fmla="*/ 1977495 h 2107999"/>
                <a:gd name="connsiteX8" fmla="*/ 2179764 w 3112884"/>
                <a:gd name="connsiteY8" fmla="*/ 1977495 h 2107999"/>
                <a:gd name="connsiteX9" fmla="*/ 2195976 w 3112884"/>
                <a:gd name="connsiteY9" fmla="*/ 1992797 h 2107999"/>
                <a:gd name="connsiteX10" fmla="*/ 2179764 w 3112884"/>
                <a:gd name="connsiteY10" fmla="*/ 2009276 h 2107999"/>
                <a:gd name="connsiteX11" fmla="*/ 286622 w 3112884"/>
                <a:gd name="connsiteY11" fmla="*/ 2009276 h 2107999"/>
                <a:gd name="connsiteX12" fmla="*/ 269162 w 3112884"/>
                <a:gd name="connsiteY12" fmla="*/ 1992797 h 2107999"/>
                <a:gd name="connsiteX13" fmla="*/ 286622 w 3112884"/>
                <a:gd name="connsiteY13" fmla="*/ 1977495 h 2107999"/>
                <a:gd name="connsiteX14" fmla="*/ 2445944 w 3112884"/>
                <a:gd name="connsiteY14" fmla="*/ 346707 h 2107999"/>
                <a:gd name="connsiteX15" fmla="*/ 2305248 w 3112884"/>
                <a:gd name="connsiteY15" fmla="*/ 436324 h 2107999"/>
                <a:gd name="connsiteX16" fmla="*/ 2289062 w 3112884"/>
                <a:gd name="connsiteY16" fmla="*/ 473665 h 2107999"/>
                <a:gd name="connsiteX17" fmla="*/ 2272876 w 3112884"/>
                <a:gd name="connsiteY17" fmla="*/ 484867 h 2107999"/>
                <a:gd name="connsiteX18" fmla="*/ 899542 w 3112884"/>
                <a:gd name="connsiteY18" fmla="*/ 484867 h 2107999"/>
                <a:gd name="connsiteX19" fmla="*/ 172408 w 3112884"/>
                <a:gd name="connsiteY19" fmla="*/ 1860246 h 2107999"/>
                <a:gd name="connsiteX20" fmla="*/ 2340110 w 3112884"/>
                <a:gd name="connsiteY20" fmla="*/ 1860246 h 2107999"/>
                <a:gd name="connsiteX21" fmla="*/ 2357392 w 3112884"/>
                <a:gd name="connsiteY21" fmla="*/ 1824337 h 2107999"/>
                <a:gd name="connsiteX22" fmla="*/ 2366322 w 3112884"/>
                <a:gd name="connsiteY22" fmla="*/ 1805780 h 2107999"/>
                <a:gd name="connsiteX23" fmla="*/ 3068488 w 3112884"/>
                <a:gd name="connsiteY23" fmla="*/ 346707 h 2107999"/>
                <a:gd name="connsiteX24" fmla="*/ 2445944 w 3112884"/>
                <a:gd name="connsiteY24" fmla="*/ 346707 h 2107999"/>
                <a:gd name="connsiteX25" fmla="*/ 530802 w 3112884"/>
                <a:gd name="connsiteY25" fmla="*/ 236854 h 2107999"/>
                <a:gd name="connsiteX26" fmla="*/ 190400 w 3112884"/>
                <a:gd name="connsiteY26" fmla="*/ 1752344 h 2107999"/>
                <a:gd name="connsiteX27" fmla="*/ 873394 w 3112884"/>
                <a:gd name="connsiteY27" fmla="*/ 458729 h 2107999"/>
                <a:gd name="connsiteX28" fmla="*/ 888336 w 3112884"/>
                <a:gd name="connsiteY28" fmla="*/ 450016 h 2107999"/>
                <a:gd name="connsiteX29" fmla="*/ 2261670 w 3112884"/>
                <a:gd name="connsiteY29" fmla="*/ 450016 h 2107999"/>
                <a:gd name="connsiteX30" fmla="*/ 2274120 w 3112884"/>
                <a:gd name="connsiteY30" fmla="*/ 422633 h 2107999"/>
                <a:gd name="connsiteX31" fmla="*/ 2445944 w 3112884"/>
                <a:gd name="connsiteY31" fmla="*/ 313100 h 2107999"/>
                <a:gd name="connsiteX32" fmla="*/ 2684080 w 3112884"/>
                <a:gd name="connsiteY32" fmla="*/ 313100 h 2107999"/>
                <a:gd name="connsiteX33" fmla="*/ 2701206 w 3112884"/>
                <a:gd name="connsiteY33" fmla="*/ 236854 h 2107999"/>
                <a:gd name="connsiteX34" fmla="*/ 530802 w 3112884"/>
                <a:gd name="connsiteY34" fmla="*/ 236854 h 2107999"/>
                <a:gd name="connsiteX35" fmla="*/ 36126 w 3112884"/>
                <a:gd name="connsiteY35" fmla="*/ 236854 h 2107999"/>
                <a:gd name="connsiteX36" fmla="*/ 144394 w 3112884"/>
                <a:gd name="connsiteY36" fmla="*/ 1633866 h 2107999"/>
                <a:gd name="connsiteX37" fmla="*/ 239046 w 3112884"/>
                <a:gd name="connsiteY37" fmla="*/ 236854 h 2107999"/>
                <a:gd name="connsiteX38" fmla="*/ 36126 w 3112884"/>
                <a:gd name="connsiteY38" fmla="*/ 236854 h 2107999"/>
                <a:gd name="connsiteX39" fmla="*/ 277084 w 3112884"/>
                <a:gd name="connsiteY39" fmla="*/ 170972 h 2107999"/>
                <a:gd name="connsiteX40" fmla="*/ 186658 w 3112884"/>
                <a:gd name="connsiteY40" fmla="*/ 1508063 h 2107999"/>
                <a:gd name="connsiteX41" fmla="*/ 399344 w 3112884"/>
                <a:gd name="connsiteY41" fmla="*/ 170972 h 2107999"/>
                <a:gd name="connsiteX42" fmla="*/ 277084 w 3112884"/>
                <a:gd name="connsiteY42" fmla="*/ 170972 h 2107999"/>
                <a:gd name="connsiteX43" fmla="*/ 455312 w 3112884"/>
                <a:gd name="connsiteY43" fmla="*/ 34919 h 2107999"/>
                <a:gd name="connsiteX44" fmla="*/ 247822 w 3112884"/>
                <a:gd name="connsiteY44" fmla="*/ 1337667 h 2107999"/>
                <a:gd name="connsiteX45" fmla="*/ 499690 w 3112884"/>
                <a:gd name="connsiteY45" fmla="*/ 216935 h 2107999"/>
                <a:gd name="connsiteX46" fmla="*/ 515868 w 3112884"/>
                <a:gd name="connsiteY46" fmla="*/ 203241 h 2107999"/>
                <a:gd name="connsiteX47" fmla="*/ 2602942 w 3112884"/>
                <a:gd name="connsiteY47" fmla="*/ 203241 h 2107999"/>
                <a:gd name="connsiteX48" fmla="*/ 2629750 w 3112884"/>
                <a:gd name="connsiteY48" fmla="*/ 34919 h 2107999"/>
                <a:gd name="connsiteX49" fmla="*/ 455312 w 3112884"/>
                <a:gd name="connsiteY49" fmla="*/ 34919 h 2107999"/>
                <a:gd name="connsiteX50" fmla="*/ 441606 w 3112884"/>
                <a:gd name="connsiteY50" fmla="*/ 0 h 2107999"/>
                <a:gd name="connsiteX51" fmla="*/ 2649688 w 3112884"/>
                <a:gd name="connsiteY51" fmla="*/ 0 h 2107999"/>
                <a:gd name="connsiteX52" fmla="*/ 2663394 w 3112884"/>
                <a:gd name="connsiteY52" fmla="*/ 6236 h 2107999"/>
                <a:gd name="connsiteX53" fmla="*/ 2667132 w 3112884"/>
                <a:gd name="connsiteY53" fmla="*/ 19954 h 2107999"/>
                <a:gd name="connsiteX54" fmla="*/ 2637874 w 3112884"/>
                <a:gd name="connsiteY54" fmla="*/ 203241 h 2107999"/>
                <a:gd name="connsiteX55" fmla="*/ 2722362 w 3112884"/>
                <a:gd name="connsiteY55" fmla="*/ 203241 h 2107999"/>
                <a:gd name="connsiteX56" fmla="*/ 2736052 w 3112884"/>
                <a:gd name="connsiteY56" fmla="*/ 209466 h 2107999"/>
                <a:gd name="connsiteX57" fmla="*/ 2738540 w 3112884"/>
                <a:gd name="connsiteY57" fmla="*/ 224405 h 2107999"/>
                <a:gd name="connsiteX58" fmla="*/ 2718608 w 3112884"/>
                <a:gd name="connsiteY58" fmla="*/ 313100 h 2107999"/>
                <a:gd name="connsiteX59" fmla="*/ 3097126 w 3112884"/>
                <a:gd name="connsiteY59" fmla="*/ 313100 h 2107999"/>
                <a:gd name="connsiteX60" fmla="*/ 3110822 w 3112884"/>
                <a:gd name="connsiteY60" fmla="*/ 320568 h 2107999"/>
                <a:gd name="connsiteX61" fmla="*/ 3112066 w 3112884"/>
                <a:gd name="connsiteY61" fmla="*/ 336749 h 2107999"/>
                <a:gd name="connsiteX62" fmla="*/ 2370356 w 3112884"/>
                <a:gd name="connsiteY62" fmla="*/ 1879206 h 2107999"/>
                <a:gd name="connsiteX63" fmla="*/ 2370004 w 3112884"/>
                <a:gd name="connsiteY63" fmla="*/ 1884393 h 2107999"/>
                <a:gd name="connsiteX64" fmla="*/ 2369244 w 3112884"/>
                <a:gd name="connsiteY64" fmla="*/ 1885773 h 2107999"/>
                <a:gd name="connsiteX65" fmla="*/ 2364488 w 3112884"/>
                <a:gd name="connsiteY65" fmla="*/ 1895294 h 2107999"/>
                <a:gd name="connsiteX66" fmla="*/ 2353116 w 3112884"/>
                <a:gd name="connsiteY66" fmla="*/ 1899347 h 2107999"/>
                <a:gd name="connsiteX67" fmla="*/ 143788 w 3112884"/>
                <a:gd name="connsiteY67" fmla="*/ 1899347 h 2107999"/>
                <a:gd name="connsiteX68" fmla="*/ 143786 w 3112884"/>
                <a:gd name="connsiteY68" fmla="*/ 1899346 h 2107999"/>
                <a:gd name="connsiteX69" fmla="*/ 143784 w 3112884"/>
                <a:gd name="connsiteY69" fmla="*/ 1899346 h 2107999"/>
                <a:gd name="connsiteX70" fmla="*/ 132572 w 3112884"/>
                <a:gd name="connsiteY70" fmla="*/ 1894362 h 2107999"/>
                <a:gd name="connsiteX71" fmla="*/ 132258 w 3112884"/>
                <a:gd name="connsiteY71" fmla="*/ 1893578 h 2107999"/>
                <a:gd name="connsiteX72" fmla="*/ 131328 w 3112884"/>
                <a:gd name="connsiteY72" fmla="*/ 1893112 h 2107999"/>
                <a:gd name="connsiteX73" fmla="*/ 129738 w 3112884"/>
                <a:gd name="connsiteY73" fmla="*/ 1887275 h 2107999"/>
                <a:gd name="connsiteX74" fmla="*/ 127588 w 3112884"/>
                <a:gd name="connsiteY74" fmla="*/ 1881900 h 2107999"/>
                <a:gd name="connsiteX75" fmla="*/ 127724 w 3112884"/>
                <a:gd name="connsiteY75" fmla="*/ 1879887 h 2107999"/>
                <a:gd name="connsiteX76" fmla="*/ 127590 w 3112884"/>
                <a:gd name="connsiteY76" fmla="*/ 1879393 h 2107999"/>
                <a:gd name="connsiteX77" fmla="*/ 127882 w 3112884"/>
                <a:gd name="connsiteY77" fmla="*/ 1877552 h 2107999"/>
                <a:gd name="connsiteX78" fmla="*/ 128030 w 3112884"/>
                <a:gd name="connsiteY78" fmla="*/ 1875372 h 2107999"/>
                <a:gd name="connsiteX79" fmla="*/ 127584 w 3112884"/>
                <a:gd name="connsiteY79" fmla="*/ 1872690 h 2107999"/>
                <a:gd name="connsiteX80" fmla="*/ 128484 w 3112884"/>
                <a:gd name="connsiteY80" fmla="*/ 1868690 h 2107999"/>
                <a:gd name="connsiteX81" fmla="*/ 128608 w 3112884"/>
                <a:gd name="connsiteY81" fmla="*/ 1866864 h 2107999"/>
                <a:gd name="connsiteX82" fmla="*/ 0 w 3112884"/>
                <a:gd name="connsiteY82" fmla="*/ 221915 h 2107999"/>
                <a:gd name="connsiteX83" fmla="*/ 4984 w 3112884"/>
                <a:gd name="connsiteY83" fmla="*/ 209466 h 2107999"/>
                <a:gd name="connsiteX84" fmla="*/ 17440 w 3112884"/>
                <a:gd name="connsiteY84" fmla="*/ 203241 h 2107999"/>
                <a:gd name="connsiteX85" fmla="*/ 241324 w 3112884"/>
                <a:gd name="connsiteY85" fmla="*/ 203241 h 2107999"/>
                <a:gd name="connsiteX86" fmla="*/ 244692 w 3112884"/>
                <a:gd name="connsiteY86" fmla="*/ 153526 h 2107999"/>
                <a:gd name="connsiteX87" fmla="*/ 260888 w 3112884"/>
                <a:gd name="connsiteY87" fmla="*/ 137326 h 2107999"/>
                <a:gd name="connsiteX88" fmla="*/ 404696 w 3112884"/>
                <a:gd name="connsiteY88" fmla="*/ 137326 h 2107999"/>
                <a:gd name="connsiteX89" fmla="*/ 424160 w 3112884"/>
                <a:gd name="connsiteY89" fmla="*/ 14966 h 2107999"/>
                <a:gd name="connsiteX90" fmla="*/ 441606 w 3112884"/>
                <a:gd name="connsiteY90" fmla="*/ 0 h 210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3112884" h="2107999">
                  <a:moveTo>
                    <a:pt x="686386" y="2070875"/>
                  </a:moveTo>
                  <a:lnTo>
                    <a:pt x="1777502" y="2070875"/>
                  </a:lnTo>
                  <a:cubicBezTo>
                    <a:pt x="1787490" y="2070875"/>
                    <a:pt x="1794980" y="2080156"/>
                    <a:pt x="1794980" y="2089437"/>
                  </a:cubicBezTo>
                  <a:cubicBezTo>
                    <a:pt x="1794980" y="2098718"/>
                    <a:pt x="1787490" y="2107999"/>
                    <a:pt x="1777502" y="2107999"/>
                  </a:cubicBezTo>
                  <a:lnTo>
                    <a:pt x="686386" y="2107999"/>
                  </a:lnTo>
                  <a:cubicBezTo>
                    <a:pt x="677646" y="2107999"/>
                    <a:pt x="670156" y="2098718"/>
                    <a:pt x="670156" y="2089437"/>
                  </a:cubicBezTo>
                  <a:cubicBezTo>
                    <a:pt x="670156" y="2080156"/>
                    <a:pt x="677646" y="2070875"/>
                    <a:pt x="686386" y="2070875"/>
                  </a:cubicBezTo>
                  <a:close/>
                  <a:moveTo>
                    <a:pt x="286622" y="1977495"/>
                  </a:moveTo>
                  <a:lnTo>
                    <a:pt x="2179764" y="1977495"/>
                  </a:lnTo>
                  <a:cubicBezTo>
                    <a:pt x="2188494" y="1977495"/>
                    <a:pt x="2195976" y="1984558"/>
                    <a:pt x="2195976" y="1992797"/>
                  </a:cubicBezTo>
                  <a:cubicBezTo>
                    <a:pt x="2195976" y="2002214"/>
                    <a:pt x="2188494" y="2009276"/>
                    <a:pt x="2179764" y="2009276"/>
                  </a:cubicBezTo>
                  <a:lnTo>
                    <a:pt x="286622" y="2009276"/>
                  </a:lnTo>
                  <a:cubicBezTo>
                    <a:pt x="276644" y="2009276"/>
                    <a:pt x="269162" y="2002214"/>
                    <a:pt x="269162" y="1992797"/>
                  </a:cubicBezTo>
                  <a:cubicBezTo>
                    <a:pt x="269162" y="1984558"/>
                    <a:pt x="276644" y="1977495"/>
                    <a:pt x="286622" y="1977495"/>
                  </a:cubicBezTo>
                  <a:close/>
                  <a:moveTo>
                    <a:pt x="2445944" y="346707"/>
                  </a:moveTo>
                  <a:cubicBezTo>
                    <a:pt x="2384934" y="346707"/>
                    <a:pt x="2330150" y="382803"/>
                    <a:pt x="2305248" y="436324"/>
                  </a:cubicBezTo>
                  <a:lnTo>
                    <a:pt x="2289062" y="473665"/>
                  </a:lnTo>
                  <a:cubicBezTo>
                    <a:pt x="2285326" y="479888"/>
                    <a:pt x="2279102" y="484867"/>
                    <a:pt x="2272876" y="484867"/>
                  </a:cubicBezTo>
                  <a:lnTo>
                    <a:pt x="899542" y="484867"/>
                  </a:lnTo>
                  <a:lnTo>
                    <a:pt x="172408" y="1860246"/>
                  </a:lnTo>
                  <a:lnTo>
                    <a:pt x="2340110" y="1860246"/>
                  </a:lnTo>
                  <a:lnTo>
                    <a:pt x="2357392" y="1824337"/>
                  </a:lnTo>
                  <a:lnTo>
                    <a:pt x="2366322" y="1805780"/>
                  </a:lnTo>
                  <a:lnTo>
                    <a:pt x="3068488" y="346707"/>
                  </a:lnTo>
                  <a:lnTo>
                    <a:pt x="2445944" y="346707"/>
                  </a:lnTo>
                  <a:close/>
                  <a:moveTo>
                    <a:pt x="530802" y="236854"/>
                  </a:moveTo>
                  <a:lnTo>
                    <a:pt x="190400" y="1752344"/>
                  </a:lnTo>
                  <a:lnTo>
                    <a:pt x="873394" y="458729"/>
                  </a:lnTo>
                  <a:cubicBezTo>
                    <a:pt x="877130" y="452505"/>
                    <a:pt x="883356" y="450016"/>
                    <a:pt x="888336" y="450016"/>
                  </a:cubicBezTo>
                  <a:lnTo>
                    <a:pt x="2261670" y="450016"/>
                  </a:lnTo>
                  <a:lnTo>
                    <a:pt x="2274120" y="422633"/>
                  </a:lnTo>
                  <a:cubicBezTo>
                    <a:pt x="2304004" y="355420"/>
                    <a:pt x="2372484" y="313100"/>
                    <a:pt x="2445944" y="313100"/>
                  </a:cubicBezTo>
                  <a:lnTo>
                    <a:pt x="2684080" y="313100"/>
                  </a:lnTo>
                  <a:lnTo>
                    <a:pt x="2701206" y="236854"/>
                  </a:lnTo>
                  <a:lnTo>
                    <a:pt x="530802" y="236854"/>
                  </a:lnTo>
                  <a:close/>
                  <a:moveTo>
                    <a:pt x="36126" y="236854"/>
                  </a:moveTo>
                  <a:lnTo>
                    <a:pt x="144394" y="1633866"/>
                  </a:lnTo>
                  <a:lnTo>
                    <a:pt x="239046" y="236854"/>
                  </a:lnTo>
                  <a:lnTo>
                    <a:pt x="36126" y="236854"/>
                  </a:lnTo>
                  <a:close/>
                  <a:moveTo>
                    <a:pt x="277084" y="170972"/>
                  </a:moveTo>
                  <a:lnTo>
                    <a:pt x="186658" y="1508063"/>
                  </a:lnTo>
                  <a:lnTo>
                    <a:pt x="399344" y="170972"/>
                  </a:lnTo>
                  <a:lnTo>
                    <a:pt x="277084" y="170972"/>
                  </a:lnTo>
                  <a:close/>
                  <a:moveTo>
                    <a:pt x="455312" y="34919"/>
                  </a:moveTo>
                  <a:lnTo>
                    <a:pt x="247822" y="1337667"/>
                  </a:lnTo>
                  <a:lnTo>
                    <a:pt x="499690" y="216935"/>
                  </a:lnTo>
                  <a:cubicBezTo>
                    <a:pt x="502178" y="209466"/>
                    <a:pt x="508400" y="203241"/>
                    <a:pt x="515868" y="203241"/>
                  </a:cubicBezTo>
                  <a:lnTo>
                    <a:pt x="2602942" y="203241"/>
                  </a:lnTo>
                  <a:lnTo>
                    <a:pt x="2629750" y="34919"/>
                  </a:lnTo>
                  <a:lnTo>
                    <a:pt x="455312" y="34919"/>
                  </a:lnTo>
                  <a:close/>
                  <a:moveTo>
                    <a:pt x="441606" y="0"/>
                  </a:moveTo>
                  <a:lnTo>
                    <a:pt x="2649688" y="0"/>
                  </a:lnTo>
                  <a:cubicBezTo>
                    <a:pt x="2655918" y="0"/>
                    <a:pt x="2659656" y="2494"/>
                    <a:pt x="2663394" y="6236"/>
                  </a:cubicBezTo>
                  <a:cubicBezTo>
                    <a:pt x="2667132" y="9977"/>
                    <a:pt x="2668380" y="14966"/>
                    <a:pt x="2667132" y="19954"/>
                  </a:cubicBezTo>
                  <a:lnTo>
                    <a:pt x="2637874" y="203241"/>
                  </a:lnTo>
                  <a:lnTo>
                    <a:pt x="2722362" y="203241"/>
                  </a:lnTo>
                  <a:cubicBezTo>
                    <a:pt x="2727340" y="203241"/>
                    <a:pt x="2732318" y="205731"/>
                    <a:pt x="2736052" y="209466"/>
                  </a:cubicBezTo>
                  <a:cubicBezTo>
                    <a:pt x="2738540" y="214446"/>
                    <a:pt x="2739786" y="219425"/>
                    <a:pt x="2738540" y="224405"/>
                  </a:cubicBezTo>
                  <a:lnTo>
                    <a:pt x="2718608" y="313100"/>
                  </a:lnTo>
                  <a:lnTo>
                    <a:pt x="3097126" y="313100"/>
                  </a:lnTo>
                  <a:cubicBezTo>
                    <a:pt x="3102106" y="313100"/>
                    <a:pt x="3108332" y="315590"/>
                    <a:pt x="3110822" y="320568"/>
                  </a:cubicBezTo>
                  <a:cubicBezTo>
                    <a:pt x="3113312" y="325547"/>
                    <a:pt x="3113312" y="331771"/>
                    <a:pt x="3112066" y="336749"/>
                  </a:cubicBezTo>
                  <a:lnTo>
                    <a:pt x="2370356" y="1879206"/>
                  </a:lnTo>
                  <a:cubicBezTo>
                    <a:pt x="2370239" y="1880935"/>
                    <a:pt x="2370121" y="1882664"/>
                    <a:pt x="2370004" y="1884393"/>
                  </a:cubicBezTo>
                  <a:lnTo>
                    <a:pt x="2369244" y="1885773"/>
                  </a:lnTo>
                  <a:lnTo>
                    <a:pt x="2364488" y="1895294"/>
                  </a:lnTo>
                  <a:cubicBezTo>
                    <a:pt x="2361528" y="1897789"/>
                    <a:pt x="2357478" y="1899347"/>
                    <a:pt x="2353116" y="1899347"/>
                  </a:cubicBezTo>
                  <a:lnTo>
                    <a:pt x="143788" y="1899347"/>
                  </a:lnTo>
                  <a:cubicBezTo>
                    <a:pt x="143787" y="1899347"/>
                    <a:pt x="143787" y="1899346"/>
                    <a:pt x="143786" y="1899346"/>
                  </a:cubicBezTo>
                  <a:lnTo>
                    <a:pt x="143784" y="1899346"/>
                  </a:lnTo>
                  <a:cubicBezTo>
                    <a:pt x="140046" y="1899346"/>
                    <a:pt x="135064" y="1898100"/>
                    <a:pt x="132572" y="1894362"/>
                  </a:cubicBezTo>
                  <a:cubicBezTo>
                    <a:pt x="132467" y="1894101"/>
                    <a:pt x="132363" y="1893839"/>
                    <a:pt x="132258" y="1893578"/>
                  </a:cubicBezTo>
                  <a:lnTo>
                    <a:pt x="131328" y="1893112"/>
                  </a:lnTo>
                  <a:lnTo>
                    <a:pt x="129738" y="1887275"/>
                  </a:lnTo>
                  <a:lnTo>
                    <a:pt x="127588" y="1881900"/>
                  </a:lnTo>
                  <a:cubicBezTo>
                    <a:pt x="127633" y="1881229"/>
                    <a:pt x="127679" y="1880558"/>
                    <a:pt x="127724" y="1879887"/>
                  </a:cubicBezTo>
                  <a:cubicBezTo>
                    <a:pt x="127679" y="1879722"/>
                    <a:pt x="127635" y="1879558"/>
                    <a:pt x="127590" y="1879393"/>
                  </a:cubicBezTo>
                  <a:cubicBezTo>
                    <a:pt x="127687" y="1878779"/>
                    <a:pt x="127785" y="1878166"/>
                    <a:pt x="127882" y="1877552"/>
                  </a:cubicBezTo>
                  <a:cubicBezTo>
                    <a:pt x="127931" y="1876825"/>
                    <a:pt x="127981" y="1876099"/>
                    <a:pt x="128030" y="1875372"/>
                  </a:cubicBezTo>
                  <a:cubicBezTo>
                    <a:pt x="127881" y="1874478"/>
                    <a:pt x="127733" y="1873584"/>
                    <a:pt x="127584" y="1872690"/>
                  </a:cubicBezTo>
                  <a:lnTo>
                    <a:pt x="128484" y="1868690"/>
                  </a:lnTo>
                  <a:cubicBezTo>
                    <a:pt x="128525" y="1868081"/>
                    <a:pt x="128567" y="1867473"/>
                    <a:pt x="128608" y="1866864"/>
                  </a:cubicBezTo>
                  <a:lnTo>
                    <a:pt x="0" y="221915"/>
                  </a:lnTo>
                  <a:cubicBezTo>
                    <a:pt x="0" y="216935"/>
                    <a:pt x="1246" y="211956"/>
                    <a:pt x="4984" y="209466"/>
                  </a:cubicBezTo>
                  <a:cubicBezTo>
                    <a:pt x="7476" y="205731"/>
                    <a:pt x="12458" y="203241"/>
                    <a:pt x="17440" y="203241"/>
                  </a:cubicBezTo>
                  <a:lnTo>
                    <a:pt x="241324" y="203241"/>
                  </a:lnTo>
                  <a:lnTo>
                    <a:pt x="244692" y="153526"/>
                  </a:lnTo>
                  <a:cubicBezTo>
                    <a:pt x="245938" y="143557"/>
                    <a:pt x="252168" y="137326"/>
                    <a:pt x="260888" y="137326"/>
                  </a:cubicBezTo>
                  <a:lnTo>
                    <a:pt x="404696" y="137326"/>
                  </a:lnTo>
                  <a:lnTo>
                    <a:pt x="424160" y="14966"/>
                  </a:lnTo>
                  <a:cubicBezTo>
                    <a:pt x="426652" y="6236"/>
                    <a:pt x="432882" y="0"/>
                    <a:pt x="44160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4" name="Freeform 33">
              <a:extLst>
                <a:ext uri="{FF2B5EF4-FFF2-40B4-BE49-F238E27FC236}">
                  <a16:creationId xmlns:a16="http://schemas.microsoft.com/office/drawing/2014/main" id="{E0CBEEDC-2CC5-C244-8394-091A57FA1832}"/>
                </a:ext>
              </a:extLst>
            </p:cNvPr>
            <p:cNvSpPr>
              <a:spLocks noChangeArrowheads="1"/>
            </p:cNvSpPr>
            <p:nvPr/>
          </p:nvSpPr>
          <p:spPr bwMode="auto">
            <a:xfrm>
              <a:off x="12023435" y="5138835"/>
              <a:ext cx="1574353" cy="4469122"/>
            </a:xfrm>
            <a:custGeom>
              <a:avLst/>
              <a:gdLst>
                <a:gd name="connsiteX0" fmla="*/ 721710 w 1448917"/>
                <a:gd name="connsiteY0" fmla="*/ 159300 h 4113047"/>
                <a:gd name="connsiteX1" fmla="*/ 593248 w 1448917"/>
                <a:gd name="connsiteY1" fmla="*/ 288386 h 4113047"/>
                <a:gd name="connsiteX2" fmla="*/ 721710 w 1448917"/>
                <a:gd name="connsiteY2" fmla="*/ 416230 h 4113047"/>
                <a:gd name="connsiteX3" fmla="*/ 850172 w 1448917"/>
                <a:gd name="connsiteY3" fmla="*/ 288386 h 4113047"/>
                <a:gd name="connsiteX4" fmla="*/ 721710 w 1448917"/>
                <a:gd name="connsiteY4" fmla="*/ 159300 h 4113047"/>
                <a:gd name="connsiteX5" fmla="*/ 724459 w 1448917"/>
                <a:gd name="connsiteY5" fmla="*/ 0 h 4113047"/>
                <a:gd name="connsiteX6" fmla="*/ 1448917 w 1448917"/>
                <a:gd name="connsiteY6" fmla="*/ 723926 h 4113047"/>
                <a:gd name="connsiteX7" fmla="*/ 841669 w 1448917"/>
                <a:gd name="connsiteY7" fmla="*/ 1437885 h 4113047"/>
                <a:gd name="connsiteX8" fmla="*/ 841669 w 1448917"/>
                <a:gd name="connsiteY8" fmla="*/ 3312312 h 4113047"/>
                <a:gd name="connsiteX9" fmla="*/ 1328073 w 1448917"/>
                <a:gd name="connsiteY9" fmla="*/ 3312312 h 4113047"/>
                <a:gd name="connsiteX10" fmla="*/ 1328073 w 1448917"/>
                <a:gd name="connsiteY10" fmla="*/ 3484663 h 4113047"/>
                <a:gd name="connsiteX11" fmla="*/ 1027031 w 1448917"/>
                <a:gd name="connsiteY11" fmla="*/ 3484663 h 4113047"/>
                <a:gd name="connsiteX12" fmla="*/ 1027031 w 1448917"/>
                <a:gd name="connsiteY12" fmla="*/ 3758176 h 4113047"/>
                <a:gd name="connsiteX13" fmla="*/ 1328073 w 1448917"/>
                <a:gd name="connsiteY13" fmla="*/ 3758176 h 4113047"/>
                <a:gd name="connsiteX14" fmla="*/ 1328073 w 1448917"/>
                <a:gd name="connsiteY14" fmla="*/ 3931775 h 4113047"/>
                <a:gd name="connsiteX15" fmla="*/ 841669 w 1448917"/>
                <a:gd name="connsiteY15" fmla="*/ 3931775 h 4113047"/>
                <a:gd name="connsiteX16" fmla="*/ 841669 w 1448917"/>
                <a:gd name="connsiteY16" fmla="*/ 4113047 h 4113047"/>
                <a:gd name="connsiteX17" fmla="*/ 579816 w 1448917"/>
                <a:gd name="connsiteY17" fmla="*/ 4113047 h 4113047"/>
                <a:gd name="connsiteX18" fmla="*/ 579816 w 1448917"/>
                <a:gd name="connsiteY18" fmla="*/ 1432901 h 4113047"/>
                <a:gd name="connsiteX19" fmla="*/ 0 w 1448917"/>
                <a:gd name="connsiteY19" fmla="*/ 723926 h 4113047"/>
                <a:gd name="connsiteX20" fmla="*/ 724459 w 1448917"/>
                <a:gd name="connsiteY20" fmla="*/ 0 h 411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48917" h="4113047">
                  <a:moveTo>
                    <a:pt x="721710" y="159300"/>
                  </a:moveTo>
                  <a:cubicBezTo>
                    <a:pt x="650619" y="159300"/>
                    <a:pt x="593248" y="216396"/>
                    <a:pt x="593248" y="288386"/>
                  </a:cubicBezTo>
                  <a:cubicBezTo>
                    <a:pt x="593248" y="359135"/>
                    <a:pt x="650619" y="416230"/>
                    <a:pt x="721710" y="416230"/>
                  </a:cubicBezTo>
                  <a:cubicBezTo>
                    <a:pt x="794048" y="416230"/>
                    <a:pt x="850172" y="359135"/>
                    <a:pt x="850172" y="288386"/>
                  </a:cubicBezTo>
                  <a:cubicBezTo>
                    <a:pt x="850172" y="216396"/>
                    <a:pt x="794048" y="159300"/>
                    <a:pt x="721710" y="159300"/>
                  </a:cubicBezTo>
                  <a:close/>
                  <a:moveTo>
                    <a:pt x="724459" y="0"/>
                  </a:moveTo>
                  <a:cubicBezTo>
                    <a:pt x="1124719" y="0"/>
                    <a:pt x="1448917" y="325206"/>
                    <a:pt x="1448917" y="723926"/>
                  </a:cubicBezTo>
                  <a:cubicBezTo>
                    <a:pt x="1448917" y="1085266"/>
                    <a:pt x="1185818" y="1381815"/>
                    <a:pt x="841669" y="1437885"/>
                  </a:cubicBezTo>
                  <a:lnTo>
                    <a:pt x="841669" y="3312312"/>
                  </a:lnTo>
                  <a:lnTo>
                    <a:pt x="1328073" y="3312312"/>
                  </a:lnTo>
                  <a:lnTo>
                    <a:pt x="1328073" y="3484663"/>
                  </a:lnTo>
                  <a:lnTo>
                    <a:pt x="1027031" y="3484663"/>
                  </a:lnTo>
                  <a:lnTo>
                    <a:pt x="1027031" y="3758176"/>
                  </a:lnTo>
                  <a:lnTo>
                    <a:pt x="1328073" y="3758176"/>
                  </a:lnTo>
                  <a:lnTo>
                    <a:pt x="1328073" y="3931775"/>
                  </a:lnTo>
                  <a:lnTo>
                    <a:pt x="841669" y="3931775"/>
                  </a:lnTo>
                  <a:lnTo>
                    <a:pt x="841669" y="4113047"/>
                  </a:lnTo>
                  <a:lnTo>
                    <a:pt x="579816" y="4113047"/>
                  </a:lnTo>
                  <a:lnTo>
                    <a:pt x="579816" y="1432901"/>
                  </a:lnTo>
                  <a:cubicBezTo>
                    <a:pt x="249383" y="1366863"/>
                    <a:pt x="0" y="1075298"/>
                    <a:pt x="0" y="723926"/>
                  </a:cubicBezTo>
                  <a:cubicBezTo>
                    <a:pt x="0" y="325206"/>
                    <a:pt x="324198" y="0"/>
                    <a:pt x="724459" y="0"/>
                  </a:cubicBezTo>
                  <a:close/>
                </a:path>
              </a:pathLst>
            </a:cu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5" name="Freeform 34">
              <a:extLst>
                <a:ext uri="{FF2B5EF4-FFF2-40B4-BE49-F238E27FC236}">
                  <a16:creationId xmlns:a16="http://schemas.microsoft.com/office/drawing/2014/main" id="{258EA3D4-5F52-A14F-88FC-E717E7F17524}"/>
                </a:ext>
              </a:extLst>
            </p:cNvPr>
            <p:cNvSpPr>
              <a:spLocks noChangeArrowheads="1"/>
            </p:cNvSpPr>
            <p:nvPr/>
          </p:nvSpPr>
          <p:spPr bwMode="auto">
            <a:xfrm>
              <a:off x="11933903" y="5120931"/>
              <a:ext cx="1681794" cy="4504930"/>
            </a:xfrm>
            <a:custGeom>
              <a:avLst/>
              <a:gdLst>
                <a:gd name="connsiteX0" fmla="*/ 941349 w 1547798"/>
                <a:gd name="connsiteY0" fmla="*/ 3341742 h 4146002"/>
                <a:gd name="connsiteX1" fmla="*/ 941349 w 1547798"/>
                <a:gd name="connsiteY1" fmla="*/ 3924308 h 4146002"/>
                <a:gd name="connsiteX2" fmla="*/ 1393486 w 1547798"/>
                <a:gd name="connsiteY2" fmla="*/ 3924308 h 4146002"/>
                <a:gd name="connsiteX3" fmla="*/ 1393486 w 1547798"/>
                <a:gd name="connsiteY3" fmla="*/ 3787087 h 4146002"/>
                <a:gd name="connsiteX4" fmla="*/ 1093523 w 1547798"/>
                <a:gd name="connsiteY4" fmla="*/ 3787087 h 4146002"/>
                <a:gd name="connsiteX5" fmla="*/ 1093523 w 1547798"/>
                <a:gd name="connsiteY5" fmla="*/ 3478963 h 4146002"/>
                <a:gd name="connsiteX6" fmla="*/ 1393486 w 1547798"/>
                <a:gd name="connsiteY6" fmla="*/ 3478963 h 4146002"/>
                <a:gd name="connsiteX7" fmla="*/ 1393486 w 1547798"/>
                <a:gd name="connsiteY7" fmla="*/ 3341742 h 4146002"/>
                <a:gd name="connsiteX8" fmla="*/ 988411 w 1547798"/>
                <a:gd name="connsiteY8" fmla="*/ 2933286 h 4146002"/>
                <a:gd name="connsiteX9" fmla="*/ 1005788 w 1547798"/>
                <a:gd name="connsiteY9" fmla="*/ 2950781 h 4146002"/>
                <a:gd name="connsiteX10" fmla="*/ 1005788 w 1547798"/>
                <a:gd name="connsiteY10" fmla="*/ 3259448 h 4146002"/>
                <a:gd name="connsiteX11" fmla="*/ 1470003 w 1547798"/>
                <a:gd name="connsiteY11" fmla="*/ 3259448 h 4146002"/>
                <a:gd name="connsiteX12" fmla="*/ 1487380 w 1547798"/>
                <a:gd name="connsiteY12" fmla="*/ 3276943 h 4146002"/>
                <a:gd name="connsiteX13" fmla="*/ 1487380 w 1547798"/>
                <a:gd name="connsiteY13" fmla="*/ 3414406 h 4146002"/>
                <a:gd name="connsiteX14" fmla="*/ 1470003 w 1547798"/>
                <a:gd name="connsiteY14" fmla="*/ 3431901 h 4146002"/>
                <a:gd name="connsiteX15" fmla="*/ 1453867 w 1547798"/>
                <a:gd name="connsiteY15" fmla="*/ 3414406 h 4146002"/>
                <a:gd name="connsiteX16" fmla="*/ 1453867 w 1547798"/>
                <a:gd name="connsiteY16" fmla="*/ 3293189 h 4146002"/>
                <a:gd name="connsiteX17" fmla="*/ 988411 w 1547798"/>
                <a:gd name="connsiteY17" fmla="*/ 3293189 h 4146002"/>
                <a:gd name="connsiteX18" fmla="*/ 972275 w 1547798"/>
                <a:gd name="connsiteY18" fmla="*/ 3276943 h 4146002"/>
                <a:gd name="connsiteX19" fmla="*/ 972275 w 1547798"/>
                <a:gd name="connsiteY19" fmla="*/ 2950781 h 4146002"/>
                <a:gd name="connsiteX20" fmla="*/ 988411 w 1547798"/>
                <a:gd name="connsiteY20" fmla="*/ 2933286 h 4146002"/>
                <a:gd name="connsiteX21" fmla="*/ 17435 w 1547798"/>
                <a:gd name="connsiteY21" fmla="*/ 763531 h 4146002"/>
                <a:gd name="connsiteX22" fmla="*/ 33625 w 1547798"/>
                <a:gd name="connsiteY22" fmla="*/ 782224 h 4146002"/>
                <a:gd name="connsiteX23" fmla="*/ 90913 w 1547798"/>
                <a:gd name="connsiteY23" fmla="*/ 1057630 h 4146002"/>
                <a:gd name="connsiteX24" fmla="*/ 600276 w 1547798"/>
                <a:gd name="connsiteY24" fmla="*/ 1472609 h 4146002"/>
                <a:gd name="connsiteX25" fmla="*/ 613976 w 1547798"/>
                <a:gd name="connsiteY25" fmla="*/ 1490056 h 4146002"/>
                <a:gd name="connsiteX26" fmla="*/ 613976 w 1547798"/>
                <a:gd name="connsiteY26" fmla="*/ 2414724 h 4146002"/>
                <a:gd name="connsiteX27" fmla="*/ 596540 w 1547798"/>
                <a:gd name="connsiteY27" fmla="*/ 2432171 h 4146002"/>
                <a:gd name="connsiteX28" fmla="*/ 579105 w 1547798"/>
                <a:gd name="connsiteY28" fmla="*/ 2414724 h 4146002"/>
                <a:gd name="connsiteX29" fmla="*/ 579105 w 1547798"/>
                <a:gd name="connsiteY29" fmla="*/ 1503764 h 4146002"/>
                <a:gd name="connsiteX30" fmla="*/ 58533 w 1547798"/>
                <a:gd name="connsiteY30" fmla="*/ 1071338 h 4146002"/>
                <a:gd name="connsiteX31" fmla="*/ 0 w 1547798"/>
                <a:gd name="connsiteY31" fmla="*/ 782224 h 4146002"/>
                <a:gd name="connsiteX32" fmla="*/ 17435 w 1547798"/>
                <a:gd name="connsiteY32" fmla="*/ 763531 h 4146002"/>
                <a:gd name="connsiteX33" fmla="*/ 806225 w 1547798"/>
                <a:gd name="connsiteY33" fmla="*/ 194492 h 4146002"/>
                <a:gd name="connsiteX34" fmla="*/ 693105 w 1547798"/>
                <a:gd name="connsiteY34" fmla="*/ 307612 h 4146002"/>
                <a:gd name="connsiteX35" fmla="*/ 806225 w 1547798"/>
                <a:gd name="connsiteY35" fmla="*/ 420731 h 4146002"/>
                <a:gd name="connsiteX36" fmla="*/ 919344 w 1547798"/>
                <a:gd name="connsiteY36" fmla="*/ 307612 h 4146002"/>
                <a:gd name="connsiteX37" fmla="*/ 806225 w 1547798"/>
                <a:gd name="connsiteY37" fmla="*/ 194492 h 4146002"/>
                <a:gd name="connsiteX38" fmla="*/ 806225 w 1547798"/>
                <a:gd name="connsiteY38" fmla="*/ 159300 h 4146002"/>
                <a:gd name="connsiteX39" fmla="*/ 954537 w 1547798"/>
                <a:gd name="connsiteY39" fmla="*/ 307612 h 4146002"/>
                <a:gd name="connsiteX40" fmla="*/ 806225 w 1547798"/>
                <a:gd name="connsiteY40" fmla="*/ 454667 h 4146002"/>
                <a:gd name="connsiteX41" fmla="*/ 659169 w 1547798"/>
                <a:gd name="connsiteY41" fmla="*/ 307612 h 4146002"/>
                <a:gd name="connsiteX42" fmla="*/ 806225 w 1547798"/>
                <a:gd name="connsiteY42" fmla="*/ 159300 h 4146002"/>
                <a:gd name="connsiteX43" fmla="*/ 806858 w 1547798"/>
                <a:gd name="connsiteY43" fmla="*/ 99502 h 4146002"/>
                <a:gd name="connsiteX44" fmla="*/ 166773 w 1547798"/>
                <a:gd name="connsiteY44" fmla="*/ 737573 h 4146002"/>
                <a:gd name="connsiteX45" fmla="*/ 806858 w 1547798"/>
                <a:gd name="connsiteY45" fmla="*/ 1375645 h 4146002"/>
                <a:gd name="connsiteX46" fmla="*/ 1446942 w 1547798"/>
                <a:gd name="connsiteY46" fmla="*/ 737573 h 4146002"/>
                <a:gd name="connsiteX47" fmla="*/ 806858 w 1547798"/>
                <a:gd name="connsiteY47" fmla="*/ 99502 h 4146002"/>
                <a:gd name="connsiteX48" fmla="*/ 806858 w 1547798"/>
                <a:gd name="connsiteY48" fmla="*/ 65920 h 4146002"/>
                <a:gd name="connsiteX49" fmla="*/ 1481878 w 1547798"/>
                <a:gd name="connsiteY49" fmla="*/ 737573 h 4146002"/>
                <a:gd name="connsiteX50" fmla="*/ 806858 w 1547798"/>
                <a:gd name="connsiteY50" fmla="*/ 1410471 h 4146002"/>
                <a:gd name="connsiteX51" fmla="*/ 131837 w 1547798"/>
                <a:gd name="connsiteY51" fmla="*/ 737573 h 4146002"/>
                <a:gd name="connsiteX52" fmla="*/ 806858 w 1547798"/>
                <a:gd name="connsiteY52" fmla="*/ 65920 h 4146002"/>
                <a:gd name="connsiteX53" fmla="*/ 806859 w 1547798"/>
                <a:gd name="connsiteY53" fmla="*/ 33636 h 4146002"/>
                <a:gd name="connsiteX54" fmla="*/ 100788 w 1547798"/>
                <a:gd name="connsiteY54" fmla="*/ 740001 h 4146002"/>
                <a:gd name="connsiteX55" fmla="*/ 666143 w 1547798"/>
                <a:gd name="connsiteY55" fmla="*/ 1432663 h 4146002"/>
                <a:gd name="connsiteX56" fmla="*/ 679841 w 1547798"/>
                <a:gd name="connsiteY56" fmla="*/ 1435154 h 4146002"/>
                <a:gd name="connsiteX57" fmla="*/ 679841 w 1547798"/>
                <a:gd name="connsiteY57" fmla="*/ 4111120 h 4146002"/>
                <a:gd name="connsiteX58" fmla="*/ 906481 w 1547798"/>
                <a:gd name="connsiteY58" fmla="*/ 4111120 h 4146002"/>
                <a:gd name="connsiteX59" fmla="*/ 906481 w 1547798"/>
                <a:gd name="connsiteY59" fmla="*/ 3959237 h 4146002"/>
                <a:gd name="connsiteX60" fmla="*/ 906355 w 1547798"/>
                <a:gd name="connsiteY60" fmla="*/ 3959237 h 4146002"/>
                <a:gd name="connsiteX61" fmla="*/ 906355 w 1547798"/>
                <a:gd name="connsiteY61" fmla="*/ 3306813 h 4146002"/>
                <a:gd name="connsiteX62" fmla="*/ 906481 w 1547798"/>
                <a:gd name="connsiteY62" fmla="*/ 3306813 h 4146002"/>
                <a:gd name="connsiteX63" fmla="*/ 906481 w 1547798"/>
                <a:gd name="connsiteY63" fmla="*/ 1438892 h 4146002"/>
                <a:gd name="connsiteX64" fmla="*/ 921424 w 1547798"/>
                <a:gd name="connsiteY64" fmla="*/ 1436400 h 4146002"/>
                <a:gd name="connsiteX65" fmla="*/ 1343573 w 1547798"/>
                <a:gd name="connsiteY65" fmla="*/ 1200945 h 4146002"/>
                <a:gd name="connsiteX66" fmla="*/ 1514175 w 1547798"/>
                <a:gd name="connsiteY66" fmla="*/ 740001 h 4146002"/>
                <a:gd name="connsiteX67" fmla="*/ 806859 w 1547798"/>
                <a:gd name="connsiteY67" fmla="*/ 33636 h 4146002"/>
                <a:gd name="connsiteX68" fmla="*/ 806859 w 1547798"/>
                <a:gd name="connsiteY68" fmla="*/ 0 h 4146002"/>
                <a:gd name="connsiteX69" fmla="*/ 1547798 w 1547798"/>
                <a:gd name="connsiteY69" fmla="*/ 740001 h 4146002"/>
                <a:gd name="connsiteX70" fmla="*/ 1369723 w 1547798"/>
                <a:gd name="connsiteY70" fmla="*/ 1223369 h 4146002"/>
                <a:gd name="connsiteX71" fmla="*/ 941349 w 1547798"/>
                <a:gd name="connsiteY71" fmla="*/ 1468791 h 4146002"/>
                <a:gd name="connsiteX72" fmla="*/ 941349 w 1547798"/>
                <a:gd name="connsiteY72" fmla="*/ 3306813 h 4146002"/>
                <a:gd name="connsiteX73" fmla="*/ 1426953 w 1547798"/>
                <a:gd name="connsiteY73" fmla="*/ 3306813 h 4146002"/>
                <a:gd name="connsiteX74" fmla="*/ 1426953 w 1547798"/>
                <a:gd name="connsiteY74" fmla="*/ 3513892 h 4146002"/>
                <a:gd name="connsiteX75" fmla="*/ 1126990 w 1547798"/>
                <a:gd name="connsiteY75" fmla="*/ 3513892 h 4146002"/>
                <a:gd name="connsiteX76" fmla="*/ 1126990 w 1547798"/>
                <a:gd name="connsiteY76" fmla="*/ 3753405 h 4146002"/>
                <a:gd name="connsiteX77" fmla="*/ 1426953 w 1547798"/>
                <a:gd name="connsiteY77" fmla="*/ 3753405 h 4146002"/>
                <a:gd name="connsiteX78" fmla="*/ 1426953 w 1547798"/>
                <a:gd name="connsiteY78" fmla="*/ 3959237 h 4146002"/>
                <a:gd name="connsiteX79" fmla="*/ 941349 w 1547798"/>
                <a:gd name="connsiteY79" fmla="*/ 3959237 h 4146002"/>
                <a:gd name="connsiteX80" fmla="*/ 941349 w 1547798"/>
                <a:gd name="connsiteY80" fmla="*/ 4146002 h 4146002"/>
                <a:gd name="connsiteX81" fmla="*/ 646218 w 1547798"/>
                <a:gd name="connsiteY81" fmla="*/ 4146002 h 4146002"/>
                <a:gd name="connsiteX82" fmla="*/ 646218 w 1547798"/>
                <a:gd name="connsiteY82" fmla="*/ 1462562 h 4146002"/>
                <a:gd name="connsiteX83" fmla="*/ 65920 w 1547798"/>
                <a:gd name="connsiteY83" fmla="*/ 740001 h 4146002"/>
                <a:gd name="connsiteX84" fmla="*/ 806859 w 1547798"/>
                <a:gd name="connsiteY84" fmla="*/ 0 h 414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547798" h="4146002">
                  <a:moveTo>
                    <a:pt x="941349" y="3341742"/>
                  </a:moveTo>
                  <a:lnTo>
                    <a:pt x="941349" y="3924308"/>
                  </a:lnTo>
                  <a:lnTo>
                    <a:pt x="1393486" y="3924308"/>
                  </a:lnTo>
                  <a:lnTo>
                    <a:pt x="1393486" y="3787087"/>
                  </a:lnTo>
                  <a:lnTo>
                    <a:pt x="1093523" y="3787087"/>
                  </a:lnTo>
                  <a:lnTo>
                    <a:pt x="1093523" y="3478963"/>
                  </a:lnTo>
                  <a:lnTo>
                    <a:pt x="1393486" y="3478963"/>
                  </a:lnTo>
                  <a:lnTo>
                    <a:pt x="1393486" y="3341742"/>
                  </a:lnTo>
                  <a:close/>
                  <a:moveTo>
                    <a:pt x="988411" y="2933286"/>
                  </a:moveTo>
                  <a:cubicBezTo>
                    <a:pt x="998341" y="2933286"/>
                    <a:pt x="1005788" y="2940784"/>
                    <a:pt x="1005788" y="2950781"/>
                  </a:cubicBezTo>
                  <a:lnTo>
                    <a:pt x="1005788" y="3259448"/>
                  </a:lnTo>
                  <a:lnTo>
                    <a:pt x="1470003" y="3259448"/>
                  </a:lnTo>
                  <a:cubicBezTo>
                    <a:pt x="1479933" y="3259448"/>
                    <a:pt x="1487380" y="3266946"/>
                    <a:pt x="1487380" y="3276943"/>
                  </a:cubicBezTo>
                  <a:lnTo>
                    <a:pt x="1487380" y="3414406"/>
                  </a:lnTo>
                  <a:cubicBezTo>
                    <a:pt x="1487380" y="3424403"/>
                    <a:pt x="1479933" y="3431901"/>
                    <a:pt x="1470003" y="3431901"/>
                  </a:cubicBezTo>
                  <a:cubicBezTo>
                    <a:pt x="1461314" y="3431901"/>
                    <a:pt x="1453867" y="3424403"/>
                    <a:pt x="1453867" y="3414406"/>
                  </a:cubicBezTo>
                  <a:lnTo>
                    <a:pt x="1453867" y="3293189"/>
                  </a:lnTo>
                  <a:lnTo>
                    <a:pt x="988411" y="3293189"/>
                  </a:lnTo>
                  <a:cubicBezTo>
                    <a:pt x="979722" y="3293189"/>
                    <a:pt x="972275" y="3285691"/>
                    <a:pt x="972275" y="3276943"/>
                  </a:cubicBezTo>
                  <a:lnTo>
                    <a:pt x="972275" y="2950781"/>
                  </a:lnTo>
                  <a:cubicBezTo>
                    <a:pt x="972275" y="2940784"/>
                    <a:pt x="979722" y="2933286"/>
                    <a:pt x="988411" y="2933286"/>
                  </a:cubicBezTo>
                  <a:close/>
                  <a:moveTo>
                    <a:pt x="17435" y="763531"/>
                  </a:moveTo>
                  <a:cubicBezTo>
                    <a:pt x="26153" y="763531"/>
                    <a:pt x="33625" y="772254"/>
                    <a:pt x="33625" y="782224"/>
                  </a:cubicBezTo>
                  <a:cubicBezTo>
                    <a:pt x="33625" y="878180"/>
                    <a:pt x="53552" y="970397"/>
                    <a:pt x="90913" y="1057630"/>
                  </a:cubicBezTo>
                  <a:cubicBezTo>
                    <a:pt x="181826" y="1270727"/>
                    <a:pt x="372371" y="1427747"/>
                    <a:pt x="600276" y="1472609"/>
                  </a:cubicBezTo>
                  <a:cubicBezTo>
                    <a:pt x="607749" y="1475102"/>
                    <a:pt x="613976" y="1481333"/>
                    <a:pt x="613976" y="1490056"/>
                  </a:cubicBezTo>
                  <a:lnTo>
                    <a:pt x="613976" y="2414724"/>
                  </a:lnTo>
                  <a:cubicBezTo>
                    <a:pt x="613976" y="2424694"/>
                    <a:pt x="606503" y="2432171"/>
                    <a:pt x="596540" y="2432171"/>
                  </a:cubicBezTo>
                  <a:cubicBezTo>
                    <a:pt x="586577" y="2432171"/>
                    <a:pt x="579105" y="2424694"/>
                    <a:pt x="579105" y="2414724"/>
                  </a:cubicBezTo>
                  <a:lnTo>
                    <a:pt x="579105" y="1503764"/>
                  </a:lnTo>
                  <a:cubicBezTo>
                    <a:pt x="347463" y="1451424"/>
                    <a:pt x="153183" y="1290666"/>
                    <a:pt x="58533" y="1071338"/>
                  </a:cubicBezTo>
                  <a:cubicBezTo>
                    <a:pt x="19926" y="980367"/>
                    <a:pt x="0" y="881918"/>
                    <a:pt x="0" y="782224"/>
                  </a:cubicBezTo>
                  <a:cubicBezTo>
                    <a:pt x="0" y="772254"/>
                    <a:pt x="7472" y="763531"/>
                    <a:pt x="17435" y="763531"/>
                  </a:cubicBezTo>
                  <a:close/>
                  <a:moveTo>
                    <a:pt x="806225" y="194492"/>
                  </a:moveTo>
                  <a:cubicBezTo>
                    <a:pt x="744637" y="194492"/>
                    <a:pt x="693105" y="244768"/>
                    <a:pt x="693105" y="307612"/>
                  </a:cubicBezTo>
                  <a:cubicBezTo>
                    <a:pt x="693105" y="369199"/>
                    <a:pt x="744637" y="420731"/>
                    <a:pt x="806225" y="420731"/>
                  </a:cubicBezTo>
                  <a:cubicBezTo>
                    <a:pt x="869069" y="420731"/>
                    <a:pt x="919344" y="369199"/>
                    <a:pt x="919344" y="307612"/>
                  </a:cubicBezTo>
                  <a:cubicBezTo>
                    <a:pt x="919344" y="244768"/>
                    <a:pt x="869069" y="194492"/>
                    <a:pt x="806225" y="194492"/>
                  </a:cubicBezTo>
                  <a:close/>
                  <a:moveTo>
                    <a:pt x="806225" y="159300"/>
                  </a:moveTo>
                  <a:cubicBezTo>
                    <a:pt x="887922" y="159300"/>
                    <a:pt x="954537" y="225914"/>
                    <a:pt x="954537" y="307612"/>
                  </a:cubicBezTo>
                  <a:cubicBezTo>
                    <a:pt x="954537" y="388052"/>
                    <a:pt x="887922" y="454667"/>
                    <a:pt x="806225" y="454667"/>
                  </a:cubicBezTo>
                  <a:cubicBezTo>
                    <a:pt x="724527" y="454667"/>
                    <a:pt x="659169" y="388052"/>
                    <a:pt x="659169" y="307612"/>
                  </a:cubicBezTo>
                  <a:cubicBezTo>
                    <a:pt x="659169" y="225914"/>
                    <a:pt x="724527" y="159300"/>
                    <a:pt x="806225" y="159300"/>
                  </a:cubicBezTo>
                  <a:close/>
                  <a:moveTo>
                    <a:pt x="806858" y="99502"/>
                  </a:moveTo>
                  <a:cubicBezTo>
                    <a:pt x="453751" y="99502"/>
                    <a:pt x="166773" y="386821"/>
                    <a:pt x="166773" y="737573"/>
                  </a:cubicBezTo>
                  <a:cubicBezTo>
                    <a:pt x="166773" y="1089570"/>
                    <a:pt x="453751" y="1375645"/>
                    <a:pt x="806858" y="1375645"/>
                  </a:cubicBezTo>
                  <a:cubicBezTo>
                    <a:pt x="1159965" y="1375645"/>
                    <a:pt x="1446942" y="1089570"/>
                    <a:pt x="1446942" y="737573"/>
                  </a:cubicBezTo>
                  <a:cubicBezTo>
                    <a:pt x="1446942" y="386821"/>
                    <a:pt x="1159965" y="99502"/>
                    <a:pt x="806858" y="99502"/>
                  </a:cubicBezTo>
                  <a:close/>
                  <a:moveTo>
                    <a:pt x="806858" y="65920"/>
                  </a:moveTo>
                  <a:cubicBezTo>
                    <a:pt x="1178680" y="65920"/>
                    <a:pt x="1481878" y="368164"/>
                    <a:pt x="1481878" y="737573"/>
                  </a:cubicBezTo>
                  <a:cubicBezTo>
                    <a:pt x="1481878" y="1109471"/>
                    <a:pt x="1178680" y="1410471"/>
                    <a:pt x="806858" y="1410471"/>
                  </a:cubicBezTo>
                  <a:cubicBezTo>
                    <a:pt x="435035" y="1410471"/>
                    <a:pt x="131837" y="1109471"/>
                    <a:pt x="131837" y="737573"/>
                  </a:cubicBezTo>
                  <a:cubicBezTo>
                    <a:pt x="131837" y="368164"/>
                    <a:pt x="435035" y="65920"/>
                    <a:pt x="806858" y="65920"/>
                  </a:cubicBezTo>
                  <a:close/>
                  <a:moveTo>
                    <a:pt x="806859" y="33636"/>
                  </a:moveTo>
                  <a:cubicBezTo>
                    <a:pt x="417088" y="33636"/>
                    <a:pt x="100788" y="351314"/>
                    <a:pt x="100788" y="740001"/>
                  </a:cubicBezTo>
                  <a:cubicBezTo>
                    <a:pt x="100788" y="1075120"/>
                    <a:pt x="338635" y="1366636"/>
                    <a:pt x="666143" y="1432663"/>
                  </a:cubicBezTo>
                  <a:lnTo>
                    <a:pt x="679841" y="1435154"/>
                  </a:lnTo>
                  <a:lnTo>
                    <a:pt x="679841" y="4111120"/>
                  </a:lnTo>
                  <a:lnTo>
                    <a:pt x="906481" y="4111120"/>
                  </a:lnTo>
                  <a:lnTo>
                    <a:pt x="906481" y="3959237"/>
                  </a:lnTo>
                  <a:lnTo>
                    <a:pt x="906355" y="3959237"/>
                  </a:lnTo>
                  <a:lnTo>
                    <a:pt x="906355" y="3306813"/>
                  </a:lnTo>
                  <a:lnTo>
                    <a:pt x="906481" y="3306813"/>
                  </a:lnTo>
                  <a:lnTo>
                    <a:pt x="906481" y="1438892"/>
                  </a:lnTo>
                  <a:lnTo>
                    <a:pt x="921424" y="1436400"/>
                  </a:lnTo>
                  <a:cubicBezTo>
                    <a:pt x="1084555" y="1410239"/>
                    <a:pt x="1235234" y="1326770"/>
                    <a:pt x="1343573" y="1200945"/>
                  </a:cubicBezTo>
                  <a:cubicBezTo>
                    <a:pt x="1454402" y="1072628"/>
                    <a:pt x="1514175" y="909429"/>
                    <a:pt x="1514175" y="740001"/>
                  </a:cubicBezTo>
                  <a:cubicBezTo>
                    <a:pt x="1514175" y="351314"/>
                    <a:pt x="1196630" y="33636"/>
                    <a:pt x="806859" y="33636"/>
                  </a:cubicBezTo>
                  <a:close/>
                  <a:moveTo>
                    <a:pt x="806859" y="0"/>
                  </a:moveTo>
                  <a:cubicBezTo>
                    <a:pt x="1215309" y="0"/>
                    <a:pt x="1547798" y="332627"/>
                    <a:pt x="1547798" y="740001"/>
                  </a:cubicBezTo>
                  <a:cubicBezTo>
                    <a:pt x="1547798" y="918150"/>
                    <a:pt x="1484289" y="1088824"/>
                    <a:pt x="1369723" y="1223369"/>
                  </a:cubicBezTo>
                  <a:cubicBezTo>
                    <a:pt x="1258894" y="1350440"/>
                    <a:pt x="1106970" y="1437646"/>
                    <a:pt x="941349" y="1468791"/>
                  </a:cubicBezTo>
                  <a:lnTo>
                    <a:pt x="941349" y="3306813"/>
                  </a:lnTo>
                  <a:lnTo>
                    <a:pt x="1426953" y="3306813"/>
                  </a:lnTo>
                  <a:lnTo>
                    <a:pt x="1426953" y="3513892"/>
                  </a:lnTo>
                  <a:lnTo>
                    <a:pt x="1126990" y="3513892"/>
                  </a:lnTo>
                  <a:lnTo>
                    <a:pt x="1126990" y="3753405"/>
                  </a:lnTo>
                  <a:lnTo>
                    <a:pt x="1426953" y="3753405"/>
                  </a:lnTo>
                  <a:lnTo>
                    <a:pt x="1426953" y="3959237"/>
                  </a:lnTo>
                  <a:lnTo>
                    <a:pt x="941349" y="3959237"/>
                  </a:lnTo>
                  <a:lnTo>
                    <a:pt x="941349" y="4146002"/>
                  </a:lnTo>
                  <a:lnTo>
                    <a:pt x="646218" y="4146002"/>
                  </a:lnTo>
                  <a:lnTo>
                    <a:pt x="646218" y="1462562"/>
                  </a:lnTo>
                  <a:cubicBezTo>
                    <a:pt x="308749" y="1387814"/>
                    <a:pt x="65920" y="1087578"/>
                    <a:pt x="65920" y="740001"/>
                  </a:cubicBezTo>
                  <a:cubicBezTo>
                    <a:pt x="65920" y="332627"/>
                    <a:pt x="398409" y="0"/>
                    <a:pt x="806859"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6" name="Freeform 58">
              <a:extLst>
                <a:ext uri="{FF2B5EF4-FFF2-40B4-BE49-F238E27FC236}">
                  <a16:creationId xmlns:a16="http://schemas.microsoft.com/office/drawing/2014/main" id="{10BA4CE2-AEB1-8D4B-B212-C5560B9BC396}"/>
                </a:ext>
              </a:extLst>
            </p:cNvPr>
            <p:cNvSpPr>
              <a:spLocks noChangeArrowheads="1"/>
            </p:cNvSpPr>
            <p:nvPr/>
          </p:nvSpPr>
          <p:spPr bwMode="auto">
            <a:xfrm>
              <a:off x="18075585" y="4076426"/>
              <a:ext cx="1384713" cy="1510055"/>
            </a:xfrm>
            <a:custGeom>
              <a:avLst/>
              <a:gdLst>
                <a:gd name="T0" fmla="*/ 104 w 1022"/>
                <a:gd name="T1" fmla="*/ 819 h 1115"/>
                <a:gd name="T2" fmla="*/ 104 w 1022"/>
                <a:gd name="T3" fmla="*/ 819 h 1115"/>
                <a:gd name="T4" fmla="*/ 0 w 1022"/>
                <a:gd name="T5" fmla="*/ 511 h 1115"/>
                <a:gd name="T6" fmla="*/ 0 w 1022"/>
                <a:gd name="T7" fmla="*/ 511 h 1115"/>
                <a:gd name="T8" fmla="*/ 511 w 1022"/>
                <a:gd name="T9" fmla="*/ 0 h 1115"/>
                <a:gd name="T10" fmla="*/ 511 w 1022"/>
                <a:gd name="T11" fmla="*/ 0 h 1115"/>
                <a:gd name="T12" fmla="*/ 1021 w 1022"/>
                <a:gd name="T13" fmla="*/ 511 h 1115"/>
                <a:gd name="T14" fmla="*/ 1021 w 1022"/>
                <a:gd name="T15" fmla="*/ 511 h 1115"/>
                <a:gd name="T16" fmla="*/ 511 w 1022"/>
                <a:gd name="T17" fmla="*/ 1021 h 1115"/>
                <a:gd name="T18" fmla="*/ 511 w 1022"/>
                <a:gd name="T19" fmla="*/ 1021 h 1115"/>
                <a:gd name="T20" fmla="*/ 274 w 1022"/>
                <a:gd name="T21" fmla="*/ 963 h 1115"/>
                <a:gd name="T22" fmla="*/ 21 w 1022"/>
                <a:gd name="T23" fmla="*/ 1114 h 1115"/>
                <a:gd name="T24" fmla="*/ 104 w 1022"/>
                <a:gd name="T25" fmla="*/ 819 h 1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2" h="1115">
                  <a:moveTo>
                    <a:pt x="104" y="819"/>
                  </a:moveTo>
                  <a:lnTo>
                    <a:pt x="104" y="819"/>
                  </a:lnTo>
                  <a:cubicBezTo>
                    <a:pt x="39" y="733"/>
                    <a:pt x="0" y="626"/>
                    <a:pt x="0" y="511"/>
                  </a:cubicBezTo>
                  <a:lnTo>
                    <a:pt x="0" y="511"/>
                  </a:lnTo>
                  <a:cubicBezTo>
                    <a:pt x="0" y="229"/>
                    <a:pt x="229" y="0"/>
                    <a:pt x="511" y="0"/>
                  </a:cubicBezTo>
                  <a:lnTo>
                    <a:pt x="511" y="0"/>
                  </a:lnTo>
                  <a:cubicBezTo>
                    <a:pt x="793" y="0"/>
                    <a:pt x="1021" y="229"/>
                    <a:pt x="1021" y="511"/>
                  </a:cubicBezTo>
                  <a:lnTo>
                    <a:pt x="1021" y="511"/>
                  </a:lnTo>
                  <a:cubicBezTo>
                    <a:pt x="1021" y="793"/>
                    <a:pt x="793" y="1021"/>
                    <a:pt x="511" y="1021"/>
                  </a:cubicBezTo>
                  <a:lnTo>
                    <a:pt x="511" y="1021"/>
                  </a:lnTo>
                  <a:cubicBezTo>
                    <a:pt x="425" y="1021"/>
                    <a:pt x="344" y="1000"/>
                    <a:pt x="274" y="963"/>
                  </a:cubicBezTo>
                  <a:lnTo>
                    <a:pt x="21" y="1114"/>
                  </a:lnTo>
                  <a:lnTo>
                    <a:pt x="104" y="81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36">
              <a:extLst>
                <a:ext uri="{FF2B5EF4-FFF2-40B4-BE49-F238E27FC236}">
                  <a16:creationId xmlns:a16="http://schemas.microsoft.com/office/drawing/2014/main" id="{1B25C95E-546C-2A43-8E32-97B551B85530}"/>
                </a:ext>
              </a:extLst>
            </p:cNvPr>
            <p:cNvSpPr>
              <a:spLocks noChangeArrowheads="1"/>
            </p:cNvSpPr>
            <p:nvPr/>
          </p:nvSpPr>
          <p:spPr bwMode="auto">
            <a:xfrm>
              <a:off x="18057683" y="3795904"/>
              <a:ext cx="1419170" cy="1807127"/>
            </a:xfrm>
            <a:custGeom>
              <a:avLst/>
              <a:gdLst>
                <a:gd name="connsiteX0" fmla="*/ 676830 w 1306098"/>
                <a:gd name="connsiteY0" fmla="*/ 914021 h 1663145"/>
                <a:gd name="connsiteX1" fmla="*/ 676830 w 1306098"/>
                <a:gd name="connsiteY1" fmla="*/ 1142864 h 1663145"/>
                <a:gd name="connsiteX2" fmla="*/ 786986 w 1306098"/>
                <a:gd name="connsiteY2" fmla="*/ 1088141 h 1663145"/>
                <a:gd name="connsiteX3" fmla="*/ 802006 w 1306098"/>
                <a:gd name="connsiteY3" fmla="*/ 1028443 h 1663145"/>
                <a:gd name="connsiteX4" fmla="*/ 759446 w 1306098"/>
                <a:gd name="connsiteY4" fmla="*/ 945114 h 1663145"/>
                <a:gd name="connsiteX5" fmla="*/ 676830 w 1306098"/>
                <a:gd name="connsiteY5" fmla="*/ 914021 h 1663145"/>
                <a:gd name="connsiteX6" fmla="*/ 631766 w 1306098"/>
                <a:gd name="connsiteY6" fmla="*/ 621750 h 1663145"/>
                <a:gd name="connsiteX7" fmla="*/ 544142 w 1306098"/>
                <a:gd name="connsiteY7" fmla="*/ 656574 h 1663145"/>
                <a:gd name="connsiteX8" fmla="*/ 517854 w 1306098"/>
                <a:gd name="connsiteY8" fmla="*/ 723734 h 1663145"/>
                <a:gd name="connsiteX9" fmla="*/ 549148 w 1306098"/>
                <a:gd name="connsiteY9" fmla="*/ 792138 h 1663145"/>
                <a:gd name="connsiteX10" fmla="*/ 631766 w 1306098"/>
                <a:gd name="connsiteY10" fmla="*/ 825718 h 1663145"/>
                <a:gd name="connsiteX11" fmla="*/ 631766 w 1306098"/>
                <a:gd name="connsiteY11" fmla="*/ 499866 h 1663145"/>
                <a:gd name="connsiteX12" fmla="*/ 676830 w 1306098"/>
                <a:gd name="connsiteY12" fmla="*/ 499866 h 1663145"/>
                <a:gd name="connsiteX13" fmla="*/ 676830 w 1306098"/>
                <a:gd name="connsiteY13" fmla="*/ 555833 h 1663145"/>
                <a:gd name="connsiteX14" fmla="*/ 818280 w 1306098"/>
                <a:gd name="connsiteY14" fmla="*/ 606825 h 1663145"/>
                <a:gd name="connsiteX15" fmla="*/ 870854 w 1306098"/>
                <a:gd name="connsiteY15" fmla="*/ 726221 h 1663145"/>
                <a:gd name="connsiteX16" fmla="*/ 788236 w 1306098"/>
                <a:gd name="connsiteY16" fmla="*/ 726221 h 1663145"/>
                <a:gd name="connsiteX17" fmla="*/ 769460 w 1306098"/>
                <a:gd name="connsiteY17" fmla="*/ 669011 h 1663145"/>
                <a:gd name="connsiteX18" fmla="*/ 676830 w 1306098"/>
                <a:gd name="connsiteY18" fmla="*/ 622993 h 1663145"/>
                <a:gd name="connsiteX19" fmla="*/ 676830 w 1306098"/>
                <a:gd name="connsiteY19" fmla="*/ 833180 h 1663145"/>
                <a:gd name="connsiteX20" fmla="*/ 823286 w 1306098"/>
                <a:gd name="connsiteY20" fmla="*/ 885416 h 1663145"/>
                <a:gd name="connsiteX21" fmla="*/ 885876 w 1306098"/>
                <a:gd name="connsiteY21" fmla="*/ 1007300 h 1663145"/>
                <a:gd name="connsiteX22" fmla="*/ 805762 w 1306098"/>
                <a:gd name="connsiteY22" fmla="*/ 1170225 h 1663145"/>
                <a:gd name="connsiteX23" fmla="*/ 676830 w 1306098"/>
                <a:gd name="connsiteY23" fmla="*/ 1206293 h 1663145"/>
                <a:gd name="connsiteX24" fmla="*/ 676830 w 1306098"/>
                <a:gd name="connsiteY24" fmla="*/ 1289622 h 1663145"/>
                <a:gd name="connsiteX25" fmla="*/ 631766 w 1306098"/>
                <a:gd name="connsiteY25" fmla="*/ 1289622 h 1663145"/>
                <a:gd name="connsiteX26" fmla="*/ 631766 w 1306098"/>
                <a:gd name="connsiteY26" fmla="*/ 1206293 h 1663145"/>
                <a:gd name="connsiteX27" fmla="*/ 447754 w 1306098"/>
                <a:gd name="connsiteY27" fmla="*/ 1116746 h 1663145"/>
                <a:gd name="connsiteX28" fmla="*/ 420216 w 1306098"/>
                <a:gd name="connsiteY28" fmla="*/ 998594 h 1663145"/>
                <a:gd name="connsiteX29" fmla="*/ 502832 w 1306098"/>
                <a:gd name="connsiteY29" fmla="*/ 998594 h 1663145"/>
                <a:gd name="connsiteX30" fmla="*/ 524114 w 1306098"/>
                <a:gd name="connsiteY30" fmla="*/ 1085653 h 1663145"/>
                <a:gd name="connsiteX31" fmla="*/ 631766 w 1306098"/>
                <a:gd name="connsiteY31" fmla="*/ 1140376 h 1663145"/>
                <a:gd name="connsiteX32" fmla="*/ 631766 w 1306098"/>
                <a:gd name="connsiteY32" fmla="*/ 904072 h 1663145"/>
                <a:gd name="connsiteX33" fmla="*/ 482804 w 1306098"/>
                <a:gd name="connsiteY33" fmla="*/ 844374 h 1663145"/>
                <a:gd name="connsiteX34" fmla="*/ 433986 w 1306098"/>
                <a:gd name="connsiteY34" fmla="*/ 728709 h 1663145"/>
                <a:gd name="connsiteX35" fmla="*/ 485308 w 1306098"/>
                <a:gd name="connsiteY35" fmla="*/ 610556 h 1663145"/>
                <a:gd name="connsiteX36" fmla="*/ 631766 w 1306098"/>
                <a:gd name="connsiteY36" fmla="*/ 557077 h 1663145"/>
                <a:gd name="connsiteX37" fmla="*/ 653048 w 1306098"/>
                <a:gd name="connsiteY37" fmla="*/ 275331 h 1663145"/>
                <a:gd name="connsiteX38" fmla="*/ 33648 w 1306098"/>
                <a:gd name="connsiteY38" fmla="*/ 894490 h 1663145"/>
                <a:gd name="connsiteX39" fmla="*/ 159522 w 1306098"/>
                <a:gd name="connsiteY39" fmla="*/ 1266983 h 1663145"/>
                <a:gd name="connsiteX40" fmla="*/ 162016 w 1306098"/>
                <a:gd name="connsiteY40" fmla="*/ 1283178 h 1663145"/>
                <a:gd name="connsiteX41" fmla="*/ 71036 w 1306098"/>
                <a:gd name="connsiteY41" fmla="*/ 1609576 h 1663145"/>
                <a:gd name="connsiteX42" fmla="*/ 348956 w 1306098"/>
                <a:gd name="connsiteY42" fmla="*/ 1442640 h 1663145"/>
                <a:gd name="connsiteX43" fmla="*/ 365158 w 1306098"/>
                <a:gd name="connsiteY43" fmla="*/ 1441394 h 1663145"/>
                <a:gd name="connsiteX44" fmla="*/ 653048 w 1306098"/>
                <a:gd name="connsiteY44" fmla="*/ 1512404 h 1663145"/>
                <a:gd name="connsiteX45" fmla="*/ 1271202 w 1306098"/>
                <a:gd name="connsiteY45" fmla="*/ 894490 h 1663145"/>
                <a:gd name="connsiteX46" fmla="*/ 653048 w 1306098"/>
                <a:gd name="connsiteY46" fmla="*/ 275331 h 1663145"/>
                <a:gd name="connsiteX47" fmla="*/ 653048 w 1306098"/>
                <a:gd name="connsiteY47" fmla="*/ 241694 h 1663145"/>
                <a:gd name="connsiteX48" fmla="*/ 1306098 w 1306098"/>
                <a:gd name="connsiteY48" fmla="*/ 894490 h 1663145"/>
                <a:gd name="connsiteX49" fmla="*/ 653048 w 1306098"/>
                <a:gd name="connsiteY49" fmla="*/ 1547287 h 1663145"/>
                <a:gd name="connsiteX50" fmla="*/ 357680 w 1306098"/>
                <a:gd name="connsiteY50" fmla="*/ 1476276 h 1663145"/>
                <a:gd name="connsiteX51" fmla="*/ 52342 w 1306098"/>
                <a:gd name="connsiteY51" fmla="*/ 1660654 h 1663145"/>
                <a:gd name="connsiteX52" fmla="*/ 42372 w 1306098"/>
                <a:gd name="connsiteY52" fmla="*/ 1663145 h 1663145"/>
                <a:gd name="connsiteX53" fmla="*/ 32402 w 1306098"/>
                <a:gd name="connsiteY53" fmla="*/ 1659408 h 1663145"/>
                <a:gd name="connsiteX54" fmla="*/ 26170 w 1306098"/>
                <a:gd name="connsiteY54" fmla="*/ 1641967 h 1663145"/>
                <a:gd name="connsiteX55" fmla="*/ 127120 w 1306098"/>
                <a:gd name="connsiteY55" fmla="*/ 1281932 h 1663145"/>
                <a:gd name="connsiteX56" fmla="*/ 0 w 1306098"/>
                <a:gd name="connsiteY56" fmla="*/ 894490 h 1663145"/>
                <a:gd name="connsiteX57" fmla="*/ 653048 w 1306098"/>
                <a:gd name="connsiteY57" fmla="*/ 241694 h 1663145"/>
                <a:gd name="connsiteX58" fmla="*/ 696770 w 1306098"/>
                <a:gd name="connsiteY58" fmla="*/ 108102 h 1663145"/>
                <a:gd name="connsiteX59" fmla="*/ 1302360 w 1306098"/>
                <a:gd name="connsiteY59" fmla="*/ 446767 h 1663145"/>
                <a:gd name="connsiteX60" fmla="*/ 1306098 w 1306098"/>
                <a:gd name="connsiteY60" fmla="*/ 461708 h 1663145"/>
                <a:gd name="connsiteX61" fmla="*/ 1298622 w 1306098"/>
                <a:gd name="connsiteY61" fmla="*/ 474159 h 1663145"/>
                <a:gd name="connsiteX62" fmla="*/ 1286160 w 1306098"/>
                <a:gd name="connsiteY62" fmla="*/ 476649 h 1663145"/>
                <a:gd name="connsiteX63" fmla="*/ 1273700 w 1306098"/>
                <a:gd name="connsiteY63" fmla="*/ 469179 h 1663145"/>
                <a:gd name="connsiteX64" fmla="*/ 695524 w 1306098"/>
                <a:gd name="connsiteY64" fmla="*/ 145455 h 1663145"/>
                <a:gd name="connsiteX65" fmla="*/ 403942 w 1306098"/>
                <a:gd name="connsiteY65" fmla="*/ 192768 h 1663145"/>
                <a:gd name="connsiteX66" fmla="*/ 388990 w 1306098"/>
                <a:gd name="connsiteY66" fmla="*/ 191523 h 1663145"/>
                <a:gd name="connsiteX67" fmla="*/ 380268 w 1306098"/>
                <a:gd name="connsiteY67" fmla="*/ 182807 h 1663145"/>
                <a:gd name="connsiteX68" fmla="*/ 381514 w 1306098"/>
                <a:gd name="connsiteY68" fmla="*/ 167866 h 1663145"/>
                <a:gd name="connsiteX69" fmla="*/ 390236 w 1306098"/>
                <a:gd name="connsiteY69" fmla="*/ 157906 h 1663145"/>
                <a:gd name="connsiteX70" fmla="*/ 696770 w 1306098"/>
                <a:gd name="connsiteY70" fmla="*/ 108102 h 1663145"/>
                <a:gd name="connsiteX71" fmla="*/ 701148 w 1306098"/>
                <a:gd name="connsiteY71" fmla="*/ 0 h 1663145"/>
                <a:gd name="connsiteX72" fmla="*/ 1232674 w 1306098"/>
                <a:gd name="connsiteY72" fmla="*/ 206989 h 1663145"/>
                <a:gd name="connsiteX73" fmla="*/ 1233924 w 1306098"/>
                <a:gd name="connsiteY73" fmla="*/ 233018 h 1663145"/>
                <a:gd name="connsiteX74" fmla="*/ 1218916 w 1306098"/>
                <a:gd name="connsiteY74" fmla="*/ 240454 h 1663145"/>
                <a:gd name="connsiteX75" fmla="*/ 1208912 w 1306098"/>
                <a:gd name="connsiteY75" fmla="*/ 236736 h 1663145"/>
                <a:gd name="connsiteX76" fmla="*/ 698646 w 1306098"/>
                <a:gd name="connsiteY76" fmla="*/ 37183 h 1663145"/>
                <a:gd name="connsiteX77" fmla="*/ 681136 w 1306098"/>
                <a:gd name="connsiteY77" fmla="*/ 17352 h 1663145"/>
                <a:gd name="connsiteX78" fmla="*/ 701148 w 1306098"/>
                <a:gd name="connsiteY78" fmla="*/ 0 h 166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306098" h="1663145">
                  <a:moveTo>
                    <a:pt x="676830" y="914021"/>
                  </a:moveTo>
                  <a:lnTo>
                    <a:pt x="676830" y="1142864"/>
                  </a:lnTo>
                  <a:cubicBezTo>
                    <a:pt x="729404" y="1140376"/>
                    <a:pt x="765706" y="1121721"/>
                    <a:pt x="786986" y="1088141"/>
                  </a:cubicBezTo>
                  <a:cubicBezTo>
                    <a:pt x="795748" y="1070729"/>
                    <a:pt x="802006" y="1050829"/>
                    <a:pt x="802006" y="1028443"/>
                  </a:cubicBezTo>
                  <a:cubicBezTo>
                    <a:pt x="802006" y="992375"/>
                    <a:pt x="788236" y="963770"/>
                    <a:pt x="759446" y="945114"/>
                  </a:cubicBezTo>
                  <a:cubicBezTo>
                    <a:pt x="743174" y="935164"/>
                    <a:pt x="715634" y="923971"/>
                    <a:pt x="676830" y="914021"/>
                  </a:cubicBezTo>
                  <a:close/>
                  <a:moveTo>
                    <a:pt x="631766" y="621750"/>
                  </a:moveTo>
                  <a:cubicBezTo>
                    <a:pt x="590458" y="622993"/>
                    <a:pt x="561666" y="635431"/>
                    <a:pt x="544142" y="656574"/>
                  </a:cubicBezTo>
                  <a:cubicBezTo>
                    <a:pt x="526616" y="678960"/>
                    <a:pt x="517854" y="700103"/>
                    <a:pt x="517854" y="723734"/>
                  </a:cubicBezTo>
                  <a:cubicBezTo>
                    <a:pt x="517854" y="752339"/>
                    <a:pt x="529120" y="774726"/>
                    <a:pt x="549148" y="792138"/>
                  </a:cubicBezTo>
                  <a:cubicBezTo>
                    <a:pt x="569176" y="807062"/>
                    <a:pt x="596716" y="819499"/>
                    <a:pt x="631766" y="825718"/>
                  </a:cubicBezTo>
                  <a:close/>
                  <a:moveTo>
                    <a:pt x="631766" y="499866"/>
                  </a:moveTo>
                  <a:lnTo>
                    <a:pt x="676830" y="499866"/>
                  </a:lnTo>
                  <a:lnTo>
                    <a:pt x="676830" y="555833"/>
                  </a:lnTo>
                  <a:cubicBezTo>
                    <a:pt x="738166" y="560808"/>
                    <a:pt x="785734" y="576976"/>
                    <a:pt x="818280" y="606825"/>
                  </a:cubicBezTo>
                  <a:cubicBezTo>
                    <a:pt x="852078" y="636674"/>
                    <a:pt x="869602" y="676473"/>
                    <a:pt x="870854" y="726221"/>
                  </a:cubicBezTo>
                  <a:lnTo>
                    <a:pt x="788236" y="726221"/>
                  </a:lnTo>
                  <a:cubicBezTo>
                    <a:pt x="786986" y="703835"/>
                    <a:pt x="780726" y="683935"/>
                    <a:pt x="769460" y="669011"/>
                  </a:cubicBezTo>
                  <a:cubicBezTo>
                    <a:pt x="750684" y="639162"/>
                    <a:pt x="719390" y="624237"/>
                    <a:pt x="676830" y="622993"/>
                  </a:cubicBezTo>
                  <a:lnTo>
                    <a:pt x="676830" y="833180"/>
                  </a:lnTo>
                  <a:cubicBezTo>
                    <a:pt x="748180" y="853080"/>
                    <a:pt x="797000" y="870492"/>
                    <a:pt x="823286" y="885416"/>
                  </a:cubicBezTo>
                  <a:cubicBezTo>
                    <a:pt x="864596" y="914021"/>
                    <a:pt x="885876" y="953820"/>
                    <a:pt x="885876" y="1007300"/>
                  </a:cubicBezTo>
                  <a:cubicBezTo>
                    <a:pt x="885876" y="1084410"/>
                    <a:pt x="859588" y="1137889"/>
                    <a:pt x="805762" y="1170225"/>
                  </a:cubicBezTo>
                  <a:cubicBezTo>
                    <a:pt x="775720" y="1187637"/>
                    <a:pt x="731908" y="1200074"/>
                    <a:pt x="676830" y="1206293"/>
                  </a:cubicBezTo>
                  <a:lnTo>
                    <a:pt x="676830" y="1289622"/>
                  </a:lnTo>
                  <a:lnTo>
                    <a:pt x="631766" y="1289622"/>
                  </a:lnTo>
                  <a:lnTo>
                    <a:pt x="631766" y="1206293"/>
                  </a:lnTo>
                  <a:cubicBezTo>
                    <a:pt x="541638" y="1200074"/>
                    <a:pt x="479050" y="1170225"/>
                    <a:pt x="447754" y="1116746"/>
                  </a:cubicBezTo>
                  <a:cubicBezTo>
                    <a:pt x="430230" y="1086897"/>
                    <a:pt x="420216" y="1048342"/>
                    <a:pt x="420216" y="998594"/>
                  </a:cubicBezTo>
                  <a:lnTo>
                    <a:pt x="502832" y="998594"/>
                  </a:lnTo>
                  <a:cubicBezTo>
                    <a:pt x="506588" y="1038392"/>
                    <a:pt x="512848" y="1066998"/>
                    <a:pt x="524114" y="1085653"/>
                  </a:cubicBezTo>
                  <a:cubicBezTo>
                    <a:pt x="542890" y="1117990"/>
                    <a:pt x="579192" y="1136645"/>
                    <a:pt x="631766" y="1140376"/>
                  </a:cubicBezTo>
                  <a:lnTo>
                    <a:pt x="631766" y="904072"/>
                  </a:lnTo>
                  <a:cubicBezTo>
                    <a:pt x="564170" y="891635"/>
                    <a:pt x="515350" y="871735"/>
                    <a:pt x="482804" y="844374"/>
                  </a:cubicBezTo>
                  <a:cubicBezTo>
                    <a:pt x="450258" y="817012"/>
                    <a:pt x="433986" y="778457"/>
                    <a:pt x="433986" y="728709"/>
                  </a:cubicBezTo>
                  <a:cubicBezTo>
                    <a:pt x="433986" y="686423"/>
                    <a:pt x="451510" y="646624"/>
                    <a:pt x="485308" y="610556"/>
                  </a:cubicBezTo>
                  <a:cubicBezTo>
                    <a:pt x="521610" y="575733"/>
                    <a:pt x="569176" y="557077"/>
                    <a:pt x="631766" y="557077"/>
                  </a:cubicBezTo>
                  <a:close/>
                  <a:moveTo>
                    <a:pt x="653048" y="275331"/>
                  </a:moveTo>
                  <a:cubicBezTo>
                    <a:pt x="311568" y="275331"/>
                    <a:pt x="33648" y="553143"/>
                    <a:pt x="33648" y="894490"/>
                  </a:cubicBezTo>
                  <a:cubicBezTo>
                    <a:pt x="33648" y="1030282"/>
                    <a:pt x="77268" y="1159845"/>
                    <a:pt x="159522" y="1266983"/>
                  </a:cubicBezTo>
                  <a:cubicBezTo>
                    <a:pt x="162016" y="1271966"/>
                    <a:pt x="164508" y="1276949"/>
                    <a:pt x="162016" y="1283178"/>
                  </a:cubicBezTo>
                  <a:lnTo>
                    <a:pt x="71036" y="1609576"/>
                  </a:lnTo>
                  <a:lnTo>
                    <a:pt x="348956" y="1442640"/>
                  </a:lnTo>
                  <a:cubicBezTo>
                    <a:pt x="353942" y="1440148"/>
                    <a:pt x="360174" y="1438902"/>
                    <a:pt x="365158" y="1441394"/>
                  </a:cubicBezTo>
                  <a:cubicBezTo>
                    <a:pt x="453644" y="1488734"/>
                    <a:pt x="552100" y="1512404"/>
                    <a:pt x="653048" y="1512404"/>
                  </a:cubicBezTo>
                  <a:cubicBezTo>
                    <a:pt x="994528" y="1512404"/>
                    <a:pt x="1271202" y="1235838"/>
                    <a:pt x="1271202" y="894490"/>
                  </a:cubicBezTo>
                  <a:cubicBezTo>
                    <a:pt x="1271202" y="553143"/>
                    <a:pt x="994528" y="275331"/>
                    <a:pt x="653048" y="275331"/>
                  </a:cubicBezTo>
                  <a:close/>
                  <a:moveTo>
                    <a:pt x="653048" y="241694"/>
                  </a:moveTo>
                  <a:cubicBezTo>
                    <a:pt x="1013222" y="241694"/>
                    <a:pt x="1306098" y="533210"/>
                    <a:pt x="1306098" y="894490"/>
                  </a:cubicBezTo>
                  <a:cubicBezTo>
                    <a:pt x="1306098" y="1253279"/>
                    <a:pt x="1013222" y="1547287"/>
                    <a:pt x="653048" y="1547287"/>
                  </a:cubicBezTo>
                  <a:cubicBezTo>
                    <a:pt x="550854" y="1547287"/>
                    <a:pt x="448658" y="1522371"/>
                    <a:pt x="357680" y="1476276"/>
                  </a:cubicBezTo>
                  <a:lnTo>
                    <a:pt x="52342" y="1660654"/>
                  </a:lnTo>
                  <a:cubicBezTo>
                    <a:pt x="48604" y="1661900"/>
                    <a:pt x="46112" y="1663145"/>
                    <a:pt x="42372" y="1663145"/>
                  </a:cubicBezTo>
                  <a:cubicBezTo>
                    <a:pt x="38634" y="1663145"/>
                    <a:pt x="34894" y="1661900"/>
                    <a:pt x="32402" y="1659408"/>
                  </a:cubicBezTo>
                  <a:cubicBezTo>
                    <a:pt x="27418" y="1655671"/>
                    <a:pt x="24924" y="1648196"/>
                    <a:pt x="26170" y="1641967"/>
                  </a:cubicBezTo>
                  <a:lnTo>
                    <a:pt x="127120" y="1281932"/>
                  </a:lnTo>
                  <a:cubicBezTo>
                    <a:pt x="43618" y="1168565"/>
                    <a:pt x="0" y="1035265"/>
                    <a:pt x="0" y="894490"/>
                  </a:cubicBezTo>
                  <a:cubicBezTo>
                    <a:pt x="0" y="533210"/>
                    <a:pt x="291628" y="241694"/>
                    <a:pt x="653048" y="241694"/>
                  </a:cubicBezTo>
                  <a:close/>
                  <a:moveTo>
                    <a:pt x="696770" y="108102"/>
                  </a:moveTo>
                  <a:cubicBezTo>
                    <a:pt x="942246" y="119308"/>
                    <a:pt x="1162800" y="242572"/>
                    <a:pt x="1302360" y="446767"/>
                  </a:cubicBezTo>
                  <a:cubicBezTo>
                    <a:pt x="1306098" y="451747"/>
                    <a:pt x="1306098" y="456728"/>
                    <a:pt x="1306098" y="461708"/>
                  </a:cubicBezTo>
                  <a:cubicBezTo>
                    <a:pt x="1304852" y="466688"/>
                    <a:pt x="1302360" y="470424"/>
                    <a:pt x="1298622" y="474159"/>
                  </a:cubicBezTo>
                  <a:cubicBezTo>
                    <a:pt x="1294884" y="476649"/>
                    <a:pt x="1291146" y="476649"/>
                    <a:pt x="1286160" y="476649"/>
                  </a:cubicBezTo>
                  <a:cubicBezTo>
                    <a:pt x="1281176" y="476649"/>
                    <a:pt x="1276192" y="474159"/>
                    <a:pt x="1273700" y="469179"/>
                  </a:cubicBezTo>
                  <a:cubicBezTo>
                    <a:pt x="1139124" y="273699"/>
                    <a:pt x="928538" y="155415"/>
                    <a:pt x="695524" y="145455"/>
                  </a:cubicBezTo>
                  <a:cubicBezTo>
                    <a:pt x="594592" y="141719"/>
                    <a:pt x="497398" y="156661"/>
                    <a:pt x="403942" y="192768"/>
                  </a:cubicBezTo>
                  <a:cubicBezTo>
                    <a:pt x="398958" y="195258"/>
                    <a:pt x="393974" y="195258"/>
                    <a:pt x="388990" y="191523"/>
                  </a:cubicBezTo>
                  <a:cubicBezTo>
                    <a:pt x="385252" y="190278"/>
                    <a:pt x="381514" y="186543"/>
                    <a:pt x="380268" y="182807"/>
                  </a:cubicBezTo>
                  <a:cubicBezTo>
                    <a:pt x="379020" y="176582"/>
                    <a:pt x="379020" y="172847"/>
                    <a:pt x="381514" y="167866"/>
                  </a:cubicBezTo>
                  <a:cubicBezTo>
                    <a:pt x="382760" y="162886"/>
                    <a:pt x="386498" y="159151"/>
                    <a:pt x="390236" y="157906"/>
                  </a:cubicBezTo>
                  <a:cubicBezTo>
                    <a:pt x="488676" y="120553"/>
                    <a:pt x="592100" y="104367"/>
                    <a:pt x="696770" y="108102"/>
                  </a:cubicBezTo>
                  <a:close/>
                  <a:moveTo>
                    <a:pt x="701148" y="0"/>
                  </a:moveTo>
                  <a:cubicBezTo>
                    <a:pt x="897500" y="8676"/>
                    <a:pt x="1081344" y="80564"/>
                    <a:pt x="1232674" y="206989"/>
                  </a:cubicBezTo>
                  <a:cubicBezTo>
                    <a:pt x="1240178" y="213186"/>
                    <a:pt x="1240178" y="225581"/>
                    <a:pt x="1233924" y="233018"/>
                  </a:cubicBezTo>
                  <a:cubicBezTo>
                    <a:pt x="1230172" y="237975"/>
                    <a:pt x="1225170" y="240454"/>
                    <a:pt x="1218916" y="240454"/>
                  </a:cubicBezTo>
                  <a:cubicBezTo>
                    <a:pt x="1215164" y="240454"/>
                    <a:pt x="1211412" y="237975"/>
                    <a:pt x="1208912" y="236736"/>
                  </a:cubicBezTo>
                  <a:cubicBezTo>
                    <a:pt x="1063836" y="114030"/>
                    <a:pt x="887494" y="44620"/>
                    <a:pt x="698646" y="37183"/>
                  </a:cubicBezTo>
                  <a:cubicBezTo>
                    <a:pt x="688640" y="37183"/>
                    <a:pt x="681136" y="28507"/>
                    <a:pt x="681136" y="17352"/>
                  </a:cubicBezTo>
                  <a:cubicBezTo>
                    <a:pt x="681136" y="8676"/>
                    <a:pt x="689892" y="0"/>
                    <a:pt x="701148"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8" name="Freeform 63">
              <a:extLst>
                <a:ext uri="{FF2B5EF4-FFF2-40B4-BE49-F238E27FC236}">
                  <a16:creationId xmlns:a16="http://schemas.microsoft.com/office/drawing/2014/main" id="{B544448C-9B49-F840-AB4E-A40F6712056F}"/>
                </a:ext>
              </a:extLst>
            </p:cNvPr>
            <p:cNvSpPr>
              <a:spLocks noChangeArrowheads="1"/>
            </p:cNvSpPr>
            <p:nvPr/>
          </p:nvSpPr>
          <p:spPr bwMode="auto">
            <a:xfrm>
              <a:off x="18923125" y="6989098"/>
              <a:ext cx="1092250" cy="1193718"/>
            </a:xfrm>
            <a:custGeom>
              <a:avLst/>
              <a:gdLst>
                <a:gd name="T0" fmla="*/ 81 w 807"/>
                <a:gd name="T1" fmla="*/ 648 h 881"/>
                <a:gd name="T2" fmla="*/ 81 w 807"/>
                <a:gd name="T3" fmla="*/ 648 h 881"/>
                <a:gd name="T4" fmla="*/ 0 w 807"/>
                <a:gd name="T5" fmla="*/ 404 h 881"/>
                <a:gd name="T6" fmla="*/ 0 w 807"/>
                <a:gd name="T7" fmla="*/ 404 h 881"/>
                <a:gd name="T8" fmla="*/ 403 w 807"/>
                <a:gd name="T9" fmla="*/ 0 h 881"/>
                <a:gd name="T10" fmla="*/ 403 w 807"/>
                <a:gd name="T11" fmla="*/ 0 h 881"/>
                <a:gd name="T12" fmla="*/ 806 w 807"/>
                <a:gd name="T13" fmla="*/ 404 h 881"/>
                <a:gd name="T14" fmla="*/ 806 w 807"/>
                <a:gd name="T15" fmla="*/ 404 h 881"/>
                <a:gd name="T16" fmla="*/ 403 w 807"/>
                <a:gd name="T17" fmla="*/ 807 h 881"/>
                <a:gd name="T18" fmla="*/ 403 w 807"/>
                <a:gd name="T19" fmla="*/ 807 h 881"/>
                <a:gd name="T20" fmla="*/ 216 w 807"/>
                <a:gd name="T21" fmla="*/ 761 h 881"/>
                <a:gd name="T22" fmla="*/ 16 w 807"/>
                <a:gd name="T23" fmla="*/ 880 h 881"/>
                <a:gd name="T24" fmla="*/ 81 w 807"/>
                <a:gd name="T25" fmla="*/ 64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07" h="881">
                  <a:moveTo>
                    <a:pt x="81" y="648"/>
                  </a:moveTo>
                  <a:lnTo>
                    <a:pt x="81" y="648"/>
                  </a:lnTo>
                  <a:cubicBezTo>
                    <a:pt x="30" y="580"/>
                    <a:pt x="0" y="495"/>
                    <a:pt x="0" y="404"/>
                  </a:cubicBezTo>
                  <a:lnTo>
                    <a:pt x="0" y="404"/>
                  </a:lnTo>
                  <a:cubicBezTo>
                    <a:pt x="0" y="182"/>
                    <a:pt x="180" y="0"/>
                    <a:pt x="403" y="0"/>
                  </a:cubicBezTo>
                  <a:lnTo>
                    <a:pt x="403" y="0"/>
                  </a:lnTo>
                  <a:cubicBezTo>
                    <a:pt x="625" y="0"/>
                    <a:pt x="806" y="182"/>
                    <a:pt x="806" y="404"/>
                  </a:cubicBezTo>
                  <a:lnTo>
                    <a:pt x="806" y="404"/>
                  </a:lnTo>
                  <a:cubicBezTo>
                    <a:pt x="806" y="627"/>
                    <a:pt x="625" y="807"/>
                    <a:pt x="403" y="807"/>
                  </a:cubicBezTo>
                  <a:lnTo>
                    <a:pt x="403" y="807"/>
                  </a:lnTo>
                  <a:cubicBezTo>
                    <a:pt x="335" y="807"/>
                    <a:pt x="271" y="790"/>
                    <a:pt x="216" y="761"/>
                  </a:cubicBezTo>
                  <a:lnTo>
                    <a:pt x="16" y="880"/>
                  </a:lnTo>
                  <a:lnTo>
                    <a:pt x="81" y="64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65">
              <a:extLst>
                <a:ext uri="{FF2B5EF4-FFF2-40B4-BE49-F238E27FC236}">
                  <a16:creationId xmlns:a16="http://schemas.microsoft.com/office/drawing/2014/main" id="{45432E9C-9852-4145-9F31-48B12AEE327F}"/>
                </a:ext>
              </a:extLst>
            </p:cNvPr>
            <p:cNvSpPr>
              <a:spLocks noChangeArrowheads="1"/>
            </p:cNvSpPr>
            <p:nvPr/>
          </p:nvSpPr>
          <p:spPr bwMode="auto">
            <a:xfrm>
              <a:off x="19245429" y="7281565"/>
              <a:ext cx="543140" cy="507328"/>
            </a:xfrm>
            <a:custGeom>
              <a:avLst/>
              <a:gdLst>
                <a:gd name="T0" fmla="*/ 399 w 400"/>
                <a:gd name="T1" fmla="*/ 186 h 373"/>
                <a:gd name="T2" fmla="*/ 0 w 400"/>
                <a:gd name="T3" fmla="*/ 372 h 373"/>
                <a:gd name="T4" fmla="*/ 0 w 400"/>
                <a:gd name="T5" fmla="*/ 0 h 373"/>
                <a:gd name="T6" fmla="*/ 399 w 400"/>
                <a:gd name="T7" fmla="*/ 186 h 373"/>
              </a:gdLst>
              <a:ahLst/>
              <a:cxnLst>
                <a:cxn ang="0">
                  <a:pos x="T0" y="T1"/>
                </a:cxn>
                <a:cxn ang="0">
                  <a:pos x="T2" y="T3"/>
                </a:cxn>
                <a:cxn ang="0">
                  <a:pos x="T4" y="T5"/>
                </a:cxn>
                <a:cxn ang="0">
                  <a:pos x="T6" y="T7"/>
                </a:cxn>
              </a:cxnLst>
              <a:rect l="0" t="0" r="r" b="b"/>
              <a:pathLst>
                <a:path w="400" h="373">
                  <a:moveTo>
                    <a:pt x="399" y="186"/>
                  </a:moveTo>
                  <a:lnTo>
                    <a:pt x="0" y="372"/>
                  </a:lnTo>
                  <a:lnTo>
                    <a:pt x="0" y="0"/>
                  </a:lnTo>
                  <a:lnTo>
                    <a:pt x="399" y="186"/>
                  </a:lnTo>
                </a:path>
              </a:pathLst>
            </a:custGeom>
            <a:solidFill>
              <a:srgbClr val="F08A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39">
              <a:extLst>
                <a:ext uri="{FF2B5EF4-FFF2-40B4-BE49-F238E27FC236}">
                  <a16:creationId xmlns:a16="http://schemas.microsoft.com/office/drawing/2014/main" id="{C0DAD81F-A66C-B54D-A046-1BBF6B01A675}"/>
                </a:ext>
              </a:extLst>
            </p:cNvPr>
            <p:cNvSpPr>
              <a:spLocks noChangeArrowheads="1"/>
            </p:cNvSpPr>
            <p:nvPr/>
          </p:nvSpPr>
          <p:spPr bwMode="auto">
            <a:xfrm>
              <a:off x="18905216" y="6971197"/>
              <a:ext cx="1126714" cy="1228176"/>
            </a:xfrm>
            <a:custGeom>
              <a:avLst/>
              <a:gdLst>
                <a:gd name="connsiteX0" fmla="*/ 330236 w 1036944"/>
                <a:gd name="connsiteY0" fmla="*/ 314034 h 1130322"/>
                <a:gd name="connsiteX1" fmla="*/ 330236 w 1036944"/>
                <a:gd name="connsiteY1" fmla="*/ 724151 h 1130322"/>
                <a:gd name="connsiteX2" fmla="*/ 769694 w 1036944"/>
                <a:gd name="connsiteY2" fmla="*/ 518469 h 1130322"/>
                <a:gd name="connsiteX3" fmla="*/ 320278 w 1036944"/>
                <a:gd name="connsiteY3" fmla="*/ 271651 h 1130322"/>
                <a:gd name="connsiteX4" fmla="*/ 818246 w 1036944"/>
                <a:gd name="connsiteY4" fmla="*/ 503511 h 1130322"/>
                <a:gd name="connsiteX5" fmla="*/ 828206 w 1036944"/>
                <a:gd name="connsiteY5" fmla="*/ 518469 h 1130322"/>
                <a:gd name="connsiteX6" fmla="*/ 818246 w 1036944"/>
                <a:gd name="connsiteY6" fmla="*/ 533428 h 1130322"/>
                <a:gd name="connsiteX7" fmla="*/ 320278 w 1036944"/>
                <a:gd name="connsiteY7" fmla="*/ 766534 h 1130322"/>
                <a:gd name="connsiteX8" fmla="*/ 314052 w 1036944"/>
                <a:gd name="connsiteY8" fmla="*/ 767781 h 1130322"/>
                <a:gd name="connsiteX9" fmla="*/ 305338 w 1036944"/>
                <a:gd name="connsiteY9" fmla="*/ 765288 h 1130322"/>
                <a:gd name="connsiteX10" fmla="*/ 296624 w 1036944"/>
                <a:gd name="connsiteY10" fmla="*/ 750329 h 1130322"/>
                <a:gd name="connsiteX11" fmla="*/ 296624 w 1036944"/>
                <a:gd name="connsiteY11" fmla="*/ 286610 h 1130322"/>
                <a:gd name="connsiteX12" fmla="*/ 305338 w 1036944"/>
                <a:gd name="connsiteY12" fmla="*/ 272898 h 1130322"/>
                <a:gd name="connsiteX13" fmla="*/ 320278 w 1036944"/>
                <a:gd name="connsiteY13" fmla="*/ 271651 h 1130322"/>
                <a:gd name="connsiteX14" fmla="*/ 518472 w 1036944"/>
                <a:gd name="connsiteY14" fmla="*/ 34856 h 1130322"/>
                <a:gd name="connsiteX15" fmla="*/ 33570 w 1036944"/>
                <a:gd name="connsiteY15" fmla="*/ 519102 h 1130322"/>
                <a:gd name="connsiteX16" fmla="*/ 131794 w 1036944"/>
                <a:gd name="connsiteY16" fmla="*/ 811641 h 1130322"/>
                <a:gd name="connsiteX17" fmla="*/ 134280 w 1036944"/>
                <a:gd name="connsiteY17" fmla="*/ 826579 h 1130322"/>
                <a:gd name="connsiteX18" fmla="*/ 65896 w 1036944"/>
                <a:gd name="connsiteY18" fmla="*/ 1075549 h 1130322"/>
                <a:gd name="connsiteX19" fmla="*/ 276022 w 1036944"/>
                <a:gd name="connsiteY19" fmla="*/ 948575 h 1130322"/>
                <a:gd name="connsiteX20" fmla="*/ 293428 w 1036944"/>
                <a:gd name="connsiteY20" fmla="*/ 948575 h 1130322"/>
                <a:gd name="connsiteX21" fmla="*/ 518472 w 1036944"/>
                <a:gd name="connsiteY21" fmla="*/ 1003348 h 1130322"/>
                <a:gd name="connsiteX22" fmla="*/ 1002132 w 1036944"/>
                <a:gd name="connsiteY22" fmla="*/ 519102 h 1130322"/>
                <a:gd name="connsiteX23" fmla="*/ 518472 w 1036944"/>
                <a:gd name="connsiteY23" fmla="*/ 34856 h 1130322"/>
                <a:gd name="connsiteX24" fmla="*/ 518472 w 1036944"/>
                <a:gd name="connsiteY24" fmla="*/ 0 h 1130322"/>
                <a:gd name="connsiteX25" fmla="*/ 1036944 w 1036944"/>
                <a:gd name="connsiteY25" fmla="*/ 519102 h 1130322"/>
                <a:gd name="connsiteX26" fmla="*/ 518472 w 1036944"/>
                <a:gd name="connsiteY26" fmla="*/ 1038204 h 1130322"/>
                <a:gd name="connsiteX27" fmla="*/ 285968 w 1036944"/>
                <a:gd name="connsiteY27" fmla="*/ 982185 h 1130322"/>
                <a:gd name="connsiteX28" fmla="*/ 46004 w 1036944"/>
                <a:gd name="connsiteY28" fmla="*/ 1127832 h 1130322"/>
                <a:gd name="connsiteX29" fmla="*/ 37300 w 1036944"/>
                <a:gd name="connsiteY29" fmla="*/ 1130322 h 1130322"/>
                <a:gd name="connsiteX30" fmla="*/ 27354 w 1036944"/>
                <a:gd name="connsiteY30" fmla="*/ 1125343 h 1130322"/>
                <a:gd name="connsiteX31" fmla="*/ 21136 w 1036944"/>
                <a:gd name="connsiteY31" fmla="*/ 1107915 h 1130322"/>
                <a:gd name="connsiteX32" fmla="*/ 99468 w 1036944"/>
                <a:gd name="connsiteY32" fmla="*/ 825335 h 1130322"/>
                <a:gd name="connsiteX33" fmla="*/ 0 w 1036944"/>
                <a:gd name="connsiteY33" fmla="*/ 519102 h 1130322"/>
                <a:gd name="connsiteX34" fmla="*/ 518472 w 1036944"/>
                <a:gd name="connsiteY34" fmla="*/ 0 h 113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36944" h="1130322">
                  <a:moveTo>
                    <a:pt x="330236" y="314034"/>
                  </a:moveTo>
                  <a:lnTo>
                    <a:pt x="330236" y="724151"/>
                  </a:lnTo>
                  <a:lnTo>
                    <a:pt x="769694" y="518469"/>
                  </a:lnTo>
                  <a:close/>
                  <a:moveTo>
                    <a:pt x="320278" y="271651"/>
                  </a:moveTo>
                  <a:lnTo>
                    <a:pt x="818246" y="503511"/>
                  </a:lnTo>
                  <a:cubicBezTo>
                    <a:pt x="824472" y="506004"/>
                    <a:pt x="828206" y="512237"/>
                    <a:pt x="828206" y="518469"/>
                  </a:cubicBezTo>
                  <a:cubicBezTo>
                    <a:pt x="828206" y="525949"/>
                    <a:pt x="824472" y="532182"/>
                    <a:pt x="818246" y="533428"/>
                  </a:cubicBezTo>
                  <a:lnTo>
                    <a:pt x="320278" y="766534"/>
                  </a:lnTo>
                  <a:cubicBezTo>
                    <a:pt x="319032" y="767781"/>
                    <a:pt x="316542" y="767781"/>
                    <a:pt x="314052" y="767781"/>
                  </a:cubicBezTo>
                  <a:cubicBezTo>
                    <a:pt x="310318" y="767781"/>
                    <a:pt x="306584" y="767781"/>
                    <a:pt x="305338" y="765288"/>
                  </a:cubicBezTo>
                  <a:cubicBezTo>
                    <a:pt x="299114" y="761548"/>
                    <a:pt x="296624" y="756562"/>
                    <a:pt x="296624" y="750329"/>
                  </a:cubicBezTo>
                  <a:lnTo>
                    <a:pt x="296624" y="286610"/>
                  </a:lnTo>
                  <a:cubicBezTo>
                    <a:pt x="296624" y="280377"/>
                    <a:pt x="299114" y="275391"/>
                    <a:pt x="305338" y="272898"/>
                  </a:cubicBezTo>
                  <a:cubicBezTo>
                    <a:pt x="309074" y="269158"/>
                    <a:pt x="315298" y="269158"/>
                    <a:pt x="320278" y="271651"/>
                  </a:cubicBezTo>
                  <a:close/>
                  <a:moveTo>
                    <a:pt x="518472" y="34856"/>
                  </a:moveTo>
                  <a:cubicBezTo>
                    <a:pt x="251154" y="34856"/>
                    <a:pt x="33570" y="251459"/>
                    <a:pt x="33570" y="519102"/>
                  </a:cubicBezTo>
                  <a:cubicBezTo>
                    <a:pt x="33570" y="626159"/>
                    <a:pt x="68384" y="726992"/>
                    <a:pt x="131794" y="811641"/>
                  </a:cubicBezTo>
                  <a:cubicBezTo>
                    <a:pt x="135524" y="816621"/>
                    <a:pt x="136768" y="821600"/>
                    <a:pt x="134280" y="826579"/>
                  </a:cubicBezTo>
                  <a:lnTo>
                    <a:pt x="65896" y="1075549"/>
                  </a:lnTo>
                  <a:lnTo>
                    <a:pt x="276022" y="948575"/>
                  </a:lnTo>
                  <a:cubicBezTo>
                    <a:pt x="280994" y="946085"/>
                    <a:pt x="287212" y="946085"/>
                    <a:pt x="293428" y="948575"/>
                  </a:cubicBezTo>
                  <a:cubicBezTo>
                    <a:pt x="363054" y="984675"/>
                    <a:pt x="438898" y="1003348"/>
                    <a:pt x="518472" y="1003348"/>
                  </a:cubicBezTo>
                  <a:cubicBezTo>
                    <a:pt x="784546" y="1003348"/>
                    <a:pt x="1002132" y="786744"/>
                    <a:pt x="1002132" y="519102"/>
                  </a:cubicBezTo>
                  <a:cubicBezTo>
                    <a:pt x="1002132" y="251459"/>
                    <a:pt x="784546" y="34856"/>
                    <a:pt x="518472" y="34856"/>
                  </a:cubicBezTo>
                  <a:close/>
                  <a:moveTo>
                    <a:pt x="518472" y="0"/>
                  </a:moveTo>
                  <a:cubicBezTo>
                    <a:pt x="803196" y="0"/>
                    <a:pt x="1036944" y="232786"/>
                    <a:pt x="1036944" y="519102"/>
                  </a:cubicBezTo>
                  <a:cubicBezTo>
                    <a:pt x="1036944" y="804172"/>
                    <a:pt x="803196" y="1038204"/>
                    <a:pt x="518472" y="1038204"/>
                  </a:cubicBezTo>
                  <a:cubicBezTo>
                    <a:pt x="437656" y="1038204"/>
                    <a:pt x="358082" y="1018286"/>
                    <a:pt x="285968" y="982185"/>
                  </a:cubicBezTo>
                  <a:lnTo>
                    <a:pt x="46004" y="1127832"/>
                  </a:lnTo>
                  <a:cubicBezTo>
                    <a:pt x="43516" y="1129077"/>
                    <a:pt x="39786" y="1130322"/>
                    <a:pt x="37300" y="1130322"/>
                  </a:cubicBezTo>
                  <a:cubicBezTo>
                    <a:pt x="33570" y="1130322"/>
                    <a:pt x="31084" y="1127832"/>
                    <a:pt x="27354" y="1125343"/>
                  </a:cubicBezTo>
                  <a:cubicBezTo>
                    <a:pt x="21136" y="1122853"/>
                    <a:pt x="18650" y="1114139"/>
                    <a:pt x="21136" y="1107915"/>
                  </a:cubicBezTo>
                  <a:lnTo>
                    <a:pt x="99468" y="825335"/>
                  </a:lnTo>
                  <a:cubicBezTo>
                    <a:pt x="34814" y="735705"/>
                    <a:pt x="0" y="629893"/>
                    <a:pt x="0" y="519102"/>
                  </a:cubicBezTo>
                  <a:cubicBezTo>
                    <a:pt x="0" y="232786"/>
                    <a:pt x="232504" y="0"/>
                    <a:pt x="518472"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1" name="Freeform 67">
              <a:extLst>
                <a:ext uri="{FF2B5EF4-FFF2-40B4-BE49-F238E27FC236}">
                  <a16:creationId xmlns:a16="http://schemas.microsoft.com/office/drawing/2014/main" id="{807208A2-2B81-3C47-9C39-B322F096B859}"/>
                </a:ext>
              </a:extLst>
            </p:cNvPr>
            <p:cNvSpPr>
              <a:spLocks noChangeArrowheads="1"/>
            </p:cNvSpPr>
            <p:nvPr/>
          </p:nvSpPr>
          <p:spPr bwMode="auto">
            <a:xfrm>
              <a:off x="15515062" y="4398734"/>
              <a:ext cx="590892" cy="584922"/>
            </a:xfrm>
            <a:custGeom>
              <a:avLst/>
              <a:gdLst>
                <a:gd name="T0" fmla="*/ 434 w 435"/>
                <a:gd name="T1" fmla="*/ 216 h 434"/>
                <a:gd name="T2" fmla="*/ 434 w 435"/>
                <a:gd name="T3" fmla="*/ 216 h 434"/>
                <a:gd name="T4" fmla="*/ 217 w 435"/>
                <a:gd name="T5" fmla="*/ 433 h 434"/>
                <a:gd name="T6" fmla="*/ 217 w 435"/>
                <a:gd name="T7" fmla="*/ 433 h 434"/>
                <a:gd name="T8" fmla="*/ 0 w 435"/>
                <a:gd name="T9" fmla="*/ 216 h 434"/>
                <a:gd name="T10" fmla="*/ 0 w 435"/>
                <a:gd name="T11" fmla="*/ 216 h 434"/>
                <a:gd name="T12" fmla="*/ 217 w 435"/>
                <a:gd name="T13" fmla="*/ 0 h 434"/>
                <a:gd name="T14" fmla="*/ 217 w 435"/>
                <a:gd name="T15" fmla="*/ 0 h 434"/>
                <a:gd name="T16" fmla="*/ 434 w 435"/>
                <a:gd name="T17" fmla="*/ 2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5" h="434">
                  <a:moveTo>
                    <a:pt x="434" y="216"/>
                  </a:moveTo>
                  <a:lnTo>
                    <a:pt x="434" y="216"/>
                  </a:lnTo>
                  <a:cubicBezTo>
                    <a:pt x="434" y="336"/>
                    <a:pt x="337" y="433"/>
                    <a:pt x="217" y="433"/>
                  </a:cubicBezTo>
                  <a:lnTo>
                    <a:pt x="217" y="433"/>
                  </a:lnTo>
                  <a:cubicBezTo>
                    <a:pt x="98" y="433"/>
                    <a:pt x="0" y="336"/>
                    <a:pt x="0" y="216"/>
                  </a:cubicBezTo>
                  <a:lnTo>
                    <a:pt x="0" y="216"/>
                  </a:lnTo>
                  <a:cubicBezTo>
                    <a:pt x="0" y="97"/>
                    <a:pt x="98" y="0"/>
                    <a:pt x="217" y="0"/>
                  </a:cubicBezTo>
                  <a:lnTo>
                    <a:pt x="217" y="0"/>
                  </a:lnTo>
                  <a:cubicBezTo>
                    <a:pt x="337" y="0"/>
                    <a:pt x="434" y="97"/>
                    <a:pt x="434" y="216"/>
                  </a:cubicBezTo>
                </a:path>
              </a:pathLst>
            </a:custGeom>
            <a:solidFill>
              <a:srgbClr val="F08A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69">
              <a:extLst>
                <a:ext uri="{FF2B5EF4-FFF2-40B4-BE49-F238E27FC236}">
                  <a16:creationId xmlns:a16="http://schemas.microsoft.com/office/drawing/2014/main" id="{E2D34453-536B-AD41-9908-EF943433C4B6}"/>
                </a:ext>
              </a:extLst>
            </p:cNvPr>
            <p:cNvSpPr>
              <a:spLocks noChangeArrowheads="1"/>
            </p:cNvSpPr>
            <p:nvPr/>
          </p:nvSpPr>
          <p:spPr bwMode="auto">
            <a:xfrm>
              <a:off x="16398413" y="4398734"/>
              <a:ext cx="584922" cy="584922"/>
            </a:xfrm>
            <a:custGeom>
              <a:avLst/>
              <a:gdLst>
                <a:gd name="T0" fmla="*/ 432 w 433"/>
                <a:gd name="T1" fmla="*/ 216 h 434"/>
                <a:gd name="T2" fmla="*/ 432 w 433"/>
                <a:gd name="T3" fmla="*/ 216 h 434"/>
                <a:gd name="T4" fmla="*/ 216 w 433"/>
                <a:gd name="T5" fmla="*/ 433 h 434"/>
                <a:gd name="T6" fmla="*/ 216 w 433"/>
                <a:gd name="T7" fmla="*/ 433 h 434"/>
                <a:gd name="T8" fmla="*/ 0 w 433"/>
                <a:gd name="T9" fmla="*/ 216 h 434"/>
                <a:gd name="T10" fmla="*/ 0 w 433"/>
                <a:gd name="T11" fmla="*/ 216 h 434"/>
                <a:gd name="T12" fmla="*/ 216 w 433"/>
                <a:gd name="T13" fmla="*/ 0 h 434"/>
                <a:gd name="T14" fmla="*/ 216 w 433"/>
                <a:gd name="T15" fmla="*/ 0 h 434"/>
                <a:gd name="T16" fmla="*/ 432 w 433"/>
                <a:gd name="T17" fmla="*/ 2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34">
                  <a:moveTo>
                    <a:pt x="432" y="216"/>
                  </a:moveTo>
                  <a:lnTo>
                    <a:pt x="432" y="216"/>
                  </a:lnTo>
                  <a:cubicBezTo>
                    <a:pt x="432" y="336"/>
                    <a:pt x="335" y="433"/>
                    <a:pt x="216" y="433"/>
                  </a:cubicBezTo>
                  <a:lnTo>
                    <a:pt x="216" y="433"/>
                  </a:lnTo>
                  <a:cubicBezTo>
                    <a:pt x="96" y="433"/>
                    <a:pt x="0" y="336"/>
                    <a:pt x="0" y="216"/>
                  </a:cubicBezTo>
                  <a:lnTo>
                    <a:pt x="0" y="216"/>
                  </a:lnTo>
                  <a:cubicBezTo>
                    <a:pt x="0" y="97"/>
                    <a:pt x="96" y="0"/>
                    <a:pt x="216" y="0"/>
                  </a:cubicBezTo>
                  <a:lnTo>
                    <a:pt x="216" y="0"/>
                  </a:lnTo>
                  <a:cubicBezTo>
                    <a:pt x="335" y="0"/>
                    <a:pt x="432" y="97"/>
                    <a:pt x="432" y="216"/>
                  </a:cubicBezTo>
                </a:path>
              </a:pathLst>
            </a:cu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71">
              <a:extLst>
                <a:ext uri="{FF2B5EF4-FFF2-40B4-BE49-F238E27FC236}">
                  <a16:creationId xmlns:a16="http://schemas.microsoft.com/office/drawing/2014/main" id="{F3EF713E-A554-6643-A276-C87DFC163431}"/>
                </a:ext>
              </a:extLst>
            </p:cNvPr>
            <p:cNvSpPr>
              <a:spLocks noChangeArrowheads="1"/>
            </p:cNvSpPr>
            <p:nvPr/>
          </p:nvSpPr>
          <p:spPr bwMode="auto">
            <a:xfrm>
              <a:off x="17269828" y="4398734"/>
              <a:ext cx="584922" cy="584922"/>
            </a:xfrm>
            <a:custGeom>
              <a:avLst/>
              <a:gdLst>
                <a:gd name="T0" fmla="*/ 433 w 434"/>
                <a:gd name="T1" fmla="*/ 216 h 434"/>
                <a:gd name="T2" fmla="*/ 433 w 434"/>
                <a:gd name="T3" fmla="*/ 216 h 434"/>
                <a:gd name="T4" fmla="*/ 217 w 434"/>
                <a:gd name="T5" fmla="*/ 433 h 434"/>
                <a:gd name="T6" fmla="*/ 217 w 434"/>
                <a:gd name="T7" fmla="*/ 433 h 434"/>
                <a:gd name="T8" fmla="*/ 0 w 434"/>
                <a:gd name="T9" fmla="*/ 216 h 434"/>
                <a:gd name="T10" fmla="*/ 0 w 434"/>
                <a:gd name="T11" fmla="*/ 216 h 434"/>
                <a:gd name="T12" fmla="*/ 217 w 434"/>
                <a:gd name="T13" fmla="*/ 0 h 434"/>
                <a:gd name="T14" fmla="*/ 217 w 434"/>
                <a:gd name="T15" fmla="*/ 0 h 434"/>
                <a:gd name="T16" fmla="*/ 433 w 434"/>
                <a:gd name="T17" fmla="*/ 216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4" h="434">
                  <a:moveTo>
                    <a:pt x="433" y="216"/>
                  </a:moveTo>
                  <a:lnTo>
                    <a:pt x="433" y="216"/>
                  </a:lnTo>
                  <a:cubicBezTo>
                    <a:pt x="433" y="336"/>
                    <a:pt x="336" y="433"/>
                    <a:pt x="217" y="433"/>
                  </a:cubicBezTo>
                  <a:lnTo>
                    <a:pt x="217" y="433"/>
                  </a:lnTo>
                  <a:cubicBezTo>
                    <a:pt x="97" y="433"/>
                    <a:pt x="0" y="336"/>
                    <a:pt x="0" y="216"/>
                  </a:cubicBezTo>
                  <a:lnTo>
                    <a:pt x="0" y="216"/>
                  </a:lnTo>
                  <a:cubicBezTo>
                    <a:pt x="0" y="97"/>
                    <a:pt x="97" y="0"/>
                    <a:pt x="217" y="0"/>
                  </a:cubicBezTo>
                  <a:lnTo>
                    <a:pt x="217" y="0"/>
                  </a:lnTo>
                  <a:cubicBezTo>
                    <a:pt x="336" y="0"/>
                    <a:pt x="433" y="97"/>
                    <a:pt x="433" y="216"/>
                  </a:cubicBezTo>
                </a:path>
              </a:pathLst>
            </a:custGeom>
            <a:solidFill>
              <a:srgbClr val="FBE6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43">
              <a:extLst>
                <a:ext uri="{FF2B5EF4-FFF2-40B4-BE49-F238E27FC236}">
                  <a16:creationId xmlns:a16="http://schemas.microsoft.com/office/drawing/2014/main" id="{C48939A2-DE4E-184A-9FF9-5E2C7CBE36CF}"/>
                </a:ext>
              </a:extLst>
            </p:cNvPr>
            <p:cNvSpPr>
              <a:spLocks noChangeArrowheads="1"/>
            </p:cNvSpPr>
            <p:nvPr/>
          </p:nvSpPr>
          <p:spPr bwMode="auto">
            <a:xfrm>
              <a:off x="15318563" y="4184465"/>
              <a:ext cx="2558703" cy="1035771"/>
            </a:xfrm>
            <a:custGeom>
              <a:avLst/>
              <a:gdLst>
                <a:gd name="connsiteX0" fmla="*/ 1002322 w 2354840"/>
                <a:gd name="connsiteY0" fmla="*/ 819774 h 953246"/>
                <a:gd name="connsiteX1" fmla="*/ 1016516 w 2354840"/>
                <a:gd name="connsiteY1" fmla="*/ 824124 h 953246"/>
                <a:gd name="connsiteX2" fmla="*/ 1483208 w 2354840"/>
                <a:gd name="connsiteY2" fmla="*/ 842768 h 953246"/>
                <a:gd name="connsiteX3" fmla="*/ 1506916 w 2354840"/>
                <a:gd name="connsiteY3" fmla="*/ 844011 h 953246"/>
                <a:gd name="connsiteX4" fmla="*/ 1509412 w 2354840"/>
                <a:gd name="connsiteY4" fmla="*/ 847740 h 953246"/>
                <a:gd name="connsiteX5" fmla="*/ 1513156 w 2354840"/>
                <a:gd name="connsiteY5" fmla="*/ 862655 h 953246"/>
                <a:gd name="connsiteX6" fmla="*/ 1504420 w 2354840"/>
                <a:gd name="connsiteY6" fmla="*/ 873842 h 953246"/>
                <a:gd name="connsiteX7" fmla="*/ 991559 w 2354840"/>
                <a:gd name="connsiteY7" fmla="*/ 853955 h 953246"/>
                <a:gd name="connsiteX8" fmla="*/ 989063 w 2354840"/>
                <a:gd name="connsiteY8" fmla="*/ 826610 h 953246"/>
                <a:gd name="connsiteX9" fmla="*/ 1002322 w 2354840"/>
                <a:gd name="connsiteY9" fmla="*/ 819774 h 953246"/>
                <a:gd name="connsiteX10" fmla="*/ 1609306 w 2354840"/>
                <a:gd name="connsiteY10" fmla="*/ 570724 h 953246"/>
                <a:gd name="connsiteX11" fmla="*/ 1616788 w 2354840"/>
                <a:gd name="connsiteY11" fmla="*/ 575704 h 953246"/>
                <a:gd name="connsiteX12" fmla="*/ 1623022 w 2354840"/>
                <a:gd name="connsiteY12" fmla="*/ 594376 h 953246"/>
                <a:gd name="connsiteX13" fmla="*/ 1541974 w 2354840"/>
                <a:gd name="connsiteY13" fmla="*/ 742511 h 953246"/>
                <a:gd name="connsiteX14" fmla="*/ 1023267 w 2354840"/>
                <a:gd name="connsiteY14" fmla="*/ 784836 h 953246"/>
                <a:gd name="connsiteX15" fmla="*/ 1023267 w 2354840"/>
                <a:gd name="connsiteY15" fmla="*/ 757449 h 953246"/>
                <a:gd name="connsiteX16" fmla="*/ 1049452 w 2354840"/>
                <a:gd name="connsiteY16" fmla="*/ 754960 h 953246"/>
                <a:gd name="connsiteX17" fmla="*/ 1513296 w 2354840"/>
                <a:gd name="connsiteY17" fmla="*/ 718860 h 953246"/>
                <a:gd name="connsiteX18" fmla="*/ 1585616 w 2354840"/>
                <a:gd name="connsiteY18" fmla="*/ 585662 h 953246"/>
                <a:gd name="connsiteX19" fmla="*/ 1595590 w 2354840"/>
                <a:gd name="connsiteY19" fmla="*/ 573214 h 953246"/>
                <a:gd name="connsiteX20" fmla="*/ 1609306 w 2354840"/>
                <a:gd name="connsiteY20" fmla="*/ 570724 h 953246"/>
                <a:gd name="connsiteX21" fmla="*/ 1260224 w 2354840"/>
                <a:gd name="connsiteY21" fmla="*/ 215675 h 953246"/>
                <a:gd name="connsiteX22" fmla="*/ 1006794 w 2354840"/>
                <a:gd name="connsiteY22" fmla="*/ 467855 h 953246"/>
                <a:gd name="connsiteX23" fmla="*/ 1260224 w 2354840"/>
                <a:gd name="connsiteY23" fmla="*/ 721283 h 953246"/>
                <a:gd name="connsiteX24" fmla="*/ 1513654 w 2354840"/>
                <a:gd name="connsiteY24" fmla="*/ 467855 h 953246"/>
                <a:gd name="connsiteX25" fmla="*/ 1260224 w 2354840"/>
                <a:gd name="connsiteY25" fmla="*/ 215675 h 953246"/>
                <a:gd name="connsiteX26" fmla="*/ 457613 w 2354840"/>
                <a:gd name="connsiteY26" fmla="*/ 215675 h 953246"/>
                <a:gd name="connsiteX27" fmla="*/ 203634 w 2354840"/>
                <a:gd name="connsiteY27" fmla="*/ 467855 h 953246"/>
                <a:gd name="connsiteX28" fmla="*/ 457613 w 2354840"/>
                <a:gd name="connsiteY28" fmla="*/ 721283 h 953246"/>
                <a:gd name="connsiteX29" fmla="*/ 711593 w 2354840"/>
                <a:gd name="connsiteY29" fmla="*/ 467855 h 953246"/>
                <a:gd name="connsiteX30" fmla="*/ 457613 w 2354840"/>
                <a:gd name="connsiteY30" fmla="*/ 215675 h 953246"/>
                <a:gd name="connsiteX31" fmla="*/ 2067706 w 2354840"/>
                <a:gd name="connsiteY31" fmla="*/ 215675 h 953246"/>
                <a:gd name="connsiteX32" fmla="*/ 1814276 w 2354840"/>
                <a:gd name="connsiteY32" fmla="*/ 467855 h 953246"/>
                <a:gd name="connsiteX33" fmla="*/ 2067706 w 2354840"/>
                <a:gd name="connsiteY33" fmla="*/ 721283 h 953246"/>
                <a:gd name="connsiteX34" fmla="*/ 2321134 w 2354840"/>
                <a:gd name="connsiteY34" fmla="*/ 467855 h 953246"/>
                <a:gd name="connsiteX35" fmla="*/ 2067706 w 2354840"/>
                <a:gd name="connsiteY35" fmla="*/ 215675 h 953246"/>
                <a:gd name="connsiteX36" fmla="*/ 2067706 w 2354840"/>
                <a:gd name="connsiteY36" fmla="*/ 180719 h 953246"/>
                <a:gd name="connsiteX37" fmla="*/ 2354840 w 2354840"/>
                <a:gd name="connsiteY37" fmla="*/ 467855 h 953246"/>
                <a:gd name="connsiteX38" fmla="*/ 2067706 w 2354840"/>
                <a:gd name="connsiteY38" fmla="*/ 756239 h 953246"/>
                <a:gd name="connsiteX39" fmla="*/ 1779322 w 2354840"/>
                <a:gd name="connsiteY39" fmla="*/ 467855 h 953246"/>
                <a:gd name="connsiteX40" fmla="*/ 2067706 w 2354840"/>
                <a:gd name="connsiteY40" fmla="*/ 180719 h 953246"/>
                <a:gd name="connsiteX41" fmla="*/ 1260224 w 2354840"/>
                <a:gd name="connsiteY41" fmla="*/ 180719 h 953246"/>
                <a:gd name="connsiteX42" fmla="*/ 1547362 w 2354840"/>
                <a:gd name="connsiteY42" fmla="*/ 467855 h 953246"/>
                <a:gd name="connsiteX43" fmla="*/ 1260224 w 2354840"/>
                <a:gd name="connsiteY43" fmla="*/ 756239 h 953246"/>
                <a:gd name="connsiteX44" fmla="*/ 971838 w 2354840"/>
                <a:gd name="connsiteY44" fmla="*/ 467855 h 953246"/>
                <a:gd name="connsiteX45" fmla="*/ 1260224 w 2354840"/>
                <a:gd name="connsiteY45" fmla="*/ 180719 h 953246"/>
                <a:gd name="connsiteX46" fmla="*/ 457613 w 2354840"/>
                <a:gd name="connsiteY46" fmla="*/ 180719 h 953246"/>
                <a:gd name="connsiteX47" fmla="*/ 745374 w 2354840"/>
                <a:gd name="connsiteY47" fmla="*/ 467855 h 953246"/>
                <a:gd name="connsiteX48" fmla="*/ 457613 w 2354840"/>
                <a:gd name="connsiteY48" fmla="*/ 756239 h 953246"/>
                <a:gd name="connsiteX49" fmla="*/ 169853 w 2354840"/>
                <a:gd name="connsiteY49" fmla="*/ 467855 h 953246"/>
                <a:gd name="connsiteX50" fmla="*/ 457613 w 2354840"/>
                <a:gd name="connsiteY50" fmla="*/ 180719 h 953246"/>
                <a:gd name="connsiteX51" fmla="*/ 435606 w 2354840"/>
                <a:gd name="connsiteY51" fmla="*/ 73620 h 953246"/>
                <a:gd name="connsiteX52" fmla="*/ 453009 w 2354840"/>
                <a:gd name="connsiteY52" fmla="*/ 93622 h 953246"/>
                <a:gd name="connsiteX53" fmla="*/ 433120 w 2354840"/>
                <a:gd name="connsiteY53" fmla="*/ 112375 h 953246"/>
                <a:gd name="connsiteX54" fmla="*/ 91274 w 2354840"/>
                <a:gd name="connsiteY54" fmla="*/ 426160 h 953246"/>
                <a:gd name="connsiteX55" fmla="*/ 114893 w 2354840"/>
                <a:gd name="connsiteY55" fmla="*/ 576176 h 953246"/>
                <a:gd name="connsiteX56" fmla="*/ 114893 w 2354840"/>
                <a:gd name="connsiteY56" fmla="*/ 591178 h 953246"/>
                <a:gd name="connsiteX57" fmla="*/ 103705 w 2354840"/>
                <a:gd name="connsiteY57" fmla="*/ 601179 h 953246"/>
                <a:gd name="connsiteX58" fmla="*/ 96247 w 2354840"/>
                <a:gd name="connsiteY58" fmla="*/ 602429 h 953246"/>
                <a:gd name="connsiteX59" fmla="*/ 80087 w 2354840"/>
                <a:gd name="connsiteY59" fmla="*/ 591178 h 953246"/>
                <a:gd name="connsiteX60" fmla="*/ 52739 w 2354840"/>
                <a:gd name="connsiteY60" fmla="*/ 423659 h 953246"/>
                <a:gd name="connsiteX61" fmla="*/ 435606 w 2354840"/>
                <a:gd name="connsiteY61" fmla="*/ 73620 h 953246"/>
                <a:gd name="connsiteX62" fmla="*/ 420289 w 2354840"/>
                <a:gd name="connsiteY62" fmla="*/ 868 h 953246"/>
                <a:gd name="connsiteX63" fmla="*/ 437767 w 2354840"/>
                <a:gd name="connsiteY63" fmla="*/ 20725 h 953246"/>
                <a:gd name="connsiteX64" fmla="*/ 417792 w 2354840"/>
                <a:gd name="connsiteY64" fmla="*/ 39340 h 953246"/>
                <a:gd name="connsiteX65" fmla="*/ 37024 w 2354840"/>
                <a:gd name="connsiteY65" fmla="*/ 308644 h 953246"/>
                <a:gd name="connsiteX66" fmla="*/ 18297 w 2354840"/>
                <a:gd name="connsiteY66" fmla="*/ 322295 h 953246"/>
                <a:gd name="connsiteX67" fmla="*/ 13304 w 2354840"/>
                <a:gd name="connsiteY67" fmla="*/ 321054 h 953246"/>
                <a:gd name="connsiteX68" fmla="*/ 2068 w 2354840"/>
                <a:gd name="connsiteY68" fmla="*/ 312367 h 953246"/>
                <a:gd name="connsiteX69" fmla="*/ 819 w 2354840"/>
                <a:gd name="connsiteY69" fmla="*/ 296234 h 953246"/>
                <a:gd name="connsiteX70" fmla="*/ 420289 w 2354840"/>
                <a:gd name="connsiteY70" fmla="*/ 868 h 953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354840" h="953246">
                  <a:moveTo>
                    <a:pt x="1002322" y="819774"/>
                  </a:moveTo>
                  <a:cubicBezTo>
                    <a:pt x="1007157" y="819463"/>
                    <a:pt x="1012149" y="821017"/>
                    <a:pt x="1016516" y="824124"/>
                  </a:cubicBezTo>
                  <a:cubicBezTo>
                    <a:pt x="1146291" y="938475"/>
                    <a:pt x="1338458" y="945932"/>
                    <a:pt x="1483208" y="842768"/>
                  </a:cubicBezTo>
                  <a:cubicBezTo>
                    <a:pt x="1490694" y="837796"/>
                    <a:pt x="1499430" y="839039"/>
                    <a:pt x="1506916" y="844011"/>
                  </a:cubicBezTo>
                  <a:cubicBezTo>
                    <a:pt x="1508164" y="845254"/>
                    <a:pt x="1509412" y="846497"/>
                    <a:pt x="1509412" y="847740"/>
                  </a:cubicBezTo>
                  <a:cubicBezTo>
                    <a:pt x="1513156" y="851469"/>
                    <a:pt x="1514404" y="856440"/>
                    <a:pt x="1513156" y="862655"/>
                  </a:cubicBezTo>
                  <a:cubicBezTo>
                    <a:pt x="1511908" y="866384"/>
                    <a:pt x="1509412" y="871356"/>
                    <a:pt x="1504420" y="873842"/>
                  </a:cubicBezTo>
                  <a:cubicBezTo>
                    <a:pt x="1344698" y="986949"/>
                    <a:pt x="1132565" y="978249"/>
                    <a:pt x="991559" y="853955"/>
                  </a:cubicBezTo>
                  <a:cubicBezTo>
                    <a:pt x="982824" y="846497"/>
                    <a:pt x="982824" y="835310"/>
                    <a:pt x="989063" y="826610"/>
                  </a:cubicBezTo>
                  <a:cubicBezTo>
                    <a:pt x="992807" y="822260"/>
                    <a:pt x="997486" y="820084"/>
                    <a:pt x="1002322" y="819774"/>
                  </a:cubicBezTo>
                  <a:close/>
                  <a:moveTo>
                    <a:pt x="1609306" y="570724"/>
                  </a:moveTo>
                  <a:cubicBezTo>
                    <a:pt x="1613048" y="571969"/>
                    <a:pt x="1615540" y="573214"/>
                    <a:pt x="1616788" y="575704"/>
                  </a:cubicBezTo>
                  <a:cubicBezTo>
                    <a:pt x="1623022" y="580683"/>
                    <a:pt x="1624270" y="588152"/>
                    <a:pt x="1623022" y="594376"/>
                  </a:cubicBezTo>
                  <a:cubicBezTo>
                    <a:pt x="1608060" y="649149"/>
                    <a:pt x="1579382" y="700187"/>
                    <a:pt x="1541974" y="742511"/>
                  </a:cubicBezTo>
                  <a:cubicBezTo>
                    <a:pt x="1404816" y="896871"/>
                    <a:pt x="1172894" y="915543"/>
                    <a:pt x="1023267" y="784836"/>
                  </a:cubicBezTo>
                  <a:cubicBezTo>
                    <a:pt x="1015786" y="777367"/>
                    <a:pt x="1015786" y="764918"/>
                    <a:pt x="1023267" y="757449"/>
                  </a:cubicBezTo>
                  <a:cubicBezTo>
                    <a:pt x="1029502" y="748736"/>
                    <a:pt x="1041971" y="748736"/>
                    <a:pt x="1049452" y="754960"/>
                  </a:cubicBezTo>
                  <a:cubicBezTo>
                    <a:pt x="1182869" y="871974"/>
                    <a:pt x="1391100" y="855791"/>
                    <a:pt x="1513296" y="718860"/>
                  </a:cubicBezTo>
                  <a:cubicBezTo>
                    <a:pt x="1546962" y="679025"/>
                    <a:pt x="1571900" y="634211"/>
                    <a:pt x="1585616" y="585662"/>
                  </a:cubicBezTo>
                  <a:cubicBezTo>
                    <a:pt x="1588110" y="580683"/>
                    <a:pt x="1590604" y="576948"/>
                    <a:pt x="1595590" y="573214"/>
                  </a:cubicBezTo>
                  <a:cubicBezTo>
                    <a:pt x="1599332" y="570724"/>
                    <a:pt x="1604318" y="570724"/>
                    <a:pt x="1609306" y="570724"/>
                  </a:cubicBezTo>
                  <a:close/>
                  <a:moveTo>
                    <a:pt x="1260224" y="215675"/>
                  </a:moveTo>
                  <a:cubicBezTo>
                    <a:pt x="1120400" y="215675"/>
                    <a:pt x="1006794" y="328032"/>
                    <a:pt x="1006794" y="467855"/>
                  </a:cubicBezTo>
                  <a:cubicBezTo>
                    <a:pt x="1006794" y="607677"/>
                    <a:pt x="1120400" y="721283"/>
                    <a:pt x="1260224" y="721283"/>
                  </a:cubicBezTo>
                  <a:cubicBezTo>
                    <a:pt x="1400048" y="721283"/>
                    <a:pt x="1513654" y="607677"/>
                    <a:pt x="1513654" y="467855"/>
                  </a:cubicBezTo>
                  <a:cubicBezTo>
                    <a:pt x="1513654" y="328032"/>
                    <a:pt x="1400048" y="215675"/>
                    <a:pt x="1260224" y="215675"/>
                  </a:cubicBezTo>
                  <a:close/>
                  <a:moveTo>
                    <a:pt x="457613" y="215675"/>
                  </a:moveTo>
                  <a:cubicBezTo>
                    <a:pt x="317487" y="215675"/>
                    <a:pt x="203634" y="328032"/>
                    <a:pt x="203634" y="467855"/>
                  </a:cubicBezTo>
                  <a:cubicBezTo>
                    <a:pt x="203634" y="607677"/>
                    <a:pt x="317487" y="721283"/>
                    <a:pt x="457613" y="721283"/>
                  </a:cubicBezTo>
                  <a:cubicBezTo>
                    <a:pt x="597740" y="721283"/>
                    <a:pt x="711593" y="607677"/>
                    <a:pt x="711593" y="467855"/>
                  </a:cubicBezTo>
                  <a:cubicBezTo>
                    <a:pt x="711593" y="328032"/>
                    <a:pt x="597740" y="215675"/>
                    <a:pt x="457613" y="215675"/>
                  </a:cubicBezTo>
                  <a:close/>
                  <a:moveTo>
                    <a:pt x="2067706" y="215675"/>
                  </a:moveTo>
                  <a:cubicBezTo>
                    <a:pt x="1927882" y="215675"/>
                    <a:pt x="1814276" y="328032"/>
                    <a:pt x="1814276" y="467855"/>
                  </a:cubicBezTo>
                  <a:cubicBezTo>
                    <a:pt x="1814276" y="607677"/>
                    <a:pt x="1927882" y="721283"/>
                    <a:pt x="2067706" y="721283"/>
                  </a:cubicBezTo>
                  <a:cubicBezTo>
                    <a:pt x="2207528" y="721283"/>
                    <a:pt x="2321134" y="607677"/>
                    <a:pt x="2321134" y="467855"/>
                  </a:cubicBezTo>
                  <a:cubicBezTo>
                    <a:pt x="2321134" y="328032"/>
                    <a:pt x="2207528" y="215675"/>
                    <a:pt x="2067706" y="215675"/>
                  </a:cubicBezTo>
                  <a:close/>
                  <a:moveTo>
                    <a:pt x="2067706" y="180719"/>
                  </a:moveTo>
                  <a:cubicBezTo>
                    <a:pt x="2226254" y="180719"/>
                    <a:pt x="2354840" y="309306"/>
                    <a:pt x="2354840" y="467855"/>
                  </a:cubicBezTo>
                  <a:cubicBezTo>
                    <a:pt x="2354840" y="626404"/>
                    <a:pt x="2226254" y="756239"/>
                    <a:pt x="2067706" y="756239"/>
                  </a:cubicBezTo>
                  <a:cubicBezTo>
                    <a:pt x="1907908" y="756239"/>
                    <a:pt x="1779322" y="626404"/>
                    <a:pt x="1779322" y="467855"/>
                  </a:cubicBezTo>
                  <a:cubicBezTo>
                    <a:pt x="1779322" y="309306"/>
                    <a:pt x="1907908" y="180719"/>
                    <a:pt x="2067706" y="180719"/>
                  </a:cubicBezTo>
                  <a:close/>
                  <a:moveTo>
                    <a:pt x="1260224" y="180719"/>
                  </a:moveTo>
                  <a:cubicBezTo>
                    <a:pt x="1418774" y="180719"/>
                    <a:pt x="1547362" y="309306"/>
                    <a:pt x="1547362" y="467855"/>
                  </a:cubicBezTo>
                  <a:cubicBezTo>
                    <a:pt x="1547362" y="626404"/>
                    <a:pt x="1418774" y="756239"/>
                    <a:pt x="1260224" y="756239"/>
                  </a:cubicBezTo>
                  <a:cubicBezTo>
                    <a:pt x="1101674" y="756239"/>
                    <a:pt x="971838" y="626404"/>
                    <a:pt x="971838" y="467855"/>
                  </a:cubicBezTo>
                  <a:cubicBezTo>
                    <a:pt x="971838" y="309306"/>
                    <a:pt x="1101674" y="180719"/>
                    <a:pt x="1260224" y="180719"/>
                  </a:cubicBezTo>
                  <a:close/>
                  <a:moveTo>
                    <a:pt x="457613" y="180719"/>
                  </a:moveTo>
                  <a:cubicBezTo>
                    <a:pt x="616507" y="180719"/>
                    <a:pt x="745374" y="309306"/>
                    <a:pt x="745374" y="467855"/>
                  </a:cubicBezTo>
                  <a:cubicBezTo>
                    <a:pt x="745374" y="626404"/>
                    <a:pt x="616507" y="756239"/>
                    <a:pt x="457613" y="756239"/>
                  </a:cubicBezTo>
                  <a:cubicBezTo>
                    <a:pt x="298720" y="756239"/>
                    <a:pt x="169853" y="626404"/>
                    <a:pt x="169853" y="467855"/>
                  </a:cubicBezTo>
                  <a:cubicBezTo>
                    <a:pt x="169853" y="309306"/>
                    <a:pt x="298720" y="180719"/>
                    <a:pt x="457613" y="180719"/>
                  </a:cubicBezTo>
                  <a:close/>
                  <a:moveTo>
                    <a:pt x="435606" y="73620"/>
                  </a:moveTo>
                  <a:cubicBezTo>
                    <a:pt x="446794" y="73620"/>
                    <a:pt x="454252" y="83621"/>
                    <a:pt x="453009" y="93622"/>
                  </a:cubicBezTo>
                  <a:cubicBezTo>
                    <a:pt x="451766" y="104874"/>
                    <a:pt x="444307" y="113625"/>
                    <a:pt x="433120" y="112375"/>
                  </a:cubicBezTo>
                  <a:cubicBezTo>
                    <a:pt x="255360" y="101123"/>
                    <a:pt x="102462" y="241139"/>
                    <a:pt x="91274" y="426160"/>
                  </a:cubicBezTo>
                  <a:cubicBezTo>
                    <a:pt x="87545" y="477415"/>
                    <a:pt x="96247" y="528671"/>
                    <a:pt x="114893" y="576176"/>
                  </a:cubicBezTo>
                  <a:cubicBezTo>
                    <a:pt x="116136" y="581177"/>
                    <a:pt x="116136" y="586177"/>
                    <a:pt x="114893" y="591178"/>
                  </a:cubicBezTo>
                  <a:cubicBezTo>
                    <a:pt x="112407" y="596178"/>
                    <a:pt x="108678" y="599929"/>
                    <a:pt x="103705" y="601179"/>
                  </a:cubicBezTo>
                  <a:cubicBezTo>
                    <a:pt x="101219" y="602429"/>
                    <a:pt x="98733" y="602429"/>
                    <a:pt x="96247" y="602429"/>
                  </a:cubicBezTo>
                  <a:cubicBezTo>
                    <a:pt x="88788" y="602429"/>
                    <a:pt x="82573" y="598679"/>
                    <a:pt x="80087" y="591178"/>
                  </a:cubicBezTo>
                  <a:cubicBezTo>
                    <a:pt x="58955" y="538672"/>
                    <a:pt x="49010" y="481166"/>
                    <a:pt x="52739" y="423659"/>
                  </a:cubicBezTo>
                  <a:cubicBezTo>
                    <a:pt x="66413" y="217387"/>
                    <a:pt x="237957" y="59869"/>
                    <a:pt x="435606" y="73620"/>
                  </a:cubicBezTo>
                  <a:close/>
                  <a:moveTo>
                    <a:pt x="420289" y="868"/>
                  </a:moveTo>
                  <a:cubicBezTo>
                    <a:pt x="430276" y="868"/>
                    <a:pt x="437767" y="10796"/>
                    <a:pt x="437767" y="20725"/>
                  </a:cubicBezTo>
                  <a:cubicBezTo>
                    <a:pt x="436518" y="31894"/>
                    <a:pt x="429028" y="40581"/>
                    <a:pt x="417792" y="39340"/>
                  </a:cubicBezTo>
                  <a:cubicBezTo>
                    <a:pt x="245510" y="29412"/>
                    <a:pt x="88209" y="138622"/>
                    <a:pt x="37024" y="308644"/>
                  </a:cubicBezTo>
                  <a:cubicBezTo>
                    <a:pt x="34527" y="317331"/>
                    <a:pt x="25788" y="322295"/>
                    <a:pt x="18297" y="322295"/>
                  </a:cubicBezTo>
                  <a:cubicBezTo>
                    <a:pt x="15800" y="322295"/>
                    <a:pt x="14552" y="322295"/>
                    <a:pt x="13304" y="321054"/>
                  </a:cubicBezTo>
                  <a:cubicBezTo>
                    <a:pt x="8310" y="319813"/>
                    <a:pt x="4565" y="316090"/>
                    <a:pt x="2068" y="312367"/>
                  </a:cubicBezTo>
                  <a:cubicBezTo>
                    <a:pt x="-429" y="307403"/>
                    <a:pt x="-429" y="302439"/>
                    <a:pt x="819" y="296234"/>
                  </a:cubicBezTo>
                  <a:cubicBezTo>
                    <a:pt x="58247" y="110079"/>
                    <a:pt x="230529" y="-11542"/>
                    <a:pt x="420289" y="868"/>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5" name="Freeform 77">
              <a:extLst>
                <a:ext uri="{FF2B5EF4-FFF2-40B4-BE49-F238E27FC236}">
                  <a16:creationId xmlns:a16="http://schemas.microsoft.com/office/drawing/2014/main" id="{94F0B92B-094E-3140-8B4A-26180E6F38D5}"/>
                </a:ext>
              </a:extLst>
            </p:cNvPr>
            <p:cNvSpPr>
              <a:spLocks noChangeArrowheads="1"/>
            </p:cNvSpPr>
            <p:nvPr/>
          </p:nvSpPr>
          <p:spPr bwMode="auto">
            <a:xfrm>
              <a:off x="14034847" y="4983652"/>
              <a:ext cx="1384713" cy="1510055"/>
            </a:xfrm>
            <a:custGeom>
              <a:avLst/>
              <a:gdLst>
                <a:gd name="T0" fmla="*/ 917 w 1022"/>
                <a:gd name="T1" fmla="*/ 818 h 1114"/>
                <a:gd name="T2" fmla="*/ 917 w 1022"/>
                <a:gd name="T3" fmla="*/ 818 h 1114"/>
                <a:gd name="T4" fmla="*/ 1021 w 1022"/>
                <a:gd name="T5" fmla="*/ 510 h 1114"/>
                <a:gd name="T6" fmla="*/ 1021 w 1022"/>
                <a:gd name="T7" fmla="*/ 510 h 1114"/>
                <a:gd name="T8" fmla="*/ 511 w 1022"/>
                <a:gd name="T9" fmla="*/ 0 h 1114"/>
                <a:gd name="T10" fmla="*/ 511 w 1022"/>
                <a:gd name="T11" fmla="*/ 0 h 1114"/>
                <a:gd name="T12" fmla="*/ 0 w 1022"/>
                <a:gd name="T13" fmla="*/ 510 h 1114"/>
                <a:gd name="T14" fmla="*/ 0 w 1022"/>
                <a:gd name="T15" fmla="*/ 510 h 1114"/>
                <a:gd name="T16" fmla="*/ 511 w 1022"/>
                <a:gd name="T17" fmla="*/ 1021 h 1114"/>
                <a:gd name="T18" fmla="*/ 511 w 1022"/>
                <a:gd name="T19" fmla="*/ 1021 h 1114"/>
                <a:gd name="T20" fmla="*/ 747 w 1022"/>
                <a:gd name="T21" fmla="*/ 962 h 1114"/>
                <a:gd name="T22" fmla="*/ 1000 w 1022"/>
                <a:gd name="T23" fmla="*/ 1113 h 1114"/>
                <a:gd name="T24" fmla="*/ 917 w 1022"/>
                <a:gd name="T25" fmla="*/ 818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22" h="1114">
                  <a:moveTo>
                    <a:pt x="917" y="818"/>
                  </a:moveTo>
                  <a:lnTo>
                    <a:pt x="917" y="818"/>
                  </a:lnTo>
                  <a:cubicBezTo>
                    <a:pt x="982" y="733"/>
                    <a:pt x="1021" y="626"/>
                    <a:pt x="1021" y="510"/>
                  </a:cubicBezTo>
                  <a:lnTo>
                    <a:pt x="1021" y="510"/>
                  </a:lnTo>
                  <a:cubicBezTo>
                    <a:pt x="1021" y="228"/>
                    <a:pt x="792" y="0"/>
                    <a:pt x="511" y="0"/>
                  </a:cubicBezTo>
                  <a:lnTo>
                    <a:pt x="511" y="0"/>
                  </a:lnTo>
                  <a:cubicBezTo>
                    <a:pt x="229" y="0"/>
                    <a:pt x="0" y="228"/>
                    <a:pt x="0" y="510"/>
                  </a:cubicBezTo>
                  <a:lnTo>
                    <a:pt x="0" y="510"/>
                  </a:lnTo>
                  <a:cubicBezTo>
                    <a:pt x="0" y="792"/>
                    <a:pt x="229" y="1021"/>
                    <a:pt x="511" y="1021"/>
                  </a:cubicBezTo>
                  <a:lnTo>
                    <a:pt x="511" y="1021"/>
                  </a:lnTo>
                  <a:cubicBezTo>
                    <a:pt x="596" y="1021"/>
                    <a:pt x="676" y="1000"/>
                    <a:pt x="747" y="962"/>
                  </a:cubicBezTo>
                  <a:lnTo>
                    <a:pt x="1000" y="1113"/>
                  </a:lnTo>
                  <a:lnTo>
                    <a:pt x="917" y="81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45">
              <a:extLst>
                <a:ext uri="{FF2B5EF4-FFF2-40B4-BE49-F238E27FC236}">
                  <a16:creationId xmlns:a16="http://schemas.microsoft.com/office/drawing/2014/main" id="{4CF36FF3-25E0-1746-B794-736B003E5500}"/>
                </a:ext>
              </a:extLst>
            </p:cNvPr>
            <p:cNvSpPr>
              <a:spLocks noChangeArrowheads="1"/>
            </p:cNvSpPr>
            <p:nvPr/>
          </p:nvSpPr>
          <p:spPr bwMode="auto">
            <a:xfrm>
              <a:off x="14339252" y="5365646"/>
              <a:ext cx="840217" cy="685039"/>
            </a:xfrm>
            <a:custGeom>
              <a:avLst/>
              <a:gdLst>
                <a:gd name="connsiteX0" fmla="*/ 0 w 773273"/>
                <a:gd name="connsiteY0" fmla="*/ 0 h 630459"/>
                <a:gd name="connsiteX1" fmla="*/ 4 w 773273"/>
                <a:gd name="connsiteY1" fmla="*/ 0 h 630459"/>
                <a:gd name="connsiteX2" fmla="*/ 394730 w 773273"/>
                <a:gd name="connsiteY2" fmla="*/ 333834 h 630459"/>
                <a:gd name="connsiteX3" fmla="*/ 773270 w 773273"/>
                <a:gd name="connsiteY3" fmla="*/ 0 h 630459"/>
                <a:gd name="connsiteX4" fmla="*/ 773273 w 773273"/>
                <a:gd name="connsiteY4" fmla="*/ 0 h 630459"/>
                <a:gd name="connsiteX5" fmla="*/ 773273 w 773273"/>
                <a:gd name="connsiteY5" fmla="*/ 630459 h 630459"/>
                <a:gd name="connsiteX6" fmla="*/ 0 w 773273"/>
                <a:gd name="connsiteY6" fmla="*/ 630459 h 630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3273" h="630459">
                  <a:moveTo>
                    <a:pt x="0" y="0"/>
                  </a:moveTo>
                  <a:lnTo>
                    <a:pt x="4" y="0"/>
                  </a:lnTo>
                  <a:lnTo>
                    <a:pt x="394730" y="333834"/>
                  </a:lnTo>
                  <a:lnTo>
                    <a:pt x="773270" y="0"/>
                  </a:lnTo>
                  <a:lnTo>
                    <a:pt x="773273" y="0"/>
                  </a:lnTo>
                  <a:lnTo>
                    <a:pt x="773273" y="630459"/>
                  </a:lnTo>
                  <a:lnTo>
                    <a:pt x="0" y="630459"/>
                  </a:lnTo>
                  <a:close/>
                </a:path>
              </a:pathLst>
            </a:custGeom>
            <a:solidFill>
              <a:srgbClr val="FBE6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7" name="Freeform 82">
              <a:extLst>
                <a:ext uri="{FF2B5EF4-FFF2-40B4-BE49-F238E27FC236}">
                  <a16:creationId xmlns:a16="http://schemas.microsoft.com/office/drawing/2014/main" id="{2E3005F2-727F-8549-9121-CF72FD654CF4}"/>
                </a:ext>
              </a:extLst>
            </p:cNvPr>
            <p:cNvSpPr>
              <a:spLocks noChangeArrowheads="1"/>
            </p:cNvSpPr>
            <p:nvPr/>
          </p:nvSpPr>
          <p:spPr bwMode="auto">
            <a:xfrm>
              <a:off x="14339251" y="5365642"/>
              <a:ext cx="841570" cy="364086"/>
            </a:xfrm>
            <a:custGeom>
              <a:avLst/>
              <a:gdLst>
                <a:gd name="T0" fmla="*/ 317 w 622"/>
                <a:gd name="T1" fmla="*/ 269 h 270"/>
                <a:gd name="T2" fmla="*/ 0 w 622"/>
                <a:gd name="T3" fmla="*/ 0 h 270"/>
                <a:gd name="T4" fmla="*/ 621 w 622"/>
                <a:gd name="T5" fmla="*/ 0 h 270"/>
                <a:gd name="T6" fmla="*/ 317 w 622"/>
                <a:gd name="T7" fmla="*/ 269 h 270"/>
              </a:gdLst>
              <a:ahLst/>
              <a:cxnLst>
                <a:cxn ang="0">
                  <a:pos x="T0" y="T1"/>
                </a:cxn>
                <a:cxn ang="0">
                  <a:pos x="T2" y="T3"/>
                </a:cxn>
                <a:cxn ang="0">
                  <a:pos x="T4" y="T5"/>
                </a:cxn>
                <a:cxn ang="0">
                  <a:pos x="T6" y="T7"/>
                </a:cxn>
              </a:cxnLst>
              <a:rect l="0" t="0" r="r" b="b"/>
              <a:pathLst>
                <a:path w="622" h="270">
                  <a:moveTo>
                    <a:pt x="317" y="269"/>
                  </a:moveTo>
                  <a:lnTo>
                    <a:pt x="0" y="0"/>
                  </a:lnTo>
                  <a:lnTo>
                    <a:pt x="621" y="0"/>
                  </a:lnTo>
                  <a:lnTo>
                    <a:pt x="317" y="269"/>
                  </a:lnTo>
                </a:path>
              </a:pathLst>
            </a:custGeom>
            <a:solidFill>
              <a:srgbClr val="FEF4E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8" name="Freeform 47">
              <a:extLst>
                <a:ext uri="{FF2B5EF4-FFF2-40B4-BE49-F238E27FC236}">
                  <a16:creationId xmlns:a16="http://schemas.microsoft.com/office/drawing/2014/main" id="{4AADB2F2-3147-764E-9064-010364E93AA7}"/>
                </a:ext>
              </a:extLst>
            </p:cNvPr>
            <p:cNvSpPr>
              <a:spLocks noChangeArrowheads="1"/>
            </p:cNvSpPr>
            <p:nvPr/>
          </p:nvSpPr>
          <p:spPr bwMode="auto">
            <a:xfrm>
              <a:off x="14016947" y="4965747"/>
              <a:ext cx="1419171" cy="1693718"/>
            </a:xfrm>
            <a:custGeom>
              <a:avLst/>
              <a:gdLst>
                <a:gd name="connsiteX0" fmla="*/ 951637 w 1306099"/>
                <a:gd name="connsiteY0" fmla="*/ 1447178 h 1558772"/>
                <a:gd name="connsiteX1" fmla="*/ 967847 w 1306099"/>
                <a:gd name="connsiteY1" fmla="*/ 1447178 h 1558772"/>
                <a:gd name="connsiteX2" fmla="*/ 1022713 w 1306099"/>
                <a:gd name="connsiteY2" fmla="*/ 1481032 h 1558772"/>
                <a:gd name="connsiteX3" fmla="*/ 1030195 w 1306099"/>
                <a:gd name="connsiteY3" fmla="*/ 1491063 h 1558772"/>
                <a:gd name="connsiteX4" fmla="*/ 1027701 w 1306099"/>
                <a:gd name="connsiteY4" fmla="*/ 1504856 h 1558772"/>
                <a:gd name="connsiteX5" fmla="*/ 1017726 w 1306099"/>
                <a:gd name="connsiteY5" fmla="*/ 1512379 h 1558772"/>
                <a:gd name="connsiteX6" fmla="*/ 1004009 w 1306099"/>
                <a:gd name="connsiteY6" fmla="*/ 1511125 h 1558772"/>
                <a:gd name="connsiteX7" fmla="*/ 959119 w 1306099"/>
                <a:gd name="connsiteY7" fmla="*/ 1482286 h 1558772"/>
                <a:gd name="connsiteX8" fmla="*/ 642393 w 1306099"/>
                <a:gd name="connsiteY8" fmla="*/ 1558772 h 1558772"/>
                <a:gd name="connsiteX9" fmla="*/ 407966 w 1306099"/>
                <a:gd name="connsiteY9" fmla="*/ 1518649 h 1558772"/>
                <a:gd name="connsiteX10" fmla="*/ 397990 w 1306099"/>
                <a:gd name="connsiteY10" fmla="*/ 1509871 h 1558772"/>
                <a:gd name="connsiteX11" fmla="*/ 397990 w 1306099"/>
                <a:gd name="connsiteY11" fmla="*/ 1496079 h 1558772"/>
                <a:gd name="connsiteX12" fmla="*/ 419188 w 1306099"/>
                <a:gd name="connsiteY12" fmla="*/ 1484794 h 1558772"/>
                <a:gd name="connsiteX13" fmla="*/ 642393 w 1306099"/>
                <a:gd name="connsiteY13" fmla="*/ 1524918 h 1558772"/>
                <a:gd name="connsiteX14" fmla="*/ 951637 w 1306099"/>
                <a:gd name="connsiteY14" fmla="*/ 1447178 h 1558772"/>
                <a:gd name="connsiteX15" fmla="*/ 278282 w 1306099"/>
                <a:gd name="connsiteY15" fmla="*/ 1321157 h 1558772"/>
                <a:gd name="connsiteX16" fmla="*/ 291034 w 1306099"/>
                <a:gd name="connsiteY16" fmla="*/ 1323352 h 1558772"/>
                <a:gd name="connsiteX17" fmla="*/ 643129 w 1306099"/>
                <a:gd name="connsiteY17" fmla="*/ 1423697 h 1558772"/>
                <a:gd name="connsiteX18" fmla="*/ 951678 w 1306099"/>
                <a:gd name="connsiteY18" fmla="*/ 1348439 h 1558772"/>
                <a:gd name="connsiteX19" fmla="*/ 967852 w 1306099"/>
                <a:gd name="connsiteY19" fmla="*/ 1348439 h 1558772"/>
                <a:gd name="connsiteX20" fmla="*/ 1128347 w 1306099"/>
                <a:gd name="connsiteY20" fmla="*/ 1443766 h 1558772"/>
                <a:gd name="connsiteX21" fmla="*/ 1135812 w 1306099"/>
                <a:gd name="connsiteY21" fmla="*/ 1455055 h 1558772"/>
                <a:gd name="connsiteX22" fmla="*/ 1133324 w 1306099"/>
                <a:gd name="connsiteY22" fmla="*/ 1467598 h 1558772"/>
                <a:gd name="connsiteX23" fmla="*/ 1118394 w 1306099"/>
                <a:gd name="connsiteY23" fmla="*/ 1476378 h 1558772"/>
                <a:gd name="connsiteX24" fmla="*/ 1109685 w 1306099"/>
                <a:gd name="connsiteY24" fmla="*/ 1473869 h 1558772"/>
                <a:gd name="connsiteX25" fmla="*/ 959143 w 1306099"/>
                <a:gd name="connsiteY25" fmla="*/ 1383559 h 1558772"/>
                <a:gd name="connsiteX26" fmla="*/ 643129 w 1306099"/>
                <a:gd name="connsiteY26" fmla="*/ 1457563 h 1558772"/>
                <a:gd name="connsiteX27" fmla="*/ 272372 w 1306099"/>
                <a:gd name="connsiteY27" fmla="*/ 1352202 h 1558772"/>
                <a:gd name="connsiteX28" fmla="*/ 264907 w 1306099"/>
                <a:gd name="connsiteY28" fmla="*/ 1342167 h 1558772"/>
                <a:gd name="connsiteX29" fmla="*/ 267395 w 1306099"/>
                <a:gd name="connsiteY29" fmla="*/ 1328370 h 1558772"/>
                <a:gd name="connsiteX30" fmla="*/ 278282 w 1306099"/>
                <a:gd name="connsiteY30" fmla="*/ 1321157 h 1558772"/>
                <a:gd name="connsiteX31" fmla="*/ 651566 w 1306099"/>
                <a:gd name="connsiteY31" fmla="*/ 692440 h 1558772"/>
                <a:gd name="connsiteX32" fmla="*/ 329848 w 1306099"/>
                <a:gd name="connsiteY32" fmla="*/ 986704 h 1558772"/>
                <a:gd name="connsiteX33" fmla="*/ 1032349 w 1306099"/>
                <a:gd name="connsiteY33" fmla="*/ 986704 h 1558772"/>
                <a:gd name="connsiteX34" fmla="*/ 726547 w 1306099"/>
                <a:gd name="connsiteY34" fmla="*/ 692727 h 1558772"/>
                <a:gd name="connsiteX35" fmla="*/ 701677 w 1306099"/>
                <a:gd name="connsiteY35" fmla="*/ 714632 h 1558772"/>
                <a:gd name="connsiteX36" fmla="*/ 689227 w 1306099"/>
                <a:gd name="connsiteY36" fmla="*/ 718349 h 1558772"/>
                <a:gd name="connsiteX37" fmla="*/ 678022 w 1306099"/>
                <a:gd name="connsiteY37" fmla="*/ 714632 h 1558772"/>
                <a:gd name="connsiteX38" fmla="*/ 309615 w 1306099"/>
                <a:gd name="connsiteY38" fmla="*/ 405600 h 1558772"/>
                <a:gd name="connsiteX39" fmla="*/ 309615 w 1306099"/>
                <a:gd name="connsiteY39" fmla="*/ 958792 h 1558772"/>
                <a:gd name="connsiteX40" fmla="*/ 625184 w 1306099"/>
                <a:gd name="connsiteY40" fmla="*/ 670309 h 1558772"/>
                <a:gd name="connsiteX41" fmla="*/ 1052654 w 1306099"/>
                <a:gd name="connsiteY41" fmla="*/ 405513 h 1558772"/>
                <a:gd name="connsiteX42" fmla="*/ 752548 w 1306099"/>
                <a:gd name="connsiteY42" fmla="*/ 669827 h 1558772"/>
                <a:gd name="connsiteX43" fmla="*/ 1052654 w 1306099"/>
                <a:gd name="connsiteY43" fmla="*/ 958662 h 1558772"/>
                <a:gd name="connsiteX44" fmla="*/ 341007 w 1306099"/>
                <a:gd name="connsiteY44" fmla="*/ 386568 h 1558772"/>
                <a:gd name="connsiteX45" fmla="*/ 689227 w 1306099"/>
                <a:gd name="connsiteY45" fmla="*/ 679935 h 1558772"/>
                <a:gd name="connsiteX46" fmla="*/ 1022523 w 1306099"/>
                <a:gd name="connsiteY46" fmla="*/ 386568 h 1558772"/>
                <a:gd name="connsiteX47" fmla="*/ 294569 w 1306099"/>
                <a:gd name="connsiteY47" fmla="*/ 351556 h 1558772"/>
                <a:gd name="connsiteX48" fmla="*/ 1067700 w 1306099"/>
                <a:gd name="connsiteY48" fmla="*/ 351556 h 1558772"/>
                <a:gd name="connsiteX49" fmla="*/ 1067706 w 1306099"/>
                <a:gd name="connsiteY49" fmla="*/ 351560 h 1558772"/>
                <a:gd name="connsiteX50" fmla="*/ 1086371 w 1306099"/>
                <a:gd name="connsiteY50" fmla="*/ 351560 h 1558772"/>
                <a:gd name="connsiteX51" fmla="*/ 1086371 w 1306099"/>
                <a:gd name="connsiteY51" fmla="*/ 1020462 h 1558772"/>
                <a:gd name="connsiteX52" fmla="*/ 274649 w 1306099"/>
                <a:gd name="connsiteY52" fmla="*/ 1020462 h 1558772"/>
                <a:gd name="connsiteX53" fmla="*/ 274649 w 1306099"/>
                <a:gd name="connsiteY53" fmla="*/ 351560 h 1558772"/>
                <a:gd name="connsiteX54" fmla="*/ 294564 w 1306099"/>
                <a:gd name="connsiteY54" fmla="*/ 351560 h 1558772"/>
                <a:gd name="connsiteX55" fmla="*/ 653049 w 1306099"/>
                <a:gd name="connsiteY55" fmla="*/ 34882 h 1558772"/>
                <a:gd name="connsiteX56" fmla="*/ 33649 w 1306099"/>
                <a:gd name="connsiteY56" fmla="*/ 652796 h 1558772"/>
                <a:gd name="connsiteX57" fmla="*/ 653049 w 1306099"/>
                <a:gd name="connsiteY57" fmla="*/ 1271956 h 1558772"/>
                <a:gd name="connsiteX58" fmla="*/ 939693 w 1306099"/>
                <a:gd name="connsiteY58" fmla="*/ 1200946 h 1558772"/>
                <a:gd name="connsiteX59" fmla="*/ 947171 w 1306099"/>
                <a:gd name="connsiteY59" fmla="*/ 1199700 h 1558772"/>
                <a:gd name="connsiteX60" fmla="*/ 957141 w 1306099"/>
                <a:gd name="connsiteY60" fmla="*/ 1200946 h 1558772"/>
                <a:gd name="connsiteX61" fmla="*/ 1233815 w 1306099"/>
                <a:gd name="connsiteY61" fmla="*/ 1369128 h 1558772"/>
                <a:gd name="connsiteX62" fmla="*/ 1142836 w 1306099"/>
                <a:gd name="connsiteY62" fmla="*/ 1041484 h 1558772"/>
                <a:gd name="connsiteX63" fmla="*/ 1145329 w 1306099"/>
                <a:gd name="connsiteY63" fmla="*/ 1027780 h 1558772"/>
                <a:gd name="connsiteX64" fmla="*/ 1271203 w 1306099"/>
                <a:gd name="connsiteY64" fmla="*/ 652796 h 1558772"/>
                <a:gd name="connsiteX65" fmla="*/ 653049 w 1306099"/>
                <a:gd name="connsiteY65" fmla="*/ 34882 h 1558772"/>
                <a:gd name="connsiteX66" fmla="*/ 653049 w 1306099"/>
                <a:gd name="connsiteY66" fmla="*/ 0 h 1558772"/>
                <a:gd name="connsiteX67" fmla="*/ 1306099 w 1306099"/>
                <a:gd name="connsiteY67" fmla="*/ 652796 h 1558772"/>
                <a:gd name="connsiteX68" fmla="*/ 1177732 w 1306099"/>
                <a:gd name="connsiteY68" fmla="*/ 1041484 h 1558772"/>
                <a:gd name="connsiteX69" fmla="*/ 1278681 w 1306099"/>
                <a:gd name="connsiteY69" fmla="*/ 1400273 h 1558772"/>
                <a:gd name="connsiteX70" fmla="*/ 1272449 w 1306099"/>
                <a:gd name="connsiteY70" fmla="*/ 1417714 h 1558772"/>
                <a:gd name="connsiteX71" fmla="*/ 1262479 w 1306099"/>
                <a:gd name="connsiteY71" fmla="*/ 1421451 h 1558772"/>
                <a:gd name="connsiteX72" fmla="*/ 1252509 w 1306099"/>
                <a:gd name="connsiteY72" fmla="*/ 1418960 h 1558772"/>
                <a:gd name="connsiteX73" fmla="*/ 947171 w 1306099"/>
                <a:gd name="connsiteY73" fmla="*/ 1235828 h 1558772"/>
                <a:gd name="connsiteX74" fmla="*/ 653049 w 1306099"/>
                <a:gd name="connsiteY74" fmla="*/ 1305593 h 1558772"/>
                <a:gd name="connsiteX75" fmla="*/ 0 w 1306099"/>
                <a:gd name="connsiteY75" fmla="*/ 652796 h 1558772"/>
                <a:gd name="connsiteX76" fmla="*/ 653049 w 1306099"/>
                <a:gd name="connsiteY76" fmla="*/ 0 h 155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1306099" h="1558772">
                  <a:moveTo>
                    <a:pt x="951637" y="1447178"/>
                  </a:moveTo>
                  <a:cubicBezTo>
                    <a:pt x="956625" y="1444670"/>
                    <a:pt x="962860" y="1444670"/>
                    <a:pt x="967847" y="1447178"/>
                  </a:cubicBezTo>
                  <a:lnTo>
                    <a:pt x="1022713" y="1481032"/>
                  </a:lnTo>
                  <a:cubicBezTo>
                    <a:pt x="1026454" y="1483540"/>
                    <a:pt x="1028948" y="1487302"/>
                    <a:pt x="1030195" y="1491063"/>
                  </a:cubicBezTo>
                  <a:cubicBezTo>
                    <a:pt x="1031442" y="1496079"/>
                    <a:pt x="1030195" y="1501094"/>
                    <a:pt x="1027701" y="1504856"/>
                  </a:cubicBezTo>
                  <a:cubicBezTo>
                    <a:pt x="1026454" y="1508618"/>
                    <a:pt x="1022713" y="1511125"/>
                    <a:pt x="1017726" y="1512379"/>
                  </a:cubicBezTo>
                  <a:cubicBezTo>
                    <a:pt x="1013985" y="1513633"/>
                    <a:pt x="1008997" y="1512379"/>
                    <a:pt x="1004009" y="1511125"/>
                  </a:cubicBezTo>
                  <a:lnTo>
                    <a:pt x="959119" y="1482286"/>
                  </a:lnTo>
                  <a:cubicBezTo>
                    <a:pt x="860609" y="1532441"/>
                    <a:pt x="752125" y="1558772"/>
                    <a:pt x="642393" y="1558772"/>
                  </a:cubicBezTo>
                  <a:cubicBezTo>
                    <a:pt x="561341" y="1558772"/>
                    <a:pt x="482783" y="1544980"/>
                    <a:pt x="407966" y="1518649"/>
                  </a:cubicBezTo>
                  <a:cubicBezTo>
                    <a:pt x="402978" y="1517395"/>
                    <a:pt x="400484" y="1513633"/>
                    <a:pt x="397990" y="1509871"/>
                  </a:cubicBezTo>
                  <a:cubicBezTo>
                    <a:pt x="395496" y="1504856"/>
                    <a:pt x="395496" y="1501094"/>
                    <a:pt x="397990" y="1496079"/>
                  </a:cubicBezTo>
                  <a:cubicBezTo>
                    <a:pt x="400484" y="1487302"/>
                    <a:pt x="410459" y="1482286"/>
                    <a:pt x="419188" y="1484794"/>
                  </a:cubicBezTo>
                  <a:cubicBezTo>
                    <a:pt x="490264" y="1511125"/>
                    <a:pt x="565082" y="1524918"/>
                    <a:pt x="642393" y="1524918"/>
                  </a:cubicBezTo>
                  <a:cubicBezTo>
                    <a:pt x="749631" y="1524918"/>
                    <a:pt x="856869" y="1497333"/>
                    <a:pt x="951637" y="1447178"/>
                  </a:cubicBezTo>
                  <a:close/>
                  <a:moveTo>
                    <a:pt x="278282" y="1321157"/>
                  </a:moveTo>
                  <a:cubicBezTo>
                    <a:pt x="282636" y="1320217"/>
                    <a:pt x="287302" y="1320844"/>
                    <a:pt x="291034" y="1323352"/>
                  </a:cubicBezTo>
                  <a:cubicBezTo>
                    <a:pt x="396787" y="1389831"/>
                    <a:pt x="517470" y="1423697"/>
                    <a:pt x="643129" y="1423697"/>
                  </a:cubicBezTo>
                  <a:cubicBezTo>
                    <a:pt x="750125" y="1423697"/>
                    <a:pt x="857122" y="1398611"/>
                    <a:pt x="951678" y="1348439"/>
                  </a:cubicBezTo>
                  <a:cubicBezTo>
                    <a:pt x="956654" y="1345930"/>
                    <a:pt x="962875" y="1345930"/>
                    <a:pt x="967852" y="1348439"/>
                  </a:cubicBezTo>
                  <a:lnTo>
                    <a:pt x="1128347" y="1443766"/>
                  </a:lnTo>
                  <a:cubicBezTo>
                    <a:pt x="1130835" y="1446275"/>
                    <a:pt x="1134568" y="1450037"/>
                    <a:pt x="1135812" y="1455055"/>
                  </a:cubicBezTo>
                  <a:cubicBezTo>
                    <a:pt x="1135812" y="1460072"/>
                    <a:pt x="1135812" y="1463835"/>
                    <a:pt x="1133324" y="1467598"/>
                  </a:cubicBezTo>
                  <a:cubicBezTo>
                    <a:pt x="1129591" y="1472615"/>
                    <a:pt x="1124614" y="1476378"/>
                    <a:pt x="1118394" y="1476378"/>
                  </a:cubicBezTo>
                  <a:cubicBezTo>
                    <a:pt x="1115905" y="1476378"/>
                    <a:pt x="1112173" y="1475124"/>
                    <a:pt x="1109685" y="1473869"/>
                  </a:cubicBezTo>
                  <a:lnTo>
                    <a:pt x="959143" y="1383559"/>
                  </a:lnTo>
                  <a:cubicBezTo>
                    <a:pt x="860855" y="1432477"/>
                    <a:pt x="752614" y="1457563"/>
                    <a:pt x="643129" y="1457563"/>
                  </a:cubicBezTo>
                  <a:cubicBezTo>
                    <a:pt x="511249" y="1457563"/>
                    <a:pt x="383101" y="1421188"/>
                    <a:pt x="272372" y="1352202"/>
                  </a:cubicBezTo>
                  <a:cubicBezTo>
                    <a:pt x="268640" y="1349693"/>
                    <a:pt x="266151" y="1347184"/>
                    <a:pt x="264907" y="1342167"/>
                  </a:cubicBezTo>
                  <a:cubicBezTo>
                    <a:pt x="263663" y="1337150"/>
                    <a:pt x="264907" y="1333387"/>
                    <a:pt x="267395" y="1328370"/>
                  </a:cubicBezTo>
                  <a:cubicBezTo>
                    <a:pt x="269884" y="1324607"/>
                    <a:pt x="273927" y="1322098"/>
                    <a:pt x="278282" y="1321157"/>
                  </a:cubicBezTo>
                  <a:close/>
                  <a:moveTo>
                    <a:pt x="651566" y="692440"/>
                  </a:moveTo>
                  <a:lnTo>
                    <a:pt x="329848" y="986704"/>
                  </a:lnTo>
                  <a:lnTo>
                    <a:pt x="1032349" y="986704"/>
                  </a:lnTo>
                  <a:lnTo>
                    <a:pt x="726547" y="692727"/>
                  </a:lnTo>
                  <a:lnTo>
                    <a:pt x="701677" y="714632"/>
                  </a:lnTo>
                  <a:cubicBezTo>
                    <a:pt x="697942" y="717110"/>
                    <a:pt x="694207" y="718349"/>
                    <a:pt x="689227" y="718349"/>
                  </a:cubicBezTo>
                  <a:cubicBezTo>
                    <a:pt x="686737" y="718349"/>
                    <a:pt x="681757" y="717110"/>
                    <a:pt x="678022" y="714632"/>
                  </a:cubicBezTo>
                  <a:close/>
                  <a:moveTo>
                    <a:pt x="309615" y="405600"/>
                  </a:moveTo>
                  <a:lnTo>
                    <a:pt x="309615" y="958792"/>
                  </a:lnTo>
                  <a:lnTo>
                    <a:pt x="625184" y="670309"/>
                  </a:lnTo>
                  <a:close/>
                  <a:moveTo>
                    <a:pt x="1052654" y="405513"/>
                  </a:moveTo>
                  <a:lnTo>
                    <a:pt x="752548" y="669827"/>
                  </a:lnTo>
                  <a:lnTo>
                    <a:pt x="1052654" y="958662"/>
                  </a:lnTo>
                  <a:close/>
                  <a:moveTo>
                    <a:pt x="341007" y="386568"/>
                  </a:moveTo>
                  <a:lnTo>
                    <a:pt x="689227" y="679935"/>
                  </a:lnTo>
                  <a:lnTo>
                    <a:pt x="1022523" y="386568"/>
                  </a:lnTo>
                  <a:close/>
                  <a:moveTo>
                    <a:pt x="294569" y="351556"/>
                  </a:moveTo>
                  <a:lnTo>
                    <a:pt x="1067700" y="351556"/>
                  </a:lnTo>
                  <a:lnTo>
                    <a:pt x="1067706" y="351560"/>
                  </a:lnTo>
                  <a:lnTo>
                    <a:pt x="1086371" y="351560"/>
                  </a:lnTo>
                  <a:lnTo>
                    <a:pt x="1086371" y="1020462"/>
                  </a:lnTo>
                  <a:lnTo>
                    <a:pt x="274649" y="1020462"/>
                  </a:lnTo>
                  <a:lnTo>
                    <a:pt x="274649" y="351560"/>
                  </a:lnTo>
                  <a:lnTo>
                    <a:pt x="294564" y="351560"/>
                  </a:lnTo>
                  <a:close/>
                  <a:moveTo>
                    <a:pt x="653049" y="34882"/>
                  </a:moveTo>
                  <a:cubicBezTo>
                    <a:pt x="310323" y="34882"/>
                    <a:pt x="33649" y="311449"/>
                    <a:pt x="33649" y="652796"/>
                  </a:cubicBezTo>
                  <a:cubicBezTo>
                    <a:pt x="33649" y="994144"/>
                    <a:pt x="310323" y="1271956"/>
                    <a:pt x="653049" y="1271956"/>
                  </a:cubicBezTo>
                  <a:cubicBezTo>
                    <a:pt x="752752" y="1271956"/>
                    <a:pt x="851208" y="1247040"/>
                    <a:pt x="939693" y="1200946"/>
                  </a:cubicBezTo>
                  <a:cubicBezTo>
                    <a:pt x="942186" y="1199700"/>
                    <a:pt x="944678" y="1199700"/>
                    <a:pt x="947171" y="1199700"/>
                  </a:cubicBezTo>
                  <a:cubicBezTo>
                    <a:pt x="950910" y="1199700"/>
                    <a:pt x="953402" y="1199700"/>
                    <a:pt x="957141" y="1200946"/>
                  </a:cubicBezTo>
                  <a:lnTo>
                    <a:pt x="1233815" y="1369128"/>
                  </a:lnTo>
                  <a:lnTo>
                    <a:pt x="1142836" y="1041484"/>
                  </a:lnTo>
                  <a:cubicBezTo>
                    <a:pt x="1140344" y="1036501"/>
                    <a:pt x="1142836" y="1031518"/>
                    <a:pt x="1145329" y="1027780"/>
                  </a:cubicBezTo>
                  <a:cubicBezTo>
                    <a:pt x="1227583" y="918151"/>
                    <a:pt x="1271203" y="789834"/>
                    <a:pt x="1271203" y="652796"/>
                  </a:cubicBezTo>
                  <a:cubicBezTo>
                    <a:pt x="1271203" y="311449"/>
                    <a:pt x="994529" y="34882"/>
                    <a:pt x="653049" y="34882"/>
                  </a:cubicBezTo>
                  <a:close/>
                  <a:moveTo>
                    <a:pt x="653049" y="0"/>
                  </a:moveTo>
                  <a:cubicBezTo>
                    <a:pt x="1011977" y="0"/>
                    <a:pt x="1306099" y="292762"/>
                    <a:pt x="1306099" y="652796"/>
                  </a:cubicBezTo>
                  <a:cubicBezTo>
                    <a:pt x="1306099" y="793571"/>
                    <a:pt x="1261233" y="928117"/>
                    <a:pt x="1177732" y="1041484"/>
                  </a:cubicBezTo>
                  <a:lnTo>
                    <a:pt x="1278681" y="1400273"/>
                  </a:lnTo>
                  <a:cubicBezTo>
                    <a:pt x="1281173" y="1406502"/>
                    <a:pt x="1278681" y="1412731"/>
                    <a:pt x="1272449" y="1417714"/>
                  </a:cubicBezTo>
                  <a:cubicBezTo>
                    <a:pt x="1268710" y="1420206"/>
                    <a:pt x="1264972" y="1421451"/>
                    <a:pt x="1262479" y="1421451"/>
                  </a:cubicBezTo>
                  <a:cubicBezTo>
                    <a:pt x="1258740" y="1421451"/>
                    <a:pt x="1256248" y="1420206"/>
                    <a:pt x="1252509" y="1418960"/>
                  </a:cubicBezTo>
                  <a:lnTo>
                    <a:pt x="947171" y="1235828"/>
                  </a:lnTo>
                  <a:cubicBezTo>
                    <a:pt x="856193" y="1281922"/>
                    <a:pt x="753998" y="1305593"/>
                    <a:pt x="653049" y="1305593"/>
                  </a:cubicBezTo>
                  <a:cubicBezTo>
                    <a:pt x="291629" y="1305593"/>
                    <a:pt x="0" y="1014077"/>
                    <a:pt x="0" y="652796"/>
                  </a:cubicBezTo>
                  <a:cubicBezTo>
                    <a:pt x="0" y="292762"/>
                    <a:pt x="291629" y="0"/>
                    <a:pt x="653049"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9" name="Freeform 86">
              <a:extLst>
                <a:ext uri="{FF2B5EF4-FFF2-40B4-BE49-F238E27FC236}">
                  <a16:creationId xmlns:a16="http://schemas.microsoft.com/office/drawing/2014/main" id="{51BB9625-9F3C-9348-AEEC-84041825C0E8}"/>
                </a:ext>
              </a:extLst>
            </p:cNvPr>
            <p:cNvSpPr>
              <a:spLocks noChangeArrowheads="1"/>
            </p:cNvSpPr>
            <p:nvPr/>
          </p:nvSpPr>
          <p:spPr bwMode="auto">
            <a:xfrm>
              <a:off x="13700610" y="7729204"/>
              <a:ext cx="775917" cy="740106"/>
            </a:xfrm>
            <a:custGeom>
              <a:avLst/>
              <a:gdLst>
                <a:gd name="T0" fmla="*/ 0 w 572"/>
                <a:gd name="T1" fmla="*/ 548 h 549"/>
                <a:gd name="T2" fmla="*/ 571 w 572"/>
                <a:gd name="T3" fmla="*/ 548 h 549"/>
                <a:gd name="T4" fmla="*/ 571 w 572"/>
                <a:gd name="T5" fmla="*/ 0 h 549"/>
                <a:gd name="T6" fmla="*/ 0 w 572"/>
                <a:gd name="T7" fmla="*/ 0 h 549"/>
                <a:gd name="T8" fmla="*/ 0 w 572"/>
                <a:gd name="T9" fmla="*/ 548 h 549"/>
              </a:gdLst>
              <a:ahLst/>
              <a:cxnLst>
                <a:cxn ang="0">
                  <a:pos x="T0" y="T1"/>
                </a:cxn>
                <a:cxn ang="0">
                  <a:pos x="T2" y="T3"/>
                </a:cxn>
                <a:cxn ang="0">
                  <a:pos x="T4" y="T5"/>
                </a:cxn>
                <a:cxn ang="0">
                  <a:pos x="T6" y="T7"/>
                </a:cxn>
                <a:cxn ang="0">
                  <a:pos x="T8" y="T9"/>
                </a:cxn>
              </a:cxnLst>
              <a:rect l="0" t="0" r="r" b="b"/>
              <a:pathLst>
                <a:path w="572" h="549">
                  <a:moveTo>
                    <a:pt x="0" y="548"/>
                  </a:moveTo>
                  <a:lnTo>
                    <a:pt x="571" y="548"/>
                  </a:lnTo>
                  <a:lnTo>
                    <a:pt x="571" y="0"/>
                  </a:lnTo>
                  <a:lnTo>
                    <a:pt x="0" y="0"/>
                  </a:lnTo>
                  <a:lnTo>
                    <a:pt x="0" y="548"/>
                  </a:lnTo>
                </a:path>
              </a:pathLst>
            </a:cu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88">
              <a:extLst>
                <a:ext uri="{FF2B5EF4-FFF2-40B4-BE49-F238E27FC236}">
                  <a16:creationId xmlns:a16="http://schemas.microsoft.com/office/drawing/2014/main" id="{478F77D0-A481-2247-85B2-6AD4A15F139F}"/>
                </a:ext>
              </a:extLst>
            </p:cNvPr>
            <p:cNvSpPr>
              <a:spLocks noChangeArrowheads="1"/>
            </p:cNvSpPr>
            <p:nvPr/>
          </p:nvSpPr>
          <p:spPr bwMode="auto">
            <a:xfrm>
              <a:off x="14470560" y="7729204"/>
              <a:ext cx="3067856" cy="740106"/>
            </a:xfrm>
            <a:custGeom>
              <a:avLst/>
              <a:gdLst>
                <a:gd name="T0" fmla="*/ 2265 w 2266"/>
                <a:gd name="T1" fmla="*/ 0 h 549"/>
                <a:gd name="T2" fmla="*/ 0 w 2266"/>
                <a:gd name="T3" fmla="*/ 0 h 549"/>
                <a:gd name="T4" fmla="*/ 0 w 2266"/>
                <a:gd name="T5" fmla="*/ 548 h 549"/>
                <a:gd name="T6" fmla="*/ 2265 w 2266"/>
                <a:gd name="T7" fmla="*/ 548 h 549"/>
                <a:gd name="T8" fmla="*/ 2265 w 2266"/>
                <a:gd name="T9" fmla="*/ 0 h 549"/>
              </a:gdLst>
              <a:ahLst/>
              <a:cxnLst>
                <a:cxn ang="0">
                  <a:pos x="T0" y="T1"/>
                </a:cxn>
                <a:cxn ang="0">
                  <a:pos x="T2" y="T3"/>
                </a:cxn>
                <a:cxn ang="0">
                  <a:pos x="T4" y="T5"/>
                </a:cxn>
                <a:cxn ang="0">
                  <a:pos x="T6" y="T7"/>
                </a:cxn>
                <a:cxn ang="0">
                  <a:pos x="T8" y="T9"/>
                </a:cxn>
              </a:cxnLst>
              <a:rect l="0" t="0" r="r" b="b"/>
              <a:pathLst>
                <a:path w="2266" h="549">
                  <a:moveTo>
                    <a:pt x="2265" y="0"/>
                  </a:moveTo>
                  <a:lnTo>
                    <a:pt x="0" y="0"/>
                  </a:lnTo>
                  <a:lnTo>
                    <a:pt x="0" y="548"/>
                  </a:lnTo>
                  <a:lnTo>
                    <a:pt x="2265" y="548"/>
                  </a:lnTo>
                  <a:lnTo>
                    <a:pt x="2265" y="0"/>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50">
              <a:extLst>
                <a:ext uri="{FF2B5EF4-FFF2-40B4-BE49-F238E27FC236}">
                  <a16:creationId xmlns:a16="http://schemas.microsoft.com/office/drawing/2014/main" id="{EF472A7A-5682-1742-9B10-25C40BF2F7EB}"/>
                </a:ext>
              </a:extLst>
            </p:cNvPr>
            <p:cNvSpPr>
              <a:spLocks noChangeArrowheads="1"/>
            </p:cNvSpPr>
            <p:nvPr/>
          </p:nvSpPr>
          <p:spPr bwMode="auto">
            <a:xfrm>
              <a:off x="13479773" y="7466590"/>
              <a:ext cx="4075188" cy="1025236"/>
            </a:xfrm>
            <a:custGeom>
              <a:avLst/>
              <a:gdLst>
                <a:gd name="connsiteX0" fmla="*/ 1065366 w 3750500"/>
                <a:gd name="connsiteY0" fmla="*/ 812970 h 943551"/>
                <a:gd name="connsiteX1" fmla="*/ 3595738 w 3750500"/>
                <a:gd name="connsiteY1" fmla="*/ 812970 h 943551"/>
                <a:gd name="connsiteX2" fmla="*/ 3613180 w 3750500"/>
                <a:gd name="connsiteY2" fmla="*/ 829449 h 943551"/>
                <a:gd name="connsiteX3" fmla="*/ 3595738 w 3750500"/>
                <a:gd name="connsiteY3" fmla="*/ 844751 h 943551"/>
                <a:gd name="connsiteX4" fmla="*/ 1065366 w 3750500"/>
                <a:gd name="connsiteY4" fmla="*/ 844751 h 943551"/>
                <a:gd name="connsiteX5" fmla="*/ 1049170 w 3750500"/>
                <a:gd name="connsiteY5" fmla="*/ 829449 h 943551"/>
                <a:gd name="connsiteX6" fmla="*/ 1065366 w 3750500"/>
                <a:gd name="connsiteY6" fmla="*/ 812970 h 943551"/>
                <a:gd name="connsiteX7" fmla="*/ 518147 w 3750500"/>
                <a:gd name="connsiteY7" fmla="*/ 423237 h 943551"/>
                <a:gd name="connsiteX8" fmla="*/ 431006 w 3750500"/>
                <a:gd name="connsiteY8" fmla="*/ 460522 h 943551"/>
                <a:gd name="connsiteX9" fmla="*/ 434740 w 3750500"/>
                <a:gd name="connsiteY9" fmla="*/ 634520 h 943551"/>
                <a:gd name="connsiteX10" fmla="*/ 609024 w 3750500"/>
                <a:gd name="connsiteY10" fmla="*/ 632034 h 943551"/>
                <a:gd name="connsiteX11" fmla="*/ 643881 w 3750500"/>
                <a:gd name="connsiteY11" fmla="*/ 543793 h 943551"/>
                <a:gd name="connsiteX12" fmla="*/ 606534 w 3750500"/>
                <a:gd name="connsiteY12" fmla="*/ 458037 h 943551"/>
                <a:gd name="connsiteX13" fmla="*/ 520637 w 3750500"/>
                <a:gd name="connsiteY13" fmla="*/ 423237 h 943551"/>
                <a:gd name="connsiteX14" fmla="*/ 518147 w 3750500"/>
                <a:gd name="connsiteY14" fmla="*/ 423237 h 943551"/>
                <a:gd name="connsiteX15" fmla="*/ 517369 w 3750500"/>
                <a:gd name="connsiteY15" fmla="*/ 389370 h 943551"/>
                <a:gd name="connsiteX16" fmla="*/ 630187 w 3750500"/>
                <a:gd name="connsiteY16" fmla="*/ 433180 h 943551"/>
                <a:gd name="connsiteX17" fmla="*/ 645126 w 3750500"/>
                <a:gd name="connsiteY17" fmla="*/ 643220 h 943551"/>
                <a:gd name="connsiteX18" fmla="*/ 800736 w 3750500"/>
                <a:gd name="connsiteY18" fmla="*/ 793604 h 943551"/>
                <a:gd name="connsiteX19" fmla="*/ 777083 w 3750500"/>
                <a:gd name="connsiteY19" fmla="*/ 817218 h 943551"/>
                <a:gd name="connsiteX20" fmla="*/ 620228 w 3750500"/>
                <a:gd name="connsiteY20" fmla="*/ 666834 h 943551"/>
                <a:gd name="connsiteX21" fmla="*/ 409843 w 3750500"/>
                <a:gd name="connsiteY21" fmla="*/ 659377 h 943551"/>
                <a:gd name="connsiteX22" fmla="*/ 362537 w 3750500"/>
                <a:gd name="connsiteY22" fmla="*/ 548764 h 943551"/>
                <a:gd name="connsiteX23" fmla="*/ 407353 w 3750500"/>
                <a:gd name="connsiteY23" fmla="*/ 436908 h 943551"/>
                <a:gd name="connsiteX24" fmla="*/ 517369 w 3750500"/>
                <a:gd name="connsiteY24" fmla="*/ 389370 h 943551"/>
                <a:gd name="connsiteX25" fmla="*/ 938059 w 3750500"/>
                <a:gd name="connsiteY25" fmla="*/ 258943 h 943551"/>
                <a:gd name="connsiteX26" fmla="*/ 938059 w 3750500"/>
                <a:gd name="connsiteY26" fmla="*/ 909820 h 943551"/>
                <a:gd name="connsiteX27" fmla="*/ 3716866 w 3750500"/>
                <a:gd name="connsiteY27" fmla="*/ 909820 h 943551"/>
                <a:gd name="connsiteX28" fmla="*/ 3716866 w 3750500"/>
                <a:gd name="connsiteY28" fmla="*/ 258943 h 943551"/>
                <a:gd name="connsiteX29" fmla="*/ 221765 w 3750500"/>
                <a:gd name="connsiteY29" fmla="*/ 258943 h 943551"/>
                <a:gd name="connsiteX30" fmla="*/ 221765 w 3750500"/>
                <a:gd name="connsiteY30" fmla="*/ 909820 h 943551"/>
                <a:gd name="connsiteX31" fmla="*/ 895361 w 3750500"/>
                <a:gd name="connsiteY31" fmla="*/ 909820 h 943551"/>
                <a:gd name="connsiteX32" fmla="*/ 895361 w 3750500"/>
                <a:gd name="connsiteY32" fmla="*/ 258943 h 943551"/>
                <a:gd name="connsiteX33" fmla="*/ 186763 w 3750500"/>
                <a:gd name="connsiteY33" fmla="*/ 225213 h 943551"/>
                <a:gd name="connsiteX34" fmla="*/ 895361 w 3750500"/>
                <a:gd name="connsiteY34" fmla="*/ 225213 h 943551"/>
                <a:gd name="connsiteX35" fmla="*/ 938059 w 3750500"/>
                <a:gd name="connsiteY35" fmla="*/ 225213 h 943551"/>
                <a:gd name="connsiteX36" fmla="*/ 3750500 w 3750500"/>
                <a:gd name="connsiteY36" fmla="*/ 225213 h 943551"/>
                <a:gd name="connsiteX37" fmla="*/ 3750500 w 3750500"/>
                <a:gd name="connsiteY37" fmla="*/ 943551 h 943551"/>
                <a:gd name="connsiteX38" fmla="*/ 938059 w 3750500"/>
                <a:gd name="connsiteY38" fmla="*/ 943551 h 943551"/>
                <a:gd name="connsiteX39" fmla="*/ 895361 w 3750500"/>
                <a:gd name="connsiteY39" fmla="*/ 943551 h 943551"/>
                <a:gd name="connsiteX40" fmla="*/ 186763 w 3750500"/>
                <a:gd name="connsiteY40" fmla="*/ 943551 h 943551"/>
                <a:gd name="connsiteX41" fmla="*/ 110846 w 3750500"/>
                <a:gd name="connsiteY41" fmla="*/ 98874 h 943551"/>
                <a:gd name="connsiteX42" fmla="*/ 1601733 w 3750500"/>
                <a:gd name="connsiteY42" fmla="*/ 98874 h 943551"/>
                <a:gd name="connsiteX43" fmla="*/ 1619199 w 3750500"/>
                <a:gd name="connsiteY43" fmla="*/ 116228 h 943551"/>
                <a:gd name="connsiteX44" fmla="*/ 1601733 w 3750500"/>
                <a:gd name="connsiteY44" fmla="*/ 133582 h 943551"/>
                <a:gd name="connsiteX45" fmla="*/ 128313 w 3750500"/>
                <a:gd name="connsiteY45" fmla="*/ 133582 h 943551"/>
                <a:gd name="connsiteX46" fmla="*/ 128313 w 3750500"/>
                <a:gd name="connsiteY46" fmla="*/ 360427 h 943551"/>
                <a:gd name="connsiteX47" fmla="*/ 110846 w 3750500"/>
                <a:gd name="connsiteY47" fmla="*/ 377782 h 943551"/>
                <a:gd name="connsiteX48" fmla="*/ 93380 w 3750500"/>
                <a:gd name="connsiteY48" fmla="*/ 360427 h 943551"/>
                <a:gd name="connsiteX49" fmla="*/ 93380 w 3750500"/>
                <a:gd name="connsiteY49" fmla="*/ 116228 h 943551"/>
                <a:gd name="connsiteX50" fmla="*/ 110846 w 3750500"/>
                <a:gd name="connsiteY50" fmla="*/ 98874 h 943551"/>
                <a:gd name="connsiteX51" fmla="*/ 17466 w 3750500"/>
                <a:gd name="connsiteY51" fmla="*/ 0 h 943551"/>
                <a:gd name="connsiteX52" fmla="*/ 1508353 w 3750500"/>
                <a:gd name="connsiteY52" fmla="*/ 0 h 943551"/>
                <a:gd name="connsiteX53" fmla="*/ 1525819 w 3750500"/>
                <a:gd name="connsiteY53" fmla="*/ 17431 h 943551"/>
                <a:gd name="connsiteX54" fmla="*/ 1508353 w 3750500"/>
                <a:gd name="connsiteY54" fmla="*/ 33617 h 943551"/>
                <a:gd name="connsiteX55" fmla="*/ 34933 w 3750500"/>
                <a:gd name="connsiteY55" fmla="*/ 33617 h 943551"/>
                <a:gd name="connsiteX56" fmla="*/ 34933 w 3750500"/>
                <a:gd name="connsiteY56" fmla="*/ 261471 h 943551"/>
                <a:gd name="connsiteX57" fmla="*/ 17466 w 3750500"/>
                <a:gd name="connsiteY57" fmla="*/ 278902 h 943551"/>
                <a:gd name="connsiteX58" fmla="*/ 0 w 3750500"/>
                <a:gd name="connsiteY58" fmla="*/ 261471 h 943551"/>
                <a:gd name="connsiteX59" fmla="*/ 0 w 3750500"/>
                <a:gd name="connsiteY59" fmla="*/ 17431 h 943551"/>
                <a:gd name="connsiteX60" fmla="*/ 17466 w 3750500"/>
                <a:gd name="connsiteY60" fmla="*/ 0 h 943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750500" h="943551">
                  <a:moveTo>
                    <a:pt x="1065366" y="812970"/>
                  </a:moveTo>
                  <a:lnTo>
                    <a:pt x="3595738" y="812970"/>
                  </a:lnTo>
                  <a:cubicBezTo>
                    <a:pt x="3605704" y="812970"/>
                    <a:pt x="3613180" y="820032"/>
                    <a:pt x="3613180" y="829449"/>
                  </a:cubicBezTo>
                  <a:cubicBezTo>
                    <a:pt x="3613180" y="837688"/>
                    <a:pt x="3605704" y="844751"/>
                    <a:pt x="3595738" y="844751"/>
                  </a:cubicBezTo>
                  <a:lnTo>
                    <a:pt x="1065366" y="844751"/>
                  </a:lnTo>
                  <a:cubicBezTo>
                    <a:pt x="1056645" y="844751"/>
                    <a:pt x="1049170" y="837688"/>
                    <a:pt x="1049170" y="829449"/>
                  </a:cubicBezTo>
                  <a:cubicBezTo>
                    <a:pt x="1049170" y="820032"/>
                    <a:pt x="1056645" y="812970"/>
                    <a:pt x="1065366" y="812970"/>
                  </a:cubicBezTo>
                  <a:close/>
                  <a:moveTo>
                    <a:pt x="518147" y="423237"/>
                  </a:moveTo>
                  <a:cubicBezTo>
                    <a:pt x="484536" y="424480"/>
                    <a:pt x="454658" y="436908"/>
                    <a:pt x="431006" y="460522"/>
                  </a:cubicBezTo>
                  <a:cubicBezTo>
                    <a:pt x="384945" y="508993"/>
                    <a:pt x="384945" y="587292"/>
                    <a:pt x="434740" y="634520"/>
                  </a:cubicBezTo>
                  <a:cubicBezTo>
                    <a:pt x="483291" y="682991"/>
                    <a:pt x="561718" y="680505"/>
                    <a:pt x="609024" y="632034"/>
                  </a:cubicBezTo>
                  <a:cubicBezTo>
                    <a:pt x="631432" y="608421"/>
                    <a:pt x="643881" y="577350"/>
                    <a:pt x="643881" y="543793"/>
                  </a:cubicBezTo>
                  <a:cubicBezTo>
                    <a:pt x="643881" y="511479"/>
                    <a:pt x="630187" y="480408"/>
                    <a:pt x="606534" y="458037"/>
                  </a:cubicBezTo>
                  <a:cubicBezTo>
                    <a:pt x="582881" y="435665"/>
                    <a:pt x="553004" y="423237"/>
                    <a:pt x="520637" y="423237"/>
                  </a:cubicBezTo>
                  <a:cubicBezTo>
                    <a:pt x="520637" y="423237"/>
                    <a:pt x="519392" y="423237"/>
                    <a:pt x="518147" y="423237"/>
                  </a:cubicBezTo>
                  <a:close/>
                  <a:moveTo>
                    <a:pt x="517369" y="389370"/>
                  </a:moveTo>
                  <a:cubicBezTo>
                    <a:pt x="557673" y="388748"/>
                    <a:pt x="598443" y="403352"/>
                    <a:pt x="630187" y="433180"/>
                  </a:cubicBezTo>
                  <a:cubicBezTo>
                    <a:pt x="688697" y="489108"/>
                    <a:pt x="693676" y="579835"/>
                    <a:pt x="645126" y="643220"/>
                  </a:cubicBezTo>
                  <a:lnTo>
                    <a:pt x="800736" y="793604"/>
                  </a:lnTo>
                  <a:lnTo>
                    <a:pt x="777083" y="817218"/>
                  </a:lnTo>
                  <a:lnTo>
                    <a:pt x="620228" y="666834"/>
                  </a:lnTo>
                  <a:cubicBezTo>
                    <a:pt x="559229" y="717791"/>
                    <a:pt x="468352" y="715305"/>
                    <a:pt x="409843" y="659377"/>
                  </a:cubicBezTo>
                  <a:cubicBezTo>
                    <a:pt x="381210" y="629549"/>
                    <a:pt x="363782" y="591021"/>
                    <a:pt x="362537" y="548764"/>
                  </a:cubicBezTo>
                  <a:cubicBezTo>
                    <a:pt x="362537" y="506508"/>
                    <a:pt x="377476" y="466737"/>
                    <a:pt x="407353" y="436908"/>
                  </a:cubicBezTo>
                  <a:cubicBezTo>
                    <a:pt x="437230" y="405837"/>
                    <a:pt x="477066" y="389991"/>
                    <a:pt x="517369" y="389370"/>
                  </a:cubicBezTo>
                  <a:close/>
                  <a:moveTo>
                    <a:pt x="938059" y="258943"/>
                  </a:moveTo>
                  <a:lnTo>
                    <a:pt x="938059" y="909820"/>
                  </a:lnTo>
                  <a:lnTo>
                    <a:pt x="3716866" y="909820"/>
                  </a:lnTo>
                  <a:lnTo>
                    <a:pt x="3716866" y="258943"/>
                  </a:lnTo>
                  <a:close/>
                  <a:moveTo>
                    <a:pt x="221765" y="258943"/>
                  </a:moveTo>
                  <a:lnTo>
                    <a:pt x="221765" y="909820"/>
                  </a:lnTo>
                  <a:lnTo>
                    <a:pt x="895361" y="909820"/>
                  </a:lnTo>
                  <a:lnTo>
                    <a:pt x="895361" y="258943"/>
                  </a:lnTo>
                  <a:close/>
                  <a:moveTo>
                    <a:pt x="186763" y="225213"/>
                  </a:moveTo>
                  <a:lnTo>
                    <a:pt x="895361" y="225213"/>
                  </a:lnTo>
                  <a:lnTo>
                    <a:pt x="938059" y="225213"/>
                  </a:lnTo>
                  <a:lnTo>
                    <a:pt x="3750500" y="225213"/>
                  </a:lnTo>
                  <a:lnTo>
                    <a:pt x="3750500" y="943551"/>
                  </a:lnTo>
                  <a:lnTo>
                    <a:pt x="938059" y="943551"/>
                  </a:lnTo>
                  <a:lnTo>
                    <a:pt x="895361" y="943551"/>
                  </a:lnTo>
                  <a:lnTo>
                    <a:pt x="186763" y="943551"/>
                  </a:lnTo>
                  <a:close/>
                  <a:moveTo>
                    <a:pt x="110846" y="98874"/>
                  </a:moveTo>
                  <a:lnTo>
                    <a:pt x="1601733" y="98874"/>
                  </a:lnTo>
                  <a:cubicBezTo>
                    <a:pt x="1611714" y="98874"/>
                    <a:pt x="1619199" y="107551"/>
                    <a:pt x="1619199" y="116228"/>
                  </a:cubicBezTo>
                  <a:cubicBezTo>
                    <a:pt x="1619199" y="126145"/>
                    <a:pt x="1611714" y="133582"/>
                    <a:pt x="1601733" y="133582"/>
                  </a:cubicBezTo>
                  <a:lnTo>
                    <a:pt x="128313" y="133582"/>
                  </a:lnTo>
                  <a:lnTo>
                    <a:pt x="128313" y="360427"/>
                  </a:lnTo>
                  <a:cubicBezTo>
                    <a:pt x="128313" y="370344"/>
                    <a:pt x="120827" y="377782"/>
                    <a:pt x="110846" y="377782"/>
                  </a:cubicBezTo>
                  <a:cubicBezTo>
                    <a:pt x="102113" y="377782"/>
                    <a:pt x="93380" y="370344"/>
                    <a:pt x="93380" y="360427"/>
                  </a:cubicBezTo>
                  <a:lnTo>
                    <a:pt x="93380" y="116228"/>
                  </a:lnTo>
                  <a:cubicBezTo>
                    <a:pt x="93380" y="107551"/>
                    <a:pt x="102113" y="98874"/>
                    <a:pt x="110846" y="98874"/>
                  </a:cubicBezTo>
                  <a:close/>
                  <a:moveTo>
                    <a:pt x="17466" y="0"/>
                  </a:moveTo>
                  <a:lnTo>
                    <a:pt x="1508353" y="0"/>
                  </a:lnTo>
                  <a:cubicBezTo>
                    <a:pt x="1518334" y="0"/>
                    <a:pt x="1525819" y="7470"/>
                    <a:pt x="1525819" y="17431"/>
                  </a:cubicBezTo>
                  <a:cubicBezTo>
                    <a:pt x="1525819" y="26147"/>
                    <a:pt x="1518334" y="33617"/>
                    <a:pt x="1508353" y="33617"/>
                  </a:cubicBezTo>
                  <a:lnTo>
                    <a:pt x="34933" y="33617"/>
                  </a:lnTo>
                  <a:lnTo>
                    <a:pt x="34933" y="261471"/>
                  </a:lnTo>
                  <a:cubicBezTo>
                    <a:pt x="34933" y="271432"/>
                    <a:pt x="27447" y="278902"/>
                    <a:pt x="17466" y="278902"/>
                  </a:cubicBezTo>
                  <a:cubicBezTo>
                    <a:pt x="7486" y="278902"/>
                    <a:pt x="0" y="271432"/>
                    <a:pt x="0" y="261471"/>
                  </a:cubicBezTo>
                  <a:lnTo>
                    <a:pt x="0" y="17431"/>
                  </a:lnTo>
                  <a:cubicBezTo>
                    <a:pt x="0" y="7470"/>
                    <a:pt x="7486" y="0"/>
                    <a:pt x="17466"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grpSp>
      <p:sp>
        <p:nvSpPr>
          <p:cNvPr id="52" name="Freeform 92">
            <a:extLst>
              <a:ext uri="{FF2B5EF4-FFF2-40B4-BE49-F238E27FC236}">
                <a16:creationId xmlns:a16="http://schemas.microsoft.com/office/drawing/2014/main" id="{9B49D6A5-E44D-1748-92FA-2C19001D3191}"/>
              </a:ext>
            </a:extLst>
          </p:cNvPr>
          <p:cNvSpPr>
            <a:spLocks noChangeArrowheads="1"/>
          </p:cNvSpPr>
          <p:nvPr/>
        </p:nvSpPr>
        <p:spPr bwMode="auto">
          <a:xfrm>
            <a:off x="755896" y="1815045"/>
            <a:ext cx="3986784" cy="975017"/>
          </a:xfrm>
          <a:prstGeom prst="roundRect">
            <a:avLst>
              <a:gd name="adj" fmla="val 10036"/>
            </a:avLst>
          </a:prstGeom>
          <a:solidFill>
            <a:srgbClr val="69BFF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93">
            <a:extLst>
              <a:ext uri="{FF2B5EF4-FFF2-40B4-BE49-F238E27FC236}">
                <a16:creationId xmlns:a16="http://schemas.microsoft.com/office/drawing/2014/main" id="{AE0CC143-4F62-5C45-8102-6466C425CAE6}"/>
              </a:ext>
            </a:extLst>
          </p:cNvPr>
          <p:cNvSpPr>
            <a:spLocks noChangeArrowheads="1"/>
          </p:cNvSpPr>
          <p:nvPr/>
        </p:nvSpPr>
        <p:spPr bwMode="auto">
          <a:xfrm>
            <a:off x="1047029" y="1985329"/>
            <a:ext cx="3986784" cy="975017"/>
          </a:xfrm>
          <a:prstGeom prst="roundRect">
            <a:avLst>
              <a:gd name="adj" fmla="val 9562"/>
            </a:avLst>
          </a:prstGeom>
          <a:solidFill>
            <a:srgbClr val="C3E5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165">
            <a:extLst>
              <a:ext uri="{FF2B5EF4-FFF2-40B4-BE49-F238E27FC236}">
                <a16:creationId xmlns:a16="http://schemas.microsoft.com/office/drawing/2014/main" id="{1C0731E8-4F15-4F40-B8D7-85D5DC2799F1}"/>
              </a:ext>
            </a:extLst>
          </p:cNvPr>
          <p:cNvSpPr>
            <a:spLocks noChangeArrowheads="1"/>
          </p:cNvSpPr>
          <p:nvPr/>
        </p:nvSpPr>
        <p:spPr bwMode="auto">
          <a:xfrm>
            <a:off x="755896" y="3492699"/>
            <a:ext cx="3986784" cy="975017"/>
          </a:xfrm>
          <a:prstGeom prst="roundRect">
            <a:avLst>
              <a:gd name="adj" fmla="val 9562"/>
            </a:avLst>
          </a:prstGeom>
          <a:solidFill>
            <a:srgbClr val="FBE6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5" name="Freeform 166">
            <a:extLst>
              <a:ext uri="{FF2B5EF4-FFF2-40B4-BE49-F238E27FC236}">
                <a16:creationId xmlns:a16="http://schemas.microsoft.com/office/drawing/2014/main" id="{38D82933-88FF-AA43-AAFB-AB61167D059C}"/>
              </a:ext>
            </a:extLst>
          </p:cNvPr>
          <p:cNvSpPr>
            <a:spLocks noChangeArrowheads="1"/>
          </p:cNvSpPr>
          <p:nvPr/>
        </p:nvSpPr>
        <p:spPr bwMode="auto">
          <a:xfrm>
            <a:off x="1047029" y="3665729"/>
            <a:ext cx="3986784" cy="975015"/>
          </a:xfrm>
          <a:prstGeom prst="roundRect">
            <a:avLst>
              <a:gd name="adj" fmla="val 10510"/>
            </a:avLst>
          </a:prstGeom>
          <a:solidFill>
            <a:srgbClr val="FDF5D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6" name="Freeform 238">
            <a:extLst>
              <a:ext uri="{FF2B5EF4-FFF2-40B4-BE49-F238E27FC236}">
                <a16:creationId xmlns:a16="http://schemas.microsoft.com/office/drawing/2014/main" id="{3E1C3F10-F1BB-F34F-84E0-E783D071375E}"/>
              </a:ext>
            </a:extLst>
          </p:cNvPr>
          <p:cNvSpPr>
            <a:spLocks noChangeArrowheads="1"/>
          </p:cNvSpPr>
          <p:nvPr/>
        </p:nvSpPr>
        <p:spPr bwMode="auto">
          <a:xfrm>
            <a:off x="755896" y="5155954"/>
            <a:ext cx="3986784" cy="975015"/>
          </a:xfrm>
          <a:prstGeom prst="roundRect">
            <a:avLst>
              <a:gd name="adj" fmla="val 10510"/>
            </a:avLst>
          </a:prstGeom>
          <a:solidFill>
            <a:srgbClr val="F08A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7" name="Freeform 239">
            <a:extLst>
              <a:ext uri="{FF2B5EF4-FFF2-40B4-BE49-F238E27FC236}">
                <a16:creationId xmlns:a16="http://schemas.microsoft.com/office/drawing/2014/main" id="{795EE3C6-506C-2F46-91F9-C4992D23CEF2}"/>
              </a:ext>
            </a:extLst>
          </p:cNvPr>
          <p:cNvSpPr>
            <a:spLocks noChangeArrowheads="1"/>
          </p:cNvSpPr>
          <p:nvPr/>
        </p:nvSpPr>
        <p:spPr bwMode="auto">
          <a:xfrm>
            <a:off x="1047029" y="5328986"/>
            <a:ext cx="3986784" cy="972269"/>
          </a:xfrm>
          <a:prstGeom prst="roundRect">
            <a:avLst>
              <a:gd name="adj" fmla="val 9542"/>
            </a:avLst>
          </a:prstGeom>
          <a:solidFill>
            <a:srgbClr val="F9D0C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TextBox 57">
            <a:extLst>
              <a:ext uri="{FF2B5EF4-FFF2-40B4-BE49-F238E27FC236}">
                <a16:creationId xmlns:a16="http://schemas.microsoft.com/office/drawing/2014/main" id="{C65A813F-6C43-854E-9464-BBFA519E47A0}"/>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111340"/>
                </a:solidFill>
                <a:latin typeface="Poppins" pitchFamily="2" charset="77"/>
                <a:cs typeface="Poppins" pitchFamily="2" charset="77"/>
              </a:rPr>
              <a:t>CYBER SECURITY SLIDE</a:t>
            </a:r>
          </a:p>
        </p:txBody>
      </p:sp>
      <p:sp>
        <p:nvSpPr>
          <p:cNvPr id="59" name="TextBox 58">
            <a:extLst>
              <a:ext uri="{FF2B5EF4-FFF2-40B4-BE49-F238E27FC236}">
                <a16:creationId xmlns:a16="http://schemas.microsoft.com/office/drawing/2014/main" id="{F2AC4EE6-EFD5-ED49-808F-E0E8234334F9}"/>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747A94"/>
                </a:solidFill>
                <a:latin typeface="Poppins" pitchFamily="2" charset="77"/>
                <a:cs typeface="Poppins" pitchFamily="2" charset="77"/>
              </a:rPr>
              <a:t>Make a big impact with our professional slides and charts</a:t>
            </a:r>
          </a:p>
        </p:txBody>
      </p:sp>
      <p:sp>
        <p:nvSpPr>
          <p:cNvPr id="60" name="TextBox 59">
            <a:extLst>
              <a:ext uri="{FF2B5EF4-FFF2-40B4-BE49-F238E27FC236}">
                <a16:creationId xmlns:a16="http://schemas.microsoft.com/office/drawing/2014/main" id="{1D4BBD64-2507-174F-B90C-3A00D38A546F}"/>
              </a:ext>
            </a:extLst>
          </p:cNvPr>
          <p:cNvSpPr txBox="1"/>
          <p:nvPr/>
        </p:nvSpPr>
        <p:spPr>
          <a:xfrm>
            <a:off x="1594300" y="1982501"/>
            <a:ext cx="289267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01</a:t>
            </a:r>
          </a:p>
        </p:txBody>
      </p:sp>
      <p:sp>
        <p:nvSpPr>
          <p:cNvPr id="61" name="TextBox 60">
            <a:extLst>
              <a:ext uri="{FF2B5EF4-FFF2-40B4-BE49-F238E27FC236}">
                <a16:creationId xmlns:a16="http://schemas.microsoft.com/office/drawing/2014/main" id="{D9CCA877-FCDB-5243-BF6B-CA59876938D8}"/>
              </a:ext>
            </a:extLst>
          </p:cNvPr>
          <p:cNvSpPr txBox="1"/>
          <p:nvPr/>
        </p:nvSpPr>
        <p:spPr>
          <a:xfrm>
            <a:off x="1594300" y="2201075"/>
            <a:ext cx="2892671" cy="784830"/>
          </a:xfrm>
          <a:prstGeom prst="rect">
            <a:avLst/>
          </a:prstGeom>
          <a:noFill/>
        </p:spPr>
        <p:txBody>
          <a:bodyPr wrap="square" rtlCol="0">
            <a:spAutoFit/>
          </a:bodyPr>
          <a:lstStyle/>
          <a:p>
            <a:pPr>
              <a:lnSpc>
                <a:spcPts val="1800"/>
              </a:lnSpc>
            </a:pPr>
            <a:r>
              <a:rPr lang="en-US" sz="1200" spc="-10" dirty="0">
                <a:solidFill>
                  <a:srgbClr val="111340"/>
                </a:solidFill>
                <a:latin typeface="Poppins" pitchFamily="2" charset="77"/>
                <a:cs typeface="Poppins" pitchFamily="2" charset="77"/>
              </a:rPr>
              <a:t>You can do whatever you want, go a impress your audience with an amazing presentation</a:t>
            </a:r>
          </a:p>
        </p:txBody>
      </p:sp>
      <p:sp>
        <p:nvSpPr>
          <p:cNvPr id="62" name="TextBox 61">
            <a:extLst>
              <a:ext uri="{FF2B5EF4-FFF2-40B4-BE49-F238E27FC236}">
                <a16:creationId xmlns:a16="http://schemas.microsoft.com/office/drawing/2014/main" id="{C6B13B81-6E98-3B4D-9F4D-9AAF5869DDC7}"/>
              </a:ext>
            </a:extLst>
          </p:cNvPr>
          <p:cNvSpPr txBox="1"/>
          <p:nvPr/>
        </p:nvSpPr>
        <p:spPr>
          <a:xfrm>
            <a:off x="1594300" y="3658890"/>
            <a:ext cx="289267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02</a:t>
            </a:r>
          </a:p>
        </p:txBody>
      </p:sp>
      <p:sp>
        <p:nvSpPr>
          <p:cNvPr id="63" name="TextBox 62">
            <a:extLst>
              <a:ext uri="{FF2B5EF4-FFF2-40B4-BE49-F238E27FC236}">
                <a16:creationId xmlns:a16="http://schemas.microsoft.com/office/drawing/2014/main" id="{1AF77715-66FB-FD49-BF69-B2171BFBD59C}"/>
              </a:ext>
            </a:extLst>
          </p:cNvPr>
          <p:cNvSpPr txBox="1"/>
          <p:nvPr/>
        </p:nvSpPr>
        <p:spPr>
          <a:xfrm>
            <a:off x="1594300" y="3877464"/>
            <a:ext cx="2892671" cy="784830"/>
          </a:xfrm>
          <a:prstGeom prst="rect">
            <a:avLst/>
          </a:prstGeom>
          <a:noFill/>
        </p:spPr>
        <p:txBody>
          <a:bodyPr wrap="square" rtlCol="0">
            <a:spAutoFit/>
          </a:bodyPr>
          <a:lstStyle/>
          <a:p>
            <a:pPr>
              <a:lnSpc>
                <a:spcPts val="1800"/>
              </a:lnSpc>
            </a:pPr>
            <a:r>
              <a:rPr lang="en-US" sz="1200" spc="-10" dirty="0">
                <a:solidFill>
                  <a:srgbClr val="111340"/>
                </a:solidFill>
                <a:latin typeface="Poppins" pitchFamily="2" charset="77"/>
                <a:cs typeface="Poppins" pitchFamily="2" charset="77"/>
              </a:rPr>
              <a:t>You can do whatever you want, go a impress your audience with an amazing presentation</a:t>
            </a:r>
          </a:p>
        </p:txBody>
      </p:sp>
      <p:sp>
        <p:nvSpPr>
          <p:cNvPr id="64" name="TextBox 63">
            <a:extLst>
              <a:ext uri="{FF2B5EF4-FFF2-40B4-BE49-F238E27FC236}">
                <a16:creationId xmlns:a16="http://schemas.microsoft.com/office/drawing/2014/main" id="{1D39B1DE-4159-694D-87E7-1326638A5380}"/>
              </a:ext>
            </a:extLst>
          </p:cNvPr>
          <p:cNvSpPr txBox="1"/>
          <p:nvPr/>
        </p:nvSpPr>
        <p:spPr>
          <a:xfrm>
            <a:off x="1594300" y="5336743"/>
            <a:ext cx="289267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03</a:t>
            </a:r>
          </a:p>
        </p:txBody>
      </p:sp>
      <p:sp>
        <p:nvSpPr>
          <p:cNvPr id="65" name="TextBox 64">
            <a:extLst>
              <a:ext uri="{FF2B5EF4-FFF2-40B4-BE49-F238E27FC236}">
                <a16:creationId xmlns:a16="http://schemas.microsoft.com/office/drawing/2014/main" id="{66B78DF5-DA18-D348-8755-8D27C73010FD}"/>
              </a:ext>
            </a:extLst>
          </p:cNvPr>
          <p:cNvSpPr txBox="1"/>
          <p:nvPr/>
        </p:nvSpPr>
        <p:spPr>
          <a:xfrm>
            <a:off x="1594300" y="5555317"/>
            <a:ext cx="2892671" cy="784830"/>
          </a:xfrm>
          <a:prstGeom prst="rect">
            <a:avLst/>
          </a:prstGeom>
          <a:noFill/>
        </p:spPr>
        <p:txBody>
          <a:bodyPr wrap="square" rtlCol="0">
            <a:spAutoFit/>
          </a:bodyPr>
          <a:lstStyle/>
          <a:p>
            <a:pPr>
              <a:lnSpc>
                <a:spcPts val="1800"/>
              </a:lnSpc>
            </a:pPr>
            <a:r>
              <a:rPr lang="en-US" sz="1200" spc="-10" dirty="0">
                <a:solidFill>
                  <a:srgbClr val="111340"/>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3328493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2">
            <a:extLst>
              <a:ext uri="{FF2B5EF4-FFF2-40B4-BE49-F238E27FC236}">
                <a16:creationId xmlns:a16="http://schemas.microsoft.com/office/drawing/2014/main" id="{08A44C88-B1C7-024D-93AE-456A26F0B074}"/>
              </a:ext>
            </a:extLst>
          </p:cNvPr>
          <p:cNvSpPr>
            <a:spLocks noChangeArrowheads="1"/>
          </p:cNvSpPr>
          <p:nvPr/>
        </p:nvSpPr>
        <p:spPr bwMode="auto">
          <a:xfrm>
            <a:off x="1465" y="792338"/>
            <a:ext cx="6718423" cy="6064323"/>
          </a:xfrm>
          <a:custGeom>
            <a:avLst/>
            <a:gdLst>
              <a:gd name="T0" fmla="*/ 9151 w 10088"/>
              <a:gd name="T1" fmla="*/ 5402 h 9737"/>
              <a:gd name="T2" fmla="*/ 9151 w 10088"/>
              <a:gd name="T3" fmla="*/ 5402 h 9737"/>
              <a:gd name="T4" fmla="*/ 9167 w 10088"/>
              <a:gd name="T5" fmla="*/ 5049 h 9737"/>
              <a:gd name="T6" fmla="*/ 9167 w 10088"/>
              <a:gd name="T7" fmla="*/ 5049 h 9737"/>
              <a:gd name="T8" fmla="*/ 5404 w 10088"/>
              <a:gd name="T9" fmla="*/ 1197 h 9737"/>
              <a:gd name="T10" fmla="*/ 5404 w 10088"/>
              <a:gd name="T11" fmla="*/ 1197 h 9737"/>
              <a:gd name="T12" fmla="*/ 4779 w 10088"/>
              <a:gd name="T13" fmla="*/ 1250 h 9737"/>
              <a:gd name="T14" fmla="*/ 4779 w 10088"/>
              <a:gd name="T15" fmla="*/ 1250 h 9737"/>
              <a:gd name="T16" fmla="*/ 2005 w 10088"/>
              <a:gd name="T17" fmla="*/ 0 h 9737"/>
              <a:gd name="T18" fmla="*/ 2005 w 10088"/>
              <a:gd name="T19" fmla="*/ 0 h 9737"/>
              <a:gd name="T20" fmla="*/ 0 w 10088"/>
              <a:gd name="T21" fmla="*/ 592 h 9737"/>
              <a:gd name="T22" fmla="*/ 0 w 10088"/>
              <a:gd name="T23" fmla="*/ 9736 h 9737"/>
              <a:gd name="T24" fmla="*/ 9658 w 10088"/>
              <a:gd name="T25" fmla="*/ 9736 h 9737"/>
              <a:gd name="T26" fmla="*/ 9658 w 10088"/>
              <a:gd name="T27" fmla="*/ 9736 h 9737"/>
              <a:gd name="T28" fmla="*/ 10087 w 10088"/>
              <a:gd name="T29" fmla="*/ 7946 h 9737"/>
              <a:gd name="T30" fmla="*/ 10087 w 10088"/>
              <a:gd name="T31" fmla="*/ 7946 h 9737"/>
              <a:gd name="T32" fmla="*/ 9151 w 10088"/>
              <a:gd name="T33" fmla="*/ 5402 h 9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88" h="9737">
                <a:moveTo>
                  <a:pt x="9151" y="5402"/>
                </a:moveTo>
                <a:lnTo>
                  <a:pt x="9151" y="5402"/>
                </a:lnTo>
                <a:cubicBezTo>
                  <a:pt x="9161" y="5286"/>
                  <a:pt x="9167" y="5168"/>
                  <a:pt x="9167" y="5049"/>
                </a:cubicBezTo>
                <a:lnTo>
                  <a:pt x="9167" y="5049"/>
                </a:lnTo>
                <a:cubicBezTo>
                  <a:pt x="9167" y="2922"/>
                  <a:pt x="7482" y="1197"/>
                  <a:pt x="5404" y="1197"/>
                </a:cubicBezTo>
                <a:lnTo>
                  <a:pt x="5404" y="1197"/>
                </a:lnTo>
                <a:cubicBezTo>
                  <a:pt x="5192" y="1197"/>
                  <a:pt x="4983" y="1215"/>
                  <a:pt x="4779" y="1250"/>
                </a:cubicBezTo>
                <a:lnTo>
                  <a:pt x="4779" y="1250"/>
                </a:lnTo>
                <a:cubicBezTo>
                  <a:pt x="4092" y="482"/>
                  <a:pt x="3104" y="0"/>
                  <a:pt x="2005" y="0"/>
                </a:cubicBezTo>
                <a:lnTo>
                  <a:pt x="2005" y="0"/>
                </a:lnTo>
                <a:cubicBezTo>
                  <a:pt x="1268" y="0"/>
                  <a:pt x="580" y="217"/>
                  <a:pt x="0" y="592"/>
                </a:cubicBezTo>
                <a:lnTo>
                  <a:pt x="0" y="9736"/>
                </a:lnTo>
                <a:lnTo>
                  <a:pt x="9658" y="9736"/>
                </a:lnTo>
                <a:lnTo>
                  <a:pt x="9658" y="9736"/>
                </a:lnTo>
                <a:cubicBezTo>
                  <a:pt x="9932" y="9201"/>
                  <a:pt x="10087" y="8592"/>
                  <a:pt x="10087" y="7946"/>
                </a:cubicBezTo>
                <a:lnTo>
                  <a:pt x="10087" y="7946"/>
                </a:lnTo>
                <a:cubicBezTo>
                  <a:pt x="10087" y="6971"/>
                  <a:pt x="9734" y="6080"/>
                  <a:pt x="9151" y="5402"/>
                </a:cubicBezTo>
              </a:path>
            </a:pathLst>
          </a:custGeom>
          <a:solidFill>
            <a:srgbClr val="FFC653">
              <a:alpha val="50000"/>
            </a:srgbClr>
          </a:solidFill>
          <a:ln>
            <a:noFill/>
          </a:ln>
          <a:effectLst/>
        </p:spPr>
        <p:txBody>
          <a:bodyPr wrap="none" anchor="ctr"/>
          <a:lstStyle/>
          <a:p>
            <a:endParaRPr lang="en-US" dirty="0">
              <a:latin typeface="Poppins" pitchFamily="2" charset="77"/>
            </a:endParaRPr>
          </a:p>
        </p:txBody>
      </p:sp>
      <p:grpSp>
        <p:nvGrpSpPr>
          <p:cNvPr id="2" name="Group 1">
            <a:extLst>
              <a:ext uri="{FF2B5EF4-FFF2-40B4-BE49-F238E27FC236}">
                <a16:creationId xmlns:a16="http://schemas.microsoft.com/office/drawing/2014/main" id="{7C508CD1-741E-4C4F-9757-3AF869D0A6C0}"/>
              </a:ext>
            </a:extLst>
          </p:cNvPr>
          <p:cNvGrpSpPr/>
          <p:nvPr/>
        </p:nvGrpSpPr>
        <p:grpSpPr>
          <a:xfrm>
            <a:off x="753538" y="1976091"/>
            <a:ext cx="5402835" cy="4353239"/>
            <a:chOff x="1503900" y="3952181"/>
            <a:chExt cx="10805669" cy="8706477"/>
          </a:xfrm>
        </p:grpSpPr>
        <p:sp>
          <p:nvSpPr>
            <p:cNvPr id="21" name="Oval 20">
              <a:extLst>
                <a:ext uri="{FF2B5EF4-FFF2-40B4-BE49-F238E27FC236}">
                  <a16:creationId xmlns:a16="http://schemas.microsoft.com/office/drawing/2014/main" id="{A366B244-C7E5-C84B-BEE4-67E16FAEF345}"/>
                </a:ext>
              </a:extLst>
            </p:cNvPr>
            <p:cNvSpPr>
              <a:spLocks noChangeArrowheads="1"/>
            </p:cNvSpPr>
            <p:nvPr/>
          </p:nvSpPr>
          <p:spPr bwMode="auto">
            <a:xfrm>
              <a:off x="1503900" y="11306126"/>
              <a:ext cx="10579608" cy="1352532"/>
            </a:xfrm>
            <a:prstGeom prst="ellipse">
              <a:avLst/>
            </a:prstGeom>
            <a:solidFill>
              <a:srgbClr val="000000">
                <a:alpha val="10000"/>
              </a:srgbClr>
            </a:solidFill>
            <a:ln>
              <a:noFill/>
            </a:ln>
            <a:effectLst/>
          </p:spPr>
          <p:txBody>
            <a:bodyPr wrap="square" anchor="ctr">
              <a:noAutofit/>
            </a:bodyPr>
            <a:lstStyle/>
            <a:p>
              <a:endParaRPr lang="en-US" dirty="0">
                <a:latin typeface="Poppins" pitchFamily="2" charset="77"/>
              </a:endParaRPr>
            </a:p>
          </p:txBody>
        </p:sp>
        <p:sp>
          <p:nvSpPr>
            <p:cNvPr id="22" name="Line 375">
              <a:extLst>
                <a:ext uri="{FF2B5EF4-FFF2-40B4-BE49-F238E27FC236}">
                  <a16:creationId xmlns:a16="http://schemas.microsoft.com/office/drawing/2014/main" id="{5E2E757A-8307-3A46-B3BF-1D1D715FD045}"/>
                </a:ext>
              </a:extLst>
            </p:cNvPr>
            <p:cNvSpPr>
              <a:spLocks noChangeShapeType="1"/>
            </p:cNvSpPr>
            <p:nvPr/>
          </p:nvSpPr>
          <p:spPr bwMode="auto">
            <a:xfrm flipH="1">
              <a:off x="6879621" y="10554822"/>
              <a:ext cx="247189" cy="1082128"/>
            </a:xfrm>
            <a:prstGeom prst="line">
              <a:avLst/>
            </a:prstGeom>
            <a:noFill/>
            <a:ln w="2520" cap="flat">
              <a:solidFill>
                <a:srgbClr val="D4404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23" name="Freeform 376">
              <a:extLst>
                <a:ext uri="{FF2B5EF4-FFF2-40B4-BE49-F238E27FC236}">
                  <a16:creationId xmlns:a16="http://schemas.microsoft.com/office/drawing/2014/main" id="{ECD6FC05-3B19-8641-BE9D-84963F50AA8F}"/>
                </a:ext>
              </a:extLst>
            </p:cNvPr>
            <p:cNvSpPr>
              <a:spLocks noChangeArrowheads="1"/>
            </p:cNvSpPr>
            <p:nvPr/>
          </p:nvSpPr>
          <p:spPr bwMode="auto">
            <a:xfrm>
              <a:off x="3193788" y="8714650"/>
              <a:ext cx="4009924" cy="142819"/>
            </a:xfrm>
            <a:custGeom>
              <a:avLst/>
              <a:gdLst>
                <a:gd name="T0" fmla="*/ 0 w 3221"/>
                <a:gd name="T1" fmla="*/ 112 h 113"/>
                <a:gd name="T2" fmla="*/ 3220 w 3221"/>
                <a:gd name="T3" fmla="*/ 112 h 113"/>
                <a:gd name="T4" fmla="*/ 3220 w 3221"/>
                <a:gd name="T5" fmla="*/ 0 h 113"/>
                <a:gd name="T6" fmla="*/ 0 w 3221"/>
                <a:gd name="T7" fmla="*/ 0 h 113"/>
                <a:gd name="T8" fmla="*/ 0 w 3221"/>
                <a:gd name="T9" fmla="*/ 112 h 113"/>
              </a:gdLst>
              <a:ahLst/>
              <a:cxnLst>
                <a:cxn ang="0">
                  <a:pos x="T0" y="T1"/>
                </a:cxn>
                <a:cxn ang="0">
                  <a:pos x="T2" y="T3"/>
                </a:cxn>
                <a:cxn ang="0">
                  <a:pos x="T4" y="T5"/>
                </a:cxn>
                <a:cxn ang="0">
                  <a:pos x="T6" y="T7"/>
                </a:cxn>
                <a:cxn ang="0">
                  <a:pos x="T8" y="T9"/>
                </a:cxn>
              </a:cxnLst>
              <a:rect l="0" t="0" r="r" b="b"/>
              <a:pathLst>
                <a:path w="3221" h="113">
                  <a:moveTo>
                    <a:pt x="0" y="112"/>
                  </a:moveTo>
                  <a:lnTo>
                    <a:pt x="3220" y="112"/>
                  </a:lnTo>
                  <a:lnTo>
                    <a:pt x="3220" y="0"/>
                  </a:lnTo>
                  <a:lnTo>
                    <a:pt x="0" y="0"/>
                  </a:lnTo>
                  <a:lnTo>
                    <a:pt x="0" y="112"/>
                  </a:lnTo>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377">
              <a:extLst>
                <a:ext uri="{FF2B5EF4-FFF2-40B4-BE49-F238E27FC236}">
                  <a16:creationId xmlns:a16="http://schemas.microsoft.com/office/drawing/2014/main" id="{632546F0-F818-D848-B24C-0D84177EC1B5}"/>
                </a:ext>
              </a:extLst>
            </p:cNvPr>
            <p:cNvSpPr>
              <a:spLocks noChangeArrowheads="1"/>
            </p:cNvSpPr>
            <p:nvPr/>
          </p:nvSpPr>
          <p:spPr bwMode="auto">
            <a:xfrm>
              <a:off x="8807682" y="9895657"/>
              <a:ext cx="576768" cy="1779747"/>
            </a:xfrm>
            <a:custGeom>
              <a:avLst/>
              <a:gdLst>
                <a:gd name="T0" fmla="*/ 408 w 461"/>
                <a:gd name="T1" fmla="*/ 1428 h 1429"/>
                <a:gd name="T2" fmla="*/ 460 w 461"/>
                <a:gd name="T3" fmla="*/ 1417 h 1429"/>
                <a:gd name="T4" fmla="*/ 174 w 461"/>
                <a:gd name="T5" fmla="*/ 0 h 1429"/>
                <a:gd name="T6" fmla="*/ 0 w 461"/>
                <a:gd name="T7" fmla="*/ 40 h 1429"/>
                <a:gd name="T8" fmla="*/ 408 w 461"/>
                <a:gd name="T9" fmla="*/ 1428 h 1429"/>
              </a:gdLst>
              <a:ahLst/>
              <a:cxnLst>
                <a:cxn ang="0">
                  <a:pos x="T0" y="T1"/>
                </a:cxn>
                <a:cxn ang="0">
                  <a:pos x="T2" y="T3"/>
                </a:cxn>
                <a:cxn ang="0">
                  <a:pos x="T4" y="T5"/>
                </a:cxn>
                <a:cxn ang="0">
                  <a:pos x="T6" y="T7"/>
                </a:cxn>
                <a:cxn ang="0">
                  <a:pos x="T8" y="T9"/>
                </a:cxn>
              </a:cxnLst>
              <a:rect l="0" t="0" r="r" b="b"/>
              <a:pathLst>
                <a:path w="461" h="1429">
                  <a:moveTo>
                    <a:pt x="408" y="1428"/>
                  </a:moveTo>
                  <a:lnTo>
                    <a:pt x="460" y="1417"/>
                  </a:lnTo>
                  <a:lnTo>
                    <a:pt x="174" y="0"/>
                  </a:lnTo>
                  <a:lnTo>
                    <a:pt x="0" y="40"/>
                  </a:lnTo>
                  <a:lnTo>
                    <a:pt x="408" y="1428"/>
                  </a:lnTo>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378">
              <a:extLst>
                <a:ext uri="{FF2B5EF4-FFF2-40B4-BE49-F238E27FC236}">
                  <a16:creationId xmlns:a16="http://schemas.microsoft.com/office/drawing/2014/main" id="{B23C3DEF-ECC0-1946-B523-F1D216F5DB87}"/>
                </a:ext>
              </a:extLst>
            </p:cNvPr>
            <p:cNvSpPr>
              <a:spLocks noChangeArrowheads="1"/>
            </p:cNvSpPr>
            <p:nvPr/>
          </p:nvSpPr>
          <p:spPr bwMode="auto">
            <a:xfrm>
              <a:off x="7879355" y="9895657"/>
              <a:ext cx="576772" cy="1779747"/>
            </a:xfrm>
            <a:custGeom>
              <a:avLst/>
              <a:gdLst>
                <a:gd name="T0" fmla="*/ 52 w 461"/>
                <a:gd name="T1" fmla="*/ 1428 h 1429"/>
                <a:gd name="T2" fmla="*/ 0 w 461"/>
                <a:gd name="T3" fmla="*/ 1417 h 1429"/>
                <a:gd name="T4" fmla="*/ 286 w 461"/>
                <a:gd name="T5" fmla="*/ 0 h 1429"/>
                <a:gd name="T6" fmla="*/ 460 w 461"/>
                <a:gd name="T7" fmla="*/ 40 h 1429"/>
                <a:gd name="T8" fmla="*/ 52 w 461"/>
                <a:gd name="T9" fmla="*/ 1428 h 1429"/>
              </a:gdLst>
              <a:ahLst/>
              <a:cxnLst>
                <a:cxn ang="0">
                  <a:pos x="T0" y="T1"/>
                </a:cxn>
                <a:cxn ang="0">
                  <a:pos x="T2" y="T3"/>
                </a:cxn>
                <a:cxn ang="0">
                  <a:pos x="T4" y="T5"/>
                </a:cxn>
                <a:cxn ang="0">
                  <a:pos x="T6" y="T7"/>
                </a:cxn>
                <a:cxn ang="0">
                  <a:pos x="T8" y="T9"/>
                </a:cxn>
              </a:cxnLst>
              <a:rect l="0" t="0" r="r" b="b"/>
              <a:pathLst>
                <a:path w="461" h="1429">
                  <a:moveTo>
                    <a:pt x="52" y="1428"/>
                  </a:moveTo>
                  <a:lnTo>
                    <a:pt x="0" y="1417"/>
                  </a:lnTo>
                  <a:lnTo>
                    <a:pt x="286" y="0"/>
                  </a:lnTo>
                  <a:lnTo>
                    <a:pt x="460" y="40"/>
                  </a:lnTo>
                  <a:lnTo>
                    <a:pt x="52" y="1428"/>
                  </a:lnTo>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379">
              <a:extLst>
                <a:ext uri="{FF2B5EF4-FFF2-40B4-BE49-F238E27FC236}">
                  <a16:creationId xmlns:a16="http://schemas.microsoft.com/office/drawing/2014/main" id="{C8EFE665-37A8-FD41-B999-AABBC4563C69}"/>
                </a:ext>
              </a:extLst>
            </p:cNvPr>
            <p:cNvSpPr>
              <a:spLocks noChangeArrowheads="1"/>
            </p:cNvSpPr>
            <p:nvPr/>
          </p:nvSpPr>
          <p:spPr bwMode="auto">
            <a:xfrm>
              <a:off x="5885381" y="11334835"/>
              <a:ext cx="1043679" cy="565782"/>
            </a:xfrm>
            <a:custGeom>
              <a:avLst/>
              <a:gdLst>
                <a:gd name="T0" fmla="*/ 836 w 837"/>
                <a:gd name="T1" fmla="*/ 225 h 452"/>
                <a:gd name="T2" fmla="*/ 760 w 837"/>
                <a:gd name="T3" fmla="*/ 451 h 452"/>
                <a:gd name="T4" fmla="*/ 55 w 837"/>
                <a:gd name="T5" fmla="*/ 451 h 452"/>
                <a:gd name="T6" fmla="*/ 55 w 837"/>
                <a:gd name="T7" fmla="*/ 451 h 452"/>
                <a:gd name="T8" fmla="*/ 168 w 837"/>
                <a:gd name="T9" fmla="*/ 338 h 452"/>
                <a:gd name="T10" fmla="*/ 168 w 837"/>
                <a:gd name="T11" fmla="*/ 338 h 452"/>
                <a:gd name="T12" fmla="*/ 576 w 837"/>
                <a:gd name="T13" fmla="*/ 150 h 452"/>
                <a:gd name="T14" fmla="*/ 576 w 837"/>
                <a:gd name="T15" fmla="*/ 150 h 452"/>
                <a:gd name="T16" fmla="*/ 836 w 837"/>
                <a:gd name="T17" fmla="*/ 22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7" h="452">
                  <a:moveTo>
                    <a:pt x="836" y="225"/>
                  </a:moveTo>
                  <a:lnTo>
                    <a:pt x="760" y="451"/>
                  </a:lnTo>
                  <a:lnTo>
                    <a:pt x="55" y="451"/>
                  </a:lnTo>
                  <a:lnTo>
                    <a:pt x="55" y="451"/>
                  </a:lnTo>
                  <a:cubicBezTo>
                    <a:pt x="55" y="451"/>
                    <a:pt x="0" y="376"/>
                    <a:pt x="168" y="338"/>
                  </a:cubicBezTo>
                  <a:lnTo>
                    <a:pt x="168" y="338"/>
                  </a:lnTo>
                  <a:cubicBezTo>
                    <a:pt x="337" y="301"/>
                    <a:pt x="557" y="301"/>
                    <a:pt x="576" y="150"/>
                  </a:cubicBezTo>
                  <a:lnTo>
                    <a:pt x="576" y="150"/>
                  </a:lnTo>
                  <a:cubicBezTo>
                    <a:pt x="596" y="0"/>
                    <a:pt x="836" y="225"/>
                    <a:pt x="836" y="225"/>
                  </a:cubicBez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380">
              <a:extLst>
                <a:ext uri="{FF2B5EF4-FFF2-40B4-BE49-F238E27FC236}">
                  <a16:creationId xmlns:a16="http://schemas.microsoft.com/office/drawing/2014/main" id="{6B87E74B-D241-974A-95EA-F9E0E7DE35D1}"/>
                </a:ext>
              </a:extLst>
            </p:cNvPr>
            <p:cNvSpPr>
              <a:spLocks noChangeArrowheads="1"/>
            </p:cNvSpPr>
            <p:nvPr/>
          </p:nvSpPr>
          <p:spPr bwMode="auto">
            <a:xfrm>
              <a:off x="6994976" y="11411737"/>
              <a:ext cx="1115087" cy="560291"/>
            </a:xfrm>
            <a:custGeom>
              <a:avLst/>
              <a:gdLst>
                <a:gd name="T0" fmla="*/ 783 w 897"/>
                <a:gd name="T1" fmla="*/ 46 h 451"/>
                <a:gd name="T2" fmla="*/ 896 w 897"/>
                <a:gd name="T3" fmla="*/ 432 h 451"/>
                <a:gd name="T4" fmla="*/ 55 w 897"/>
                <a:gd name="T5" fmla="*/ 450 h 451"/>
                <a:gd name="T6" fmla="*/ 55 w 897"/>
                <a:gd name="T7" fmla="*/ 450 h 451"/>
                <a:gd name="T8" fmla="*/ 169 w 897"/>
                <a:gd name="T9" fmla="*/ 337 h 451"/>
                <a:gd name="T10" fmla="*/ 169 w 897"/>
                <a:gd name="T11" fmla="*/ 337 h 451"/>
                <a:gd name="T12" fmla="*/ 576 w 897"/>
                <a:gd name="T13" fmla="*/ 150 h 451"/>
                <a:gd name="T14" fmla="*/ 576 w 897"/>
                <a:gd name="T15" fmla="*/ 150 h 451"/>
                <a:gd name="T16" fmla="*/ 783 w 897"/>
                <a:gd name="T17" fmla="*/ 46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7" h="451">
                  <a:moveTo>
                    <a:pt x="783" y="46"/>
                  </a:moveTo>
                  <a:lnTo>
                    <a:pt x="896" y="432"/>
                  </a:lnTo>
                  <a:lnTo>
                    <a:pt x="55" y="450"/>
                  </a:lnTo>
                  <a:lnTo>
                    <a:pt x="55" y="450"/>
                  </a:lnTo>
                  <a:cubicBezTo>
                    <a:pt x="55" y="450"/>
                    <a:pt x="0" y="375"/>
                    <a:pt x="169" y="337"/>
                  </a:cubicBezTo>
                  <a:lnTo>
                    <a:pt x="169" y="337"/>
                  </a:lnTo>
                  <a:cubicBezTo>
                    <a:pt x="337" y="300"/>
                    <a:pt x="557" y="300"/>
                    <a:pt x="576" y="150"/>
                  </a:cubicBezTo>
                  <a:lnTo>
                    <a:pt x="576" y="150"/>
                  </a:lnTo>
                  <a:cubicBezTo>
                    <a:pt x="596" y="0"/>
                    <a:pt x="783" y="46"/>
                    <a:pt x="783" y="46"/>
                  </a:cubicBezTo>
                </a:path>
              </a:pathLst>
            </a:custGeom>
            <a:solidFill>
              <a:srgbClr val="282C4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381">
              <a:extLst>
                <a:ext uri="{FF2B5EF4-FFF2-40B4-BE49-F238E27FC236}">
                  <a16:creationId xmlns:a16="http://schemas.microsoft.com/office/drawing/2014/main" id="{C92D60ED-23C5-CE44-8CB2-F01443BC4EDB}"/>
                </a:ext>
              </a:extLst>
            </p:cNvPr>
            <p:cNvSpPr>
              <a:spLocks noChangeArrowheads="1"/>
            </p:cNvSpPr>
            <p:nvPr/>
          </p:nvSpPr>
          <p:spPr bwMode="auto">
            <a:xfrm>
              <a:off x="8252882" y="8555353"/>
              <a:ext cx="593249" cy="906351"/>
            </a:xfrm>
            <a:custGeom>
              <a:avLst/>
              <a:gdLst>
                <a:gd name="T0" fmla="*/ 103 w 476"/>
                <a:gd name="T1" fmla="*/ 167 h 729"/>
                <a:gd name="T2" fmla="*/ 103 w 476"/>
                <a:gd name="T3" fmla="*/ 167 h 729"/>
                <a:gd name="T4" fmla="*/ 0 w 476"/>
                <a:gd name="T5" fmla="*/ 704 h 729"/>
                <a:gd name="T6" fmla="*/ 475 w 476"/>
                <a:gd name="T7" fmla="*/ 728 h 729"/>
                <a:gd name="T8" fmla="*/ 135 w 476"/>
                <a:gd name="T9" fmla="*/ 0 h 729"/>
                <a:gd name="T10" fmla="*/ 103 w 476"/>
                <a:gd name="T11" fmla="*/ 167 h 729"/>
              </a:gdLst>
              <a:ahLst/>
              <a:cxnLst>
                <a:cxn ang="0">
                  <a:pos x="T0" y="T1"/>
                </a:cxn>
                <a:cxn ang="0">
                  <a:pos x="T2" y="T3"/>
                </a:cxn>
                <a:cxn ang="0">
                  <a:pos x="T4" y="T5"/>
                </a:cxn>
                <a:cxn ang="0">
                  <a:pos x="T6" y="T7"/>
                </a:cxn>
                <a:cxn ang="0">
                  <a:pos x="T8" y="T9"/>
                </a:cxn>
                <a:cxn ang="0">
                  <a:pos x="T10" y="T11"/>
                </a:cxn>
              </a:cxnLst>
              <a:rect l="0" t="0" r="r" b="b"/>
              <a:pathLst>
                <a:path w="476" h="729">
                  <a:moveTo>
                    <a:pt x="103" y="167"/>
                  </a:moveTo>
                  <a:lnTo>
                    <a:pt x="103" y="167"/>
                  </a:lnTo>
                  <a:cubicBezTo>
                    <a:pt x="81" y="166"/>
                    <a:pt x="0" y="704"/>
                    <a:pt x="0" y="704"/>
                  </a:cubicBezTo>
                  <a:lnTo>
                    <a:pt x="475" y="728"/>
                  </a:lnTo>
                  <a:lnTo>
                    <a:pt x="135" y="0"/>
                  </a:lnTo>
                  <a:lnTo>
                    <a:pt x="103" y="167"/>
                  </a:lnTo>
                </a:path>
              </a:pathLst>
            </a:custGeom>
            <a:solidFill>
              <a:srgbClr val="31535F"/>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9" name="Freeform 382">
              <a:extLst>
                <a:ext uri="{FF2B5EF4-FFF2-40B4-BE49-F238E27FC236}">
                  <a16:creationId xmlns:a16="http://schemas.microsoft.com/office/drawing/2014/main" id="{CB2144F5-E657-6140-972E-8BF6CA1C4FB4}"/>
                </a:ext>
              </a:extLst>
            </p:cNvPr>
            <p:cNvSpPr>
              <a:spLocks noChangeArrowheads="1"/>
            </p:cNvSpPr>
            <p:nvPr/>
          </p:nvSpPr>
          <p:spPr bwMode="auto">
            <a:xfrm>
              <a:off x="6572010" y="9560579"/>
              <a:ext cx="670152" cy="2092852"/>
            </a:xfrm>
            <a:custGeom>
              <a:avLst/>
              <a:gdLst>
                <a:gd name="T0" fmla="*/ 187 w 536"/>
                <a:gd name="T1" fmla="*/ 189 h 1682"/>
                <a:gd name="T2" fmla="*/ 0 w 536"/>
                <a:gd name="T3" fmla="*/ 1595 h 1682"/>
                <a:gd name="T4" fmla="*/ 299 w 536"/>
                <a:gd name="T5" fmla="*/ 1681 h 1682"/>
                <a:gd name="T6" fmla="*/ 535 w 536"/>
                <a:gd name="T7" fmla="*/ 572 h 1682"/>
                <a:gd name="T8" fmla="*/ 535 w 536"/>
                <a:gd name="T9" fmla="*/ 572 h 1682"/>
                <a:gd name="T10" fmla="*/ 187 w 536"/>
                <a:gd name="T11" fmla="*/ 189 h 1682"/>
              </a:gdLst>
              <a:ahLst/>
              <a:cxnLst>
                <a:cxn ang="0">
                  <a:pos x="T0" y="T1"/>
                </a:cxn>
                <a:cxn ang="0">
                  <a:pos x="T2" y="T3"/>
                </a:cxn>
                <a:cxn ang="0">
                  <a:pos x="T4" y="T5"/>
                </a:cxn>
                <a:cxn ang="0">
                  <a:pos x="T6" y="T7"/>
                </a:cxn>
                <a:cxn ang="0">
                  <a:pos x="T8" y="T9"/>
                </a:cxn>
                <a:cxn ang="0">
                  <a:pos x="T10" y="T11"/>
                </a:cxn>
              </a:cxnLst>
              <a:rect l="0" t="0" r="r" b="b"/>
              <a:pathLst>
                <a:path w="536" h="1682">
                  <a:moveTo>
                    <a:pt x="187" y="189"/>
                  </a:moveTo>
                  <a:lnTo>
                    <a:pt x="0" y="1595"/>
                  </a:lnTo>
                  <a:lnTo>
                    <a:pt x="299" y="1681"/>
                  </a:lnTo>
                  <a:lnTo>
                    <a:pt x="535" y="572"/>
                  </a:lnTo>
                  <a:lnTo>
                    <a:pt x="535" y="572"/>
                  </a:lnTo>
                  <a:cubicBezTo>
                    <a:pt x="535" y="572"/>
                    <a:pt x="457" y="0"/>
                    <a:pt x="187" y="189"/>
                  </a:cubicBezTo>
                </a:path>
              </a:pathLst>
            </a:custGeom>
            <a:solidFill>
              <a:srgbClr val="B636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0" name="Freeform 383">
              <a:extLst>
                <a:ext uri="{FF2B5EF4-FFF2-40B4-BE49-F238E27FC236}">
                  <a16:creationId xmlns:a16="http://schemas.microsoft.com/office/drawing/2014/main" id="{D456DCF3-1A56-2F42-87EC-999F1A95A7F3}"/>
                </a:ext>
              </a:extLst>
            </p:cNvPr>
            <p:cNvSpPr>
              <a:spLocks noChangeArrowheads="1"/>
            </p:cNvSpPr>
            <p:nvPr/>
          </p:nvSpPr>
          <p:spPr bwMode="auto">
            <a:xfrm>
              <a:off x="8384715" y="7813791"/>
              <a:ext cx="670152" cy="1477631"/>
            </a:xfrm>
            <a:custGeom>
              <a:avLst/>
              <a:gdLst>
                <a:gd name="T0" fmla="*/ 152 w 538"/>
                <a:gd name="T1" fmla="*/ 0 h 1185"/>
                <a:gd name="T2" fmla="*/ 0 w 538"/>
                <a:gd name="T3" fmla="*/ 1052 h 1185"/>
                <a:gd name="T4" fmla="*/ 73 w 538"/>
                <a:gd name="T5" fmla="*/ 1166 h 1185"/>
                <a:gd name="T6" fmla="*/ 300 w 538"/>
                <a:gd name="T7" fmla="*/ 1184 h 1185"/>
                <a:gd name="T8" fmla="*/ 300 w 538"/>
                <a:gd name="T9" fmla="*/ 1184 h 1185"/>
                <a:gd name="T10" fmla="*/ 152 w 538"/>
                <a:gd name="T11" fmla="*/ 0 h 1185"/>
              </a:gdLst>
              <a:ahLst/>
              <a:cxnLst>
                <a:cxn ang="0">
                  <a:pos x="T0" y="T1"/>
                </a:cxn>
                <a:cxn ang="0">
                  <a:pos x="T2" y="T3"/>
                </a:cxn>
                <a:cxn ang="0">
                  <a:pos x="T4" y="T5"/>
                </a:cxn>
                <a:cxn ang="0">
                  <a:pos x="T6" y="T7"/>
                </a:cxn>
                <a:cxn ang="0">
                  <a:pos x="T8" y="T9"/>
                </a:cxn>
                <a:cxn ang="0">
                  <a:pos x="T10" y="T11"/>
                </a:cxn>
              </a:cxnLst>
              <a:rect l="0" t="0" r="r" b="b"/>
              <a:pathLst>
                <a:path w="538" h="1185">
                  <a:moveTo>
                    <a:pt x="152" y="0"/>
                  </a:moveTo>
                  <a:lnTo>
                    <a:pt x="0" y="1052"/>
                  </a:lnTo>
                  <a:lnTo>
                    <a:pt x="73" y="1166"/>
                  </a:lnTo>
                  <a:lnTo>
                    <a:pt x="300" y="1184"/>
                  </a:lnTo>
                  <a:lnTo>
                    <a:pt x="300" y="1184"/>
                  </a:lnTo>
                  <a:cubicBezTo>
                    <a:pt x="300" y="1184"/>
                    <a:pt x="537" y="131"/>
                    <a:pt x="152" y="0"/>
                  </a:cubicBezTo>
                </a:path>
              </a:pathLst>
            </a:custGeom>
            <a:solidFill>
              <a:srgbClr val="E7DFD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1" name="Freeform 384">
              <a:extLst>
                <a:ext uri="{FF2B5EF4-FFF2-40B4-BE49-F238E27FC236}">
                  <a16:creationId xmlns:a16="http://schemas.microsoft.com/office/drawing/2014/main" id="{48164730-77CC-5041-A4A7-8B29C3DE1CC0}"/>
                </a:ext>
              </a:extLst>
            </p:cNvPr>
            <p:cNvSpPr>
              <a:spLocks noChangeArrowheads="1"/>
            </p:cNvSpPr>
            <p:nvPr/>
          </p:nvSpPr>
          <p:spPr bwMode="auto">
            <a:xfrm>
              <a:off x="6692857" y="8253234"/>
              <a:ext cx="703110" cy="296624"/>
            </a:xfrm>
            <a:custGeom>
              <a:avLst/>
              <a:gdLst>
                <a:gd name="T0" fmla="*/ 423 w 566"/>
                <a:gd name="T1" fmla="*/ 72 h 240"/>
                <a:gd name="T2" fmla="*/ 223 w 566"/>
                <a:gd name="T3" fmla="*/ 0 h 240"/>
                <a:gd name="T4" fmla="*/ 0 w 566"/>
                <a:gd name="T5" fmla="*/ 111 h 240"/>
                <a:gd name="T6" fmla="*/ 0 w 566"/>
                <a:gd name="T7" fmla="*/ 111 h 240"/>
                <a:gd name="T8" fmla="*/ 212 w 566"/>
                <a:gd name="T9" fmla="*/ 111 h 240"/>
                <a:gd name="T10" fmla="*/ 212 w 566"/>
                <a:gd name="T11" fmla="*/ 111 h 240"/>
                <a:gd name="T12" fmla="*/ 423 w 566"/>
                <a:gd name="T13" fmla="*/ 179 h 240"/>
                <a:gd name="T14" fmla="*/ 423 w 566"/>
                <a:gd name="T15" fmla="*/ 179 h 240"/>
                <a:gd name="T16" fmla="*/ 423 w 566"/>
                <a:gd name="T17" fmla="*/ 72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6" h="240">
                  <a:moveTo>
                    <a:pt x="423" y="72"/>
                  </a:moveTo>
                  <a:lnTo>
                    <a:pt x="223" y="0"/>
                  </a:lnTo>
                  <a:lnTo>
                    <a:pt x="0" y="111"/>
                  </a:lnTo>
                  <a:lnTo>
                    <a:pt x="0" y="111"/>
                  </a:lnTo>
                  <a:cubicBezTo>
                    <a:pt x="0" y="111"/>
                    <a:pt x="57" y="170"/>
                    <a:pt x="212" y="111"/>
                  </a:cubicBezTo>
                  <a:lnTo>
                    <a:pt x="212" y="111"/>
                  </a:lnTo>
                  <a:cubicBezTo>
                    <a:pt x="212" y="111"/>
                    <a:pt x="283" y="239"/>
                    <a:pt x="423" y="179"/>
                  </a:cubicBezTo>
                  <a:lnTo>
                    <a:pt x="423" y="179"/>
                  </a:lnTo>
                  <a:cubicBezTo>
                    <a:pt x="565" y="119"/>
                    <a:pt x="423" y="72"/>
                    <a:pt x="423" y="72"/>
                  </a:cubicBezTo>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2" name="Freeform 385">
              <a:extLst>
                <a:ext uri="{FF2B5EF4-FFF2-40B4-BE49-F238E27FC236}">
                  <a16:creationId xmlns:a16="http://schemas.microsoft.com/office/drawing/2014/main" id="{B6B4256B-BA54-E649-B910-CDCB80DD8B3C}"/>
                </a:ext>
              </a:extLst>
            </p:cNvPr>
            <p:cNvSpPr>
              <a:spLocks noChangeArrowheads="1"/>
            </p:cNvSpPr>
            <p:nvPr/>
          </p:nvSpPr>
          <p:spPr bwMode="auto">
            <a:xfrm>
              <a:off x="7236670" y="7813791"/>
              <a:ext cx="1516081" cy="928327"/>
            </a:xfrm>
            <a:custGeom>
              <a:avLst/>
              <a:gdLst>
                <a:gd name="T0" fmla="*/ 1072 w 1219"/>
                <a:gd name="T1" fmla="*/ 0 h 747"/>
                <a:gd name="T2" fmla="*/ 579 w 1219"/>
                <a:gd name="T3" fmla="*/ 544 h 747"/>
                <a:gd name="T4" fmla="*/ 0 w 1219"/>
                <a:gd name="T5" fmla="*/ 394 h 747"/>
                <a:gd name="T6" fmla="*/ 0 w 1219"/>
                <a:gd name="T7" fmla="*/ 561 h 747"/>
                <a:gd name="T8" fmla="*/ 655 w 1219"/>
                <a:gd name="T9" fmla="*/ 746 h 747"/>
                <a:gd name="T10" fmla="*/ 655 w 1219"/>
                <a:gd name="T11" fmla="*/ 746 h 747"/>
                <a:gd name="T12" fmla="*/ 1072 w 1219"/>
                <a:gd name="T13" fmla="*/ 0 h 747"/>
              </a:gdLst>
              <a:ahLst/>
              <a:cxnLst>
                <a:cxn ang="0">
                  <a:pos x="T0" y="T1"/>
                </a:cxn>
                <a:cxn ang="0">
                  <a:pos x="T2" y="T3"/>
                </a:cxn>
                <a:cxn ang="0">
                  <a:pos x="T4" y="T5"/>
                </a:cxn>
                <a:cxn ang="0">
                  <a:pos x="T6" y="T7"/>
                </a:cxn>
                <a:cxn ang="0">
                  <a:pos x="T8" y="T9"/>
                </a:cxn>
                <a:cxn ang="0">
                  <a:pos x="T10" y="T11"/>
                </a:cxn>
                <a:cxn ang="0">
                  <a:pos x="T12" y="T13"/>
                </a:cxn>
              </a:cxnLst>
              <a:rect l="0" t="0" r="r" b="b"/>
              <a:pathLst>
                <a:path w="1219" h="747">
                  <a:moveTo>
                    <a:pt x="1072" y="0"/>
                  </a:moveTo>
                  <a:lnTo>
                    <a:pt x="579" y="544"/>
                  </a:lnTo>
                  <a:lnTo>
                    <a:pt x="0" y="394"/>
                  </a:lnTo>
                  <a:lnTo>
                    <a:pt x="0" y="561"/>
                  </a:lnTo>
                  <a:lnTo>
                    <a:pt x="655" y="746"/>
                  </a:lnTo>
                  <a:lnTo>
                    <a:pt x="655" y="746"/>
                  </a:lnTo>
                  <a:cubicBezTo>
                    <a:pt x="655" y="746"/>
                    <a:pt x="1218" y="88"/>
                    <a:pt x="1072" y="0"/>
                  </a:cubicBezTo>
                </a:path>
              </a:pathLst>
            </a:custGeom>
            <a:solidFill>
              <a:srgbClr val="31535F"/>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3" name="Freeform 386">
              <a:extLst>
                <a:ext uri="{FF2B5EF4-FFF2-40B4-BE49-F238E27FC236}">
                  <a16:creationId xmlns:a16="http://schemas.microsoft.com/office/drawing/2014/main" id="{EDE4FB9B-B1A2-F84D-95CD-CBA9E8944AD2}"/>
                </a:ext>
              </a:extLst>
            </p:cNvPr>
            <p:cNvSpPr>
              <a:spLocks noChangeArrowheads="1"/>
            </p:cNvSpPr>
            <p:nvPr/>
          </p:nvSpPr>
          <p:spPr bwMode="auto">
            <a:xfrm>
              <a:off x="7923300" y="6912931"/>
              <a:ext cx="884382" cy="906354"/>
            </a:xfrm>
            <a:custGeom>
              <a:avLst/>
              <a:gdLst>
                <a:gd name="T0" fmla="*/ 125 w 712"/>
                <a:gd name="T1" fmla="*/ 94 h 728"/>
                <a:gd name="T2" fmla="*/ 180 w 712"/>
                <a:gd name="T3" fmla="*/ 60 h 728"/>
                <a:gd name="T4" fmla="*/ 180 w 712"/>
                <a:gd name="T5" fmla="*/ 60 h 728"/>
                <a:gd name="T6" fmla="*/ 464 w 712"/>
                <a:gd name="T7" fmla="*/ 125 h 728"/>
                <a:gd name="T8" fmla="*/ 592 w 712"/>
                <a:gd name="T9" fmla="*/ 330 h 728"/>
                <a:gd name="T10" fmla="*/ 592 w 712"/>
                <a:gd name="T11" fmla="*/ 330 h 728"/>
                <a:gd name="T12" fmla="*/ 614 w 712"/>
                <a:gd name="T13" fmla="*/ 502 h 728"/>
                <a:gd name="T14" fmla="*/ 711 w 712"/>
                <a:gd name="T15" fmla="*/ 635 h 728"/>
                <a:gd name="T16" fmla="*/ 583 w 712"/>
                <a:gd name="T17" fmla="*/ 727 h 728"/>
                <a:gd name="T18" fmla="*/ 509 w 712"/>
                <a:gd name="T19" fmla="*/ 625 h 728"/>
                <a:gd name="T20" fmla="*/ 472 w 712"/>
                <a:gd name="T21" fmla="*/ 648 h 728"/>
                <a:gd name="T22" fmla="*/ 472 w 712"/>
                <a:gd name="T23" fmla="*/ 648 h 728"/>
                <a:gd name="T24" fmla="*/ 196 w 712"/>
                <a:gd name="T25" fmla="*/ 593 h 728"/>
                <a:gd name="T26" fmla="*/ 198 w 712"/>
                <a:gd name="T27" fmla="*/ 596 h 728"/>
                <a:gd name="T28" fmla="*/ 138 w 712"/>
                <a:gd name="T29" fmla="*/ 596 h 728"/>
                <a:gd name="T30" fmla="*/ 123 w 712"/>
                <a:gd name="T31" fmla="*/ 477 h 728"/>
                <a:gd name="T32" fmla="*/ 60 w 712"/>
                <a:gd name="T33" fmla="*/ 377 h 728"/>
                <a:gd name="T34" fmla="*/ 60 w 712"/>
                <a:gd name="T35" fmla="*/ 377 h 728"/>
                <a:gd name="T36" fmla="*/ 125 w 712"/>
                <a:gd name="T37" fmla="*/ 94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12" h="728">
                  <a:moveTo>
                    <a:pt x="125" y="94"/>
                  </a:moveTo>
                  <a:lnTo>
                    <a:pt x="180" y="60"/>
                  </a:lnTo>
                  <a:lnTo>
                    <a:pt x="180" y="60"/>
                  </a:lnTo>
                  <a:cubicBezTo>
                    <a:pt x="277" y="0"/>
                    <a:pt x="403" y="29"/>
                    <a:pt x="464" y="125"/>
                  </a:cubicBezTo>
                  <a:lnTo>
                    <a:pt x="592" y="330"/>
                  </a:lnTo>
                  <a:lnTo>
                    <a:pt x="592" y="330"/>
                  </a:lnTo>
                  <a:cubicBezTo>
                    <a:pt x="626" y="383"/>
                    <a:pt x="632" y="446"/>
                    <a:pt x="614" y="502"/>
                  </a:cubicBezTo>
                  <a:lnTo>
                    <a:pt x="711" y="635"/>
                  </a:lnTo>
                  <a:lnTo>
                    <a:pt x="583" y="727"/>
                  </a:lnTo>
                  <a:lnTo>
                    <a:pt x="509" y="625"/>
                  </a:lnTo>
                  <a:lnTo>
                    <a:pt x="472" y="648"/>
                  </a:lnTo>
                  <a:lnTo>
                    <a:pt x="472" y="648"/>
                  </a:lnTo>
                  <a:cubicBezTo>
                    <a:pt x="380" y="706"/>
                    <a:pt x="259" y="681"/>
                    <a:pt x="196" y="593"/>
                  </a:cubicBezTo>
                  <a:lnTo>
                    <a:pt x="198" y="596"/>
                  </a:lnTo>
                  <a:lnTo>
                    <a:pt x="138" y="596"/>
                  </a:lnTo>
                  <a:lnTo>
                    <a:pt x="123" y="477"/>
                  </a:lnTo>
                  <a:lnTo>
                    <a:pt x="60" y="377"/>
                  </a:lnTo>
                  <a:lnTo>
                    <a:pt x="60" y="377"/>
                  </a:lnTo>
                  <a:cubicBezTo>
                    <a:pt x="0" y="281"/>
                    <a:pt x="29" y="155"/>
                    <a:pt x="125" y="94"/>
                  </a:cubicBezTo>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4" name="Freeform 387">
              <a:extLst>
                <a:ext uri="{FF2B5EF4-FFF2-40B4-BE49-F238E27FC236}">
                  <a16:creationId xmlns:a16="http://schemas.microsoft.com/office/drawing/2014/main" id="{0BE2C136-B048-7A42-A370-CFD2C57628DA}"/>
                </a:ext>
              </a:extLst>
            </p:cNvPr>
            <p:cNvSpPr>
              <a:spLocks noChangeArrowheads="1"/>
            </p:cNvSpPr>
            <p:nvPr/>
          </p:nvSpPr>
          <p:spPr bwMode="auto">
            <a:xfrm>
              <a:off x="8544016" y="7577591"/>
              <a:ext cx="324088" cy="247185"/>
            </a:xfrm>
            <a:custGeom>
              <a:avLst/>
              <a:gdLst>
                <a:gd name="T0" fmla="*/ 260 w 261"/>
                <a:gd name="T1" fmla="*/ 87 h 200"/>
                <a:gd name="T2" fmla="*/ 260 w 261"/>
                <a:gd name="T3" fmla="*/ 87 h 200"/>
                <a:gd name="T4" fmla="*/ 209 w 261"/>
                <a:gd name="T5" fmla="*/ 3 h 200"/>
                <a:gd name="T6" fmla="*/ 209 w 261"/>
                <a:gd name="T7" fmla="*/ 3 h 200"/>
                <a:gd name="T8" fmla="*/ 6 w 261"/>
                <a:gd name="T9" fmla="*/ 129 h 200"/>
                <a:gd name="T10" fmla="*/ 6 w 261"/>
                <a:gd name="T11" fmla="*/ 129 h 200"/>
                <a:gd name="T12" fmla="*/ 34 w 261"/>
                <a:gd name="T13" fmla="*/ 199 h 200"/>
                <a:gd name="T14" fmla="*/ 260 w 261"/>
                <a:gd name="T15" fmla="*/ 87 h 2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1" h="200">
                  <a:moveTo>
                    <a:pt x="260" y="87"/>
                  </a:moveTo>
                  <a:lnTo>
                    <a:pt x="260" y="87"/>
                  </a:lnTo>
                  <a:cubicBezTo>
                    <a:pt x="260" y="87"/>
                    <a:pt x="243" y="6"/>
                    <a:pt x="209" y="3"/>
                  </a:cubicBezTo>
                  <a:lnTo>
                    <a:pt x="209" y="3"/>
                  </a:lnTo>
                  <a:cubicBezTo>
                    <a:pt x="174" y="0"/>
                    <a:pt x="142" y="8"/>
                    <a:pt x="6" y="129"/>
                  </a:cubicBezTo>
                  <a:lnTo>
                    <a:pt x="6" y="129"/>
                  </a:lnTo>
                  <a:cubicBezTo>
                    <a:pt x="6" y="129"/>
                    <a:pt x="0" y="187"/>
                    <a:pt x="34" y="199"/>
                  </a:cubicBezTo>
                  <a:lnTo>
                    <a:pt x="260" y="87"/>
                  </a:lnTo>
                </a:path>
              </a:pathLst>
            </a:custGeom>
            <a:solidFill>
              <a:srgbClr val="E7DFD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5" name="Freeform 388">
              <a:extLst>
                <a:ext uri="{FF2B5EF4-FFF2-40B4-BE49-F238E27FC236}">
                  <a16:creationId xmlns:a16="http://schemas.microsoft.com/office/drawing/2014/main" id="{9E998E98-1597-FD47-BD0B-D38E73EEA12A}"/>
                </a:ext>
              </a:extLst>
            </p:cNvPr>
            <p:cNvSpPr>
              <a:spLocks noChangeArrowheads="1"/>
            </p:cNvSpPr>
            <p:nvPr/>
          </p:nvSpPr>
          <p:spPr bwMode="auto">
            <a:xfrm>
              <a:off x="6687366" y="8374081"/>
              <a:ext cx="703110" cy="302119"/>
            </a:xfrm>
            <a:custGeom>
              <a:avLst/>
              <a:gdLst>
                <a:gd name="T0" fmla="*/ 423 w 565"/>
                <a:gd name="T1" fmla="*/ 73 h 241"/>
                <a:gd name="T2" fmla="*/ 222 w 565"/>
                <a:gd name="T3" fmla="*/ 0 h 241"/>
                <a:gd name="T4" fmla="*/ 0 w 565"/>
                <a:gd name="T5" fmla="*/ 112 h 241"/>
                <a:gd name="T6" fmla="*/ 0 w 565"/>
                <a:gd name="T7" fmla="*/ 112 h 241"/>
                <a:gd name="T8" fmla="*/ 211 w 565"/>
                <a:gd name="T9" fmla="*/ 112 h 241"/>
                <a:gd name="T10" fmla="*/ 211 w 565"/>
                <a:gd name="T11" fmla="*/ 112 h 241"/>
                <a:gd name="T12" fmla="*/ 423 w 565"/>
                <a:gd name="T13" fmla="*/ 180 h 241"/>
                <a:gd name="T14" fmla="*/ 423 w 565"/>
                <a:gd name="T15" fmla="*/ 180 h 241"/>
                <a:gd name="T16" fmla="*/ 423 w 565"/>
                <a:gd name="T17" fmla="*/ 73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241">
                  <a:moveTo>
                    <a:pt x="423" y="73"/>
                  </a:moveTo>
                  <a:lnTo>
                    <a:pt x="222" y="0"/>
                  </a:lnTo>
                  <a:lnTo>
                    <a:pt x="0" y="112"/>
                  </a:lnTo>
                  <a:lnTo>
                    <a:pt x="0" y="112"/>
                  </a:lnTo>
                  <a:cubicBezTo>
                    <a:pt x="0" y="112"/>
                    <a:pt x="56" y="171"/>
                    <a:pt x="211" y="112"/>
                  </a:cubicBezTo>
                  <a:lnTo>
                    <a:pt x="211" y="112"/>
                  </a:lnTo>
                  <a:cubicBezTo>
                    <a:pt x="211" y="112"/>
                    <a:pt x="281" y="240"/>
                    <a:pt x="423" y="180"/>
                  </a:cubicBezTo>
                  <a:lnTo>
                    <a:pt x="423" y="180"/>
                  </a:lnTo>
                  <a:cubicBezTo>
                    <a:pt x="564" y="120"/>
                    <a:pt x="423" y="73"/>
                    <a:pt x="423" y="73"/>
                  </a:cubicBezTo>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389">
              <a:extLst>
                <a:ext uri="{FF2B5EF4-FFF2-40B4-BE49-F238E27FC236}">
                  <a16:creationId xmlns:a16="http://schemas.microsoft.com/office/drawing/2014/main" id="{C674709E-976A-F046-8CDA-18E2E3770F8E}"/>
                </a:ext>
              </a:extLst>
            </p:cNvPr>
            <p:cNvSpPr>
              <a:spLocks noChangeArrowheads="1"/>
            </p:cNvSpPr>
            <p:nvPr/>
          </p:nvSpPr>
          <p:spPr bwMode="auto">
            <a:xfrm>
              <a:off x="6758774" y="9247477"/>
              <a:ext cx="2235672" cy="2405954"/>
            </a:xfrm>
            <a:custGeom>
              <a:avLst/>
              <a:gdLst>
                <a:gd name="T0" fmla="*/ 1490 w 1794"/>
                <a:gd name="T1" fmla="*/ 11 h 1931"/>
                <a:gd name="T2" fmla="*/ 1184 w 1794"/>
                <a:gd name="T3" fmla="*/ 22 h 1931"/>
                <a:gd name="T4" fmla="*/ 184 w 1794"/>
                <a:gd name="T5" fmla="*/ 59 h 1931"/>
                <a:gd name="T6" fmla="*/ 184 w 1794"/>
                <a:gd name="T7" fmla="*/ 59 h 1931"/>
                <a:gd name="T8" fmla="*/ 0 w 1794"/>
                <a:gd name="T9" fmla="*/ 297 h 1931"/>
                <a:gd name="T10" fmla="*/ 0 w 1794"/>
                <a:gd name="T11" fmla="*/ 297 h 1931"/>
                <a:gd name="T12" fmla="*/ 723 w 1794"/>
                <a:gd name="T13" fmla="*/ 1930 h 1931"/>
                <a:gd name="T14" fmla="*/ 723 w 1794"/>
                <a:gd name="T15" fmla="*/ 1930 h 1931"/>
                <a:gd name="T16" fmla="*/ 1024 w 1794"/>
                <a:gd name="T17" fmla="*/ 1826 h 1931"/>
                <a:gd name="T18" fmla="*/ 518 w 1794"/>
                <a:gd name="T19" fmla="*/ 479 h 1931"/>
                <a:gd name="T20" fmla="*/ 518 w 1794"/>
                <a:gd name="T21" fmla="*/ 479 h 1931"/>
                <a:gd name="T22" fmla="*/ 540 w 1794"/>
                <a:gd name="T23" fmla="*/ 442 h 1931"/>
                <a:gd name="T24" fmla="*/ 1637 w 1794"/>
                <a:gd name="T25" fmla="*/ 579 h 1931"/>
                <a:gd name="T26" fmla="*/ 1764 w 1794"/>
                <a:gd name="T27" fmla="*/ 331 h 1931"/>
                <a:gd name="T28" fmla="*/ 1764 w 1794"/>
                <a:gd name="T29" fmla="*/ 331 h 1931"/>
                <a:gd name="T30" fmla="*/ 1490 w 1794"/>
                <a:gd name="T31" fmla="*/ 11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94" h="1931">
                  <a:moveTo>
                    <a:pt x="1490" y="11"/>
                  </a:moveTo>
                  <a:lnTo>
                    <a:pt x="1184" y="22"/>
                  </a:lnTo>
                  <a:lnTo>
                    <a:pt x="184" y="59"/>
                  </a:lnTo>
                  <a:lnTo>
                    <a:pt x="184" y="59"/>
                  </a:lnTo>
                  <a:cubicBezTo>
                    <a:pt x="184" y="59"/>
                    <a:pt x="0" y="100"/>
                    <a:pt x="0" y="297"/>
                  </a:cubicBezTo>
                  <a:lnTo>
                    <a:pt x="0" y="297"/>
                  </a:lnTo>
                  <a:cubicBezTo>
                    <a:pt x="0" y="494"/>
                    <a:pt x="723" y="1930"/>
                    <a:pt x="723" y="1930"/>
                  </a:cubicBezTo>
                  <a:lnTo>
                    <a:pt x="723" y="1930"/>
                  </a:lnTo>
                  <a:cubicBezTo>
                    <a:pt x="723" y="1930"/>
                    <a:pt x="994" y="1878"/>
                    <a:pt x="1024" y="1826"/>
                  </a:cubicBezTo>
                  <a:lnTo>
                    <a:pt x="518" y="479"/>
                  </a:lnTo>
                  <a:lnTo>
                    <a:pt x="518" y="479"/>
                  </a:lnTo>
                  <a:cubicBezTo>
                    <a:pt x="518" y="479"/>
                    <a:pt x="558" y="479"/>
                    <a:pt x="540" y="442"/>
                  </a:cubicBezTo>
                  <a:lnTo>
                    <a:pt x="1637" y="579"/>
                  </a:lnTo>
                  <a:lnTo>
                    <a:pt x="1764" y="331"/>
                  </a:lnTo>
                  <a:lnTo>
                    <a:pt x="1764" y="331"/>
                  </a:lnTo>
                  <a:cubicBezTo>
                    <a:pt x="1764" y="331"/>
                    <a:pt x="1793" y="0"/>
                    <a:pt x="1490" y="11"/>
                  </a:cubicBezTo>
                </a:path>
              </a:pathLst>
            </a:custGeom>
            <a:solidFill>
              <a:srgbClr val="D4404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390">
              <a:extLst>
                <a:ext uri="{FF2B5EF4-FFF2-40B4-BE49-F238E27FC236}">
                  <a16:creationId xmlns:a16="http://schemas.microsoft.com/office/drawing/2014/main" id="{5A255E73-03D0-3E44-A95A-0DA1253DA17B}"/>
                </a:ext>
              </a:extLst>
            </p:cNvPr>
            <p:cNvSpPr>
              <a:spLocks noChangeArrowheads="1"/>
            </p:cNvSpPr>
            <p:nvPr/>
          </p:nvSpPr>
          <p:spPr bwMode="auto">
            <a:xfrm>
              <a:off x="6890607" y="8368590"/>
              <a:ext cx="329583" cy="98875"/>
            </a:xfrm>
            <a:custGeom>
              <a:avLst/>
              <a:gdLst>
                <a:gd name="T0" fmla="*/ 260 w 264"/>
                <a:gd name="T1" fmla="*/ 78 h 79"/>
                <a:gd name="T2" fmla="*/ 260 w 264"/>
                <a:gd name="T3" fmla="*/ 78 h 79"/>
                <a:gd name="T4" fmla="*/ 259 w 264"/>
                <a:gd name="T5" fmla="*/ 78 h 79"/>
                <a:gd name="T6" fmla="*/ 59 w 264"/>
                <a:gd name="T7" fmla="*/ 6 h 79"/>
                <a:gd name="T8" fmla="*/ 4 w 264"/>
                <a:gd name="T9" fmla="*/ 33 h 79"/>
                <a:gd name="T10" fmla="*/ 4 w 264"/>
                <a:gd name="T11" fmla="*/ 33 h 79"/>
                <a:gd name="T12" fmla="*/ 0 w 264"/>
                <a:gd name="T13" fmla="*/ 32 h 79"/>
                <a:gd name="T14" fmla="*/ 0 w 264"/>
                <a:gd name="T15" fmla="*/ 32 h 79"/>
                <a:gd name="T16" fmla="*/ 1 w 264"/>
                <a:gd name="T17" fmla="*/ 29 h 79"/>
                <a:gd name="T18" fmla="*/ 58 w 264"/>
                <a:gd name="T19" fmla="*/ 1 h 79"/>
                <a:gd name="T20" fmla="*/ 58 w 264"/>
                <a:gd name="T21" fmla="*/ 1 h 79"/>
                <a:gd name="T22" fmla="*/ 60 w 264"/>
                <a:gd name="T23" fmla="*/ 1 h 79"/>
                <a:gd name="T24" fmla="*/ 260 w 264"/>
                <a:gd name="T25" fmla="*/ 73 h 79"/>
                <a:gd name="T26" fmla="*/ 260 w 264"/>
                <a:gd name="T27" fmla="*/ 73 h 79"/>
                <a:gd name="T28" fmla="*/ 262 w 264"/>
                <a:gd name="T29" fmla="*/ 76 h 79"/>
                <a:gd name="T30" fmla="*/ 262 w 264"/>
                <a:gd name="T31" fmla="*/ 76 h 79"/>
                <a:gd name="T32" fmla="*/ 260 w 264"/>
                <a:gd name="T33"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4" h="79">
                  <a:moveTo>
                    <a:pt x="260" y="78"/>
                  </a:moveTo>
                  <a:lnTo>
                    <a:pt x="260" y="78"/>
                  </a:lnTo>
                  <a:lnTo>
                    <a:pt x="259" y="78"/>
                  </a:lnTo>
                  <a:lnTo>
                    <a:pt x="59" y="6"/>
                  </a:lnTo>
                  <a:lnTo>
                    <a:pt x="4" y="33"/>
                  </a:lnTo>
                  <a:lnTo>
                    <a:pt x="4" y="33"/>
                  </a:lnTo>
                  <a:cubicBezTo>
                    <a:pt x="2" y="34"/>
                    <a:pt x="1" y="34"/>
                    <a:pt x="0" y="32"/>
                  </a:cubicBezTo>
                  <a:lnTo>
                    <a:pt x="0" y="32"/>
                  </a:lnTo>
                  <a:cubicBezTo>
                    <a:pt x="0" y="31"/>
                    <a:pt x="0" y="29"/>
                    <a:pt x="1" y="29"/>
                  </a:cubicBezTo>
                  <a:lnTo>
                    <a:pt x="58" y="1"/>
                  </a:lnTo>
                  <a:lnTo>
                    <a:pt x="58" y="1"/>
                  </a:lnTo>
                  <a:cubicBezTo>
                    <a:pt x="58" y="0"/>
                    <a:pt x="59" y="0"/>
                    <a:pt x="60" y="1"/>
                  </a:cubicBezTo>
                  <a:lnTo>
                    <a:pt x="260" y="73"/>
                  </a:lnTo>
                  <a:lnTo>
                    <a:pt x="260" y="73"/>
                  </a:lnTo>
                  <a:cubicBezTo>
                    <a:pt x="262" y="73"/>
                    <a:pt x="263" y="75"/>
                    <a:pt x="262" y="76"/>
                  </a:cubicBezTo>
                  <a:lnTo>
                    <a:pt x="262" y="76"/>
                  </a:lnTo>
                  <a:cubicBezTo>
                    <a:pt x="262" y="77"/>
                    <a:pt x="261" y="78"/>
                    <a:pt x="260" y="78"/>
                  </a:cubicBez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391">
              <a:extLst>
                <a:ext uri="{FF2B5EF4-FFF2-40B4-BE49-F238E27FC236}">
                  <a16:creationId xmlns:a16="http://schemas.microsoft.com/office/drawing/2014/main" id="{A89FFCD1-2F78-8B4E-91FF-ADAC3461E6AE}"/>
                </a:ext>
              </a:extLst>
            </p:cNvPr>
            <p:cNvSpPr>
              <a:spLocks noChangeArrowheads="1"/>
            </p:cNvSpPr>
            <p:nvPr/>
          </p:nvSpPr>
          <p:spPr bwMode="auto">
            <a:xfrm>
              <a:off x="8555002" y="7616041"/>
              <a:ext cx="60422" cy="98875"/>
            </a:xfrm>
            <a:custGeom>
              <a:avLst/>
              <a:gdLst>
                <a:gd name="T0" fmla="*/ 0 w 48"/>
                <a:gd name="T1" fmla="*/ 60 h 79"/>
                <a:gd name="T2" fmla="*/ 47 w 48"/>
                <a:gd name="T3" fmla="*/ 0 h 79"/>
                <a:gd name="T4" fmla="*/ 13 w 48"/>
                <a:gd name="T5" fmla="*/ 78 h 79"/>
                <a:gd name="T6" fmla="*/ 0 w 48"/>
                <a:gd name="T7" fmla="*/ 60 h 79"/>
              </a:gdLst>
              <a:ahLst/>
              <a:cxnLst>
                <a:cxn ang="0">
                  <a:pos x="T0" y="T1"/>
                </a:cxn>
                <a:cxn ang="0">
                  <a:pos x="T2" y="T3"/>
                </a:cxn>
                <a:cxn ang="0">
                  <a:pos x="T4" y="T5"/>
                </a:cxn>
                <a:cxn ang="0">
                  <a:pos x="T6" y="T7"/>
                </a:cxn>
              </a:cxnLst>
              <a:rect l="0" t="0" r="r" b="b"/>
              <a:pathLst>
                <a:path w="48" h="79">
                  <a:moveTo>
                    <a:pt x="0" y="60"/>
                  </a:moveTo>
                  <a:lnTo>
                    <a:pt x="47" y="0"/>
                  </a:lnTo>
                  <a:lnTo>
                    <a:pt x="13" y="78"/>
                  </a:lnTo>
                  <a:lnTo>
                    <a:pt x="0" y="60"/>
                  </a:lnTo>
                </a:path>
              </a:pathLst>
            </a:custGeom>
            <a:solidFill>
              <a:srgbClr val="202237">
                <a:alpha val="20000"/>
              </a:srgbClr>
            </a:solidFill>
            <a:ln>
              <a:noFill/>
            </a:ln>
            <a:effectLst/>
          </p:spPr>
          <p:txBody>
            <a:bodyPr wrap="none" anchor="ctr"/>
            <a:lstStyle/>
            <a:p>
              <a:endParaRPr lang="en-US" dirty="0">
                <a:latin typeface="Poppins" pitchFamily="2" charset="77"/>
              </a:endParaRPr>
            </a:p>
          </p:txBody>
        </p:sp>
        <p:sp>
          <p:nvSpPr>
            <p:cNvPr id="39" name="Freeform 392">
              <a:extLst>
                <a:ext uri="{FF2B5EF4-FFF2-40B4-BE49-F238E27FC236}">
                  <a16:creationId xmlns:a16="http://schemas.microsoft.com/office/drawing/2014/main" id="{2B6BF9C8-E443-8048-9A14-B10498784E10}"/>
                </a:ext>
              </a:extLst>
            </p:cNvPr>
            <p:cNvSpPr>
              <a:spLocks noChangeArrowheads="1"/>
            </p:cNvSpPr>
            <p:nvPr/>
          </p:nvSpPr>
          <p:spPr bwMode="auto">
            <a:xfrm>
              <a:off x="8642890" y="9478185"/>
              <a:ext cx="153805" cy="494374"/>
            </a:xfrm>
            <a:custGeom>
              <a:avLst/>
              <a:gdLst>
                <a:gd name="T0" fmla="*/ 0 w 124"/>
                <a:gd name="T1" fmla="*/ 0 h 398"/>
                <a:gd name="T2" fmla="*/ 44 w 124"/>
                <a:gd name="T3" fmla="*/ 388 h 398"/>
                <a:gd name="T4" fmla="*/ 123 w 124"/>
                <a:gd name="T5" fmla="*/ 397 h 398"/>
                <a:gd name="T6" fmla="*/ 0 w 124"/>
                <a:gd name="T7" fmla="*/ 0 h 398"/>
              </a:gdLst>
              <a:ahLst/>
              <a:cxnLst>
                <a:cxn ang="0">
                  <a:pos x="T0" y="T1"/>
                </a:cxn>
                <a:cxn ang="0">
                  <a:pos x="T2" y="T3"/>
                </a:cxn>
                <a:cxn ang="0">
                  <a:pos x="T4" y="T5"/>
                </a:cxn>
                <a:cxn ang="0">
                  <a:pos x="T6" y="T7"/>
                </a:cxn>
              </a:cxnLst>
              <a:rect l="0" t="0" r="r" b="b"/>
              <a:pathLst>
                <a:path w="124" h="398">
                  <a:moveTo>
                    <a:pt x="0" y="0"/>
                  </a:moveTo>
                  <a:lnTo>
                    <a:pt x="44" y="388"/>
                  </a:lnTo>
                  <a:lnTo>
                    <a:pt x="123" y="397"/>
                  </a:lnTo>
                  <a:lnTo>
                    <a:pt x="0" y="0"/>
                  </a:lnTo>
                </a:path>
              </a:pathLst>
            </a:custGeom>
            <a:solidFill>
              <a:srgbClr val="202237">
                <a:alpha val="20000"/>
              </a:srgbClr>
            </a:solidFill>
            <a:ln>
              <a:noFill/>
            </a:ln>
            <a:effectLst/>
          </p:spPr>
          <p:txBody>
            <a:bodyPr wrap="none" anchor="ctr"/>
            <a:lstStyle/>
            <a:p>
              <a:endParaRPr lang="en-US" dirty="0">
                <a:latin typeface="Poppins" pitchFamily="2" charset="77"/>
              </a:endParaRPr>
            </a:p>
          </p:txBody>
        </p:sp>
        <p:sp>
          <p:nvSpPr>
            <p:cNvPr id="40" name="Freeform 393">
              <a:extLst>
                <a:ext uri="{FF2B5EF4-FFF2-40B4-BE49-F238E27FC236}">
                  <a16:creationId xmlns:a16="http://schemas.microsoft.com/office/drawing/2014/main" id="{879F2960-0648-B341-A286-4BF3654FEF42}"/>
                </a:ext>
              </a:extLst>
            </p:cNvPr>
            <p:cNvSpPr>
              <a:spLocks noChangeArrowheads="1"/>
            </p:cNvSpPr>
            <p:nvPr/>
          </p:nvSpPr>
          <p:spPr bwMode="auto">
            <a:xfrm>
              <a:off x="6786241" y="9796782"/>
              <a:ext cx="373527" cy="834943"/>
            </a:xfrm>
            <a:custGeom>
              <a:avLst/>
              <a:gdLst>
                <a:gd name="T0" fmla="*/ 301 w 302"/>
                <a:gd name="T1" fmla="*/ 668 h 669"/>
                <a:gd name="T2" fmla="*/ 0 w 302"/>
                <a:gd name="T3" fmla="*/ 103 h 669"/>
                <a:gd name="T4" fmla="*/ 14 w 302"/>
                <a:gd name="T5" fmla="*/ 0 h 669"/>
                <a:gd name="T6" fmla="*/ 301 w 302"/>
                <a:gd name="T7" fmla="*/ 668 h 669"/>
              </a:gdLst>
              <a:ahLst/>
              <a:cxnLst>
                <a:cxn ang="0">
                  <a:pos x="T0" y="T1"/>
                </a:cxn>
                <a:cxn ang="0">
                  <a:pos x="T2" y="T3"/>
                </a:cxn>
                <a:cxn ang="0">
                  <a:pos x="T4" y="T5"/>
                </a:cxn>
                <a:cxn ang="0">
                  <a:pos x="T6" y="T7"/>
                </a:cxn>
              </a:cxnLst>
              <a:rect l="0" t="0" r="r" b="b"/>
              <a:pathLst>
                <a:path w="302" h="669">
                  <a:moveTo>
                    <a:pt x="301" y="668"/>
                  </a:moveTo>
                  <a:lnTo>
                    <a:pt x="0" y="103"/>
                  </a:lnTo>
                  <a:lnTo>
                    <a:pt x="14" y="0"/>
                  </a:lnTo>
                  <a:lnTo>
                    <a:pt x="301" y="668"/>
                  </a:lnTo>
                </a:path>
              </a:pathLst>
            </a:custGeom>
            <a:solidFill>
              <a:srgbClr val="102230">
                <a:alpha val="20000"/>
              </a:srgbClr>
            </a:solidFill>
            <a:ln>
              <a:noFill/>
            </a:ln>
            <a:effectLst/>
          </p:spPr>
          <p:txBody>
            <a:bodyPr wrap="none" anchor="ctr"/>
            <a:lstStyle/>
            <a:p>
              <a:endParaRPr lang="en-US" dirty="0">
                <a:latin typeface="Poppins" pitchFamily="2" charset="77"/>
              </a:endParaRPr>
            </a:p>
          </p:txBody>
        </p:sp>
        <p:sp>
          <p:nvSpPr>
            <p:cNvPr id="41" name="Freeform 394">
              <a:extLst>
                <a:ext uri="{FF2B5EF4-FFF2-40B4-BE49-F238E27FC236}">
                  <a16:creationId xmlns:a16="http://schemas.microsoft.com/office/drawing/2014/main" id="{DB5D966D-C127-2748-9DB3-1138E6B971FB}"/>
                </a:ext>
              </a:extLst>
            </p:cNvPr>
            <p:cNvSpPr>
              <a:spLocks noChangeArrowheads="1"/>
            </p:cNvSpPr>
            <p:nvPr/>
          </p:nvSpPr>
          <p:spPr bwMode="auto">
            <a:xfrm>
              <a:off x="7676114" y="6759126"/>
              <a:ext cx="1268892" cy="829452"/>
            </a:xfrm>
            <a:custGeom>
              <a:avLst/>
              <a:gdLst>
                <a:gd name="T0" fmla="*/ 315 w 1017"/>
                <a:gd name="T1" fmla="*/ 67 h 668"/>
                <a:gd name="T2" fmla="*/ 315 w 1017"/>
                <a:gd name="T3" fmla="*/ 67 h 668"/>
                <a:gd name="T4" fmla="*/ 425 w 1017"/>
                <a:gd name="T5" fmla="*/ 95 h 668"/>
                <a:gd name="T6" fmla="*/ 467 w 1017"/>
                <a:gd name="T7" fmla="*/ 99 h 668"/>
                <a:gd name="T8" fmla="*/ 467 w 1017"/>
                <a:gd name="T9" fmla="*/ 99 h 668"/>
                <a:gd name="T10" fmla="*/ 740 w 1017"/>
                <a:gd name="T11" fmla="*/ 60 h 668"/>
                <a:gd name="T12" fmla="*/ 740 w 1017"/>
                <a:gd name="T13" fmla="*/ 60 h 668"/>
                <a:gd name="T14" fmla="*/ 819 w 1017"/>
                <a:gd name="T15" fmla="*/ 597 h 668"/>
                <a:gd name="T16" fmla="*/ 819 w 1017"/>
                <a:gd name="T17" fmla="*/ 597 h 668"/>
                <a:gd name="T18" fmla="*/ 636 w 1017"/>
                <a:gd name="T19" fmla="*/ 544 h 668"/>
                <a:gd name="T20" fmla="*/ 636 w 1017"/>
                <a:gd name="T21" fmla="*/ 544 h 668"/>
                <a:gd name="T22" fmla="*/ 638 w 1017"/>
                <a:gd name="T23" fmla="*/ 544 h 668"/>
                <a:gd name="T24" fmla="*/ 638 w 1017"/>
                <a:gd name="T25" fmla="*/ 544 h 668"/>
                <a:gd name="T26" fmla="*/ 714 w 1017"/>
                <a:gd name="T27" fmla="*/ 468 h 668"/>
                <a:gd name="T28" fmla="*/ 714 w 1017"/>
                <a:gd name="T29" fmla="*/ 468 h 668"/>
                <a:gd name="T30" fmla="*/ 638 w 1017"/>
                <a:gd name="T31" fmla="*/ 392 h 668"/>
                <a:gd name="T32" fmla="*/ 638 w 1017"/>
                <a:gd name="T33" fmla="*/ 392 h 668"/>
                <a:gd name="T34" fmla="*/ 562 w 1017"/>
                <a:gd name="T35" fmla="*/ 468 h 668"/>
                <a:gd name="T36" fmla="*/ 562 w 1017"/>
                <a:gd name="T37" fmla="*/ 468 h 668"/>
                <a:gd name="T38" fmla="*/ 578 w 1017"/>
                <a:gd name="T39" fmla="*/ 515 h 668"/>
                <a:gd name="T40" fmla="*/ 578 w 1017"/>
                <a:gd name="T41" fmla="*/ 518 h 668"/>
                <a:gd name="T42" fmla="*/ 520 w 1017"/>
                <a:gd name="T43" fmla="*/ 471 h 668"/>
                <a:gd name="T44" fmla="*/ 520 w 1017"/>
                <a:gd name="T45" fmla="*/ 471 h 668"/>
                <a:gd name="T46" fmla="*/ 444 w 1017"/>
                <a:gd name="T47" fmla="*/ 398 h 668"/>
                <a:gd name="T48" fmla="*/ 444 w 1017"/>
                <a:gd name="T49" fmla="*/ 398 h 668"/>
                <a:gd name="T50" fmla="*/ 385 w 1017"/>
                <a:gd name="T51" fmla="*/ 371 h 668"/>
                <a:gd name="T52" fmla="*/ 385 w 1017"/>
                <a:gd name="T53" fmla="*/ 371 h 668"/>
                <a:gd name="T54" fmla="*/ 248 w 1017"/>
                <a:gd name="T55" fmla="*/ 478 h 668"/>
                <a:gd name="T56" fmla="*/ 248 w 1017"/>
                <a:gd name="T57" fmla="*/ 478 h 668"/>
                <a:gd name="T58" fmla="*/ 315 w 1017"/>
                <a:gd name="T59" fmla="*/ 67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17" h="668">
                  <a:moveTo>
                    <a:pt x="315" y="67"/>
                  </a:moveTo>
                  <a:lnTo>
                    <a:pt x="315" y="67"/>
                  </a:lnTo>
                  <a:cubicBezTo>
                    <a:pt x="365" y="37"/>
                    <a:pt x="425" y="95"/>
                    <a:pt x="425" y="95"/>
                  </a:cubicBezTo>
                  <a:lnTo>
                    <a:pt x="467" y="99"/>
                  </a:lnTo>
                  <a:lnTo>
                    <a:pt x="467" y="99"/>
                  </a:lnTo>
                  <a:cubicBezTo>
                    <a:pt x="511" y="102"/>
                    <a:pt x="641" y="0"/>
                    <a:pt x="740" y="60"/>
                  </a:cubicBezTo>
                  <a:lnTo>
                    <a:pt x="740" y="60"/>
                  </a:lnTo>
                  <a:cubicBezTo>
                    <a:pt x="840" y="119"/>
                    <a:pt x="1016" y="474"/>
                    <a:pt x="819" y="597"/>
                  </a:cubicBezTo>
                  <a:lnTo>
                    <a:pt x="819" y="597"/>
                  </a:lnTo>
                  <a:cubicBezTo>
                    <a:pt x="709" y="667"/>
                    <a:pt x="668" y="605"/>
                    <a:pt x="636" y="544"/>
                  </a:cubicBezTo>
                  <a:lnTo>
                    <a:pt x="636" y="544"/>
                  </a:lnTo>
                  <a:cubicBezTo>
                    <a:pt x="637" y="544"/>
                    <a:pt x="638" y="544"/>
                    <a:pt x="638" y="544"/>
                  </a:cubicBezTo>
                  <a:lnTo>
                    <a:pt x="638" y="544"/>
                  </a:lnTo>
                  <a:cubicBezTo>
                    <a:pt x="680" y="544"/>
                    <a:pt x="714" y="510"/>
                    <a:pt x="714" y="468"/>
                  </a:cubicBezTo>
                  <a:lnTo>
                    <a:pt x="714" y="468"/>
                  </a:lnTo>
                  <a:cubicBezTo>
                    <a:pt x="714" y="426"/>
                    <a:pt x="680" y="392"/>
                    <a:pt x="638" y="392"/>
                  </a:cubicBezTo>
                  <a:lnTo>
                    <a:pt x="638" y="392"/>
                  </a:lnTo>
                  <a:cubicBezTo>
                    <a:pt x="596" y="392"/>
                    <a:pt x="562" y="426"/>
                    <a:pt x="562" y="468"/>
                  </a:cubicBezTo>
                  <a:lnTo>
                    <a:pt x="562" y="468"/>
                  </a:lnTo>
                  <a:cubicBezTo>
                    <a:pt x="562" y="486"/>
                    <a:pt x="568" y="502"/>
                    <a:pt x="578" y="515"/>
                  </a:cubicBezTo>
                  <a:lnTo>
                    <a:pt x="578" y="518"/>
                  </a:lnTo>
                  <a:lnTo>
                    <a:pt x="520" y="471"/>
                  </a:lnTo>
                  <a:lnTo>
                    <a:pt x="520" y="471"/>
                  </a:lnTo>
                  <a:cubicBezTo>
                    <a:pt x="447" y="481"/>
                    <a:pt x="444" y="398"/>
                    <a:pt x="444" y="398"/>
                  </a:cubicBezTo>
                  <a:lnTo>
                    <a:pt x="444" y="398"/>
                  </a:lnTo>
                  <a:cubicBezTo>
                    <a:pt x="444" y="398"/>
                    <a:pt x="455" y="285"/>
                    <a:pt x="385" y="371"/>
                  </a:cubicBezTo>
                  <a:lnTo>
                    <a:pt x="385" y="371"/>
                  </a:lnTo>
                  <a:cubicBezTo>
                    <a:pt x="277" y="505"/>
                    <a:pt x="248" y="478"/>
                    <a:pt x="248" y="478"/>
                  </a:cubicBezTo>
                  <a:lnTo>
                    <a:pt x="248" y="478"/>
                  </a:lnTo>
                  <a:cubicBezTo>
                    <a:pt x="0" y="275"/>
                    <a:pt x="265" y="95"/>
                    <a:pt x="315" y="67"/>
                  </a:cubicBezTo>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395">
              <a:extLst>
                <a:ext uri="{FF2B5EF4-FFF2-40B4-BE49-F238E27FC236}">
                  <a16:creationId xmlns:a16="http://schemas.microsoft.com/office/drawing/2014/main" id="{0AE9A928-955C-9B4A-9495-7F5F138492BD}"/>
                </a:ext>
              </a:extLst>
            </p:cNvPr>
            <p:cNvSpPr>
              <a:spLocks noChangeArrowheads="1"/>
            </p:cNvSpPr>
            <p:nvPr/>
          </p:nvSpPr>
          <p:spPr bwMode="auto">
            <a:xfrm>
              <a:off x="8417674" y="7269981"/>
              <a:ext cx="54930" cy="120847"/>
            </a:xfrm>
            <a:custGeom>
              <a:avLst/>
              <a:gdLst>
                <a:gd name="T0" fmla="*/ 20 w 43"/>
                <a:gd name="T1" fmla="*/ 97 h 98"/>
                <a:gd name="T2" fmla="*/ 20 w 43"/>
                <a:gd name="T3" fmla="*/ 97 h 98"/>
                <a:gd name="T4" fmla="*/ 19 w 43"/>
                <a:gd name="T5" fmla="*/ 96 h 98"/>
                <a:gd name="T6" fmla="*/ 19 w 43"/>
                <a:gd name="T7" fmla="*/ 96 h 98"/>
                <a:gd name="T8" fmla="*/ 40 w 43"/>
                <a:gd name="T9" fmla="*/ 1 h 98"/>
                <a:gd name="T10" fmla="*/ 40 w 43"/>
                <a:gd name="T11" fmla="*/ 1 h 98"/>
                <a:gd name="T12" fmla="*/ 41 w 43"/>
                <a:gd name="T13" fmla="*/ 1 h 98"/>
                <a:gd name="T14" fmla="*/ 41 w 43"/>
                <a:gd name="T15" fmla="*/ 1 h 98"/>
                <a:gd name="T16" fmla="*/ 41 w 43"/>
                <a:gd name="T17" fmla="*/ 3 h 98"/>
                <a:gd name="T18" fmla="*/ 41 w 43"/>
                <a:gd name="T19" fmla="*/ 3 h 98"/>
                <a:gd name="T20" fmla="*/ 21 w 43"/>
                <a:gd name="T21" fmla="*/ 96 h 98"/>
                <a:gd name="T22" fmla="*/ 21 w 43"/>
                <a:gd name="T23" fmla="*/ 96 h 98"/>
                <a:gd name="T24" fmla="*/ 21 w 43"/>
                <a:gd name="T25" fmla="*/ 97 h 98"/>
                <a:gd name="T26" fmla="*/ 21 w 43"/>
                <a:gd name="T27" fmla="*/ 97 h 98"/>
                <a:gd name="T28" fmla="*/ 20 w 43"/>
                <a:gd name="T2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98">
                  <a:moveTo>
                    <a:pt x="20" y="97"/>
                  </a:moveTo>
                  <a:lnTo>
                    <a:pt x="20" y="97"/>
                  </a:lnTo>
                  <a:cubicBezTo>
                    <a:pt x="19" y="97"/>
                    <a:pt x="19" y="97"/>
                    <a:pt x="19" y="96"/>
                  </a:cubicBezTo>
                  <a:lnTo>
                    <a:pt x="19" y="96"/>
                  </a:lnTo>
                  <a:cubicBezTo>
                    <a:pt x="0" y="32"/>
                    <a:pt x="39" y="1"/>
                    <a:pt x="40" y="1"/>
                  </a:cubicBezTo>
                  <a:lnTo>
                    <a:pt x="40" y="1"/>
                  </a:lnTo>
                  <a:cubicBezTo>
                    <a:pt x="40" y="0"/>
                    <a:pt x="41" y="0"/>
                    <a:pt x="41" y="1"/>
                  </a:cubicBezTo>
                  <a:lnTo>
                    <a:pt x="41" y="1"/>
                  </a:lnTo>
                  <a:cubicBezTo>
                    <a:pt x="42" y="2"/>
                    <a:pt x="42" y="2"/>
                    <a:pt x="41" y="3"/>
                  </a:cubicBezTo>
                  <a:lnTo>
                    <a:pt x="41" y="3"/>
                  </a:lnTo>
                  <a:cubicBezTo>
                    <a:pt x="41" y="3"/>
                    <a:pt x="3" y="33"/>
                    <a:pt x="21" y="96"/>
                  </a:cubicBezTo>
                  <a:lnTo>
                    <a:pt x="21" y="96"/>
                  </a:lnTo>
                  <a:lnTo>
                    <a:pt x="21" y="97"/>
                  </a:lnTo>
                  <a:lnTo>
                    <a:pt x="21" y="97"/>
                  </a:lnTo>
                  <a:cubicBezTo>
                    <a:pt x="20" y="97"/>
                    <a:pt x="20" y="97"/>
                    <a:pt x="20" y="97"/>
                  </a:cubicBezTo>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396">
              <a:extLst>
                <a:ext uri="{FF2B5EF4-FFF2-40B4-BE49-F238E27FC236}">
                  <a16:creationId xmlns:a16="http://schemas.microsoft.com/office/drawing/2014/main" id="{9ED10615-4CAB-DB4D-A5BB-8AB7B5B73D14}"/>
                </a:ext>
              </a:extLst>
            </p:cNvPr>
            <p:cNvSpPr>
              <a:spLocks noChangeArrowheads="1"/>
            </p:cNvSpPr>
            <p:nvPr/>
          </p:nvSpPr>
          <p:spPr bwMode="auto">
            <a:xfrm>
              <a:off x="7297092" y="9681426"/>
              <a:ext cx="1389743" cy="1906089"/>
            </a:xfrm>
            <a:custGeom>
              <a:avLst/>
              <a:gdLst>
                <a:gd name="T0" fmla="*/ 521 w 1116"/>
                <a:gd name="T1" fmla="*/ 1527 h 1528"/>
                <a:gd name="T2" fmla="*/ 521 w 1116"/>
                <a:gd name="T3" fmla="*/ 1527 h 1528"/>
                <a:gd name="T4" fmla="*/ 517 w 1116"/>
                <a:gd name="T5" fmla="*/ 1524 h 1528"/>
                <a:gd name="T6" fmla="*/ 1 w 1116"/>
                <a:gd name="T7" fmla="*/ 76 h 1528"/>
                <a:gd name="T8" fmla="*/ 1 w 1116"/>
                <a:gd name="T9" fmla="*/ 76 h 1528"/>
                <a:gd name="T10" fmla="*/ 1 w 1116"/>
                <a:gd name="T11" fmla="*/ 72 h 1528"/>
                <a:gd name="T12" fmla="*/ 1 w 1116"/>
                <a:gd name="T13" fmla="*/ 72 h 1528"/>
                <a:gd name="T14" fmla="*/ 5 w 1116"/>
                <a:gd name="T15" fmla="*/ 71 h 1528"/>
                <a:gd name="T16" fmla="*/ 5 w 1116"/>
                <a:gd name="T17" fmla="*/ 71 h 1528"/>
                <a:gd name="T18" fmla="*/ 53 w 1116"/>
                <a:gd name="T19" fmla="*/ 55 h 1528"/>
                <a:gd name="T20" fmla="*/ 53 w 1116"/>
                <a:gd name="T21" fmla="*/ 55 h 1528"/>
                <a:gd name="T22" fmla="*/ 64 w 1116"/>
                <a:gd name="T23" fmla="*/ 4 h 1528"/>
                <a:gd name="T24" fmla="*/ 64 w 1116"/>
                <a:gd name="T25" fmla="*/ 4 h 1528"/>
                <a:gd name="T26" fmla="*/ 65 w 1116"/>
                <a:gd name="T27" fmla="*/ 2 h 1528"/>
                <a:gd name="T28" fmla="*/ 65 w 1116"/>
                <a:gd name="T29" fmla="*/ 2 h 1528"/>
                <a:gd name="T30" fmla="*/ 68 w 1116"/>
                <a:gd name="T31" fmla="*/ 0 h 1528"/>
                <a:gd name="T32" fmla="*/ 1112 w 1116"/>
                <a:gd name="T33" fmla="*/ 107 h 1528"/>
                <a:gd name="T34" fmla="*/ 1112 w 1116"/>
                <a:gd name="T35" fmla="*/ 107 h 1528"/>
                <a:gd name="T36" fmla="*/ 1115 w 1116"/>
                <a:gd name="T37" fmla="*/ 112 h 1528"/>
                <a:gd name="T38" fmla="*/ 1115 w 1116"/>
                <a:gd name="T39" fmla="*/ 112 h 1528"/>
                <a:gd name="T40" fmla="*/ 1111 w 1116"/>
                <a:gd name="T41" fmla="*/ 115 h 1528"/>
                <a:gd name="T42" fmla="*/ 72 w 1116"/>
                <a:gd name="T43" fmla="*/ 8 h 1528"/>
                <a:gd name="T44" fmla="*/ 72 w 1116"/>
                <a:gd name="T45" fmla="*/ 8 h 1528"/>
                <a:gd name="T46" fmla="*/ 58 w 1116"/>
                <a:gd name="T47" fmla="*/ 60 h 1528"/>
                <a:gd name="T48" fmla="*/ 58 w 1116"/>
                <a:gd name="T49" fmla="*/ 60 h 1528"/>
                <a:gd name="T50" fmla="*/ 9 w 1116"/>
                <a:gd name="T51" fmla="*/ 78 h 1528"/>
                <a:gd name="T52" fmla="*/ 524 w 1116"/>
                <a:gd name="T53" fmla="*/ 1522 h 1528"/>
                <a:gd name="T54" fmla="*/ 524 w 1116"/>
                <a:gd name="T55" fmla="*/ 1522 h 1528"/>
                <a:gd name="T56" fmla="*/ 522 w 1116"/>
                <a:gd name="T57" fmla="*/ 1527 h 1528"/>
                <a:gd name="T58" fmla="*/ 522 w 1116"/>
                <a:gd name="T59" fmla="*/ 1527 h 1528"/>
                <a:gd name="T60" fmla="*/ 521 w 1116"/>
                <a:gd name="T61" fmla="*/ 1527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16" h="1528">
                  <a:moveTo>
                    <a:pt x="521" y="1527"/>
                  </a:moveTo>
                  <a:lnTo>
                    <a:pt x="521" y="1527"/>
                  </a:lnTo>
                  <a:cubicBezTo>
                    <a:pt x="519" y="1527"/>
                    <a:pt x="518" y="1526"/>
                    <a:pt x="517" y="1524"/>
                  </a:cubicBezTo>
                  <a:lnTo>
                    <a:pt x="1" y="76"/>
                  </a:lnTo>
                  <a:lnTo>
                    <a:pt x="1" y="76"/>
                  </a:lnTo>
                  <a:cubicBezTo>
                    <a:pt x="0" y="75"/>
                    <a:pt x="0" y="74"/>
                    <a:pt x="1" y="72"/>
                  </a:cubicBezTo>
                  <a:lnTo>
                    <a:pt x="1" y="72"/>
                  </a:lnTo>
                  <a:cubicBezTo>
                    <a:pt x="2" y="71"/>
                    <a:pt x="3" y="71"/>
                    <a:pt x="5" y="71"/>
                  </a:cubicBezTo>
                  <a:lnTo>
                    <a:pt x="5" y="71"/>
                  </a:lnTo>
                  <a:cubicBezTo>
                    <a:pt x="26" y="72"/>
                    <a:pt x="42" y="67"/>
                    <a:pt x="53" y="55"/>
                  </a:cubicBezTo>
                  <a:lnTo>
                    <a:pt x="53" y="55"/>
                  </a:lnTo>
                  <a:cubicBezTo>
                    <a:pt x="69" y="36"/>
                    <a:pt x="64" y="5"/>
                    <a:pt x="64" y="4"/>
                  </a:cubicBezTo>
                  <a:lnTo>
                    <a:pt x="64" y="4"/>
                  </a:lnTo>
                  <a:cubicBezTo>
                    <a:pt x="64" y="3"/>
                    <a:pt x="64" y="2"/>
                    <a:pt x="65" y="2"/>
                  </a:cubicBezTo>
                  <a:lnTo>
                    <a:pt x="65" y="2"/>
                  </a:lnTo>
                  <a:cubicBezTo>
                    <a:pt x="66" y="0"/>
                    <a:pt x="67" y="0"/>
                    <a:pt x="68" y="0"/>
                  </a:cubicBezTo>
                  <a:lnTo>
                    <a:pt x="1112" y="107"/>
                  </a:lnTo>
                  <a:lnTo>
                    <a:pt x="1112" y="107"/>
                  </a:lnTo>
                  <a:cubicBezTo>
                    <a:pt x="1114" y="108"/>
                    <a:pt x="1115" y="110"/>
                    <a:pt x="1115" y="112"/>
                  </a:cubicBezTo>
                  <a:lnTo>
                    <a:pt x="1115" y="112"/>
                  </a:lnTo>
                  <a:cubicBezTo>
                    <a:pt x="1115" y="114"/>
                    <a:pt x="1113" y="115"/>
                    <a:pt x="1111" y="115"/>
                  </a:cubicBezTo>
                  <a:lnTo>
                    <a:pt x="72" y="8"/>
                  </a:lnTo>
                  <a:lnTo>
                    <a:pt x="72" y="8"/>
                  </a:lnTo>
                  <a:cubicBezTo>
                    <a:pt x="73" y="19"/>
                    <a:pt x="73" y="43"/>
                    <a:pt x="58" y="60"/>
                  </a:cubicBezTo>
                  <a:lnTo>
                    <a:pt x="58" y="60"/>
                  </a:lnTo>
                  <a:cubicBezTo>
                    <a:pt x="47" y="72"/>
                    <a:pt x="31" y="78"/>
                    <a:pt x="9" y="78"/>
                  </a:cubicBezTo>
                  <a:lnTo>
                    <a:pt x="524" y="1522"/>
                  </a:lnTo>
                  <a:lnTo>
                    <a:pt x="524" y="1522"/>
                  </a:lnTo>
                  <a:cubicBezTo>
                    <a:pt x="525" y="1524"/>
                    <a:pt x="524" y="1526"/>
                    <a:pt x="522" y="1527"/>
                  </a:cubicBezTo>
                  <a:lnTo>
                    <a:pt x="522" y="1527"/>
                  </a:lnTo>
                  <a:cubicBezTo>
                    <a:pt x="521" y="1527"/>
                    <a:pt x="521" y="1527"/>
                    <a:pt x="521" y="1527"/>
                  </a:cubicBezTo>
                </a:path>
              </a:pathLst>
            </a:custGeom>
            <a:solidFill>
              <a:srgbClr val="B636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397">
              <a:extLst>
                <a:ext uri="{FF2B5EF4-FFF2-40B4-BE49-F238E27FC236}">
                  <a16:creationId xmlns:a16="http://schemas.microsoft.com/office/drawing/2014/main" id="{0A1F8258-5760-5742-89C8-6C6431AC62D6}"/>
                </a:ext>
              </a:extLst>
            </p:cNvPr>
            <p:cNvSpPr>
              <a:spLocks noChangeArrowheads="1"/>
            </p:cNvSpPr>
            <p:nvPr/>
          </p:nvSpPr>
          <p:spPr bwMode="auto">
            <a:xfrm>
              <a:off x="7335545" y="9566074"/>
              <a:ext cx="98875" cy="236199"/>
            </a:xfrm>
            <a:custGeom>
              <a:avLst/>
              <a:gdLst>
                <a:gd name="T0" fmla="*/ 77 w 80"/>
                <a:gd name="T1" fmla="*/ 188 h 189"/>
                <a:gd name="T2" fmla="*/ 0 w 80"/>
                <a:gd name="T3" fmla="*/ 1 h 189"/>
                <a:gd name="T4" fmla="*/ 2 w 80"/>
                <a:gd name="T5" fmla="*/ 0 h 189"/>
                <a:gd name="T6" fmla="*/ 79 w 80"/>
                <a:gd name="T7" fmla="*/ 186 h 189"/>
                <a:gd name="T8" fmla="*/ 77 w 80"/>
                <a:gd name="T9" fmla="*/ 188 h 189"/>
              </a:gdLst>
              <a:ahLst/>
              <a:cxnLst>
                <a:cxn ang="0">
                  <a:pos x="T0" y="T1"/>
                </a:cxn>
                <a:cxn ang="0">
                  <a:pos x="T2" y="T3"/>
                </a:cxn>
                <a:cxn ang="0">
                  <a:pos x="T4" y="T5"/>
                </a:cxn>
                <a:cxn ang="0">
                  <a:pos x="T6" y="T7"/>
                </a:cxn>
                <a:cxn ang="0">
                  <a:pos x="T8" y="T9"/>
                </a:cxn>
              </a:cxnLst>
              <a:rect l="0" t="0" r="r" b="b"/>
              <a:pathLst>
                <a:path w="80" h="189">
                  <a:moveTo>
                    <a:pt x="77" y="188"/>
                  </a:moveTo>
                  <a:lnTo>
                    <a:pt x="0" y="1"/>
                  </a:lnTo>
                  <a:lnTo>
                    <a:pt x="2" y="0"/>
                  </a:lnTo>
                  <a:lnTo>
                    <a:pt x="79" y="186"/>
                  </a:lnTo>
                  <a:lnTo>
                    <a:pt x="77" y="188"/>
                  </a:lnTo>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398">
              <a:extLst>
                <a:ext uri="{FF2B5EF4-FFF2-40B4-BE49-F238E27FC236}">
                  <a16:creationId xmlns:a16="http://schemas.microsoft.com/office/drawing/2014/main" id="{41F0E874-2331-4D48-A067-E8386737F1A8}"/>
                </a:ext>
              </a:extLst>
            </p:cNvPr>
            <p:cNvSpPr>
              <a:spLocks noChangeArrowheads="1"/>
            </p:cNvSpPr>
            <p:nvPr/>
          </p:nvSpPr>
          <p:spPr bwMode="auto">
            <a:xfrm>
              <a:off x="7203712" y="9692412"/>
              <a:ext cx="197750" cy="153805"/>
            </a:xfrm>
            <a:custGeom>
              <a:avLst/>
              <a:gdLst>
                <a:gd name="T0" fmla="*/ 157 w 159"/>
                <a:gd name="T1" fmla="*/ 124 h 125"/>
                <a:gd name="T2" fmla="*/ 0 w 159"/>
                <a:gd name="T3" fmla="*/ 1 h 125"/>
                <a:gd name="T4" fmla="*/ 2 w 159"/>
                <a:gd name="T5" fmla="*/ 0 h 125"/>
                <a:gd name="T6" fmla="*/ 158 w 159"/>
                <a:gd name="T7" fmla="*/ 122 h 125"/>
                <a:gd name="T8" fmla="*/ 157 w 159"/>
                <a:gd name="T9" fmla="*/ 124 h 125"/>
              </a:gdLst>
              <a:ahLst/>
              <a:cxnLst>
                <a:cxn ang="0">
                  <a:pos x="T0" y="T1"/>
                </a:cxn>
                <a:cxn ang="0">
                  <a:pos x="T2" y="T3"/>
                </a:cxn>
                <a:cxn ang="0">
                  <a:pos x="T4" y="T5"/>
                </a:cxn>
                <a:cxn ang="0">
                  <a:pos x="T6" y="T7"/>
                </a:cxn>
                <a:cxn ang="0">
                  <a:pos x="T8" y="T9"/>
                </a:cxn>
              </a:cxnLst>
              <a:rect l="0" t="0" r="r" b="b"/>
              <a:pathLst>
                <a:path w="159" h="125">
                  <a:moveTo>
                    <a:pt x="157" y="124"/>
                  </a:moveTo>
                  <a:lnTo>
                    <a:pt x="0" y="1"/>
                  </a:lnTo>
                  <a:lnTo>
                    <a:pt x="2" y="0"/>
                  </a:lnTo>
                  <a:lnTo>
                    <a:pt x="158" y="122"/>
                  </a:lnTo>
                  <a:lnTo>
                    <a:pt x="157" y="124"/>
                  </a:lnTo>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399">
              <a:extLst>
                <a:ext uri="{FF2B5EF4-FFF2-40B4-BE49-F238E27FC236}">
                  <a16:creationId xmlns:a16="http://schemas.microsoft.com/office/drawing/2014/main" id="{B39D57CD-C020-6240-8A3F-27E61041C9A6}"/>
                </a:ext>
              </a:extLst>
            </p:cNvPr>
            <p:cNvSpPr>
              <a:spLocks noChangeArrowheads="1"/>
            </p:cNvSpPr>
            <p:nvPr/>
          </p:nvSpPr>
          <p:spPr bwMode="auto">
            <a:xfrm>
              <a:off x="6874129" y="10549327"/>
              <a:ext cx="247185" cy="1093118"/>
            </a:xfrm>
            <a:custGeom>
              <a:avLst/>
              <a:gdLst>
                <a:gd name="T0" fmla="*/ 4 w 199"/>
                <a:gd name="T1" fmla="*/ 876 h 877"/>
                <a:gd name="T2" fmla="*/ 4 w 199"/>
                <a:gd name="T3" fmla="*/ 876 h 877"/>
                <a:gd name="T4" fmla="*/ 4 w 199"/>
                <a:gd name="T5" fmla="*/ 876 h 877"/>
                <a:gd name="T6" fmla="*/ 4 w 199"/>
                <a:gd name="T7" fmla="*/ 876 h 877"/>
                <a:gd name="T8" fmla="*/ 1 w 199"/>
                <a:gd name="T9" fmla="*/ 871 h 877"/>
                <a:gd name="T10" fmla="*/ 190 w 199"/>
                <a:gd name="T11" fmla="*/ 3 h 877"/>
                <a:gd name="T12" fmla="*/ 190 w 199"/>
                <a:gd name="T13" fmla="*/ 3 h 877"/>
                <a:gd name="T14" fmla="*/ 195 w 199"/>
                <a:gd name="T15" fmla="*/ 0 h 877"/>
                <a:gd name="T16" fmla="*/ 195 w 199"/>
                <a:gd name="T17" fmla="*/ 0 h 877"/>
                <a:gd name="T18" fmla="*/ 198 w 199"/>
                <a:gd name="T19" fmla="*/ 5 h 877"/>
                <a:gd name="T20" fmla="*/ 8 w 199"/>
                <a:gd name="T21" fmla="*/ 873 h 877"/>
                <a:gd name="T22" fmla="*/ 8 w 199"/>
                <a:gd name="T23" fmla="*/ 873 h 877"/>
                <a:gd name="T24" fmla="*/ 4 w 199"/>
                <a:gd name="T25" fmla="*/ 87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9" h="877">
                  <a:moveTo>
                    <a:pt x="4" y="876"/>
                  </a:moveTo>
                  <a:lnTo>
                    <a:pt x="4" y="876"/>
                  </a:lnTo>
                  <a:lnTo>
                    <a:pt x="4" y="876"/>
                  </a:lnTo>
                  <a:lnTo>
                    <a:pt x="4" y="876"/>
                  </a:lnTo>
                  <a:cubicBezTo>
                    <a:pt x="1" y="876"/>
                    <a:pt x="0" y="873"/>
                    <a:pt x="1" y="871"/>
                  </a:cubicBezTo>
                  <a:lnTo>
                    <a:pt x="190" y="3"/>
                  </a:lnTo>
                  <a:lnTo>
                    <a:pt x="190" y="3"/>
                  </a:lnTo>
                  <a:cubicBezTo>
                    <a:pt x="191" y="1"/>
                    <a:pt x="193" y="0"/>
                    <a:pt x="195" y="0"/>
                  </a:cubicBezTo>
                  <a:lnTo>
                    <a:pt x="195" y="0"/>
                  </a:lnTo>
                  <a:cubicBezTo>
                    <a:pt x="197" y="0"/>
                    <a:pt x="198" y="2"/>
                    <a:pt x="198" y="5"/>
                  </a:cubicBezTo>
                  <a:lnTo>
                    <a:pt x="8" y="873"/>
                  </a:lnTo>
                  <a:lnTo>
                    <a:pt x="8" y="873"/>
                  </a:lnTo>
                  <a:cubicBezTo>
                    <a:pt x="8" y="875"/>
                    <a:pt x="6" y="876"/>
                    <a:pt x="4" y="876"/>
                  </a:cubicBezTo>
                </a:path>
              </a:pathLst>
            </a:custGeom>
            <a:solidFill>
              <a:srgbClr val="D4404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400">
              <a:extLst>
                <a:ext uri="{FF2B5EF4-FFF2-40B4-BE49-F238E27FC236}">
                  <a16:creationId xmlns:a16="http://schemas.microsoft.com/office/drawing/2014/main" id="{5A70BC27-9904-EF46-8683-C9CCF121CB39}"/>
                </a:ext>
              </a:extLst>
            </p:cNvPr>
            <p:cNvSpPr>
              <a:spLocks noChangeArrowheads="1"/>
            </p:cNvSpPr>
            <p:nvPr/>
          </p:nvSpPr>
          <p:spPr bwMode="auto">
            <a:xfrm>
              <a:off x="8406688" y="8775075"/>
              <a:ext cx="98875" cy="494374"/>
            </a:xfrm>
            <a:custGeom>
              <a:avLst/>
              <a:gdLst>
                <a:gd name="T0" fmla="*/ 76 w 78"/>
                <a:gd name="T1" fmla="*/ 394 h 395"/>
                <a:gd name="T2" fmla="*/ 76 w 78"/>
                <a:gd name="T3" fmla="*/ 394 h 395"/>
                <a:gd name="T4" fmla="*/ 75 w 78"/>
                <a:gd name="T5" fmla="*/ 393 h 395"/>
                <a:gd name="T6" fmla="*/ 75 w 78"/>
                <a:gd name="T7" fmla="*/ 393 h 395"/>
                <a:gd name="T8" fmla="*/ 3 w 78"/>
                <a:gd name="T9" fmla="*/ 267 h 395"/>
                <a:gd name="T10" fmla="*/ 3 w 78"/>
                <a:gd name="T11" fmla="*/ 267 h 395"/>
                <a:gd name="T12" fmla="*/ 34 w 78"/>
                <a:gd name="T13" fmla="*/ 1 h 395"/>
                <a:gd name="T14" fmla="*/ 34 w 78"/>
                <a:gd name="T15" fmla="*/ 1 h 395"/>
                <a:gd name="T16" fmla="*/ 35 w 78"/>
                <a:gd name="T17" fmla="*/ 0 h 395"/>
                <a:gd name="T18" fmla="*/ 35 w 78"/>
                <a:gd name="T19" fmla="*/ 0 h 395"/>
                <a:gd name="T20" fmla="*/ 36 w 78"/>
                <a:gd name="T21" fmla="*/ 2 h 395"/>
                <a:gd name="T22" fmla="*/ 36 w 78"/>
                <a:gd name="T23" fmla="*/ 2 h 395"/>
                <a:gd name="T24" fmla="*/ 5 w 78"/>
                <a:gd name="T25" fmla="*/ 267 h 395"/>
                <a:gd name="T26" fmla="*/ 5 w 78"/>
                <a:gd name="T27" fmla="*/ 267 h 395"/>
                <a:gd name="T28" fmla="*/ 76 w 78"/>
                <a:gd name="T29" fmla="*/ 391 h 395"/>
                <a:gd name="T30" fmla="*/ 76 w 78"/>
                <a:gd name="T31" fmla="*/ 391 h 395"/>
                <a:gd name="T32" fmla="*/ 76 w 78"/>
                <a:gd name="T33" fmla="*/ 393 h 395"/>
                <a:gd name="T34" fmla="*/ 76 w 78"/>
                <a:gd name="T35" fmla="*/ 393 h 395"/>
                <a:gd name="T36" fmla="*/ 76 w 78"/>
                <a:gd name="T37" fmla="*/ 394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395">
                  <a:moveTo>
                    <a:pt x="76" y="394"/>
                  </a:moveTo>
                  <a:lnTo>
                    <a:pt x="76" y="394"/>
                  </a:lnTo>
                  <a:cubicBezTo>
                    <a:pt x="75" y="394"/>
                    <a:pt x="75" y="394"/>
                    <a:pt x="75" y="393"/>
                  </a:cubicBezTo>
                  <a:lnTo>
                    <a:pt x="75" y="393"/>
                  </a:lnTo>
                  <a:cubicBezTo>
                    <a:pt x="72" y="390"/>
                    <a:pt x="5" y="315"/>
                    <a:pt x="3" y="267"/>
                  </a:cubicBezTo>
                  <a:lnTo>
                    <a:pt x="3" y="267"/>
                  </a:lnTo>
                  <a:cubicBezTo>
                    <a:pt x="0" y="219"/>
                    <a:pt x="34" y="3"/>
                    <a:pt x="34" y="1"/>
                  </a:cubicBezTo>
                  <a:lnTo>
                    <a:pt x="34" y="1"/>
                  </a:lnTo>
                  <a:cubicBezTo>
                    <a:pt x="34" y="0"/>
                    <a:pt x="35" y="0"/>
                    <a:pt x="35" y="0"/>
                  </a:cubicBezTo>
                  <a:lnTo>
                    <a:pt x="35" y="0"/>
                  </a:lnTo>
                  <a:cubicBezTo>
                    <a:pt x="36" y="0"/>
                    <a:pt x="36" y="0"/>
                    <a:pt x="36" y="2"/>
                  </a:cubicBezTo>
                  <a:lnTo>
                    <a:pt x="36" y="2"/>
                  </a:lnTo>
                  <a:cubicBezTo>
                    <a:pt x="36" y="3"/>
                    <a:pt x="3" y="219"/>
                    <a:pt x="5" y="267"/>
                  </a:cubicBezTo>
                  <a:lnTo>
                    <a:pt x="5" y="267"/>
                  </a:lnTo>
                  <a:cubicBezTo>
                    <a:pt x="8" y="314"/>
                    <a:pt x="76" y="390"/>
                    <a:pt x="76" y="391"/>
                  </a:cubicBezTo>
                  <a:lnTo>
                    <a:pt x="76" y="391"/>
                  </a:lnTo>
                  <a:cubicBezTo>
                    <a:pt x="77" y="392"/>
                    <a:pt x="77" y="392"/>
                    <a:pt x="76" y="393"/>
                  </a:cubicBezTo>
                  <a:lnTo>
                    <a:pt x="76" y="393"/>
                  </a:lnTo>
                  <a:cubicBezTo>
                    <a:pt x="76" y="394"/>
                    <a:pt x="76" y="394"/>
                    <a:pt x="76" y="394"/>
                  </a:cubicBez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8" name="Freeform 401">
              <a:extLst>
                <a:ext uri="{FF2B5EF4-FFF2-40B4-BE49-F238E27FC236}">
                  <a16:creationId xmlns:a16="http://schemas.microsoft.com/office/drawing/2014/main" id="{D4141C0D-3A7F-B64B-88C8-65D33FD89887}"/>
                </a:ext>
              </a:extLst>
            </p:cNvPr>
            <p:cNvSpPr>
              <a:spLocks noChangeArrowheads="1"/>
            </p:cNvSpPr>
            <p:nvPr/>
          </p:nvSpPr>
          <p:spPr bwMode="auto">
            <a:xfrm>
              <a:off x="8939515" y="6720676"/>
              <a:ext cx="455921" cy="357046"/>
            </a:xfrm>
            <a:custGeom>
              <a:avLst/>
              <a:gdLst>
                <a:gd name="T0" fmla="*/ 67 w 365"/>
                <a:gd name="T1" fmla="*/ 7 h 288"/>
                <a:gd name="T2" fmla="*/ 67 w 365"/>
                <a:gd name="T3" fmla="*/ 7 h 288"/>
                <a:gd name="T4" fmla="*/ 86 w 365"/>
                <a:gd name="T5" fmla="*/ 34 h 288"/>
                <a:gd name="T6" fmla="*/ 86 w 365"/>
                <a:gd name="T7" fmla="*/ 34 h 288"/>
                <a:gd name="T8" fmla="*/ 82 w 365"/>
                <a:gd name="T9" fmla="*/ 67 h 288"/>
                <a:gd name="T10" fmla="*/ 82 w 365"/>
                <a:gd name="T11" fmla="*/ 67 h 288"/>
                <a:gd name="T12" fmla="*/ 55 w 365"/>
                <a:gd name="T13" fmla="*/ 86 h 288"/>
                <a:gd name="T14" fmla="*/ 55 w 365"/>
                <a:gd name="T15" fmla="*/ 86 h 288"/>
                <a:gd name="T16" fmla="*/ 22 w 365"/>
                <a:gd name="T17" fmla="*/ 82 h 288"/>
                <a:gd name="T18" fmla="*/ 22 w 365"/>
                <a:gd name="T19" fmla="*/ 82 h 288"/>
                <a:gd name="T20" fmla="*/ 3 w 365"/>
                <a:gd name="T21" fmla="*/ 56 h 288"/>
                <a:gd name="T22" fmla="*/ 3 w 365"/>
                <a:gd name="T23" fmla="*/ 56 h 288"/>
                <a:gd name="T24" fmla="*/ 8 w 365"/>
                <a:gd name="T25" fmla="*/ 22 h 288"/>
                <a:gd name="T26" fmla="*/ 8 w 365"/>
                <a:gd name="T27" fmla="*/ 22 h 288"/>
                <a:gd name="T28" fmla="*/ 34 w 365"/>
                <a:gd name="T29" fmla="*/ 3 h 288"/>
                <a:gd name="T30" fmla="*/ 34 w 365"/>
                <a:gd name="T31" fmla="*/ 3 h 288"/>
                <a:gd name="T32" fmla="*/ 67 w 365"/>
                <a:gd name="T33" fmla="*/ 7 h 288"/>
                <a:gd name="T34" fmla="*/ 91 w 365"/>
                <a:gd name="T35" fmla="*/ 112 h 288"/>
                <a:gd name="T36" fmla="*/ 127 w 365"/>
                <a:gd name="T37" fmla="*/ 53 h 288"/>
                <a:gd name="T38" fmla="*/ 220 w 365"/>
                <a:gd name="T39" fmla="*/ 109 h 288"/>
                <a:gd name="T40" fmla="*/ 208 w 365"/>
                <a:gd name="T41" fmla="*/ 126 h 288"/>
                <a:gd name="T42" fmla="*/ 208 w 365"/>
                <a:gd name="T43" fmla="*/ 126 h 288"/>
                <a:gd name="T44" fmla="*/ 200 w 365"/>
                <a:gd name="T45" fmla="*/ 169 h 288"/>
                <a:gd name="T46" fmla="*/ 200 w 365"/>
                <a:gd name="T47" fmla="*/ 169 h 288"/>
                <a:gd name="T48" fmla="*/ 228 w 365"/>
                <a:gd name="T49" fmla="*/ 202 h 288"/>
                <a:gd name="T50" fmla="*/ 228 w 365"/>
                <a:gd name="T51" fmla="*/ 202 h 288"/>
                <a:gd name="T52" fmla="*/ 266 w 365"/>
                <a:gd name="T53" fmla="*/ 212 h 288"/>
                <a:gd name="T54" fmla="*/ 266 w 365"/>
                <a:gd name="T55" fmla="*/ 212 h 288"/>
                <a:gd name="T56" fmla="*/ 293 w 365"/>
                <a:gd name="T57" fmla="*/ 193 h 288"/>
                <a:gd name="T58" fmla="*/ 293 w 365"/>
                <a:gd name="T59" fmla="*/ 193 h 288"/>
                <a:gd name="T60" fmla="*/ 298 w 365"/>
                <a:gd name="T61" fmla="*/ 160 h 288"/>
                <a:gd name="T62" fmla="*/ 298 w 365"/>
                <a:gd name="T63" fmla="*/ 160 h 288"/>
                <a:gd name="T64" fmla="*/ 273 w 365"/>
                <a:gd name="T65" fmla="*/ 133 h 288"/>
                <a:gd name="T66" fmla="*/ 273 w 365"/>
                <a:gd name="T67" fmla="*/ 133 h 288"/>
                <a:gd name="T68" fmla="*/ 269 w 365"/>
                <a:gd name="T69" fmla="*/ 131 h 288"/>
                <a:gd name="T70" fmla="*/ 269 w 365"/>
                <a:gd name="T71" fmla="*/ 131 h 288"/>
                <a:gd name="T72" fmla="*/ 266 w 365"/>
                <a:gd name="T73" fmla="*/ 129 h 288"/>
                <a:gd name="T74" fmla="*/ 303 w 365"/>
                <a:gd name="T75" fmla="*/ 68 h 288"/>
                <a:gd name="T76" fmla="*/ 309 w 365"/>
                <a:gd name="T77" fmla="*/ 73 h 288"/>
                <a:gd name="T78" fmla="*/ 309 w 365"/>
                <a:gd name="T79" fmla="*/ 73 h 288"/>
                <a:gd name="T80" fmla="*/ 358 w 365"/>
                <a:gd name="T81" fmla="*/ 137 h 288"/>
                <a:gd name="T82" fmla="*/ 358 w 365"/>
                <a:gd name="T83" fmla="*/ 137 h 288"/>
                <a:gd name="T84" fmla="*/ 339 w 365"/>
                <a:gd name="T85" fmla="*/ 225 h 288"/>
                <a:gd name="T86" fmla="*/ 339 w 365"/>
                <a:gd name="T87" fmla="*/ 225 h 288"/>
                <a:gd name="T88" fmla="*/ 273 w 365"/>
                <a:gd name="T89" fmla="*/ 280 h 288"/>
                <a:gd name="T90" fmla="*/ 273 w 365"/>
                <a:gd name="T91" fmla="*/ 280 h 288"/>
                <a:gd name="T92" fmla="*/ 189 w 365"/>
                <a:gd name="T93" fmla="*/ 265 h 288"/>
                <a:gd name="T94" fmla="*/ 189 w 365"/>
                <a:gd name="T95" fmla="*/ 265 h 288"/>
                <a:gd name="T96" fmla="*/ 145 w 365"/>
                <a:gd name="T97" fmla="*/ 214 h 288"/>
                <a:gd name="T98" fmla="*/ 145 w 365"/>
                <a:gd name="T99" fmla="*/ 214 h 288"/>
                <a:gd name="T100" fmla="*/ 148 w 365"/>
                <a:gd name="T101" fmla="*/ 145 h 288"/>
                <a:gd name="T102" fmla="*/ 91 w 365"/>
                <a:gd name="T103" fmla="*/ 11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5" h="288">
                  <a:moveTo>
                    <a:pt x="67" y="7"/>
                  </a:moveTo>
                  <a:lnTo>
                    <a:pt x="67" y="7"/>
                  </a:lnTo>
                  <a:cubicBezTo>
                    <a:pt x="77" y="13"/>
                    <a:pt x="84" y="22"/>
                    <a:pt x="86" y="34"/>
                  </a:cubicBezTo>
                  <a:lnTo>
                    <a:pt x="86" y="34"/>
                  </a:lnTo>
                  <a:cubicBezTo>
                    <a:pt x="90" y="46"/>
                    <a:pt x="88" y="56"/>
                    <a:pt x="82" y="67"/>
                  </a:cubicBezTo>
                  <a:lnTo>
                    <a:pt x="82" y="67"/>
                  </a:lnTo>
                  <a:cubicBezTo>
                    <a:pt x="75" y="77"/>
                    <a:pt x="67" y="84"/>
                    <a:pt x="55" y="86"/>
                  </a:cubicBezTo>
                  <a:lnTo>
                    <a:pt x="55" y="86"/>
                  </a:lnTo>
                  <a:cubicBezTo>
                    <a:pt x="44" y="90"/>
                    <a:pt x="33" y="88"/>
                    <a:pt x="22" y="82"/>
                  </a:cubicBezTo>
                  <a:lnTo>
                    <a:pt x="22" y="82"/>
                  </a:lnTo>
                  <a:cubicBezTo>
                    <a:pt x="12" y="75"/>
                    <a:pt x="6" y="67"/>
                    <a:pt x="3" y="56"/>
                  </a:cubicBezTo>
                  <a:lnTo>
                    <a:pt x="3" y="56"/>
                  </a:lnTo>
                  <a:cubicBezTo>
                    <a:pt x="0" y="44"/>
                    <a:pt x="1" y="33"/>
                    <a:pt x="8" y="22"/>
                  </a:cubicBezTo>
                  <a:lnTo>
                    <a:pt x="8" y="22"/>
                  </a:lnTo>
                  <a:cubicBezTo>
                    <a:pt x="14" y="12"/>
                    <a:pt x="23" y="6"/>
                    <a:pt x="34" y="3"/>
                  </a:cubicBezTo>
                  <a:lnTo>
                    <a:pt x="34" y="3"/>
                  </a:lnTo>
                  <a:cubicBezTo>
                    <a:pt x="46" y="0"/>
                    <a:pt x="57" y="1"/>
                    <a:pt x="67" y="7"/>
                  </a:cubicBezTo>
                  <a:close/>
                  <a:moveTo>
                    <a:pt x="91" y="112"/>
                  </a:moveTo>
                  <a:lnTo>
                    <a:pt x="127" y="53"/>
                  </a:lnTo>
                  <a:lnTo>
                    <a:pt x="220" y="109"/>
                  </a:lnTo>
                  <a:lnTo>
                    <a:pt x="208" y="126"/>
                  </a:lnTo>
                  <a:lnTo>
                    <a:pt x="208" y="126"/>
                  </a:lnTo>
                  <a:cubicBezTo>
                    <a:pt x="200" y="142"/>
                    <a:pt x="197" y="155"/>
                    <a:pt x="200" y="169"/>
                  </a:cubicBezTo>
                  <a:lnTo>
                    <a:pt x="200" y="169"/>
                  </a:lnTo>
                  <a:cubicBezTo>
                    <a:pt x="204" y="182"/>
                    <a:pt x="213" y="193"/>
                    <a:pt x="228" y="202"/>
                  </a:cubicBezTo>
                  <a:lnTo>
                    <a:pt x="228" y="202"/>
                  </a:lnTo>
                  <a:cubicBezTo>
                    <a:pt x="242" y="210"/>
                    <a:pt x="255" y="213"/>
                    <a:pt x="266" y="212"/>
                  </a:cubicBezTo>
                  <a:lnTo>
                    <a:pt x="266" y="212"/>
                  </a:lnTo>
                  <a:cubicBezTo>
                    <a:pt x="277" y="210"/>
                    <a:pt x="286" y="204"/>
                    <a:pt x="293" y="193"/>
                  </a:cubicBezTo>
                  <a:lnTo>
                    <a:pt x="293" y="193"/>
                  </a:lnTo>
                  <a:cubicBezTo>
                    <a:pt x="299" y="181"/>
                    <a:pt x="301" y="170"/>
                    <a:pt x="298" y="160"/>
                  </a:cubicBezTo>
                  <a:lnTo>
                    <a:pt x="298" y="160"/>
                  </a:lnTo>
                  <a:cubicBezTo>
                    <a:pt x="294" y="149"/>
                    <a:pt x="286" y="141"/>
                    <a:pt x="273" y="133"/>
                  </a:cubicBezTo>
                  <a:lnTo>
                    <a:pt x="273" y="133"/>
                  </a:lnTo>
                  <a:cubicBezTo>
                    <a:pt x="272" y="132"/>
                    <a:pt x="270" y="131"/>
                    <a:pt x="269" y="131"/>
                  </a:cubicBezTo>
                  <a:lnTo>
                    <a:pt x="269" y="131"/>
                  </a:lnTo>
                  <a:cubicBezTo>
                    <a:pt x="268" y="130"/>
                    <a:pt x="266" y="130"/>
                    <a:pt x="266" y="129"/>
                  </a:cubicBezTo>
                  <a:lnTo>
                    <a:pt x="303" y="68"/>
                  </a:lnTo>
                  <a:lnTo>
                    <a:pt x="309" y="73"/>
                  </a:lnTo>
                  <a:lnTo>
                    <a:pt x="309" y="73"/>
                  </a:lnTo>
                  <a:cubicBezTo>
                    <a:pt x="337" y="88"/>
                    <a:pt x="353" y="110"/>
                    <a:pt x="358" y="137"/>
                  </a:cubicBezTo>
                  <a:lnTo>
                    <a:pt x="358" y="137"/>
                  </a:lnTo>
                  <a:cubicBezTo>
                    <a:pt x="364" y="166"/>
                    <a:pt x="357" y="195"/>
                    <a:pt x="339" y="225"/>
                  </a:cubicBezTo>
                  <a:lnTo>
                    <a:pt x="339" y="225"/>
                  </a:lnTo>
                  <a:cubicBezTo>
                    <a:pt x="322" y="254"/>
                    <a:pt x="299" y="273"/>
                    <a:pt x="273" y="280"/>
                  </a:cubicBezTo>
                  <a:lnTo>
                    <a:pt x="273" y="280"/>
                  </a:lnTo>
                  <a:cubicBezTo>
                    <a:pt x="246" y="287"/>
                    <a:pt x="217" y="282"/>
                    <a:pt x="189" y="265"/>
                  </a:cubicBezTo>
                  <a:lnTo>
                    <a:pt x="189" y="265"/>
                  </a:lnTo>
                  <a:cubicBezTo>
                    <a:pt x="166" y="251"/>
                    <a:pt x="151" y="234"/>
                    <a:pt x="145" y="214"/>
                  </a:cubicBezTo>
                  <a:lnTo>
                    <a:pt x="145" y="214"/>
                  </a:lnTo>
                  <a:cubicBezTo>
                    <a:pt x="137" y="194"/>
                    <a:pt x="138" y="171"/>
                    <a:pt x="148" y="145"/>
                  </a:cubicBezTo>
                  <a:lnTo>
                    <a:pt x="91" y="112"/>
                  </a:lnTo>
                  <a:close/>
                </a:path>
              </a:pathLst>
            </a:custGeom>
            <a:solidFill>
              <a:srgbClr val="FFC653"/>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402">
              <a:extLst>
                <a:ext uri="{FF2B5EF4-FFF2-40B4-BE49-F238E27FC236}">
                  <a16:creationId xmlns:a16="http://schemas.microsoft.com/office/drawing/2014/main" id="{A6FFB1E1-3EF3-7B42-834B-F30D4F8AA8A0}"/>
                </a:ext>
              </a:extLst>
            </p:cNvPr>
            <p:cNvSpPr>
              <a:spLocks noChangeArrowheads="1"/>
            </p:cNvSpPr>
            <p:nvPr/>
          </p:nvSpPr>
          <p:spPr bwMode="auto">
            <a:xfrm>
              <a:off x="9175714" y="6160385"/>
              <a:ext cx="379022" cy="609726"/>
            </a:xfrm>
            <a:custGeom>
              <a:avLst/>
              <a:gdLst>
                <a:gd name="T0" fmla="*/ 193 w 304"/>
                <a:gd name="T1" fmla="*/ 450 h 490"/>
                <a:gd name="T2" fmla="*/ 193 w 304"/>
                <a:gd name="T3" fmla="*/ 450 h 490"/>
                <a:gd name="T4" fmla="*/ 196 w 304"/>
                <a:gd name="T5" fmla="*/ 408 h 490"/>
                <a:gd name="T6" fmla="*/ 196 w 304"/>
                <a:gd name="T7" fmla="*/ 408 h 490"/>
                <a:gd name="T8" fmla="*/ 228 w 304"/>
                <a:gd name="T9" fmla="*/ 380 h 490"/>
                <a:gd name="T10" fmla="*/ 228 w 304"/>
                <a:gd name="T11" fmla="*/ 380 h 490"/>
                <a:gd name="T12" fmla="*/ 270 w 304"/>
                <a:gd name="T13" fmla="*/ 382 h 490"/>
                <a:gd name="T14" fmla="*/ 270 w 304"/>
                <a:gd name="T15" fmla="*/ 382 h 490"/>
                <a:gd name="T16" fmla="*/ 298 w 304"/>
                <a:gd name="T17" fmla="*/ 414 h 490"/>
                <a:gd name="T18" fmla="*/ 298 w 304"/>
                <a:gd name="T19" fmla="*/ 414 h 490"/>
                <a:gd name="T20" fmla="*/ 295 w 304"/>
                <a:gd name="T21" fmla="*/ 456 h 490"/>
                <a:gd name="T22" fmla="*/ 295 w 304"/>
                <a:gd name="T23" fmla="*/ 456 h 490"/>
                <a:gd name="T24" fmla="*/ 264 w 304"/>
                <a:gd name="T25" fmla="*/ 485 h 490"/>
                <a:gd name="T26" fmla="*/ 264 w 304"/>
                <a:gd name="T27" fmla="*/ 485 h 490"/>
                <a:gd name="T28" fmla="*/ 221 w 304"/>
                <a:gd name="T29" fmla="*/ 482 h 490"/>
                <a:gd name="T30" fmla="*/ 221 w 304"/>
                <a:gd name="T31" fmla="*/ 482 h 490"/>
                <a:gd name="T32" fmla="*/ 193 w 304"/>
                <a:gd name="T33" fmla="*/ 450 h 490"/>
                <a:gd name="T34" fmla="*/ 257 w 304"/>
                <a:gd name="T35" fmla="*/ 328 h 490"/>
                <a:gd name="T36" fmla="*/ 174 w 304"/>
                <a:gd name="T37" fmla="*/ 356 h 490"/>
                <a:gd name="T38" fmla="*/ 129 w 304"/>
                <a:gd name="T39" fmla="*/ 226 h 490"/>
                <a:gd name="T40" fmla="*/ 156 w 304"/>
                <a:gd name="T41" fmla="*/ 217 h 490"/>
                <a:gd name="T42" fmla="*/ 156 w 304"/>
                <a:gd name="T43" fmla="*/ 217 h 490"/>
                <a:gd name="T44" fmla="*/ 198 w 304"/>
                <a:gd name="T45" fmla="*/ 183 h 490"/>
                <a:gd name="T46" fmla="*/ 198 w 304"/>
                <a:gd name="T47" fmla="*/ 183 h 490"/>
                <a:gd name="T48" fmla="*/ 198 w 304"/>
                <a:gd name="T49" fmla="*/ 127 h 490"/>
                <a:gd name="T50" fmla="*/ 198 w 304"/>
                <a:gd name="T51" fmla="*/ 127 h 490"/>
                <a:gd name="T52" fmla="*/ 170 w 304"/>
                <a:gd name="T53" fmla="*/ 87 h 490"/>
                <a:gd name="T54" fmla="*/ 170 w 304"/>
                <a:gd name="T55" fmla="*/ 87 h 490"/>
                <a:gd name="T56" fmla="*/ 128 w 304"/>
                <a:gd name="T57" fmla="*/ 84 h 490"/>
                <a:gd name="T58" fmla="*/ 128 w 304"/>
                <a:gd name="T59" fmla="*/ 84 h 490"/>
                <a:gd name="T60" fmla="*/ 97 w 304"/>
                <a:gd name="T61" fmla="*/ 111 h 490"/>
                <a:gd name="T62" fmla="*/ 97 w 304"/>
                <a:gd name="T63" fmla="*/ 111 h 490"/>
                <a:gd name="T64" fmla="*/ 98 w 304"/>
                <a:gd name="T65" fmla="*/ 159 h 490"/>
                <a:gd name="T66" fmla="*/ 98 w 304"/>
                <a:gd name="T67" fmla="*/ 159 h 490"/>
                <a:gd name="T68" fmla="*/ 100 w 304"/>
                <a:gd name="T69" fmla="*/ 163 h 490"/>
                <a:gd name="T70" fmla="*/ 100 w 304"/>
                <a:gd name="T71" fmla="*/ 163 h 490"/>
                <a:gd name="T72" fmla="*/ 102 w 304"/>
                <a:gd name="T73" fmla="*/ 167 h 490"/>
                <a:gd name="T74" fmla="*/ 16 w 304"/>
                <a:gd name="T75" fmla="*/ 197 h 490"/>
                <a:gd name="T76" fmla="*/ 13 w 304"/>
                <a:gd name="T77" fmla="*/ 187 h 490"/>
                <a:gd name="T78" fmla="*/ 13 w 304"/>
                <a:gd name="T79" fmla="*/ 187 h 490"/>
                <a:gd name="T80" fmla="*/ 20 w 304"/>
                <a:gd name="T81" fmla="*/ 83 h 490"/>
                <a:gd name="T82" fmla="*/ 20 w 304"/>
                <a:gd name="T83" fmla="*/ 83 h 490"/>
                <a:gd name="T84" fmla="*/ 111 w 304"/>
                <a:gd name="T85" fmla="*/ 14 h 490"/>
                <a:gd name="T86" fmla="*/ 111 w 304"/>
                <a:gd name="T87" fmla="*/ 14 h 490"/>
                <a:gd name="T88" fmla="*/ 220 w 304"/>
                <a:gd name="T89" fmla="*/ 16 h 490"/>
                <a:gd name="T90" fmla="*/ 220 w 304"/>
                <a:gd name="T91" fmla="*/ 16 h 490"/>
                <a:gd name="T92" fmla="*/ 289 w 304"/>
                <a:gd name="T93" fmla="*/ 100 h 490"/>
                <a:gd name="T94" fmla="*/ 289 w 304"/>
                <a:gd name="T95" fmla="*/ 100 h 490"/>
                <a:gd name="T96" fmla="*/ 290 w 304"/>
                <a:gd name="T97" fmla="*/ 185 h 490"/>
                <a:gd name="T98" fmla="*/ 290 w 304"/>
                <a:gd name="T99" fmla="*/ 185 h 490"/>
                <a:gd name="T100" fmla="*/ 230 w 304"/>
                <a:gd name="T101" fmla="*/ 249 h 490"/>
                <a:gd name="T102" fmla="*/ 257 w 304"/>
                <a:gd name="T103" fmla="*/ 328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4" h="490">
                  <a:moveTo>
                    <a:pt x="193" y="450"/>
                  </a:moveTo>
                  <a:lnTo>
                    <a:pt x="193" y="450"/>
                  </a:lnTo>
                  <a:cubicBezTo>
                    <a:pt x="188" y="436"/>
                    <a:pt x="190" y="422"/>
                    <a:pt x="196" y="408"/>
                  </a:cubicBezTo>
                  <a:lnTo>
                    <a:pt x="196" y="408"/>
                  </a:lnTo>
                  <a:cubicBezTo>
                    <a:pt x="203" y="394"/>
                    <a:pt x="213" y="385"/>
                    <a:pt x="228" y="380"/>
                  </a:cubicBezTo>
                  <a:lnTo>
                    <a:pt x="228" y="380"/>
                  </a:lnTo>
                  <a:cubicBezTo>
                    <a:pt x="243" y="375"/>
                    <a:pt x="257" y="376"/>
                    <a:pt x="270" y="382"/>
                  </a:cubicBezTo>
                  <a:lnTo>
                    <a:pt x="270" y="382"/>
                  </a:lnTo>
                  <a:cubicBezTo>
                    <a:pt x="284" y="389"/>
                    <a:pt x="293" y="399"/>
                    <a:pt x="298" y="414"/>
                  </a:cubicBezTo>
                  <a:lnTo>
                    <a:pt x="298" y="414"/>
                  </a:lnTo>
                  <a:cubicBezTo>
                    <a:pt x="303" y="428"/>
                    <a:pt x="302" y="443"/>
                    <a:pt x="295" y="456"/>
                  </a:cubicBezTo>
                  <a:lnTo>
                    <a:pt x="295" y="456"/>
                  </a:lnTo>
                  <a:cubicBezTo>
                    <a:pt x="289" y="470"/>
                    <a:pt x="278" y="480"/>
                    <a:pt x="264" y="485"/>
                  </a:cubicBezTo>
                  <a:lnTo>
                    <a:pt x="264" y="485"/>
                  </a:lnTo>
                  <a:cubicBezTo>
                    <a:pt x="249" y="489"/>
                    <a:pt x="235" y="488"/>
                    <a:pt x="221" y="482"/>
                  </a:cubicBezTo>
                  <a:lnTo>
                    <a:pt x="221" y="482"/>
                  </a:lnTo>
                  <a:cubicBezTo>
                    <a:pt x="207" y="475"/>
                    <a:pt x="198" y="464"/>
                    <a:pt x="193" y="450"/>
                  </a:cubicBezTo>
                  <a:close/>
                  <a:moveTo>
                    <a:pt x="257" y="328"/>
                  </a:moveTo>
                  <a:lnTo>
                    <a:pt x="174" y="356"/>
                  </a:lnTo>
                  <a:lnTo>
                    <a:pt x="129" y="226"/>
                  </a:lnTo>
                  <a:lnTo>
                    <a:pt x="156" y="217"/>
                  </a:lnTo>
                  <a:lnTo>
                    <a:pt x="156" y="217"/>
                  </a:lnTo>
                  <a:cubicBezTo>
                    <a:pt x="177" y="210"/>
                    <a:pt x="191" y="198"/>
                    <a:pt x="198" y="183"/>
                  </a:cubicBezTo>
                  <a:lnTo>
                    <a:pt x="198" y="183"/>
                  </a:lnTo>
                  <a:cubicBezTo>
                    <a:pt x="205" y="167"/>
                    <a:pt x="205" y="148"/>
                    <a:pt x="198" y="127"/>
                  </a:cubicBezTo>
                  <a:lnTo>
                    <a:pt x="198" y="127"/>
                  </a:lnTo>
                  <a:cubicBezTo>
                    <a:pt x="192" y="108"/>
                    <a:pt x="183" y="94"/>
                    <a:pt x="170" y="87"/>
                  </a:cubicBezTo>
                  <a:lnTo>
                    <a:pt x="170" y="87"/>
                  </a:lnTo>
                  <a:cubicBezTo>
                    <a:pt x="158" y="80"/>
                    <a:pt x="145" y="78"/>
                    <a:pt x="128" y="84"/>
                  </a:cubicBezTo>
                  <a:lnTo>
                    <a:pt x="128" y="84"/>
                  </a:lnTo>
                  <a:cubicBezTo>
                    <a:pt x="112" y="89"/>
                    <a:pt x="102" y="99"/>
                    <a:pt x="97" y="111"/>
                  </a:cubicBezTo>
                  <a:lnTo>
                    <a:pt x="97" y="111"/>
                  </a:lnTo>
                  <a:cubicBezTo>
                    <a:pt x="92" y="124"/>
                    <a:pt x="92" y="140"/>
                    <a:pt x="98" y="159"/>
                  </a:cubicBezTo>
                  <a:lnTo>
                    <a:pt x="98" y="159"/>
                  </a:lnTo>
                  <a:cubicBezTo>
                    <a:pt x="99" y="159"/>
                    <a:pt x="100" y="161"/>
                    <a:pt x="100" y="163"/>
                  </a:cubicBezTo>
                  <a:lnTo>
                    <a:pt x="100" y="163"/>
                  </a:lnTo>
                  <a:cubicBezTo>
                    <a:pt x="101" y="165"/>
                    <a:pt x="102" y="167"/>
                    <a:pt x="102" y="167"/>
                  </a:cubicBezTo>
                  <a:lnTo>
                    <a:pt x="16" y="197"/>
                  </a:lnTo>
                  <a:lnTo>
                    <a:pt x="13" y="187"/>
                  </a:lnTo>
                  <a:lnTo>
                    <a:pt x="13" y="187"/>
                  </a:lnTo>
                  <a:cubicBezTo>
                    <a:pt x="0" y="150"/>
                    <a:pt x="2" y="115"/>
                    <a:pt x="20" y="83"/>
                  </a:cubicBezTo>
                  <a:lnTo>
                    <a:pt x="20" y="83"/>
                  </a:lnTo>
                  <a:cubicBezTo>
                    <a:pt x="38" y="52"/>
                    <a:pt x="68" y="29"/>
                    <a:pt x="111" y="14"/>
                  </a:cubicBezTo>
                  <a:lnTo>
                    <a:pt x="111" y="14"/>
                  </a:lnTo>
                  <a:cubicBezTo>
                    <a:pt x="151" y="0"/>
                    <a:pt x="188" y="1"/>
                    <a:pt x="220" y="16"/>
                  </a:cubicBezTo>
                  <a:lnTo>
                    <a:pt x="220" y="16"/>
                  </a:lnTo>
                  <a:cubicBezTo>
                    <a:pt x="252" y="31"/>
                    <a:pt x="275" y="59"/>
                    <a:pt x="289" y="100"/>
                  </a:cubicBezTo>
                  <a:lnTo>
                    <a:pt x="289" y="100"/>
                  </a:lnTo>
                  <a:cubicBezTo>
                    <a:pt x="300" y="131"/>
                    <a:pt x="300" y="159"/>
                    <a:pt x="290" y="185"/>
                  </a:cubicBezTo>
                  <a:lnTo>
                    <a:pt x="290" y="185"/>
                  </a:lnTo>
                  <a:cubicBezTo>
                    <a:pt x="280" y="210"/>
                    <a:pt x="260" y="231"/>
                    <a:pt x="230" y="249"/>
                  </a:cubicBezTo>
                  <a:lnTo>
                    <a:pt x="257" y="328"/>
                  </a:lnTo>
                  <a:close/>
                </a:path>
              </a:pathLst>
            </a:custGeom>
            <a:solidFill>
              <a:srgbClr val="FFC653"/>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403">
              <a:extLst>
                <a:ext uri="{FF2B5EF4-FFF2-40B4-BE49-F238E27FC236}">
                  <a16:creationId xmlns:a16="http://schemas.microsoft.com/office/drawing/2014/main" id="{47DF1AED-D6DE-7B46-AD68-06E65C204675}"/>
                </a:ext>
              </a:extLst>
            </p:cNvPr>
            <p:cNvSpPr>
              <a:spLocks noChangeArrowheads="1"/>
            </p:cNvSpPr>
            <p:nvPr/>
          </p:nvSpPr>
          <p:spPr bwMode="auto">
            <a:xfrm>
              <a:off x="9098811" y="10076925"/>
              <a:ext cx="576772" cy="1982991"/>
            </a:xfrm>
            <a:custGeom>
              <a:avLst/>
              <a:gdLst>
                <a:gd name="T0" fmla="*/ 408 w 462"/>
                <a:gd name="T1" fmla="*/ 1589 h 1590"/>
                <a:gd name="T2" fmla="*/ 461 w 462"/>
                <a:gd name="T3" fmla="*/ 1576 h 1590"/>
                <a:gd name="T4" fmla="*/ 174 w 462"/>
                <a:gd name="T5" fmla="*/ 0 h 1590"/>
                <a:gd name="T6" fmla="*/ 0 w 462"/>
                <a:gd name="T7" fmla="*/ 44 h 1590"/>
                <a:gd name="T8" fmla="*/ 408 w 462"/>
                <a:gd name="T9" fmla="*/ 1589 h 1590"/>
              </a:gdLst>
              <a:ahLst/>
              <a:cxnLst>
                <a:cxn ang="0">
                  <a:pos x="T0" y="T1"/>
                </a:cxn>
                <a:cxn ang="0">
                  <a:pos x="T2" y="T3"/>
                </a:cxn>
                <a:cxn ang="0">
                  <a:pos x="T4" y="T5"/>
                </a:cxn>
                <a:cxn ang="0">
                  <a:pos x="T6" y="T7"/>
                </a:cxn>
                <a:cxn ang="0">
                  <a:pos x="T8" y="T9"/>
                </a:cxn>
              </a:cxnLst>
              <a:rect l="0" t="0" r="r" b="b"/>
              <a:pathLst>
                <a:path w="462" h="1590">
                  <a:moveTo>
                    <a:pt x="408" y="1589"/>
                  </a:moveTo>
                  <a:lnTo>
                    <a:pt x="461" y="1576"/>
                  </a:lnTo>
                  <a:lnTo>
                    <a:pt x="174" y="0"/>
                  </a:lnTo>
                  <a:lnTo>
                    <a:pt x="0" y="44"/>
                  </a:lnTo>
                  <a:lnTo>
                    <a:pt x="408" y="1589"/>
                  </a:lnTo>
                </a:path>
              </a:pathLst>
            </a:custGeom>
            <a:solidFill>
              <a:srgbClr val="F7A25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404">
              <a:extLst>
                <a:ext uri="{FF2B5EF4-FFF2-40B4-BE49-F238E27FC236}">
                  <a16:creationId xmlns:a16="http://schemas.microsoft.com/office/drawing/2014/main" id="{365BDEB3-F4CF-AB42-85F5-5AA2F38D6D0F}"/>
                </a:ext>
              </a:extLst>
            </p:cNvPr>
            <p:cNvSpPr>
              <a:spLocks noChangeArrowheads="1"/>
            </p:cNvSpPr>
            <p:nvPr/>
          </p:nvSpPr>
          <p:spPr bwMode="auto">
            <a:xfrm>
              <a:off x="7599211" y="10076925"/>
              <a:ext cx="576768" cy="1982991"/>
            </a:xfrm>
            <a:custGeom>
              <a:avLst/>
              <a:gdLst>
                <a:gd name="T0" fmla="*/ 52 w 461"/>
                <a:gd name="T1" fmla="*/ 1589 h 1590"/>
                <a:gd name="T2" fmla="*/ 0 w 461"/>
                <a:gd name="T3" fmla="*/ 1576 h 1590"/>
                <a:gd name="T4" fmla="*/ 286 w 461"/>
                <a:gd name="T5" fmla="*/ 0 h 1590"/>
                <a:gd name="T6" fmla="*/ 460 w 461"/>
                <a:gd name="T7" fmla="*/ 44 h 1590"/>
                <a:gd name="T8" fmla="*/ 52 w 461"/>
                <a:gd name="T9" fmla="*/ 1589 h 1590"/>
              </a:gdLst>
              <a:ahLst/>
              <a:cxnLst>
                <a:cxn ang="0">
                  <a:pos x="T0" y="T1"/>
                </a:cxn>
                <a:cxn ang="0">
                  <a:pos x="T2" y="T3"/>
                </a:cxn>
                <a:cxn ang="0">
                  <a:pos x="T4" y="T5"/>
                </a:cxn>
                <a:cxn ang="0">
                  <a:pos x="T6" y="T7"/>
                </a:cxn>
                <a:cxn ang="0">
                  <a:pos x="T8" y="T9"/>
                </a:cxn>
              </a:cxnLst>
              <a:rect l="0" t="0" r="r" b="b"/>
              <a:pathLst>
                <a:path w="461" h="1590">
                  <a:moveTo>
                    <a:pt x="52" y="1589"/>
                  </a:moveTo>
                  <a:lnTo>
                    <a:pt x="0" y="1576"/>
                  </a:lnTo>
                  <a:lnTo>
                    <a:pt x="286" y="0"/>
                  </a:lnTo>
                  <a:lnTo>
                    <a:pt x="460" y="44"/>
                  </a:lnTo>
                  <a:lnTo>
                    <a:pt x="52" y="1589"/>
                  </a:lnTo>
                </a:path>
              </a:pathLst>
            </a:custGeom>
            <a:solidFill>
              <a:srgbClr val="F7A25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405">
              <a:extLst>
                <a:ext uri="{FF2B5EF4-FFF2-40B4-BE49-F238E27FC236}">
                  <a16:creationId xmlns:a16="http://schemas.microsoft.com/office/drawing/2014/main" id="{371D1D11-A63E-0C43-8B03-D14D851504FD}"/>
                </a:ext>
              </a:extLst>
            </p:cNvPr>
            <p:cNvSpPr>
              <a:spLocks noChangeArrowheads="1"/>
            </p:cNvSpPr>
            <p:nvPr/>
          </p:nvSpPr>
          <p:spPr bwMode="auto">
            <a:xfrm>
              <a:off x="7764003" y="9846218"/>
              <a:ext cx="1719322" cy="329583"/>
            </a:xfrm>
            <a:custGeom>
              <a:avLst/>
              <a:gdLst>
                <a:gd name="T0" fmla="*/ 132 w 1380"/>
                <a:gd name="T1" fmla="*/ 264 h 265"/>
                <a:gd name="T2" fmla="*/ 1247 w 1380"/>
                <a:gd name="T3" fmla="*/ 264 h 265"/>
                <a:gd name="T4" fmla="*/ 1247 w 1380"/>
                <a:gd name="T5" fmla="*/ 264 h 265"/>
                <a:gd name="T6" fmla="*/ 1379 w 1380"/>
                <a:gd name="T7" fmla="*/ 132 h 265"/>
                <a:gd name="T8" fmla="*/ 1379 w 1380"/>
                <a:gd name="T9" fmla="*/ 132 h 265"/>
                <a:gd name="T10" fmla="*/ 1247 w 1380"/>
                <a:gd name="T11" fmla="*/ 0 h 265"/>
                <a:gd name="T12" fmla="*/ 132 w 1380"/>
                <a:gd name="T13" fmla="*/ 0 h 265"/>
                <a:gd name="T14" fmla="*/ 132 w 1380"/>
                <a:gd name="T15" fmla="*/ 0 h 265"/>
                <a:gd name="T16" fmla="*/ 0 w 1380"/>
                <a:gd name="T17" fmla="*/ 132 h 265"/>
                <a:gd name="T18" fmla="*/ 0 w 1380"/>
                <a:gd name="T19" fmla="*/ 132 h 265"/>
                <a:gd name="T20" fmla="*/ 132 w 1380"/>
                <a:gd name="T21" fmla="*/ 264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0" h="265">
                  <a:moveTo>
                    <a:pt x="132" y="264"/>
                  </a:moveTo>
                  <a:lnTo>
                    <a:pt x="1247" y="264"/>
                  </a:lnTo>
                  <a:lnTo>
                    <a:pt x="1247" y="264"/>
                  </a:lnTo>
                  <a:cubicBezTo>
                    <a:pt x="1320" y="264"/>
                    <a:pt x="1379" y="205"/>
                    <a:pt x="1379" y="132"/>
                  </a:cubicBezTo>
                  <a:lnTo>
                    <a:pt x="1379" y="132"/>
                  </a:lnTo>
                  <a:cubicBezTo>
                    <a:pt x="1379" y="59"/>
                    <a:pt x="1320" y="0"/>
                    <a:pt x="1247" y="0"/>
                  </a:cubicBezTo>
                  <a:lnTo>
                    <a:pt x="132" y="0"/>
                  </a:lnTo>
                  <a:lnTo>
                    <a:pt x="132" y="0"/>
                  </a:lnTo>
                  <a:cubicBezTo>
                    <a:pt x="59" y="0"/>
                    <a:pt x="0" y="59"/>
                    <a:pt x="0" y="132"/>
                  </a:cubicBezTo>
                  <a:lnTo>
                    <a:pt x="0" y="132"/>
                  </a:lnTo>
                  <a:cubicBezTo>
                    <a:pt x="0" y="205"/>
                    <a:pt x="59" y="264"/>
                    <a:pt x="132" y="264"/>
                  </a:cubicBezTo>
                </a:path>
              </a:pathLst>
            </a:custGeom>
            <a:solidFill>
              <a:srgbClr val="A0D7A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406">
              <a:extLst>
                <a:ext uri="{FF2B5EF4-FFF2-40B4-BE49-F238E27FC236}">
                  <a16:creationId xmlns:a16="http://schemas.microsoft.com/office/drawing/2014/main" id="{5C97A821-13ED-A44A-9891-E74DC43EC9FC}"/>
                </a:ext>
              </a:extLst>
            </p:cNvPr>
            <p:cNvSpPr>
              <a:spLocks noChangeArrowheads="1"/>
            </p:cNvSpPr>
            <p:nvPr/>
          </p:nvSpPr>
          <p:spPr bwMode="auto">
            <a:xfrm>
              <a:off x="7928794" y="10175800"/>
              <a:ext cx="236199" cy="71411"/>
            </a:xfrm>
            <a:custGeom>
              <a:avLst/>
              <a:gdLst>
                <a:gd name="T0" fmla="*/ 189 w 190"/>
                <a:gd name="T1" fmla="*/ 0 h 59"/>
                <a:gd name="T2" fmla="*/ 0 w 190"/>
                <a:gd name="T3" fmla="*/ 58 h 59"/>
                <a:gd name="T4" fmla="*/ 3 w 190"/>
                <a:gd name="T5" fmla="*/ 0 h 59"/>
                <a:gd name="T6" fmla="*/ 189 w 190"/>
                <a:gd name="T7" fmla="*/ 0 h 59"/>
              </a:gdLst>
              <a:ahLst/>
              <a:cxnLst>
                <a:cxn ang="0">
                  <a:pos x="T0" y="T1"/>
                </a:cxn>
                <a:cxn ang="0">
                  <a:pos x="T2" y="T3"/>
                </a:cxn>
                <a:cxn ang="0">
                  <a:pos x="T4" y="T5"/>
                </a:cxn>
                <a:cxn ang="0">
                  <a:pos x="T6" y="T7"/>
                </a:cxn>
              </a:cxnLst>
              <a:rect l="0" t="0" r="r" b="b"/>
              <a:pathLst>
                <a:path w="190" h="59">
                  <a:moveTo>
                    <a:pt x="189" y="0"/>
                  </a:moveTo>
                  <a:lnTo>
                    <a:pt x="0" y="58"/>
                  </a:lnTo>
                  <a:lnTo>
                    <a:pt x="3" y="0"/>
                  </a:lnTo>
                  <a:lnTo>
                    <a:pt x="189" y="0"/>
                  </a:lnTo>
                </a:path>
              </a:pathLst>
            </a:custGeom>
            <a:solidFill>
              <a:srgbClr val="202237">
                <a:alpha val="30000"/>
              </a:srgbClr>
            </a:solidFill>
            <a:ln>
              <a:noFill/>
            </a:ln>
            <a:effectLst/>
          </p:spPr>
          <p:txBody>
            <a:bodyPr wrap="none" anchor="ctr"/>
            <a:lstStyle/>
            <a:p>
              <a:endParaRPr lang="en-US" dirty="0">
                <a:latin typeface="Poppins" pitchFamily="2" charset="77"/>
              </a:endParaRPr>
            </a:p>
          </p:txBody>
        </p:sp>
        <p:sp>
          <p:nvSpPr>
            <p:cNvPr id="54" name="Freeform 407">
              <a:extLst>
                <a:ext uri="{FF2B5EF4-FFF2-40B4-BE49-F238E27FC236}">
                  <a16:creationId xmlns:a16="http://schemas.microsoft.com/office/drawing/2014/main" id="{5FF99982-5E29-EE4B-BDB2-EFBE91A2904F}"/>
                </a:ext>
              </a:extLst>
            </p:cNvPr>
            <p:cNvSpPr>
              <a:spLocks noChangeArrowheads="1"/>
            </p:cNvSpPr>
            <p:nvPr/>
          </p:nvSpPr>
          <p:spPr bwMode="auto">
            <a:xfrm>
              <a:off x="9109798" y="10175800"/>
              <a:ext cx="208736" cy="54930"/>
            </a:xfrm>
            <a:custGeom>
              <a:avLst/>
              <a:gdLst>
                <a:gd name="T0" fmla="*/ 167 w 168"/>
                <a:gd name="T1" fmla="*/ 0 h 45"/>
                <a:gd name="T2" fmla="*/ 11 w 168"/>
                <a:gd name="T3" fmla="*/ 44 h 45"/>
                <a:gd name="T4" fmla="*/ 0 w 168"/>
                <a:gd name="T5" fmla="*/ 0 h 45"/>
                <a:gd name="T6" fmla="*/ 167 w 168"/>
                <a:gd name="T7" fmla="*/ 0 h 45"/>
              </a:gdLst>
              <a:ahLst/>
              <a:cxnLst>
                <a:cxn ang="0">
                  <a:pos x="T0" y="T1"/>
                </a:cxn>
                <a:cxn ang="0">
                  <a:pos x="T2" y="T3"/>
                </a:cxn>
                <a:cxn ang="0">
                  <a:pos x="T4" y="T5"/>
                </a:cxn>
                <a:cxn ang="0">
                  <a:pos x="T6" y="T7"/>
                </a:cxn>
              </a:cxnLst>
              <a:rect l="0" t="0" r="r" b="b"/>
              <a:pathLst>
                <a:path w="168" h="45">
                  <a:moveTo>
                    <a:pt x="167" y="0"/>
                  </a:moveTo>
                  <a:lnTo>
                    <a:pt x="11" y="44"/>
                  </a:lnTo>
                  <a:lnTo>
                    <a:pt x="0" y="0"/>
                  </a:lnTo>
                  <a:lnTo>
                    <a:pt x="167" y="0"/>
                  </a:lnTo>
                </a:path>
              </a:pathLst>
            </a:custGeom>
            <a:solidFill>
              <a:srgbClr val="202237">
                <a:alpha val="30000"/>
              </a:srgbClr>
            </a:solidFill>
            <a:ln>
              <a:noFill/>
            </a:ln>
            <a:effectLst/>
          </p:spPr>
          <p:txBody>
            <a:bodyPr wrap="none" anchor="ctr"/>
            <a:lstStyle/>
            <a:p>
              <a:endParaRPr lang="en-US" dirty="0">
                <a:latin typeface="Poppins" pitchFamily="2" charset="77"/>
              </a:endParaRPr>
            </a:p>
          </p:txBody>
        </p:sp>
        <p:sp>
          <p:nvSpPr>
            <p:cNvPr id="55" name="Freeform 408">
              <a:extLst>
                <a:ext uri="{FF2B5EF4-FFF2-40B4-BE49-F238E27FC236}">
                  <a16:creationId xmlns:a16="http://schemas.microsoft.com/office/drawing/2014/main" id="{6E5CC35E-6212-CD40-8E11-D52746E4CB77}"/>
                </a:ext>
              </a:extLst>
            </p:cNvPr>
            <p:cNvSpPr>
              <a:spLocks noChangeArrowheads="1"/>
            </p:cNvSpPr>
            <p:nvPr/>
          </p:nvSpPr>
          <p:spPr bwMode="auto">
            <a:xfrm>
              <a:off x="8703312" y="9846218"/>
              <a:ext cx="521841" cy="247189"/>
            </a:xfrm>
            <a:custGeom>
              <a:avLst/>
              <a:gdLst>
                <a:gd name="T0" fmla="*/ 418 w 419"/>
                <a:gd name="T1" fmla="*/ 0 h 198"/>
                <a:gd name="T2" fmla="*/ 80 w 419"/>
                <a:gd name="T3" fmla="*/ 197 h 198"/>
                <a:gd name="T4" fmla="*/ 80 w 419"/>
                <a:gd name="T5" fmla="*/ 197 h 198"/>
                <a:gd name="T6" fmla="*/ 14 w 419"/>
                <a:gd name="T7" fmla="*/ 12 h 198"/>
                <a:gd name="T8" fmla="*/ 418 w 419"/>
                <a:gd name="T9" fmla="*/ 0 h 198"/>
              </a:gdLst>
              <a:ahLst/>
              <a:cxnLst>
                <a:cxn ang="0">
                  <a:pos x="T0" y="T1"/>
                </a:cxn>
                <a:cxn ang="0">
                  <a:pos x="T2" y="T3"/>
                </a:cxn>
                <a:cxn ang="0">
                  <a:pos x="T4" y="T5"/>
                </a:cxn>
                <a:cxn ang="0">
                  <a:pos x="T6" y="T7"/>
                </a:cxn>
                <a:cxn ang="0">
                  <a:pos x="T8" y="T9"/>
                </a:cxn>
              </a:cxnLst>
              <a:rect l="0" t="0" r="r" b="b"/>
              <a:pathLst>
                <a:path w="419" h="198">
                  <a:moveTo>
                    <a:pt x="418" y="0"/>
                  </a:moveTo>
                  <a:lnTo>
                    <a:pt x="80" y="197"/>
                  </a:lnTo>
                  <a:lnTo>
                    <a:pt x="80" y="197"/>
                  </a:lnTo>
                  <a:cubicBezTo>
                    <a:pt x="80" y="197"/>
                    <a:pt x="0" y="107"/>
                    <a:pt x="14" y="12"/>
                  </a:cubicBezTo>
                  <a:lnTo>
                    <a:pt x="418" y="0"/>
                  </a:lnTo>
                </a:path>
              </a:pathLst>
            </a:custGeom>
            <a:solidFill>
              <a:srgbClr val="202237">
                <a:alpha val="20000"/>
              </a:srgbClr>
            </a:solidFill>
            <a:ln>
              <a:noFill/>
            </a:ln>
            <a:effectLst/>
          </p:spPr>
          <p:txBody>
            <a:bodyPr wrap="none" anchor="ctr"/>
            <a:lstStyle/>
            <a:p>
              <a:endParaRPr lang="en-US" dirty="0">
                <a:latin typeface="Poppins" pitchFamily="2" charset="77"/>
              </a:endParaRPr>
            </a:p>
          </p:txBody>
        </p:sp>
        <p:sp>
          <p:nvSpPr>
            <p:cNvPr id="56" name="Freeform 409">
              <a:extLst>
                <a:ext uri="{FF2B5EF4-FFF2-40B4-BE49-F238E27FC236}">
                  <a16:creationId xmlns:a16="http://schemas.microsoft.com/office/drawing/2014/main" id="{6E80B114-ECF2-4644-B671-C9827E1CB544}"/>
                </a:ext>
              </a:extLst>
            </p:cNvPr>
            <p:cNvSpPr>
              <a:spLocks noChangeArrowheads="1"/>
            </p:cNvSpPr>
            <p:nvPr/>
          </p:nvSpPr>
          <p:spPr bwMode="auto">
            <a:xfrm>
              <a:off x="7214698" y="7511675"/>
              <a:ext cx="2235668" cy="2526801"/>
            </a:xfrm>
            <a:custGeom>
              <a:avLst/>
              <a:gdLst>
                <a:gd name="T0" fmla="*/ 1484 w 1795"/>
                <a:gd name="T1" fmla="*/ 213 h 2028"/>
                <a:gd name="T2" fmla="*/ 1484 w 1795"/>
                <a:gd name="T3" fmla="*/ 213 h 2028"/>
                <a:gd name="T4" fmla="*/ 1125 w 1795"/>
                <a:gd name="T5" fmla="*/ 213 h 2028"/>
                <a:gd name="T6" fmla="*/ 1125 w 1795"/>
                <a:gd name="T7" fmla="*/ 213 h 2028"/>
                <a:gd name="T8" fmla="*/ 652 w 1795"/>
                <a:gd name="T9" fmla="*/ 865 h 2028"/>
                <a:gd name="T10" fmla="*/ 0 w 1795"/>
                <a:gd name="T11" fmla="*/ 762 h 2028"/>
                <a:gd name="T12" fmla="*/ 0 w 1795"/>
                <a:gd name="T13" fmla="*/ 987 h 2028"/>
                <a:gd name="T14" fmla="*/ 0 w 1795"/>
                <a:gd name="T15" fmla="*/ 987 h 2028"/>
                <a:gd name="T16" fmla="*/ 710 w 1795"/>
                <a:gd name="T17" fmla="*/ 1191 h 2028"/>
                <a:gd name="T18" fmla="*/ 710 w 1795"/>
                <a:gd name="T19" fmla="*/ 1191 h 2028"/>
                <a:gd name="T20" fmla="*/ 1100 w 1795"/>
                <a:gd name="T21" fmla="*/ 931 h 2028"/>
                <a:gd name="T22" fmla="*/ 1100 w 1795"/>
                <a:gd name="T23" fmla="*/ 931 h 2028"/>
                <a:gd name="T24" fmla="*/ 1293 w 1795"/>
                <a:gd name="T25" fmla="*/ 2027 h 2028"/>
                <a:gd name="T26" fmla="*/ 1794 w 1795"/>
                <a:gd name="T27" fmla="*/ 1742 h 2028"/>
                <a:gd name="T28" fmla="*/ 1794 w 1795"/>
                <a:gd name="T29" fmla="*/ 1742 h 2028"/>
                <a:gd name="T30" fmla="*/ 1670 w 1795"/>
                <a:gd name="T31" fmla="*/ 1290 h 2028"/>
                <a:gd name="T32" fmla="*/ 1670 w 1795"/>
                <a:gd name="T33" fmla="*/ 1290 h 2028"/>
                <a:gd name="T34" fmla="*/ 1484 w 1795"/>
                <a:gd name="T35" fmla="*/ 213 h 2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5" h="2028">
                  <a:moveTo>
                    <a:pt x="1484" y="213"/>
                  </a:moveTo>
                  <a:lnTo>
                    <a:pt x="1484" y="213"/>
                  </a:lnTo>
                  <a:cubicBezTo>
                    <a:pt x="1484" y="213"/>
                    <a:pt x="1282" y="0"/>
                    <a:pt x="1125" y="213"/>
                  </a:cubicBezTo>
                  <a:lnTo>
                    <a:pt x="1125" y="213"/>
                  </a:lnTo>
                  <a:cubicBezTo>
                    <a:pt x="990" y="396"/>
                    <a:pt x="652" y="865"/>
                    <a:pt x="652" y="865"/>
                  </a:cubicBezTo>
                  <a:lnTo>
                    <a:pt x="0" y="762"/>
                  </a:lnTo>
                  <a:lnTo>
                    <a:pt x="0" y="987"/>
                  </a:lnTo>
                  <a:lnTo>
                    <a:pt x="0" y="987"/>
                  </a:lnTo>
                  <a:cubicBezTo>
                    <a:pt x="0" y="987"/>
                    <a:pt x="642" y="1191"/>
                    <a:pt x="710" y="1191"/>
                  </a:cubicBezTo>
                  <a:lnTo>
                    <a:pt x="710" y="1191"/>
                  </a:lnTo>
                  <a:cubicBezTo>
                    <a:pt x="778" y="1191"/>
                    <a:pt x="1100" y="931"/>
                    <a:pt x="1100" y="931"/>
                  </a:cubicBezTo>
                  <a:lnTo>
                    <a:pt x="1100" y="931"/>
                  </a:lnTo>
                  <a:cubicBezTo>
                    <a:pt x="1100" y="931"/>
                    <a:pt x="1125" y="1934"/>
                    <a:pt x="1293" y="2027"/>
                  </a:cubicBezTo>
                  <a:lnTo>
                    <a:pt x="1794" y="1742"/>
                  </a:lnTo>
                  <a:lnTo>
                    <a:pt x="1794" y="1742"/>
                  </a:lnTo>
                  <a:cubicBezTo>
                    <a:pt x="1794" y="1742"/>
                    <a:pt x="1689" y="1519"/>
                    <a:pt x="1670" y="1290"/>
                  </a:cubicBezTo>
                  <a:lnTo>
                    <a:pt x="1670" y="1290"/>
                  </a:lnTo>
                  <a:cubicBezTo>
                    <a:pt x="1651" y="1061"/>
                    <a:pt x="1683" y="423"/>
                    <a:pt x="1484" y="213"/>
                  </a:cubicBezTo>
                </a:path>
              </a:pathLst>
            </a:custGeom>
            <a:solidFill>
              <a:srgbClr val="377A8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7" name="Freeform 410">
              <a:extLst>
                <a:ext uri="{FF2B5EF4-FFF2-40B4-BE49-F238E27FC236}">
                  <a16:creationId xmlns:a16="http://schemas.microsoft.com/office/drawing/2014/main" id="{5B5530D7-F69B-F947-BABB-8202BC170D8A}"/>
                </a:ext>
              </a:extLst>
            </p:cNvPr>
            <p:cNvSpPr>
              <a:spLocks noChangeArrowheads="1"/>
            </p:cNvSpPr>
            <p:nvPr/>
          </p:nvSpPr>
          <p:spPr bwMode="auto">
            <a:xfrm>
              <a:off x="8582465" y="8429012"/>
              <a:ext cx="263666" cy="340569"/>
            </a:xfrm>
            <a:custGeom>
              <a:avLst/>
              <a:gdLst>
                <a:gd name="T0" fmla="*/ 0 w 212"/>
                <a:gd name="T1" fmla="*/ 195 h 274"/>
                <a:gd name="T2" fmla="*/ 211 w 212"/>
                <a:gd name="T3" fmla="*/ 0 h 274"/>
                <a:gd name="T4" fmla="*/ 0 w 212"/>
                <a:gd name="T5" fmla="*/ 273 h 274"/>
                <a:gd name="T6" fmla="*/ 0 w 212"/>
                <a:gd name="T7" fmla="*/ 195 h 274"/>
              </a:gdLst>
              <a:ahLst/>
              <a:cxnLst>
                <a:cxn ang="0">
                  <a:pos x="T0" y="T1"/>
                </a:cxn>
                <a:cxn ang="0">
                  <a:pos x="T2" y="T3"/>
                </a:cxn>
                <a:cxn ang="0">
                  <a:pos x="T4" y="T5"/>
                </a:cxn>
                <a:cxn ang="0">
                  <a:pos x="T6" y="T7"/>
                </a:cxn>
              </a:cxnLst>
              <a:rect l="0" t="0" r="r" b="b"/>
              <a:pathLst>
                <a:path w="212" h="274">
                  <a:moveTo>
                    <a:pt x="0" y="195"/>
                  </a:moveTo>
                  <a:lnTo>
                    <a:pt x="211" y="0"/>
                  </a:lnTo>
                  <a:lnTo>
                    <a:pt x="0" y="273"/>
                  </a:lnTo>
                  <a:lnTo>
                    <a:pt x="0" y="195"/>
                  </a:lnTo>
                </a:path>
              </a:pathLst>
            </a:custGeom>
            <a:solidFill>
              <a:srgbClr val="102230">
                <a:alpha val="20000"/>
              </a:srgbClr>
            </a:solidFill>
            <a:ln>
              <a:noFill/>
            </a:ln>
            <a:effectLst/>
          </p:spPr>
          <p:txBody>
            <a:bodyPr wrap="none" anchor="ctr"/>
            <a:lstStyle/>
            <a:p>
              <a:endParaRPr lang="en-US" dirty="0">
                <a:latin typeface="Poppins" pitchFamily="2" charset="77"/>
              </a:endParaRPr>
            </a:p>
          </p:txBody>
        </p:sp>
        <p:sp>
          <p:nvSpPr>
            <p:cNvPr id="58" name="Freeform 411">
              <a:extLst>
                <a:ext uri="{FF2B5EF4-FFF2-40B4-BE49-F238E27FC236}">
                  <a16:creationId xmlns:a16="http://schemas.microsoft.com/office/drawing/2014/main" id="{3629510E-2605-9342-A9ED-6ED359F11EB0}"/>
                </a:ext>
              </a:extLst>
            </p:cNvPr>
            <p:cNvSpPr>
              <a:spLocks noChangeArrowheads="1"/>
            </p:cNvSpPr>
            <p:nvPr/>
          </p:nvSpPr>
          <p:spPr bwMode="auto">
            <a:xfrm>
              <a:off x="8796696" y="9258463"/>
              <a:ext cx="455921" cy="373527"/>
            </a:xfrm>
            <a:custGeom>
              <a:avLst/>
              <a:gdLst>
                <a:gd name="T0" fmla="*/ 7 w 365"/>
                <a:gd name="T1" fmla="*/ 122 h 299"/>
                <a:gd name="T2" fmla="*/ 7 w 365"/>
                <a:gd name="T3" fmla="*/ 122 h 299"/>
                <a:gd name="T4" fmla="*/ 68 w 365"/>
                <a:gd name="T5" fmla="*/ 270 h 299"/>
                <a:gd name="T6" fmla="*/ 68 w 365"/>
                <a:gd name="T7" fmla="*/ 270 h 299"/>
                <a:gd name="T8" fmla="*/ 221 w 365"/>
                <a:gd name="T9" fmla="*/ 274 h 299"/>
                <a:gd name="T10" fmla="*/ 221 w 365"/>
                <a:gd name="T11" fmla="*/ 274 h 299"/>
                <a:gd name="T12" fmla="*/ 336 w 365"/>
                <a:gd name="T13" fmla="*/ 170 h 299"/>
                <a:gd name="T14" fmla="*/ 336 w 365"/>
                <a:gd name="T15" fmla="*/ 170 h 299"/>
                <a:gd name="T16" fmla="*/ 294 w 365"/>
                <a:gd name="T17" fmla="*/ 6 h 299"/>
                <a:gd name="T18" fmla="*/ 7 w 365"/>
                <a:gd name="T19" fmla="*/ 122 h 299"/>
                <a:gd name="T20" fmla="*/ 137 w 365"/>
                <a:gd name="T21" fmla="*/ 296 h 299"/>
                <a:gd name="T22" fmla="*/ 137 w 365"/>
                <a:gd name="T23" fmla="*/ 296 h 299"/>
                <a:gd name="T24" fmla="*/ 64 w 365"/>
                <a:gd name="T25" fmla="*/ 274 h 299"/>
                <a:gd name="T26" fmla="*/ 64 w 365"/>
                <a:gd name="T27" fmla="*/ 274 h 299"/>
                <a:gd name="T28" fmla="*/ 2 w 365"/>
                <a:gd name="T29" fmla="*/ 121 h 299"/>
                <a:gd name="T30" fmla="*/ 2 w 365"/>
                <a:gd name="T31" fmla="*/ 121 h 299"/>
                <a:gd name="T32" fmla="*/ 4 w 365"/>
                <a:gd name="T33" fmla="*/ 118 h 299"/>
                <a:gd name="T34" fmla="*/ 293 w 365"/>
                <a:gd name="T35" fmla="*/ 1 h 299"/>
                <a:gd name="T36" fmla="*/ 293 w 365"/>
                <a:gd name="T37" fmla="*/ 1 h 299"/>
                <a:gd name="T38" fmla="*/ 296 w 365"/>
                <a:gd name="T39" fmla="*/ 1 h 299"/>
                <a:gd name="T40" fmla="*/ 296 w 365"/>
                <a:gd name="T41" fmla="*/ 1 h 299"/>
                <a:gd name="T42" fmla="*/ 341 w 365"/>
                <a:gd name="T43" fmla="*/ 172 h 299"/>
                <a:gd name="T44" fmla="*/ 341 w 365"/>
                <a:gd name="T45" fmla="*/ 172 h 299"/>
                <a:gd name="T46" fmla="*/ 222 w 365"/>
                <a:gd name="T47" fmla="*/ 279 h 299"/>
                <a:gd name="T48" fmla="*/ 222 w 365"/>
                <a:gd name="T49" fmla="*/ 279 h 299"/>
                <a:gd name="T50" fmla="*/ 137 w 365"/>
                <a:gd name="T51" fmla="*/ 296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5" h="299">
                  <a:moveTo>
                    <a:pt x="7" y="122"/>
                  </a:moveTo>
                  <a:lnTo>
                    <a:pt x="7" y="122"/>
                  </a:lnTo>
                  <a:cubicBezTo>
                    <a:pt x="7" y="136"/>
                    <a:pt x="10" y="229"/>
                    <a:pt x="68" y="270"/>
                  </a:cubicBezTo>
                  <a:lnTo>
                    <a:pt x="68" y="270"/>
                  </a:lnTo>
                  <a:cubicBezTo>
                    <a:pt x="104" y="296"/>
                    <a:pt x="156" y="298"/>
                    <a:pt x="221" y="274"/>
                  </a:cubicBezTo>
                  <a:lnTo>
                    <a:pt x="221" y="274"/>
                  </a:lnTo>
                  <a:cubicBezTo>
                    <a:pt x="285" y="250"/>
                    <a:pt x="323" y="215"/>
                    <a:pt x="336" y="170"/>
                  </a:cubicBezTo>
                  <a:lnTo>
                    <a:pt x="336" y="170"/>
                  </a:lnTo>
                  <a:cubicBezTo>
                    <a:pt x="357" y="96"/>
                    <a:pt x="303" y="18"/>
                    <a:pt x="294" y="6"/>
                  </a:cubicBezTo>
                  <a:lnTo>
                    <a:pt x="7" y="122"/>
                  </a:lnTo>
                  <a:close/>
                  <a:moveTo>
                    <a:pt x="137" y="296"/>
                  </a:moveTo>
                  <a:lnTo>
                    <a:pt x="137" y="296"/>
                  </a:lnTo>
                  <a:cubicBezTo>
                    <a:pt x="109" y="296"/>
                    <a:pt x="85" y="289"/>
                    <a:pt x="64" y="274"/>
                  </a:cubicBezTo>
                  <a:lnTo>
                    <a:pt x="64" y="274"/>
                  </a:lnTo>
                  <a:cubicBezTo>
                    <a:pt x="0" y="229"/>
                    <a:pt x="2" y="122"/>
                    <a:pt x="2" y="121"/>
                  </a:cubicBezTo>
                  <a:lnTo>
                    <a:pt x="2" y="121"/>
                  </a:lnTo>
                  <a:cubicBezTo>
                    <a:pt x="2" y="120"/>
                    <a:pt x="3" y="119"/>
                    <a:pt x="4" y="118"/>
                  </a:cubicBezTo>
                  <a:lnTo>
                    <a:pt x="293" y="1"/>
                  </a:lnTo>
                  <a:lnTo>
                    <a:pt x="293" y="1"/>
                  </a:lnTo>
                  <a:cubicBezTo>
                    <a:pt x="294" y="0"/>
                    <a:pt x="296" y="1"/>
                    <a:pt x="296" y="1"/>
                  </a:cubicBezTo>
                  <a:lnTo>
                    <a:pt x="296" y="1"/>
                  </a:lnTo>
                  <a:cubicBezTo>
                    <a:pt x="297" y="3"/>
                    <a:pt x="364" y="90"/>
                    <a:pt x="341" y="172"/>
                  </a:cubicBezTo>
                  <a:lnTo>
                    <a:pt x="341" y="172"/>
                  </a:lnTo>
                  <a:cubicBezTo>
                    <a:pt x="328" y="218"/>
                    <a:pt x="288" y="254"/>
                    <a:pt x="222" y="279"/>
                  </a:cubicBezTo>
                  <a:lnTo>
                    <a:pt x="222" y="279"/>
                  </a:lnTo>
                  <a:cubicBezTo>
                    <a:pt x="190" y="290"/>
                    <a:pt x="162" y="296"/>
                    <a:pt x="137" y="296"/>
                  </a:cubicBezTo>
                  <a:close/>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412">
              <a:extLst>
                <a:ext uri="{FF2B5EF4-FFF2-40B4-BE49-F238E27FC236}">
                  <a16:creationId xmlns:a16="http://schemas.microsoft.com/office/drawing/2014/main" id="{6A24D94F-71E8-464E-BF59-2EF207874CDE}"/>
                </a:ext>
              </a:extLst>
            </p:cNvPr>
            <p:cNvSpPr>
              <a:spLocks noChangeArrowheads="1"/>
            </p:cNvSpPr>
            <p:nvPr/>
          </p:nvSpPr>
          <p:spPr bwMode="auto">
            <a:xfrm>
              <a:off x="4495638" y="8851978"/>
              <a:ext cx="1274387" cy="3048639"/>
            </a:xfrm>
            <a:custGeom>
              <a:avLst/>
              <a:gdLst>
                <a:gd name="T0" fmla="*/ 456 w 1023"/>
                <a:gd name="T1" fmla="*/ 2403 h 2447"/>
                <a:gd name="T2" fmla="*/ 456 w 1023"/>
                <a:gd name="T3" fmla="*/ 0 h 2447"/>
                <a:gd name="T4" fmla="*/ 591 w 1023"/>
                <a:gd name="T5" fmla="*/ 0 h 2447"/>
                <a:gd name="T6" fmla="*/ 591 w 1023"/>
                <a:gd name="T7" fmla="*/ 2403 h 2447"/>
                <a:gd name="T8" fmla="*/ 1022 w 1023"/>
                <a:gd name="T9" fmla="*/ 2403 h 2447"/>
                <a:gd name="T10" fmla="*/ 1022 w 1023"/>
                <a:gd name="T11" fmla="*/ 2446 h 2447"/>
                <a:gd name="T12" fmla="*/ 0 w 1023"/>
                <a:gd name="T13" fmla="*/ 2446 h 2447"/>
                <a:gd name="T14" fmla="*/ 0 w 1023"/>
                <a:gd name="T15" fmla="*/ 2403 h 2447"/>
                <a:gd name="T16" fmla="*/ 456 w 1023"/>
                <a:gd name="T17" fmla="*/ 2403 h 2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3" h="2447">
                  <a:moveTo>
                    <a:pt x="456" y="2403"/>
                  </a:moveTo>
                  <a:lnTo>
                    <a:pt x="456" y="0"/>
                  </a:lnTo>
                  <a:lnTo>
                    <a:pt x="591" y="0"/>
                  </a:lnTo>
                  <a:lnTo>
                    <a:pt x="591" y="2403"/>
                  </a:lnTo>
                  <a:lnTo>
                    <a:pt x="1022" y="2403"/>
                  </a:lnTo>
                  <a:lnTo>
                    <a:pt x="1022" y="2446"/>
                  </a:lnTo>
                  <a:lnTo>
                    <a:pt x="0" y="2446"/>
                  </a:lnTo>
                  <a:lnTo>
                    <a:pt x="0" y="2403"/>
                  </a:lnTo>
                  <a:lnTo>
                    <a:pt x="456" y="2403"/>
                  </a:lnTo>
                </a:path>
              </a:pathLst>
            </a:custGeom>
            <a:solidFill>
              <a:srgbClr val="5E5E5C"/>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0" name="Freeform 413">
              <a:extLst>
                <a:ext uri="{FF2B5EF4-FFF2-40B4-BE49-F238E27FC236}">
                  <a16:creationId xmlns:a16="http://schemas.microsoft.com/office/drawing/2014/main" id="{32D44F12-625F-1949-83E7-7BA4E8A6B8D7}"/>
                </a:ext>
              </a:extLst>
            </p:cNvPr>
            <p:cNvSpPr>
              <a:spLocks noChangeArrowheads="1"/>
            </p:cNvSpPr>
            <p:nvPr/>
          </p:nvSpPr>
          <p:spPr bwMode="auto">
            <a:xfrm>
              <a:off x="3188293" y="8709159"/>
              <a:ext cx="4015419" cy="142819"/>
            </a:xfrm>
            <a:custGeom>
              <a:avLst/>
              <a:gdLst>
                <a:gd name="T0" fmla="*/ 0 w 3222"/>
                <a:gd name="T1" fmla="*/ 112 h 113"/>
                <a:gd name="T2" fmla="*/ 3221 w 3222"/>
                <a:gd name="T3" fmla="*/ 112 h 113"/>
                <a:gd name="T4" fmla="*/ 3221 w 3222"/>
                <a:gd name="T5" fmla="*/ 0 h 113"/>
                <a:gd name="T6" fmla="*/ 0 w 3222"/>
                <a:gd name="T7" fmla="*/ 0 h 113"/>
                <a:gd name="T8" fmla="*/ 0 w 3222"/>
                <a:gd name="T9" fmla="*/ 112 h 113"/>
              </a:gdLst>
              <a:ahLst/>
              <a:cxnLst>
                <a:cxn ang="0">
                  <a:pos x="T0" y="T1"/>
                </a:cxn>
                <a:cxn ang="0">
                  <a:pos x="T2" y="T3"/>
                </a:cxn>
                <a:cxn ang="0">
                  <a:pos x="T4" y="T5"/>
                </a:cxn>
                <a:cxn ang="0">
                  <a:pos x="T6" y="T7"/>
                </a:cxn>
                <a:cxn ang="0">
                  <a:pos x="T8" y="T9"/>
                </a:cxn>
              </a:cxnLst>
              <a:rect l="0" t="0" r="r" b="b"/>
              <a:pathLst>
                <a:path w="3222" h="113">
                  <a:moveTo>
                    <a:pt x="0" y="112"/>
                  </a:moveTo>
                  <a:lnTo>
                    <a:pt x="3221" y="112"/>
                  </a:lnTo>
                  <a:lnTo>
                    <a:pt x="3221" y="0"/>
                  </a:lnTo>
                  <a:lnTo>
                    <a:pt x="0" y="0"/>
                  </a:lnTo>
                  <a:lnTo>
                    <a:pt x="0" y="112"/>
                  </a:lnTo>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414">
              <a:extLst>
                <a:ext uri="{FF2B5EF4-FFF2-40B4-BE49-F238E27FC236}">
                  <a16:creationId xmlns:a16="http://schemas.microsoft.com/office/drawing/2014/main" id="{C54ECAD3-17C9-7A42-9CAF-BDCC98034562}"/>
                </a:ext>
              </a:extLst>
            </p:cNvPr>
            <p:cNvSpPr>
              <a:spLocks noChangeArrowheads="1"/>
            </p:cNvSpPr>
            <p:nvPr/>
          </p:nvSpPr>
          <p:spPr bwMode="auto">
            <a:xfrm>
              <a:off x="5066915" y="8851978"/>
              <a:ext cx="170286" cy="87889"/>
            </a:xfrm>
            <a:custGeom>
              <a:avLst/>
              <a:gdLst>
                <a:gd name="T0" fmla="*/ 135 w 136"/>
                <a:gd name="T1" fmla="*/ 0 h 72"/>
                <a:gd name="T2" fmla="*/ 0 w 136"/>
                <a:gd name="T3" fmla="*/ 71 h 72"/>
                <a:gd name="T4" fmla="*/ 0 w 136"/>
                <a:gd name="T5" fmla="*/ 0 h 72"/>
                <a:gd name="T6" fmla="*/ 135 w 136"/>
                <a:gd name="T7" fmla="*/ 0 h 72"/>
              </a:gdLst>
              <a:ahLst/>
              <a:cxnLst>
                <a:cxn ang="0">
                  <a:pos x="T0" y="T1"/>
                </a:cxn>
                <a:cxn ang="0">
                  <a:pos x="T2" y="T3"/>
                </a:cxn>
                <a:cxn ang="0">
                  <a:pos x="T4" y="T5"/>
                </a:cxn>
                <a:cxn ang="0">
                  <a:pos x="T6" y="T7"/>
                </a:cxn>
              </a:cxnLst>
              <a:rect l="0" t="0" r="r" b="b"/>
              <a:pathLst>
                <a:path w="136" h="72">
                  <a:moveTo>
                    <a:pt x="135" y="0"/>
                  </a:moveTo>
                  <a:lnTo>
                    <a:pt x="0" y="71"/>
                  </a:lnTo>
                  <a:lnTo>
                    <a:pt x="0" y="0"/>
                  </a:lnTo>
                  <a:lnTo>
                    <a:pt x="135" y="0"/>
                  </a:ln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415">
              <a:extLst>
                <a:ext uri="{FF2B5EF4-FFF2-40B4-BE49-F238E27FC236}">
                  <a16:creationId xmlns:a16="http://schemas.microsoft.com/office/drawing/2014/main" id="{AE6E0BB4-732B-D647-86DA-189F70B58A10}"/>
                </a:ext>
              </a:extLst>
            </p:cNvPr>
            <p:cNvSpPr>
              <a:spLocks noChangeArrowheads="1"/>
            </p:cNvSpPr>
            <p:nvPr/>
          </p:nvSpPr>
          <p:spPr bwMode="auto">
            <a:xfrm>
              <a:off x="5303118" y="7654494"/>
              <a:ext cx="1702844" cy="1060156"/>
            </a:xfrm>
            <a:custGeom>
              <a:avLst/>
              <a:gdLst>
                <a:gd name="T0" fmla="*/ 425 w 1367"/>
                <a:gd name="T1" fmla="*/ 831 h 850"/>
                <a:gd name="T2" fmla="*/ 0 w 1367"/>
                <a:gd name="T3" fmla="*/ 25 h 850"/>
                <a:gd name="T4" fmla="*/ 35 w 1367"/>
                <a:gd name="T5" fmla="*/ 7 h 850"/>
                <a:gd name="T6" fmla="*/ 35 w 1367"/>
                <a:gd name="T7" fmla="*/ 7 h 850"/>
                <a:gd name="T8" fmla="*/ 70 w 1367"/>
                <a:gd name="T9" fmla="*/ 18 h 850"/>
                <a:gd name="T10" fmla="*/ 474 w 1367"/>
                <a:gd name="T11" fmla="*/ 783 h 850"/>
                <a:gd name="T12" fmla="*/ 1340 w 1367"/>
                <a:gd name="T13" fmla="*/ 783 h 850"/>
                <a:gd name="T14" fmla="*/ 1340 w 1367"/>
                <a:gd name="T15" fmla="*/ 783 h 850"/>
                <a:gd name="T16" fmla="*/ 1366 w 1367"/>
                <a:gd name="T17" fmla="*/ 809 h 850"/>
                <a:gd name="T18" fmla="*/ 1366 w 1367"/>
                <a:gd name="T19" fmla="*/ 823 h 850"/>
                <a:gd name="T20" fmla="*/ 1366 w 1367"/>
                <a:gd name="T21" fmla="*/ 823 h 850"/>
                <a:gd name="T22" fmla="*/ 1340 w 1367"/>
                <a:gd name="T23" fmla="*/ 849 h 850"/>
                <a:gd name="T24" fmla="*/ 450 w 1367"/>
                <a:gd name="T25" fmla="*/ 849 h 850"/>
                <a:gd name="T26" fmla="*/ 450 w 1367"/>
                <a:gd name="T27" fmla="*/ 849 h 850"/>
                <a:gd name="T28" fmla="*/ 449 w 1367"/>
                <a:gd name="T29" fmla="*/ 849 h 850"/>
                <a:gd name="T30" fmla="*/ 449 w 1367"/>
                <a:gd name="T31" fmla="*/ 849 h 850"/>
                <a:gd name="T32" fmla="*/ 447 w 1367"/>
                <a:gd name="T33" fmla="*/ 848 h 850"/>
                <a:gd name="T34" fmla="*/ 447 w 1367"/>
                <a:gd name="T35" fmla="*/ 848 h 850"/>
                <a:gd name="T36" fmla="*/ 425 w 1367"/>
                <a:gd name="T37" fmla="*/ 831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67" h="850">
                  <a:moveTo>
                    <a:pt x="425" y="831"/>
                  </a:moveTo>
                  <a:lnTo>
                    <a:pt x="0" y="25"/>
                  </a:lnTo>
                  <a:lnTo>
                    <a:pt x="35" y="7"/>
                  </a:lnTo>
                  <a:lnTo>
                    <a:pt x="35" y="7"/>
                  </a:lnTo>
                  <a:cubicBezTo>
                    <a:pt x="47" y="0"/>
                    <a:pt x="63" y="5"/>
                    <a:pt x="70" y="18"/>
                  </a:cubicBezTo>
                  <a:lnTo>
                    <a:pt x="474" y="783"/>
                  </a:lnTo>
                  <a:lnTo>
                    <a:pt x="1340" y="783"/>
                  </a:lnTo>
                  <a:lnTo>
                    <a:pt x="1340" y="783"/>
                  </a:lnTo>
                  <a:cubicBezTo>
                    <a:pt x="1354" y="783"/>
                    <a:pt x="1366" y="795"/>
                    <a:pt x="1366" y="809"/>
                  </a:cubicBezTo>
                  <a:lnTo>
                    <a:pt x="1366" y="823"/>
                  </a:lnTo>
                  <a:lnTo>
                    <a:pt x="1366" y="823"/>
                  </a:lnTo>
                  <a:cubicBezTo>
                    <a:pt x="1366" y="837"/>
                    <a:pt x="1354" y="849"/>
                    <a:pt x="1340" y="849"/>
                  </a:cubicBezTo>
                  <a:lnTo>
                    <a:pt x="450" y="849"/>
                  </a:lnTo>
                  <a:lnTo>
                    <a:pt x="450" y="849"/>
                  </a:lnTo>
                  <a:lnTo>
                    <a:pt x="449" y="849"/>
                  </a:lnTo>
                  <a:lnTo>
                    <a:pt x="449" y="849"/>
                  </a:lnTo>
                  <a:cubicBezTo>
                    <a:pt x="448" y="849"/>
                    <a:pt x="447" y="849"/>
                    <a:pt x="447" y="848"/>
                  </a:cubicBezTo>
                  <a:lnTo>
                    <a:pt x="447" y="848"/>
                  </a:lnTo>
                  <a:cubicBezTo>
                    <a:pt x="437" y="847"/>
                    <a:pt x="429" y="840"/>
                    <a:pt x="425" y="831"/>
                  </a:cubicBezTo>
                </a:path>
              </a:pathLst>
            </a:custGeom>
            <a:solidFill>
              <a:srgbClr val="31535F"/>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3" name="Freeform 416">
              <a:extLst>
                <a:ext uri="{FF2B5EF4-FFF2-40B4-BE49-F238E27FC236}">
                  <a16:creationId xmlns:a16="http://schemas.microsoft.com/office/drawing/2014/main" id="{A5D48100-D6A3-1444-9A88-3AFD81321F54}"/>
                </a:ext>
              </a:extLst>
            </p:cNvPr>
            <p:cNvSpPr>
              <a:spLocks noChangeArrowheads="1"/>
            </p:cNvSpPr>
            <p:nvPr/>
          </p:nvSpPr>
          <p:spPr bwMode="auto">
            <a:xfrm>
              <a:off x="5896367" y="7149134"/>
              <a:ext cx="1175512" cy="1181003"/>
            </a:xfrm>
            <a:custGeom>
              <a:avLst/>
              <a:gdLst>
                <a:gd name="T0" fmla="*/ 366 w 945"/>
                <a:gd name="T1" fmla="*/ 610 h 949"/>
                <a:gd name="T2" fmla="*/ 366 w 945"/>
                <a:gd name="T3" fmla="*/ 610 h 949"/>
                <a:gd name="T4" fmla="*/ 366 w 945"/>
                <a:gd name="T5" fmla="*/ 610 h 949"/>
                <a:gd name="T6" fmla="*/ 125 w 945"/>
                <a:gd name="T7" fmla="*/ 319 h 949"/>
                <a:gd name="T8" fmla="*/ 125 w 945"/>
                <a:gd name="T9" fmla="*/ 319 h 949"/>
                <a:gd name="T10" fmla="*/ 534 w 945"/>
                <a:gd name="T11" fmla="*/ 0 h 949"/>
                <a:gd name="T12" fmla="*/ 534 w 945"/>
                <a:gd name="T13" fmla="*/ 0 h 949"/>
                <a:gd name="T14" fmla="*/ 944 w 945"/>
                <a:gd name="T15" fmla="*/ 319 h 949"/>
                <a:gd name="T16" fmla="*/ 944 w 945"/>
                <a:gd name="T17" fmla="*/ 319 h 949"/>
                <a:gd name="T18" fmla="*/ 534 w 945"/>
                <a:gd name="T19" fmla="*/ 638 h 949"/>
                <a:gd name="T20" fmla="*/ 534 w 945"/>
                <a:gd name="T21" fmla="*/ 638 h 949"/>
                <a:gd name="T22" fmla="*/ 513 w 945"/>
                <a:gd name="T23" fmla="*/ 638 h 949"/>
                <a:gd name="T24" fmla="*/ 513 w 945"/>
                <a:gd name="T25" fmla="*/ 638 h 949"/>
                <a:gd name="T26" fmla="*/ 513 w 945"/>
                <a:gd name="T27" fmla="*/ 638 h 949"/>
                <a:gd name="T28" fmla="*/ 0 w 945"/>
                <a:gd name="T29" fmla="*/ 830 h 949"/>
                <a:gd name="T30" fmla="*/ 0 w 945"/>
                <a:gd name="T31" fmla="*/ 830 h 949"/>
                <a:gd name="T32" fmla="*/ 366 w 945"/>
                <a:gd name="T33" fmla="*/ 61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45" h="949">
                  <a:moveTo>
                    <a:pt x="366" y="610"/>
                  </a:moveTo>
                  <a:lnTo>
                    <a:pt x="366" y="610"/>
                  </a:lnTo>
                  <a:lnTo>
                    <a:pt x="366" y="610"/>
                  </a:lnTo>
                  <a:cubicBezTo>
                    <a:pt x="224" y="560"/>
                    <a:pt x="125" y="449"/>
                    <a:pt x="125" y="319"/>
                  </a:cubicBezTo>
                  <a:lnTo>
                    <a:pt x="125" y="319"/>
                  </a:lnTo>
                  <a:cubicBezTo>
                    <a:pt x="125" y="143"/>
                    <a:pt x="308" y="0"/>
                    <a:pt x="534" y="0"/>
                  </a:cubicBezTo>
                  <a:lnTo>
                    <a:pt x="534" y="0"/>
                  </a:lnTo>
                  <a:cubicBezTo>
                    <a:pt x="760" y="0"/>
                    <a:pt x="944" y="143"/>
                    <a:pt x="944" y="319"/>
                  </a:cubicBezTo>
                  <a:lnTo>
                    <a:pt x="944" y="319"/>
                  </a:lnTo>
                  <a:cubicBezTo>
                    <a:pt x="944" y="495"/>
                    <a:pt x="760" y="638"/>
                    <a:pt x="534" y="638"/>
                  </a:cubicBezTo>
                  <a:lnTo>
                    <a:pt x="534" y="638"/>
                  </a:lnTo>
                  <a:cubicBezTo>
                    <a:pt x="527" y="638"/>
                    <a:pt x="520" y="638"/>
                    <a:pt x="513" y="638"/>
                  </a:cubicBezTo>
                  <a:lnTo>
                    <a:pt x="513" y="638"/>
                  </a:lnTo>
                  <a:lnTo>
                    <a:pt x="513" y="638"/>
                  </a:lnTo>
                  <a:cubicBezTo>
                    <a:pt x="413" y="948"/>
                    <a:pt x="0" y="830"/>
                    <a:pt x="0" y="830"/>
                  </a:cubicBezTo>
                  <a:lnTo>
                    <a:pt x="0" y="830"/>
                  </a:lnTo>
                  <a:cubicBezTo>
                    <a:pt x="388" y="825"/>
                    <a:pt x="366" y="610"/>
                    <a:pt x="366" y="610"/>
                  </a:cubicBezTo>
                </a:path>
              </a:pathLst>
            </a:custGeom>
            <a:solidFill>
              <a:srgbClr val="FFC653"/>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4" name="Freeform 417">
              <a:extLst>
                <a:ext uri="{FF2B5EF4-FFF2-40B4-BE49-F238E27FC236}">
                  <a16:creationId xmlns:a16="http://schemas.microsoft.com/office/drawing/2014/main" id="{30B3ABF3-5EF2-CD41-B2F0-FF5C65EF23EC}"/>
                </a:ext>
              </a:extLst>
            </p:cNvPr>
            <p:cNvSpPr>
              <a:spLocks noChangeArrowheads="1"/>
            </p:cNvSpPr>
            <p:nvPr/>
          </p:nvSpPr>
          <p:spPr bwMode="auto">
            <a:xfrm>
              <a:off x="6319330" y="7341389"/>
              <a:ext cx="494374" cy="406485"/>
            </a:xfrm>
            <a:custGeom>
              <a:avLst/>
              <a:gdLst>
                <a:gd name="T0" fmla="*/ 0 w 398"/>
                <a:gd name="T1" fmla="*/ 201 h 325"/>
                <a:gd name="T2" fmla="*/ 319 w 398"/>
                <a:gd name="T3" fmla="*/ 324 h 325"/>
                <a:gd name="T4" fmla="*/ 397 w 398"/>
                <a:gd name="T5" fmla="*/ 123 h 325"/>
                <a:gd name="T6" fmla="*/ 78 w 398"/>
                <a:gd name="T7" fmla="*/ 0 h 325"/>
                <a:gd name="T8" fmla="*/ 0 w 398"/>
                <a:gd name="T9" fmla="*/ 201 h 325"/>
              </a:gdLst>
              <a:ahLst/>
              <a:cxnLst>
                <a:cxn ang="0">
                  <a:pos x="T0" y="T1"/>
                </a:cxn>
                <a:cxn ang="0">
                  <a:pos x="T2" y="T3"/>
                </a:cxn>
                <a:cxn ang="0">
                  <a:pos x="T4" y="T5"/>
                </a:cxn>
                <a:cxn ang="0">
                  <a:pos x="T6" y="T7"/>
                </a:cxn>
                <a:cxn ang="0">
                  <a:pos x="T8" y="T9"/>
                </a:cxn>
              </a:cxnLst>
              <a:rect l="0" t="0" r="r" b="b"/>
              <a:pathLst>
                <a:path w="398" h="325">
                  <a:moveTo>
                    <a:pt x="0" y="201"/>
                  </a:moveTo>
                  <a:lnTo>
                    <a:pt x="319" y="324"/>
                  </a:lnTo>
                  <a:lnTo>
                    <a:pt x="397" y="123"/>
                  </a:lnTo>
                  <a:lnTo>
                    <a:pt x="78" y="0"/>
                  </a:lnTo>
                  <a:lnTo>
                    <a:pt x="0" y="201"/>
                  </a:lnTo>
                </a:path>
              </a:pathLst>
            </a:custGeom>
            <a:solidFill>
              <a:srgbClr val="EEEEEE"/>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5" name="Freeform 418">
              <a:extLst>
                <a:ext uri="{FF2B5EF4-FFF2-40B4-BE49-F238E27FC236}">
                  <a16:creationId xmlns:a16="http://schemas.microsoft.com/office/drawing/2014/main" id="{DA60619D-29DB-2B44-8704-86AE1E63A94D}"/>
                </a:ext>
              </a:extLst>
            </p:cNvPr>
            <p:cNvSpPr>
              <a:spLocks noChangeArrowheads="1"/>
            </p:cNvSpPr>
            <p:nvPr/>
          </p:nvSpPr>
          <p:spPr bwMode="auto">
            <a:xfrm>
              <a:off x="6412713" y="7335897"/>
              <a:ext cx="406485" cy="208736"/>
            </a:xfrm>
            <a:custGeom>
              <a:avLst/>
              <a:gdLst>
                <a:gd name="T0" fmla="*/ 123 w 325"/>
                <a:gd name="T1" fmla="*/ 168 h 169"/>
                <a:gd name="T2" fmla="*/ 123 w 325"/>
                <a:gd name="T3" fmla="*/ 168 h 169"/>
                <a:gd name="T4" fmla="*/ 121 w 325"/>
                <a:gd name="T5" fmla="*/ 166 h 169"/>
                <a:gd name="T6" fmla="*/ 1 w 325"/>
                <a:gd name="T7" fmla="*/ 4 h 169"/>
                <a:gd name="T8" fmla="*/ 1 w 325"/>
                <a:gd name="T9" fmla="*/ 4 h 169"/>
                <a:gd name="T10" fmla="*/ 1 w 325"/>
                <a:gd name="T11" fmla="*/ 1 h 169"/>
                <a:gd name="T12" fmla="*/ 1 w 325"/>
                <a:gd name="T13" fmla="*/ 1 h 169"/>
                <a:gd name="T14" fmla="*/ 5 w 325"/>
                <a:gd name="T15" fmla="*/ 1 h 169"/>
                <a:gd name="T16" fmla="*/ 124 w 325"/>
                <a:gd name="T17" fmla="*/ 162 h 169"/>
                <a:gd name="T18" fmla="*/ 321 w 325"/>
                <a:gd name="T19" fmla="*/ 123 h 169"/>
                <a:gd name="T20" fmla="*/ 321 w 325"/>
                <a:gd name="T21" fmla="*/ 123 h 169"/>
                <a:gd name="T22" fmla="*/ 324 w 325"/>
                <a:gd name="T23" fmla="*/ 126 h 169"/>
                <a:gd name="T24" fmla="*/ 324 w 325"/>
                <a:gd name="T25" fmla="*/ 126 h 169"/>
                <a:gd name="T26" fmla="*/ 322 w 325"/>
                <a:gd name="T27" fmla="*/ 128 h 169"/>
                <a:gd name="T28" fmla="*/ 123 w 325"/>
                <a:gd name="T29" fmla="*/ 168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25" h="169">
                  <a:moveTo>
                    <a:pt x="123" y="168"/>
                  </a:moveTo>
                  <a:lnTo>
                    <a:pt x="123" y="168"/>
                  </a:lnTo>
                  <a:cubicBezTo>
                    <a:pt x="122" y="168"/>
                    <a:pt x="122" y="167"/>
                    <a:pt x="121" y="166"/>
                  </a:cubicBezTo>
                  <a:lnTo>
                    <a:pt x="1" y="4"/>
                  </a:lnTo>
                  <a:lnTo>
                    <a:pt x="1" y="4"/>
                  </a:lnTo>
                  <a:cubicBezTo>
                    <a:pt x="0" y="3"/>
                    <a:pt x="0" y="2"/>
                    <a:pt x="1" y="1"/>
                  </a:cubicBezTo>
                  <a:lnTo>
                    <a:pt x="1" y="1"/>
                  </a:lnTo>
                  <a:cubicBezTo>
                    <a:pt x="2" y="0"/>
                    <a:pt x="4" y="0"/>
                    <a:pt x="5" y="1"/>
                  </a:cubicBezTo>
                  <a:lnTo>
                    <a:pt x="124" y="162"/>
                  </a:lnTo>
                  <a:lnTo>
                    <a:pt x="321" y="123"/>
                  </a:lnTo>
                  <a:lnTo>
                    <a:pt x="321" y="123"/>
                  </a:lnTo>
                  <a:cubicBezTo>
                    <a:pt x="322" y="123"/>
                    <a:pt x="323" y="124"/>
                    <a:pt x="324" y="126"/>
                  </a:cubicBezTo>
                  <a:lnTo>
                    <a:pt x="324" y="126"/>
                  </a:lnTo>
                  <a:cubicBezTo>
                    <a:pt x="324" y="127"/>
                    <a:pt x="323" y="128"/>
                    <a:pt x="322" y="128"/>
                  </a:cubicBezTo>
                  <a:lnTo>
                    <a:pt x="123" y="168"/>
                  </a:ln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65">
              <a:extLst>
                <a:ext uri="{FF2B5EF4-FFF2-40B4-BE49-F238E27FC236}">
                  <a16:creationId xmlns:a16="http://schemas.microsoft.com/office/drawing/2014/main" id="{FC3CF2B2-A339-E140-A385-407917B89D6B}"/>
                </a:ext>
              </a:extLst>
            </p:cNvPr>
            <p:cNvSpPr>
              <a:spLocks noChangeArrowheads="1"/>
            </p:cNvSpPr>
            <p:nvPr/>
          </p:nvSpPr>
          <p:spPr bwMode="auto">
            <a:xfrm>
              <a:off x="6529125" y="6853506"/>
              <a:ext cx="660812" cy="376766"/>
            </a:xfrm>
            <a:custGeom>
              <a:avLst/>
              <a:gdLst>
                <a:gd name="connsiteX0" fmla="*/ 642537 w 660812"/>
                <a:gd name="connsiteY0" fmla="*/ 292643 h 376766"/>
                <a:gd name="connsiteX1" fmla="*/ 659883 w 660812"/>
                <a:gd name="connsiteY1" fmla="*/ 300177 h 376766"/>
                <a:gd name="connsiteX2" fmla="*/ 652449 w 660812"/>
                <a:gd name="connsiteY2" fmla="*/ 316499 h 376766"/>
                <a:gd name="connsiteX3" fmla="*/ 517395 w 660812"/>
                <a:gd name="connsiteY3" fmla="*/ 375510 h 376766"/>
                <a:gd name="connsiteX4" fmla="*/ 513678 w 660812"/>
                <a:gd name="connsiteY4" fmla="*/ 376766 h 376766"/>
                <a:gd name="connsiteX5" fmla="*/ 501287 w 660812"/>
                <a:gd name="connsiteY5" fmla="*/ 369232 h 376766"/>
                <a:gd name="connsiteX6" fmla="*/ 507482 w 660812"/>
                <a:gd name="connsiteY6" fmla="*/ 351655 h 376766"/>
                <a:gd name="connsiteX7" fmla="*/ 352040 w 660812"/>
                <a:gd name="connsiteY7" fmla="*/ 79044 h 376766"/>
                <a:gd name="connsiteX8" fmla="*/ 361409 w 660812"/>
                <a:gd name="connsiteY8" fmla="*/ 79671 h 376766"/>
                <a:gd name="connsiteX9" fmla="*/ 367552 w 660812"/>
                <a:gd name="connsiteY9" fmla="*/ 95994 h 376766"/>
                <a:gd name="connsiteX10" fmla="*/ 304889 w 660812"/>
                <a:gd name="connsiteY10" fmla="*/ 242893 h 376766"/>
                <a:gd name="connsiteX11" fmla="*/ 292602 w 660812"/>
                <a:gd name="connsiteY11" fmla="*/ 250426 h 376766"/>
                <a:gd name="connsiteX12" fmla="*/ 287688 w 660812"/>
                <a:gd name="connsiteY12" fmla="*/ 250426 h 376766"/>
                <a:gd name="connsiteX13" fmla="*/ 281544 w 660812"/>
                <a:gd name="connsiteY13" fmla="*/ 232849 h 376766"/>
                <a:gd name="connsiteX14" fmla="*/ 345436 w 660812"/>
                <a:gd name="connsiteY14" fmla="*/ 85949 h 376766"/>
                <a:gd name="connsiteX15" fmla="*/ 352040 w 660812"/>
                <a:gd name="connsiteY15" fmla="*/ 79044 h 376766"/>
                <a:gd name="connsiteX16" fmla="*/ 10215 w 660812"/>
                <a:gd name="connsiteY16" fmla="*/ 239 h 376766"/>
                <a:gd name="connsiteX17" fmla="*/ 25249 w 660812"/>
                <a:gd name="connsiteY17" fmla="*/ 7660 h 376766"/>
                <a:gd name="connsiteX18" fmla="*/ 67845 w 660812"/>
                <a:gd name="connsiteY18" fmla="*/ 169687 h 376766"/>
                <a:gd name="connsiteX19" fmla="*/ 57823 w 660812"/>
                <a:gd name="connsiteY19" fmla="*/ 184529 h 376766"/>
                <a:gd name="connsiteX20" fmla="*/ 55317 w 660812"/>
                <a:gd name="connsiteY20" fmla="*/ 184529 h 376766"/>
                <a:gd name="connsiteX21" fmla="*/ 42789 w 660812"/>
                <a:gd name="connsiteY21" fmla="*/ 175871 h 376766"/>
                <a:gd name="connsiteX22" fmla="*/ 193 w 660812"/>
                <a:gd name="connsiteY22" fmla="*/ 13844 h 376766"/>
                <a:gd name="connsiteX23" fmla="*/ 10215 w 660812"/>
                <a:gd name="connsiteY23" fmla="*/ 239 h 376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60812" h="376766">
                  <a:moveTo>
                    <a:pt x="642537" y="292643"/>
                  </a:moveTo>
                  <a:cubicBezTo>
                    <a:pt x="648732" y="290132"/>
                    <a:pt x="656166" y="293899"/>
                    <a:pt x="659883" y="300177"/>
                  </a:cubicBezTo>
                  <a:cubicBezTo>
                    <a:pt x="662361" y="306454"/>
                    <a:pt x="659883" y="313988"/>
                    <a:pt x="652449" y="316499"/>
                  </a:cubicBezTo>
                  <a:lnTo>
                    <a:pt x="517395" y="375510"/>
                  </a:lnTo>
                  <a:cubicBezTo>
                    <a:pt x="516156" y="376766"/>
                    <a:pt x="514917" y="376766"/>
                    <a:pt x="513678" y="376766"/>
                  </a:cubicBezTo>
                  <a:cubicBezTo>
                    <a:pt x="507482" y="376766"/>
                    <a:pt x="503765" y="374255"/>
                    <a:pt x="501287" y="369232"/>
                  </a:cubicBezTo>
                  <a:cubicBezTo>
                    <a:pt x="498809" y="362955"/>
                    <a:pt x="501287" y="355421"/>
                    <a:pt x="507482" y="351655"/>
                  </a:cubicBezTo>
                  <a:close/>
                  <a:moveTo>
                    <a:pt x="352040" y="79044"/>
                  </a:moveTo>
                  <a:cubicBezTo>
                    <a:pt x="354958" y="77788"/>
                    <a:pt x="358337" y="77788"/>
                    <a:pt x="361409" y="79671"/>
                  </a:cubicBezTo>
                  <a:cubicBezTo>
                    <a:pt x="367552" y="82183"/>
                    <a:pt x="371238" y="89716"/>
                    <a:pt x="367552" y="95994"/>
                  </a:cubicBezTo>
                  <a:lnTo>
                    <a:pt x="304889" y="242893"/>
                  </a:lnTo>
                  <a:cubicBezTo>
                    <a:pt x="302432" y="247915"/>
                    <a:pt x="297517" y="250426"/>
                    <a:pt x="292602" y="250426"/>
                  </a:cubicBezTo>
                  <a:cubicBezTo>
                    <a:pt x="291374" y="250426"/>
                    <a:pt x="288916" y="250426"/>
                    <a:pt x="287688" y="250426"/>
                  </a:cubicBezTo>
                  <a:cubicBezTo>
                    <a:pt x="281544" y="246660"/>
                    <a:pt x="279087" y="239126"/>
                    <a:pt x="281544" y="232849"/>
                  </a:cubicBezTo>
                  <a:lnTo>
                    <a:pt x="345436" y="85949"/>
                  </a:lnTo>
                  <a:cubicBezTo>
                    <a:pt x="346665" y="82810"/>
                    <a:pt x="349122" y="80299"/>
                    <a:pt x="352040" y="79044"/>
                  </a:cubicBezTo>
                  <a:close/>
                  <a:moveTo>
                    <a:pt x="10215" y="239"/>
                  </a:moveTo>
                  <a:cubicBezTo>
                    <a:pt x="16479" y="-998"/>
                    <a:pt x="23996" y="2712"/>
                    <a:pt x="25249" y="7660"/>
                  </a:cubicBezTo>
                  <a:lnTo>
                    <a:pt x="67845" y="169687"/>
                  </a:lnTo>
                  <a:cubicBezTo>
                    <a:pt x="69098" y="177108"/>
                    <a:pt x="65339" y="183292"/>
                    <a:pt x="57823" y="184529"/>
                  </a:cubicBezTo>
                  <a:cubicBezTo>
                    <a:pt x="57823" y="184529"/>
                    <a:pt x="56570" y="184529"/>
                    <a:pt x="55317" y="184529"/>
                  </a:cubicBezTo>
                  <a:cubicBezTo>
                    <a:pt x="50306" y="184529"/>
                    <a:pt x="44041" y="180818"/>
                    <a:pt x="42789" y="175871"/>
                  </a:cubicBezTo>
                  <a:lnTo>
                    <a:pt x="193" y="13844"/>
                  </a:lnTo>
                  <a:cubicBezTo>
                    <a:pt x="-1060" y="7660"/>
                    <a:pt x="3951" y="1475"/>
                    <a:pt x="10215" y="239"/>
                  </a:cubicBezTo>
                  <a:close/>
                </a:path>
              </a:pathLst>
            </a:custGeom>
            <a:solidFill>
              <a:srgbClr val="F7A25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7" name="Freeform 422">
              <a:extLst>
                <a:ext uri="{FF2B5EF4-FFF2-40B4-BE49-F238E27FC236}">
                  <a16:creationId xmlns:a16="http://schemas.microsoft.com/office/drawing/2014/main" id="{374E5432-DB71-4745-9845-E32ABFE518CC}"/>
                </a:ext>
              </a:extLst>
            </p:cNvPr>
            <p:cNvSpPr>
              <a:spLocks noChangeArrowheads="1"/>
            </p:cNvSpPr>
            <p:nvPr/>
          </p:nvSpPr>
          <p:spPr bwMode="auto">
            <a:xfrm>
              <a:off x="6286372" y="7308430"/>
              <a:ext cx="565786" cy="477897"/>
            </a:xfrm>
            <a:custGeom>
              <a:avLst/>
              <a:gdLst>
                <a:gd name="T0" fmla="*/ 9 w 455"/>
                <a:gd name="T1" fmla="*/ 239 h 384"/>
                <a:gd name="T2" fmla="*/ 356 w 455"/>
                <a:gd name="T3" fmla="*/ 373 h 384"/>
                <a:gd name="T4" fmla="*/ 444 w 455"/>
                <a:gd name="T5" fmla="*/ 143 h 384"/>
                <a:gd name="T6" fmla="*/ 98 w 455"/>
                <a:gd name="T7" fmla="*/ 10 h 384"/>
                <a:gd name="T8" fmla="*/ 9 w 455"/>
                <a:gd name="T9" fmla="*/ 239 h 384"/>
                <a:gd name="T10" fmla="*/ 360 w 455"/>
                <a:gd name="T11" fmla="*/ 383 h 384"/>
                <a:gd name="T12" fmla="*/ 0 w 455"/>
                <a:gd name="T13" fmla="*/ 244 h 384"/>
                <a:gd name="T14" fmla="*/ 94 w 455"/>
                <a:gd name="T15" fmla="*/ 0 h 384"/>
                <a:gd name="T16" fmla="*/ 454 w 455"/>
                <a:gd name="T17" fmla="*/ 139 h 384"/>
                <a:gd name="T18" fmla="*/ 360 w 455"/>
                <a:gd name="T19" fmla="*/ 383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5" h="384">
                  <a:moveTo>
                    <a:pt x="9" y="239"/>
                  </a:moveTo>
                  <a:lnTo>
                    <a:pt x="356" y="373"/>
                  </a:lnTo>
                  <a:lnTo>
                    <a:pt x="444" y="143"/>
                  </a:lnTo>
                  <a:lnTo>
                    <a:pt x="98" y="10"/>
                  </a:lnTo>
                  <a:lnTo>
                    <a:pt x="9" y="239"/>
                  </a:lnTo>
                  <a:close/>
                  <a:moveTo>
                    <a:pt x="360" y="383"/>
                  </a:moveTo>
                  <a:lnTo>
                    <a:pt x="0" y="244"/>
                  </a:lnTo>
                  <a:lnTo>
                    <a:pt x="94" y="0"/>
                  </a:lnTo>
                  <a:lnTo>
                    <a:pt x="454" y="139"/>
                  </a:lnTo>
                  <a:lnTo>
                    <a:pt x="360" y="383"/>
                  </a:lnTo>
                  <a:close/>
                </a:path>
              </a:pathLst>
            </a:custGeom>
            <a:solidFill>
              <a:srgbClr val="EEEEEE"/>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8" name="Freeform 67">
              <a:extLst>
                <a:ext uri="{FF2B5EF4-FFF2-40B4-BE49-F238E27FC236}">
                  <a16:creationId xmlns:a16="http://schemas.microsoft.com/office/drawing/2014/main" id="{FDDB0A0D-C304-5943-B088-F9FE2BD34C2B}"/>
                </a:ext>
              </a:extLst>
            </p:cNvPr>
            <p:cNvSpPr>
              <a:spLocks noChangeArrowheads="1"/>
            </p:cNvSpPr>
            <p:nvPr/>
          </p:nvSpPr>
          <p:spPr bwMode="auto">
            <a:xfrm>
              <a:off x="3356242" y="7675082"/>
              <a:ext cx="383321" cy="538448"/>
            </a:xfrm>
            <a:custGeom>
              <a:avLst/>
              <a:gdLst>
                <a:gd name="connsiteX0" fmla="*/ 31779 w 383321"/>
                <a:gd name="connsiteY0" fmla="*/ 379836 h 538448"/>
                <a:gd name="connsiteX1" fmla="*/ 193333 w 383321"/>
                <a:gd name="connsiteY1" fmla="*/ 538448 h 538448"/>
                <a:gd name="connsiteX2" fmla="*/ 8286 w 383321"/>
                <a:gd name="connsiteY2" fmla="*/ 395315 h 538448"/>
                <a:gd name="connsiteX3" fmla="*/ 31779 w 383321"/>
                <a:gd name="connsiteY3" fmla="*/ 379836 h 538448"/>
                <a:gd name="connsiteX4" fmla="*/ 351764 w 383321"/>
                <a:gd name="connsiteY4" fmla="*/ 324064 h 538448"/>
                <a:gd name="connsiteX5" fmla="*/ 375145 w 383321"/>
                <a:gd name="connsiteY5" fmla="*/ 339128 h 538448"/>
                <a:gd name="connsiteX6" fmla="*/ 194592 w 383321"/>
                <a:gd name="connsiteY6" fmla="*/ 483517 h 538448"/>
                <a:gd name="connsiteX7" fmla="*/ 351764 w 383321"/>
                <a:gd name="connsiteY7" fmla="*/ 324064 h 538448"/>
                <a:gd name="connsiteX8" fmla="*/ 73866 w 383321"/>
                <a:gd name="connsiteY8" fmla="*/ 174728 h 538448"/>
                <a:gd name="connsiteX9" fmla="*/ 198853 w 383321"/>
                <a:gd name="connsiteY9" fmla="*/ 362666 h 538448"/>
                <a:gd name="connsiteX10" fmla="*/ 48257 w 383321"/>
                <a:gd name="connsiteY10" fmla="*/ 185172 h 538448"/>
                <a:gd name="connsiteX11" fmla="*/ 73866 w 383321"/>
                <a:gd name="connsiteY11" fmla="*/ 174728 h 538448"/>
                <a:gd name="connsiteX12" fmla="*/ 317396 w 383321"/>
                <a:gd name="connsiteY12" fmla="*/ 96767 h 538448"/>
                <a:gd name="connsiteX13" fmla="*/ 344003 w 383321"/>
                <a:gd name="connsiteY13" fmla="*/ 106690 h 538448"/>
                <a:gd name="connsiteX14" fmla="*/ 194592 w 383321"/>
                <a:gd name="connsiteY14" fmla="*/ 285770 h 538448"/>
                <a:gd name="connsiteX15" fmla="*/ 317396 w 383321"/>
                <a:gd name="connsiteY15" fmla="*/ 96767 h 538448"/>
                <a:gd name="connsiteX16" fmla="*/ 241284 w 383321"/>
                <a:gd name="connsiteY16" fmla="*/ 1132 h 538448"/>
                <a:gd name="connsiteX17" fmla="*/ 205696 w 383321"/>
                <a:gd name="connsiteY17" fmla="*/ 148446 h 538448"/>
                <a:gd name="connsiteX18" fmla="*/ 241284 w 383321"/>
                <a:gd name="connsiteY18" fmla="*/ 1132 h 53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3321" h="538448">
                  <a:moveTo>
                    <a:pt x="31779" y="379836"/>
                  </a:moveTo>
                  <a:cubicBezTo>
                    <a:pt x="93099" y="371184"/>
                    <a:pt x="193333" y="538448"/>
                    <a:pt x="193333" y="538448"/>
                  </a:cubicBezTo>
                  <a:cubicBezTo>
                    <a:pt x="193333" y="538448"/>
                    <a:pt x="-47102" y="470648"/>
                    <a:pt x="8286" y="395315"/>
                  </a:cubicBezTo>
                  <a:cubicBezTo>
                    <a:pt x="15053" y="385898"/>
                    <a:pt x="23019" y="381072"/>
                    <a:pt x="31779" y="379836"/>
                  </a:cubicBezTo>
                  <a:close/>
                  <a:moveTo>
                    <a:pt x="351764" y="324064"/>
                  </a:moveTo>
                  <a:cubicBezTo>
                    <a:pt x="360421" y="325179"/>
                    <a:pt x="368343" y="329868"/>
                    <a:pt x="375145" y="339128"/>
                  </a:cubicBezTo>
                  <a:cubicBezTo>
                    <a:pt x="429558" y="414461"/>
                    <a:pt x="194592" y="483517"/>
                    <a:pt x="194592" y="483517"/>
                  </a:cubicBezTo>
                  <a:cubicBezTo>
                    <a:pt x="194592" y="483517"/>
                    <a:pt x="291168" y="316253"/>
                    <a:pt x="351764" y="324064"/>
                  </a:cubicBezTo>
                  <a:close/>
                  <a:moveTo>
                    <a:pt x="73866" y="174728"/>
                  </a:moveTo>
                  <a:cubicBezTo>
                    <a:pt x="134587" y="178583"/>
                    <a:pt x="198853" y="362666"/>
                    <a:pt x="198853" y="362666"/>
                  </a:cubicBezTo>
                  <a:cubicBezTo>
                    <a:pt x="198853" y="362666"/>
                    <a:pt x="-19635" y="248114"/>
                    <a:pt x="48257" y="185172"/>
                  </a:cubicBezTo>
                  <a:cubicBezTo>
                    <a:pt x="56589" y="177305"/>
                    <a:pt x="65191" y="174177"/>
                    <a:pt x="73866" y="174728"/>
                  </a:cubicBezTo>
                  <a:close/>
                  <a:moveTo>
                    <a:pt x="317396" y="96767"/>
                  </a:moveTo>
                  <a:cubicBezTo>
                    <a:pt x="326288" y="96065"/>
                    <a:pt x="335214" y="99020"/>
                    <a:pt x="344003" y="106690"/>
                  </a:cubicBezTo>
                  <a:cubicBezTo>
                    <a:pt x="413059" y="168054"/>
                    <a:pt x="194592" y="285770"/>
                    <a:pt x="194592" y="285770"/>
                  </a:cubicBezTo>
                  <a:cubicBezTo>
                    <a:pt x="194592" y="285770"/>
                    <a:pt x="255153" y="101681"/>
                    <a:pt x="317396" y="96767"/>
                  </a:cubicBezTo>
                  <a:close/>
                  <a:moveTo>
                    <a:pt x="241284" y="1132"/>
                  </a:moveTo>
                  <a:cubicBezTo>
                    <a:pt x="297735" y="17362"/>
                    <a:pt x="205696" y="148446"/>
                    <a:pt x="205696" y="148446"/>
                  </a:cubicBezTo>
                  <a:cubicBezTo>
                    <a:pt x="205696" y="148446"/>
                    <a:pt x="183606" y="-15097"/>
                    <a:pt x="241284" y="1132"/>
                  </a:cubicBezTo>
                  <a:close/>
                </a:path>
              </a:pathLst>
            </a:custGeom>
            <a:solidFill>
              <a:srgbClr val="31535F"/>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9" name="Freeform 428">
              <a:extLst>
                <a:ext uri="{FF2B5EF4-FFF2-40B4-BE49-F238E27FC236}">
                  <a16:creationId xmlns:a16="http://schemas.microsoft.com/office/drawing/2014/main" id="{7A536031-4E62-F846-B7B7-82EF5F8C5A7A}"/>
                </a:ext>
              </a:extLst>
            </p:cNvPr>
            <p:cNvSpPr>
              <a:spLocks noChangeArrowheads="1"/>
            </p:cNvSpPr>
            <p:nvPr/>
          </p:nvSpPr>
          <p:spPr bwMode="auto">
            <a:xfrm>
              <a:off x="3512385" y="7808299"/>
              <a:ext cx="65917" cy="653671"/>
            </a:xfrm>
            <a:custGeom>
              <a:avLst/>
              <a:gdLst>
                <a:gd name="T0" fmla="*/ 50 w 54"/>
                <a:gd name="T1" fmla="*/ 524 h 525"/>
                <a:gd name="T2" fmla="*/ 50 w 54"/>
                <a:gd name="T3" fmla="*/ 524 h 525"/>
                <a:gd name="T4" fmla="*/ 47 w 54"/>
                <a:gd name="T5" fmla="*/ 522 h 525"/>
                <a:gd name="T6" fmla="*/ 47 w 54"/>
                <a:gd name="T7" fmla="*/ 522 h 525"/>
                <a:gd name="T8" fmla="*/ 42 w 54"/>
                <a:gd name="T9" fmla="*/ 2 h 525"/>
                <a:gd name="T10" fmla="*/ 42 w 54"/>
                <a:gd name="T11" fmla="*/ 2 h 525"/>
                <a:gd name="T12" fmla="*/ 45 w 54"/>
                <a:gd name="T13" fmla="*/ 1 h 525"/>
                <a:gd name="T14" fmla="*/ 45 w 54"/>
                <a:gd name="T15" fmla="*/ 1 h 525"/>
                <a:gd name="T16" fmla="*/ 47 w 54"/>
                <a:gd name="T17" fmla="*/ 3 h 525"/>
                <a:gd name="T18" fmla="*/ 47 w 54"/>
                <a:gd name="T19" fmla="*/ 3 h 525"/>
                <a:gd name="T20" fmla="*/ 53 w 54"/>
                <a:gd name="T21" fmla="*/ 521 h 525"/>
                <a:gd name="T22" fmla="*/ 53 w 54"/>
                <a:gd name="T23" fmla="*/ 521 h 525"/>
                <a:gd name="T24" fmla="*/ 51 w 54"/>
                <a:gd name="T25" fmla="*/ 524 h 525"/>
                <a:gd name="T26" fmla="*/ 51 w 54"/>
                <a:gd name="T27" fmla="*/ 524 h 525"/>
                <a:gd name="T28" fmla="*/ 50 w 54"/>
                <a:gd name="T29" fmla="*/ 524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4" h="525">
                  <a:moveTo>
                    <a:pt x="50" y="524"/>
                  </a:moveTo>
                  <a:lnTo>
                    <a:pt x="50" y="524"/>
                  </a:lnTo>
                  <a:cubicBezTo>
                    <a:pt x="49" y="524"/>
                    <a:pt x="48" y="523"/>
                    <a:pt x="47" y="522"/>
                  </a:cubicBezTo>
                  <a:lnTo>
                    <a:pt x="47" y="522"/>
                  </a:lnTo>
                  <a:cubicBezTo>
                    <a:pt x="47" y="520"/>
                    <a:pt x="0" y="289"/>
                    <a:pt x="42" y="2"/>
                  </a:cubicBezTo>
                  <a:lnTo>
                    <a:pt x="42" y="2"/>
                  </a:lnTo>
                  <a:cubicBezTo>
                    <a:pt x="42" y="1"/>
                    <a:pt x="44" y="0"/>
                    <a:pt x="45" y="1"/>
                  </a:cubicBezTo>
                  <a:lnTo>
                    <a:pt x="45" y="1"/>
                  </a:lnTo>
                  <a:cubicBezTo>
                    <a:pt x="47" y="1"/>
                    <a:pt x="47" y="2"/>
                    <a:pt x="47" y="3"/>
                  </a:cubicBezTo>
                  <a:lnTo>
                    <a:pt x="47" y="3"/>
                  </a:lnTo>
                  <a:cubicBezTo>
                    <a:pt x="6" y="289"/>
                    <a:pt x="52" y="519"/>
                    <a:pt x="53" y="521"/>
                  </a:cubicBezTo>
                  <a:lnTo>
                    <a:pt x="53" y="521"/>
                  </a:lnTo>
                  <a:cubicBezTo>
                    <a:pt x="53" y="522"/>
                    <a:pt x="52" y="524"/>
                    <a:pt x="51" y="524"/>
                  </a:cubicBezTo>
                  <a:lnTo>
                    <a:pt x="51" y="524"/>
                  </a:lnTo>
                  <a:cubicBezTo>
                    <a:pt x="51" y="524"/>
                    <a:pt x="51" y="524"/>
                    <a:pt x="50" y="524"/>
                  </a:cubicBezTo>
                </a:path>
              </a:pathLst>
            </a:custGeom>
            <a:solidFill>
              <a:srgbClr val="659E3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0" name="Freeform 69">
              <a:extLst>
                <a:ext uri="{FF2B5EF4-FFF2-40B4-BE49-F238E27FC236}">
                  <a16:creationId xmlns:a16="http://schemas.microsoft.com/office/drawing/2014/main" id="{613840DD-0BA5-D04D-B942-E6227B84B86A}"/>
                </a:ext>
              </a:extLst>
            </p:cNvPr>
            <p:cNvSpPr>
              <a:spLocks noChangeArrowheads="1"/>
            </p:cNvSpPr>
            <p:nvPr/>
          </p:nvSpPr>
          <p:spPr bwMode="auto">
            <a:xfrm>
              <a:off x="3148558" y="7845917"/>
              <a:ext cx="397164" cy="455520"/>
            </a:xfrm>
            <a:custGeom>
              <a:avLst/>
              <a:gdLst>
                <a:gd name="connsiteX0" fmla="*/ 90621 w 397164"/>
                <a:gd name="connsiteY0" fmla="*/ 315502 h 455520"/>
                <a:gd name="connsiteX1" fmla="*/ 247234 w 397164"/>
                <a:gd name="connsiteY1" fmla="*/ 407190 h 455520"/>
                <a:gd name="connsiteX2" fmla="*/ 49244 w 397164"/>
                <a:gd name="connsiteY2" fmla="*/ 338038 h 455520"/>
                <a:gd name="connsiteX3" fmla="*/ 90621 w 397164"/>
                <a:gd name="connsiteY3" fmla="*/ 315502 h 455520"/>
                <a:gd name="connsiteX4" fmla="*/ 356943 w 397164"/>
                <a:gd name="connsiteY4" fmla="*/ 273495 h 455520"/>
                <a:gd name="connsiteX5" fmla="*/ 381991 w 397164"/>
                <a:gd name="connsiteY5" fmla="*/ 279801 h 455520"/>
                <a:gd name="connsiteX6" fmla="*/ 264952 w 397164"/>
                <a:gd name="connsiteY6" fmla="*/ 455520 h 455520"/>
                <a:gd name="connsiteX7" fmla="*/ 356943 w 397164"/>
                <a:gd name="connsiteY7" fmla="*/ 273495 h 455520"/>
                <a:gd name="connsiteX8" fmla="*/ 25024 w 397164"/>
                <a:gd name="connsiteY8" fmla="*/ 113276 h 455520"/>
                <a:gd name="connsiteX9" fmla="*/ 186799 w 397164"/>
                <a:gd name="connsiteY9" fmla="*/ 241273 h 455520"/>
                <a:gd name="connsiteX10" fmla="*/ 5374 w 397164"/>
                <a:gd name="connsiteY10" fmla="*/ 129716 h 455520"/>
                <a:gd name="connsiteX11" fmla="*/ 25024 w 397164"/>
                <a:gd name="connsiteY11" fmla="*/ 113276 h 455520"/>
                <a:gd name="connsiteX12" fmla="*/ 258249 w 397164"/>
                <a:gd name="connsiteY12" fmla="*/ 104539 h 455520"/>
                <a:gd name="connsiteX13" fmla="*/ 284177 w 397164"/>
                <a:gd name="connsiteY13" fmla="*/ 105733 h 455520"/>
                <a:gd name="connsiteX14" fmla="*/ 204527 w 397164"/>
                <a:gd name="connsiteY14" fmla="*/ 301711 h 455520"/>
                <a:gd name="connsiteX15" fmla="*/ 258249 w 397164"/>
                <a:gd name="connsiteY15" fmla="*/ 104539 h 455520"/>
                <a:gd name="connsiteX16" fmla="*/ 79895 w 397164"/>
                <a:gd name="connsiteY16" fmla="*/ 387 h 455520"/>
                <a:gd name="connsiteX17" fmla="*/ 137364 w 397164"/>
                <a:gd name="connsiteY17" fmla="*/ 120443 h 455520"/>
                <a:gd name="connsiteX18" fmla="*/ 63859 w 397164"/>
                <a:gd name="connsiteY18" fmla="*/ 4266 h 455520"/>
                <a:gd name="connsiteX19" fmla="*/ 79895 w 397164"/>
                <a:gd name="connsiteY19" fmla="*/ 387 h 45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7164" h="455520">
                  <a:moveTo>
                    <a:pt x="90621" y="315502"/>
                  </a:moveTo>
                  <a:cubicBezTo>
                    <a:pt x="149785" y="323837"/>
                    <a:pt x="247234" y="407190"/>
                    <a:pt x="247234" y="407190"/>
                  </a:cubicBezTo>
                  <a:cubicBezTo>
                    <a:pt x="247234" y="407190"/>
                    <a:pt x="23258" y="417069"/>
                    <a:pt x="49244" y="338038"/>
                  </a:cubicBezTo>
                  <a:cubicBezTo>
                    <a:pt x="55431" y="318281"/>
                    <a:pt x="70899" y="312724"/>
                    <a:pt x="90621" y="315502"/>
                  </a:cubicBezTo>
                  <a:close/>
                  <a:moveTo>
                    <a:pt x="356943" y="273495"/>
                  </a:moveTo>
                  <a:cubicBezTo>
                    <a:pt x="364910" y="271990"/>
                    <a:pt x="373275" y="273769"/>
                    <a:pt x="381991" y="279801"/>
                  </a:cubicBezTo>
                  <a:cubicBezTo>
                    <a:pt x="450471" y="328062"/>
                    <a:pt x="264952" y="455520"/>
                    <a:pt x="264952" y="455520"/>
                  </a:cubicBezTo>
                  <a:cubicBezTo>
                    <a:pt x="264952" y="455520"/>
                    <a:pt x="301177" y="284035"/>
                    <a:pt x="356943" y="273495"/>
                  </a:cubicBezTo>
                  <a:close/>
                  <a:moveTo>
                    <a:pt x="25024" y="113276"/>
                  </a:moveTo>
                  <a:cubicBezTo>
                    <a:pt x="79508" y="99241"/>
                    <a:pt x="186799" y="241273"/>
                    <a:pt x="186799" y="241273"/>
                  </a:cubicBezTo>
                  <a:cubicBezTo>
                    <a:pt x="186799" y="241273"/>
                    <a:pt x="-37167" y="203669"/>
                    <a:pt x="5374" y="129716"/>
                  </a:cubicBezTo>
                  <a:cubicBezTo>
                    <a:pt x="10535" y="120472"/>
                    <a:pt x="17241" y="115282"/>
                    <a:pt x="25024" y="113276"/>
                  </a:cubicBezTo>
                  <a:close/>
                  <a:moveTo>
                    <a:pt x="258249" y="104539"/>
                  </a:moveTo>
                  <a:cubicBezTo>
                    <a:pt x="265786" y="101469"/>
                    <a:pt x="274379" y="101547"/>
                    <a:pt x="284177" y="105733"/>
                  </a:cubicBezTo>
                  <a:cubicBezTo>
                    <a:pt x="362563" y="139223"/>
                    <a:pt x="204527" y="301711"/>
                    <a:pt x="204527" y="301711"/>
                  </a:cubicBezTo>
                  <a:cubicBezTo>
                    <a:pt x="204527" y="301711"/>
                    <a:pt x="205495" y="126025"/>
                    <a:pt x="258249" y="104539"/>
                  </a:cubicBezTo>
                  <a:close/>
                  <a:moveTo>
                    <a:pt x="79895" y="387"/>
                  </a:moveTo>
                  <a:cubicBezTo>
                    <a:pt x="115426" y="7838"/>
                    <a:pt x="137364" y="120443"/>
                    <a:pt x="137364" y="120443"/>
                  </a:cubicBezTo>
                  <a:cubicBezTo>
                    <a:pt x="137364" y="120443"/>
                    <a:pt x="17763" y="35164"/>
                    <a:pt x="63859" y="4266"/>
                  </a:cubicBezTo>
                  <a:cubicBezTo>
                    <a:pt x="69465" y="404"/>
                    <a:pt x="74819" y="-678"/>
                    <a:pt x="79895" y="387"/>
                  </a:cubicBezTo>
                  <a:close/>
                </a:path>
              </a:pathLst>
            </a:custGeom>
            <a:solidFill>
              <a:srgbClr val="A0D7A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1" name="Freeform 434">
              <a:extLst>
                <a:ext uri="{FF2B5EF4-FFF2-40B4-BE49-F238E27FC236}">
                  <a16:creationId xmlns:a16="http://schemas.microsoft.com/office/drawing/2014/main" id="{459F47A9-4631-9D42-AC51-CB4259002E9B}"/>
                </a:ext>
              </a:extLst>
            </p:cNvPr>
            <p:cNvSpPr>
              <a:spLocks noChangeArrowheads="1"/>
            </p:cNvSpPr>
            <p:nvPr/>
          </p:nvSpPr>
          <p:spPr bwMode="auto">
            <a:xfrm>
              <a:off x="3270691" y="7956610"/>
              <a:ext cx="192255" cy="565785"/>
            </a:xfrm>
            <a:custGeom>
              <a:avLst/>
              <a:gdLst>
                <a:gd name="T0" fmla="*/ 152 w 156"/>
                <a:gd name="T1" fmla="*/ 455 h 456"/>
                <a:gd name="T2" fmla="*/ 152 w 156"/>
                <a:gd name="T3" fmla="*/ 455 h 456"/>
                <a:gd name="T4" fmla="*/ 150 w 156"/>
                <a:gd name="T5" fmla="*/ 453 h 456"/>
                <a:gd name="T6" fmla="*/ 150 w 156"/>
                <a:gd name="T7" fmla="*/ 453 h 456"/>
                <a:gd name="T8" fmla="*/ 1 w 156"/>
                <a:gd name="T9" fmla="*/ 4 h 456"/>
                <a:gd name="T10" fmla="*/ 1 w 156"/>
                <a:gd name="T11" fmla="*/ 4 h 456"/>
                <a:gd name="T12" fmla="*/ 2 w 156"/>
                <a:gd name="T13" fmla="*/ 1 h 456"/>
                <a:gd name="T14" fmla="*/ 2 w 156"/>
                <a:gd name="T15" fmla="*/ 1 h 456"/>
                <a:gd name="T16" fmla="*/ 6 w 156"/>
                <a:gd name="T17" fmla="*/ 1 h 456"/>
                <a:gd name="T18" fmla="*/ 6 w 156"/>
                <a:gd name="T19" fmla="*/ 1 h 456"/>
                <a:gd name="T20" fmla="*/ 155 w 156"/>
                <a:gd name="T21" fmla="*/ 452 h 456"/>
                <a:gd name="T22" fmla="*/ 155 w 156"/>
                <a:gd name="T23" fmla="*/ 452 h 456"/>
                <a:gd name="T24" fmla="*/ 153 w 156"/>
                <a:gd name="T25" fmla="*/ 455 h 456"/>
                <a:gd name="T26" fmla="*/ 153 w 156"/>
                <a:gd name="T27" fmla="*/ 455 h 456"/>
                <a:gd name="T28" fmla="*/ 152 w 156"/>
                <a:gd name="T29" fmla="*/ 455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6" h="456">
                  <a:moveTo>
                    <a:pt x="152" y="455"/>
                  </a:moveTo>
                  <a:lnTo>
                    <a:pt x="152" y="455"/>
                  </a:lnTo>
                  <a:cubicBezTo>
                    <a:pt x="151" y="455"/>
                    <a:pt x="150" y="454"/>
                    <a:pt x="150" y="453"/>
                  </a:cubicBezTo>
                  <a:lnTo>
                    <a:pt x="150" y="453"/>
                  </a:lnTo>
                  <a:cubicBezTo>
                    <a:pt x="150" y="451"/>
                    <a:pt x="122" y="238"/>
                    <a:pt x="1" y="4"/>
                  </a:cubicBezTo>
                  <a:lnTo>
                    <a:pt x="1" y="4"/>
                  </a:lnTo>
                  <a:cubicBezTo>
                    <a:pt x="0" y="2"/>
                    <a:pt x="1" y="1"/>
                    <a:pt x="2" y="1"/>
                  </a:cubicBezTo>
                  <a:lnTo>
                    <a:pt x="2" y="1"/>
                  </a:lnTo>
                  <a:cubicBezTo>
                    <a:pt x="3" y="0"/>
                    <a:pt x="5" y="0"/>
                    <a:pt x="6" y="1"/>
                  </a:cubicBezTo>
                  <a:lnTo>
                    <a:pt x="6" y="1"/>
                  </a:lnTo>
                  <a:cubicBezTo>
                    <a:pt x="127" y="237"/>
                    <a:pt x="155" y="449"/>
                    <a:pt x="155" y="452"/>
                  </a:cubicBezTo>
                  <a:lnTo>
                    <a:pt x="155" y="452"/>
                  </a:lnTo>
                  <a:cubicBezTo>
                    <a:pt x="155" y="453"/>
                    <a:pt x="154" y="454"/>
                    <a:pt x="153" y="455"/>
                  </a:cubicBezTo>
                  <a:lnTo>
                    <a:pt x="153" y="455"/>
                  </a:lnTo>
                  <a:cubicBezTo>
                    <a:pt x="152" y="455"/>
                    <a:pt x="152" y="455"/>
                    <a:pt x="152" y="455"/>
                  </a:cubicBezTo>
                </a:path>
              </a:pathLst>
            </a:custGeom>
            <a:solidFill>
              <a:srgbClr val="7D823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2" name="Freeform 71">
              <a:extLst>
                <a:ext uri="{FF2B5EF4-FFF2-40B4-BE49-F238E27FC236}">
                  <a16:creationId xmlns:a16="http://schemas.microsoft.com/office/drawing/2014/main" id="{0CBE2276-C60A-0D43-8AFA-287A42FBE9DE}"/>
                </a:ext>
              </a:extLst>
            </p:cNvPr>
            <p:cNvSpPr>
              <a:spLocks noChangeArrowheads="1"/>
            </p:cNvSpPr>
            <p:nvPr/>
          </p:nvSpPr>
          <p:spPr bwMode="auto">
            <a:xfrm>
              <a:off x="3597921" y="7830279"/>
              <a:ext cx="491976" cy="465648"/>
            </a:xfrm>
            <a:custGeom>
              <a:avLst/>
              <a:gdLst>
                <a:gd name="connsiteX0" fmla="*/ 342899 w 491976"/>
                <a:gd name="connsiteY0" fmla="*/ 351856 h 465648"/>
                <a:gd name="connsiteX1" fmla="*/ 383644 w 491976"/>
                <a:gd name="connsiteY1" fmla="*/ 389367 h 465648"/>
                <a:gd name="connsiteX2" fmla="*/ 139677 w 491976"/>
                <a:gd name="connsiteY2" fmla="*/ 414559 h 465648"/>
                <a:gd name="connsiteX3" fmla="*/ 342899 w 491976"/>
                <a:gd name="connsiteY3" fmla="*/ 351856 h 465648"/>
                <a:gd name="connsiteX4" fmla="*/ 55372 w 491976"/>
                <a:gd name="connsiteY4" fmla="*/ 232737 h 465648"/>
                <a:gd name="connsiteX5" fmla="*/ 107773 w 491976"/>
                <a:gd name="connsiteY5" fmla="*/ 465648 h 465648"/>
                <a:gd name="connsiteX6" fmla="*/ 25829 w 491976"/>
                <a:gd name="connsiteY6" fmla="*/ 232795 h 465648"/>
                <a:gd name="connsiteX7" fmla="*/ 55372 w 491976"/>
                <a:gd name="connsiteY7" fmla="*/ 232737 h 465648"/>
                <a:gd name="connsiteX8" fmla="*/ 441653 w 491976"/>
                <a:gd name="connsiteY8" fmla="*/ 136580 h 465648"/>
                <a:gd name="connsiteX9" fmla="*/ 489958 w 491976"/>
                <a:gd name="connsiteY9" fmla="*/ 163554 h 465648"/>
                <a:gd name="connsiteX10" fmla="*/ 255033 w 491976"/>
                <a:gd name="connsiteY10" fmla="*/ 239734 h 465648"/>
                <a:gd name="connsiteX11" fmla="*/ 441653 w 491976"/>
                <a:gd name="connsiteY11" fmla="*/ 136580 h 465648"/>
                <a:gd name="connsiteX12" fmla="*/ 180256 w 491976"/>
                <a:gd name="connsiteY12" fmla="*/ 60259 h 465648"/>
                <a:gd name="connsiteX13" fmla="*/ 214986 w 491976"/>
                <a:gd name="connsiteY13" fmla="*/ 306348 h 465648"/>
                <a:gd name="connsiteX14" fmla="*/ 180256 w 491976"/>
                <a:gd name="connsiteY14" fmla="*/ 60259 h 465648"/>
                <a:gd name="connsiteX15" fmla="*/ 440348 w 491976"/>
                <a:gd name="connsiteY15" fmla="*/ 12 h 465648"/>
                <a:gd name="connsiteX16" fmla="*/ 457416 w 491976"/>
                <a:gd name="connsiteY16" fmla="*/ 8831 h 465648"/>
                <a:gd name="connsiteX17" fmla="*/ 342921 w 491976"/>
                <a:gd name="connsiteY17" fmla="*/ 119595 h 465648"/>
                <a:gd name="connsiteX18" fmla="*/ 440348 w 491976"/>
                <a:gd name="connsiteY18" fmla="*/ 12 h 46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1976" h="465648">
                  <a:moveTo>
                    <a:pt x="342899" y="351856"/>
                  </a:moveTo>
                  <a:cubicBezTo>
                    <a:pt x="366062" y="354100"/>
                    <a:pt x="382088" y="364806"/>
                    <a:pt x="383644" y="389367"/>
                  </a:cubicBezTo>
                  <a:cubicBezTo>
                    <a:pt x="391112" y="487613"/>
                    <a:pt x="139677" y="414559"/>
                    <a:pt x="139677" y="414559"/>
                  </a:cubicBezTo>
                  <a:cubicBezTo>
                    <a:pt x="139677" y="414559"/>
                    <a:pt x="273408" y="345126"/>
                    <a:pt x="342899" y="351856"/>
                  </a:cubicBezTo>
                  <a:close/>
                  <a:moveTo>
                    <a:pt x="55372" y="232737"/>
                  </a:moveTo>
                  <a:cubicBezTo>
                    <a:pt x="114427" y="260533"/>
                    <a:pt x="107773" y="465648"/>
                    <a:pt x="107773" y="465648"/>
                  </a:cubicBezTo>
                  <a:cubicBezTo>
                    <a:pt x="107773" y="465648"/>
                    <a:pt x="-63564" y="269100"/>
                    <a:pt x="25829" y="232795"/>
                  </a:cubicBezTo>
                  <a:cubicBezTo>
                    <a:pt x="37158" y="228414"/>
                    <a:pt x="46936" y="228766"/>
                    <a:pt x="55372" y="232737"/>
                  </a:cubicBezTo>
                  <a:close/>
                  <a:moveTo>
                    <a:pt x="441653" y="136580"/>
                  </a:moveTo>
                  <a:cubicBezTo>
                    <a:pt x="464966" y="133757"/>
                    <a:pt x="483086" y="140515"/>
                    <a:pt x="489958" y="163554"/>
                  </a:cubicBezTo>
                  <a:cubicBezTo>
                    <a:pt x="517450" y="256936"/>
                    <a:pt x="255033" y="239734"/>
                    <a:pt x="255033" y="239734"/>
                  </a:cubicBezTo>
                  <a:cubicBezTo>
                    <a:pt x="255033" y="239734"/>
                    <a:pt x="371715" y="145046"/>
                    <a:pt x="441653" y="136580"/>
                  </a:cubicBezTo>
                  <a:close/>
                  <a:moveTo>
                    <a:pt x="180256" y="60259"/>
                  </a:moveTo>
                  <a:cubicBezTo>
                    <a:pt x="275765" y="43937"/>
                    <a:pt x="214986" y="306348"/>
                    <a:pt x="214986" y="306348"/>
                  </a:cubicBezTo>
                  <a:cubicBezTo>
                    <a:pt x="214986" y="306348"/>
                    <a:pt x="84747" y="77837"/>
                    <a:pt x="180256" y="60259"/>
                  </a:cubicBezTo>
                  <a:close/>
                  <a:moveTo>
                    <a:pt x="440348" y="12"/>
                  </a:moveTo>
                  <a:cubicBezTo>
                    <a:pt x="446371" y="216"/>
                    <a:pt x="452127" y="2919"/>
                    <a:pt x="457416" y="8831"/>
                  </a:cubicBezTo>
                  <a:cubicBezTo>
                    <a:pt x="500974" y="56124"/>
                    <a:pt x="342921" y="119595"/>
                    <a:pt x="342921" y="119595"/>
                  </a:cubicBezTo>
                  <a:cubicBezTo>
                    <a:pt x="342921" y="119595"/>
                    <a:pt x="398185" y="-1417"/>
                    <a:pt x="440348" y="12"/>
                  </a:cubicBezTo>
                  <a:close/>
                </a:path>
              </a:pathLst>
            </a:custGeom>
            <a:solidFill>
              <a:srgbClr val="377A8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3" name="Freeform 440">
              <a:extLst>
                <a:ext uri="{FF2B5EF4-FFF2-40B4-BE49-F238E27FC236}">
                  <a16:creationId xmlns:a16="http://schemas.microsoft.com/office/drawing/2014/main" id="{556C98A2-DC04-D846-BE09-D9D9E4238D7A}"/>
                </a:ext>
              </a:extLst>
            </p:cNvPr>
            <p:cNvSpPr>
              <a:spLocks noChangeArrowheads="1"/>
            </p:cNvSpPr>
            <p:nvPr/>
          </p:nvSpPr>
          <p:spPr bwMode="auto">
            <a:xfrm>
              <a:off x="3589287" y="7940132"/>
              <a:ext cx="368032" cy="587754"/>
            </a:xfrm>
            <a:custGeom>
              <a:avLst/>
              <a:gdLst>
                <a:gd name="T0" fmla="*/ 2 w 296"/>
                <a:gd name="T1" fmla="*/ 472 h 473"/>
                <a:gd name="T2" fmla="*/ 2 w 296"/>
                <a:gd name="T3" fmla="*/ 472 h 473"/>
                <a:gd name="T4" fmla="*/ 2 w 296"/>
                <a:gd name="T5" fmla="*/ 472 h 473"/>
                <a:gd name="T6" fmla="*/ 2 w 296"/>
                <a:gd name="T7" fmla="*/ 472 h 473"/>
                <a:gd name="T8" fmla="*/ 0 w 296"/>
                <a:gd name="T9" fmla="*/ 468 h 473"/>
                <a:gd name="T10" fmla="*/ 0 w 296"/>
                <a:gd name="T11" fmla="*/ 468 h 473"/>
                <a:gd name="T12" fmla="*/ 290 w 296"/>
                <a:gd name="T13" fmla="*/ 1 h 473"/>
                <a:gd name="T14" fmla="*/ 290 w 296"/>
                <a:gd name="T15" fmla="*/ 1 h 473"/>
                <a:gd name="T16" fmla="*/ 294 w 296"/>
                <a:gd name="T17" fmla="*/ 1 h 473"/>
                <a:gd name="T18" fmla="*/ 294 w 296"/>
                <a:gd name="T19" fmla="*/ 1 h 473"/>
                <a:gd name="T20" fmla="*/ 295 w 296"/>
                <a:gd name="T21" fmla="*/ 4 h 473"/>
                <a:gd name="T22" fmla="*/ 295 w 296"/>
                <a:gd name="T23" fmla="*/ 4 h 473"/>
                <a:gd name="T24" fmla="*/ 4 w 296"/>
                <a:gd name="T25" fmla="*/ 470 h 473"/>
                <a:gd name="T26" fmla="*/ 4 w 296"/>
                <a:gd name="T27" fmla="*/ 470 h 473"/>
                <a:gd name="T28" fmla="*/ 2 w 296"/>
                <a:gd name="T29" fmla="*/ 472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6" h="473">
                  <a:moveTo>
                    <a:pt x="2" y="472"/>
                  </a:moveTo>
                  <a:lnTo>
                    <a:pt x="2" y="472"/>
                  </a:lnTo>
                  <a:lnTo>
                    <a:pt x="2" y="472"/>
                  </a:lnTo>
                  <a:lnTo>
                    <a:pt x="2" y="472"/>
                  </a:lnTo>
                  <a:cubicBezTo>
                    <a:pt x="0" y="471"/>
                    <a:pt x="0" y="470"/>
                    <a:pt x="0" y="468"/>
                  </a:cubicBezTo>
                  <a:lnTo>
                    <a:pt x="0" y="468"/>
                  </a:lnTo>
                  <a:cubicBezTo>
                    <a:pt x="1" y="467"/>
                    <a:pt x="90" y="233"/>
                    <a:pt x="290" y="1"/>
                  </a:cubicBezTo>
                  <a:lnTo>
                    <a:pt x="290" y="1"/>
                  </a:lnTo>
                  <a:cubicBezTo>
                    <a:pt x="291" y="0"/>
                    <a:pt x="293" y="0"/>
                    <a:pt x="294" y="1"/>
                  </a:cubicBezTo>
                  <a:lnTo>
                    <a:pt x="294" y="1"/>
                  </a:lnTo>
                  <a:cubicBezTo>
                    <a:pt x="295" y="2"/>
                    <a:pt x="295" y="3"/>
                    <a:pt x="295" y="4"/>
                  </a:cubicBezTo>
                  <a:lnTo>
                    <a:pt x="295" y="4"/>
                  </a:lnTo>
                  <a:cubicBezTo>
                    <a:pt x="94" y="236"/>
                    <a:pt x="6" y="468"/>
                    <a:pt x="4" y="470"/>
                  </a:cubicBezTo>
                  <a:lnTo>
                    <a:pt x="4" y="470"/>
                  </a:lnTo>
                  <a:cubicBezTo>
                    <a:pt x="4" y="471"/>
                    <a:pt x="3" y="472"/>
                    <a:pt x="2" y="472"/>
                  </a:cubicBezTo>
                </a:path>
              </a:pathLst>
            </a:custGeom>
            <a:solidFill>
              <a:srgbClr val="7D823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4" name="Freeform 73">
              <a:extLst>
                <a:ext uri="{FF2B5EF4-FFF2-40B4-BE49-F238E27FC236}">
                  <a16:creationId xmlns:a16="http://schemas.microsoft.com/office/drawing/2014/main" id="{9B8D8964-01FF-2641-9D7E-AF28E3D2BD92}"/>
                </a:ext>
              </a:extLst>
            </p:cNvPr>
            <p:cNvSpPr>
              <a:spLocks noChangeArrowheads="1"/>
            </p:cNvSpPr>
            <p:nvPr/>
          </p:nvSpPr>
          <p:spPr bwMode="auto">
            <a:xfrm>
              <a:off x="3450605" y="7896106"/>
              <a:ext cx="312461" cy="361373"/>
            </a:xfrm>
            <a:custGeom>
              <a:avLst/>
              <a:gdLst>
                <a:gd name="connsiteX0" fmla="*/ 243103 w 312461"/>
                <a:gd name="connsiteY0" fmla="*/ 250344 h 361373"/>
                <a:gd name="connsiteX1" fmla="*/ 276579 w 312461"/>
                <a:gd name="connsiteY1" fmla="*/ 269240 h 361373"/>
                <a:gd name="connsiteX2" fmla="*/ 116710 w 312461"/>
                <a:gd name="connsiteY2" fmla="*/ 326283 h 361373"/>
                <a:gd name="connsiteX3" fmla="*/ 243103 w 312461"/>
                <a:gd name="connsiteY3" fmla="*/ 250344 h 361373"/>
                <a:gd name="connsiteX4" fmla="*/ 31957 w 312461"/>
                <a:gd name="connsiteY4" fmla="*/ 215049 h 361373"/>
                <a:gd name="connsiteX5" fmla="*/ 104478 w 312461"/>
                <a:gd name="connsiteY5" fmla="*/ 361373 h 361373"/>
                <a:gd name="connsiteX6" fmla="*/ 12249 w 312461"/>
                <a:gd name="connsiteY6" fmla="*/ 220106 h 361373"/>
                <a:gd name="connsiteX7" fmla="*/ 31957 w 312461"/>
                <a:gd name="connsiteY7" fmla="*/ 215049 h 361373"/>
                <a:gd name="connsiteX8" fmla="*/ 292788 w 312461"/>
                <a:gd name="connsiteY8" fmla="*/ 89587 h 361373"/>
                <a:gd name="connsiteX9" fmla="*/ 308501 w 312461"/>
                <a:gd name="connsiteY9" fmla="*/ 102603 h 361373"/>
                <a:gd name="connsiteX10" fmla="*/ 166146 w 312461"/>
                <a:gd name="connsiteY10" fmla="*/ 191091 h 361373"/>
                <a:gd name="connsiteX11" fmla="*/ 292788 w 312461"/>
                <a:gd name="connsiteY11" fmla="*/ 89587 h 361373"/>
                <a:gd name="connsiteX12" fmla="*/ 111216 w 312461"/>
                <a:gd name="connsiteY12" fmla="*/ 87073 h 361373"/>
                <a:gd name="connsiteX13" fmla="*/ 153897 w 312461"/>
                <a:gd name="connsiteY13" fmla="*/ 246006 h 361373"/>
                <a:gd name="connsiteX14" fmla="*/ 90728 w 312461"/>
                <a:gd name="connsiteY14" fmla="*/ 88266 h 361373"/>
                <a:gd name="connsiteX15" fmla="*/ 111216 w 312461"/>
                <a:gd name="connsiteY15" fmla="*/ 87073 h 361373"/>
                <a:gd name="connsiteX16" fmla="*/ 254892 w 312461"/>
                <a:gd name="connsiteY16" fmla="*/ 292 h 361373"/>
                <a:gd name="connsiteX17" fmla="*/ 267091 w 312461"/>
                <a:gd name="connsiteY17" fmla="*/ 3551 h 361373"/>
                <a:gd name="connsiteX18" fmla="*/ 210090 w 312461"/>
                <a:gd name="connsiteY18" fmla="*/ 97685 h 361373"/>
                <a:gd name="connsiteX19" fmla="*/ 254892 w 312461"/>
                <a:gd name="connsiteY19" fmla="*/ 292 h 3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2461" h="361373">
                  <a:moveTo>
                    <a:pt x="243103" y="250344"/>
                  </a:moveTo>
                  <a:cubicBezTo>
                    <a:pt x="259035" y="248086"/>
                    <a:pt x="271544" y="252761"/>
                    <a:pt x="276579" y="269240"/>
                  </a:cubicBezTo>
                  <a:cubicBezTo>
                    <a:pt x="296720" y="333889"/>
                    <a:pt x="116710" y="326283"/>
                    <a:pt x="116710" y="326283"/>
                  </a:cubicBezTo>
                  <a:cubicBezTo>
                    <a:pt x="116710" y="326283"/>
                    <a:pt x="195307" y="257118"/>
                    <a:pt x="243103" y="250344"/>
                  </a:cubicBezTo>
                  <a:close/>
                  <a:moveTo>
                    <a:pt x="31957" y="215049"/>
                  </a:moveTo>
                  <a:cubicBezTo>
                    <a:pt x="75851" y="223544"/>
                    <a:pt x="104478" y="361373"/>
                    <a:pt x="104478" y="361373"/>
                  </a:cubicBezTo>
                  <a:cubicBezTo>
                    <a:pt x="104478" y="361373"/>
                    <a:pt x="-42590" y="258861"/>
                    <a:pt x="12249" y="220106"/>
                  </a:cubicBezTo>
                  <a:cubicBezTo>
                    <a:pt x="19103" y="215261"/>
                    <a:pt x="25686" y="213836"/>
                    <a:pt x="31957" y="215049"/>
                  </a:cubicBezTo>
                  <a:close/>
                  <a:moveTo>
                    <a:pt x="292788" y="89587"/>
                  </a:moveTo>
                  <a:cubicBezTo>
                    <a:pt x="298965" y="91172"/>
                    <a:pt x="304323" y="95281"/>
                    <a:pt x="308501" y="102603"/>
                  </a:cubicBezTo>
                  <a:cubicBezTo>
                    <a:pt x="340685" y="159933"/>
                    <a:pt x="166146" y="191091"/>
                    <a:pt x="166146" y="191091"/>
                  </a:cubicBezTo>
                  <a:cubicBezTo>
                    <a:pt x="166146" y="191091"/>
                    <a:pt x="249547" y="78494"/>
                    <a:pt x="292788" y="89587"/>
                  </a:cubicBezTo>
                  <a:close/>
                  <a:moveTo>
                    <a:pt x="111216" y="87073"/>
                  </a:moveTo>
                  <a:cubicBezTo>
                    <a:pt x="152929" y="103981"/>
                    <a:pt x="153897" y="246006"/>
                    <a:pt x="153897" y="246006"/>
                  </a:cubicBezTo>
                  <a:cubicBezTo>
                    <a:pt x="153897" y="246006"/>
                    <a:pt x="28822" y="114767"/>
                    <a:pt x="90728" y="88266"/>
                  </a:cubicBezTo>
                  <a:cubicBezTo>
                    <a:pt x="98466" y="84796"/>
                    <a:pt x="105257" y="84658"/>
                    <a:pt x="111216" y="87073"/>
                  </a:cubicBezTo>
                  <a:close/>
                  <a:moveTo>
                    <a:pt x="254892" y="292"/>
                  </a:moveTo>
                  <a:cubicBezTo>
                    <a:pt x="258772" y="-543"/>
                    <a:pt x="262846" y="371"/>
                    <a:pt x="267091" y="3551"/>
                  </a:cubicBezTo>
                  <a:cubicBezTo>
                    <a:pt x="302261" y="28993"/>
                    <a:pt x="210090" y="97685"/>
                    <a:pt x="210090" y="97685"/>
                  </a:cubicBezTo>
                  <a:cubicBezTo>
                    <a:pt x="210090" y="97685"/>
                    <a:pt x="227732" y="6135"/>
                    <a:pt x="254892" y="292"/>
                  </a:cubicBezTo>
                  <a:close/>
                </a:path>
              </a:pathLst>
            </a:custGeom>
            <a:solidFill>
              <a:srgbClr val="86A7BA"/>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5" name="Freeform 446">
              <a:extLst>
                <a:ext uri="{FF2B5EF4-FFF2-40B4-BE49-F238E27FC236}">
                  <a16:creationId xmlns:a16="http://schemas.microsoft.com/office/drawing/2014/main" id="{4892628B-15B9-0A41-88BA-F7CF5595E63E}"/>
                </a:ext>
              </a:extLst>
            </p:cNvPr>
            <p:cNvSpPr>
              <a:spLocks noChangeArrowheads="1"/>
            </p:cNvSpPr>
            <p:nvPr/>
          </p:nvSpPr>
          <p:spPr bwMode="auto">
            <a:xfrm>
              <a:off x="3512385" y="7984077"/>
              <a:ext cx="159297" cy="450430"/>
            </a:xfrm>
            <a:custGeom>
              <a:avLst/>
              <a:gdLst>
                <a:gd name="T0" fmla="*/ 3 w 126"/>
                <a:gd name="T1" fmla="*/ 362 h 363"/>
                <a:gd name="T2" fmla="*/ 3 w 126"/>
                <a:gd name="T3" fmla="*/ 362 h 363"/>
                <a:gd name="T4" fmla="*/ 3 w 126"/>
                <a:gd name="T5" fmla="*/ 362 h 363"/>
                <a:gd name="T6" fmla="*/ 3 w 126"/>
                <a:gd name="T7" fmla="*/ 362 h 363"/>
                <a:gd name="T8" fmla="*/ 1 w 126"/>
                <a:gd name="T9" fmla="*/ 360 h 363"/>
                <a:gd name="T10" fmla="*/ 1 w 126"/>
                <a:gd name="T11" fmla="*/ 360 h 363"/>
                <a:gd name="T12" fmla="*/ 120 w 126"/>
                <a:gd name="T13" fmla="*/ 2 h 363"/>
                <a:gd name="T14" fmla="*/ 120 w 126"/>
                <a:gd name="T15" fmla="*/ 2 h 363"/>
                <a:gd name="T16" fmla="*/ 123 w 126"/>
                <a:gd name="T17" fmla="*/ 1 h 363"/>
                <a:gd name="T18" fmla="*/ 123 w 126"/>
                <a:gd name="T19" fmla="*/ 1 h 363"/>
                <a:gd name="T20" fmla="*/ 124 w 126"/>
                <a:gd name="T21" fmla="*/ 5 h 363"/>
                <a:gd name="T22" fmla="*/ 124 w 126"/>
                <a:gd name="T23" fmla="*/ 5 h 363"/>
                <a:gd name="T24" fmla="*/ 6 w 126"/>
                <a:gd name="T25" fmla="*/ 360 h 363"/>
                <a:gd name="T26" fmla="*/ 6 w 126"/>
                <a:gd name="T27" fmla="*/ 360 h 363"/>
                <a:gd name="T28" fmla="*/ 3 w 126"/>
                <a:gd name="T29" fmla="*/ 36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363">
                  <a:moveTo>
                    <a:pt x="3" y="362"/>
                  </a:moveTo>
                  <a:lnTo>
                    <a:pt x="3" y="362"/>
                  </a:lnTo>
                  <a:lnTo>
                    <a:pt x="3" y="362"/>
                  </a:lnTo>
                  <a:lnTo>
                    <a:pt x="3" y="362"/>
                  </a:lnTo>
                  <a:cubicBezTo>
                    <a:pt x="1" y="362"/>
                    <a:pt x="0" y="361"/>
                    <a:pt x="1" y="360"/>
                  </a:cubicBezTo>
                  <a:lnTo>
                    <a:pt x="1" y="360"/>
                  </a:lnTo>
                  <a:cubicBezTo>
                    <a:pt x="1" y="358"/>
                    <a:pt x="23" y="189"/>
                    <a:pt x="120" y="2"/>
                  </a:cubicBezTo>
                  <a:lnTo>
                    <a:pt x="120" y="2"/>
                  </a:lnTo>
                  <a:cubicBezTo>
                    <a:pt x="120" y="1"/>
                    <a:pt x="121" y="0"/>
                    <a:pt x="123" y="1"/>
                  </a:cubicBezTo>
                  <a:lnTo>
                    <a:pt x="123" y="1"/>
                  </a:lnTo>
                  <a:cubicBezTo>
                    <a:pt x="124" y="2"/>
                    <a:pt x="125" y="3"/>
                    <a:pt x="124" y="5"/>
                  </a:cubicBezTo>
                  <a:lnTo>
                    <a:pt x="124" y="5"/>
                  </a:lnTo>
                  <a:cubicBezTo>
                    <a:pt x="28" y="190"/>
                    <a:pt x="6" y="359"/>
                    <a:pt x="6" y="360"/>
                  </a:cubicBezTo>
                  <a:lnTo>
                    <a:pt x="6" y="360"/>
                  </a:lnTo>
                  <a:cubicBezTo>
                    <a:pt x="6" y="362"/>
                    <a:pt x="5" y="362"/>
                    <a:pt x="3" y="362"/>
                  </a:cubicBezTo>
                </a:path>
              </a:pathLst>
            </a:custGeom>
            <a:solidFill>
              <a:srgbClr val="659E3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6" name="Freeform 447">
              <a:extLst>
                <a:ext uri="{FF2B5EF4-FFF2-40B4-BE49-F238E27FC236}">
                  <a16:creationId xmlns:a16="http://schemas.microsoft.com/office/drawing/2014/main" id="{08E472CA-486E-0941-A114-9B6184146DA1}"/>
                </a:ext>
              </a:extLst>
            </p:cNvPr>
            <p:cNvSpPr>
              <a:spLocks noChangeArrowheads="1"/>
            </p:cNvSpPr>
            <p:nvPr/>
          </p:nvSpPr>
          <p:spPr bwMode="auto">
            <a:xfrm>
              <a:off x="4138592" y="7742383"/>
              <a:ext cx="510852" cy="675643"/>
            </a:xfrm>
            <a:custGeom>
              <a:avLst/>
              <a:gdLst>
                <a:gd name="T0" fmla="*/ 380 w 409"/>
                <a:gd name="T1" fmla="*/ 421 h 543"/>
                <a:gd name="T2" fmla="*/ 380 w 409"/>
                <a:gd name="T3" fmla="*/ 421 h 543"/>
                <a:gd name="T4" fmla="*/ 384 w 409"/>
                <a:gd name="T5" fmla="*/ 415 h 543"/>
                <a:gd name="T6" fmla="*/ 384 w 409"/>
                <a:gd name="T7" fmla="*/ 415 h 543"/>
                <a:gd name="T8" fmla="*/ 390 w 409"/>
                <a:gd name="T9" fmla="*/ 319 h 543"/>
                <a:gd name="T10" fmla="*/ 390 w 409"/>
                <a:gd name="T11" fmla="*/ 319 h 543"/>
                <a:gd name="T12" fmla="*/ 297 w 409"/>
                <a:gd name="T13" fmla="*/ 244 h 543"/>
                <a:gd name="T14" fmla="*/ 297 w 409"/>
                <a:gd name="T15" fmla="*/ 244 h 543"/>
                <a:gd name="T16" fmla="*/ 280 w 409"/>
                <a:gd name="T17" fmla="*/ 119 h 543"/>
                <a:gd name="T18" fmla="*/ 280 w 409"/>
                <a:gd name="T19" fmla="*/ 119 h 543"/>
                <a:gd name="T20" fmla="*/ 197 w 409"/>
                <a:gd name="T21" fmla="*/ 17 h 543"/>
                <a:gd name="T22" fmla="*/ 197 w 409"/>
                <a:gd name="T23" fmla="*/ 17 h 543"/>
                <a:gd name="T24" fmla="*/ 67 w 409"/>
                <a:gd name="T25" fmla="*/ 34 h 543"/>
                <a:gd name="T26" fmla="*/ 67 w 409"/>
                <a:gd name="T27" fmla="*/ 34 h 543"/>
                <a:gd name="T28" fmla="*/ 32 w 409"/>
                <a:gd name="T29" fmla="*/ 208 h 543"/>
                <a:gd name="T30" fmla="*/ 32 w 409"/>
                <a:gd name="T31" fmla="*/ 208 h 543"/>
                <a:gd name="T32" fmla="*/ 219 w 409"/>
                <a:gd name="T33" fmla="*/ 325 h 543"/>
                <a:gd name="T34" fmla="*/ 219 w 409"/>
                <a:gd name="T35" fmla="*/ 325 h 543"/>
                <a:gd name="T36" fmla="*/ 263 w 409"/>
                <a:gd name="T37" fmla="*/ 395 h 543"/>
                <a:gd name="T38" fmla="*/ 263 w 409"/>
                <a:gd name="T39" fmla="*/ 395 h 543"/>
                <a:gd name="T40" fmla="*/ 240 w 409"/>
                <a:gd name="T41" fmla="*/ 442 h 543"/>
                <a:gd name="T42" fmla="*/ 240 w 409"/>
                <a:gd name="T43" fmla="*/ 442 h 543"/>
                <a:gd name="T44" fmla="*/ 213 w 409"/>
                <a:gd name="T45" fmla="*/ 486 h 543"/>
                <a:gd name="T46" fmla="*/ 213 w 409"/>
                <a:gd name="T47" fmla="*/ 486 h 543"/>
                <a:gd name="T48" fmla="*/ 247 w 409"/>
                <a:gd name="T49" fmla="*/ 523 h 543"/>
                <a:gd name="T50" fmla="*/ 247 w 409"/>
                <a:gd name="T51" fmla="*/ 523 h 543"/>
                <a:gd name="T52" fmla="*/ 308 w 409"/>
                <a:gd name="T53" fmla="*/ 467 h 543"/>
                <a:gd name="T54" fmla="*/ 308 w 409"/>
                <a:gd name="T55" fmla="*/ 467 h 543"/>
                <a:gd name="T56" fmla="*/ 380 w 409"/>
                <a:gd name="T57" fmla="*/ 421 h 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9" h="543">
                  <a:moveTo>
                    <a:pt x="380" y="421"/>
                  </a:moveTo>
                  <a:lnTo>
                    <a:pt x="380" y="421"/>
                  </a:lnTo>
                  <a:cubicBezTo>
                    <a:pt x="382" y="420"/>
                    <a:pt x="383" y="418"/>
                    <a:pt x="384" y="415"/>
                  </a:cubicBezTo>
                  <a:lnTo>
                    <a:pt x="384" y="415"/>
                  </a:lnTo>
                  <a:cubicBezTo>
                    <a:pt x="402" y="388"/>
                    <a:pt x="408" y="347"/>
                    <a:pt x="390" y="319"/>
                  </a:cubicBezTo>
                  <a:lnTo>
                    <a:pt x="390" y="319"/>
                  </a:lnTo>
                  <a:cubicBezTo>
                    <a:pt x="369" y="285"/>
                    <a:pt x="320" y="277"/>
                    <a:pt x="297" y="244"/>
                  </a:cubicBezTo>
                  <a:lnTo>
                    <a:pt x="297" y="244"/>
                  </a:lnTo>
                  <a:cubicBezTo>
                    <a:pt x="271" y="208"/>
                    <a:pt x="287" y="160"/>
                    <a:pt x="280" y="119"/>
                  </a:cubicBezTo>
                  <a:lnTo>
                    <a:pt x="280" y="119"/>
                  </a:lnTo>
                  <a:cubicBezTo>
                    <a:pt x="272" y="74"/>
                    <a:pt x="240" y="33"/>
                    <a:pt x="197" y="17"/>
                  </a:cubicBezTo>
                  <a:lnTo>
                    <a:pt x="197" y="17"/>
                  </a:lnTo>
                  <a:cubicBezTo>
                    <a:pt x="154" y="0"/>
                    <a:pt x="104" y="7"/>
                    <a:pt x="67" y="34"/>
                  </a:cubicBezTo>
                  <a:lnTo>
                    <a:pt x="67" y="34"/>
                  </a:lnTo>
                  <a:cubicBezTo>
                    <a:pt x="15" y="74"/>
                    <a:pt x="0" y="151"/>
                    <a:pt x="32" y="208"/>
                  </a:cubicBezTo>
                  <a:lnTo>
                    <a:pt x="32" y="208"/>
                  </a:lnTo>
                  <a:cubicBezTo>
                    <a:pt x="70" y="278"/>
                    <a:pt x="158" y="284"/>
                    <a:pt x="219" y="325"/>
                  </a:cubicBezTo>
                  <a:lnTo>
                    <a:pt x="219" y="325"/>
                  </a:lnTo>
                  <a:cubicBezTo>
                    <a:pt x="243" y="341"/>
                    <a:pt x="266" y="366"/>
                    <a:pt x="263" y="395"/>
                  </a:cubicBezTo>
                  <a:lnTo>
                    <a:pt x="263" y="395"/>
                  </a:lnTo>
                  <a:cubicBezTo>
                    <a:pt x="261" y="412"/>
                    <a:pt x="251" y="427"/>
                    <a:pt x="240" y="442"/>
                  </a:cubicBezTo>
                  <a:lnTo>
                    <a:pt x="240" y="442"/>
                  </a:lnTo>
                  <a:cubicBezTo>
                    <a:pt x="229" y="456"/>
                    <a:pt x="217" y="469"/>
                    <a:pt x="213" y="486"/>
                  </a:cubicBezTo>
                  <a:lnTo>
                    <a:pt x="213" y="486"/>
                  </a:lnTo>
                  <a:cubicBezTo>
                    <a:pt x="204" y="514"/>
                    <a:pt x="219" y="542"/>
                    <a:pt x="247" y="523"/>
                  </a:cubicBezTo>
                  <a:lnTo>
                    <a:pt x="247" y="523"/>
                  </a:lnTo>
                  <a:cubicBezTo>
                    <a:pt x="270" y="508"/>
                    <a:pt x="285" y="483"/>
                    <a:pt x="308" y="467"/>
                  </a:cubicBezTo>
                  <a:lnTo>
                    <a:pt x="308" y="467"/>
                  </a:lnTo>
                  <a:cubicBezTo>
                    <a:pt x="332" y="451"/>
                    <a:pt x="361" y="445"/>
                    <a:pt x="380" y="421"/>
                  </a:cubicBezTo>
                </a:path>
              </a:pathLst>
            </a:custGeom>
            <a:solidFill>
              <a:srgbClr val="E7DFD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7" name="Freeform 448">
              <a:extLst>
                <a:ext uri="{FF2B5EF4-FFF2-40B4-BE49-F238E27FC236}">
                  <a16:creationId xmlns:a16="http://schemas.microsoft.com/office/drawing/2014/main" id="{9489312C-61A3-7E46-A1F0-822200C2A04E}"/>
                </a:ext>
              </a:extLst>
            </p:cNvPr>
            <p:cNvSpPr>
              <a:spLocks noChangeArrowheads="1"/>
            </p:cNvSpPr>
            <p:nvPr/>
          </p:nvSpPr>
          <p:spPr bwMode="auto">
            <a:xfrm>
              <a:off x="4226481" y="8335632"/>
              <a:ext cx="400991" cy="373527"/>
            </a:xfrm>
            <a:custGeom>
              <a:avLst/>
              <a:gdLst>
                <a:gd name="T0" fmla="*/ 41 w 322"/>
                <a:gd name="T1" fmla="*/ 123 h 301"/>
                <a:gd name="T2" fmla="*/ 41 w 322"/>
                <a:gd name="T3" fmla="*/ 123 h 301"/>
                <a:gd name="T4" fmla="*/ 86 w 322"/>
                <a:gd name="T5" fmla="*/ 75 h 301"/>
                <a:gd name="T6" fmla="*/ 93 w 322"/>
                <a:gd name="T7" fmla="*/ 170 h 301"/>
                <a:gd name="T8" fmla="*/ 93 w 322"/>
                <a:gd name="T9" fmla="*/ 170 h 301"/>
                <a:gd name="T10" fmla="*/ 88 w 322"/>
                <a:gd name="T11" fmla="*/ 170 h 301"/>
                <a:gd name="T12" fmla="*/ 88 w 322"/>
                <a:gd name="T13" fmla="*/ 170 h 301"/>
                <a:gd name="T14" fmla="*/ 41 w 322"/>
                <a:gd name="T15" fmla="*/ 123 h 301"/>
                <a:gd name="T16" fmla="*/ 0 w 322"/>
                <a:gd name="T17" fmla="*/ 123 h 301"/>
                <a:gd name="T18" fmla="*/ 0 w 322"/>
                <a:gd name="T19" fmla="*/ 123 h 301"/>
                <a:gd name="T20" fmla="*/ 88 w 322"/>
                <a:gd name="T21" fmla="*/ 211 h 301"/>
                <a:gd name="T22" fmla="*/ 88 w 322"/>
                <a:gd name="T23" fmla="*/ 211 h 301"/>
                <a:gd name="T24" fmla="*/ 96 w 322"/>
                <a:gd name="T25" fmla="*/ 211 h 301"/>
                <a:gd name="T26" fmla="*/ 103 w 322"/>
                <a:gd name="T27" fmla="*/ 300 h 301"/>
                <a:gd name="T28" fmla="*/ 302 w 322"/>
                <a:gd name="T29" fmla="*/ 300 h 301"/>
                <a:gd name="T30" fmla="*/ 321 w 322"/>
                <a:gd name="T31" fmla="*/ 0 h 301"/>
                <a:gd name="T32" fmla="*/ 80 w 322"/>
                <a:gd name="T33" fmla="*/ 0 h 301"/>
                <a:gd name="T34" fmla="*/ 83 w 322"/>
                <a:gd name="T35" fmla="*/ 34 h 301"/>
                <a:gd name="T36" fmla="*/ 83 w 322"/>
                <a:gd name="T37" fmla="*/ 34 h 301"/>
                <a:gd name="T38" fmla="*/ 0 w 322"/>
                <a:gd name="T39" fmla="*/ 123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2" h="301">
                  <a:moveTo>
                    <a:pt x="41" y="123"/>
                  </a:moveTo>
                  <a:lnTo>
                    <a:pt x="41" y="123"/>
                  </a:lnTo>
                  <a:cubicBezTo>
                    <a:pt x="41" y="97"/>
                    <a:pt x="61" y="76"/>
                    <a:pt x="86" y="75"/>
                  </a:cubicBezTo>
                  <a:lnTo>
                    <a:pt x="93" y="170"/>
                  </a:lnTo>
                  <a:lnTo>
                    <a:pt x="93" y="170"/>
                  </a:lnTo>
                  <a:cubicBezTo>
                    <a:pt x="91" y="170"/>
                    <a:pt x="90" y="170"/>
                    <a:pt x="88" y="170"/>
                  </a:cubicBezTo>
                  <a:lnTo>
                    <a:pt x="88" y="170"/>
                  </a:lnTo>
                  <a:cubicBezTo>
                    <a:pt x="62" y="170"/>
                    <a:pt x="41" y="149"/>
                    <a:pt x="41" y="123"/>
                  </a:cubicBezTo>
                  <a:close/>
                  <a:moveTo>
                    <a:pt x="0" y="123"/>
                  </a:moveTo>
                  <a:lnTo>
                    <a:pt x="0" y="123"/>
                  </a:lnTo>
                  <a:cubicBezTo>
                    <a:pt x="0" y="172"/>
                    <a:pt x="40" y="211"/>
                    <a:pt x="88" y="211"/>
                  </a:cubicBezTo>
                  <a:lnTo>
                    <a:pt x="88" y="211"/>
                  </a:lnTo>
                  <a:cubicBezTo>
                    <a:pt x="91" y="211"/>
                    <a:pt x="94" y="211"/>
                    <a:pt x="96" y="211"/>
                  </a:cubicBezTo>
                  <a:lnTo>
                    <a:pt x="103" y="300"/>
                  </a:lnTo>
                  <a:lnTo>
                    <a:pt x="302" y="300"/>
                  </a:lnTo>
                  <a:lnTo>
                    <a:pt x="321" y="0"/>
                  </a:lnTo>
                  <a:lnTo>
                    <a:pt x="80" y="0"/>
                  </a:lnTo>
                  <a:lnTo>
                    <a:pt x="83" y="34"/>
                  </a:lnTo>
                  <a:lnTo>
                    <a:pt x="83" y="34"/>
                  </a:lnTo>
                  <a:cubicBezTo>
                    <a:pt x="36" y="37"/>
                    <a:pt x="0" y="75"/>
                    <a:pt x="0" y="123"/>
                  </a:cubicBezTo>
                  <a:close/>
                </a:path>
              </a:pathLst>
            </a:custGeom>
            <a:solidFill>
              <a:srgbClr val="B636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8" name="Freeform 77">
              <a:extLst>
                <a:ext uri="{FF2B5EF4-FFF2-40B4-BE49-F238E27FC236}">
                  <a16:creationId xmlns:a16="http://schemas.microsoft.com/office/drawing/2014/main" id="{AFEF8BDE-F5B8-5D4C-907D-4C8A8F22A73D}"/>
                </a:ext>
              </a:extLst>
            </p:cNvPr>
            <p:cNvSpPr>
              <a:spLocks noChangeArrowheads="1"/>
            </p:cNvSpPr>
            <p:nvPr/>
          </p:nvSpPr>
          <p:spPr bwMode="auto">
            <a:xfrm>
              <a:off x="4325356" y="8379576"/>
              <a:ext cx="20680" cy="223905"/>
            </a:xfrm>
            <a:custGeom>
              <a:avLst/>
              <a:gdLst>
                <a:gd name="connsiteX0" fmla="*/ 16802 w 20680"/>
                <a:gd name="connsiteY0" fmla="*/ 170283 h 223905"/>
                <a:gd name="connsiteX1" fmla="*/ 20680 w 20680"/>
                <a:gd name="connsiteY1" fmla="*/ 223905 h 223905"/>
                <a:gd name="connsiteX2" fmla="*/ 0 w 20680"/>
                <a:gd name="connsiteY2" fmla="*/ 223905 h 223905"/>
                <a:gd name="connsiteX3" fmla="*/ 4708 w 20680"/>
                <a:gd name="connsiteY3" fmla="*/ 0 h 223905"/>
                <a:gd name="connsiteX4" fmla="*/ 9417 w 20680"/>
                <a:gd name="connsiteY4" fmla="*/ 53622 h 223905"/>
                <a:gd name="connsiteX5" fmla="*/ 0 w 20680"/>
                <a:gd name="connsiteY5" fmla="*/ 53622 h 22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80" h="223905">
                  <a:moveTo>
                    <a:pt x="16802" y="170283"/>
                  </a:moveTo>
                  <a:lnTo>
                    <a:pt x="20680" y="223905"/>
                  </a:lnTo>
                  <a:lnTo>
                    <a:pt x="0" y="223905"/>
                  </a:lnTo>
                  <a:close/>
                  <a:moveTo>
                    <a:pt x="4708" y="0"/>
                  </a:moveTo>
                  <a:lnTo>
                    <a:pt x="9417" y="53622"/>
                  </a:lnTo>
                  <a:lnTo>
                    <a:pt x="0" y="53622"/>
                  </a:lnTo>
                  <a:close/>
                </a:path>
              </a:pathLst>
            </a:custGeom>
            <a:solidFill>
              <a:srgbClr val="202237">
                <a:alpha val="30000"/>
              </a:srgbClr>
            </a:solidFill>
            <a:ln>
              <a:noFill/>
            </a:ln>
            <a:effectLst/>
          </p:spPr>
          <p:txBody>
            <a:bodyPr wrap="square" anchor="ctr">
              <a:noAutofit/>
            </a:bodyPr>
            <a:lstStyle/>
            <a:p>
              <a:endParaRPr lang="en-US" dirty="0">
                <a:latin typeface="Poppins" pitchFamily="2" charset="77"/>
              </a:endParaRPr>
            </a:p>
          </p:txBody>
        </p:sp>
        <p:sp>
          <p:nvSpPr>
            <p:cNvPr id="79" name="Freeform 451">
              <a:extLst>
                <a:ext uri="{FF2B5EF4-FFF2-40B4-BE49-F238E27FC236}">
                  <a16:creationId xmlns:a16="http://schemas.microsoft.com/office/drawing/2014/main" id="{8EDFE277-5D82-1B44-86AF-8127A69A5019}"/>
                </a:ext>
              </a:extLst>
            </p:cNvPr>
            <p:cNvSpPr>
              <a:spLocks noChangeArrowheads="1"/>
            </p:cNvSpPr>
            <p:nvPr/>
          </p:nvSpPr>
          <p:spPr bwMode="auto">
            <a:xfrm>
              <a:off x="3353085" y="8286192"/>
              <a:ext cx="400994" cy="422966"/>
            </a:xfrm>
            <a:custGeom>
              <a:avLst/>
              <a:gdLst>
                <a:gd name="T0" fmla="*/ 34 w 321"/>
                <a:gd name="T1" fmla="*/ 340 h 341"/>
                <a:gd name="T2" fmla="*/ 279 w 321"/>
                <a:gd name="T3" fmla="*/ 340 h 341"/>
                <a:gd name="T4" fmla="*/ 320 w 321"/>
                <a:gd name="T5" fmla="*/ 0 h 341"/>
                <a:gd name="T6" fmla="*/ 0 w 321"/>
                <a:gd name="T7" fmla="*/ 0 h 341"/>
                <a:gd name="T8" fmla="*/ 34 w 321"/>
                <a:gd name="T9" fmla="*/ 340 h 341"/>
              </a:gdLst>
              <a:ahLst/>
              <a:cxnLst>
                <a:cxn ang="0">
                  <a:pos x="T0" y="T1"/>
                </a:cxn>
                <a:cxn ang="0">
                  <a:pos x="T2" y="T3"/>
                </a:cxn>
                <a:cxn ang="0">
                  <a:pos x="T4" y="T5"/>
                </a:cxn>
                <a:cxn ang="0">
                  <a:pos x="T6" y="T7"/>
                </a:cxn>
                <a:cxn ang="0">
                  <a:pos x="T8" y="T9"/>
                </a:cxn>
              </a:cxnLst>
              <a:rect l="0" t="0" r="r" b="b"/>
              <a:pathLst>
                <a:path w="321" h="341">
                  <a:moveTo>
                    <a:pt x="34" y="340"/>
                  </a:moveTo>
                  <a:lnTo>
                    <a:pt x="279" y="340"/>
                  </a:lnTo>
                  <a:lnTo>
                    <a:pt x="320" y="0"/>
                  </a:lnTo>
                  <a:lnTo>
                    <a:pt x="0" y="0"/>
                  </a:lnTo>
                  <a:lnTo>
                    <a:pt x="34" y="340"/>
                  </a:lnTo>
                </a:path>
              </a:pathLst>
            </a:custGeom>
            <a:solidFill>
              <a:srgbClr val="393D46"/>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0" name="Freeform 79">
              <a:extLst>
                <a:ext uri="{FF2B5EF4-FFF2-40B4-BE49-F238E27FC236}">
                  <a16:creationId xmlns:a16="http://schemas.microsoft.com/office/drawing/2014/main" id="{565EFBC0-0D5F-FD49-853A-2F3D83B348E2}"/>
                </a:ext>
              </a:extLst>
            </p:cNvPr>
            <p:cNvSpPr>
              <a:spLocks noChangeArrowheads="1"/>
            </p:cNvSpPr>
            <p:nvPr/>
          </p:nvSpPr>
          <p:spPr bwMode="auto">
            <a:xfrm>
              <a:off x="2749864" y="9458636"/>
              <a:ext cx="1211900" cy="1579925"/>
            </a:xfrm>
            <a:custGeom>
              <a:avLst/>
              <a:gdLst>
                <a:gd name="connsiteX0" fmla="*/ 404849 w 1211900"/>
                <a:gd name="connsiteY0" fmla="*/ 1506417 h 1579925"/>
                <a:gd name="connsiteX1" fmla="*/ 462158 w 1211900"/>
                <a:gd name="connsiteY1" fmla="*/ 1535130 h 1579925"/>
                <a:gd name="connsiteX2" fmla="*/ 416061 w 1211900"/>
                <a:gd name="connsiteY2" fmla="*/ 1578824 h 1579925"/>
                <a:gd name="connsiteX3" fmla="*/ 348786 w 1211900"/>
                <a:gd name="connsiteY3" fmla="*/ 1551359 h 1579925"/>
                <a:gd name="connsiteX4" fmla="*/ 404849 w 1211900"/>
                <a:gd name="connsiteY4" fmla="*/ 1506417 h 1579925"/>
                <a:gd name="connsiteX5" fmla="*/ 65783 w 1211900"/>
                <a:gd name="connsiteY5" fmla="*/ 997728 h 1579925"/>
                <a:gd name="connsiteX6" fmla="*/ 186375 w 1211900"/>
                <a:gd name="connsiteY6" fmla="*/ 1061167 h 1579925"/>
                <a:gd name="connsiteX7" fmla="*/ 208975 w 1211900"/>
                <a:gd name="connsiteY7" fmla="*/ 1245321 h 1579925"/>
                <a:gd name="connsiteX8" fmla="*/ 35709 w 1211900"/>
                <a:gd name="connsiteY8" fmla="*/ 1173637 h 1579925"/>
                <a:gd name="connsiteX9" fmla="*/ 29431 w 1211900"/>
                <a:gd name="connsiteY9" fmla="*/ 1010493 h 1579925"/>
                <a:gd name="connsiteX10" fmla="*/ 65783 w 1211900"/>
                <a:gd name="connsiteY10" fmla="*/ 997728 h 1579925"/>
                <a:gd name="connsiteX11" fmla="*/ 856917 w 1211900"/>
                <a:gd name="connsiteY11" fmla="*/ 946114 h 1579925"/>
                <a:gd name="connsiteX12" fmla="*/ 978934 w 1211900"/>
                <a:gd name="connsiteY12" fmla="*/ 1017622 h 1579925"/>
                <a:gd name="connsiteX13" fmla="*/ 848368 w 1211900"/>
                <a:gd name="connsiteY13" fmla="*/ 1288072 h 1579925"/>
                <a:gd name="connsiteX14" fmla="*/ 507653 w 1211900"/>
                <a:gd name="connsiteY14" fmla="*/ 1281841 h 1579925"/>
                <a:gd name="connsiteX15" fmla="*/ 681741 w 1211900"/>
                <a:gd name="connsiteY15" fmla="*/ 987710 h 1579925"/>
                <a:gd name="connsiteX16" fmla="*/ 856917 w 1211900"/>
                <a:gd name="connsiteY16" fmla="*/ 946114 h 1579925"/>
                <a:gd name="connsiteX17" fmla="*/ 1040229 w 1211900"/>
                <a:gd name="connsiteY17" fmla="*/ 217809 h 1579925"/>
                <a:gd name="connsiteX18" fmla="*/ 1204897 w 1211900"/>
                <a:gd name="connsiteY18" fmla="*/ 294556 h 1579925"/>
                <a:gd name="connsiteX19" fmla="*/ 1066032 w 1211900"/>
                <a:gd name="connsiteY19" fmla="*/ 500455 h 1579925"/>
                <a:gd name="connsiteX20" fmla="*/ 784548 w 1211900"/>
                <a:gd name="connsiteY20" fmla="*/ 457043 h 1579925"/>
                <a:gd name="connsiteX21" fmla="*/ 962196 w 1211900"/>
                <a:gd name="connsiteY21" fmla="*/ 236259 h 1579925"/>
                <a:gd name="connsiteX22" fmla="*/ 1040229 w 1211900"/>
                <a:gd name="connsiteY22" fmla="*/ 217809 h 1579925"/>
                <a:gd name="connsiteX23" fmla="*/ 461888 w 1211900"/>
                <a:gd name="connsiteY23" fmla="*/ 108571 h 1579925"/>
                <a:gd name="connsiteX24" fmla="*/ 604520 w 1211900"/>
                <a:gd name="connsiteY24" fmla="*/ 258108 h 1579925"/>
                <a:gd name="connsiteX25" fmla="*/ 548791 w 1211900"/>
                <a:gd name="connsiteY25" fmla="*/ 537087 h 1579925"/>
                <a:gd name="connsiteX26" fmla="*/ 335780 w 1211900"/>
                <a:gd name="connsiteY26" fmla="*/ 350684 h 1579925"/>
                <a:gd name="connsiteX27" fmla="*/ 405132 w 1211900"/>
                <a:gd name="connsiteY27" fmla="*/ 111738 h 1579925"/>
                <a:gd name="connsiteX28" fmla="*/ 461888 w 1211900"/>
                <a:gd name="connsiteY28" fmla="*/ 108571 h 1579925"/>
                <a:gd name="connsiteX29" fmla="*/ 707262 w 1211900"/>
                <a:gd name="connsiteY29" fmla="*/ 1114 h 1579925"/>
                <a:gd name="connsiteX30" fmla="*/ 764151 w 1211900"/>
                <a:gd name="connsiteY30" fmla="*/ 61194 h 1579925"/>
                <a:gd name="connsiteX31" fmla="*/ 741883 w 1211900"/>
                <a:gd name="connsiteY31" fmla="*/ 173031 h 1579925"/>
                <a:gd name="connsiteX32" fmla="*/ 656519 w 1211900"/>
                <a:gd name="connsiteY32" fmla="*/ 97635 h 1579925"/>
                <a:gd name="connsiteX33" fmla="*/ 684973 w 1211900"/>
                <a:gd name="connsiteY33" fmla="*/ 2135 h 1579925"/>
                <a:gd name="connsiteX34" fmla="*/ 707262 w 1211900"/>
                <a:gd name="connsiteY34" fmla="*/ 1114 h 157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11900" h="1579925">
                  <a:moveTo>
                    <a:pt x="404849" y="1506417"/>
                  </a:moveTo>
                  <a:cubicBezTo>
                    <a:pt x="433503" y="1502672"/>
                    <a:pt x="459666" y="1515156"/>
                    <a:pt x="462158" y="1535130"/>
                  </a:cubicBezTo>
                  <a:cubicBezTo>
                    <a:pt x="464649" y="1555105"/>
                    <a:pt x="444716" y="1575079"/>
                    <a:pt x="416061" y="1578824"/>
                  </a:cubicBezTo>
                  <a:cubicBezTo>
                    <a:pt x="387407" y="1583818"/>
                    <a:pt x="351277" y="1571334"/>
                    <a:pt x="348786" y="1551359"/>
                  </a:cubicBezTo>
                  <a:cubicBezTo>
                    <a:pt x="345048" y="1531385"/>
                    <a:pt x="377440" y="1511411"/>
                    <a:pt x="404849" y="1506417"/>
                  </a:cubicBezTo>
                  <a:close/>
                  <a:moveTo>
                    <a:pt x="65783" y="997728"/>
                  </a:moveTo>
                  <a:cubicBezTo>
                    <a:pt x="105628" y="994195"/>
                    <a:pt x="153417" y="1017600"/>
                    <a:pt x="186375" y="1061167"/>
                  </a:cubicBezTo>
                  <a:cubicBezTo>
                    <a:pt x="231575" y="1120491"/>
                    <a:pt x="250408" y="1214422"/>
                    <a:pt x="208975" y="1245321"/>
                  </a:cubicBezTo>
                  <a:cubicBezTo>
                    <a:pt x="167542" y="1276219"/>
                    <a:pt x="79653" y="1231725"/>
                    <a:pt x="35709" y="1173637"/>
                  </a:cubicBezTo>
                  <a:cubicBezTo>
                    <a:pt x="-9491" y="1115548"/>
                    <a:pt x="-12002" y="1041392"/>
                    <a:pt x="29431" y="1010493"/>
                  </a:cubicBezTo>
                  <a:cubicBezTo>
                    <a:pt x="40103" y="1003078"/>
                    <a:pt x="52502" y="998906"/>
                    <a:pt x="65783" y="997728"/>
                  </a:cubicBezTo>
                  <a:close/>
                  <a:moveTo>
                    <a:pt x="856917" y="946114"/>
                  </a:moveTo>
                  <a:cubicBezTo>
                    <a:pt x="910853" y="951567"/>
                    <a:pt x="955929" y="975870"/>
                    <a:pt x="978934" y="1017622"/>
                  </a:cubicBezTo>
                  <a:cubicBezTo>
                    <a:pt x="1024943" y="1101125"/>
                    <a:pt x="966499" y="1220771"/>
                    <a:pt x="848368" y="1288072"/>
                  </a:cubicBezTo>
                  <a:cubicBezTo>
                    <a:pt x="730237" y="1352881"/>
                    <a:pt x="552418" y="1364098"/>
                    <a:pt x="507653" y="1281841"/>
                  </a:cubicBezTo>
                  <a:cubicBezTo>
                    <a:pt x="460400" y="1198338"/>
                    <a:pt x="563609" y="1053765"/>
                    <a:pt x="681741" y="987710"/>
                  </a:cubicBezTo>
                  <a:cubicBezTo>
                    <a:pt x="740184" y="954059"/>
                    <a:pt x="802980" y="940661"/>
                    <a:pt x="856917" y="946114"/>
                  </a:cubicBezTo>
                  <a:close/>
                  <a:moveTo>
                    <a:pt x="1040229" y="217809"/>
                  </a:moveTo>
                  <a:cubicBezTo>
                    <a:pt x="1116230" y="211297"/>
                    <a:pt x="1182378" y="239670"/>
                    <a:pt x="1204897" y="294556"/>
                  </a:cubicBezTo>
                  <a:cubicBezTo>
                    <a:pt x="1233671" y="367737"/>
                    <a:pt x="1171119" y="459523"/>
                    <a:pt x="1066032" y="500455"/>
                  </a:cubicBezTo>
                  <a:cubicBezTo>
                    <a:pt x="962196" y="540147"/>
                    <a:pt x="814573" y="530224"/>
                    <a:pt x="784548" y="457043"/>
                  </a:cubicBezTo>
                  <a:cubicBezTo>
                    <a:pt x="757025" y="383861"/>
                    <a:pt x="857108" y="277191"/>
                    <a:pt x="962196" y="236259"/>
                  </a:cubicBezTo>
                  <a:cubicBezTo>
                    <a:pt x="988467" y="226026"/>
                    <a:pt x="1014896" y="219979"/>
                    <a:pt x="1040229" y="217809"/>
                  </a:cubicBezTo>
                  <a:close/>
                  <a:moveTo>
                    <a:pt x="461888" y="108571"/>
                  </a:moveTo>
                  <a:cubicBezTo>
                    <a:pt x="519533" y="121121"/>
                    <a:pt x="576655" y="178355"/>
                    <a:pt x="604520" y="258108"/>
                  </a:cubicBezTo>
                  <a:cubicBezTo>
                    <a:pt x="640435" y="364445"/>
                    <a:pt x="623097" y="512067"/>
                    <a:pt x="548791" y="537087"/>
                  </a:cubicBezTo>
                  <a:cubicBezTo>
                    <a:pt x="474485" y="562108"/>
                    <a:pt x="372933" y="457022"/>
                    <a:pt x="335780" y="350684"/>
                  </a:cubicBezTo>
                  <a:cubicBezTo>
                    <a:pt x="301104" y="244347"/>
                    <a:pt x="330827" y="136758"/>
                    <a:pt x="405132" y="111738"/>
                  </a:cubicBezTo>
                  <a:cubicBezTo>
                    <a:pt x="423399" y="105170"/>
                    <a:pt x="442672" y="104388"/>
                    <a:pt x="461888" y="108571"/>
                  </a:cubicBezTo>
                  <a:close/>
                  <a:moveTo>
                    <a:pt x="707262" y="1114"/>
                  </a:moveTo>
                  <a:cubicBezTo>
                    <a:pt x="730052" y="6297"/>
                    <a:pt x="753017" y="29151"/>
                    <a:pt x="764151" y="61194"/>
                  </a:cubicBezTo>
                  <a:cubicBezTo>
                    <a:pt x="777760" y="103918"/>
                    <a:pt x="770337" y="162978"/>
                    <a:pt x="741883" y="173031"/>
                  </a:cubicBezTo>
                  <a:cubicBezTo>
                    <a:pt x="712191" y="183083"/>
                    <a:pt x="671365" y="141616"/>
                    <a:pt x="656519" y="97635"/>
                  </a:cubicBezTo>
                  <a:cubicBezTo>
                    <a:pt x="641673" y="56168"/>
                    <a:pt x="655282" y="12187"/>
                    <a:pt x="684973" y="2135"/>
                  </a:cubicBezTo>
                  <a:cubicBezTo>
                    <a:pt x="692087" y="-378"/>
                    <a:pt x="699665" y="-614"/>
                    <a:pt x="707262" y="1114"/>
                  </a:cubicBezTo>
                  <a:close/>
                </a:path>
              </a:pathLst>
            </a:custGeom>
            <a:solidFill>
              <a:srgbClr val="86A7BA"/>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1" name="Freeform 80">
              <a:extLst>
                <a:ext uri="{FF2B5EF4-FFF2-40B4-BE49-F238E27FC236}">
                  <a16:creationId xmlns:a16="http://schemas.microsoft.com/office/drawing/2014/main" id="{592C0650-F7D0-D549-86ED-84E37E15EFD6}"/>
                </a:ext>
              </a:extLst>
            </p:cNvPr>
            <p:cNvSpPr>
              <a:spLocks noChangeArrowheads="1"/>
            </p:cNvSpPr>
            <p:nvPr/>
          </p:nvSpPr>
          <p:spPr bwMode="auto">
            <a:xfrm>
              <a:off x="2842731" y="9534569"/>
              <a:ext cx="832394" cy="1749580"/>
            </a:xfrm>
            <a:custGeom>
              <a:avLst/>
              <a:gdLst>
                <a:gd name="connsiteX0" fmla="*/ 613373 w 832394"/>
                <a:gd name="connsiteY0" fmla="*/ 1026 h 1749580"/>
                <a:gd name="connsiteX1" fmla="*/ 623323 w 832394"/>
                <a:gd name="connsiteY1" fmla="*/ 3505 h 1749580"/>
                <a:gd name="connsiteX2" fmla="*/ 622448 w 832394"/>
                <a:gd name="connsiteY2" fmla="*/ 422693 h 1749580"/>
                <a:gd name="connsiteX3" fmla="*/ 608506 w 832394"/>
                <a:gd name="connsiteY3" fmla="*/ 459378 h 1749580"/>
                <a:gd name="connsiteX4" fmla="*/ 689315 w 832394"/>
                <a:gd name="connsiteY4" fmla="*/ 385772 h 1749580"/>
                <a:gd name="connsiteX5" fmla="*/ 824441 w 832394"/>
                <a:gd name="connsiteY5" fmla="*/ 312901 h 1749580"/>
                <a:gd name="connsiteX6" fmla="*/ 831943 w 832394"/>
                <a:gd name="connsiteY6" fmla="*/ 316656 h 1749580"/>
                <a:gd name="connsiteX7" fmla="*/ 826941 w 832394"/>
                <a:gd name="connsiteY7" fmla="*/ 325418 h 1749580"/>
                <a:gd name="connsiteX8" fmla="*/ 394755 w 832394"/>
                <a:gd name="connsiteY8" fmla="*/ 756916 h 1749580"/>
                <a:gd name="connsiteX9" fmla="*/ 390460 w 832394"/>
                <a:gd name="connsiteY9" fmla="*/ 764664 h 1749580"/>
                <a:gd name="connsiteX10" fmla="*/ 384040 w 832394"/>
                <a:gd name="connsiteY10" fmla="*/ 789002 h 1749580"/>
                <a:gd name="connsiteX11" fmla="*/ 114081 w 832394"/>
                <a:gd name="connsiteY11" fmla="*/ 1514375 h 1749580"/>
                <a:gd name="connsiteX12" fmla="*/ 101258 w 832394"/>
                <a:gd name="connsiteY12" fmla="*/ 1544195 h 1749580"/>
                <a:gd name="connsiteX13" fmla="*/ 122444 w 832394"/>
                <a:gd name="connsiteY13" fmla="*/ 1508720 h 1749580"/>
                <a:gd name="connsiteX14" fmla="*/ 578509 w 832394"/>
                <a:gd name="connsiteY14" fmla="*/ 1102647 h 1749580"/>
                <a:gd name="connsiteX15" fmla="*/ 584756 w 832394"/>
                <a:gd name="connsiteY15" fmla="*/ 1108856 h 1749580"/>
                <a:gd name="connsiteX16" fmla="*/ 579758 w 832394"/>
                <a:gd name="connsiteY16" fmla="*/ 1116307 h 1749580"/>
                <a:gd name="connsiteX17" fmla="*/ 224195 w 832394"/>
                <a:gd name="connsiteY17" fmla="*/ 1392385 h 1749580"/>
                <a:gd name="connsiteX18" fmla="*/ 160145 w 832394"/>
                <a:gd name="connsiteY18" fmla="*/ 1479987 h 1749580"/>
                <a:gd name="connsiteX19" fmla="*/ 174733 w 832394"/>
                <a:gd name="connsiteY19" fmla="*/ 1470218 h 1749580"/>
                <a:gd name="connsiteX20" fmla="*/ 291139 w 832394"/>
                <a:gd name="connsiteY20" fmla="*/ 1465738 h 1749580"/>
                <a:gd name="connsiteX21" fmla="*/ 293632 w 832394"/>
                <a:gd name="connsiteY21" fmla="*/ 1474389 h 1749580"/>
                <a:gd name="connsiteX22" fmla="*/ 284905 w 832394"/>
                <a:gd name="connsiteY22" fmla="*/ 1476861 h 1749580"/>
                <a:gd name="connsiteX23" fmla="*/ 145184 w 832394"/>
                <a:gd name="connsiteY23" fmla="*/ 1505191 h 1749580"/>
                <a:gd name="connsiteX24" fmla="*/ 134717 w 832394"/>
                <a:gd name="connsiteY24" fmla="*/ 1514766 h 1749580"/>
                <a:gd name="connsiteX25" fmla="*/ 133690 w 832394"/>
                <a:gd name="connsiteY25" fmla="*/ 1516171 h 1749580"/>
                <a:gd name="connsiteX26" fmla="*/ 63009 w 832394"/>
                <a:gd name="connsiteY26" fmla="*/ 1632493 h 1749580"/>
                <a:gd name="connsiteX27" fmla="*/ 44733 w 832394"/>
                <a:gd name="connsiteY27" fmla="*/ 1674065 h 1749580"/>
                <a:gd name="connsiteX28" fmla="*/ 11915 w 832394"/>
                <a:gd name="connsiteY28" fmla="*/ 1747087 h 1749580"/>
                <a:gd name="connsiteX29" fmla="*/ 5708 w 832394"/>
                <a:gd name="connsiteY29" fmla="*/ 1749580 h 1749580"/>
                <a:gd name="connsiteX30" fmla="*/ 3225 w 832394"/>
                <a:gd name="connsiteY30" fmla="*/ 1749580 h 1749580"/>
                <a:gd name="connsiteX31" fmla="*/ 742 w 832394"/>
                <a:gd name="connsiteY31" fmla="*/ 1740855 h 1749580"/>
                <a:gd name="connsiteX32" fmla="*/ 8275 w 832394"/>
                <a:gd name="connsiteY32" fmla="*/ 1723780 h 1749580"/>
                <a:gd name="connsiteX33" fmla="*/ 14575 w 832394"/>
                <a:gd name="connsiteY33" fmla="*/ 1709580 h 1749580"/>
                <a:gd name="connsiteX34" fmla="*/ 12489 w 832394"/>
                <a:gd name="connsiteY34" fmla="*/ 1711135 h 1749580"/>
                <a:gd name="connsiteX35" fmla="*/ 9990 w 832394"/>
                <a:gd name="connsiteY35" fmla="*/ 1711135 h 1749580"/>
                <a:gd name="connsiteX36" fmla="*/ 7491 w 832394"/>
                <a:gd name="connsiteY36" fmla="*/ 1701201 h 1749580"/>
                <a:gd name="connsiteX37" fmla="*/ 48414 w 832394"/>
                <a:gd name="connsiteY37" fmla="*/ 1632678 h 1749580"/>
                <a:gd name="connsiteX38" fmla="*/ 56874 w 832394"/>
                <a:gd name="connsiteY38" fmla="*/ 1613353 h 1749580"/>
                <a:gd name="connsiteX39" fmla="*/ 120084 w 832394"/>
                <a:gd name="connsiteY39" fmla="*/ 1465019 h 1749580"/>
                <a:gd name="connsiteX40" fmla="*/ 133467 w 832394"/>
                <a:gd name="connsiteY40" fmla="*/ 1432179 h 1749580"/>
                <a:gd name="connsiteX41" fmla="*/ 135236 w 832394"/>
                <a:gd name="connsiteY41" fmla="*/ 1423674 h 1749580"/>
                <a:gd name="connsiteX42" fmla="*/ 62443 w 832394"/>
                <a:gd name="connsiteY42" fmla="*/ 1109694 h 1749580"/>
                <a:gd name="connsiteX43" fmla="*/ 62443 w 832394"/>
                <a:gd name="connsiteY43" fmla="*/ 1099664 h 1749580"/>
                <a:gd name="connsiteX44" fmla="*/ 70002 w 832394"/>
                <a:gd name="connsiteY44" fmla="*/ 1099664 h 1749580"/>
                <a:gd name="connsiteX45" fmla="*/ 155990 w 832394"/>
                <a:gd name="connsiteY45" fmla="*/ 1305764 h 1749580"/>
                <a:gd name="connsiteX46" fmla="*/ 152975 w 832394"/>
                <a:gd name="connsiteY46" fmla="*/ 1384311 h 1749580"/>
                <a:gd name="connsiteX47" fmla="*/ 195201 w 832394"/>
                <a:gd name="connsiteY47" fmla="*/ 1280696 h 1749580"/>
                <a:gd name="connsiteX48" fmla="*/ 346388 w 832394"/>
                <a:gd name="connsiteY48" fmla="*/ 865596 h 1749580"/>
                <a:gd name="connsiteX49" fmla="*/ 374588 w 832394"/>
                <a:gd name="connsiteY49" fmla="*/ 769476 h 1749580"/>
                <a:gd name="connsiteX50" fmla="*/ 374279 w 832394"/>
                <a:gd name="connsiteY50" fmla="*/ 768546 h 1749580"/>
                <a:gd name="connsiteX51" fmla="*/ 375493 w 832394"/>
                <a:gd name="connsiteY51" fmla="*/ 766390 h 1749580"/>
                <a:gd name="connsiteX52" fmla="*/ 405071 w 832394"/>
                <a:gd name="connsiteY52" fmla="*/ 665575 h 1749580"/>
                <a:gd name="connsiteX53" fmla="*/ 409172 w 832394"/>
                <a:gd name="connsiteY53" fmla="*/ 280167 h 1749580"/>
                <a:gd name="connsiteX54" fmla="*/ 407930 w 832394"/>
                <a:gd name="connsiteY54" fmla="*/ 271443 h 1749580"/>
                <a:gd name="connsiteX55" fmla="*/ 416620 w 832394"/>
                <a:gd name="connsiteY55" fmla="*/ 268950 h 1749580"/>
                <a:gd name="connsiteX56" fmla="*/ 431026 w 832394"/>
                <a:gd name="connsiteY56" fmla="*/ 610873 h 1749580"/>
                <a:gd name="connsiteX57" fmla="*/ 401868 w 832394"/>
                <a:gd name="connsiteY57" fmla="*/ 721413 h 1749580"/>
                <a:gd name="connsiteX58" fmla="*/ 410151 w 832394"/>
                <a:gd name="connsiteY58" fmla="*/ 707561 h 1749580"/>
                <a:gd name="connsiteX59" fmla="*/ 571664 w 832394"/>
                <a:gd name="connsiteY59" fmla="*/ 492936 h 1749580"/>
                <a:gd name="connsiteX60" fmla="*/ 589743 w 832394"/>
                <a:gd name="connsiteY60" fmla="*/ 476469 h 1749580"/>
                <a:gd name="connsiteX61" fmla="*/ 589743 w 832394"/>
                <a:gd name="connsiteY61" fmla="*/ 469540 h 1749580"/>
                <a:gd name="connsiteX62" fmla="*/ 610886 w 832394"/>
                <a:gd name="connsiteY62" fmla="*/ 9702 h 1749580"/>
                <a:gd name="connsiteX63" fmla="*/ 613373 w 832394"/>
                <a:gd name="connsiteY63" fmla="*/ 1026 h 174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32394" h="1749580">
                  <a:moveTo>
                    <a:pt x="613373" y="1026"/>
                  </a:moveTo>
                  <a:cubicBezTo>
                    <a:pt x="617104" y="-1453"/>
                    <a:pt x="620835" y="1026"/>
                    <a:pt x="623323" y="3505"/>
                  </a:cubicBezTo>
                  <a:cubicBezTo>
                    <a:pt x="694214" y="139225"/>
                    <a:pt x="653871" y="329327"/>
                    <a:pt x="622448" y="422693"/>
                  </a:cubicBezTo>
                  <a:lnTo>
                    <a:pt x="608506" y="459378"/>
                  </a:lnTo>
                  <a:lnTo>
                    <a:pt x="689315" y="385772"/>
                  </a:lnTo>
                  <a:cubicBezTo>
                    <a:pt x="731741" y="354342"/>
                    <a:pt x="777080" y="328627"/>
                    <a:pt x="824441" y="312901"/>
                  </a:cubicBezTo>
                  <a:cubicBezTo>
                    <a:pt x="826941" y="311649"/>
                    <a:pt x="830693" y="312901"/>
                    <a:pt x="831943" y="316656"/>
                  </a:cubicBezTo>
                  <a:cubicBezTo>
                    <a:pt x="833194" y="320411"/>
                    <a:pt x="831943" y="322915"/>
                    <a:pt x="826941" y="325418"/>
                  </a:cubicBezTo>
                  <a:cubicBezTo>
                    <a:pt x="611395" y="396613"/>
                    <a:pt x="436059" y="684403"/>
                    <a:pt x="394755" y="756916"/>
                  </a:cubicBezTo>
                  <a:lnTo>
                    <a:pt x="390460" y="764664"/>
                  </a:lnTo>
                  <a:lnTo>
                    <a:pt x="384040" y="789002"/>
                  </a:lnTo>
                  <a:cubicBezTo>
                    <a:pt x="310027" y="1037628"/>
                    <a:pt x="196451" y="1320475"/>
                    <a:pt x="114081" y="1514375"/>
                  </a:cubicBezTo>
                  <a:lnTo>
                    <a:pt x="101258" y="1544195"/>
                  </a:lnTo>
                  <a:lnTo>
                    <a:pt x="122444" y="1508720"/>
                  </a:lnTo>
                  <a:cubicBezTo>
                    <a:pt x="376091" y="1132451"/>
                    <a:pt x="569762" y="1103889"/>
                    <a:pt x="578509" y="1102647"/>
                  </a:cubicBezTo>
                  <a:cubicBezTo>
                    <a:pt x="582257" y="1102647"/>
                    <a:pt x="584756" y="1105131"/>
                    <a:pt x="584756" y="1108856"/>
                  </a:cubicBezTo>
                  <a:cubicBezTo>
                    <a:pt x="586006" y="1112582"/>
                    <a:pt x="583507" y="1115065"/>
                    <a:pt x="579758" y="1116307"/>
                  </a:cubicBezTo>
                  <a:cubicBezTo>
                    <a:pt x="578665" y="1116307"/>
                    <a:pt x="428336" y="1138175"/>
                    <a:pt x="224195" y="1392385"/>
                  </a:cubicBezTo>
                  <a:lnTo>
                    <a:pt x="160145" y="1479987"/>
                  </a:lnTo>
                  <a:lnTo>
                    <a:pt x="174733" y="1470218"/>
                  </a:lnTo>
                  <a:cubicBezTo>
                    <a:pt x="206055" y="1453997"/>
                    <a:pt x="248129" y="1443491"/>
                    <a:pt x="291139" y="1465738"/>
                  </a:cubicBezTo>
                  <a:cubicBezTo>
                    <a:pt x="294878" y="1466974"/>
                    <a:pt x="294878" y="1470681"/>
                    <a:pt x="293632" y="1474389"/>
                  </a:cubicBezTo>
                  <a:cubicBezTo>
                    <a:pt x="291139" y="1476861"/>
                    <a:pt x="288645" y="1478097"/>
                    <a:pt x="284905" y="1476861"/>
                  </a:cubicBezTo>
                  <a:cubicBezTo>
                    <a:pt x="226936" y="1447199"/>
                    <a:pt x="170370" y="1484277"/>
                    <a:pt x="145184" y="1505191"/>
                  </a:cubicBezTo>
                  <a:lnTo>
                    <a:pt x="134717" y="1514766"/>
                  </a:lnTo>
                  <a:lnTo>
                    <a:pt x="133690" y="1516171"/>
                  </a:lnTo>
                  <a:lnTo>
                    <a:pt x="63009" y="1632493"/>
                  </a:lnTo>
                  <a:lnTo>
                    <a:pt x="44733" y="1674065"/>
                  </a:lnTo>
                  <a:cubicBezTo>
                    <a:pt x="26832" y="1714371"/>
                    <a:pt x="15019" y="1740232"/>
                    <a:pt x="11915" y="1747087"/>
                  </a:cubicBezTo>
                  <a:cubicBezTo>
                    <a:pt x="10674" y="1748333"/>
                    <a:pt x="8191" y="1749580"/>
                    <a:pt x="5708" y="1749580"/>
                  </a:cubicBezTo>
                  <a:cubicBezTo>
                    <a:pt x="5708" y="1749580"/>
                    <a:pt x="4467" y="1749580"/>
                    <a:pt x="3225" y="1749580"/>
                  </a:cubicBezTo>
                  <a:cubicBezTo>
                    <a:pt x="-499" y="1748333"/>
                    <a:pt x="-499" y="1744594"/>
                    <a:pt x="742" y="1740855"/>
                  </a:cubicBezTo>
                  <a:cubicBezTo>
                    <a:pt x="1053" y="1739998"/>
                    <a:pt x="3676" y="1734107"/>
                    <a:pt x="8275" y="1723780"/>
                  </a:cubicBezTo>
                  <a:lnTo>
                    <a:pt x="14575" y="1709580"/>
                  </a:lnTo>
                  <a:lnTo>
                    <a:pt x="12489" y="1711135"/>
                  </a:lnTo>
                  <a:cubicBezTo>
                    <a:pt x="11240" y="1711135"/>
                    <a:pt x="9990" y="1711135"/>
                    <a:pt x="9990" y="1711135"/>
                  </a:cubicBezTo>
                  <a:cubicBezTo>
                    <a:pt x="6242" y="1708652"/>
                    <a:pt x="4992" y="1704926"/>
                    <a:pt x="7491" y="1701201"/>
                  </a:cubicBezTo>
                  <a:lnTo>
                    <a:pt x="48414" y="1632678"/>
                  </a:lnTo>
                  <a:lnTo>
                    <a:pt x="56874" y="1613353"/>
                  </a:lnTo>
                  <a:cubicBezTo>
                    <a:pt x="74993" y="1571615"/>
                    <a:pt x="96546" y="1521316"/>
                    <a:pt x="120084" y="1465019"/>
                  </a:cubicBezTo>
                  <a:lnTo>
                    <a:pt x="133467" y="1432179"/>
                  </a:lnTo>
                  <a:lnTo>
                    <a:pt x="135236" y="1423674"/>
                  </a:lnTo>
                  <a:cubicBezTo>
                    <a:pt x="143607" y="1378212"/>
                    <a:pt x="167171" y="1200754"/>
                    <a:pt x="62443" y="1109694"/>
                  </a:cubicBezTo>
                  <a:cubicBezTo>
                    <a:pt x="59923" y="1107187"/>
                    <a:pt x="59923" y="1102171"/>
                    <a:pt x="62443" y="1099664"/>
                  </a:cubicBezTo>
                  <a:cubicBezTo>
                    <a:pt x="64963" y="1098410"/>
                    <a:pt x="68742" y="1097156"/>
                    <a:pt x="70002" y="1099664"/>
                  </a:cubicBezTo>
                  <a:cubicBezTo>
                    <a:pt x="132997" y="1154833"/>
                    <a:pt x="152525" y="1236646"/>
                    <a:pt x="155990" y="1305764"/>
                  </a:cubicBezTo>
                  <a:lnTo>
                    <a:pt x="152975" y="1384311"/>
                  </a:lnTo>
                  <a:lnTo>
                    <a:pt x="195201" y="1280696"/>
                  </a:lnTo>
                  <a:cubicBezTo>
                    <a:pt x="247317" y="1149235"/>
                    <a:pt x="301576" y="1004034"/>
                    <a:pt x="346388" y="865596"/>
                  </a:cubicBezTo>
                  <a:lnTo>
                    <a:pt x="374588" y="769476"/>
                  </a:lnTo>
                  <a:lnTo>
                    <a:pt x="374279" y="768546"/>
                  </a:lnTo>
                  <a:lnTo>
                    <a:pt x="375493" y="766390"/>
                  </a:lnTo>
                  <a:lnTo>
                    <a:pt x="405071" y="665575"/>
                  </a:lnTo>
                  <a:cubicBezTo>
                    <a:pt x="453772" y="475753"/>
                    <a:pt x="468178" y="324217"/>
                    <a:pt x="409172" y="280167"/>
                  </a:cubicBezTo>
                  <a:cubicBezTo>
                    <a:pt x="405447" y="277675"/>
                    <a:pt x="405447" y="273936"/>
                    <a:pt x="407930" y="271443"/>
                  </a:cubicBezTo>
                  <a:cubicBezTo>
                    <a:pt x="410413" y="267704"/>
                    <a:pt x="414137" y="267704"/>
                    <a:pt x="416620" y="268950"/>
                  </a:cubicBezTo>
                  <a:cubicBezTo>
                    <a:pt x="473532" y="311714"/>
                    <a:pt x="468382" y="443009"/>
                    <a:pt x="431026" y="610873"/>
                  </a:cubicBezTo>
                  <a:lnTo>
                    <a:pt x="401868" y="721413"/>
                  </a:lnTo>
                  <a:lnTo>
                    <a:pt x="410151" y="707561"/>
                  </a:lnTo>
                  <a:cubicBezTo>
                    <a:pt x="444030" y="653051"/>
                    <a:pt x="500242" y="570111"/>
                    <a:pt x="571664" y="492936"/>
                  </a:cubicBezTo>
                  <a:lnTo>
                    <a:pt x="589743" y="476469"/>
                  </a:lnTo>
                  <a:lnTo>
                    <a:pt x="589743" y="469540"/>
                  </a:lnTo>
                  <a:cubicBezTo>
                    <a:pt x="599692" y="458385"/>
                    <a:pt x="705407" y="186944"/>
                    <a:pt x="610886" y="9702"/>
                  </a:cubicBezTo>
                  <a:cubicBezTo>
                    <a:pt x="609642" y="7223"/>
                    <a:pt x="610886" y="3505"/>
                    <a:pt x="613373" y="1026"/>
                  </a:cubicBezTo>
                  <a:close/>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2" name="Freeform 81">
              <a:extLst>
                <a:ext uri="{FF2B5EF4-FFF2-40B4-BE49-F238E27FC236}">
                  <a16:creationId xmlns:a16="http://schemas.microsoft.com/office/drawing/2014/main" id="{4361E84D-99BF-D443-BD76-A4F484076E84}"/>
                </a:ext>
              </a:extLst>
            </p:cNvPr>
            <p:cNvSpPr>
              <a:spLocks noChangeArrowheads="1"/>
            </p:cNvSpPr>
            <p:nvPr/>
          </p:nvSpPr>
          <p:spPr bwMode="auto">
            <a:xfrm>
              <a:off x="1503901" y="8881462"/>
              <a:ext cx="1435669" cy="2187930"/>
            </a:xfrm>
            <a:custGeom>
              <a:avLst/>
              <a:gdLst>
                <a:gd name="connsiteX0" fmla="*/ 729813 w 1435669"/>
                <a:gd name="connsiteY0" fmla="*/ 2084263 h 2187930"/>
                <a:gd name="connsiteX1" fmla="*/ 781157 w 1435669"/>
                <a:gd name="connsiteY1" fmla="*/ 2086938 h 2187930"/>
                <a:gd name="connsiteX2" fmla="*/ 845106 w 1435669"/>
                <a:gd name="connsiteY2" fmla="*/ 2162468 h 2187930"/>
                <a:gd name="connsiteX3" fmla="*/ 749183 w 1435669"/>
                <a:gd name="connsiteY3" fmla="*/ 2181350 h 2187930"/>
                <a:gd name="connsiteX4" fmla="*/ 698761 w 1435669"/>
                <a:gd name="connsiteY4" fmla="*/ 2110856 h 2187930"/>
                <a:gd name="connsiteX5" fmla="*/ 729813 w 1435669"/>
                <a:gd name="connsiteY5" fmla="*/ 2084263 h 2187930"/>
                <a:gd name="connsiteX6" fmla="*/ 1308833 w 1435669"/>
                <a:gd name="connsiteY6" fmla="*/ 1486513 h 2187930"/>
                <a:gd name="connsiteX7" fmla="*/ 1410367 w 1435669"/>
                <a:gd name="connsiteY7" fmla="*/ 1517160 h 2187930"/>
                <a:gd name="connsiteX8" fmla="*/ 1361556 w 1435669"/>
                <a:gd name="connsiteY8" fmla="*/ 1734814 h 2187930"/>
                <a:gd name="connsiteX9" fmla="*/ 1111240 w 1435669"/>
                <a:gd name="connsiteY9" fmla="*/ 1789853 h 2187930"/>
                <a:gd name="connsiteX10" fmla="*/ 1187586 w 1435669"/>
                <a:gd name="connsiteY10" fmla="*/ 1545930 h 2187930"/>
                <a:gd name="connsiteX11" fmla="*/ 1308833 w 1435669"/>
                <a:gd name="connsiteY11" fmla="*/ 1486513 h 2187930"/>
                <a:gd name="connsiteX12" fmla="*/ 320905 w 1435669"/>
                <a:gd name="connsiteY12" fmla="*/ 1225160 h 2187930"/>
                <a:gd name="connsiteX13" fmla="*/ 545087 w 1435669"/>
                <a:gd name="connsiteY13" fmla="*/ 1323254 h 2187930"/>
                <a:gd name="connsiteX14" fmla="*/ 705640 w 1435669"/>
                <a:gd name="connsiteY14" fmla="*/ 1759227 h 2187930"/>
                <a:gd name="connsiteX15" fmla="*/ 247629 w 1435669"/>
                <a:gd name="connsiteY15" fmla="*/ 1681997 h 2187930"/>
                <a:gd name="connsiteX16" fmla="*/ 140594 w 1435669"/>
                <a:gd name="connsiteY16" fmla="*/ 1289622 h 2187930"/>
                <a:gd name="connsiteX17" fmla="*/ 320905 w 1435669"/>
                <a:gd name="connsiteY17" fmla="*/ 1225160 h 2187930"/>
                <a:gd name="connsiteX18" fmla="*/ 1049525 w 1435669"/>
                <a:gd name="connsiteY18" fmla="*/ 208067 h 2187930"/>
                <a:gd name="connsiteX19" fmla="*/ 1125783 w 1435669"/>
                <a:gd name="connsiteY19" fmla="*/ 226128 h 2187930"/>
                <a:gd name="connsiteX20" fmla="*/ 1158113 w 1435669"/>
                <a:gd name="connsiteY20" fmla="*/ 561558 h 2187930"/>
                <a:gd name="connsiteX21" fmla="*/ 826112 w 1435669"/>
                <a:gd name="connsiteY21" fmla="*/ 757330 h 2187930"/>
                <a:gd name="connsiteX22" fmla="*/ 822382 w 1435669"/>
                <a:gd name="connsiteY22" fmla="*/ 372022 h 2187930"/>
                <a:gd name="connsiteX23" fmla="*/ 1049525 w 1435669"/>
                <a:gd name="connsiteY23" fmla="*/ 208067 h 2187930"/>
                <a:gd name="connsiteX24" fmla="*/ 162554 w 1435669"/>
                <a:gd name="connsiteY24" fmla="*/ 204421 h 2187930"/>
                <a:gd name="connsiteX25" fmla="*/ 359100 w 1435669"/>
                <a:gd name="connsiteY25" fmla="*/ 260043 h 2187930"/>
                <a:gd name="connsiteX26" fmla="*/ 539228 w 1435669"/>
                <a:gd name="connsiteY26" fmla="*/ 599368 h 2187930"/>
                <a:gd name="connsiteX27" fmla="*/ 152703 w 1435669"/>
                <a:gd name="connsiteY27" fmla="*/ 586938 h 2187930"/>
                <a:gd name="connsiteX28" fmla="*/ 21360 w 1435669"/>
                <a:gd name="connsiteY28" fmla="*/ 277444 h 2187930"/>
                <a:gd name="connsiteX29" fmla="*/ 162554 w 1435669"/>
                <a:gd name="connsiteY29" fmla="*/ 204421 h 2187930"/>
                <a:gd name="connsiteX30" fmla="*/ 757918 w 1435669"/>
                <a:gd name="connsiteY30" fmla="*/ 36 h 2187930"/>
                <a:gd name="connsiteX31" fmla="*/ 788788 w 1435669"/>
                <a:gd name="connsiteY31" fmla="*/ 6810 h 2187930"/>
                <a:gd name="connsiteX32" fmla="*/ 802674 w 1435669"/>
                <a:gd name="connsiteY32" fmla="*/ 140582 h 2187930"/>
                <a:gd name="connsiteX33" fmla="*/ 667598 w 1435669"/>
                <a:gd name="connsiteY33" fmla="*/ 217377 h 2187930"/>
                <a:gd name="connsiteX34" fmla="*/ 665074 w 1435669"/>
                <a:gd name="connsiteY34" fmla="*/ 63787 h 2187930"/>
                <a:gd name="connsiteX35" fmla="*/ 757918 w 1435669"/>
                <a:gd name="connsiteY35" fmla="*/ 36 h 218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5669" h="2187930">
                  <a:moveTo>
                    <a:pt x="729813" y="2084263"/>
                  </a:moveTo>
                  <a:cubicBezTo>
                    <a:pt x="744571" y="2080015"/>
                    <a:pt x="762710" y="2080644"/>
                    <a:pt x="781157" y="2086938"/>
                  </a:cubicBezTo>
                  <a:cubicBezTo>
                    <a:pt x="818051" y="2099526"/>
                    <a:pt x="853714" y="2136032"/>
                    <a:pt x="845106" y="2162468"/>
                  </a:cubicBezTo>
                  <a:cubicBezTo>
                    <a:pt x="836497" y="2188903"/>
                    <a:pt x="786076" y="2193938"/>
                    <a:pt x="749183" y="2181350"/>
                  </a:cubicBezTo>
                  <a:cubicBezTo>
                    <a:pt x="713519" y="2168762"/>
                    <a:pt x="690153" y="2137291"/>
                    <a:pt x="698761" y="2110856"/>
                  </a:cubicBezTo>
                  <a:cubicBezTo>
                    <a:pt x="703681" y="2097639"/>
                    <a:pt x="715056" y="2088512"/>
                    <a:pt x="729813" y="2084263"/>
                  </a:cubicBezTo>
                  <a:close/>
                  <a:moveTo>
                    <a:pt x="1308833" y="1486513"/>
                  </a:moveTo>
                  <a:cubicBezTo>
                    <a:pt x="1349040" y="1481197"/>
                    <a:pt x="1385962" y="1490891"/>
                    <a:pt x="1410367" y="1517160"/>
                  </a:cubicBezTo>
                  <a:cubicBezTo>
                    <a:pt x="1457927" y="1568446"/>
                    <a:pt x="1436651" y="1667266"/>
                    <a:pt x="1361556" y="1734814"/>
                  </a:cubicBezTo>
                  <a:cubicBezTo>
                    <a:pt x="1286461" y="1802362"/>
                    <a:pt x="1160052" y="1842390"/>
                    <a:pt x="1111240" y="1789853"/>
                  </a:cubicBezTo>
                  <a:cubicBezTo>
                    <a:pt x="1063680" y="1737316"/>
                    <a:pt x="1113743" y="1614729"/>
                    <a:pt x="1187586" y="1545930"/>
                  </a:cubicBezTo>
                  <a:cubicBezTo>
                    <a:pt x="1225134" y="1512156"/>
                    <a:pt x="1268626" y="1491830"/>
                    <a:pt x="1308833" y="1486513"/>
                  </a:cubicBezTo>
                  <a:close/>
                  <a:moveTo>
                    <a:pt x="320905" y="1225160"/>
                  </a:moveTo>
                  <a:cubicBezTo>
                    <a:pt x="394180" y="1231388"/>
                    <a:pt x="474768" y="1264709"/>
                    <a:pt x="545087" y="1323254"/>
                  </a:cubicBezTo>
                  <a:cubicBezTo>
                    <a:pt x="686971" y="1440344"/>
                    <a:pt x="787783" y="1659576"/>
                    <a:pt x="705640" y="1759227"/>
                  </a:cubicBezTo>
                  <a:cubicBezTo>
                    <a:pt x="622252" y="1858877"/>
                    <a:pt x="388269" y="1800333"/>
                    <a:pt x="247629" y="1681997"/>
                  </a:cubicBezTo>
                  <a:cubicBezTo>
                    <a:pt x="106990" y="1564907"/>
                    <a:pt x="58451" y="1388027"/>
                    <a:pt x="140594" y="1289622"/>
                  </a:cubicBezTo>
                  <a:cubicBezTo>
                    <a:pt x="181666" y="1239797"/>
                    <a:pt x="247629" y="1218932"/>
                    <a:pt x="320905" y="1225160"/>
                  </a:cubicBezTo>
                  <a:close/>
                  <a:moveTo>
                    <a:pt x="1049525" y="208067"/>
                  </a:moveTo>
                  <a:cubicBezTo>
                    <a:pt x="1076511" y="207268"/>
                    <a:pt x="1102468" y="213035"/>
                    <a:pt x="1125783" y="226128"/>
                  </a:cubicBezTo>
                  <a:cubicBezTo>
                    <a:pt x="1219042" y="278500"/>
                    <a:pt x="1232720" y="429381"/>
                    <a:pt x="1158113" y="561558"/>
                  </a:cubicBezTo>
                  <a:cubicBezTo>
                    <a:pt x="1083506" y="693735"/>
                    <a:pt x="919371" y="809702"/>
                    <a:pt x="826112" y="757330"/>
                  </a:cubicBezTo>
                  <a:cubicBezTo>
                    <a:pt x="734097" y="703711"/>
                    <a:pt x="747775" y="504199"/>
                    <a:pt x="822382" y="372022"/>
                  </a:cubicBezTo>
                  <a:cubicBezTo>
                    <a:pt x="878337" y="271954"/>
                    <a:pt x="968565" y="210463"/>
                    <a:pt x="1049525" y="208067"/>
                  </a:cubicBezTo>
                  <a:close/>
                  <a:moveTo>
                    <a:pt x="162554" y="204421"/>
                  </a:moveTo>
                  <a:cubicBezTo>
                    <a:pt x="223691" y="201314"/>
                    <a:pt x="294054" y="219647"/>
                    <a:pt x="359100" y="260043"/>
                  </a:cubicBezTo>
                  <a:cubicBezTo>
                    <a:pt x="489192" y="339591"/>
                    <a:pt x="595518" y="508632"/>
                    <a:pt x="539228" y="599368"/>
                  </a:cubicBezTo>
                  <a:cubicBezTo>
                    <a:pt x="482938" y="688860"/>
                    <a:pt x="282796" y="666487"/>
                    <a:pt x="152703" y="586938"/>
                  </a:cubicBezTo>
                  <a:cubicBezTo>
                    <a:pt x="23862" y="506147"/>
                    <a:pt x="-34930" y="366936"/>
                    <a:pt x="21360" y="277444"/>
                  </a:cubicBezTo>
                  <a:cubicBezTo>
                    <a:pt x="49505" y="232077"/>
                    <a:pt x="101417" y="207528"/>
                    <a:pt x="162554" y="204421"/>
                  </a:cubicBezTo>
                  <a:close/>
                  <a:moveTo>
                    <a:pt x="757918" y="36"/>
                  </a:moveTo>
                  <a:cubicBezTo>
                    <a:pt x="768826" y="-312"/>
                    <a:pt x="779320" y="1856"/>
                    <a:pt x="788788" y="6810"/>
                  </a:cubicBezTo>
                  <a:cubicBezTo>
                    <a:pt x="826659" y="27867"/>
                    <a:pt x="831709" y="87321"/>
                    <a:pt x="802674" y="140582"/>
                  </a:cubicBezTo>
                  <a:cubicBezTo>
                    <a:pt x="771114" y="192604"/>
                    <a:pt x="705470" y="238433"/>
                    <a:pt x="667598" y="217377"/>
                  </a:cubicBezTo>
                  <a:cubicBezTo>
                    <a:pt x="629727" y="196320"/>
                    <a:pt x="636039" y="117048"/>
                    <a:pt x="665074" y="63787"/>
                  </a:cubicBezTo>
                  <a:cubicBezTo>
                    <a:pt x="688743" y="24771"/>
                    <a:pt x="725195" y="1082"/>
                    <a:pt x="757918" y="36"/>
                  </a:cubicBezTo>
                  <a:close/>
                </a:path>
              </a:pathLst>
            </a:custGeom>
            <a:solidFill>
              <a:srgbClr val="A0D7A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3" name="Freeform 82">
              <a:extLst>
                <a:ext uri="{FF2B5EF4-FFF2-40B4-BE49-F238E27FC236}">
                  <a16:creationId xmlns:a16="http://schemas.microsoft.com/office/drawing/2014/main" id="{99EC5D11-18B6-7844-B5CF-6C46EBC3F5F5}"/>
                </a:ext>
              </a:extLst>
            </p:cNvPr>
            <p:cNvSpPr>
              <a:spLocks noChangeArrowheads="1"/>
            </p:cNvSpPr>
            <p:nvPr/>
          </p:nvSpPr>
          <p:spPr bwMode="auto">
            <a:xfrm>
              <a:off x="1870715" y="8984944"/>
              <a:ext cx="832430" cy="2485968"/>
            </a:xfrm>
            <a:custGeom>
              <a:avLst/>
              <a:gdLst>
                <a:gd name="connsiteX0" fmla="*/ 363558 w 832430"/>
                <a:gd name="connsiteY0" fmla="*/ 1359 h 2485968"/>
                <a:gd name="connsiteX1" fmla="*/ 364800 w 832430"/>
                <a:gd name="connsiteY1" fmla="*/ 10084 h 2485968"/>
                <a:gd name="connsiteX2" fmla="*/ 279130 w 832430"/>
                <a:gd name="connsiteY2" fmla="*/ 637073 h 2485968"/>
                <a:gd name="connsiteX3" fmla="*/ 278287 w 832430"/>
                <a:gd name="connsiteY3" fmla="*/ 639612 h 2485968"/>
                <a:gd name="connsiteX4" fmla="*/ 298156 w 832430"/>
                <a:gd name="connsiteY4" fmla="*/ 668679 h 2485968"/>
                <a:gd name="connsiteX5" fmla="*/ 458173 w 832430"/>
                <a:gd name="connsiteY5" fmla="*/ 992697 h 2485968"/>
                <a:gd name="connsiteX6" fmla="*/ 480097 w 832430"/>
                <a:gd name="connsiteY6" fmla="*/ 1052641 h 2485968"/>
                <a:gd name="connsiteX7" fmla="*/ 465939 w 832430"/>
                <a:gd name="connsiteY7" fmla="*/ 863031 h 2485968"/>
                <a:gd name="connsiteX8" fmla="*/ 569251 w 832430"/>
                <a:gd name="connsiteY8" fmla="*/ 412089 h 2485968"/>
                <a:gd name="connsiteX9" fmla="*/ 577968 w 832430"/>
                <a:gd name="connsiteY9" fmla="*/ 414582 h 2485968"/>
                <a:gd name="connsiteX10" fmla="*/ 574232 w 832430"/>
                <a:gd name="connsiteY10" fmla="*/ 423306 h 2485968"/>
                <a:gd name="connsiteX11" fmla="*/ 609300 w 832430"/>
                <a:gd name="connsiteY11" fmla="*/ 1814697 h 2485968"/>
                <a:gd name="connsiteX12" fmla="*/ 642582 w 832430"/>
                <a:gd name="connsiteY12" fmla="*/ 1975943 h 2485968"/>
                <a:gd name="connsiteX13" fmla="*/ 647932 w 832430"/>
                <a:gd name="connsiteY13" fmla="*/ 1923621 h 2485968"/>
                <a:gd name="connsiteX14" fmla="*/ 822899 w 832430"/>
                <a:gd name="connsiteY14" fmla="*/ 1605316 h 2485968"/>
                <a:gd name="connsiteX15" fmla="*/ 831681 w 832430"/>
                <a:gd name="connsiteY15" fmla="*/ 1607795 h 2485968"/>
                <a:gd name="connsiteX16" fmla="*/ 829172 w 832430"/>
                <a:gd name="connsiteY16" fmla="*/ 1616474 h 2485968"/>
                <a:gd name="connsiteX17" fmla="*/ 653531 w 832430"/>
                <a:gd name="connsiteY17" fmla="*/ 2028106 h 2485968"/>
                <a:gd name="connsiteX18" fmla="*/ 653385 w 832430"/>
                <a:gd name="connsiteY18" fmla="*/ 2028280 h 2485968"/>
                <a:gd name="connsiteX19" fmla="*/ 664027 w 832430"/>
                <a:gd name="connsiteY19" fmla="*/ 2079840 h 2485968"/>
                <a:gd name="connsiteX20" fmla="*/ 711910 w 832430"/>
                <a:gd name="connsiteY20" fmla="*/ 2293918 h 2485968"/>
                <a:gd name="connsiteX21" fmla="*/ 727710 w 832430"/>
                <a:gd name="connsiteY21" fmla="*/ 2361151 h 2485968"/>
                <a:gd name="connsiteX22" fmla="*/ 750547 w 832430"/>
                <a:gd name="connsiteY22" fmla="*/ 2422346 h 2485968"/>
                <a:gd name="connsiteX23" fmla="*/ 746800 w 832430"/>
                <a:gd name="connsiteY23" fmla="*/ 2431042 h 2485968"/>
                <a:gd name="connsiteX24" fmla="*/ 744420 w 832430"/>
                <a:gd name="connsiteY24" fmla="*/ 2431042 h 2485968"/>
                <a:gd name="connsiteX25" fmla="*/ 749909 w 832430"/>
                <a:gd name="connsiteY25" fmla="*/ 2453725 h 2485968"/>
                <a:gd name="connsiteX26" fmla="*/ 756042 w 832430"/>
                <a:gd name="connsiteY26" fmla="*/ 2478490 h 2485968"/>
                <a:gd name="connsiteX27" fmla="*/ 751061 w 832430"/>
                <a:gd name="connsiteY27" fmla="*/ 2485968 h 2485968"/>
                <a:gd name="connsiteX28" fmla="*/ 749815 w 832430"/>
                <a:gd name="connsiteY28" fmla="*/ 2485968 h 2485968"/>
                <a:gd name="connsiteX29" fmla="*/ 743589 w 832430"/>
                <a:gd name="connsiteY29" fmla="*/ 2482229 h 2485968"/>
                <a:gd name="connsiteX30" fmla="*/ 717813 w 832430"/>
                <a:gd name="connsiteY30" fmla="*/ 2376869 h 2485968"/>
                <a:gd name="connsiteX31" fmla="*/ 714132 w 832430"/>
                <a:gd name="connsiteY31" fmla="*/ 2361197 h 2485968"/>
                <a:gd name="connsiteX32" fmla="*/ 636293 w 832430"/>
                <a:gd name="connsiteY32" fmla="*/ 2150132 h 2485968"/>
                <a:gd name="connsiteX33" fmla="*/ 633694 w 832430"/>
                <a:gd name="connsiteY33" fmla="*/ 2149605 h 2485968"/>
                <a:gd name="connsiteX34" fmla="*/ 436444 w 832430"/>
                <a:gd name="connsiteY34" fmla="*/ 2053264 h 2485968"/>
                <a:gd name="connsiteX35" fmla="*/ 428953 w 832430"/>
                <a:gd name="connsiteY35" fmla="*/ 2049461 h 2485968"/>
                <a:gd name="connsiteX36" fmla="*/ 432699 w 832430"/>
                <a:gd name="connsiteY36" fmla="*/ 2040588 h 2485968"/>
                <a:gd name="connsiteX37" fmla="*/ 584694 w 832430"/>
                <a:gd name="connsiteY37" fmla="*/ 2077032 h 2485968"/>
                <a:gd name="connsiteX38" fmla="*/ 617994 w 832430"/>
                <a:gd name="connsiteY38" fmla="*/ 2109944 h 2485968"/>
                <a:gd name="connsiteX39" fmla="*/ 543045 w 832430"/>
                <a:gd name="connsiteY39" fmla="*/ 1953356 h 2485968"/>
                <a:gd name="connsiteX40" fmla="*/ 136076 w 832430"/>
                <a:gd name="connsiteY40" fmla="*/ 1495653 h 2485968"/>
                <a:gd name="connsiteX41" fmla="*/ 132329 w 832430"/>
                <a:gd name="connsiteY41" fmla="*/ 1486958 h 2485968"/>
                <a:gd name="connsiteX42" fmla="*/ 139823 w 832430"/>
                <a:gd name="connsiteY42" fmla="*/ 1483231 h 2485968"/>
                <a:gd name="connsiteX43" fmla="*/ 644388 w 832430"/>
                <a:gd name="connsiteY43" fmla="*/ 2137879 h 2485968"/>
                <a:gd name="connsiteX44" fmla="*/ 691310 w 832430"/>
                <a:gd name="connsiteY44" fmla="*/ 2263612 h 2485968"/>
                <a:gd name="connsiteX45" fmla="*/ 664864 w 832430"/>
                <a:gd name="connsiteY45" fmla="*/ 2146677 h 2485968"/>
                <a:gd name="connsiteX46" fmla="*/ 484538 w 832430"/>
                <a:gd name="connsiteY46" fmla="*/ 1112115 h 2485968"/>
                <a:gd name="connsiteX47" fmla="*/ 482814 w 832430"/>
                <a:gd name="connsiteY47" fmla="*/ 1089022 h 2485968"/>
                <a:gd name="connsiteX48" fmla="*/ 478753 w 832430"/>
                <a:gd name="connsiteY48" fmla="*/ 1085761 h 2485968"/>
                <a:gd name="connsiteX49" fmla="*/ 2964 w 832430"/>
                <a:gd name="connsiteY49" fmla="*/ 379335 h 2485968"/>
                <a:gd name="connsiteX50" fmla="*/ 486 w 832430"/>
                <a:gd name="connsiteY50" fmla="*/ 369385 h 2485968"/>
                <a:gd name="connsiteX51" fmla="*/ 9159 w 832430"/>
                <a:gd name="connsiteY51" fmla="*/ 368142 h 2485968"/>
                <a:gd name="connsiteX52" fmla="*/ 237739 w 832430"/>
                <a:gd name="connsiteY52" fmla="*/ 580291 h 2485968"/>
                <a:gd name="connsiteX53" fmla="*/ 258672 w 832430"/>
                <a:gd name="connsiteY53" fmla="*/ 610916 h 2485968"/>
                <a:gd name="connsiteX54" fmla="*/ 250438 w 832430"/>
                <a:gd name="connsiteY54" fmla="*/ 562653 h 2485968"/>
                <a:gd name="connsiteX55" fmla="*/ 353626 w 832430"/>
                <a:gd name="connsiteY55" fmla="*/ 2605 h 2485968"/>
                <a:gd name="connsiteX56" fmla="*/ 363558 w 832430"/>
                <a:gd name="connsiteY56" fmla="*/ 1359 h 2485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832430" h="2485968">
                  <a:moveTo>
                    <a:pt x="363558" y="1359"/>
                  </a:moveTo>
                  <a:cubicBezTo>
                    <a:pt x="366041" y="3852"/>
                    <a:pt x="366041" y="7591"/>
                    <a:pt x="364800" y="10084"/>
                  </a:cubicBezTo>
                  <a:cubicBezTo>
                    <a:pt x="195944" y="224482"/>
                    <a:pt x="269198" y="620869"/>
                    <a:pt x="279130" y="637073"/>
                  </a:cubicBezTo>
                  <a:lnTo>
                    <a:pt x="278287" y="639612"/>
                  </a:lnTo>
                  <a:lnTo>
                    <a:pt x="298156" y="668679"/>
                  </a:lnTo>
                  <a:cubicBezTo>
                    <a:pt x="373362" y="788491"/>
                    <a:pt x="427071" y="912216"/>
                    <a:pt x="458173" y="992697"/>
                  </a:cubicBezTo>
                  <a:lnTo>
                    <a:pt x="480097" y="1052641"/>
                  </a:lnTo>
                  <a:lnTo>
                    <a:pt x="465939" y="863031"/>
                  </a:lnTo>
                  <a:cubicBezTo>
                    <a:pt x="457614" y="630096"/>
                    <a:pt x="483093" y="454152"/>
                    <a:pt x="569251" y="412089"/>
                  </a:cubicBezTo>
                  <a:cubicBezTo>
                    <a:pt x="571741" y="410843"/>
                    <a:pt x="576722" y="412089"/>
                    <a:pt x="577968" y="414582"/>
                  </a:cubicBezTo>
                  <a:cubicBezTo>
                    <a:pt x="579213" y="418321"/>
                    <a:pt x="577968" y="422060"/>
                    <a:pt x="574232" y="423306"/>
                  </a:cubicBezTo>
                  <a:cubicBezTo>
                    <a:pt x="392869" y="512165"/>
                    <a:pt x="498206" y="1248490"/>
                    <a:pt x="609300" y="1814697"/>
                  </a:cubicBezTo>
                  <a:lnTo>
                    <a:pt x="642582" y="1975943"/>
                  </a:lnTo>
                  <a:lnTo>
                    <a:pt x="647932" y="1923621"/>
                  </a:lnTo>
                  <a:cubicBezTo>
                    <a:pt x="661863" y="1822968"/>
                    <a:pt x="702930" y="1676607"/>
                    <a:pt x="822899" y="1605316"/>
                  </a:cubicBezTo>
                  <a:cubicBezTo>
                    <a:pt x="825408" y="1602836"/>
                    <a:pt x="829172" y="1604076"/>
                    <a:pt x="831681" y="1607795"/>
                  </a:cubicBezTo>
                  <a:cubicBezTo>
                    <a:pt x="832935" y="1610275"/>
                    <a:pt x="832935" y="1613995"/>
                    <a:pt x="829172" y="1616474"/>
                  </a:cubicBezTo>
                  <a:cubicBezTo>
                    <a:pt x="643495" y="1725582"/>
                    <a:pt x="653531" y="2025626"/>
                    <a:pt x="653531" y="2028106"/>
                  </a:cubicBezTo>
                  <a:lnTo>
                    <a:pt x="653385" y="2028280"/>
                  </a:lnTo>
                  <a:lnTo>
                    <a:pt x="664027" y="2079840"/>
                  </a:lnTo>
                  <a:cubicBezTo>
                    <a:pt x="681562" y="2160971"/>
                    <a:pt x="697957" y="2233592"/>
                    <a:pt x="711910" y="2293918"/>
                  </a:cubicBezTo>
                  <a:lnTo>
                    <a:pt x="727710" y="2361151"/>
                  </a:lnTo>
                  <a:lnTo>
                    <a:pt x="750547" y="2422346"/>
                  </a:lnTo>
                  <a:cubicBezTo>
                    <a:pt x="750547" y="2426073"/>
                    <a:pt x="749298" y="2429800"/>
                    <a:pt x="746800" y="2431042"/>
                  </a:cubicBezTo>
                  <a:lnTo>
                    <a:pt x="744420" y="2431042"/>
                  </a:lnTo>
                  <a:lnTo>
                    <a:pt x="749909" y="2453725"/>
                  </a:lnTo>
                  <a:cubicBezTo>
                    <a:pt x="753585" y="2468695"/>
                    <a:pt x="755730" y="2477244"/>
                    <a:pt x="756042" y="2478490"/>
                  </a:cubicBezTo>
                  <a:cubicBezTo>
                    <a:pt x="756042" y="2482229"/>
                    <a:pt x="754797" y="2484721"/>
                    <a:pt x="751061" y="2485968"/>
                  </a:cubicBezTo>
                  <a:cubicBezTo>
                    <a:pt x="749815" y="2485968"/>
                    <a:pt x="749815" y="2485968"/>
                    <a:pt x="749815" y="2485968"/>
                  </a:cubicBezTo>
                  <a:cubicBezTo>
                    <a:pt x="747325" y="2485968"/>
                    <a:pt x="744834" y="2484721"/>
                    <a:pt x="743589" y="2482229"/>
                  </a:cubicBezTo>
                  <a:cubicBezTo>
                    <a:pt x="741099" y="2472414"/>
                    <a:pt x="731720" y="2435044"/>
                    <a:pt x="717813" y="2376869"/>
                  </a:cubicBezTo>
                  <a:lnTo>
                    <a:pt x="714132" y="2361197"/>
                  </a:lnTo>
                  <a:lnTo>
                    <a:pt x="636293" y="2150132"/>
                  </a:lnTo>
                  <a:lnTo>
                    <a:pt x="633694" y="2149605"/>
                  </a:lnTo>
                  <a:cubicBezTo>
                    <a:pt x="633694" y="2147069"/>
                    <a:pt x="551299" y="2017770"/>
                    <a:pt x="436444" y="2053264"/>
                  </a:cubicBezTo>
                  <a:cubicBezTo>
                    <a:pt x="432699" y="2054532"/>
                    <a:pt x="428953" y="2051996"/>
                    <a:pt x="428953" y="2049461"/>
                  </a:cubicBezTo>
                  <a:cubicBezTo>
                    <a:pt x="427705" y="2044391"/>
                    <a:pt x="428953" y="2041855"/>
                    <a:pt x="432699" y="2040588"/>
                  </a:cubicBezTo>
                  <a:cubicBezTo>
                    <a:pt x="494496" y="2022207"/>
                    <a:pt x="547241" y="2047243"/>
                    <a:pt x="584694" y="2077032"/>
                  </a:cubicBezTo>
                  <a:lnTo>
                    <a:pt x="617994" y="2109944"/>
                  </a:lnTo>
                  <a:lnTo>
                    <a:pt x="543045" y="1953356"/>
                  </a:lnTo>
                  <a:cubicBezTo>
                    <a:pt x="333601" y="1562228"/>
                    <a:pt x="138261" y="1495653"/>
                    <a:pt x="136076" y="1495653"/>
                  </a:cubicBezTo>
                  <a:cubicBezTo>
                    <a:pt x="133578" y="1494411"/>
                    <a:pt x="131080" y="1490685"/>
                    <a:pt x="132329" y="1486958"/>
                  </a:cubicBezTo>
                  <a:cubicBezTo>
                    <a:pt x="133578" y="1484473"/>
                    <a:pt x="137325" y="1481989"/>
                    <a:pt x="139823" y="1483231"/>
                  </a:cubicBezTo>
                  <a:cubicBezTo>
                    <a:pt x="151063" y="1486958"/>
                    <a:pt x="402097" y="1571429"/>
                    <a:pt x="644388" y="2137879"/>
                  </a:cubicBezTo>
                  <a:lnTo>
                    <a:pt x="691310" y="2263612"/>
                  </a:lnTo>
                  <a:lnTo>
                    <a:pt x="664864" y="2146677"/>
                  </a:lnTo>
                  <a:cubicBezTo>
                    <a:pt x="603048" y="1867569"/>
                    <a:pt x="521706" y="1461964"/>
                    <a:pt x="484538" y="1112115"/>
                  </a:cubicBezTo>
                  <a:lnTo>
                    <a:pt x="482814" y="1089022"/>
                  </a:lnTo>
                  <a:lnTo>
                    <a:pt x="478753" y="1085761"/>
                  </a:lnTo>
                  <a:cubicBezTo>
                    <a:pt x="476275" y="1080787"/>
                    <a:pt x="310244" y="549723"/>
                    <a:pt x="2964" y="379335"/>
                  </a:cubicBezTo>
                  <a:cubicBezTo>
                    <a:pt x="486" y="378091"/>
                    <a:pt x="-753" y="373117"/>
                    <a:pt x="486" y="369385"/>
                  </a:cubicBezTo>
                  <a:cubicBezTo>
                    <a:pt x="2964" y="366898"/>
                    <a:pt x="6681" y="366898"/>
                    <a:pt x="9159" y="368142"/>
                  </a:cubicBezTo>
                  <a:cubicBezTo>
                    <a:pt x="96976" y="416763"/>
                    <a:pt x="173325" y="494111"/>
                    <a:pt x="237739" y="580291"/>
                  </a:cubicBezTo>
                  <a:lnTo>
                    <a:pt x="258672" y="610916"/>
                  </a:lnTo>
                  <a:lnTo>
                    <a:pt x="250438" y="562653"/>
                  </a:lnTo>
                  <a:cubicBezTo>
                    <a:pt x="232803" y="428908"/>
                    <a:pt x="227915" y="162469"/>
                    <a:pt x="353626" y="2605"/>
                  </a:cubicBezTo>
                  <a:cubicBezTo>
                    <a:pt x="357350" y="112"/>
                    <a:pt x="359834" y="-1134"/>
                    <a:pt x="363558" y="1359"/>
                  </a:cubicBezTo>
                  <a:close/>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4" name="Freeform 83">
              <a:extLst>
                <a:ext uri="{FF2B5EF4-FFF2-40B4-BE49-F238E27FC236}">
                  <a16:creationId xmlns:a16="http://schemas.microsoft.com/office/drawing/2014/main" id="{335326E7-412F-954E-8977-8EA08EF06D98}"/>
                </a:ext>
              </a:extLst>
            </p:cNvPr>
            <p:cNvSpPr>
              <a:spLocks noChangeArrowheads="1"/>
            </p:cNvSpPr>
            <p:nvPr/>
          </p:nvSpPr>
          <p:spPr bwMode="auto">
            <a:xfrm>
              <a:off x="2547191" y="9951912"/>
              <a:ext cx="665225" cy="1120731"/>
            </a:xfrm>
            <a:custGeom>
              <a:avLst/>
              <a:gdLst>
                <a:gd name="connsiteX0" fmla="*/ 400126 w 665225"/>
                <a:gd name="connsiteY0" fmla="*/ 1063028 h 1120731"/>
                <a:gd name="connsiteX1" fmla="*/ 419233 w 665225"/>
                <a:gd name="connsiteY1" fmla="*/ 1074999 h 1120731"/>
                <a:gd name="connsiteX2" fmla="*/ 397579 w 665225"/>
                <a:gd name="connsiteY2" fmla="*/ 1113555 h 1120731"/>
                <a:gd name="connsiteX3" fmla="*/ 345355 w 665225"/>
                <a:gd name="connsiteY3" fmla="*/ 1111067 h 1120731"/>
                <a:gd name="connsiteX4" fmla="*/ 373377 w 665225"/>
                <a:gd name="connsiteY4" fmla="*/ 1068781 h 1120731"/>
                <a:gd name="connsiteX5" fmla="*/ 400126 w 665225"/>
                <a:gd name="connsiteY5" fmla="*/ 1063028 h 1120731"/>
                <a:gd name="connsiteX6" fmla="*/ 57086 w 665225"/>
                <a:gd name="connsiteY6" fmla="*/ 803190 h 1120731"/>
                <a:gd name="connsiteX7" fmla="*/ 122406 w 665225"/>
                <a:gd name="connsiteY7" fmla="*/ 824118 h 1120731"/>
                <a:gd name="connsiteX8" fmla="*/ 180607 w 665225"/>
                <a:gd name="connsiteY8" fmla="*/ 944966 h 1120731"/>
                <a:gd name="connsiteX9" fmla="*/ 49346 w 665225"/>
                <a:gd name="connsiteY9" fmla="*/ 934896 h 1120731"/>
                <a:gd name="connsiteX10" fmla="*/ 8482 w 665225"/>
                <a:gd name="connsiteY10" fmla="*/ 826636 h 1120731"/>
                <a:gd name="connsiteX11" fmla="*/ 57086 w 665225"/>
                <a:gd name="connsiteY11" fmla="*/ 803190 h 1120731"/>
                <a:gd name="connsiteX12" fmla="*/ 590563 w 665225"/>
                <a:gd name="connsiteY12" fmla="*/ 592753 h 1120731"/>
                <a:gd name="connsiteX13" fmla="*/ 634294 w 665225"/>
                <a:gd name="connsiteY13" fmla="*/ 613530 h 1120731"/>
                <a:gd name="connsiteX14" fmla="*/ 609537 w 665225"/>
                <a:gd name="connsiteY14" fmla="*/ 822705 h 1120731"/>
                <a:gd name="connsiteX15" fmla="*/ 381769 w 665225"/>
                <a:gd name="connsiteY15" fmla="*/ 897411 h 1120731"/>
                <a:gd name="connsiteX16" fmla="*/ 431284 w 665225"/>
                <a:gd name="connsiteY16" fmla="*/ 662089 h 1120731"/>
                <a:gd name="connsiteX17" fmla="*/ 590563 w 665225"/>
                <a:gd name="connsiteY17" fmla="*/ 592753 h 1120731"/>
                <a:gd name="connsiteX18" fmla="*/ 90228 w 665225"/>
                <a:gd name="connsiteY18" fmla="*/ 127980 h 1120731"/>
                <a:gd name="connsiteX19" fmla="*/ 217653 w 665225"/>
                <a:gd name="connsiteY19" fmla="*/ 194745 h 1120731"/>
                <a:gd name="connsiteX20" fmla="*/ 244923 w 665225"/>
                <a:gd name="connsiteY20" fmla="*/ 392150 h 1120731"/>
                <a:gd name="connsiteX21" fmla="*/ 61466 w 665225"/>
                <a:gd name="connsiteY21" fmla="*/ 317186 h 1120731"/>
                <a:gd name="connsiteX22" fmla="*/ 52789 w 665225"/>
                <a:gd name="connsiteY22" fmla="*/ 143519 h 1120731"/>
                <a:gd name="connsiteX23" fmla="*/ 90228 w 665225"/>
                <a:gd name="connsiteY23" fmla="*/ 127980 h 1120731"/>
                <a:gd name="connsiteX24" fmla="*/ 542975 w 665225"/>
                <a:gd name="connsiteY24" fmla="*/ 57365 h 1120731"/>
                <a:gd name="connsiteX25" fmla="*/ 621408 w 665225"/>
                <a:gd name="connsiteY25" fmla="*/ 84031 h 1120731"/>
                <a:gd name="connsiteX26" fmla="*/ 576500 w 665225"/>
                <a:gd name="connsiteY26" fmla="*/ 254693 h 1120731"/>
                <a:gd name="connsiteX27" fmla="*/ 380654 w 665225"/>
                <a:gd name="connsiteY27" fmla="*/ 289830 h 1120731"/>
                <a:gd name="connsiteX28" fmla="*/ 446767 w 665225"/>
                <a:gd name="connsiteY28" fmla="*/ 100344 h 1120731"/>
                <a:gd name="connsiteX29" fmla="*/ 542975 w 665225"/>
                <a:gd name="connsiteY29" fmla="*/ 57365 h 1120731"/>
                <a:gd name="connsiteX30" fmla="*/ 241695 w 665225"/>
                <a:gd name="connsiteY30" fmla="*/ 2093 h 1120731"/>
                <a:gd name="connsiteX31" fmla="*/ 276872 w 665225"/>
                <a:gd name="connsiteY31" fmla="*/ 25704 h 1120731"/>
                <a:gd name="connsiteX32" fmla="*/ 287013 w 665225"/>
                <a:gd name="connsiteY32" fmla="*/ 105762 h 1120731"/>
                <a:gd name="connsiteX33" fmla="*/ 212222 w 665225"/>
                <a:gd name="connsiteY33" fmla="*/ 75740 h 1120731"/>
                <a:gd name="connsiteX34" fmla="*/ 208419 w 665225"/>
                <a:gd name="connsiteY34" fmla="*/ 5689 h 1120731"/>
                <a:gd name="connsiteX35" fmla="*/ 241695 w 665225"/>
                <a:gd name="connsiteY35" fmla="*/ 2093 h 112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5225" h="1120731">
                  <a:moveTo>
                    <a:pt x="400126" y="1063028"/>
                  </a:moveTo>
                  <a:cubicBezTo>
                    <a:pt x="408406" y="1064116"/>
                    <a:pt x="415411" y="1068158"/>
                    <a:pt x="419233" y="1074999"/>
                  </a:cubicBezTo>
                  <a:cubicBezTo>
                    <a:pt x="425601" y="1087436"/>
                    <a:pt x="415411" y="1104849"/>
                    <a:pt x="397579" y="1113555"/>
                  </a:cubicBezTo>
                  <a:cubicBezTo>
                    <a:pt x="379746" y="1123504"/>
                    <a:pt x="351724" y="1123504"/>
                    <a:pt x="345355" y="1111067"/>
                  </a:cubicBezTo>
                  <a:cubicBezTo>
                    <a:pt x="338986" y="1098630"/>
                    <a:pt x="355545" y="1077487"/>
                    <a:pt x="373377" y="1068781"/>
                  </a:cubicBezTo>
                  <a:cubicBezTo>
                    <a:pt x="382294" y="1063806"/>
                    <a:pt x="391847" y="1061940"/>
                    <a:pt x="400126" y="1063028"/>
                  </a:cubicBezTo>
                  <a:close/>
                  <a:moveTo>
                    <a:pt x="57086" y="803190"/>
                  </a:moveTo>
                  <a:cubicBezTo>
                    <a:pt x="77827" y="802718"/>
                    <a:pt x="101355" y="809641"/>
                    <a:pt x="122406" y="824118"/>
                  </a:cubicBezTo>
                  <a:cubicBezTo>
                    <a:pt x="165747" y="854330"/>
                    <a:pt x="200420" y="913495"/>
                    <a:pt x="180607" y="944966"/>
                  </a:cubicBezTo>
                  <a:cubicBezTo>
                    <a:pt x="159556" y="975178"/>
                    <a:pt x="92687" y="963849"/>
                    <a:pt x="49346" y="934896"/>
                  </a:cubicBezTo>
                  <a:cubicBezTo>
                    <a:pt x="7244" y="905942"/>
                    <a:pt x="-12569" y="856848"/>
                    <a:pt x="8482" y="826636"/>
                  </a:cubicBezTo>
                  <a:cubicBezTo>
                    <a:pt x="18389" y="811530"/>
                    <a:pt x="36344" y="803662"/>
                    <a:pt x="57086" y="803190"/>
                  </a:cubicBezTo>
                  <a:close/>
                  <a:moveTo>
                    <a:pt x="590563" y="592753"/>
                  </a:moveTo>
                  <a:cubicBezTo>
                    <a:pt x="606984" y="595788"/>
                    <a:pt x="621916" y="602635"/>
                    <a:pt x="634294" y="613530"/>
                  </a:cubicBezTo>
                  <a:cubicBezTo>
                    <a:pt x="683809" y="658353"/>
                    <a:pt x="672668" y="751735"/>
                    <a:pt x="609537" y="822705"/>
                  </a:cubicBezTo>
                  <a:cubicBezTo>
                    <a:pt x="546406" y="893675"/>
                    <a:pt x="432522" y="942234"/>
                    <a:pt x="381769" y="897411"/>
                  </a:cubicBezTo>
                  <a:cubicBezTo>
                    <a:pt x="333492" y="852587"/>
                    <a:pt x="368152" y="733059"/>
                    <a:pt x="431284" y="662089"/>
                  </a:cubicBezTo>
                  <a:cubicBezTo>
                    <a:pt x="478632" y="608862"/>
                    <a:pt x="541299" y="583648"/>
                    <a:pt x="590563" y="592753"/>
                  </a:cubicBezTo>
                  <a:close/>
                  <a:moveTo>
                    <a:pt x="90228" y="127980"/>
                  </a:moveTo>
                  <a:cubicBezTo>
                    <a:pt x="131657" y="122826"/>
                    <a:pt x="182325" y="147893"/>
                    <a:pt x="217653" y="194745"/>
                  </a:cubicBezTo>
                  <a:cubicBezTo>
                    <a:pt x="265996" y="257215"/>
                    <a:pt x="288309" y="358416"/>
                    <a:pt x="244923" y="392150"/>
                  </a:cubicBezTo>
                  <a:cubicBezTo>
                    <a:pt x="201538" y="425884"/>
                    <a:pt x="109810" y="379656"/>
                    <a:pt x="61466" y="317186"/>
                  </a:cubicBezTo>
                  <a:cubicBezTo>
                    <a:pt x="13123" y="254716"/>
                    <a:pt x="9404" y="177253"/>
                    <a:pt x="52789" y="143519"/>
                  </a:cubicBezTo>
                  <a:cubicBezTo>
                    <a:pt x="63635" y="134773"/>
                    <a:pt x="76419" y="129698"/>
                    <a:pt x="90228" y="127980"/>
                  </a:cubicBezTo>
                  <a:close/>
                  <a:moveTo>
                    <a:pt x="542975" y="57365"/>
                  </a:moveTo>
                  <a:cubicBezTo>
                    <a:pt x="574629" y="54541"/>
                    <a:pt x="603320" y="63326"/>
                    <a:pt x="621408" y="84031"/>
                  </a:cubicBezTo>
                  <a:cubicBezTo>
                    <a:pt x="656336" y="126696"/>
                    <a:pt x="637624" y="203243"/>
                    <a:pt x="576500" y="254693"/>
                  </a:cubicBezTo>
                  <a:cubicBezTo>
                    <a:pt x="516624" y="306143"/>
                    <a:pt x="416829" y="332495"/>
                    <a:pt x="380654" y="289830"/>
                  </a:cubicBezTo>
                  <a:cubicBezTo>
                    <a:pt x="344478" y="248419"/>
                    <a:pt x="386891" y="151794"/>
                    <a:pt x="446767" y="100344"/>
                  </a:cubicBezTo>
                  <a:cubicBezTo>
                    <a:pt x="476706" y="74619"/>
                    <a:pt x="511322" y="60188"/>
                    <a:pt x="542975" y="57365"/>
                  </a:cubicBezTo>
                  <a:close/>
                  <a:moveTo>
                    <a:pt x="241695" y="2093"/>
                  </a:moveTo>
                  <a:cubicBezTo>
                    <a:pt x="254054" y="5689"/>
                    <a:pt x="266731" y="13820"/>
                    <a:pt x="276872" y="25704"/>
                  </a:cubicBezTo>
                  <a:cubicBezTo>
                    <a:pt x="295887" y="51973"/>
                    <a:pt x="304760" y="92002"/>
                    <a:pt x="287013" y="105762"/>
                  </a:cubicBezTo>
                  <a:cubicBezTo>
                    <a:pt x="270534" y="118271"/>
                    <a:pt x="232504" y="100758"/>
                    <a:pt x="212222" y="75740"/>
                  </a:cubicBezTo>
                  <a:cubicBezTo>
                    <a:pt x="191940" y="50722"/>
                    <a:pt x="190672" y="19449"/>
                    <a:pt x="208419" y="5689"/>
                  </a:cubicBezTo>
                  <a:cubicBezTo>
                    <a:pt x="217293" y="-565"/>
                    <a:pt x="229335" y="-1504"/>
                    <a:pt x="241695" y="2093"/>
                  </a:cubicBezTo>
                  <a:close/>
                </a:path>
              </a:pathLst>
            </a:custGeom>
            <a:solidFill>
              <a:srgbClr val="31535F"/>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5" name="Freeform 84">
              <a:extLst>
                <a:ext uri="{FF2B5EF4-FFF2-40B4-BE49-F238E27FC236}">
                  <a16:creationId xmlns:a16="http://schemas.microsoft.com/office/drawing/2014/main" id="{082F06D0-359F-F341-94AB-8314AE83F154}"/>
                </a:ext>
              </a:extLst>
            </p:cNvPr>
            <p:cNvSpPr>
              <a:spLocks noChangeArrowheads="1"/>
            </p:cNvSpPr>
            <p:nvPr/>
          </p:nvSpPr>
          <p:spPr bwMode="auto">
            <a:xfrm>
              <a:off x="2672728" y="10000651"/>
              <a:ext cx="353842" cy="1305472"/>
            </a:xfrm>
            <a:custGeom>
              <a:avLst/>
              <a:gdLst>
                <a:gd name="connsiteX0" fmla="*/ 115847 w 353842"/>
                <a:gd name="connsiteY0" fmla="*/ 1882 h 1305472"/>
                <a:gd name="connsiteX1" fmla="*/ 126024 w 353842"/>
                <a:gd name="connsiteY1" fmla="*/ 1882 h 1305472"/>
                <a:gd name="connsiteX2" fmla="*/ 224947 w 353842"/>
                <a:gd name="connsiteY2" fmla="*/ 286545 h 1305472"/>
                <a:gd name="connsiteX3" fmla="*/ 224266 w 353842"/>
                <a:gd name="connsiteY3" fmla="*/ 294855 h 1305472"/>
                <a:gd name="connsiteX4" fmla="*/ 254902 w 353842"/>
                <a:gd name="connsiteY4" fmla="*/ 239933 h 1305472"/>
                <a:gd name="connsiteX5" fmla="*/ 328471 w 353842"/>
                <a:gd name="connsiteY5" fmla="*/ 161172 h 1305472"/>
                <a:gd name="connsiteX6" fmla="*/ 337273 w 353842"/>
                <a:gd name="connsiteY6" fmla="*/ 162422 h 1305472"/>
                <a:gd name="connsiteX7" fmla="*/ 336016 w 353842"/>
                <a:gd name="connsiteY7" fmla="*/ 171171 h 1305472"/>
                <a:gd name="connsiteX8" fmla="*/ 244615 w 353842"/>
                <a:gd name="connsiteY8" fmla="*/ 279348 h 1305472"/>
                <a:gd name="connsiteX9" fmla="*/ 221862 w 353842"/>
                <a:gd name="connsiteY9" fmla="*/ 324154 h 1305472"/>
                <a:gd name="connsiteX10" fmla="*/ 221429 w 353842"/>
                <a:gd name="connsiteY10" fmla="*/ 329430 h 1305472"/>
                <a:gd name="connsiteX11" fmla="*/ 218218 w 353842"/>
                <a:gd name="connsiteY11" fmla="*/ 331331 h 1305472"/>
                <a:gd name="connsiteX12" fmla="*/ 211440 w 353842"/>
                <a:gd name="connsiteY12" fmla="*/ 344678 h 1305472"/>
                <a:gd name="connsiteX13" fmla="*/ 144884 w 353842"/>
                <a:gd name="connsiteY13" fmla="*/ 569894 h 1305472"/>
                <a:gd name="connsiteX14" fmla="*/ 144537 w 353842"/>
                <a:gd name="connsiteY14" fmla="*/ 570170 h 1305472"/>
                <a:gd name="connsiteX15" fmla="*/ 145156 w 353842"/>
                <a:gd name="connsiteY15" fmla="*/ 578393 h 1305472"/>
                <a:gd name="connsiteX16" fmla="*/ 145351 w 353842"/>
                <a:gd name="connsiteY16" fmla="*/ 863179 h 1305472"/>
                <a:gd name="connsiteX17" fmla="*/ 134966 w 353842"/>
                <a:gd name="connsiteY17" fmla="*/ 1059786 h 1305472"/>
                <a:gd name="connsiteX18" fmla="*/ 135299 w 353842"/>
                <a:gd name="connsiteY18" fmla="*/ 1061900 h 1305472"/>
                <a:gd name="connsiteX19" fmla="*/ 134824 w 353842"/>
                <a:gd name="connsiteY19" fmla="*/ 1062485 h 1305472"/>
                <a:gd name="connsiteX20" fmla="*/ 131686 w 353842"/>
                <a:gd name="connsiteY20" fmla="*/ 1121891 h 1305472"/>
                <a:gd name="connsiteX21" fmla="*/ 128618 w 353842"/>
                <a:gd name="connsiteY21" fmla="*/ 1159981 h 1305472"/>
                <a:gd name="connsiteX22" fmla="*/ 137032 w 353842"/>
                <a:gd name="connsiteY22" fmla="*/ 1120977 h 1305472"/>
                <a:gd name="connsiteX23" fmla="*/ 138277 w 353842"/>
                <a:gd name="connsiteY23" fmla="*/ 1117352 h 1305472"/>
                <a:gd name="connsiteX24" fmla="*/ 137768 w 353842"/>
                <a:gd name="connsiteY24" fmla="*/ 1115545 h 1305472"/>
                <a:gd name="connsiteX25" fmla="*/ 141240 w 353842"/>
                <a:gd name="connsiteY25" fmla="*/ 1108723 h 1305472"/>
                <a:gd name="connsiteX26" fmla="*/ 202273 w 353842"/>
                <a:gd name="connsiteY26" fmla="*/ 930995 h 1305472"/>
                <a:gd name="connsiteX27" fmla="*/ 343883 w 353842"/>
                <a:gd name="connsiteY27" fmla="*/ 742185 h 1305472"/>
                <a:gd name="connsiteX28" fmla="*/ 352553 w 353842"/>
                <a:gd name="connsiteY28" fmla="*/ 745936 h 1305472"/>
                <a:gd name="connsiteX29" fmla="*/ 350076 w 353842"/>
                <a:gd name="connsiteY29" fmla="*/ 754687 h 1305472"/>
                <a:gd name="connsiteX30" fmla="*/ 213517 w 353842"/>
                <a:gd name="connsiteY30" fmla="*/ 937695 h 1305472"/>
                <a:gd name="connsiteX31" fmla="*/ 166064 w 353842"/>
                <a:gd name="connsiteY31" fmla="*/ 1075231 h 1305472"/>
                <a:gd name="connsiteX32" fmla="*/ 194930 w 353842"/>
                <a:gd name="connsiteY32" fmla="*/ 1053748 h 1305472"/>
                <a:gd name="connsiteX33" fmla="*/ 239084 w 353842"/>
                <a:gd name="connsiteY33" fmla="*/ 1047462 h 1305472"/>
                <a:gd name="connsiteX34" fmla="*/ 243967 w 353842"/>
                <a:gd name="connsiteY34" fmla="*/ 1053651 h 1305472"/>
                <a:gd name="connsiteX35" fmla="*/ 237863 w 353842"/>
                <a:gd name="connsiteY35" fmla="*/ 1059841 h 1305472"/>
                <a:gd name="connsiteX36" fmla="*/ 155124 w 353842"/>
                <a:gd name="connsiteY36" fmla="*/ 1108756 h 1305472"/>
                <a:gd name="connsiteX37" fmla="*/ 153670 w 353842"/>
                <a:gd name="connsiteY37" fmla="*/ 1111154 h 1305472"/>
                <a:gd name="connsiteX38" fmla="*/ 149418 w 353842"/>
                <a:gd name="connsiteY38" fmla="*/ 1123477 h 1305472"/>
                <a:gd name="connsiteX39" fmla="*/ 120533 w 353842"/>
                <a:gd name="connsiteY39" fmla="*/ 1257370 h 1305472"/>
                <a:gd name="connsiteX40" fmla="*/ 116430 w 353842"/>
                <a:gd name="connsiteY40" fmla="*/ 1299253 h 1305472"/>
                <a:gd name="connsiteX41" fmla="*/ 110180 w 353842"/>
                <a:gd name="connsiteY41" fmla="*/ 1305472 h 1305472"/>
                <a:gd name="connsiteX42" fmla="*/ 103929 w 353842"/>
                <a:gd name="connsiteY42" fmla="*/ 1298009 h 1305472"/>
                <a:gd name="connsiteX43" fmla="*/ 105746 w 353842"/>
                <a:gd name="connsiteY43" fmla="*/ 1278607 h 1305472"/>
                <a:gd name="connsiteX44" fmla="*/ 103589 w 353842"/>
                <a:gd name="connsiteY44" fmla="*/ 1275994 h 1305472"/>
                <a:gd name="connsiteX45" fmla="*/ 107833 w 353842"/>
                <a:gd name="connsiteY45" fmla="*/ 1256321 h 1305472"/>
                <a:gd name="connsiteX46" fmla="*/ 108270 w 353842"/>
                <a:gd name="connsiteY46" fmla="*/ 1251655 h 1305472"/>
                <a:gd name="connsiteX47" fmla="*/ 116274 w 353842"/>
                <a:gd name="connsiteY47" fmla="*/ 1152817 h 1305472"/>
                <a:gd name="connsiteX48" fmla="*/ 122330 w 353842"/>
                <a:gd name="connsiteY48" fmla="*/ 1060319 h 1305472"/>
                <a:gd name="connsiteX49" fmla="*/ 118503 w 353842"/>
                <a:gd name="connsiteY49" fmla="*/ 1038103 h 1305472"/>
                <a:gd name="connsiteX50" fmla="*/ 4213 w 353842"/>
                <a:gd name="connsiteY50" fmla="*/ 868599 h 1305472"/>
                <a:gd name="connsiteX51" fmla="*/ 467 w 353842"/>
                <a:gd name="connsiteY51" fmla="*/ 861212 h 1305472"/>
                <a:gd name="connsiteX52" fmla="*/ 7958 w 353842"/>
                <a:gd name="connsiteY52" fmla="*/ 857518 h 1305472"/>
                <a:gd name="connsiteX53" fmla="*/ 112827 w 353842"/>
                <a:gd name="connsiteY53" fmla="*/ 974022 h 1305472"/>
                <a:gd name="connsiteX54" fmla="*/ 125273 w 353842"/>
                <a:gd name="connsiteY54" fmla="*/ 1015163 h 1305472"/>
                <a:gd name="connsiteX55" fmla="*/ 134963 w 353842"/>
                <a:gd name="connsiteY55" fmla="*/ 686533 h 1305472"/>
                <a:gd name="connsiteX56" fmla="*/ 131354 w 353842"/>
                <a:gd name="connsiteY56" fmla="*/ 567755 h 1305472"/>
                <a:gd name="connsiteX57" fmla="*/ 131052 w 353842"/>
                <a:gd name="connsiteY57" fmla="*/ 567395 h 1305472"/>
                <a:gd name="connsiteX58" fmla="*/ 131306 w 353842"/>
                <a:gd name="connsiteY58" fmla="*/ 566176 h 1305472"/>
                <a:gd name="connsiteX59" fmla="*/ 130062 w 353842"/>
                <a:gd name="connsiteY59" fmla="*/ 525259 h 1305472"/>
                <a:gd name="connsiteX60" fmla="*/ 42672 w 353842"/>
                <a:gd name="connsiteY60" fmla="*/ 237026 h 1305472"/>
                <a:gd name="connsiteX61" fmla="*/ 38922 w 353842"/>
                <a:gd name="connsiteY61" fmla="*/ 229563 h 1305472"/>
                <a:gd name="connsiteX62" fmla="*/ 46423 w 353842"/>
                <a:gd name="connsiteY62" fmla="*/ 224588 h 1305472"/>
                <a:gd name="connsiteX63" fmla="*/ 135427 w 353842"/>
                <a:gd name="connsiteY63" fmla="*/ 449190 h 1305472"/>
                <a:gd name="connsiteX64" fmla="*/ 140800 w 353842"/>
                <a:gd name="connsiteY64" fmla="*/ 520542 h 1305472"/>
                <a:gd name="connsiteX65" fmla="*/ 141917 w 353842"/>
                <a:gd name="connsiteY65" fmla="*/ 515172 h 1305472"/>
                <a:gd name="connsiteX66" fmla="*/ 200912 w 353842"/>
                <a:gd name="connsiteY66" fmla="*/ 336722 h 1305472"/>
                <a:gd name="connsiteX67" fmla="*/ 210056 w 353842"/>
                <a:gd name="connsiteY67" fmla="*/ 320329 h 1305472"/>
                <a:gd name="connsiteX68" fmla="*/ 211034 w 353842"/>
                <a:gd name="connsiteY68" fmla="*/ 283702 h 1305472"/>
                <a:gd name="connsiteX69" fmla="*/ 117119 w 353842"/>
                <a:gd name="connsiteY69" fmla="*/ 11922 h 1305472"/>
                <a:gd name="connsiteX70" fmla="*/ 115847 w 353842"/>
                <a:gd name="connsiteY70" fmla="*/ 1882 h 1305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353842" h="1305472">
                  <a:moveTo>
                    <a:pt x="115847" y="1882"/>
                  </a:moveTo>
                  <a:cubicBezTo>
                    <a:pt x="118391" y="-628"/>
                    <a:pt x="123480" y="-628"/>
                    <a:pt x="126024" y="1882"/>
                  </a:cubicBezTo>
                  <a:cubicBezTo>
                    <a:pt x="207118" y="77181"/>
                    <a:pt x="224530" y="216012"/>
                    <a:pt x="224947" y="286545"/>
                  </a:cubicBezTo>
                  <a:lnTo>
                    <a:pt x="224266" y="294855"/>
                  </a:lnTo>
                  <a:lnTo>
                    <a:pt x="254902" y="239933"/>
                  </a:lnTo>
                  <a:cubicBezTo>
                    <a:pt x="276027" y="209714"/>
                    <a:pt x="300414" y="182499"/>
                    <a:pt x="328471" y="161172"/>
                  </a:cubicBezTo>
                  <a:cubicBezTo>
                    <a:pt x="330986" y="158672"/>
                    <a:pt x="334758" y="158672"/>
                    <a:pt x="337273" y="162422"/>
                  </a:cubicBezTo>
                  <a:cubicBezTo>
                    <a:pt x="338531" y="164922"/>
                    <a:pt x="338531" y="168671"/>
                    <a:pt x="336016" y="171171"/>
                  </a:cubicBezTo>
                  <a:cubicBezTo>
                    <a:pt x="299550" y="198669"/>
                    <a:pt x="269371" y="237104"/>
                    <a:pt x="244615" y="279348"/>
                  </a:cubicBezTo>
                  <a:lnTo>
                    <a:pt x="221862" y="324154"/>
                  </a:lnTo>
                  <a:lnTo>
                    <a:pt x="221429" y="329430"/>
                  </a:lnTo>
                  <a:lnTo>
                    <a:pt x="218218" y="331331"/>
                  </a:lnTo>
                  <a:lnTo>
                    <a:pt x="211440" y="344678"/>
                  </a:lnTo>
                  <a:cubicBezTo>
                    <a:pt x="162567" y="455352"/>
                    <a:pt x="144884" y="567551"/>
                    <a:pt x="144884" y="569894"/>
                  </a:cubicBezTo>
                  <a:lnTo>
                    <a:pt x="144537" y="570170"/>
                  </a:lnTo>
                  <a:lnTo>
                    <a:pt x="145156" y="578393"/>
                  </a:lnTo>
                  <a:cubicBezTo>
                    <a:pt x="149108" y="669501"/>
                    <a:pt x="148385" y="768513"/>
                    <a:pt x="145351" y="863179"/>
                  </a:cubicBezTo>
                  <a:lnTo>
                    <a:pt x="134966" y="1059786"/>
                  </a:lnTo>
                  <a:lnTo>
                    <a:pt x="135299" y="1061900"/>
                  </a:lnTo>
                  <a:lnTo>
                    <a:pt x="134824" y="1062485"/>
                  </a:lnTo>
                  <a:lnTo>
                    <a:pt x="131686" y="1121891"/>
                  </a:lnTo>
                  <a:lnTo>
                    <a:pt x="128618" y="1159981"/>
                  </a:lnTo>
                  <a:lnTo>
                    <a:pt x="137032" y="1120977"/>
                  </a:lnTo>
                  <a:lnTo>
                    <a:pt x="138277" y="1117352"/>
                  </a:lnTo>
                  <a:lnTo>
                    <a:pt x="137768" y="1115545"/>
                  </a:lnTo>
                  <a:lnTo>
                    <a:pt x="141240" y="1108723"/>
                  </a:lnTo>
                  <a:lnTo>
                    <a:pt x="202273" y="930995"/>
                  </a:lnTo>
                  <a:cubicBezTo>
                    <a:pt x="270726" y="781565"/>
                    <a:pt x="341096" y="744998"/>
                    <a:pt x="343883" y="742185"/>
                  </a:cubicBezTo>
                  <a:cubicBezTo>
                    <a:pt x="347599" y="740935"/>
                    <a:pt x="351315" y="742185"/>
                    <a:pt x="352553" y="745936"/>
                  </a:cubicBezTo>
                  <a:cubicBezTo>
                    <a:pt x="355031" y="748436"/>
                    <a:pt x="353792" y="752186"/>
                    <a:pt x="350076" y="754687"/>
                  </a:cubicBezTo>
                  <a:cubicBezTo>
                    <a:pt x="349147" y="754687"/>
                    <a:pt x="280635" y="791253"/>
                    <a:pt x="213517" y="937695"/>
                  </a:cubicBezTo>
                  <a:lnTo>
                    <a:pt x="166064" y="1075231"/>
                  </a:lnTo>
                  <a:lnTo>
                    <a:pt x="194930" y="1053748"/>
                  </a:lnTo>
                  <a:cubicBezTo>
                    <a:pt x="207575" y="1047926"/>
                    <a:pt x="222300" y="1044986"/>
                    <a:pt x="239084" y="1047462"/>
                  </a:cubicBezTo>
                  <a:cubicBezTo>
                    <a:pt x="242746" y="1047462"/>
                    <a:pt x="245187" y="1049938"/>
                    <a:pt x="243967" y="1053651"/>
                  </a:cubicBezTo>
                  <a:cubicBezTo>
                    <a:pt x="243967" y="1057365"/>
                    <a:pt x="240305" y="1059841"/>
                    <a:pt x="237863" y="1059841"/>
                  </a:cubicBezTo>
                  <a:cubicBezTo>
                    <a:pt x="194834" y="1053342"/>
                    <a:pt x="166911" y="1090014"/>
                    <a:pt x="155124" y="1108756"/>
                  </a:cubicBezTo>
                  <a:lnTo>
                    <a:pt x="153670" y="1111154"/>
                  </a:lnTo>
                  <a:lnTo>
                    <a:pt x="149418" y="1123477"/>
                  </a:lnTo>
                  <a:lnTo>
                    <a:pt x="120533" y="1257370"/>
                  </a:lnTo>
                  <a:lnTo>
                    <a:pt x="116430" y="1299253"/>
                  </a:lnTo>
                  <a:cubicBezTo>
                    <a:pt x="116430" y="1302985"/>
                    <a:pt x="113930" y="1305472"/>
                    <a:pt x="110180" y="1305472"/>
                  </a:cubicBezTo>
                  <a:cubicBezTo>
                    <a:pt x="106429" y="1304228"/>
                    <a:pt x="103929" y="1301741"/>
                    <a:pt x="103929" y="1298009"/>
                  </a:cubicBezTo>
                  <a:lnTo>
                    <a:pt x="105746" y="1278607"/>
                  </a:lnTo>
                  <a:lnTo>
                    <a:pt x="103589" y="1275994"/>
                  </a:lnTo>
                  <a:lnTo>
                    <a:pt x="107833" y="1256321"/>
                  </a:lnTo>
                  <a:lnTo>
                    <a:pt x="108270" y="1251655"/>
                  </a:lnTo>
                  <a:cubicBezTo>
                    <a:pt x="110462" y="1226808"/>
                    <a:pt x="113286" y="1193016"/>
                    <a:pt x="116274" y="1152817"/>
                  </a:cubicBezTo>
                  <a:lnTo>
                    <a:pt x="122330" y="1060319"/>
                  </a:lnTo>
                  <a:lnTo>
                    <a:pt x="118503" y="1038103"/>
                  </a:lnTo>
                  <a:cubicBezTo>
                    <a:pt x="108847" y="993029"/>
                    <a:pt x="80055" y="899995"/>
                    <a:pt x="4213" y="868599"/>
                  </a:cubicBezTo>
                  <a:cubicBezTo>
                    <a:pt x="467" y="867368"/>
                    <a:pt x="-781" y="864905"/>
                    <a:pt x="467" y="861212"/>
                  </a:cubicBezTo>
                  <a:cubicBezTo>
                    <a:pt x="1716" y="857518"/>
                    <a:pt x="5461" y="856287"/>
                    <a:pt x="7958" y="857518"/>
                  </a:cubicBezTo>
                  <a:cubicBezTo>
                    <a:pt x="62889" y="879680"/>
                    <a:pt x="94724" y="929236"/>
                    <a:pt x="112827" y="974022"/>
                  </a:cubicBezTo>
                  <a:lnTo>
                    <a:pt x="125273" y="1015163"/>
                  </a:lnTo>
                  <a:lnTo>
                    <a:pt x="134963" y="686533"/>
                  </a:lnTo>
                  <a:lnTo>
                    <a:pt x="131354" y="567755"/>
                  </a:lnTo>
                  <a:lnTo>
                    <a:pt x="131052" y="567395"/>
                  </a:lnTo>
                  <a:lnTo>
                    <a:pt x="131306" y="566176"/>
                  </a:lnTo>
                  <a:lnTo>
                    <a:pt x="130062" y="525259"/>
                  </a:lnTo>
                  <a:cubicBezTo>
                    <a:pt x="120508" y="372672"/>
                    <a:pt x="95588" y="253759"/>
                    <a:pt x="42672" y="237026"/>
                  </a:cubicBezTo>
                  <a:cubicBezTo>
                    <a:pt x="38922" y="237026"/>
                    <a:pt x="37672" y="232051"/>
                    <a:pt x="38922" y="229563"/>
                  </a:cubicBezTo>
                  <a:cubicBezTo>
                    <a:pt x="40172" y="225832"/>
                    <a:pt x="42672" y="224588"/>
                    <a:pt x="46423" y="224588"/>
                  </a:cubicBezTo>
                  <a:cubicBezTo>
                    <a:pt x="94592" y="240330"/>
                    <a:pt x="121599" y="328978"/>
                    <a:pt x="135427" y="449190"/>
                  </a:cubicBezTo>
                  <a:lnTo>
                    <a:pt x="140800" y="520542"/>
                  </a:lnTo>
                  <a:lnTo>
                    <a:pt x="141917" y="515172"/>
                  </a:lnTo>
                  <a:cubicBezTo>
                    <a:pt x="152321" y="470585"/>
                    <a:pt x="170902" y="403412"/>
                    <a:pt x="200912" y="336722"/>
                  </a:cubicBezTo>
                  <a:lnTo>
                    <a:pt x="210056" y="320329"/>
                  </a:lnTo>
                  <a:lnTo>
                    <a:pt x="211034" y="283702"/>
                  </a:lnTo>
                  <a:cubicBezTo>
                    <a:pt x="209424" y="217110"/>
                    <a:pt x="194398" y="83456"/>
                    <a:pt x="117119" y="11922"/>
                  </a:cubicBezTo>
                  <a:cubicBezTo>
                    <a:pt x="114575" y="9412"/>
                    <a:pt x="114575" y="5647"/>
                    <a:pt x="115847" y="1882"/>
                  </a:cubicBezTo>
                  <a:close/>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6" name="Freeform 488">
              <a:extLst>
                <a:ext uri="{FF2B5EF4-FFF2-40B4-BE49-F238E27FC236}">
                  <a16:creationId xmlns:a16="http://schemas.microsoft.com/office/drawing/2014/main" id="{B20F577C-370A-A046-AF9E-3DC7C9D7D1BE}"/>
                </a:ext>
              </a:extLst>
            </p:cNvPr>
            <p:cNvSpPr>
              <a:spLocks noChangeArrowheads="1"/>
            </p:cNvSpPr>
            <p:nvPr/>
          </p:nvSpPr>
          <p:spPr bwMode="auto">
            <a:xfrm>
              <a:off x="2292928" y="11093141"/>
              <a:ext cx="1065651" cy="1065651"/>
            </a:xfrm>
            <a:custGeom>
              <a:avLst/>
              <a:gdLst>
                <a:gd name="T0" fmla="*/ 90 w 855"/>
                <a:gd name="T1" fmla="*/ 856 h 857"/>
                <a:gd name="T2" fmla="*/ 744 w 855"/>
                <a:gd name="T3" fmla="*/ 856 h 857"/>
                <a:gd name="T4" fmla="*/ 854 w 855"/>
                <a:gd name="T5" fmla="*/ 0 h 857"/>
                <a:gd name="T6" fmla="*/ 0 w 855"/>
                <a:gd name="T7" fmla="*/ 0 h 857"/>
                <a:gd name="T8" fmla="*/ 90 w 855"/>
                <a:gd name="T9" fmla="*/ 856 h 857"/>
              </a:gdLst>
              <a:ahLst/>
              <a:cxnLst>
                <a:cxn ang="0">
                  <a:pos x="T0" y="T1"/>
                </a:cxn>
                <a:cxn ang="0">
                  <a:pos x="T2" y="T3"/>
                </a:cxn>
                <a:cxn ang="0">
                  <a:pos x="T4" y="T5"/>
                </a:cxn>
                <a:cxn ang="0">
                  <a:pos x="T6" y="T7"/>
                </a:cxn>
                <a:cxn ang="0">
                  <a:pos x="T8" y="T9"/>
                </a:cxn>
              </a:cxnLst>
              <a:rect l="0" t="0" r="r" b="b"/>
              <a:pathLst>
                <a:path w="855" h="857">
                  <a:moveTo>
                    <a:pt x="90" y="856"/>
                  </a:moveTo>
                  <a:lnTo>
                    <a:pt x="744" y="856"/>
                  </a:lnTo>
                  <a:lnTo>
                    <a:pt x="854" y="0"/>
                  </a:lnTo>
                  <a:lnTo>
                    <a:pt x="0" y="0"/>
                  </a:lnTo>
                  <a:lnTo>
                    <a:pt x="90" y="856"/>
                  </a:lnTo>
                </a:path>
              </a:pathLst>
            </a:custGeom>
            <a:solidFill>
              <a:srgbClr val="F7A25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7" name="Freeform 489">
              <a:extLst>
                <a:ext uri="{FF2B5EF4-FFF2-40B4-BE49-F238E27FC236}">
                  <a16:creationId xmlns:a16="http://schemas.microsoft.com/office/drawing/2014/main" id="{40139DDC-6B5D-B54A-A6A6-E5FD4797D170}"/>
                </a:ext>
              </a:extLst>
            </p:cNvPr>
            <p:cNvSpPr>
              <a:spLocks noChangeArrowheads="1"/>
            </p:cNvSpPr>
            <p:nvPr/>
          </p:nvSpPr>
          <p:spPr bwMode="auto">
            <a:xfrm>
              <a:off x="2325887" y="11263423"/>
              <a:ext cx="988748" cy="120847"/>
            </a:xfrm>
            <a:custGeom>
              <a:avLst/>
              <a:gdLst>
                <a:gd name="T0" fmla="*/ 5 w 795"/>
                <a:gd name="T1" fmla="*/ 97 h 98"/>
                <a:gd name="T2" fmla="*/ 65 w 795"/>
                <a:gd name="T3" fmla="*/ 19 h 98"/>
                <a:gd name="T4" fmla="*/ 122 w 795"/>
                <a:gd name="T5" fmla="*/ 95 h 98"/>
                <a:gd name="T6" fmla="*/ 126 w 795"/>
                <a:gd name="T7" fmla="*/ 97 h 98"/>
                <a:gd name="T8" fmla="*/ 130 w 795"/>
                <a:gd name="T9" fmla="*/ 95 h 98"/>
                <a:gd name="T10" fmla="*/ 242 w 795"/>
                <a:gd name="T11" fmla="*/ 94 h 98"/>
                <a:gd name="T12" fmla="*/ 247 w 795"/>
                <a:gd name="T13" fmla="*/ 96 h 98"/>
                <a:gd name="T14" fmla="*/ 247 w 795"/>
                <a:gd name="T15" fmla="*/ 96 h 98"/>
                <a:gd name="T16" fmla="*/ 306 w 795"/>
                <a:gd name="T17" fmla="*/ 18 h 98"/>
                <a:gd name="T18" fmla="*/ 363 w 795"/>
                <a:gd name="T19" fmla="*/ 93 h 98"/>
                <a:gd name="T20" fmla="*/ 367 w 795"/>
                <a:gd name="T21" fmla="*/ 95 h 98"/>
                <a:gd name="T22" fmla="*/ 427 w 795"/>
                <a:gd name="T23" fmla="*/ 17 h 98"/>
                <a:gd name="T24" fmla="*/ 483 w 795"/>
                <a:gd name="T25" fmla="*/ 93 h 98"/>
                <a:gd name="T26" fmla="*/ 488 w 795"/>
                <a:gd name="T27" fmla="*/ 95 h 98"/>
                <a:gd name="T28" fmla="*/ 547 w 795"/>
                <a:gd name="T29" fmla="*/ 16 h 98"/>
                <a:gd name="T30" fmla="*/ 604 w 795"/>
                <a:gd name="T31" fmla="*/ 92 h 98"/>
                <a:gd name="T32" fmla="*/ 608 w 795"/>
                <a:gd name="T33" fmla="*/ 94 h 98"/>
                <a:gd name="T34" fmla="*/ 668 w 795"/>
                <a:gd name="T35" fmla="*/ 16 h 98"/>
                <a:gd name="T36" fmla="*/ 724 w 795"/>
                <a:gd name="T37" fmla="*/ 91 h 98"/>
                <a:gd name="T38" fmla="*/ 729 w 795"/>
                <a:gd name="T39" fmla="*/ 93 h 98"/>
                <a:gd name="T40" fmla="*/ 792 w 795"/>
                <a:gd name="T41" fmla="*/ 10 h 98"/>
                <a:gd name="T42" fmla="*/ 791 w 795"/>
                <a:gd name="T43" fmla="*/ 2 h 98"/>
                <a:gd name="T44" fmla="*/ 784 w 795"/>
                <a:gd name="T45" fmla="*/ 4 h 98"/>
                <a:gd name="T46" fmla="*/ 672 w 795"/>
                <a:gd name="T47" fmla="*/ 4 h 98"/>
                <a:gd name="T48" fmla="*/ 667 w 795"/>
                <a:gd name="T49" fmla="*/ 2 h 98"/>
                <a:gd name="T50" fmla="*/ 667 w 795"/>
                <a:gd name="T51" fmla="*/ 2 h 98"/>
                <a:gd name="T52" fmla="*/ 608 w 795"/>
                <a:gd name="T53" fmla="*/ 81 h 98"/>
                <a:gd name="T54" fmla="*/ 551 w 795"/>
                <a:gd name="T55" fmla="*/ 5 h 98"/>
                <a:gd name="T56" fmla="*/ 547 w 795"/>
                <a:gd name="T57" fmla="*/ 2 h 98"/>
                <a:gd name="T58" fmla="*/ 488 w 795"/>
                <a:gd name="T59" fmla="*/ 81 h 98"/>
                <a:gd name="T60" fmla="*/ 431 w 795"/>
                <a:gd name="T61" fmla="*/ 5 h 98"/>
                <a:gd name="T62" fmla="*/ 426 w 795"/>
                <a:gd name="T63" fmla="*/ 3 h 98"/>
                <a:gd name="T64" fmla="*/ 367 w 795"/>
                <a:gd name="T65" fmla="*/ 82 h 98"/>
                <a:gd name="T66" fmla="*/ 310 w 795"/>
                <a:gd name="T67" fmla="*/ 6 h 98"/>
                <a:gd name="T68" fmla="*/ 306 w 795"/>
                <a:gd name="T69" fmla="*/ 4 h 98"/>
                <a:gd name="T70" fmla="*/ 302 w 795"/>
                <a:gd name="T71" fmla="*/ 6 h 98"/>
                <a:gd name="T72" fmla="*/ 190 w 795"/>
                <a:gd name="T73" fmla="*/ 7 h 98"/>
                <a:gd name="T74" fmla="*/ 185 w 795"/>
                <a:gd name="T75" fmla="*/ 5 h 98"/>
                <a:gd name="T76" fmla="*/ 185 w 795"/>
                <a:gd name="T77" fmla="*/ 5 h 98"/>
                <a:gd name="T78" fmla="*/ 126 w 795"/>
                <a:gd name="T79" fmla="*/ 83 h 98"/>
                <a:gd name="T80" fmla="*/ 69 w 795"/>
                <a:gd name="T81" fmla="*/ 7 h 98"/>
                <a:gd name="T82" fmla="*/ 65 w 795"/>
                <a:gd name="T83" fmla="*/ 5 h 98"/>
                <a:gd name="T84" fmla="*/ 61 w 795"/>
                <a:gd name="T85" fmla="*/ 7 h 98"/>
                <a:gd name="T86" fmla="*/ 1 w 795"/>
                <a:gd name="T87" fmla="*/ 89 h 98"/>
                <a:gd name="T88" fmla="*/ 2 w 795"/>
                <a:gd name="T89" fmla="*/ 9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5" h="98">
                  <a:moveTo>
                    <a:pt x="5" y="97"/>
                  </a:moveTo>
                  <a:lnTo>
                    <a:pt x="5" y="97"/>
                  </a:lnTo>
                  <a:cubicBezTo>
                    <a:pt x="7" y="97"/>
                    <a:pt x="8" y="97"/>
                    <a:pt x="9" y="95"/>
                  </a:cubicBezTo>
                  <a:lnTo>
                    <a:pt x="65" y="19"/>
                  </a:lnTo>
                  <a:lnTo>
                    <a:pt x="122" y="95"/>
                  </a:lnTo>
                  <a:lnTo>
                    <a:pt x="122" y="95"/>
                  </a:lnTo>
                  <a:cubicBezTo>
                    <a:pt x="122" y="96"/>
                    <a:pt x="124" y="97"/>
                    <a:pt x="126" y="97"/>
                  </a:cubicBezTo>
                  <a:lnTo>
                    <a:pt x="126" y="97"/>
                  </a:lnTo>
                  <a:lnTo>
                    <a:pt x="126" y="97"/>
                  </a:lnTo>
                  <a:cubicBezTo>
                    <a:pt x="127" y="97"/>
                    <a:pt x="129" y="96"/>
                    <a:pt x="130" y="95"/>
                  </a:cubicBezTo>
                  <a:lnTo>
                    <a:pt x="185" y="18"/>
                  </a:lnTo>
                  <a:lnTo>
                    <a:pt x="242" y="94"/>
                  </a:lnTo>
                  <a:lnTo>
                    <a:pt x="242" y="94"/>
                  </a:lnTo>
                  <a:cubicBezTo>
                    <a:pt x="243" y="95"/>
                    <a:pt x="245" y="96"/>
                    <a:pt x="247" y="96"/>
                  </a:cubicBezTo>
                  <a:lnTo>
                    <a:pt x="247" y="96"/>
                  </a:lnTo>
                  <a:lnTo>
                    <a:pt x="247" y="96"/>
                  </a:lnTo>
                  <a:cubicBezTo>
                    <a:pt x="248" y="96"/>
                    <a:pt x="250" y="95"/>
                    <a:pt x="250" y="94"/>
                  </a:cubicBezTo>
                  <a:lnTo>
                    <a:pt x="306" y="18"/>
                  </a:lnTo>
                  <a:lnTo>
                    <a:pt x="363" y="93"/>
                  </a:lnTo>
                  <a:lnTo>
                    <a:pt x="363" y="93"/>
                  </a:lnTo>
                  <a:cubicBezTo>
                    <a:pt x="364" y="95"/>
                    <a:pt x="365" y="95"/>
                    <a:pt x="367" y="95"/>
                  </a:cubicBezTo>
                  <a:lnTo>
                    <a:pt x="367" y="95"/>
                  </a:lnTo>
                  <a:cubicBezTo>
                    <a:pt x="368" y="95"/>
                    <a:pt x="370" y="95"/>
                    <a:pt x="371" y="93"/>
                  </a:cubicBezTo>
                  <a:lnTo>
                    <a:pt x="427" y="17"/>
                  </a:lnTo>
                  <a:lnTo>
                    <a:pt x="483" y="93"/>
                  </a:lnTo>
                  <a:lnTo>
                    <a:pt x="483" y="93"/>
                  </a:lnTo>
                  <a:cubicBezTo>
                    <a:pt x="484" y="94"/>
                    <a:pt x="486" y="95"/>
                    <a:pt x="488" y="95"/>
                  </a:cubicBezTo>
                  <a:lnTo>
                    <a:pt x="488" y="95"/>
                  </a:lnTo>
                  <a:cubicBezTo>
                    <a:pt x="489" y="95"/>
                    <a:pt x="491" y="94"/>
                    <a:pt x="491" y="93"/>
                  </a:cubicBezTo>
                  <a:lnTo>
                    <a:pt x="547" y="16"/>
                  </a:lnTo>
                  <a:lnTo>
                    <a:pt x="604" y="92"/>
                  </a:lnTo>
                  <a:lnTo>
                    <a:pt x="604" y="92"/>
                  </a:lnTo>
                  <a:cubicBezTo>
                    <a:pt x="605" y="93"/>
                    <a:pt x="606" y="94"/>
                    <a:pt x="608" y="94"/>
                  </a:cubicBezTo>
                  <a:lnTo>
                    <a:pt x="608" y="94"/>
                  </a:lnTo>
                  <a:cubicBezTo>
                    <a:pt x="610" y="94"/>
                    <a:pt x="611" y="93"/>
                    <a:pt x="612" y="92"/>
                  </a:cubicBezTo>
                  <a:lnTo>
                    <a:pt x="668" y="16"/>
                  </a:lnTo>
                  <a:lnTo>
                    <a:pt x="724" y="91"/>
                  </a:lnTo>
                  <a:lnTo>
                    <a:pt x="724" y="91"/>
                  </a:lnTo>
                  <a:cubicBezTo>
                    <a:pt x="725" y="93"/>
                    <a:pt x="727" y="93"/>
                    <a:pt x="729" y="93"/>
                  </a:cubicBezTo>
                  <a:lnTo>
                    <a:pt x="729" y="93"/>
                  </a:lnTo>
                  <a:cubicBezTo>
                    <a:pt x="730" y="94"/>
                    <a:pt x="732" y="93"/>
                    <a:pt x="732" y="91"/>
                  </a:cubicBezTo>
                  <a:lnTo>
                    <a:pt x="792" y="10"/>
                  </a:lnTo>
                  <a:lnTo>
                    <a:pt x="792" y="10"/>
                  </a:lnTo>
                  <a:cubicBezTo>
                    <a:pt x="794" y="7"/>
                    <a:pt x="793" y="4"/>
                    <a:pt x="791" y="2"/>
                  </a:cubicBezTo>
                  <a:lnTo>
                    <a:pt x="791" y="2"/>
                  </a:lnTo>
                  <a:cubicBezTo>
                    <a:pt x="789" y="0"/>
                    <a:pt x="786" y="1"/>
                    <a:pt x="784" y="4"/>
                  </a:cubicBezTo>
                  <a:lnTo>
                    <a:pt x="729" y="79"/>
                  </a:lnTo>
                  <a:lnTo>
                    <a:pt x="672" y="4"/>
                  </a:lnTo>
                  <a:lnTo>
                    <a:pt x="672" y="4"/>
                  </a:lnTo>
                  <a:cubicBezTo>
                    <a:pt x="671" y="3"/>
                    <a:pt x="669" y="2"/>
                    <a:pt x="667" y="2"/>
                  </a:cubicBezTo>
                  <a:lnTo>
                    <a:pt x="667" y="2"/>
                  </a:lnTo>
                  <a:lnTo>
                    <a:pt x="667" y="2"/>
                  </a:lnTo>
                  <a:cubicBezTo>
                    <a:pt x="666" y="2"/>
                    <a:pt x="664" y="3"/>
                    <a:pt x="664" y="4"/>
                  </a:cubicBezTo>
                  <a:lnTo>
                    <a:pt x="608" y="81"/>
                  </a:lnTo>
                  <a:lnTo>
                    <a:pt x="551" y="5"/>
                  </a:lnTo>
                  <a:lnTo>
                    <a:pt x="551" y="5"/>
                  </a:lnTo>
                  <a:cubicBezTo>
                    <a:pt x="551" y="4"/>
                    <a:pt x="549" y="2"/>
                    <a:pt x="547" y="2"/>
                  </a:cubicBezTo>
                  <a:lnTo>
                    <a:pt x="547" y="2"/>
                  </a:lnTo>
                  <a:cubicBezTo>
                    <a:pt x="546" y="2"/>
                    <a:pt x="544" y="4"/>
                    <a:pt x="543" y="5"/>
                  </a:cubicBezTo>
                  <a:lnTo>
                    <a:pt x="488" y="81"/>
                  </a:lnTo>
                  <a:lnTo>
                    <a:pt x="431" y="5"/>
                  </a:lnTo>
                  <a:lnTo>
                    <a:pt x="431" y="5"/>
                  </a:lnTo>
                  <a:cubicBezTo>
                    <a:pt x="430" y="4"/>
                    <a:pt x="428" y="3"/>
                    <a:pt x="426" y="3"/>
                  </a:cubicBezTo>
                  <a:lnTo>
                    <a:pt x="426" y="3"/>
                  </a:lnTo>
                  <a:cubicBezTo>
                    <a:pt x="425" y="3"/>
                    <a:pt x="424" y="4"/>
                    <a:pt x="423" y="5"/>
                  </a:cubicBezTo>
                  <a:lnTo>
                    <a:pt x="367" y="82"/>
                  </a:lnTo>
                  <a:lnTo>
                    <a:pt x="310" y="6"/>
                  </a:lnTo>
                  <a:lnTo>
                    <a:pt x="310" y="6"/>
                  </a:lnTo>
                  <a:cubicBezTo>
                    <a:pt x="309" y="5"/>
                    <a:pt x="308" y="4"/>
                    <a:pt x="306" y="4"/>
                  </a:cubicBezTo>
                  <a:lnTo>
                    <a:pt x="306" y="4"/>
                  </a:lnTo>
                  <a:lnTo>
                    <a:pt x="306" y="4"/>
                  </a:lnTo>
                  <a:cubicBezTo>
                    <a:pt x="305" y="4"/>
                    <a:pt x="303" y="5"/>
                    <a:pt x="302" y="6"/>
                  </a:cubicBezTo>
                  <a:lnTo>
                    <a:pt x="246" y="83"/>
                  </a:lnTo>
                  <a:lnTo>
                    <a:pt x="190" y="7"/>
                  </a:lnTo>
                  <a:lnTo>
                    <a:pt x="190" y="7"/>
                  </a:lnTo>
                  <a:cubicBezTo>
                    <a:pt x="189" y="5"/>
                    <a:pt x="187" y="5"/>
                    <a:pt x="185" y="5"/>
                  </a:cubicBezTo>
                  <a:lnTo>
                    <a:pt x="185" y="5"/>
                  </a:lnTo>
                  <a:lnTo>
                    <a:pt x="185" y="5"/>
                  </a:lnTo>
                  <a:cubicBezTo>
                    <a:pt x="184" y="5"/>
                    <a:pt x="183" y="5"/>
                    <a:pt x="182" y="7"/>
                  </a:cubicBezTo>
                  <a:lnTo>
                    <a:pt x="126" y="83"/>
                  </a:lnTo>
                  <a:lnTo>
                    <a:pt x="69" y="7"/>
                  </a:lnTo>
                  <a:lnTo>
                    <a:pt x="69" y="7"/>
                  </a:lnTo>
                  <a:cubicBezTo>
                    <a:pt x="68" y="6"/>
                    <a:pt x="67" y="5"/>
                    <a:pt x="65" y="5"/>
                  </a:cubicBezTo>
                  <a:lnTo>
                    <a:pt x="65" y="5"/>
                  </a:lnTo>
                  <a:lnTo>
                    <a:pt x="65" y="5"/>
                  </a:lnTo>
                  <a:cubicBezTo>
                    <a:pt x="63" y="5"/>
                    <a:pt x="62" y="6"/>
                    <a:pt x="61" y="7"/>
                  </a:cubicBezTo>
                  <a:lnTo>
                    <a:pt x="1" y="89"/>
                  </a:lnTo>
                  <a:lnTo>
                    <a:pt x="1" y="89"/>
                  </a:lnTo>
                  <a:cubicBezTo>
                    <a:pt x="0" y="92"/>
                    <a:pt x="0" y="95"/>
                    <a:pt x="2" y="97"/>
                  </a:cubicBezTo>
                  <a:lnTo>
                    <a:pt x="2" y="97"/>
                  </a:lnTo>
                  <a:cubicBezTo>
                    <a:pt x="3" y="97"/>
                    <a:pt x="4" y="97"/>
                    <a:pt x="5" y="97"/>
                  </a:cubicBezTo>
                </a:path>
              </a:pathLst>
            </a:custGeom>
            <a:solidFill>
              <a:srgbClr val="FFC653"/>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8" name="Freeform 87">
              <a:extLst>
                <a:ext uri="{FF2B5EF4-FFF2-40B4-BE49-F238E27FC236}">
                  <a16:creationId xmlns:a16="http://schemas.microsoft.com/office/drawing/2014/main" id="{63B633C8-7528-C442-9873-4E0301269A00}"/>
                </a:ext>
              </a:extLst>
            </p:cNvPr>
            <p:cNvSpPr>
              <a:spLocks noChangeArrowheads="1"/>
            </p:cNvSpPr>
            <p:nvPr/>
          </p:nvSpPr>
          <p:spPr bwMode="auto">
            <a:xfrm>
              <a:off x="11045369" y="9085824"/>
              <a:ext cx="1264200" cy="1646111"/>
            </a:xfrm>
            <a:custGeom>
              <a:avLst/>
              <a:gdLst>
                <a:gd name="connsiteX0" fmla="*/ 422454 w 1264200"/>
                <a:gd name="connsiteY0" fmla="*/ 1571508 h 1646111"/>
                <a:gd name="connsiteX1" fmla="*/ 481909 w 1264200"/>
                <a:gd name="connsiteY1" fmla="*/ 1601800 h 1646111"/>
                <a:gd name="connsiteX2" fmla="*/ 433602 w 1264200"/>
                <a:gd name="connsiteY2" fmla="*/ 1645420 h 1646111"/>
                <a:gd name="connsiteX3" fmla="*/ 364238 w 1264200"/>
                <a:gd name="connsiteY3" fmla="*/ 1617552 h 1646111"/>
                <a:gd name="connsiteX4" fmla="*/ 422454 w 1264200"/>
                <a:gd name="connsiteY4" fmla="*/ 1571508 h 1646111"/>
                <a:gd name="connsiteX5" fmla="*/ 68181 w 1264200"/>
                <a:gd name="connsiteY5" fmla="*/ 1042348 h 1646111"/>
                <a:gd name="connsiteX6" fmla="*/ 194232 w 1264200"/>
                <a:gd name="connsiteY6" fmla="*/ 1109791 h 1646111"/>
                <a:gd name="connsiteX7" fmla="*/ 216704 w 1264200"/>
                <a:gd name="connsiteY7" fmla="*/ 1303618 h 1646111"/>
                <a:gd name="connsiteX8" fmla="*/ 36932 w 1264200"/>
                <a:gd name="connsiteY8" fmla="*/ 1226584 h 1646111"/>
                <a:gd name="connsiteX9" fmla="*/ 30690 w 1264200"/>
                <a:gd name="connsiteY9" fmla="*/ 1056364 h 1646111"/>
                <a:gd name="connsiteX10" fmla="*/ 68181 w 1264200"/>
                <a:gd name="connsiteY10" fmla="*/ 1042348 h 1646111"/>
                <a:gd name="connsiteX11" fmla="*/ 896799 w 1264200"/>
                <a:gd name="connsiteY11" fmla="*/ 984586 h 1646111"/>
                <a:gd name="connsiteX12" fmla="*/ 1025909 w 1264200"/>
                <a:gd name="connsiteY12" fmla="*/ 1059537 h 1646111"/>
                <a:gd name="connsiteX13" fmla="*/ 888525 w 1264200"/>
                <a:gd name="connsiteY13" fmla="*/ 1342437 h 1646111"/>
                <a:gd name="connsiteX14" fmla="*/ 530078 w 1264200"/>
                <a:gd name="connsiteY14" fmla="*/ 1336178 h 1646111"/>
                <a:gd name="connsiteX15" fmla="*/ 712424 w 1264200"/>
                <a:gd name="connsiteY15" fmla="*/ 1026990 h 1646111"/>
                <a:gd name="connsiteX16" fmla="*/ 896799 w 1264200"/>
                <a:gd name="connsiteY16" fmla="*/ 984586 h 1646111"/>
                <a:gd name="connsiteX17" fmla="*/ 1085543 w 1264200"/>
                <a:gd name="connsiteY17" fmla="*/ 229382 h 1646111"/>
                <a:gd name="connsiteX18" fmla="*/ 1256358 w 1264200"/>
                <a:gd name="connsiteY18" fmla="*/ 308649 h 1646111"/>
                <a:gd name="connsiteX19" fmla="*/ 1112645 w 1264200"/>
                <a:gd name="connsiteY19" fmla="*/ 523442 h 1646111"/>
                <a:gd name="connsiteX20" fmla="*/ 818972 w 1264200"/>
                <a:gd name="connsiteY20" fmla="*/ 478745 h 1646111"/>
                <a:gd name="connsiteX21" fmla="*/ 1003924 w 1264200"/>
                <a:gd name="connsiteY21" fmla="*/ 249053 h 1646111"/>
                <a:gd name="connsiteX22" fmla="*/ 1085543 w 1264200"/>
                <a:gd name="connsiteY22" fmla="*/ 229382 h 1646111"/>
                <a:gd name="connsiteX23" fmla="*/ 486638 w 1264200"/>
                <a:gd name="connsiteY23" fmla="*/ 113790 h 1646111"/>
                <a:gd name="connsiteX24" fmla="*/ 633956 w 1264200"/>
                <a:gd name="connsiteY24" fmla="*/ 270195 h 1646111"/>
                <a:gd name="connsiteX25" fmla="*/ 576927 w 1264200"/>
                <a:gd name="connsiteY25" fmla="*/ 561369 h 1646111"/>
                <a:gd name="connsiteX26" fmla="*/ 355010 w 1264200"/>
                <a:gd name="connsiteY26" fmla="*/ 366420 h 1646111"/>
                <a:gd name="connsiteX27" fmla="*/ 426916 w 1264200"/>
                <a:gd name="connsiteY27" fmla="*/ 116485 h 1646111"/>
                <a:gd name="connsiteX28" fmla="*/ 486638 w 1264200"/>
                <a:gd name="connsiteY28" fmla="*/ 113790 h 1646111"/>
                <a:gd name="connsiteX29" fmla="*/ 740516 w 1264200"/>
                <a:gd name="connsiteY29" fmla="*/ 1003 h 1646111"/>
                <a:gd name="connsiteX30" fmla="*/ 799209 w 1264200"/>
                <a:gd name="connsiteY30" fmla="*/ 63051 h 1646111"/>
                <a:gd name="connsiteX31" fmla="*/ 777048 w 1264200"/>
                <a:gd name="connsiteY31" fmla="*/ 177994 h 1646111"/>
                <a:gd name="connsiteX32" fmla="*/ 688401 w 1264200"/>
                <a:gd name="connsiteY32" fmla="*/ 100130 h 1646111"/>
                <a:gd name="connsiteX33" fmla="*/ 716719 w 1264200"/>
                <a:gd name="connsiteY33" fmla="*/ 2490 h 1646111"/>
                <a:gd name="connsiteX34" fmla="*/ 740516 w 1264200"/>
                <a:gd name="connsiteY34" fmla="*/ 1003 h 164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64200" h="1646111">
                  <a:moveTo>
                    <a:pt x="422454" y="1571508"/>
                  </a:moveTo>
                  <a:cubicBezTo>
                    <a:pt x="452182" y="1567873"/>
                    <a:pt x="479432" y="1581201"/>
                    <a:pt x="481909" y="1601800"/>
                  </a:cubicBezTo>
                  <a:cubicBezTo>
                    <a:pt x="485625" y="1621187"/>
                    <a:pt x="463330" y="1641785"/>
                    <a:pt x="433602" y="1645420"/>
                  </a:cubicBezTo>
                  <a:cubicBezTo>
                    <a:pt x="403875" y="1649055"/>
                    <a:pt x="366715" y="1638150"/>
                    <a:pt x="364238" y="1617552"/>
                  </a:cubicBezTo>
                  <a:cubicBezTo>
                    <a:pt x="360522" y="1596953"/>
                    <a:pt x="393965" y="1576355"/>
                    <a:pt x="422454" y="1571508"/>
                  </a:cubicBezTo>
                  <a:close/>
                  <a:moveTo>
                    <a:pt x="68181" y="1042348"/>
                  </a:moveTo>
                  <a:cubicBezTo>
                    <a:pt x="109496" y="1038271"/>
                    <a:pt x="159589" y="1063198"/>
                    <a:pt x="194232" y="1109791"/>
                  </a:cubicBezTo>
                  <a:cubicBezTo>
                    <a:pt x="240424" y="1170673"/>
                    <a:pt x="260399" y="1270071"/>
                    <a:pt x="216704" y="1303618"/>
                  </a:cubicBezTo>
                  <a:cubicBezTo>
                    <a:pt x="174258" y="1335923"/>
                    <a:pt x="83123" y="1288708"/>
                    <a:pt x="36932" y="1226584"/>
                  </a:cubicBezTo>
                  <a:cubicBezTo>
                    <a:pt x="-9260" y="1164460"/>
                    <a:pt x="-13005" y="1088669"/>
                    <a:pt x="30690" y="1056364"/>
                  </a:cubicBezTo>
                  <a:cubicBezTo>
                    <a:pt x="41614" y="1048288"/>
                    <a:pt x="54410" y="1043706"/>
                    <a:pt x="68181" y="1042348"/>
                  </a:cubicBezTo>
                  <a:close/>
                  <a:moveTo>
                    <a:pt x="896799" y="984586"/>
                  </a:moveTo>
                  <a:cubicBezTo>
                    <a:pt x="953470" y="990376"/>
                    <a:pt x="1000930" y="1015724"/>
                    <a:pt x="1025909" y="1059537"/>
                  </a:cubicBezTo>
                  <a:cubicBezTo>
                    <a:pt x="1073369" y="1145909"/>
                    <a:pt x="1012171" y="1273590"/>
                    <a:pt x="888525" y="1342437"/>
                  </a:cubicBezTo>
                  <a:cubicBezTo>
                    <a:pt x="764880" y="1411284"/>
                    <a:pt x="578787" y="1423802"/>
                    <a:pt x="530078" y="1336178"/>
                  </a:cubicBezTo>
                  <a:cubicBezTo>
                    <a:pt x="481369" y="1248554"/>
                    <a:pt x="588778" y="1097090"/>
                    <a:pt x="712424" y="1026990"/>
                  </a:cubicBezTo>
                  <a:cubicBezTo>
                    <a:pt x="774247" y="992567"/>
                    <a:pt x="840128" y="978797"/>
                    <a:pt x="896799" y="984586"/>
                  </a:cubicBezTo>
                  <a:close/>
                  <a:moveTo>
                    <a:pt x="1085543" y="229382"/>
                  </a:moveTo>
                  <a:cubicBezTo>
                    <a:pt x="1164975" y="222282"/>
                    <a:pt x="1233863" y="251847"/>
                    <a:pt x="1256358" y="308649"/>
                  </a:cubicBezTo>
                  <a:cubicBezTo>
                    <a:pt x="1287599" y="385627"/>
                    <a:pt x="1222616" y="481228"/>
                    <a:pt x="1112645" y="523442"/>
                  </a:cubicBezTo>
                  <a:cubicBezTo>
                    <a:pt x="1003924" y="566897"/>
                    <a:pt x="848964" y="555723"/>
                    <a:pt x="818972" y="478745"/>
                  </a:cubicBezTo>
                  <a:cubicBezTo>
                    <a:pt x="788980" y="403009"/>
                    <a:pt x="893952" y="291267"/>
                    <a:pt x="1003924" y="249053"/>
                  </a:cubicBezTo>
                  <a:cubicBezTo>
                    <a:pt x="1031417" y="238189"/>
                    <a:pt x="1059066" y="231749"/>
                    <a:pt x="1085543" y="229382"/>
                  </a:cubicBezTo>
                  <a:close/>
                  <a:moveTo>
                    <a:pt x="486638" y="113790"/>
                  </a:moveTo>
                  <a:cubicBezTo>
                    <a:pt x="547250" y="127264"/>
                    <a:pt x="606991" y="186779"/>
                    <a:pt x="633956" y="270195"/>
                  </a:cubicBezTo>
                  <a:cubicBezTo>
                    <a:pt x="672388" y="381416"/>
                    <a:pt x="653792" y="535125"/>
                    <a:pt x="576927" y="561369"/>
                  </a:cubicBezTo>
                  <a:cubicBezTo>
                    <a:pt x="500062" y="588861"/>
                    <a:pt x="392203" y="477640"/>
                    <a:pt x="355010" y="366420"/>
                  </a:cubicBezTo>
                  <a:cubicBezTo>
                    <a:pt x="316578" y="255199"/>
                    <a:pt x="348812" y="142728"/>
                    <a:pt x="426916" y="116485"/>
                  </a:cubicBezTo>
                  <a:cubicBezTo>
                    <a:pt x="446132" y="109924"/>
                    <a:pt x="466433" y="109299"/>
                    <a:pt x="486638" y="113790"/>
                  </a:cubicBezTo>
                  <a:close/>
                  <a:moveTo>
                    <a:pt x="740516" y="1003"/>
                  </a:moveTo>
                  <a:cubicBezTo>
                    <a:pt x="764582" y="6044"/>
                    <a:pt x="788129" y="29681"/>
                    <a:pt x="799209" y="63051"/>
                  </a:cubicBezTo>
                  <a:cubicBezTo>
                    <a:pt x="815215" y="106309"/>
                    <a:pt x="807828" y="166870"/>
                    <a:pt x="777048" y="177994"/>
                  </a:cubicBezTo>
                  <a:cubicBezTo>
                    <a:pt x="746268" y="187881"/>
                    <a:pt x="703176" y="144623"/>
                    <a:pt x="688401" y="100130"/>
                  </a:cubicBezTo>
                  <a:cubicBezTo>
                    <a:pt x="673627" y="56872"/>
                    <a:pt x="685939" y="12378"/>
                    <a:pt x="716719" y="2490"/>
                  </a:cubicBezTo>
                  <a:cubicBezTo>
                    <a:pt x="724414" y="-291"/>
                    <a:pt x="732494" y="-677"/>
                    <a:pt x="740516" y="1003"/>
                  </a:cubicBezTo>
                  <a:close/>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9" name="Freeform 88">
              <a:extLst>
                <a:ext uri="{FF2B5EF4-FFF2-40B4-BE49-F238E27FC236}">
                  <a16:creationId xmlns:a16="http://schemas.microsoft.com/office/drawing/2014/main" id="{056891D6-0DE2-8E49-AF13-CDBA7ADAC6DB}"/>
                </a:ext>
              </a:extLst>
            </p:cNvPr>
            <p:cNvSpPr>
              <a:spLocks noChangeArrowheads="1"/>
            </p:cNvSpPr>
            <p:nvPr/>
          </p:nvSpPr>
          <p:spPr bwMode="auto">
            <a:xfrm>
              <a:off x="11138225" y="9165837"/>
              <a:ext cx="880145" cy="1827185"/>
            </a:xfrm>
            <a:custGeom>
              <a:avLst/>
              <a:gdLst>
                <a:gd name="connsiteX0" fmla="*/ 647422 w 880145"/>
                <a:gd name="connsiteY0" fmla="*/ 488 h 1827185"/>
                <a:gd name="connsiteX1" fmla="*/ 656005 w 880145"/>
                <a:gd name="connsiteY1" fmla="*/ 2977 h 1827185"/>
                <a:gd name="connsiteX2" fmla="*/ 656522 w 880145"/>
                <a:gd name="connsiteY2" fmla="*/ 444078 h 1827185"/>
                <a:gd name="connsiteX3" fmla="*/ 642456 w 880145"/>
                <a:gd name="connsiteY3" fmla="*/ 481396 h 1827185"/>
                <a:gd name="connsiteX4" fmla="*/ 730544 w 880145"/>
                <a:gd name="connsiteY4" fmla="*/ 401397 h 1827185"/>
                <a:gd name="connsiteX5" fmla="*/ 871645 w 880145"/>
                <a:gd name="connsiteY5" fmla="*/ 325835 h 1827185"/>
                <a:gd name="connsiteX6" fmla="*/ 879140 w 880145"/>
                <a:gd name="connsiteY6" fmla="*/ 329586 h 1827185"/>
                <a:gd name="connsiteX7" fmla="*/ 875393 w 880145"/>
                <a:gd name="connsiteY7" fmla="*/ 338338 h 1827185"/>
                <a:gd name="connsiteX8" fmla="*/ 413239 w 880145"/>
                <a:gd name="connsiteY8" fmla="*/ 807212 h 1827185"/>
                <a:gd name="connsiteX9" fmla="*/ 406993 w 880145"/>
                <a:gd name="connsiteY9" fmla="*/ 810963 h 1827185"/>
                <a:gd name="connsiteX10" fmla="*/ 406285 w 880145"/>
                <a:gd name="connsiteY10" fmla="*/ 810608 h 1827185"/>
                <a:gd name="connsiteX11" fmla="*/ 383763 w 880145"/>
                <a:gd name="connsiteY11" fmla="*/ 889489 h 1827185"/>
                <a:gd name="connsiteX12" fmla="*/ 227695 w 880145"/>
                <a:gd name="connsiteY12" fmla="*/ 1320718 h 1827185"/>
                <a:gd name="connsiteX13" fmla="*/ 164108 w 880145"/>
                <a:gd name="connsiteY13" fmla="*/ 1476085 h 1827185"/>
                <a:gd name="connsiteX14" fmla="*/ 162792 w 880145"/>
                <a:gd name="connsiteY14" fmla="*/ 1484935 h 1827185"/>
                <a:gd name="connsiteX15" fmla="*/ 160117 w 880145"/>
                <a:gd name="connsiteY15" fmla="*/ 1498117 h 1827185"/>
                <a:gd name="connsiteX16" fmla="*/ 153223 w 880145"/>
                <a:gd name="connsiteY16" fmla="*/ 1502681 h 1827185"/>
                <a:gd name="connsiteX17" fmla="*/ 148359 w 880145"/>
                <a:gd name="connsiteY17" fmla="*/ 1514566 h 1827185"/>
                <a:gd name="connsiteX18" fmla="*/ 79959 w 880145"/>
                <a:gd name="connsiteY18" fmla="*/ 1673476 h 1827185"/>
                <a:gd name="connsiteX19" fmla="*/ 73807 w 880145"/>
                <a:gd name="connsiteY19" fmla="*/ 1687306 h 1827185"/>
                <a:gd name="connsiteX20" fmla="*/ 136577 w 880145"/>
                <a:gd name="connsiteY20" fmla="*/ 1581658 h 1827185"/>
                <a:gd name="connsiteX21" fmla="*/ 137205 w 880145"/>
                <a:gd name="connsiteY21" fmla="*/ 1580784 h 1827185"/>
                <a:gd name="connsiteX22" fmla="*/ 137066 w 880145"/>
                <a:gd name="connsiteY22" fmla="*/ 1579652 h 1827185"/>
                <a:gd name="connsiteX23" fmla="*/ 139816 w 880145"/>
                <a:gd name="connsiteY23" fmla="*/ 1577149 h 1827185"/>
                <a:gd name="connsiteX24" fmla="*/ 231747 w 880145"/>
                <a:gd name="connsiteY24" fmla="*/ 1449176 h 1827185"/>
                <a:gd name="connsiteX25" fmla="*/ 609295 w 880145"/>
                <a:gd name="connsiteY25" fmla="*/ 1154033 h 1827185"/>
                <a:gd name="connsiteX26" fmla="*/ 616740 w 880145"/>
                <a:gd name="connsiteY26" fmla="*/ 1160285 h 1827185"/>
                <a:gd name="connsiteX27" fmla="*/ 611777 w 880145"/>
                <a:gd name="connsiteY27" fmla="*/ 1166537 h 1827185"/>
                <a:gd name="connsiteX28" fmla="*/ 241676 w 880145"/>
                <a:gd name="connsiteY28" fmla="*/ 1458688 h 1827185"/>
                <a:gd name="connsiteX29" fmla="*/ 175747 w 880145"/>
                <a:gd name="connsiteY29" fmla="*/ 1550265 h 1827185"/>
                <a:gd name="connsiteX30" fmla="*/ 191787 w 880145"/>
                <a:gd name="connsiteY30" fmla="*/ 1539414 h 1827185"/>
                <a:gd name="connsiteX31" fmla="*/ 312172 w 880145"/>
                <a:gd name="connsiteY31" fmla="*/ 1533127 h 1827185"/>
                <a:gd name="connsiteX32" fmla="*/ 314639 w 880145"/>
                <a:gd name="connsiteY32" fmla="*/ 1543187 h 1827185"/>
                <a:gd name="connsiteX33" fmla="*/ 306007 w 880145"/>
                <a:gd name="connsiteY33" fmla="*/ 1545701 h 1827185"/>
                <a:gd name="connsiteX34" fmla="*/ 161035 w 880145"/>
                <a:gd name="connsiteY34" fmla="*/ 1576469 h 1827185"/>
                <a:gd name="connsiteX35" fmla="*/ 148218 w 880145"/>
                <a:gd name="connsiteY35" fmla="*/ 1588503 h 1827185"/>
                <a:gd name="connsiteX36" fmla="*/ 147744 w 880145"/>
                <a:gd name="connsiteY36" fmla="*/ 1589161 h 1827185"/>
                <a:gd name="connsiteX37" fmla="*/ 28634 w 880145"/>
                <a:gd name="connsiteY37" fmla="*/ 1790470 h 1827185"/>
                <a:gd name="connsiteX38" fmla="*/ 27069 w 880145"/>
                <a:gd name="connsiteY38" fmla="*/ 1791417 h 1827185"/>
                <a:gd name="connsiteX39" fmla="*/ 23874 w 880145"/>
                <a:gd name="connsiteY39" fmla="*/ 1798444 h 1827185"/>
                <a:gd name="connsiteX40" fmla="*/ 12231 w 880145"/>
                <a:gd name="connsiteY40" fmla="*/ 1823452 h 1827185"/>
                <a:gd name="connsiteX41" fmla="*/ 7241 w 880145"/>
                <a:gd name="connsiteY41" fmla="*/ 1827185 h 1827185"/>
                <a:gd name="connsiteX42" fmla="*/ 4746 w 880145"/>
                <a:gd name="connsiteY42" fmla="*/ 1825941 h 1827185"/>
                <a:gd name="connsiteX43" fmla="*/ 1004 w 880145"/>
                <a:gd name="connsiteY43" fmla="*/ 1817231 h 1827185"/>
                <a:gd name="connsiteX44" fmla="*/ 144252 w 880145"/>
                <a:gd name="connsiteY44" fmla="*/ 1487949 h 1827185"/>
                <a:gd name="connsiteX45" fmla="*/ 150597 w 880145"/>
                <a:gd name="connsiteY45" fmla="*/ 1472456 h 1827185"/>
                <a:gd name="connsiteX46" fmla="*/ 152953 w 880145"/>
                <a:gd name="connsiteY46" fmla="*/ 1457296 h 1827185"/>
                <a:gd name="connsiteX47" fmla="*/ 73674 w 880145"/>
                <a:gd name="connsiteY47" fmla="*/ 1158488 h 1827185"/>
                <a:gd name="connsiteX48" fmla="*/ 73674 w 880145"/>
                <a:gd name="connsiteY48" fmla="*/ 1149779 h 1827185"/>
                <a:gd name="connsiteX49" fmla="*/ 82444 w 880145"/>
                <a:gd name="connsiteY49" fmla="*/ 1149779 h 1827185"/>
                <a:gd name="connsiteX50" fmla="*/ 170610 w 880145"/>
                <a:gd name="connsiteY50" fmla="*/ 1362669 h 1827185"/>
                <a:gd name="connsiteX51" fmla="*/ 168136 w 880145"/>
                <a:gd name="connsiteY51" fmla="*/ 1429636 h 1827185"/>
                <a:gd name="connsiteX52" fmla="*/ 193138 w 880145"/>
                <a:gd name="connsiteY52" fmla="*/ 1368594 h 1827185"/>
                <a:gd name="connsiteX53" fmla="*/ 430131 w 880145"/>
                <a:gd name="connsiteY53" fmla="*/ 291832 h 1827185"/>
                <a:gd name="connsiteX54" fmla="*/ 428884 w 880145"/>
                <a:gd name="connsiteY54" fmla="*/ 283123 h 1827185"/>
                <a:gd name="connsiteX55" fmla="*/ 437616 w 880145"/>
                <a:gd name="connsiteY55" fmla="*/ 281878 h 1827185"/>
                <a:gd name="connsiteX56" fmla="*/ 442791 w 880145"/>
                <a:gd name="connsiteY56" fmla="*/ 682749 h 1827185"/>
                <a:gd name="connsiteX57" fmla="*/ 416432 w 880145"/>
                <a:gd name="connsiteY57" fmla="*/ 775069 h 1827185"/>
                <a:gd name="connsiteX58" fmla="*/ 438844 w 880145"/>
                <a:gd name="connsiteY58" fmla="*/ 737271 h 1827185"/>
                <a:gd name="connsiteX59" fmla="*/ 607556 w 880145"/>
                <a:gd name="connsiteY59" fmla="*/ 513091 h 1827185"/>
                <a:gd name="connsiteX60" fmla="*/ 622530 w 880145"/>
                <a:gd name="connsiteY60" fmla="*/ 499492 h 1827185"/>
                <a:gd name="connsiteX61" fmla="*/ 621673 w 880145"/>
                <a:gd name="connsiteY61" fmla="*/ 493400 h 1827185"/>
                <a:gd name="connsiteX62" fmla="*/ 644970 w 880145"/>
                <a:gd name="connsiteY62" fmla="*/ 9201 h 1827185"/>
                <a:gd name="connsiteX63" fmla="*/ 647422 w 880145"/>
                <a:gd name="connsiteY63" fmla="*/ 488 h 182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80145" h="1827185">
                  <a:moveTo>
                    <a:pt x="647422" y="488"/>
                  </a:moveTo>
                  <a:cubicBezTo>
                    <a:pt x="651101" y="-757"/>
                    <a:pt x="654779" y="488"/>
                    <a:pt x="656005" y="2977"/>
                  </a:cubicBezTo>
                  <a:cubicBezTo>
                    <a:pt x="730494" y="145810"/>
                    <a:pt x="689111" y="346056"/>
                    <a:pt x="656522" y="444078"/>
                  </a:cubicBezTo>
                  <a:lnTo>
                    <a:pt x="642456" y="481396"/>
                  </a:lnTo>
                  <a:lnTo>
                    <a:pt x="730544" y="401397"/>
                  </a:lnTo>
                  <a:cubicBezTo>
                    <a:pt x="774877" y="368693"/>
                    <a:pt x="822229" y="342011"/>
                    <a:pt x="871645" y="325835"/>
                  </a:cubicBezTo>
                  <a:cubicBezTo>
                    <a:pt x="875393" y="323334"/>
                    <a:pt x="879140" y="327085"/>
                    <a:pt x="879140" y="329586"/>
                  </a:cubicBezTo>
                  <a:cubicBezTo>
                    <a:pt x="881638" y="333337"/>
                    <a:pt x="879140" y="337088"/>
                    <a:pt x="875393" y="338338"/>
                  </a:cubicBezTo>
                  <a:cubicBezTo>
                    <a:pt x="618085" y="423360"/>
                    <a:pt x="415737" y="803461"/>
                    <a:pt x="413239" y="807212"/>
                  </a:cubicBezTo>
                  <a:cubicBezTo>
                    <a:pt x="413239" y="809712"/>
                    <a:pt x="410741" y="810963"/>
                    <a:pt x="406993" y="810963"/>
                  </a:cubicBezTo>
                  <a:lnTo>
                    <a:pt x="406285" y="810608"/>
                  </a:lnTo>
                  <a:lnTo>
                    <a:pt x="383763" y="889489"/>
                  </a:lnTo>
                  <a:cubicBezTo>
                    <a:pt x="338221" y="1032692"/>
                    <a:pt x="282263" y="1183244"/>
                    <a:pt x="227695" y="1320718"/>
                  </a:cubicBezTo>
                  <a:lnTo>
                    <a:pt x="164108" y="1476085"/>
                  </a:lnTo>
                  <a:lnTo>
                    <a:pt x="162792" y="1484935"/>
                  </a:lnTo>
                  <a:cubicBezTo>
                    <a:pt x="161468" y="1492266"/>
                    <a:pt x="160430" y="1496873"/>
                    <a:pt x="160117" y="1498117"/>
                  </a:cubicBezTo>
                  <a:lnTo>
                    <a:pt x="153223" y="1502681"/>
                  </a:lnTo>
                  <a:lnTo>
                    <a:pt x="148359" y="1514566"/>
                  </a:lnTo>
                  <a:cubicBezTo>
                    <a:pt x="123245" y="1574210"/>
                    <a:pt x="99953" y="1628031"/>
                    <a:pt x="79959" y="1673476"/>
                  </a:cubicBezTo>
                  <a:lnTo>
                    <a:pt x="73807" y="1687306"/>
                  </a:lnTo>
                  <a:lnTo>
                    <a:pt x="136577" y="1581658"/>
                  </a:lnTo>
                  <a:lnTo>
                    <a:pt x="137205" y="1580784"/>
                  </a:lnTo>
                  <a:lnTo>
                    <a:pt x="137066" y="1579652"/>
                  </a:lnTo>
                  <a:lnTo>
                    <a:pt x="139816" y="1577149"/>
                  </a:lnTo>
                  <a:lnTo>
                    <a:pt x="231747" y="1449176"/>
                  </a:lnTo>
                  <a:cubicBezTo>
                    <a:pt x="446178" y="1177282"/>
                    <a:pt x="602781" y="1155128"/>
                    <a:pt x="609295" y="1154033"/>
                  </a:cubicBezTo>
                  <a:cubicBezTo>
                    <a:pt x="613017" y="1152783"/>
                    <a:pt x="616740" y="1156534"/>
                    <a:pt x="616740" y="1160285"/>
                  </a:cubicBezTo>
                  <a:cubicBezTo>
                    <a:pt x="617980" y="1164036"/>
                    <a:pt x="615499" y="1166537"/>
                    <a:pt x="611777" y="1166537"/>
                  </a:cubicBezTo>
                  <a:cubicBezTo>
                    <a:pt x="609605" y="1167631"/>
                    <a:pt x="453545" y="1190743"/>
                    <a:pt x="241676" y="1458688"/>
                  </a:cubicBezTo>
                  <a:lnTo>
                    <a:pt x="175747" y="1550265"/>
                  </a:lnTo>
                  <a:lnTo>
                    <a:pt x="191787" y="1539414"/>
                  </a:lnTo>
                  <a:cubicBezTo>
                    <a:pt x="224311" y="1522125"/>
                    <a:pt x="267779" y="1510493"/>
                    <a:pt x="312172" y="1533127"/>
                  </a:cubicBezTo>
                  <a:cubicBezTo>
                    <a:pt x="314639" y="1535642"/>
                    <a:pt x="315872" y="1539414"/>
                    <a:pt x="314639" y="1543187"/>
                  </a:cubicBezTo>
                  <a:cubicBezTo>
                    <a:pt x="313406" y="1545701"/>
                    <a:pt x="309706" y="1548216"/>
                    <a:pt x="306007" y="1545701"/>
                  </a:cubicBezTo>
                  <a:cubicBezTo>
                    <a:pt x="245891" y="1514580"/>
                    <a:pt x="187162" y="1554189"/>
                    <a:pt x="161035" y="1576469"/>
                  </a:cubicBezTo>
                  <a:lnTo>
                    <a:pt x="148218" y="1588503"/>
                  </a:lnTo>
                  <a:lnTo>
                    <a:pt x="147744" y="1589161"/>
                  </a:lnTo>
                  <a:cubicBezTo>
                    <a:pt x="106800" y="1650429"/>
                    <a:pt x="67097" y="1717948"/>
                    <a:pt x="28634" y="1790470"/>
                  </a:cubicBezTo>
                  <a:lnTo>
                    <a:pt x="27069" y="1791417"/>
                  </a:lnTo>
                  <a:lnTo>
                    <a:pt x="23874" y="1798444"/>
                  </a:lnTo>
                  <a:cubicBezTo>
                    <a:pt x="17942" y="1811340"/>
                    <a:pt x="13946" y="1819875"/>
                    <a:pt x="12231" y="1823452"/>
                  </a:cubicBezTo>
                  <a:cubicBezTo>
                    <a:pt x="12231" y="1824696"/>
                    <a:pt x="9736" y="1827185"/>
                    <a:pt x="7241" y="1827185"/>
                  </a:cubicBezTo>
                  <a:cubicBezTo>
                    <a:pt x="5994" y="1827185"/>
                    <a:pt x="4746" y="1827185"/>
                    <a:pt x="4746" y="1825941"/>
                  </a:cubicBezTo>
                  <a:cubicBezTo>
                    <a:pt x="1004" y="1824696"/>
                    <a:pt x="-1491" y="1820964"/>
                    <a:pt x="1004" y="1817231"/>
                  </a:cubicBezTo>
                  <a:cubicBezTo>
                    <a:pt x="2953" y="1812954"/>
                    <a:pt x="65448" y="1677209"/>
                    <a:pt x="144252" y="1487949"/>
                  </a:cubicBezTo>
                  <a:lnTo>
                    <a:pt x="150597" y="1472456"/>
                  </a:lnTo>
                  <a:lnTo>
                    <a:pt x="152953" y="1457296"/>
                  </a:lnTo>
                  <a:cubicBezTo>
                    <a:pt x="161761" y="1387784"/>
                    <a:pt x="166694" y="1240596"/>
                    <a:pt x="73674" y="1158488"/>
                  </a:cubicBezTo>
                  <a:cubicBezTo>
                    <a:pt x="71169" y="1157244"/>
                    <a:pt x="69916" y="1152267"/>
                    <a:pt x="73674" y="1149779"/>
                  </a:cubicBezTo>
                  <a:cubicBezTo>
                    <a:pt x="76180" y="1147291"/>
                    <a:pt x="78686" y="1147291"/>
                    <a:pt x="82444" y="1149779"/>
                  </a:cubicBezTo>
                  <a:cubicBezTo>
                    <a:pt x="146963" y="1206384"/>
                    <a:pt x="167008" y="1290980"/>
                    <a:pt x="170610" y="1362669"/>
                  </a:cubicBezTo>
                  <a:lnTo>
                    <a:pt x="168136" y="1429636"/>
                  </a:lnTo>
                  <a:lnTo>
                    <a:pt x="193138" y="1368594"/>
                  </a:lnTo>
                  <a:cubicBezTo>
                    <a:pt x="360254" y="953498"/>
                    <a:pt x="557217" y="386703"/>
                    <a:pt x="430131" y="291832"/>
                  </a:cubicBezTo>
                  <a:cubicBezTo>
                    <a:pt x="426389" y="290588"/>
                    <a:pt x="426389" y="285611"/>
                    <a:pt x="428884" y="283123"/>
                  </a:cubicBezTo>
                  <a:cubicBezTo>
                    <a:pt x="430131" y="279390"/>
                    <a:pt x="435121" y="279390"/>
                    <a:pt x="437616" y="281878"/>
                  </a:cubicBezTo>
                  <a:cubicBezTo>
                    <a:pt x="502611" y="330023"/>
                    <a:pt x="491057" y="486628"/>
                    <a:pt x="442791" y="682749"/>
                  </a:cubicBezTo>
                  <a:lnTo>
                    <a:pt x="416432" y="775069"/>
                  </a:lnTo>
                  <a:lnTo>
                    <a:pt x="438844" y="737271"/>
                  </a:lnTo>
                  <a:cubicBezTo>
                    <a:pt x="474092" y="680303"/>
                    <a:pt x="532876" y="593620"/>
                    <a:pt x="607556" y="513091"/>
                  </a:cubicBezTo>
                  <a:lnTo>
                    <a:pt x="622530" y="499492"/>
                  </a:lnTo>
                  <a:lnTo>
                    <a:pt x="621673" y="493400"/>
                  </a:lnTo>
                  <a:cubicBezTo>
                    <a:pt x="632709" y="479708"/>
                    <a:pt x="741835" y="195910"/>
                    <a:pt x="644970" y="9201"/>
                  </a:cubicBezTo>
                  <a:cubicBezTo>
                    <a:pt x="643744" y="6711"/>
                    <a:pt x="644970" y="2977"/>
                    <a:pt x="647422" y="488"/>
                  </a:cubicBezTo>
                  <a:close/>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0" name="Freeform 89">
              <a:extLst>
                <a:ext uri="{FF2B5EF4-FFF2-40B4-BE49-F238E27FC236}">
                  <a16:creationId xmlns:a16="http://schemas.microsoft.com/office/drawing/2014/main" id="{4DC388FB-FC81-DF42-9185-BAD61904EA67}"/>
                </a:ext>
              </a:extLst>
            </p:cNvPr>
            <p:cNvSpPr>
              <a:spLocks noChangeArrowheads="1"/>
            </p:cNvSpPr>
            <p:nvPr/>
          </p:nvSpPr>
          <p:spPr bwMode="auto">
            <a:xfrm>
              <a:off x="9744893" y="8481241"/>
              <a:ext cx="1499006" cy="2285336"/>
            </a:xfrm>
            <a:custGeom>
              <a:avLst/>
              <a:gdLst>
                <a:gd name="connsiteX0" fmla="*/ 763749 w 1499006"/>
                <a:gd name="connsiteY0" fmla="*/ 2177436 h 2285336"/>
                <a:gd name="connsiteX1" fmla="*/ 818365 w 1499006"/>
                <a:gd name="connsiteY1" fmla="*/ 2179469 h 2285336"/>
                <a:gd name="connsiteX2" fmla="*/ 886165 w 1499006"/>
                <a:gd name="connsiteY2" fmla="*/ 2258276 h 2285336"/>
                <a:gd name="connsiteX3" fmla="*/ 784465 w 1499006"/>
                <a:gd name="connsiteY3" fmla="*/ 2278291 h 2285336"/>
                <a:gd name="connsiteX4" fmla="*/ 731732 w 1499006"/>
                <a:gd name="connsiteY4" fmla="*/ 2204487 h 2285336"/>
                <a:gd name="connsiteX5" fmla="*/ 763749 w 1499006"/>
                <a:gd name="connsiteY5" fmla="*/ 2177436 h 2285336"/>
                <a:gd name="connsiteX6" fmla="*/ 1367301 w 1499006"/>
                <a:gd name="connsiteY6" fmla="*/ 1557875 h 2285336"/>
                <a:gd name="connsiteX7" fmla="*/ 1472331 w 1499006"/>
                <a:gd name="connsiteY7" fmla="*/ 1590158 h 2285336"/>
                <a:gd name="connsiteX8" fmla="*/ 1422242 w 1499006"/>
                <a:gd name="connsiteY8" fmla="*/ 1817227 h 2285336"/>
                <a:gd name="connsiteX9" fmla="*/ 1161781 w 1499006"/>
                <a:gd name="connsiteY9" fmla="*/ 1874618 h 2285336"/>
                <a:gd name="connsiteX10" fmla="*/ 1240671 w 1499006"/>
                <a:gd name="connsiteY10" fmla="*/ 1620101 h 2285336"/>
                <a:gd name="connsiteX11" fmla="*/ 1367301 w 1499006"/>
                <a:gd name="connsiteY11" fmla="*/ 1557875 h 2285336"/>
                <a:gd name="connsiteX12" fmla="*/ 332005 w 1499006"/>
                <a:gd name="connsiteY12" fmla="*/ 1280437 h 2285336"/>
                <a:gd name="connsiteX13" fmla="*/ 565636 w 1499006"/>
                <a:gd name="connsiteY13" fmla="*/ 1383156 h 2285336"/>
                <a:gd name="connsiteX14" fmla="*/ 733514 w 1499006"/>
                <a:gd name="connsiteY14" fmla="*/ 1837478 h 2285336"/>
                <a:gd name="connsiteX15" fmla="*/ 254750 w 1499006"/>
                <a:gd name="connsiteY15" fmla="*/ 1756792 h 2285336"/>
                <a:gd name="connsiteX16" fmla="*/ 144075 w 1499006"/>
                <a:gd name="connsiteY16" fmla="*/ 1347158 h 2285336"/>
                <a:gd name="connsiteX17" fmla="*/ 332005 w 1499006"/>
                <a:gd name="connsiteY17" fmla="*/ 1280437 h 2285336"/>
                <a:gd name="connsiteX18" fmla="*/ 1100257 w 1499006"/>
                <a:gd name="connsiteY18" fmla="*/ 219757 h 2285336"/>
                <a:gd name="connsiteX19" fmla="*/ 1178929 w 1499006"/>
                <a:gd name="connsiteY19" fmla="*/ 238738 h 2285336"/>
                <a:gd name="connsiteX20" fmla="*/ 1213635 w 1499006"/>
                <a:gd name="connsiteY20" fmla="*/ 588492 h 2285336"/>
                <a:gd name="connsiteX21" fmla="*/ 867807 w 1499006"/>
                <a:gd name="connsiteY21" fmla="*/ 792619 h 2285336"/>
                <a:gd name="connsiteX22" fmla="*/ 862849 w 1499006"/>
                <a:gd name="connsiteY22" fmla="*/ 390588 h 2285336"/>
                <a:gd name="connsiteX23" fmla="*/ 1100257 w 1499006"/>
                <a:gd name="connsiteY23" fmla="*/ 219757 h 2285336"/>
                <a:gd name="connsiteX24" fmla="*/ 170026 w 1499006"/>
                <a:gd name="connsiteY24" fmla="*/ 210826 h 2285336"/>
                <a:gd name="connsiteX25" fmla="*/ 374847 w 1499006"/>
                <a:gd name="connsiteY25" fmla="*/ 268904 h 2285336"/>
                <a:gd name="connsiteX26" fmla="*/ 561756 w 1499006"/>
                <a:gd name="connsiteY26" fmla="*/ 626118 h 2285336"/>
                <a:gd name="connsiteX27" fmla="*/ 160525 w 1499006"/>
                <a:gd name="connsiteY27" fmla="*/ 613628 h 2285336"/>
                <a:gd name="connsiteX28" fmla="*/ 22212 w 1499006"/>
                <a:gd name="connsiteY28" fmla="*/ 287639 h 2285336"/>
                <a:gd name="connsiteX29" fmla="*/ 170026 w 1499006"/>
                <a:gd name="connsiteY29" fmla="*/ 210826 h 2285336"/>
                <a:gd name="connsiteX30" fmla="*/ 786076 w 1499006"/>
                <a:gd name="connsiteY30" fmla="*/ 33 h 2285336"/>
                <a:gd name="connsiteX31" fmla="*/ 817572 w 1499006"/>
                <a:gd name="connsiteY31" fmla="*/ 7267 h 2285336"/>
                <a:gd name="connsiteX32" fmla="*/ 831159 w 1499006"/>
                <a:gd name="connsiteY32" fmla="*/ 145908 h 2285336"/>
                <a:gd name="connsiteX33" fmla="*/ 694060 w 1499006"/>
                <a:gd name="connsiteY33" fmla="*/ 227607 h 2285336"/>
                <a:gd name="connsiteX34" fmla="*/ 691590 w 1499006"/>
                <a:gd name="connsiteY34" fmla="*/ 67922 h 2285336"/>
                <a:gd name="connsiteX35" fmla="*/ 786076 w 1499006"/>
                <a:gd name="connsiteY35" fmla="*/ 33 h 22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99006" h="2285336">
                  <a:moveTo>
                    <a:pt x="763749" y="2177436"/>
                  </a:moveTo>
                  <a:cubicBezTo>
                    <a:pt x="779443" y="2172902"/>
                    <a:pt x="798904" y="2173214"/>
                    <a:pt x="818365" y="2179469"/>
                  </a:cubicBezTo>
                  <a:cubicBezTo>
                    <a:pt x="857287" y="2193229"/>
                    <a:pt x="896209" y="2230756"/>
                    <a:pt x="886165" y="2258276"/>
                  </a:cubicBezTo>
                  <a:cubicBezTo>
                    <a:pt x="877376" y="2285797"/>
                    <a:pt x="823388" y="2292051"/>
                    <a:pt x="784465" y="2278291"/>
                  </a:cubicBezTo>
                  <a:cubicBezTo>
                    <a:pt x="745543" y="2265782"/>
                    <a:pt x="721688" y="2232007"/>
                    <a:pt x="731732" y="2204487"/>
                  </a:cubicBezTo>
                  <a:cubicBezTo>
                    <a:pt x="736127" y="2191352"/>
                    <a:pt x="748054" y="2181971"/>
                    <a:pt x="763749" y="2177436"/>
                  </a:cubicBezTo>
                  <a:close/>
                  <a:moveTo>
                    <a:pt x="1367301" y="1557875"/>
                  </a:moveTo>
                  <a:cubicBezTo>
                    <a:pt x="1409094" y="1552417"/>
                    <a:pt x="1447287" y="1562710"/>
                    <a:pt x="1472331" y="1590158"/>
                  </a:cubicBezTo>
                  <a:cubicBezTo>
                    <a:pt x="1522420" y="1643806"/>
                    <a:pt x="1499880" y="1746112"/>
                    <a:pt x="1422242" y="1817227"/>
                  </a:cubicBezTo>
                  <a:cubicBezTo>
                    <a:pt x="1344605" y="1888342"/>
                    <a:pt x="1210617" y="1929513"/>
                    <a:pt x="1161781" y="1874618"/>
                  </a:cubicBezTo>
                  <a:cubicBezTo>
                    <a:pt x="1111692" y="1819722"/>
                    <a:pt x="1163033" y="1691216"/>
                    <a:pt x="1240671" y="1620101"/>
                  </a:cubicBezTo>
                  <a:cubicBezTo>
                    <a:pt x="1280116" y="1584544"/>
                    <a:pt x="1325508" y="1563334"/>
                    <a:pt x="1367301" y="1557875"/>
                  </a:cubicBezTo>
                  <a:close/>
                  <a:moveTo>
                    <a:pt x="332005" y="1280437"/>
                  </a:moveTo>
                  <a:cubicBezTo>
                    <a:pt x="408328" y="1286954"/>
                    <a:pt x="492267" y="1321711"/>
                    <a:pt x="565636" y="1383156"/>
                  </a:cubicBezTo>
                  <a:cubicBezTo>
                    <a:pt x="713617" y="1506046"/>
                    <a:pt x="819318" y="1734448"/>
                    <a:pt x="733514" y="1837478"/>
                  </a:cubicBezTo>
                  <a:cubicBezTo>
                    <a:pt x="647710" y="1940507"/>
                    <a:pt x="402732" y="1878441"/>
                    <a:pt x="254750" y="1756792"/>
                  </a:cubicBezTo>
                  <a:cubicBezTo>
                    <a:pt x="108012" y="1633902"/>
                    <a:pt x="57027" y="1450187"/>
                    <a:pt x="144075" y="1347158"/>
                  </a:cubicBezTo>
                  <a:cubicBezTo>
                    <a:pt x="186977" y="1295643"/>
                    <a:pt x="255683" y="1273921"/>
                    <a:pt x="332005" y="1280437"/>
                  </a:cubicBezTo>
                  <a:close/>
                  <a:moveTo>
                    <a:pt x="1100257" y="219757"/>
                  </a:moveTo>
                  <a:cubicBezTo>
                    <a:pt x="1128263" y="218979"/>
                    <a:pt x="1155068" y="225047"/>
                    <a:pt x="1178929" y="238738"/>
                  </a:cubicBezTo>
                  <a:cubicBezTo>
                    <a:pt x="1275612" y="293503"/>
                    <a:pt x="1291725" y="450333"/>
                    <a:pt x="1213635" y="588492"/>
                  </a:cubicBezTo>
                  <a:cubicBezTo>
                    <a:pt x="1135545" y="726651"/>
                    <a:pt x="964490" y="847384"/>
                    <a:pt x="867807" y="792619"/>
                  </a:cubicBezTo>
                  <a:cubicBezTo>
                    <a:pt x="771124" y="737853"/>
                    <a:pt x="785998" y="528747"/>
                    <a:pt x="862849" y="390588"/>
                  </a:cubicBezTo>
                  <a:cubicBezTo>
                    <a:pt x="921417" y="286036"/>
                    <a:pt x="1016241" y="222090"/>
                    <a:pt x="1100257" y="219757"/>
                  </a:cubicBezTo>
                  <a:close/>
                  <a:moveTo>
                    <a:pt x="170026" y="210826"/>
                  </a:moveTo>
                  <a:cubicBezTo>
                    <a:pt x="233731" y="207391"/>
                    <a:pt x="306937" y="226438"/>
                    <a:pt x="374847" y="268904"/>
                  </a:cubicBezTo>
                  <a:cubicBezTo>
                    <a:pt x="509421" y="353836"/>
                    <a:pt x="621567" y="531194"/>
                    <a:pt x="561756" y="626118"/>
                  </a:cubicBezTo>
                  <a:cubicBezTo>
                    <a:pt x="503191" y="721042"/>
                    <a:pt x="295099" y="697311"/>
                    <a:pt x="160525" y="613628"/>
                  </a:cubicBezTo>
                  <a:cubicBezTo>
                    <a:pt x="24704" y="528696"/>
                    <a:pt x="-36353" y="382563"/>
                    <a:pt x="22212" y="287639"/>
                  </a:cubicBezTo>
                  <a:cubicBezTo>
                    <a:pt x="52118" y="240177"/>
                    <a:pt x="106321" y="214260"/>
                    <a:pt x="170026" y="210826"/>
                  </a:cubicBezTo>
                  <a:close/>
                  <a:moveTo>
                    <a:pt x="786076" y="33"/>
                  </a:moveTo>
                  <a:cubicBezTo>
                    <a:pt x="797270" y="-315"/>
                    <a:pt x="808000" y="2006"/>
                    <a:pt x="817572" y="7267"/>
                  </a:cubicBezTo>
                  <a:cubicBezTo>
                    <a:pt x="857096" y="28311"/>
                    <a:pt x="863272" y="90204"/>
                    <a:pt x="831159" y="145908"/>
                  </a:cubicBezTo>
                  <a:cubicBezTo>
                    <a:pt x="800281" y="201612"/>
                    <a:pt x="732349" y="248651"/>
                    <a:pt x="694060" y="227607"/>
                  </a:cubicBezTo>
                  <a:cubicBezTo>
                    <a:pt x="655771" y="205326"/>
                    <a:pt x="660711" y="122389"/>
                    <a:pt x="691590" y="67922"/>
                  </a:cubicBezTo>
                  <a:cubicBezTo>
                    <a:pt x="714749" y="26144"/>
                    <a:pt x="752497" y="1077"/>
                    <a:pt x="786076" y="33"/>
                  </a:cubicBezTo>
                  <a:close/>
                </a:path>
              </a:pathLst>
            </a:custGeom>
            <a:solidFill>
              <a:srgbClr val="FFC653"/>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1" name="Freeform 90">
              <a:extLst>
                <a:ext uri="{FF2B5EF4-FFF2-40B4-BE49-F238E27FC236}">
                  <a16:creationId xmlns:a16="http://schemas.microsoft.com/office/drawing/2014/main" id="{28DF81BA-21D9-1E49-8872-125643E60E71}"/>
                </a:ext>
              </a:extLst>
            </p:cNvPr>
            <p:cNvSpPr>
              <a:spLocks noChangeArrowheads="1"/>
            </p:cNvSpPr>
            <p:nvPr/>
          </p:nvSpPr>
          <p:spPr bwMode="auto">
            <a:xfrm>
              <a:off x="10122498" y="8585087"/>
              <a:ext cx="879196" cy="2616667"/>
            </a:xfrm>
            <a:custGeom>
              <a:avLst/>
              <a:gdLst>
                <a:gd name="connsiteX0" fmla="*/ 390317 w 879196"/>
                <a:gd name="connsiteY0" fmla="*/ 2718 h 2616667"/>
                <a:gd name="connsiteX1" fmla="*/ 392802 w 879196"/>
                <a:gd name="connsiteY1" fmla="*/ 21424 h 2616667"/>
                <a:gd name="connsiteX2" fmla="*/ 297250 w 879196"/>
                <a:gd name="connsiteY2" fmla="*/ 643401 h 2616667"/>
                <a:gd name="connsiteX3" fmla="*/ 301446 w 879196"/>
                <a:gd name="connsiteY3" fmla="*/ 660791 h 2616667"/>
                <a:gd name="connsiteX4" fmla="*/ 323231 w 879196"/>
                <a:gd name="connsiteY4" fmla="*/ 692316 h 2616667"/>
                <a:gd name="connsiteX5" fmla="*/ 491514 w 879196"/>
                <a:gd name="connsiteY5" fmla="*/ 1031694 h 2616667"/>
                <a:gd name="connsiteX6" fmla="*/ 495384 w 879196"/>
                <a:gd name="connsiteY6" fmla="*/ 1042372 h 2616667"/>
                <a:gd name="connsiteX7" fmla="*/ 487521 w 879196"/>
                <a:gd name="connsiteY7" fmla="*/ 933902 h 2616667"/>
                <a:gd name="connsiteX8" fmla="*/ 597738 w 879196"/>
                <a:gd name="connsiteY8" fmla="*/ 434175 h 2616667"/>
                <a:gd name="connsiteX9" fmla="*/ 615155 w 879196"/>
                <a:gd name="connsiteY9" fmla="*/ 440407 h 2616667"/>
                <a:gd name="connsiteX10" fmla="*/ 608935 w 879196"/>
                <a:gd name="connsiteY10" fmla="*/ 457857 h 2616667"/>
                <a:gd name="connsiteX11" fmla="*/ 589030 w 879196"/>
                <a:gd name="connsiteY11" fmla="*/ 1580887 h 2616667"/>
                <a:gd name="connsiteX12" fmla="*/ 631562 w 879196"/>
                <a:gd name="connsiteY12" fmla="*/ 1818841 h 2616667"/>
                <a:gd name="connsiteX13" fmla="*/ 673161 w 879196"/>
                <a:gd name="connsiteY13" fmla="*/ 2028569 h 2616667"/>
                <a:gd name="connsiteX14" fmla="*/ 674891 w 879196"/>
                <a:gd name="connsiteY14" fmla="*/ 2011060 h 2616667"/>
                <a:gd name="connsiteX15" fmla="*/ 858890 w 879196"/>
                <a:gd name="connsiteY15" fmla="*/ 1676836 h 2616667"/>
                <a:gd name="connsiteX16" fmla="*/ 877452 w 879196"/>
                <a:gd name="connsiteY16" fmla="*/ 1681803 h 2616667"/>
                <a:gd name="connsiteX17" fmla="*/ 872502 w 879196"/>
                <a:gd name="connsiteY17" fmla="*/ 1699188 h 2616667"/>
                <a:gd name="connsiteX18" fmla="*/ 694309 w 879196"/>
                <a:gd name="connsiteY18" fmla="*/ 2125117 h 2616667"/>
                <a:gd name="connsiteX19" fmla="*/ 693718 w 879196"/>
                <a:gd name="connsiteY19" fmla="*/ 2125770 h 2616667"/>
                <a:gd name="connsiteX20" fmla="*/ 719201 w 879196"/>
                <a:gd name="connsiteY20" fmla="*/ 2244880 h 2616667"/>
                <a:gd name="connsiteX21" fmla="*/ 756847 w 879196"/>
                <a:gd name="connsiteY21" fmla="*/ 2410771 h 2616667"/>
                <a:gd name="connsiteX22" fmla="*/ 771886 w 879196"/>
                <a:gd name="connsiteY22" fmla="*/ 2474071 h 2616667"/>
                <a:gd name="connsiteX23" fmla="*/ 796263 w 879196"/>
                <a:gd name="connsiteY23" fmla="*/ 2540041 h 2616667"/>
                <a:gd name="connsiteX24" fmla="*/ 795639 w 879196"/>
                <a:gd name="connsiteY24" fmla="*/ 2549388 h 2616667"/>
                <a:gd name="connsiteX25" fmla="*/ 790969 w 879196"/>
                <a:gd name="connsiteY25" fmla="*/ 2552620 h 2616667"/>
                <a:gd name="connsiteX26" fmla="*/ 796623 w 879196"/>
                <a:gd name="connsiteY26" fmla="*/ 2575450 h 2616667"/>
                <a:gd name="connsiteX27" fmla="*/ 803011 w 879196"/>
                <a:gd name="connsiteY27" fmla="*/ 2599217 h 2616667"/>
                <a:gd name="connsiteX28" fmla="*/ 793058 w 879196"/>
                <a:gd name="connsiteY28" fmla="*/ 2616667 h 2616667"/>
                <a:gd name="connsiteX29" fmla="*/ 789326 w 879196"/>
                <a:gd name="connsiteY29" fmla="*/ 2616667 h 2616667"/>
                <a:gd name="connsiteX30" fmla="*/ 776885 w 879196"/>
                <a:gd name="connsiteY30" fmla="*/ 2606696 h 2616667"/>
                <a:gd name="connsiteX31" fmla="*/ 755016 w 879196"/>
                <a:gd name="connsiteY31" fmla="*/ 2517479 h 2616667"/>
                <a:gd name="connsiteX32" fmla="*/ 745649 w 879196"/>
                <a:gd name="connsiteY32" fmla="*/ 2477832 h 2616667"/>
                <a:gd name="connsiteX33" fmla="*/ 663191 w 879196"/>
                <a:gd name="connsiteY33" fmla="*/ 2254018 h 2616667"/>
                <a:gd name="connsiteX34" fmla="*/ 661781 w 879196"/>
                <a:gd name="connsiteY34" fmla="*/ 2253297 h 2616667"/>
                <a:gd name="connsiteX35" fmla="*/ 465713 w 879196"/>
                <a:gd name="connsiteY35" fmla="*/ 2157434 h 2616667"/>
                <a:gd name="connsiteX36" fmla="*/ 449682 w 879196"/>
                <a:gd name="connsiteY36" fmla="*/ 2148604 h 2616667"/>
                <a:gd name="connsiteX37" fmla="*/ 458314 w 879196"/>
                <a:gd name="connsiteY37" fmla="*/ 2132207 h 2616667"/>
                <a:gd name="connsiteX38" fmla="*/ 620779 w 879196"/>
                <a:gd name="connsiteY38" fmla="*/ 2169890 h 2616667"/>
                <a:gd name="connsiteX39" fmla="*/ 626381 w 879196"/>
                <a:gd name="connsiteY39" fmla="*/ 2175523 h 2616667"/>
                <a:gd name="connsiteX40" fmla="*/ 568311 w 879196"/>
                <a:gd name="connsiteY40" fmla="*/ 2053232 h 2616667"/>
                <a:gd name="connsiteX41" fmla="*/ 146570 w 879196"/>
                <a:gd name="connsiteY41" fmla="*/ 1574187 h 2616667"/>
                <a:gd name="connsiteX42" fmla="*/ 137841 w 879196"/>
                <a:gd name="connsiteY42" fmla="*/ 1559232 h 2616667"/>
                <a:gd name="connsiteX43" fmla="*/ 155299 w 879196"/>
                <a:gd name="connsiteY43" fmla="*/ 1549262 h 2616667"/>
                <a:gd name="connsiteX44" fmla="*/ 685279 w 879196"/>
                <a:gd name="connsiteY44" fmla="*/ 2239692 h 2616667"/>
                <a:gd name="connsiteX45" fmla="*/ 700228 w 879196"/>
                <a:gd name="connsiteY45" fmla="*/ 2280149 h 2616667"/>
                <a:gd name="connsiteX46" fmla="*/ 632903 w 879196"/>
                <a:gd name="connsiteY46" fmla="*/ 1961846 h 2616667"/>
                <a:gd name="connsiteX47" fmla="*/ 564148 w 879196"/>
                <a:gd name="connsiteY47" fmla="*/ 1585873 h 2616667"/>
                <a:gd name="connsiteX48" fmla="*/ 526709 w 879196"/>
                <a:gd name="connsiteY48" fmla="*/ 1339511 h 2616667"/>
                <a:gd name="connsiteX49" fmla="*/ 503525 w 879196"/>
                <a:gd name="connsiteY49" fmla="*/ 1142212 h 2616667"/>
                <a:gd name="connsiteX50" fmla="*/ 502213 w 879196"/>
                <a:gd name="connsiteY50" fmla="*/ 1141292 h 2616667"/>
                <a:gd name="connsiteX51" fmla="*/ 303998 w 879196"/>
                <a:gd name="connsiteY51" fmla="*/ 712746 h 2616667"/>
                <a:gd name="connsiteX52" fmla="*/ 283753 w 879196"/>
                <a:gd name="connsiteY52" fmla="*/ 683919 h 2616667"/>
                <a:gd name="connsiteX53" fmla="*/ 280979 w 879196"/>
                <a:gd name="connsiteY53" fmla="*/ 682372 h 2616667"/>
                <a:gd name="connsiteX54" fmla="*/ 279499 w 879196"/>
                <a:gd name="connsiteY54" fmla="*/ 677861 h 2616667"/>
                <a:gd name="connsiteX55" fmla="*/ 219304 w 879196"/>
                <a:gd name="connsiteY55" fmla="*/ 592149 h 2616667"/>
                <a:gd name="connsiteX56" fmla="*/ 6733 w 879196"/>
                <a:gd name="connsiteY56" fmla="*/ 402943 h 2616667"/>
                <a:gd name="connsiteX57" fmla="*/ 1754 w 879196"/>
                <a:gd name="connsiteY57" fmla="*/ 385482 h 2616667"/>
                <a:gd name="connsiteX58" fmla="*/ 9068 w 879196"/>
                <a:gd name="connsiteY58" fmla="*/ 379090 h 2616667"/>
                <a:gd name="connsiteX59" fmla="*/ 19183 w 879196"/>
                <a:gd name="connsiteY59" fmla="*/ 379246 h 2616667"/>
                <a:gd name="connsiteX60" fmla="*/ 259855 w 879196"/>
                <a:gd name="connsiteY60" fmla="*/ 600606 h 2616667"/>
                <a:gd name="connsiteX61" fmla="*/ 263062 w 879196"/>
                <a:gd name="connsiteY61" fmla="*/ 605247 h 2616667"/>
                <a:gd name="connsiteX62" fmla="*/ 261779 w 879196"/>
                <a:gd name="connsiteY62" fmla="*/ 598136 h 2616667"/>
                <a:gd name="connsiteX63" fmla="*/ 371680 w 879196"/>
                <a:gd name="connsiteY63" fmla="*/ 5212 h 2616667"/>
                <a:gd name="connsiteX64" fmla="*/ 390317 w 879196"/>
                <a:gd name="connsiteY64" fmla="*/ 2718 h 261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879196" h="2616667">
                  <a:moveTo>
                    <a:pt x="390317" y="2718"/>
                  </a:moveTo>
                  <a:cubicBezTo>
                    <a:pt x="396529" y="7707"/>
                    <a:pt x="397772" y="15189"/>
                    <a:pt x="392802" y="21424"/>
                  </a:cubicBezTo>
                  <a:cubicBezTo>
                    <a:pt x="241685" y="213473"/>
                    <a:pt x="278921" y="547786"/>
                    <a:pt x="297250" y="643401"/>
                  </a:cubicBezTo>
                  <a:lnTo>
                    <a:pt x="301446" y="660791"/>
                  </a:lnTo>
                  <a:lnTo>
                    <a:pt x="323231" y="692316"/>
                  </a:lnTo>
                  <a:cubicBezTo>
                    <a:pt x="402084" y="816667"/>
                    <a:pt x="458310" y="945403"/>
                    <a:pt x="491514" y="1031694"/>
                  </a:cubicBezTo>
                  <a:lnTo>
                    <a:pt x="495384" y="1042372"/>
                  </a:lnTo>
                  <a:lnTo>
                    <a:pt x="487521" y="933902"/>
                  </a:lnTo>
                  <a:cubicBezTo>
                    <a:pt x="474691" y="644509"/>
                    <a:pt x="511431" y="477021"/>
                    <a:pt x="597738" y="434175"/>
                  </a:cubicBezTo>
                  <a:cubicBezTo>
                    <a:pt x="605203" y="431682"/>
                    <a:pt x="612667" y="434175"/>
                    <a:pt x="615155" y="440407"/>
                  </a:cubicBezTo>
                  <a:cubicBezTo>
                    <a:pt x="618888" y="447886"/>
                    <a:pt x="616399" y="455364"/>
                    <a:pt x="608935" y="457857"/>
                  </a:cubicBezTo>
                  <a:cubicBezTo>
                    <a:pt x="521850" y="501482"/>
                    <a:pt x="448449" y="730824"/>
                    <a:pt x="589030" y="1580887"/>
                  </a:cubicBezTo>
                  <a:cubicBezTo>
                    <a:pt x="602443" y="1661126"/>
                    <a:pt x="616827" y="1741060"/>
                    <a:pt x="631562" y="1818841"/>
                  </a:cubicBezTo>
                  <a:lnTo>
                    <a:pt x="673161" y="2028569"/>
                  </a:lnTo>
                  <a:lnTo>
                    <a:pt x="674891" y="2011060"/>
                  </a:lnTo>
                  <a:cubicBezTo>
                    <a:pt x="689417" y="1904624"/>
                    <a:pt x="732824" y="1752895"/>
                    <a:pt x="858890" y="1676836"/>
                  </a:cubicBezTo>
                  <a:cubicBezTo>
                    <a:pt x="865078" y="1673111"/>
                    <a:pt x="873740" y="1675595"/>
                    <a:pt x="877452" y="1681803"/>
                  </a:cubicBezTo>
                  <a:cubicBezTo>
                    <a:pt x="881165" y="1688012"/>
                    <a:pt x="878690" y="1695463"/>
                    <a:pt x="872502" y="1699188"/>
                  </a:cubicBezTo>
                  <a:cubicBezTo>
                    <a:pt x="684409" y="1812190"/>
                    <a:pt x="694309" y="2122633"/>
                    <a:pt x="694309" y="2125117"/>
                  </a:cubicBezTo>
                  <a:lnTo>
                    <a:pt x="693718" y="2125770"/>
                  </a:lnTo>
                  <a:lnTo>
                    <a:pt x="719201" y="2244880"/>
                  </a:lnTo>
                  <a:cubicBezTo>
                    <a:pt x="732850" y="2306647"/>
                    <a:pt x="745606" y="2362560"/>
                    <a:pt x="756847" y="2410771"/>
                  </a:cubicBezTo>
                  <a:lnTo>
                    <a:pt x="771886" y="2474071"/>
                  </a:lnTo>
                  <a:lnTo>
                    <a:pt x="796263" y="2540041"/>
                  </a:lnTo>
                  <a:cubicBezTo>
                    <a:pt x="797510" y="2543157"/>
                    <a:pt x="797198" y="2546584"/>
                    <a:pt x="795639" y="2549388"/>
                  </a:cubicBezTo>
                  <a:lnTo>
                    <a:pt x="790969" y="2552620"/>
                  </a:lnTo>
                  <a:lnTo>
                    <a:pt x="796623" y="2575450"/>
                  </a:lnTo>
                  <a:cubicBezTo>
                    <a:pt x="800465" y="2590512"/>
                    <a:pt x="802700" y="2598750"/>
                    <a:pt x="803011" y="2599217"/>
                  </a:cubicBezTo>
                  <a:cubicBezTo>
                    <a:pt x="804255" y="2606696"/>
                    <a:pt x="799279" y="2614175"/>
                    <a:pt x="793058" y="2616667"/>
                  </a:cubicBezTo>
                  <a:cubicBezTo>
                    <a:pt x="791814" y="2616667"/>
                    <a:pt x="790570" y="2616667"/>
                    <a:pt x="789326" y="2616667"/>
                  </a:cubicBezTo>
                  <a:cubicBezTo>
                    <a:pt x="783106" y="2616667"/>
                    <a:pt x="778129" y="2612928"/>
                    <a:pt x="776885" y="2606696"/>
                  </a:cubicBezTo>
                  <a:cubicBezTo>
                    <a:pt x="776574" y="2605450"/>
                    <a:pt x="768410" y="2573199"/>
                    <a:pt x="755016" y="2517479"/>
                  </a:cubicBezTo>
                  <a:lnTo>
                    <a:pt x="745649" y="2477832"/>
                  </a:lnTo>
                  <a:lnTo>
                    <a:pt x="663191" y="2254018"/>
                  </a:lnTo>
                  <a:lnTo>
                    <a:pt x="661781" y="2253297"/>
                  </a:lnTo>
                  <a:cubicBezTo>
                    <a:pt x="661781" y="2253297"/>
                    <a:pt x="580394" y="2122116"/>
                    <a:pt x="465713" y="2157434"/>
                  </a:cubicBezTo>
                  <a:cubicBezTo>
                    <a:pt x="459547" y="2159957"/>
                    <a:pt x="452148" y="2156172"/>
                    <a:pt x="449682" y="2148604"/>
                  </a:cubicBezTo>
                  <a:cubicBezTo>
                    <a:pt x="448449" y="2141036"/>
                    <a:pt x="452148" y="2134729"/>
                    <a:pt x="458314" y="2132207"/>
                  </a:cubicBezTo>
                  <a:cubicBezTo>
                    <a:pt x="524903" y="2111395"/>
                    <a:pt x="581011" y="2137883"/>
                    <a:pt x="620779" y="2169890"/>
                  </a:cubicBezTo>
                  <a:lnTo>
                    <a:pt x="626381" y="2175523"/>
                  </a:lnTo>
                  <a:lnTo>
                    <a:pt x="568311" y="2053232"/>
                  </a:lnTo>
                  <a:cubicBezTo>
                    <a:pt x="351430" y="1645068"/>
                    <a:pt x="148752" y="1575277"/>
                    <a:pt x="146570" y="1574187"/>
                  </a:cubicBezTo>
                  <a:cubicBezTo>
                    <a:pt x="140335" y="1572941"/>
                    <a:pt x="135347" y="1565463"/>
                    <a:pt x="137841" y="1559232"/>
                  </a:cubicBezTo>
                  <a:cubicBezTo>
                    <a:pt x="140335" y="1551754"/>
                    <a:pt x="147817" y="1546769"/>
                    <a:pt x="155299" y="1549262"/>
                  </a:cubicBezTo>
                  <a:cubicBezTo>
                    <a:pt x="166522" y="1553000"/>
                    <a:pt x="432136" y="1643978"/>
                    <a:pt x="685279" y="2239692"/>
                  </a:cubicBezTo>
                  <a:lnTo>
                    <a:pt x="700228" y="2280149"/>
                  </a:lnTo>
                  <a:lnTo>
                    <a:pt x="632903" y="1961846"/>
                  </a:lnTo>
                  <a:cubicBezTo>
                    <a:pt x="609090" y="1842403"/>
                    <a:pt x="585297" y="1714567"/>
                    <a:pt x="564148" y="1585873"/>
                  </a:cubicBezTo>
                  <a:cubicBezTo>
                    <a:pt x="549686" y="1498935"/>
                    <a:pt x="537206" y="1416807"/>
                    <a:pt x="526709" y="1339511"/>
                  </a:cubicBezTo>
                  <a:lnTo>
                    <a:pt x="503525" y="1142212"/>
                  </a:lnTo>
                  <a:lnTo>
                    <a:pt x="502213" y="1141292"/>
                  </a:lnTo>
                  <a:cubicBezTo>
                    <a:pt x="500657" y="1137395"/>
                    <a:pt x="432964" y="919133"/>
                    <a:pt x="303998" y="712746"/>
                  </a:cubicBezTo>
                  <a:lnTo>
                    <a:pt x="283753" y="683919"/>
                  </a:lnTo>
                  <a:lnTo>
                    <a:pt x="280979" y="682372"/>
                  </a:lnTo>
                  <a:lnTo>
                    <a:pt x="279499" y="677861"/>
                  </a:lnTo>
                  <a:lnTo>
                    <a:pt x="219304" y="592149"/>
                  </a:lnTo>
                  <a:cubicBezTo>
                    <a:pt x="157992" y="515114"/>
                    <a:pt x="87031" y="447219"/>
                    <a:pt x="6733" y="402943"/>
                  </a:cubicBezTo>
                  <a:cubicBezTo>
                    <a:pt x="509" y="399202"/>
                    <a:pt x="-1981" y="391719"/>
                    <a:pt x="1754" y="385482"/>
                  </a:cubicBezTo>
                  <a:cubicBezTo>
                    <a:pt x="2999" y="382364"/>
                    <a:pt x="5800" y="380182"/>
                    <a:pt x="9068" y="379090"/>
                  </a:cubicBezTo>
                  <a:cubicBezTo>
                    <a:pt x="12336" y="377999"/>
                    <a:pt x="16071" y="377999"/>
                    <a:pt x="19183" y="379246"/>
                  </a:cubicBezTo>
                  <a:cubicBezTo>
                    <a:pt x="111969" y="430810"/>
                    <a:pt x="192248" y="511183"/>
                    <a:pt x="259855" y="600606"/>
                  </a:cubicBezTo>
                  <a:lnTo>
                    <a:pt x="263062" y="605247"/>
                  </a:lnTo>
                  <a:lnTo>
                    <a:pt x="261779" y="598136"/>
                  </a:lnTo>
                  <a:cubicBezTo>
                    <a:pt x="242152" y="458366"/>
                    <a:pt x="235629" y="179178"/>
                    <a:pt x="371680" y="5212"/>
                  </a:cubicBezTo>
                  <a:cubicBezTo>
                    <a:pt x="376649" y="224"/>
                    <a:pt x="384104" y="-2270"/>
                    <a:pt x="390317" y="2718"/>
                  </a:cubicBezTo>
                  <a:close/>
                </a:path>
              </a:pathLst>
            </a:custGeom>
            <a:solidFill>
              <a:srgbClr val="CA7A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2" name="Freeform 91">
              <a:extLst>
                <a:ext uri="{FF2B5EF4-FFF2-40B4-BE49-F238E27FC236}">
                  <a16:creationId xmlns:a16="http://schemas.microsoft.com/office/drawing/2014/main" id="{103F9F46-2953-9845-B834-E652CFED327B}"/>
                </a:ext>
              </a:extLst>
            </p:cNvPr>
            <p:cNvSpPr>
              <a:spLocks noChangeArrowheads="1"/>
            </p:cNvSpPr>
            <p:nvPr/>
          </p:nvSpPr>
          <p:spPr bwMode="auto">
            <a:xfrm>
              <a:off x="10836172" y="9600798"/>
              <a:ext cx="697050" cy="1174302"/>
            </a:xfrm>
            <a:custGeom>
              <a:avLst/>
              <a:gdLst>
                <a:gd name="connsiteX0" fmla="*/ 415556 w 697050"/>
                <a:gd name="connsiteY0" fmla="*/ 1112611 h 1174302"/>
                <a:gd name="connsiteX1" fmla="*/ 434425 w 697050"/>
                <a:gd name="connsiteY1" fmla="*/ 1124406 h 1174302"/>
                <a:gd name="connsiteX2" fmla="*/ 412678 w 697050"/>
                <a:gd name="connsiteY2" fmla="*/ 1166486 h 1174302"/>
                <a:gd name="connsiteX3" fmla="*/ 357671 w 697050"/>
                <a:gd name="connsiteY3" fmla="*/ 1163935 h 1174302"/>
                <a:gd name="connsiteX4" fmla="*/ 387094 w 697050"/>
                <a:gd name="connsiteY4" fmla="*/ 1118030 h 1174302"/>
                <a:gd name="connsiteX5" fmla="*/ 415556 w 697050"/>
                <a:gd name="connsiteY5" fmla="*/ 1112611 h 1174302"/>
                <a:gd name="connsiteX6" fmla="*/ 59869 w 697050"/>
                <a:gd name="connsiteY6" fmla="*/ 840958 h 1174302"/>
                <a:gd name="connsiteX7" fmla="*/ 128841 w 697050"/>
                <a:gd name="connsiteY7" fmla="*/ 863058 h 1174302"/>
                <a:gd name="connsiteX8" fmla="*/ 190150 w 697050"/>
                <a:gd name="connsiteY8" fmla="*/ 987568 h 1174302"/>
                <a:gd name="connsiteX9" fmla="*/ 52518 w 697050"/>
                <a:gd name="connsiteY9" fmla="*/ 977607 h 1174302"/>
                <a:gd name="connsiteX10" fmla="*/ 8725 w 697050"/>
                <a:gd name="connsiteY10" fmla="*/ 865548 h 1174302"/>
                <a:gd name="connsiteX11" fmla="*/ 59869 w 697050"/>
                <a:gd name="connsiteY11" fmla="*/ 840958 h 1174302"/>
                <a:gd name="connsiteX12" fmla="*/ 618723 w 697050"/>
                <a:gd name="connsiteY12" fmla="*/ 615527 h 1174302"/>
                <a:gd name="connsiteX13" fmla="*/ 664747 w 697050"/>
                <a:gd name="connsiteY13" fmla="*/ 637438 h 1174302"/>
                <a:gd name="connsiteX14" fmla="*/ 638725 w 697050"/>
                <a:gd name="connsiteY14" fmla="*/ 856040 h 1174302"/>
                <a:gd name="connsiteX15" fmla="*/ 400802 w 697050"/>
                <a:gd name="connsiteY15" fmla="*/ 934289 h 1174302"/>
                <a:gd name="connsiteX16" fmla="*/ 451609 w 697050"/>
                <a:gd name="connsiteY16" fmla="*/ 688362 h 1174302"/>
                <a:gd name="connsiteX17" fmla="*/ 618723 w 697050"/>
                <a:gd name="connsiteY17" fmla="*/ 615527 h 1174302"/>
                <a:gd name="connsiteX18" fmla="*/ 94542 w 697050"/>
                <a:gd name="connsiteY18" fmla="*/ 132906 h 1174302"/>
                <a:gd name="connsiteX19" fmla="*/ 230639 w 697050"/>
                <a:gd name="connsiteY19" fmla="*/ 201556 h 1174302"/>
                <a:gd name="connsiteX20" fmla="*/ 259547 w 697050"/>
                <a:gd name="connsiteY20" fmla="*/ 407236 h 1174302"/>
                <a:gd name="connsiteX21" fmla="*/ 64730 w 697050"/>
                <a:gd name="connsiteY21" fmla="*/ 329177 h 1174302"/>
                <a:gd name="connsiteX22" fmla="*/ 54675 w 697050"/>
                <a:gd name="connsiteY22" fmla="*/ 148278 h 1174302"/>
                <a:gd name="connsiteX23" fmla="*/ 94542 w 697050"/>
                <a:gd name="connsiteY23" fmla="*/ 132906 h 1174302"/>
                <a:gd name="connsiteX24" fmla="*/ 567404 w 697050"/>
                <a:gd name="connsiteY24" fmla="*/ 58030 h 1174302"/>
                <a:gd name="connsiteX25" fmla="*/ 647963 w 697050"/>
                <a:gd name="connsiteY25" fmla="*/ 85693 h 1174302"/>
                <a:gd name="connsiteX26" fmla="*/ 602195 w 697050"/>
                <a:gd name="connsiteY26" fmla="*/ 262238 h 1174302"/>
                <a:gd name="connsiteX27" fmla="*/ 398092 w 697050"/>
                <a:gd name="connsiteY27" fmla="*/ 299536 h 1174302"/>
                <a:gd name="connsiteX28" fmla="*/ 467363 w 697050"/>
                <a:gd name="connsiteY28" fmla="*/ 103099 h 1174302"/>
                <a:gd name="connsiteX29" fmla="*/ 567404 w 697050"/>
                <a:gd name="connsiteY29" fmla="*/ 58030 h 1174302"/>
                <a:gd name="connsiteX30" fmla="*/ 254795 w 697050"/>
                <a:gd name="connsiteY30" fmla="*/ 2066 h 1174302"/>
                <a:gd name="connsiteX31" fmla="*/ 290731 w 697050"/>
                <a:gd name="connsiteY31" fmla="*/ 27562 h 1174302"/>
                <a:gd name="connsiteX32" fmla="*/ 302180 w 697050"/>
                <a:gd name="connsiteY32" fmla="*/ 109647 h 1174302"/>
                <a:gd name="connsiteX33" fmla="*/ 223311 w 697050"/>
                <a:gd name="connsiteY33" fmla="*/ 78554 h 1174302"/>
                <a:gd name="connsiteX34" fmla="*/ 220767 w 697050"/>
                <a:gd name="connsiteY34" fmla="*/ 6419 h 1174302"/>
                <a:gd name="connsiteX35" fmla="*/ 254795 w 697050"/>
                <a:gd name="connsiteY35" fmla="*/ 2066 h 1174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97050" h="1174302">
                  <a:moveTo>
                    <a:pt x="415556" y="1112611"/>
                  </a:moveTo>
                  <a:cubicBezTo>
                    <a:pt x="424191" y="1113886"/>
                    <a:pt x="431227" y="1118030"/>
                    <a:pt x="434425" y="1124406"/>
                  </a:cubicBezTo>
                  <a:cubicBezTo>
                    <a:pt x="442101" y="1138432"/>
                    <a:pt x="431867" y="1157560"/>
                    <a:pt x="412678" y="1166486"/>
                  </a:cubicBezTo>
                  <a:cubicBezTo>
                    <a:pt x="393490" y="1176687"/>
                    <a:pt x="364068" y="1177962"/>
                    <a:pt x="357671" y="1163935"/>
                  </a:cubicBezTo>
                  <a:cubicBezTo>
                    <a:pt x="349996" y="1151184"/>
                    <a:pt x="367905" y="1128231"/>
                    <a:pt x="387094" y="1118030"/>
                  </a:cubicBezTo>
                  <a:cubicBezTo>
                    <a:pt x="396688" y="1112929"/>
                    <a:pt x="406922" y="1111335"/>
                    <a:pt x="415556" y="1112611"/>
                  </a:cubicBezTo>
                  <a:close/>
                  <a:moveTo>
                    <a:pt x="59869" y="840958"/>
                  </a:moveTo>
                  <a:cubicBezTo>
                    <a:pt x="81608" y="840646"/>
                    <a:pt x="106320" y="848117"/>
                    <a:pt x="128841" y="863058"/>
                  </a:cubicBezTo>
                  <a:cubicBezTo>
                    <a:pt x="173885" y="892940"/>
                    <a:pt x="211421" y="955195"/>
                    <a:pt x="190150" y="987568"/>
                  </a:cubicBezTo>
                  <a:cubicBezTo>
                    <a:pt x="168880" y="1018695"/>
                    <a:pt x="97561" y="1007489"/>
                    <a:pt x="52518" y="977607"/>
                  </a:cubicBezTo>
                  <a:cubicBezTo>
                    <a:pt x="6223" y="946479"/>
                    <a:pt x="-12545" y="896676"/>
                    <a:pt x="8725" y="865548"/>
                  </a:cubicBezTo>
                  <a:cubicBezTo>
                    <a:pt x="19361" y="849362"/>
                    <a:pt x="38129" y="841269"/>
                    <a:pt x="59869" y="840958"/>
                  </a:cubicBezTo>
                  <a:close/>
                  <a:moveTo>
                    <a:pt x="618723" y="615527"/>
                  </a:moveTo>
                  <a:cubicBezTo>
                    <a:pt x="636014" y="618730"/>
                    <a:pt x="651736" y="625949"/>
                    <a:pt x="664747" y="637438"/>
                  </a:cubicBezTo>
                  <a:cubicBezTo>
                    <a:pt x="716793" y="684636"/>
                    <a:pt x="704401" y="781516"/>
                    <a:pt x="638725" y="856040"/>
                  </a:cubicBezTo>
                  <a:cubicBezTo>
                    <a:pt x="573048" y="929321"/>
                    <a:pt x="452848" y="980245"/>
                    <a:pt x="400802" y="934289"/>
                  </a:cubicBezTo>
                  <a:cubicBezTo>
                    <a:pt x="349996" y="887091"/>
                    <a:pt x="385932" y="761643"/>
                    <a:pt x="451609" y="688362"/>
                  </a:cubicBezTo>
                  <a:cubicBezTo>
                    <a:pt x="500866" y="632470"/>
                    <a:pt x="566852" y="605921"/>
                    <a:pt x="618723" y="615527"/>
                  </a:cubicBezTo>
                  <a:close/>
                  <a:moveTo>
                    <a:pt x="94542" y="132906"/>
                  </a:moveTo>
                  <a:cubicBezTo>
                    <a:pt x="138494" y="127911"/>
                    <a:pt x="191990" y="153234"/>
                    <a:pt x="230639" y="201556"/>
                  </a:cubicBezTo>
                  <a:cubicBezTo>
                    <a:pt x="282171" y="265986"/>
                    <a:pt x="304795" y="372543"/>
                    <a:pt x="259547" y="407236"/>
                  </a:cubicBezTo>
                  <a:cubicBezTo>
                    <a:pt x="213042" y="441929"/>
                    <a:pt x="115005" y="393607"/>
                    <a:pt x="64730" y="329177"/>
                  </a:cubicBezTo>
                  <a:cubicBezTo>
                    <a:pt x="13198" y="264747"/>
                    <a:pt x="9427" y="184210"/>
                    <a:pt x="54675" y="148278"/>
                  </a:cubicBezTo>
                  <a:cubicBezTo>
                    <a:pt x="66301" y="139605"/>
                    <a:pt x="79891" y="134571"/>
                    <a:pt x="94542" y="132906"/>
                  </a:cubicBezTo>
                  <a:close/>
                  <a:moveTo>
                    <a:pt x="567404" y="58030"/>
                  </a:moveTo>
                  <a:cubicBezTo>
                    <a:pt x="600030" y="54922"/>
                    <a:pt x="629409" y="63936"/>
                    <a:pt x="647963" y="85693"/>
                  </a:cubicBezTo>
                  <a:cubicBezTo>
                    <a:pt x="683836" y="129207"/>
                    <a:pt x="665281" y="208777"/>
                    <a:pt x="602195" y="262238"/>
                  </a:cubicBezTo>
                  <a:cubicBezTo>
                    <a:pt x="540345" y="314455"/>
                    <a:pt x="435201" y="343051"/>
                    <a:pt x="398092" y="299536"/>
                  </a:cubicBezTo>
                  <a:cubicBezTo>
                    <a:pt x="360982" y="254778"/>
                    <a:pt x="405514" y="156559"/>
                    <a:pt x="467363" y="103099"/>
                  </a:cubicBezTo>
                  <a:cubicBezTo>
                    <a:pt x="498906" y="76369"/>
                    <a:pt x="534779" y="61138"/>
                    <a:pt x="567404" y="58030"/>
                  </a:cubicBezTo>
                  <a:close/>
                  <a:moveTo>
                    <a:pt x="254795" y="2066"/>
                  </a:moveTo>
                  <a:cubicBezTo>
                    <a:pt x="267516" y="5797"/>
                    <a:pt x="280554" y="14503"/>
                    <a:pt x="290731" y="27562"/>
                  </a:cubicBezTo>
                  <a:cubicBezTo>
                    <a:pt x="312356" y="53680"/>
                    <a:pt x="321261" y="95966"/>
                    <a:pt x="302180" y="109647"/>
                  </a:cubicBezTo>
                  <a:cubicBezTo>
                    <a:pt x="284371" y="123327"/>
                    <a:pt x="243664" y="104672"/>
                    <a:pt x="223311" y="78554"/>
                  </a:cubicBezTo>
                  <a:cubicBezTo>
                    <a:pt x="202958" y="52436"/>
                    <a:pt x="201686" y="20100"/>
                    <a:pt x="220767" y="6419"/>
                  </a:cubicBezTo>
                  <a:cubicBezTo>
                    <a:pt x="229672" y="-421"/>
                    <a:pt x="242074" y="-1665"/>
                    <a:pt x="254795" y="2066"/>
                  </a:cubicBezTo>
                  <a:close/>
                </a:path>
              </a:pathLst>
            </a:custGeom>
            <a:solidFill>
              <a:srgbClr val="F7A252"/>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3" name="Freeform 92">
              <a:extLst>
                <a:ext uri="{FF2B5EF4-FFF2-40B4-BE49-F238E27FC236}">
                  <a16:creationId xmlns:a16="http://schemas.microsoft.com/office/drawing/2014/main" id="{9C66C511-1F73-9642-9901-FE55205335D0}"/>
                </a:ext>
              </a:extLst>
            </p:cNvPr>
            <p:cNvSpPr>
              <a:spLocks noChangeArrowheads="1"/>
            </p:cNvSpPr>
            <p:nvPr/>
          </p:nvSpPr>
          <p:spPr bwMode="auto">
            <a:xfrm>
              <a:off x="10967224" y="9649841"/>
              <a:ext cx="370738" cy="1365153"/>
            </a:xfrm>
            <a:custGeom>
              <a:avLst/>
              <a:gdLst>
                <a:gd name="connsiteX0" fmla="*/ 122597 w 370738"/>
                <a:gd name="connsiteY0" fmla="*/ 2348 h 1365153"/>
                <a:gd name="connsiteX1" fmla="*/ 131441 w 370738"/>
                <a:gd name="connsiteY1" fmla="*/ 2348 h 1365153"/>
                <a:gd name="connsiteX2" fmla="*/ 234844 w 370738"/>
                <a:gd name="connsiteY2" fmla="*/ 295386 h 1365153"/>
                <a:gd name="connsiteX3" fmla="*/ 234525 w 370738"/>
                <a:gd name="connsiteY3" fmla="*/ 299321 h 1365153"/>
                <a:gd name="connsiteX4" fmla="*/ 262895 w 370738"/>
                <a:gd name="connsiteY4" fmla="*/ 247718 h 1365153"/>
                <a:gd name="connsiteX5" fmla="*/ 338466 w 370738"/>
                <a:gd name="connsiteY5" fmla="*/ 165905 h 1365153"/>
                <a:gd name="connsiteX6" fmla="*/ 347084 w 370738"/>
                <a:gd name="connsiteY6" fmla="*/ 167148 h 1365153"/>
                <a:gd name="connsiteX7" fmla="*/ 345853 w 370738"/>
                <a:gd name="connsiteY7" fmla="*/ 177096 h 1365153"/>
                <a:gd name="connsiteX8" fmla="*/ 262179 w 370738"/>
                <a:gd name="connsiteY8" fmla="*/ 273256 h 1365153"/>
                <a:gd name="connsiteX9" fmla="*/ 231553 w 370738"/>
                <a:gd name="connsiteY9" fmla="*/ 336001 h 1365153"/>
                <a:gd name="connsiteX10" fmla="*/ 231251 w 370738"/>
                <a:gd name="connsiteY10" fmla="*/ 339729 h 1365153"/>
                <a:gd name="connsiteX11" fmla="*/ 229121 w 370738"/>
                <a:gd name="connsiteY11" fmla="*/ 340984 h 1365153"/>
                <a:gd name="connsiteX12" fmla="*/ 204364 w 370738"/>
                <a:gd name="connsiteY12" fmla="*/ 391706 h 1365153"/>
                <a:gd name="connsiteX13" fmla="*/ 152395 w 370738"/>
                <a:gd name="connsiteY13" fmla="*/ 576149 h 1365153"/>
                <a:gd name="connsiteX14" fmla="*/ 150415 w 370738"/>
                <a:gd name="connsiteY14" fmla="*/ 587988 h 1365153"/>
                <a:gd name="connsiteX15" fmla="*/ 151697 w 370738"/>
                <a:gd name="connsiteY15" fmla="*/ 605016 h 1365153"/>
                <a:gd name="connsiteX16" fmla="*/ 151722 w 370738"/>
                <a:gd name="connsiteY16" fmla="*/ 902627 h 1365153"/>
                <a:gd name="connsiteX17" fmla="*/ 140692 w 370738"/>
                <a:gd name="connsiteY17" fmla="*/ 1109799 h 1365153"/>
                <a:gd name="connsiteX18" fmla="*/ 140800 w 370738"/>
                <a:gd name="connsiteY18" fmla="*/ 1110498 h 1365153"/>
                <a:gd name="connsiteX19" fmla="*/ 140642 w 370738"/>
                <a:gd name="connsiteY19" fmla="*/ 1110735 h 1365153"/>
                <a:gd name="connsiteX20" fmla="*/ 137318 w 370738"/>
                <a:gd name="connsiteY20" fmla="*/ 1173172 h 1365153"/>
                <a:gd name="connsiteX21" fmla="*/ 133559 w 370738"/>
                <a:gd name="connsiteY21" fmla="*/ 1220419 h 1365153"/>
                <a:gd name="connsiteX22" fmla="*/ 143744 w 370738"/>
                <a:gd name="connsiteY22" fmla="*/ 1172445 h 1365153"/>
                <a:gd name="connsiteX23" fmla="*/ 144078 w 370738"/>
                <a:gd name="connsiteY23" fmla="*/ 1171478 h 1365153"/>
                <a:gd name="connsiteX24" fmla="*/ 143270 w 370738"/>
                <a:gd name="connsiteY24" fmla="*/ 1169538 h 1365153"/>
                <a:gd name="connsiteX25" fmla="*/ 147834 w 370738"/>
                <a:gd name="connsiteY25" fmla="*/ 1160613 h 1365153"/>
                <a:gd name="connsiteX26" fmla="*/ 211885 w 370738"/>
                <a:gd name="connsiteY26" fmla="*/ 975289 h 1365153"/>
                <a:gd name="connsiteX27" fmla="*/ 360371 w 370738"/>
                <a:gd name="connsiteY27" fmla="*/ 779885 h 1365153"/>
                <a:gd name="connsiteX28" fmla="*/ 370274 w 370738"/>
                <a:gd name="connsiteY28" fmla="*/ 782378 h 1365153"/>
                <a:gd name="connsiteX29" fmla="*/ 366561 w 370738"/>
                <a:gd name="connsiteY29" fmla="*/ 792347 h 1365153"/>
                <a:gd name="connsiteX30" fmla="*/ 223297 w 370738"/>
                <a:gd name="connsiteY30" fmla="*/ 982669 h 1365153"/>
                <a:gd name="connsiteX31" fmla="*/ 173826 w 370738"/>
                <a:gd name="connsiteY31" fmla="*/ 1126102 h 1365153"/>
                <a:gd name="connsiteX32" fmla="*/ 203844 w 370738"/>
                <a:gd name="connsiteY32" fmla="*/ 1103346 h 1365153"/>
                <a:gd name="connsiteX33" fmla="*/ 250036 w 370738"/>
                <a:gd name="connsiteY33" fmla="*/ 1096346 h 1365153"/>
                <a:gd name="connsiteX34" fmla="*/ 254945 w 370738"/>
                <a:gd name="connsiteY34" fmla="*/ 1103917 h 1365153"/>
                <a:gd name="connsiteX35" fmla="*/ 247581 w 370738"/>
                <a:gd name="connsiteY35" fmla="*/ 1110227 h 1365153"/>
                <a:gd name="connsiteX36" fmla="*/ 161467 w 370738"/>
                <a:gd name="connsiteY36" fmla="*/ 1163110 h 1365153"/>
                <a:gd name="connsiteX37" fmla="*/ 160247 w 370738"/>
                <a:gd name="connsiteY37" fmla="*/ 1165473 h 1365153"/>
                <a:gd name="connsiteX38" fmla="*/ 156123 w 370738"/>
                <a:gd name="connsiteY38" fmla="*/ 1177430 h 1365153"/>
                <a:gd name="connsiteX39" fmla="*/ 124766 w 370738"/>
                <a:gd name="connsiteY39" fmla="*/ 1327090 h 1365153"/>
                <a:gd name="connsiteX40" fmla="*/ 121866 w 370738"/>
                <a:gd name="connsiteY40" fmla="*/ 1358936 h 1365153"/>
                <a:gd name="connsiteX41" fmla="*/ 115583 w 370738"/>
                <a:gd name="connsiteY41" fmla="*/ 1365153 h 1365153"/>
                <a:gd name="connsiteX42" fmla="*/ 114327 w 370738"/>
                <a:gd name="connsiteY42" fmla="*/ 1365153 h 1365153"/>
                <a:gd name="connsiteX43" fmla="*/ 108044 w 370738"/>
                <a:gd name="connsiteY43" fmla="*/ 1357693 h 1365153"/>
                <a:gd name="connsiteX44" fmla="*/ 110002 w 370738"/>
                <a:gd name="connsiteY44" fmla="*/ 1336809 h 1365153"/>
                <a:gd name="connsiteX45" fmla="*/ 109084 w 370738"/>
                <a:gd name="connsiteY45" fmla="*/ 1335700 h 1365153"/>
                <a:gd name="connsiteX46" fmla="*/ 110915 w 370738"/>
                <a:gd name="connsiteY46" fmla="*/ 1327076 h 1365153"/>
                <a:gd name="connsiteX47" fmla="*/ 112609 w 370738"/>
                <a:gd name="connsiteY47" fmla="*/ 1309012 h 1365153"/>
                <a:gd name="connsiteX48" fmla="*/ 121055 w 370738"/>
                <a:gd name="connsiteY48" fmla="*/ 1205599 h 1365153"/>
                <a:gd name="connsiteX49" fmla="*/ 127574 w 370738"/>
                <a:gd name="connsiteY49" fmla="*/ 1107093 h 1365153"/>
                <a:gd name="connsiteX50" fmla="*/ 123821 w 370738"/>
                <a:gd name="connsiteY50" fmla="*/ 1085457 h 1365153"/>
                <a:gd name="connsiteX51" fmla="*/ 4191 w 370738"/>
                <a:gd name="connsiteY51" fmla="*/ 907682 h 1365153"/>
                <a:gd name="connsiteX52" fmla="*/ 465 w 370738"/>
                <a:gd name="connsiteY52" fmla="*/ 897728 h 1365153"/>
                <a:gd name="connsiteX53" fmla="*/ 9158 w 370738"/>
                <a:gd name="connsiteY53" fmla="*/ 895239 h 1365153"/>
                <a:gd name="connsiteX54" fmla="*/ 117359 w 370738"/>
                <a:gd name="connsiteY54" fmla="*/ 1017333 h 1365153"/>
                <a:gd name="connsiteX55" fmla="*/ 130575 w 370738"/>
                <a:gd name="connsiteY55" fmla="*/ 1061604 h 1365153"/>
                <a:gd name="connsiteX56" fmla="*/ 138148 w 370738"/>
                <a:gd name="connsiteY56" fmla="*/ 894323 h 1365153"/>
                <a:gd name="connsiteX57" fmla="*/ 140878 w 370738"/>
                <a:gd name="connsiteY57" fmla="*/ 718246 h 1365153"/>
                <a:gd name="connsiteX58" fmla="*/ 136976 w 370738"/>
                <a:gd name="connsiteY58" fmla="*/ 589181 h 1365153"/>
                <a:gd name="connsiteX59" fmla="*/ 136551 w 370738"/>
                <a:gd name="connsiteY59" fmla="*/ 588666 h 1365153"/>
                <a:gd name="connsiteX60" fmla="*/ 136907 w 370738"/>
                <a:gd name="connsiteY60" fmla="*/ 586890 h 1365153"/>
                <a:gd name="connsiteX61" fmla="*/ 135783 w 370738"/>
                <a:gd name="connsiteY61" fmla="*/ 549733 h 1365153"/>
                <a:gd name="connsiteX62" fmla="*/ 43959 w 370738"/>
                <a:gd name="connsiteY62" fmla="*/ 248508 h 1365153"/>
                <a:gd name="connsiteX63" fmla="*/ 40189 w 370738"/>
                <a:gd name="connsiteY63" fmla="*/ 239804 h 1365153"/>
                <a:gd name="connsiteX64" fmla="*/ 47729 w 370738"/>
                <a:gd name="connsiteY64" fmla="*/ 236073 h 1365153"/>
                <a:gd name="connsiteX65" fmla="*/ 141537 w 370738"/>
                <a:gd name="connsiteY65" fmla="*/ 470082 h 1365153"/>
                <a:gd name="connsiteX66" fmla="*/ 146662 w 370738"/>
                <a:gd name="connsiteY66" fmla="*/ 538145 h 1365153"/>
                <a:gd name="connsiteX67" fmla="*/ 147497 w 370738"/>
                <a:gd name="connsiteY67" fmla="*/ 533975 h 1365153"/>
                <a:gd name="connsiteX68" fmla="*/ 207597 w 370738"/>
                <a:gd name="connsiteY68" fmla="*/ 348301 h 1365153"/>
                <a:gd name="connsiteX69" fmla="*/ 218910 w 370738"/>
                <a:gd name="connsiteY69" fmla="*/ 327724 h 1365153"/>
                <a:gd name="connsiteX70" fmla="*/ 220334 w 370738"/>
                <a:gd name="connsiteY70" fmla="*/ 293429 h 1365153"/>
                <a:gd name="connsiteX71" fmla="*/ 123860 w 370738"/>
                <a:gd name="connsiteY71" fmla="*/ 11031 h 1365153"/>
                <a:gd name="connsiteX72" fmla="*/ 122597 w 370738"/>
                <a:gd name="connsiteY72" fmla="*/ 2348 h 1365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70738" h="1365153">
                  <a:moveTo>
                    <a:pt x="122597" y="2348"/>
                  </a:moveTo>
                  <a:cubicBezTo>
                    <a:pt x="125124" y="-133"/>
                    <a:pt x="130177" y="-1373"/>
                    <a:pt x="131441" y="2348"/>
                  </a:cubicBezTo>
                  <a:cubicBezTo>
                    <a:pt x="216722" y="80491"/>
                    <a:pt x="234488" y="222824"/>
                    <a:pt x="234844" y="295386"/>
                  </a:cubicBezTo>
                  <a:lnTo>
                    <a:pt x="234525" y="299321"/>
                  </a:lnTo>
                  <a:lnTo>
                    <a:pt x="262895" y="247718"/>
                  </a:lnTo>
                  <a:cubicBezTo>
                    <a:pt x="284563" y="216321"/>
                    <a:pt x="309610" y="188053"/>
                    <a:pt x="338466" y="165905"/>
                  </a:cubicBezTo>
                  <a:cubicBezTo>
                    <a:pt x="340928" y="163418"/>
                    <a:pt x="344622" y="164661"/>
                    <a:pt x="347084" y="167148"/>
                  </a:cubicBezTo>
                  <a:cubicBezTo>
                    <a:pt x="349547" y="169635"/>
                    <a:pt x="349547" y="174609"/>
                    <a:pt x="345853" y="177096"/>
                  </a:cubicBezTo>
                  <a:cubicBezTo>
                    <a:pt x="313265" y="202120"/>
                    <a:pt x="285567" y="235830"/>
                    <a:pt x="262179" y="273256"/>
                  </a:cubicBezTo>
                  <a:lnTo>
                    <a:pt x="231553" y="336001"/>
                  </a:lnTo>
                  <a:lnTo>
                    <a:pt x="231251" y="339729"/>
                  </a:lnTo>
                  <a:lnTo>
                    <a:pt x="229121" y="340984"/>
                  </a:lnTo>
                  <a:lnTo>
                    <a:pt x="204364" y="391706"/>
                  </a:lnTo>
                  <a:cubicBezTo>
                    <a:pt x="173668" y="471473"/>
                    <a:pt x="157891" y="546213"/>
                    <a:pt x="152395" y="576149"/>
                  </a:cubicBezTo>
                  <a:lnTo>
                    <a:pt x="150415" y="587988"/>
                  </a:lnTo>
                  <a:lnTo>
                    <a:pt x="151697" y="605016"/>
                  </a:lnTo>
                  <a:cubicBezTo>
                    <a:pt x="155795" y="700190"/>
                    <a:pt x="154961" y="803664"/>
                    <a:pt x="151722" y="902627"/>
                  </a:cubicBezTo>
                  <a:lnTo>
                    <a:pt x="140692" y="1109799"/>
                  </a:lnTo>
                  <a:lnTo>
                    <a:pt x="140800" y="1110498"/>
                  </a:lnTo>
                  <a:lnTo>
                    <a:pt x="140642" y="1110735"/>
                  </a:lnTo>
                  <a:lnTo>
                    <a:pt x="137318" y="1173172"/>
                  </a:lnTo>
                  <a:lnTo>
                    <a:pt x="133559" y="1220419"/>
                  </a:lnTo>
                  <a:lnTo>
                    <a:pt x="143744" y="1172445"/>
                  </a:lnTo>
                  <a:lnTo>
                    <a:pt x="144078" y="1171478"/>
                  </a:lnTo>
                  <a:lnTo>
                    <a:pt x="143270" y="1169538"/>
                  </a:lnTo>
                  <a:lnTo>
                    <a:pt x="147834" y="1160613"/>
                  </a:lnTo>
                  <a:lnTo>
                    <a:pt x="211885" y="975289"/>
                  </a:lnTo>
                  <a:cubicBezTo>
                    <a:pt x="283314" y="820076"/>
                    <a:pt x="356658" y="781755"/>
                    <a:pt x="360371" y="779885"/>
                  </a:cubicBezTo>
                  <a:cubicBezTo>
                    <a:pt x="364085" y="778639"/>
                    <a:pt x="367799" y="779885"/>
                    <a:pt x="370274" y="782378"/>
                  </a:cubicBezTo>
                  <a:cubicBezTo>
                    <a:pt x="371512" y="786116"/>
                    <a:pt x="370274" y="791101"/>
                    <a:pt x="366561" y="792347"/>
                  </a:cubicBezTo>
                  <a:cubicBezTo>
                    <a:pt x="365632" y="792347"/>
                    <a:pt x="293681" y="829500"/>
                    <a:pt x="223297" y="982669"/>
                  </a:cubicBezTo>
                  <a:lnTo>
                    <a:pt x="173826" y="1126102"/>
                  </a:lnTo>
                  <a:lnTo>
                    <a:pt x="203844" y="1103346"/>
                  </a:lnTo>
                  <a:cubicBezTo>
                    <a:pt x="217132" y="1097056"/>
                    <a:pt x="232548" y="1093822"/>
                    <a:pt x="250036" y="1096346"/>
                  </a:cubicBezTo>
                  <a:cubicBezTo>
                    <a:pt x="253717" y="1097608"/>
                    <a:pt x="256172" y="1100131"/>
                    <a:pt x="254945" y="1103917"/>
                  </a:cubicBezTo>
                  <a:cubicBezTo>
                    <a:pt x="254945" y="1107703"/>
                    <a:pt x="252490" y="1110227"/>
                    <a:pt x="247581" y="1110227"/>
                  </a:cubicBezTo>
                  <a:cubicBezTo>
                    <a:pt x="202482" y="1102655"/>
                    <a:pt x="173260" y="1142643"/>
                    <a:pt x="161467" y="1163110"/>
                  </a:cubicBezTo>
                  <a:lnTo>
                    <a:pt x="160247" y="1165473"/>
                  </a:lnTo>
                  <a:lnTo>
                    <a:pt x="156123" y="1177430"/>
                  </a:lnTo>
                  <a:lnTo>
                    <a:pt x="124766" y="1327090"/>
                  </a:lnTo>
                  <a:lnTo>
                    <a:pt x="121866" y="1358936"/>
                  </a:lnTo>
                  <a:cubicBezTo>
                    <a:pt x="121866" y="1362667"/>
                    <a:pt x="118096" y="1365153"/>
                    <a:pt x="115583" y="1365153"/>
                  </a:cubicBezTo>
                  <a:cubicBezTo>
                    <a:pt x="114327" y="1365153"/>
                    <a:pt x="114327" y="1365153"/>
                    <a:pt x="114327" y="1365153"/>
                  </a:cubicBezTo>
                  <a:cubicBezTo>
                    <a:pt x="110557" y="1363910"/>
                    <a:pt x="108044" y="1361423"/>
                    <a:pt x="108044" y="1357693"/>
                  </a:cubicBezTo>
                  <a:lnTo>
                    <a:pt x="110002" y="1336809"/>
                  </a:lnTo>
                  <a:lnTo>
                    <a:pt x="109084" y="1335700"/>
                  </a:lnTo>
                  <a:lnTo>
                    <a:pt x="110915" y="1327076"/>
                  </a:lnTo>
                  <a:lnTo>
                    <a:pt x="112609" y="1309012"/>
                  </a:lnTo>
                  <a:cubicBezTo>
                    <a:pt x="114920" y="1282993"/>
                    <a:pt x="117899" y="1247638"/>
                    <a:pt x="121055" y="1205599"/>
                  </a:cubicBezTo>
                  <a:lnTo>
                    <a:pt x="127574" y="1107093"/>
                  </a:lnTo>
                  <a:lnTo>
                    <a:pt x="123821" y="1085457"/>
                  </a:lnTo>
                  <a:cubicBezTo>
                    <a:pt x="113633" y="1038097"/>
                    <a:pt x="83362" y="940344"/>
                    <a:pt x="4191" y="907682"/>
                  </a:cubicBezTo>
                  <a:cubicBezTo>
                    <a:pt x="465" y="905193"/>
                    <a:pt x="-777" y="901461"/>
                    <a:pt x="465" y="897728"/>
                  </a:cubicBezTo>
                  <a:cubicBezTo>
                    <a:pt x="2949" y="895239"/>
                    <a:pt x="6674" y="893995"/>
                    <a:pt x="9158" y="895239"/>
                  </a:cubicBezTo>
                  <a:cubicBezTo>
                    <a:pt x="65665" y="918258"/>
                    <a:pt x="98576" y="970206"/>
                    <a:pt x="117359" y="1017333"/>
                  </a:cubicBezTo>
                  <a:lnTo>
                    <a:pt x="130575" y="1061604"/>
                  </a:lnTo>
                  <a:lnTo>
                    <a:pt x="138148" y="894323"/>
                  </a:lnTo>
                  <a:cubicBezTo>
                    <a:pt x="140034" y="836136"/>
                    <a:pt x="141108" y="776560"/>
                    <a:pt x="140878" y="718246"/>
                  </a:cubicBezTo>
                  <a:lnTo>
                    <a:pt x="136976" y="589181"/>
                  </a:lnTo>
                  <a:lnTo>
                    <a:pt x="136551" y="588666"/>
                  </a:lnTo>
                  <a:lnTo>
                    <a:pt x="136907" y="586890"/>
                  </a:lnTo>
                  <a:lnTo>
                    <a:pt x="135783" y="549733"/>
                  </a:lnTo>
                  <a:cubicBezTo>
                    <a:pt x="125790" y="390300"/>
                    <a:pt x="99621" y="266053"/>
                    <a:pt x="43959" y="248508"/>
                  </a:cubicBezTo>
                  <a:cubicBezTo>
                    <a:pt x="40189" y="248508"/>
                    <a:pt x="37676" y="244778"/>
                    <a:pt x="40189" y="239804"/>
                  </a:cubicBezTo>
                  <a:cubicBezTo>
                    <a:pt x="40189" y="237317"/>
                    <a:pt x="43959" y="234830"/>
                    <a:pt x="47729" y="236073"/>
                  </a:cubicBezTo>
                  <a:cubicBezTo>
                    <a:pt x="98620" y="252161"/>
                    <a:pt x="127047" y="344577"/>
                    <a:pt x="141537" y="470082"/>
                  </a:cubicBezTo>
                  <a:lnTo>
                    <a:pt x="146662" y="538145"/>
                  </a:lnTo>
                  <a:lnTo>
                    <a:pt x="147497" y="533975"/>
                  </a:lnTo>
                  <a:cubicBezTo>
                    <a:pt x="158030" y="487493"/>
                    <a:pt x="176916" y="417623"/>
                    <a:pt x="207597" y="348301"/>
                  </a:cubicBezTo>
                  <a:lnTo>
                    <a:pt x="218910" y="327724"/>
                  </a:lnTo>
                  <a:lnTo>
                    <a:pt x="220334" y="293429"/>
                  </a:lnTo>
                  <a:cubicBezTo>
                    <a:pt x="219091" y="224065"/>
                    <a:pt x="203456" y="85454"/>
                    <a:pt x="123860" y="11031"/>
                  </a:cubicBezTo>
                  <a:cubicBezTo>
                    <a:pt x="120070" y="8550"/>
                    <a:pt x="120070" y="4829"/>
                    <a:pt x="122597" y="2348"/>
                  </a:cubicBezTo>
                  <a:close/>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4" name="Freeform 526">
              <a:extLst>
                <a:ext uri="{FF2B5EF4-FFF2-40B4-BE49-F238E27FC236}">
                  <a16:creationId xmlns:a16="http://schemas.microsoft.com/office/drawing/2014/main" id="{401546E1-325A-E340-B05A-BA56F20CF659}"/>
                </a:ext>
              </a:extLst>
            </p:cNvPr>
            <p:cNvSpPr>
              <a:spLocks noChangeArrowheads="1"/>
            </p:cNvSpPr>
            <p:nvPr/>
          </p:nvSpPr>
          <p:spPr bwMode="auto">
            <a:xfrm>
              <a:off x="10565457" y="10791021"/>
              <a:ext cx="1115087" cy="1115090"/>
            </a:xfrm>
            <a:custGeom>
              <a:avLst/>
              <a:gdLst>
                <a:gd name="T0" fmla="*/ 95 w 894"/>
                <a:gd name="T1" fmla="*/ 895 h 896"/>
                <a:gd name="T2" fmla="*/ 778 w 894"/>
                <a:gd name="T3" fmla="*/ 895 h 896"/>
                <a:gd name="T4" fmla="*/ 893 w 894"/>
                <a:gd name="T5" fmla="*/ 0 h 896"/>
                <a:gd name="T6" fmla="*/ 0 w 894"/>
                <a:gd name="T7" fmla="*/ 0 h 896"/>
                <a:gd name="T8" fmla="*/ 95 w 894"/>
                <a:gd name="T9" fmla="*/ 895 h 896"/>
              </a:gdLst>
              <a:ahLst/>
              <a:cxnLst>
                <a:cxn ang="0">
                  <a:pos x="T0" y="T1"/>
                </a:cxn>
                <a:cxn ang="0">
                  <a:pos x="T2" y="T3"/>
                </a:cxn>
                <a:cxn ang="0">
                  <a:pos x="T4" y="T5"/>
                </a:cxn>
                <a:cxn ang="0">
                  <a:pos x="T6" y="T7"/>
                </a:cxn>
                <a:cxn ang="0">
                  <a:pos x="T8" y="T9"/>
                </a:cxn>
              </a:cxnLst>
              <a:rect l="0" t="0" r="r" b="b"/>
              <a:pathLst>
                <a:path w="894" h="896">
                  <a:moveTo>
                    <a:pt x="95" y="895"/>
                  </a:moveTo>
                  <a:lnTo>
                    <a:pt x="778" y="895"/>
                  </a:lnTo>
                  <a:lnTo>
                    <a:pt x="893" y="0"/>
                  </a:lnTo>
                  <a:lnTo>
                    <a:pt x="0" y="0"/>
                  </a:lnTo>
                  <a:lnTo>
                    <a:pt x="95" y="895"/>
                  </a:lnTo>
                </a:path>
              </a:pathLst>
            </a:custGeom>
            <a:solidFill>
              <a:srgbClr val="B6363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5" name="Freeform 527">
              <a:extLst>
                <a:ext uri="{FF2B5EF4-FFF2-40B4-BE49-F238E27FC236}">
                  <a16:creationId xmlns:a16="http://schemas.microsoft.com/office/drawing/2014/main" id="{F8F59996-49E2-D747-AE0E-30EBF43EBD8F}"/>
                </a:ext>
              </a:extLst>
            </p:cNvPr>
            <p:cNvSpPr>
              <a:spLocks noChangeArrowheads="1"/>
            </p:cNvSpPr>
            <p:nvPr/>
          </p:nvSpPr>
          <p:spPr bwMode="auto">
            <a:xfrm>
              <a:off x="10603906" y="10972294"/>
              <a:ext cx="1032693" cy="126338"/>
            </a:xfrm>
            <a:custGeom>
              <a:avLst/>
              <a:gdLst>
                <a:gd name="T0" fmla="*/ 6 w 831"/>
                <a:gd name="T1" fmla="*/ 101 h 102"/>
                <a:gd name="T2" fmla="*/ 68 w 831"/>
                <a:gd name="T3" fmla="*/ 19 h 102"/>
                <a:gd name="T4" fmla="*/ 128 w 831"/>
                <a:gd name="T5" fmla="*/ 98 h 102"/>
                <a:gd name="T6" fmla="*/ 132 w 831"/>
                <a:gd name="T7" fmla="*/ 100 h 102"/>
                <a:gd name="T8" fmla="*/ 194 w 831"/>
                <a:gd name="T9" fmla="*/ 18 h 102"/>
                <a:gd name="T10" fmla="*/ 254 w 831"/>
                <a:gd name="T11" fmla="*/ 98 h 102"/>
                <a:gd name="T12" fmla="*/ 258 w 831"/>
                <a:gd name="T13" fmla="*/ 100 h 102"/>
                <a:gd name="T14" fmla="*/ 262 w 831"/>
                <a:gd name="T15" fmla="*/ 98 h 102"/>
                <a:gd name="T16" fmla="*/ 380 w 831"/>
                <a:gd name="T17" fmla="*/ 97 h 102"/>
                <a:gd name="T18" fmla="*/ 384 w 831"/>
                <a:gd name="T19" fmla="*/ 99 h 102"/>
                <a:gd name="T20" fmla="*/ 384 w 831"/>
                <a:gd name="T21" fmla="*/ 99 h 102"/>
                <a:gd name="T22" fmla="*/ 446 w 831"/>
                <a:gd name="T23" fmla="*/ 17 h 102"/>
                <a:gd name="T24" fmla="*/ 506 w 831"/>
                <a:gd name="T25" fmla="*/ 97 h 102"/>
                <a:gd name="T26" fmla="*/ 510 w 831"/>
                <a:gd name="T27" fmla="*/ 98 h 102"/>
                <a:gd name="T28" fmla="*/ 572 w 831"/>
                <a:gd name="T29" fmla="*/ 16 h 102"/>
                <a:gd name="T30" fmla="*/ 632 w 831"/>
                <a:gd name="T31" fmla="*/ 96 h 102"/>
                <a:gd name="T32" fmla="*/ 636 w 831"/>
                <a:gd name="T33" fmla="*/ 98 h 102"/>
                <a:gd name="T34" fmla="*/ 640 w 831"/>
                <a:gd name="T35" fmla="*/ 95 h 102"/>
                <a:gd name="T36" fmla="*/ 758 w 831"/>
                <a:gd name="T37" fmla="*/ 95 h 102"/>
                <a:gd name="T38" fmla="*/ 762 w 831"/>
                <a:gd name="T39" fmla="*/ 97 h 102"/>
                <a:gd name="T40" fmla="*/ 762 w 831"/>
                <a:gd name="T41" fmla="*/ 97 h 102"/>
                <a:gd name="T42" fmla="*/ 829 w 831"/>
                <a:gd name="T43" fmla="*/ 9 h 102"/>
                <a:gd name="T44" fmla="*/ 827 w 831"/>
                <a:gd name="T45" fmla="*/ 2 h 102"/>
                <a:gd name="T46" fmla="*/ 820 w 831"/>
                <a:gd name="T47" fmla="*/ 3 h 102"/>
                <a:gd name="T48" fmla="*/ 703 w 831"/>
                <a:gd name="T49" fmla="*/ 3 h 102"/>
                <a:gd name="T50" fmla="*/ 698 w 831"/>
                <a:gd name="T51" fmla="*/ 2 h 102"/>
                <a:gd name="T52" fmla="*/ 698 w 831"/>
                <a:gd name="T53" fmla="*/ 2 h 102"/>
                <a:gd name="T54" fmla="*/ 636 w 831"/>
                <a:gd name="T55" fmla="*/ 84 h 102"/>
                <a:gd name="T56" fmla="*/ 577 w 831"/>
                <a:gd name="T57" fmla="*/ 4 h 102"/>
                <a:gd name="T58" fmla="*/ 572 w 831"/>
                <a:gd name="T59" fmla="*/ 2 h 102"/>
                <a:gd name="T60" fmla="*/ 568 w 831"/>
                <a:gd name="T61" fmla="*/ 4 h 102"/>
                <a:gd name="T62" fmla="*/ 451 w 831"/>
                <a:gd name="T63" fmla="*/ 5 h 102"/>
                <a:gd name="T64" fmla="*/ 446 w 831"/>
                <a:gd name="T65" fmla="*/ 3 h 102"/>
                <a:gd name="T66" fmla="*/ 446 w 831"/>
                <a:gd name="T67" fmla="*/ 3 h 102"/>
                <a:gd name="T68" fmla="*/ 384 w 831"/>
                <a:gd name="T69" fmla="*/ 85 h 102"/>
                <a:gd name="T70" fmla="*/ 325 w 831"/>
                <a:gd name="T71" fmla="*/ 5 h 102"/>
                <a:gd name="T72" fmla="*/ 320 w 831"/>
                <a:gd name="T73" fmla="*/ 3 h 102"/>
                <a:gd name="T74" fmla="*/ 316 w 831"/>
                <a:gd name="T75" fmla="*/ 6 h 102"/>
                <a:gd name="T76" fmla="*/ 199 w 831"/>
                <a:gd name="T77" fmla="*/ 7 h 102"/>
                <a:gd name="T78" fmla="*/ 194 w 831"/>
                <a:gd name="T79" fmla="*/ 4 h 102"/>
                <a:gd name="T80" fmla="*/ 190 w 831"/>
                <a:gd name="T81" fmla="*/ 7 h 102"/>
                <a:gd name="T82" fmla="*/ 73 w 831"/>
                <a:gd name="T83" fmla="*/ 7 h 102"/>
                <a:gd name="T84" fmla="*/ 68 w 831"/>
                <a:gd name="T85" fmla="*/ 5 h 102"/>
                <a:gd name="T86" fmla="*/ 68 w 831"/>
                <a:gd name="T87" fmla="*/ 5 h 102"/>
                <a:gd name="T88" fmla="*/ 2 w 831"/>
                <a:gd name="T89" fmla="*/ 93 h 102"/>
                <a:gd name="T90" fmla="*/ 3 w 831"/>
                <a:gd name="T91" fmla="*/ 100 h 102"/>
                <a:gd name="T92" fmla="*/ 6 w 831"/>
                <a:gd name="T93" fmla="*/ 10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1" h="102">
                  <a:moveTo>
                    <a:pt x="6" y="101"/>
                  </a:moveTo>
                  <a:lnTo>
                    <a:pt x="6" y="101"/>
                  </a:lnTo>
                  <a:cubicBezTo>
                    <a:pt x="7" y="101"/>
                    <a:pt x="9" y="100"/>
                    <a:pt x="10" y="99"/>
                  </a:cubicBezTo>
                  <a:lnTo>
                    <a:pt x="68" y="19"/>
                  </a:lnTo>
                  <a:lnTo>
                    <a:pt x="128" y="98"/>
                  </a:lnTo>
                  <a:lnTo>
                    <a:pt x="128" y="98"/>
                  </a:lnTo>
                  <a:cubicBezTo>
                    <a:pt x="129" y="100"/>
                    <a:pt x="131" y="101"/>
                    <a:pt x="132" y="100"/>
                  </a:cubicBezTo>
                  <a:lnTo>
                    <a:pt x="132" y="100"/>
                  </a:lnTo>
                  <a:cubicBezTo>
                    <a:pt x="134" y="100"/>
                    <a:pt x="135" y="100"/>
                    <a:pt x="136" y="98"/>
                  </a:cubicBezTo>
                  <a:lnTo>
                    <a:pt x="194" y="18"/>
                  </a:lnTo>
                  <a:lnTo>
                    <a:pt x="254" y="98"/>
                  </a:lnTo>
                  <a:lnTo>
                    <a:pt x="254" y="98"/>
                  </a:lnTo>
                  <a:cubicBezTo>
                    <a:pt x="255" y="99"/>
                    <a:pt x="256" y="100"/>
                    <a:pt x="258" y="100"/>
                  </a:cubicBezTo>
                  <a:lnTo>
                    <a:pt x="258" y="100"/>
                  </a:lnTo>
                  <a:lnTo>
                    <a:pt x="258" y="100"/>
                  </a:lnTo>
                  <a:cubicBezTo>
                    <a:pt x="260" y="100"/>
                    <a:pt x="261" y="99"/>
                    <a:pt x="262" y="98"/>
                  </a:cubicBezTo>
                  <a:lnTo>
                    <a:pt x="320" y="18"/>
                  </a:lnTo>
                  <a:lnTo>
                    <a:pt x="380" y="97"/>
                  </a:lnTo>
                  <a:lnTo>
                    <a:pt x="380" y="97"/>
                  </a:lnTo>
                  <a:cubicBezTo>
                    <a:pt x="381" y="98"/>
                    <a:pt x="382" y="99"/>
                    <a:pt x="384" y="99"/>
                  </a:cubicBezTo>
                  <a:lnTo>
                    <a:pt x="384" y="99"/>
                  </a:lnTo>
                  <a:lnTo>
                    <a:pt x="384" y="99"/>
                  </a:lnTo>
                  <a:cubicBezTo>
                    <a:pt x="386" y="99"/>
                    <a:pt x="387" y="98"/>
                    <a:pt x="388" y="97"/>
                  </a:cubicBezTo>
                  <a:lnTo>
                    <a:pt x="446" y="17"/>
                  </a:lnTo>
                  <a:lnTo>
                    <a:pt x="506" y="97"/>
                  </a:lnTo>
                  <a:lnTo>
                    <a:pt x="506" y="97"/>
                  </a:lnTo>
                  <a:cubicBezTo>
                    <a:pt x="507" y="98"/>
                    <a:pt x="509" y="99"/>
                    <a:pt x="510" y="98"/>
                  </a:cubicBezTo>
                  <a:lnTo>
                    <a:pt x="510" y="98"/>
                  </a:lnTo>
                  <a:cubicBezTo>
                    <a:pt x="512" y="98"/>
                    <a:pt x="514" y="98"/>
                    <a:pt x="514" y="97"/>
                  </a:cubicBezTo>
                  <a:lnTo>
                    <a:pt x="572" y="16"/>
                  </a:lnTo>
                  <a:lnTo>
                    <a:pt x="632" y="96"/>
                  </a:lnTo>
                  <a:lnTo>
                    <a:pt x="632" y="96"/>
                  </a:lnTo>
                  <a:cubicBezTo>
                    <a:pt x="633" y="97"/>
                    <a:pt x="634" y="98"/>
                    <a:pt x="636" y="98"/>
                  </a:cubicBezTo>
                  <a:lnTo>
                    <a:pt x="636" y="98"/>
                  </a:lnTo>
                  <a:lnTo>
                    <a:pt x="636" y="98"/>
                  </a:lnTo>
                  <a:cubicBezTo>
                    <a:pt x="638" y="98"/>
                    <a:pt x="639" y="97"/>
                    <a:pt x="640" y="95"/>
                  </a:cubicBezTo>
                  <a:lnTo>
                    <a:pt x="698" y="16"/>
                  </a:lnTo>
                  <a:lnTo>
                    <a:pt x="758" y="95"/>
                  </a:lnTo>
                  <a:lnTo>
                    <a:pt x="758" y="95"/>
                  </a:lnTo>
                  <a:cubicBezTo>
                    <a:pt x="759" y="97"/>
                    <a:pt x="760" y="97"/>
                    <a:pt x="762" y="97"/>
                  </a:cubicBezTo>
                  <a:lnTo>
                    <a:pt x="762" y="97"/>
                  </a:lnTo>
                  <a:lnTo>
                    <a:pt x="762" y="97"/>
                  </a:lnTo>
                  <a:cubicBezTo>
                    <a:pt x="764" y="97"/>
                    <a:pt x="765" y="97"/>
                    <a:pt x="766" y="95"/>
                  </a:cubicBezTo>
                  <a:lnTo>
                    <a:pt x="829" y="9"/>
                  </a:lnTo>
                  <a:lnTo>
                    <a:pt x="829" y="9"/>
                  </a:lnTo>
                  <a:cubicBezTo>
                    <a:pt x="830" y="7"/>
                    <a:pt x="830" y="3"/>
                    <a:pt x="827" y="2"/>
                  </a:cubicBezTo>
                  <a:lnTo>
                    <a:pt x="827" y="2"/>
                  </a:lnTo>
                  <a:cubicBezTo>
                    <a:pt x="825" y="0"/>
                    <a:pt x="822" y="1"/>
                    <a:pt x="820" y="3"/>
                  </a:cubicBezTo>
                  <a:lnTo>
                    <a:pt x="762" y="83"/>
                  </a:lnTo>
                  <a:lnTo>
                    <a:pt x="703" y="3"/>
                  </a:lnTo>
                  <a:lnTo>
                    <a:pt x="703" y="3"/>
                  </a:lnTo>
                  <a:cubicBezTo>
                    <a:pt x="702" y="2"/>
                    <a:pt x="700" y="2"/>
                    <a:pt x="698" y="2"/>
                  </a:cubicBezTo>
                  <a:lnTo>
                    <a:pt x="698" y="2"/>
                  </a:lnTo>
                  <a:lnTo>
                    <a:pt x="698" y="2"/>
                  </a:lnTo>
                  <a:cubicBezTo>
                    <a:pt x="697" y="2"/>
                    <a:pt x="695" y="2"/>
                    <a:pt x="694" y="3"/>
                  </a:cubicBezTo>
                  <a:lnTo>
                    <a:pt x="636" y="84"/>
                  </a:lnTo>
                  <a:lnTo>
                    <a:pt x="577" y="4"/>
                  </a:lnTo>
                  <a:lnTo>
                    <a:pt x="577" y="4"/>
                  </a:lnTo>
                  <a:cubicBezTo>
                    <a:pt x="576" y="3"/>
                    <a:pt x="574" y="2"/>
                    <a:pt x="572" y="2"/>
                  </a:cubicBezTo>
                  <a:lnTo>
                    <a:pt x="572" y="2"/>
                  </a:lnTo>
                  <a:lnTo>
                    <a:pt x="572" y="2"/>
                  </a:lnTo>
                  <a:cubicBezTo>
                    <a:pt x="571" y="2"/>
                    <a:pt x="569" y="3"/>
                    <a:pt x="568" y="4"/>
                  </a:cubicBezTo>
                  <a:lnTo>
                    <a:pt x="510" y="84"/>
                  </a:lnTo>
                  <a:lnTo>
                    <a:pt x="451" y="5"/>
                  </a:lnTo>
                  <a:lnTo>
                    <a:pt x="451" y="5"/>
                  </a:lnTo>
                  <a:cubicBezTo>
                    <a:pt x="450" y="3"/>
                    <a:pt x="448" y="3"/>
                    <a:pt x="446" y="3"/>
                  </a:cubicBezTo>
                  <a:lnTo>
                    <a:pt x="446" y="3"/>
                  </a:lnTo>
                  <a:lnTo>
                    <a:pt x="446" y="3"/>
                  </a:lnTo>
                  <a:cubicBezTo>
                    <a:pt x="445" y="3"/>
                    <a:pt x="443" y="3"/>
                    <a:pt x="442" y="5"/>
                  </a:cubicBezTo>
                  <a:lnTo>
                    <a:pt x="384" y="85"/>
                  </a:lnTo>
                  <a:lnTo>
                    <a:pt x="325" y="5"/>
                  </a:lnTo>
                  <a:lnTo>
                    <a:pt x="325" y="5"/>
                  </a:lnTo>
                  <a:cubicBezTo>
                    <a:pt x="324" y="4"/>
                    <a:pt x="322" y="3"/>
                    <a:pt x="320" y="3"/>
                  </a:cubicBezTo>
                  <a:lnTo>
                    <a:pt x="320" y="3"/>
                  </a:lnTo>
                  <a:lnTo>
                    <a:pt x="320" y="3"/>
                  </a:lnTo>
                  <a:cubicBezTo>
                    <a:pt x="319" y="3"/>
                    <a:pt x="317" y="4"/>
                    <a:pt x="316" y="6"/>
                  </a:cubicBezTo>
                  <a:lnTo>
                    <a:pt x="258" y="86"/>
                  </a:lnTo>
                  <a:lnTo>
                    <a:pt x="199" y="7"/>
                  </a:lnTo>
                  <a:lnTo>
                    <a:pt x="199" y="7"/>
                  </a:lnTo>
                  <a:cubicBezTo>
                    <a:pt x="198" y="5"/>
                    <a:pt x="196" y="4"/>
                    <a:pt x="194" y="4"/>
                  </a:cubicBezTo>
                  <a:lnTo>
                    <a:pt x="194" y="4"/>
                  </a:lnTo>
                  <a:cubicBezTo>
                    <a:pt x="193" y="4"/>
                    <a:pt x="191" y="5"/>
                    <a:pt x="190" y="7"/>
                  </a:cubicBezTo>
                  <a:lnTo>
                    <a:pt x="132" y="86"/>
                  </a:lnTo>
                  <a:lnTo>
                    <a:pt x="73" y="7"/>
                  </a:lnTo>
                  <a:lnTo>
                    <a:pt x="73" y="7"/>
                  </a:lnTo>
                  <a:cubicBezTo>
                    <a:pt x="72" y="5"/>
                    <a:pt x="70" y="5"/>
                    <a:pt x="68" y="5"/>
                  </a:cubicBezTo>
                  <a:lnTo>
                    <a:pt x="68" y="5"/>
                  </a:lnTo>
                  <a:lnTo>
                    <a:pt x="68" y="5"/>
                  </a:lnTo>
                  <a:cubicBezTo>
                    <a:pt x="67" y="5"/>
                    <a:pt x="66" y="6"/>
                    <a:pt x="64" y="7"/>
                  </a:cubicBezTo>
                  <a:lnTo>
                    <a:pt x="2" y="93"/>
                  </a:lnTo>
                  <a:lnTo>
                    <a:pt x="2" y="93"/>
                  </a:lnTo>
                  <a:cubicBezTo>
                    <a:pt x="0" y="95"/>
                    <a:pt x="1" y="98"/>
                    <a:pt x="3" y="100"/>
                  </a:cubicBezTo>
                  <a:lnTo>
                    <a:pt x="3" y="100"/>
                  </a:lnTo>
                  <a:cubicBezTo>
                    <a:pt x="4" y="101"/>
                    <a:pt x="5" y="101"/>
                    <a:pt x="6" y="101"/>
                  </a:cubicBezTo>
                </a:path>
              </a:pathLst>
            </a:custGeom>
            <a:solidFill>
              <a:srgbClr val="A0D7A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6" name="Freeform 528">
              <a:extLst>
                <a:ext uri="{FF2B5EF4-FFF2-40B4-BE49-F238E27FC236}">
                  <a16:creationId xmlns:a16="http://schemas.microsoft.com/office/drawing/2014/main" id="{04E5EF34-896F-F44A-AE7C-9A54DC236C97}"/>
                </a:ext>
              </a:extLst>
            </p:cNvPr>
            <p:cNvSpPr>
              <a:spLocks noChangeArrowheads="1"/>
            </p:cNvSpPr>
            <p:nvPr/>
          </p:nvSpPr>
          <p:spPr bwMode="auto">
            <a:xfrm>
              <a:off x="6143552" y="7291953"/>
              <a:ext cx="186764" cy="76903"/>
            </a:xfrm>
            <a:custGeom>
              <a:avLst/>
              <a:gdLst>
                <a:gd name="T0" fmla="*/ 151 w 152"/>
                <a:gd name="T1" fmla="*/ 8 h 61"/>
                <a:gd name="T2" fmla="*/ 151 w 152"/>
                <a:gd name="T3" fmla="*/ 8 h 61"/>
                <a:gd name="T4" fmla="*/ 0 w 152"/>
                <a:gd name="T5" fmla="*/ 25 h 61"/>
                <a:gd name="T6" fmla="*/ 24 w 152"/>
                <a:gd name="T7" fmla="*/ 0 h 61"/>
                <a:gd name="T8" fmla="*/ 151 w 152"/>
                <a:gd name="T9" fmla="*/ 8 h 61"/>
              </a:gdLst>
              <a:ahLst/>
              <a:cxnLst>
                <a:cxn ang="0">
                  <a:pos x="T0" y="T1"/>
                </a:cxn>
                <a:cxn ang="0">
                  <a:pos x="T2" y="T3"/>
                </a:cxn>
                <a:cxn ang="0">
                  <a:pos x="T4" y="T5"/>
                </a:cxn>
                <a:cxn ang="0">
                  <a:pos x="T6" y="T7"/>
                </a:cxn>
                <a:cxn ang="0">
                  <a:pos x="T8" y="T9"/>
                </a:cxn>
              </a:cxnLst>
              <a:rect l="0" t="0" r="r" b="b"/>
              <a:pathLst>
                <a:path w="152" h="61">
                  <a:moveTo>
                    <a:pt x="151" y="8"/>
                  </a:moveTo>
                  <a:lnTo>
                    <a:pt x="151" y="8"/>
                  </a:lnTo>
                  <a:cubicBezTo>
                    <a:pt x="151" y="8"/>
                    <a:pt x="104" y="60"/>
                    <a:pt x="0" y="25"/>
                  </a:cubicBezTo>
                  <a:lnTo>
                    <a:pt x="24" y="0"/>
                  </a:lnTo>
                  <a:lnTo>
                    <a:pt x="151" y="8"/>
                  </a:lnTo>
                </a:path>
              </a:pathLst>
            </a:custGeom>
            <a:solidFill>
              <a:srgbClr val="202237">
                <a:alpha val="30000"/>
              </a:srgbClr>
            </a:solidFill>
            <a:ln>
              <a:noFill/>
            </a:ln>
            <a:effectLst/>
          </p:spPr>
          <p:txBody>
            <a:bodyPr wrap="none" anchor="ctr"/>
            <a:lstStyle/>
            <a:p>
              <a:endParaRPr lang="en-US" dirty="0">
                <a:latin typeface="Poppins" pitchFamily="2" charset="77"/>
              </a:endParaRPr>
            </a:p>
          </p:txBody>
        </p:sp>
        <p:sp>
          <p:nvSpPr>
            <p:cNvPr id="97" name="Freeform 529">
              <a:extLst>
                <a:ext uri="{FF2B5EF4-FFF2-40B4-BE49-F238E27FC236}">
                  <a16:creationId xmlns:a16="http://schemas.microsoft.com/office/drawing/2014/main" id="{53204B3B-81C1-CD4F-8A47-277ECB3C4C3C}"/>
                </a:ext>
              </a:extLst>
            </p:cNvPr>
            <p:cNvSpPr>
              <a:spLocks noChangeArrowheads="1"/>
            </p:cNvSpPr>
            <p:nvPr/>
          </p:nvSpPr>
          <p:spPr bwMode="auto">
            <a:xfrm>
              <a:off x="2276448" y="4188380"/>
              <a:ext cx="3768230" cy="1950033"/>
            </a:xfrm>
            <a:custGeom>
              <a:avLst/>
              <a:gdLst>
                <a:gd name="T0" fmla="*/ 374 w 3023"/>
                <a:gd name="T1" fmla="*/ 909 h 1566"/>
                <a:gd name="T2" fmla="*/ 374 w 3023"/>
                <a:gd name="T3" fmla="*/ 909 h 1566"/>
                <a:gd name="T4" fmla="*/ 378 w 3023"/>
                <a:gd name="T5" fmla="*/ 909 h 1566"/>
                <a:gd name="T6" fmla="*/ 378 w 3023"/>
                <a:gd name="T7" fmla="*/ 909 h 1566"/>
                <a:gd name="T8" fmla="*/ 829 w 3023"/>
                <a:gd name="T9" fmla="*/ 571 h 1566"/>
                <a:gd name="T10" fmla="*/ 829 w 3023"/>
                <a:gd name="T11" fmla="*/ 571 h 1566"/>
                <a:gd name="T12" fmla="*/ 928 w 3023"/>
                <a:gd name="T13" fmla="*/ 581 h 1566"/>
                <a:gd name="T14" fmla="*/ 928 w 3023"/>
                <a:gd name="T15" fmla="*/ 581 h 1566"/>
                <a:gd name="T16" fmla="*/ 1554 w 3023"/>
                <a:gd name="T17" fmla="*/ 0 h 1566"/>
                <a:gd name="T18" fmla="*/ 1554 w 3023"/>
                <a:gd name="T19" fmla="*/ 0 h 1566"/>
                <a:gd name="T20" fmla="*/ 2100 w 3023"/>
                <a:gd name="T21" fmla="*/ 318 h 1566"/>
                <a:gd name="T22" fmla="*/ 2100 w 3023"/>
                <a:gd name="T23" fmla="*/ 318 h 1566"/>
                <a:gd name="T24" fmla="*/ 2483 w 3023"/>
                <a:gd name="T25" fmla="*/ 148 h 1566"/>
                <a:gd name="T26" fmla="*/ 2483 w 3023"/>
                <a:gd name="T27" fmla="*/ 148 h 1566"/>
                <a:gd name="T28" fmla="*/ 3003 w 3023"/>
                <a:gd name="T29" fmla="*/ 667 h 1566"/>
                <a:gd name="T30" fmla="*/ 3003 w 3023"/>
                <a:gd name="T31" fmla="*/ 667 h 1566"/>
                <a:gd name="T32" fmla="*/ 2842 w 3023"/>
                <a:gd name="T33" fmla="*/ 1042 h 1566"/>
                <a:gd name="T34" fmla="*/ 2842 w 3023"/>
                <a:gd name="T35" fmla="*/ 1042 h 1566"/>
                <a:gd name="T36" fmla="*/ 3022 w 3023"/>
                <a:gd name="T37" fmla="*/ 1296 h 1566"/>
                <a:gd name="T38" fmla="*/ 3022 w 3023"/>
                <a:gd name="T39" fmla="*/ 1296 h 1566"/>
                <a:gd name="T40" fmla="*/ 2752 w 3023"/>
                <a:gd name="T41" fmla="*/ 1565 h 1566"/>
                <a:gd name="T42" fmla="*/ 374 w 3023"/>
                <a:gd name="T43" fmla="*/ 1565 h 1566"/>
                <a:gd name="T44" fmla="*/ 374 w 3023"/>
                <a:gd name="T45" fmla="*/ 1565 h 1566"/>
                <a:gd name="T46" fmla="*/ 0 w 3023"/>
                <a:gd name="T47" fmla="*/ 1237 h 1566"/>
                <a:gd name="T48" fmla="*/ 0 w 3023"/>
                <a:gd name="T49" fmla="*/ 1237 h 1566"/>
                <a:gd name="T50" fmla="*/ 374 w 3023"/>
                <a:gd name="T51" fmla="*/ 909 h 1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23" h="1566">
                  <a:moveTo>
                    <a:pt x="374" y="909"/>
                  </a:moveTo>
                  <a:lnTo>
                    <a:pt x="374" y="909"/>
                  </a:lnTo>
                  <a:cubicBezTo>
                    <a:pt x="375" y="909"/>
                    <a:pt x="377" y="909"/>
                    <a:pt x="378" y="909"/>
                  </a:cubicBezTo>
                  <a:lnTo>
                    <a:pt x="378" y="909"/>
                  </a:lnTo>
                  <a:cubicBezTo>
                    <a:pt x="435" y="714"/>
                    <a:pt x="615" y="571"/>
                    <a:pt x="829" y="571"/>
                  </a:cubicBezTo>
                  <a:lnTo>
                    <a:pt x="829" y="571"/>
                  </a:lnTo>
                  <a:cubicBezTo>
                    <a:pt x="863" y="571"/>
                    <a:pt x="896" y="575"/>
                    <a:pt x="928" y="581"/>
                  </a:cubicBezTo>
                  <a:lnTo>
                    <a:pt x="928" y="581"/>
                  </a:lnTo>
                  <a:cubicBezTo>
                    <a:pt x="952" y="256"/>
                    <a:pt x="1223" y="0"/>
                    <a:pt x="1554" y="0"/>
                  </a:cubicBezTo>
                  <a:lnTo>
                    <a:pt x="1554" y="0"/>
                  </a:lnTo>
                  <a:cubicBezTo>
                    <a:pt x="1788" y="0"/>
                    <a:pt x="1992" y="128"/>
                    <a:pt x="2100" y="318"/>
                  </a:cubicBezTo>
                  <a:lnTo>
                    <a:pt x="2100" y="318"/>
                  </a:lnTo>
                  <a:cubicBezTo>
                    <a:pt x="2195" y="214"/>
                    <a:pt x="2332" y="148"/>
                    <a:pt x="2483" y="148"/>
                  </a:cubicBezTo>
                  <a:lnTo>
                    <a:pt x="2483" y="148"/>
                  </a:lnTo>
                  <a:cubicBezTo>
                    <a:pt x="2770" y="148"/>
                    <a:pt x="3003" y="380"/>
                    <a:pt x="3003" y="667"/>
                  </a:cubicBezTo>
                  <a:lnTo>
                    <a:pt x="3003" y="667"/>
                  </a:lnTo>
                  <a:cubicBezTo>
                    <a:pt x="3003" y="814"/>
                    <a:pt x="2941" y="948"/>
                    <a:pt x="2842" y="1042"/>
                  </a:cubicBezTo>
                  <a:lnTo>
                    <a:pt x="2842" y="1042"/>
                  </a:lnTo>
                  <a:cubicBezTo>
                    <a:pt x="2946" y="1078"/>
                    <a:pt x="3022" y="1178"/>
                    <a:pt x="3022" y="1296"/>
                  </a:cubicBezTo>
                  <a:lnTo>
                    <a:pt x="3022" y="1296"/>
                  </a:lnTo>
                  <a:cubicBezTo>
                    <a:pt x="3022" y="1444"/>
                    <a:pt x="2901" y="1565"/>
                    <a:pt x="2752" y="1565"/>
                  </a:cubicBezTo>
                  <a:lnTo>
                    <a:pt x="374" y="1565"/>
                  </a:lnTo>
                  <a:lnTo>
                    <a:pt x="374" y="1565"/>
                  </a:lnTo>
                  <a:cubicBezTo>
                    <a:pt x="167" y="1565"/>
                    <a:pt x="0" y="1418"/>
                    <a:pt x="0" y="1237"/>
                  </a:cubicBezTo>
                  <a:lnTo>
                    <a:pt x="0" y="1237"/>
                  </a:lnTo>
                  <a:cubicBezTo>
                    <a:pt x="0" y="1056"/>
                    <a:pt x="167" y="909"/>
                    <a:pt x="374" y="909"/>
                  </a:cubicBezTo>
                </a:path>
              </a:pathLst>
            </a:custGeom>
            <a:solidFill>
              <a:srgbClr val="E7DFDD"/>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8" name="Freeform 530">
              <a:extLst>
                <a:ext uri="{FF2B5EF4-FFF2-40B4-BE49-F238E27FC236}">
                  <a16:creationId xmlns:a16="http://schemas.microsoft.com/office/drawing/2014/main" id="{E0910340-243F-8445-8146-DFE3E96F7799}"/>
                </a:ext>
              </a:extLst>
            </p:cNvPr>
            <p:cNvSpPr>
              <a:spLocks noChangeArrowheads="1"/>
            </p:cNvSpPr>
            <p:nvPr/>
          </p:nvSpPr>
          <p:spPr bwMode="auto">
            <a:xfrm>
              <a:off x="2358845" y="4188380"/>
              <a:ext cx="3773721" cy="1955524"/>
            </a:xfrm>
            <a:custGeom>
              <a:avLst/>
              <a:gdLst>
                <a:gd name="T0" fmla="*/ 378 w 3031"/>
                <a:gd name="T1" fmla="*/ 916 h 1572"/>
                <a:gd name="T2" fmla="*/ 378 w 3031"/>
                <a:gd name="T3" fmla="*/ 916 h 1572"/>
                <a:gd name="T4" fmla="*/ 8 w 3031"/>
                <a:gd name="T5" fmla="*/ 1240 h 1572"/>
                <a:gd name="T6" fmla="*/ 8 w 3031"/>
                <a:gd name="T7" fmla="*/ 1240 h 1572"/>
                <a:gd name="T8" fmla="*/ 378 w 3031"/>
                <a:gd name="T9" fmla="*/ 1564 h 1572"/>
                <a:gd name="T10" fmla="*/ 2757 w 3031"/>
                <a:gd name="T11" fmla="*/ 1564 h 1572"/>
                <a:gd name="T12" fmla="*/ 2757 w 3031"/>
                <a:gd name="T13" fmla="*/ 1564 h 1572"/>
                <a:gd name="T14" fmla="*/ 3022 w 3031"/>
                <a:gd name="T15" fmla="*/ 1299 h 1572"/>
                <a:gd name="T16" fmla="*/ 3022 w 3031"/>
                <a:gd name="T17" fmla="*/ 1299 h 1572"/>
                <a:gd name="T18" fmla="*/ 2845 w 3031"/>
                <a:gd name="T19" fmla="*/ 1049 h 1572"/>
                <a:gd name="T20" fmla="*/ 2839 w 3031"/>
                <a:gd name="T21" fmla="*/ 1046 h 1572"/>
                <a:gd name="T22" fmla="*/ 2844 w 3031"/>
                <a:gd name="T23" fmla="*/ 1042 h 1572"/>
                <a:gd name="T24" fmla="*/ 2844 w 3031"/>
                <a:gd name="T25" fmla="*/ 1042 h 1572"/>
                <a:gd name="T26" fmla="*/ 3003 w 3031"/>
                <a:gd name="T27" fmla="*/ 670 h 1572"/>
                <a:gd name="T28" fmla="*/ 3003 w 3031"/>
                <a:gd name="T29" fmla="*/ 670 h 1572"/>
                <a:gd name="T30" fmla="*/ 2488 w 3031"/>
                <a:gd name="T31" fmla="*/ 155 h 1572"/>
                <a:gd name="T32" fmla="*/ 2488 w 3031"/>
                <a:gd name="T33" fmla="*/ 155 h 1572"/>
                <a:gd name="T34" fmla="*/ 2107 w 3031"/>
                <a:gd name="T35" fmla="*/ 324 h 1572"/>
                <a:gd name="T36" fmla="*/ 2103 w 3031"/>
                <a:gd name="T37" fmla="*/ 327 h 1572"/>
                <a:gd name="T38" fmla="*/ 2101 w 3031"/>
                <a:gd name="T39" fmla="*/ 323 h 1572"/>
                <a:gd name="T40" fmla="*/ 2101 w 3031"/>
                <a:gd name="T41" fmla="*/ 323 h 1572"/>
                <a:gd name="T42" fmla="*/ 1558 w 3031"/>
                <a:gd name="T43" fmla="*/ 7 h 1572"/>
                <a:gd name="T44" fmla="*/ 1558 w 3031"/>
                <a:gd name="T45" fmla="*/ 7 h 1572"/>
                <a:gd name="T46" fmla="*/ 937 w 3031"/>
                <a:gd name="T47" fmla="*/ 585 h 1572"/>
                <a:gd name="T48" fmla="*/ 936 w 3031"/>
                <a:gd name="T49" fmla="*/ 589 h 1572"/>
                <a:gd name="T50" fmla="*/ 932 w 3031"/>
                <a:gd name="T51" fmla="*/ 588 h 1572"/>
                <a:gd name="T52" fmla="*/ 932 w 3031"/>
                <a:gd name="T53" fmla="*/ 588 h 1572"/>
                <a:gd name="T54" fmla="*/ 834 w 3031"/>
                <a:gd name="T55" fmla="*/ 578 h 1572"/>
                <a:gd name="T56" fmla="*/ 834 w 3031"/>
                <a:gd name="T57" fmla="*/ 578 h 1572"/>
                <a:gd name="T58" fmla="*/ 386 w 3031"/>
                <a:gd name="T59" fmla="*/ 913 h 1572"/>
                <a:gd name="T60" fmla="*/ 385 w 3031"/>
                <a:gd name="T61" fmla="*/ 916 h 1572"/>
                <a:gd name="T62" fmla="*/ 378 w 3031"/>
                <a:gd name="T63" fmla="*/ 916 h 1572"/>
                <a:gd name="T64" fmla="*/ 2757 w 3031"/>
                <a:gd name="T65" fmla="*/ 1571 h 1572"/>
                <a:gd name="T66" fmla="*/ 378 w 3031"/>
                <a:gd name="T67" fmla="*/ 1571 h 1572"/>
                <a:gd name="T68" fmla="*/ 378 w 3031"/>
                <a:gd name="T69" fmla="*/ 1571 h 1572"/>
                <a:gd name="T70" fmla="*/ 0 w 3031"/>
                <a:gd name="T71" fmla="*/ 1240 h 1572"/>
                <a:gd name="T72" fmla="*/ 0 w 3031"/>
                <a:gd name="T73" fmla="*/ 1240 h 1572"/>
                <a:gd name="T74" fmla="*/ 378 w 3031"/>
                <a:gd name="T75" fmla="*/ 908 h 1572"/>
                <a:gd name="T76" fmla="*/ 379 w 3031"/>
                <a:gd name="T77" fmla="*/ 908 h 1572"/>
                <a:gd name="T78" fmla="*/ 379 w 3031"/>
                <a:gd name="T79" fmla="*/ 908 h 1572"/>
                <a:gd name="T80" fmla="*/ 834 w 3031"/>
                <a:gd name="T81" fmla="*/ 570 h 1572"/>
                <a:gd name="T82" fmla="*/ 834 w 3031"/>
                <a:gd name="T83" fmla="*/ 570 h 1572"/>
                <a:gd name="T84" fmla="*/ 929 w 3031"/>
                <a:gd name="T85" fmla="*/ 580 h 1572"/>
                <a:gd name="T86" fmla="*/ 929 w 3031"/>
                <a:gd name="T87" fmla="*/ 580 h 1572"/>
                <a:gd name="T88" fmla="*/ 1558 w 3031"/>
                <a:gd name="T89" fmla="*/ 0 h 1572"/>
                <a:gd name="T90" fmla="*/ 1558 w 3031"/>
                <a:gd name="T91" fmla="*/ 0 h 1572"/>
                <a:gd name="T92" fmla="*/ 2104 w 3031"/>
                <a:gd name="T93" fmla="*/ 315 h 1572"/>
                <a:gd name="T94" fmla="*/ 2104 w 3031"/>
                <a:gd name="T95" fmla="*/ 315 h 1572"/>
                <a:gd name="T96" fmla="*/ 2488 w 3031"/>
                <a:gd name="T97" fmla="*/ 147 h 1572"/>
                <a:gd name="T98" fmla="*/ 2488 w 3031"/>
                <a:gd name="T99" fmla="*/ 147 h 1572"/>
                <a:gd name="T100" fmla="*/ 3011 w 3031"/>
                <a:gd name="T101" fmla="*/ 670 h 1572"/>
                <a:gd name="T102" fmla="*/ 3011 w 3031"/>
                <a:gd name="T103" fmla="*/ 670 h 1572"/>
                <a:gd name="T104" fmla="*/ 2853 w 3031"/>
                <a:gd name="T105" fmla="*/ 1044 h 1572"/>
                <a:gd name="T106" fmla="*/ 2853 w 3031"/>
                <a:gd name="T107" fmla="*/ 1044 h 1572"/>
                <a:gd name="T108" fmla="*/ 3030 w 3031"/>
                <a:gd name="T109" fmla="*/ 1299 h 1572"/>
                <a:gd name="T110" fmla="*/ 3030 w 3031"/>
                <a:gd name="T111" fmla="*/ 1299 h 1572"/>
                <a:gd name="T112" fmla="*/ 2757 w 3031"/>
                <a:gd name="T113" fmla="*/ 157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31" h="1572">
                  <a:moveTo>
                    <a:pt x="378" y="916"/>
                  </a:moveTo>
                  <a:lnTo>
                    <a:pt x="378" y="916"/>
                  </a:lnTo>
                  <a:cubicBezTo>
                    <a:pt x="174" y="916"/>
                    <a:pt x="8" y="1061"/>
                    <a:pt x="8" y="1240"/>
                  </a:cubicBezTo>
                  <a:lnTo>
                    <a:pt x="8" y="1240"/>
                  </a:lnTo>
                  <a:cubicBezTo>
                    <a:pt x="8" y="1419"/>
                    <a:pt x="174" y="1564"/>
                    <a:pt x="378" y="1564"/>
                  </a:cubicBezTo>
                  <a:lnTo>
                    <a:pt x="2757" y="1564"/>
                  </a:lnTo>
                  <a:lnTo>
                    <a:pt x="2757" y="1564"/>
                  </a:lnTo>
                  <a:cubicBezTo>
                    <a:pt x="2903" y="1564"/>
                    <a:pt x="3022" y="1445"/>
                    <a:pt x="3022" y="1299"/>
                  </a:cubicBezTo>
                  <a:lnTo>
                    <a:pt x="3022" y="1299"/>
                  </a:lnTo>
                  <a:cubicBezTo>
                    <a:pt x="3022" y="1186"/>
                    <a:pt x="2951" y="1086"/>
                    <a:pt x="2845" y="1049"/>
                  </a:cubicBezTo>
                  <a:lnTo>
                    <a:pt x="2839" y="1046"/>
                  </a:lnTo>
                  <a:lnTo>
                    <a:pt x="2844" y="1042"/>
                  </a:lnTo>
                  <a:lnTo>
                    <a:pt x="2844" y="1042"/>
                  </a:lnTo>
                  <a:cubicBezTo>
                    <a:pt x="2947" y="944"/>
                    <a:pt x="3003" y="812"/>
                    <a:pt x="3003" y="670"/>
                  </a:cubicBezTo>
                  <a:lnTo>
                    <a:pt x="3003" y="670"/>
                  </a:lnTo>
                  <a:cubicBezTo>
                    <a:pt x="3003" y="386"/>
                    <a:pt x="2772" y="155"/>
                    <a:pt x="2488" y="155"/>
                  </a:cubicBezTo>
                  <a:lnTo>
                    <a:pt x="2488" y="155"/>
                  </a:lnTo>
                  <a:cubicBezTo>
                    <a:pt x="2343" y="155"/>
                    <a:pt x="2204" y="216"/>
                    <a:pt x="2107" y="324"/>
                  </a:cubicBezTo>
                  <a:lnTo>
                    <a:pt x="2103" y="327"/>
                  </a:lnTo>
                  <a:lnTo>
                    <a:pt x="2101" y="323"/>
                  </a:lnTo>
                  <a:lnTo>
                    <a:pt x="2101" y="323"/>
                  </a:lnTo>
                  <a:cubicBezTo>
                    <a:pt x="1990" y="128"/>
                    <a:pt x="1782" y="7"/>
                    <a:pt x="1558" y="7"/>
                  </a:cubicBezTo>
                  <a:lnTo>
                    <a:pt x="1558" y="7"/>
                  </a:lnTo>
                  <a:cubicBezTo>
                    <a:pt x="1233" y="7"/>
                    <a:pt x="960" y="261"/>
                    <a:pt x="937" y="585"/>
                  </a:cubicBezTo>
                  <a:lnTo>
                    <a:pt x="936" y="589"/>
                  </a:lnTo>
                  <a:lnTo>
                    <a:pt x="932" y="588"/>
                  </a:lnTo>
                  <a:lnTo>
                    <a:pt x="932" y="588"/>
                  </a:lnTo>
                  <a:cubicBezTo>
                    <a:pt x="899" y="581"/>
                    <a:pt x="866" y="578"/>
                    <a:pt x="834" y="578"/>
                  </a:cubicBezTo>
                  <a:lnTo>
                    <a:pt x="834" y="578"/>
                  </a:lnTo>
                  <a:cubicBezTo>
                    <a:pt x="628" y="578"/>
                    <a:pt x="444" y="716"/>
                    <a:pt x="386" y="913"/>
                  </a:cubicBezTo>
                  <a:lnTo>
                    <a:pt x="385" y="916"/>
                  </a:lnTo>
                  <a:lnTo>
                    <a:pt x="378" y="916"/>
                  </a:lnTo>
                  <a:close/>
                  <a:moveTo>
                    <a:pt x="2757" y="1571"/>
                  </a:moveTo>
                  <a:lnTo>
                    <a:pt x="378" y="1571"/>
                  </a:lnTo>
                  <a:lnTo>
                    <a:pt x="378" y="1571"/>
                  </a:lnTo>
                  <a:cubicBezTo>
                    <a:pt x="170" y="1571"/>
                    <a:pt x="0" y="1423"/>
                    <a:pt x="0" y="1240"/>
                  </a:cubicBezTo>
                  <a:lnTo>
                    <a:pt x="0" y="1240"/>
                  </a:lnTo>
                  <a:cubicBezTo>
                    <a:pt x="0" y="1057"/>
                    <a:pt x="170" y="908"/>
                    <a:pt x="378" y="908"/>
                  </a:cubicBezTo>
                  <a:lnTo>
                    <a:pt x="379" y="908"/>
                  </a:lnTo>
                  <a:lnTo>
                    <a:pt x="379" y="908"/>
                  </a:lnTo>
                  <a:cubicBezTo>
                    <a:pt x="439" y="709"/>
                    <a:pt x="625" y="570"/>
                    <a:pt x="834" y="570"/>
                  </a:cubicBezTo>
                  <a:lnTo>
                    <a:pt x="834" y="570"/>
                  </a:lnTo>
                  <a:cubicBezTo>
                    <a:pt x="865" y="570"/>
                    <a:pt x="897" y="573"/>
                    <a:pt x="929" y="580"/>
                  </a:cubicBezTo>
                  <a:lnTo>
                    <a:pt x="929" y="580"/>
                  </a:lnTo>
                  <a:cubicBezTo>
                    <a:pt x="955" y="254"/>
                    <a:pt x="1231" y="0"/>
                    <a:pt x="1558" y="0"/>
                  </a:cubicBezTo>
                  <a:lnTo>
                    <a:pt x="1558" y="0"/>
                  </a:lnTo>
                  <a:cubicBezTo>
                    <a:pt x="1783" y="0"/>
                    <a:pt x="1992" y="120"/>
                    <a:pt x="2104" y="315"/>
                  </a:cubicBezTo>
                  <a:lnTo>
                    <a:pt x="2104" y="315"/>
                  </a:lnTo>
                  <a:cubicBezTo>
                    <a:pt x="2204" y="208"/>
                    <a:pt x="2343" y="147"/>
                    <a:pt x="2488" y="147"/>
                  </a:cubicBezTo>
                  <a:lnTo>
                    <a:pt x="2488" y="147"/>
                  </a:lnTo>
                  <a:cubicBezTo>
                    <a:pt x="2776" y="147"/>
                    <a:pt x="3011" y="382"/>
                    <a:pt x="3011" y="670"/>
                  </a:cubicBezTo>
                  <a:lnTo>
                    <a:pt x="3011" y="670"/>
                  </a:lnTo>
                  <a:cubicBezTo>
                    <a:pt x="3011" y="812"/>
                    <a:pt x="2955" y="944"/>
                    <a:pt x="2853" y="1044"/>
                  </a:cubicBezTo>
                  <a:lnTo>
                    <a:pt x="2853" y="1044"/>
                  </a:lnTo>
                  <a:cubicBezTo>
                    <a:pt x="2959" y="1083"/>
                    <a:pt x="3030" y="1185"/>
                    <a:pt x="3030" y="1299"/>
                  </a:cubicBezTo>
                  <a:lnTo>
                    <a:pt x="3030" y="1299"/>
                  </a:lnTo>
                  <a:cubicBezTo>
                    <a:pt x="3030" y="1449"/>
                    <a:pt x="2908" y="1571"/>
                    <a:pt x="2757" y="1571"/>
                  </a:cubicBezTo>
                  <a:close/>
                </a:path>
              </a:pathLst>
            </a:custGeom>
            <a:solidFill>
              <a:srgbClr val="86A7BA"/>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9" name="Freeform 531">
              <a:extLst>
                <a:ext uri="{FF2B5EF4-FFF2-40B4-BE49-F238E27FC236}">
                  <a16:creationId xmlns:a16="http://schemas.microsoft.com/office/drawing/2014/main" id="{725747F1-9E60-A84B-882C-5D99ABD36437}"/>
                </a:ext>
              </a:extLst>
            </p:cNvPr>
            <p:cNvSpPr>
              <a:spLocks noChangeArrowheads="1"/>
            </p:cNvSpPr>
            <p:nvPr/>
          </p:nvSpPr>
          <p:spPr bwMode="auto">
            <a:xfrm>
              <a:off x="5890872" y="6825042"/>
              <a:ext cx="510855" cy="521841"/>
            </a:xfrm>
            <a:custGeom>
              <a:avLst/>
              <a:gdLst>
                <a:gd name="T0" fmla="*/ 364 w 409"/>
                <a:gd name="T1" fmla="*/ 376 h 417"/>
                <a:gd name="T2" fmla="*/ 364 w 409"/>
                <a:gd name="T3" fmla="*/ 376 h 417"/>
                <a:gd name="T4" fmla="*/ 248 w 409"/>
                <a:gd name="T5" fmla="*/ 390 h 417"/>
                <a:gd name="T6" fmla="*/ 248 w 409"/>
                <a:gd name="T7" fmla="*/ 390 h 417"/>
                <a:gd name="T8" fmla="*/ 214 w 409"/>
                <a:gd name="T9" fmla="*/ 333 h 417"/>
                <a:gd name="T10" fmla="*/ 214 w 409"/>
                <a:gd name="T11" fmla="*/ 333 h 417"/>
                <a:gd name="T12" fmla="*/ 190 w 409"/>
                <a:gd name="T13" fmla="*/ 231 h 417"/>
                <a:gd name="T14" fmla="*/ 190 w 409"/>
                <a:gd name="T15" fmla="*/ 231 h 417"/>
                <a:gd name="T16" fmla="*/ 64 w 409"/>
                <a:gd name="T17" fmla="*/ 82 h 417"/>
                <a:gd name="T18" fmla="*/ 64 w 409"/>
                <a:gd name="T19" fmla="*/ 82 h 417"/>
                <a:gd name="T20" fmla="*/ 175 w 409"/>
                <a:gd name="T21" fmla="*/ 22 h 417"/>
                <a:gd name="T22" fmla="*/ 348 w 409"/>
                <a:gd name="T23" fmla="*/ 113 h 417"/>
                <a:gd name="T24" fmla="*/ 348 w 409"/>
                <a:gd name="T25" fmla="*/ 113 h 417"/>
                <a:gd name="T26" fmla="*/ 364 w 409"/>
                <a:gd name="T27" fmla="*/ 376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9" h="417">
                  <a:moveTo>
                    <a:pt x="364" y="376"/>
                  </a:moveTo>
                  <a:lnTo>
                    <a:pt x="364" y="376"/>
                  </a:lnTo>
                  <a:cubicBezTo>
                    <a:pt x="364" y="376"/>
                    <a:pt x="302" y="416"/>
                    <a:pt x="248" y="390"/>
                  </a:cubicBezTo>
                  <a:lnTo>
                    <a:pt x="248" y="390"/>
                  </a:lnTo>
                  <a:cubicBezTo>
                    <a:pt x="226" y="380"/>
                    <a:pt x="214" y="357"/>
                    <a:pt x="214" y="333"/>
                  </a:cubicBezTo>
                  <a:lnTo>
                    <a:pt x="214" y="333"/>
                  </a:lnTo>
                  <a:cubicBezTo>
                    <a:pt x="215" y="302"/>
                    <a:pt x="212" y="249"/>
                    <a:pt x="190" y="231"/>
                  </a:cubicBezTo>
                  <a:lnTo>
                    <a:pt x="190" y="231"/>
                  </a:lnTo>
                  <a:cubicBezTo>
                    <a:pt x="156" y="204"/>
                    <a:pt x="79" y="219"/>
                    <a:pt x="64" y="82"/>
                  </a:cubicBezTo>
                  <a:lnTo>
                    <a:pt x="64" y="82"/>
                  </a:lnTo>
                  <a:cubicBezTo>
                    <a:pt x="64" y="82"/>
                    <a:pt x="0" y="0"/>
                    <a:pt x="175" y="22"/>
                  </a:cubicBezTo>
                  <a:lnTo>
                    <a:pt x="348" y="113"/>
                  </a:lnTo>
                  <a:lnTo>
                    <a:pt x="348" y="113"/>
                  </a:lnTo>
                  <a:cubicBezTo>
                    <a:pt x="348" y="113"/>
                    <a:pt x="408" y="262"/>
                    <a:pt x="364" y="376"/>
                  </a:cubicBezTo>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0" name="Freeform 532">
              <a:extLst>
                <a:ext uri="{FF2B5EF4-FFF2-40B4-BE49-F238E27FC236}">
                  <a16:creationId xmlns:a16="http://schemas.microsoft.com/office/drawing/2014/main" id="{E542DF94-BB09-814E-B59F-2C8FE9A9AC62}"/>
                </a:ext>
              </a:extLst>
            </p:cNvPr>
            <p:cNvSpPr>
              <a:spLocks noChangeArrowheads="1"/>
            </p:cNvSpPr>
            <p:nvPr/>
          </p:nvSpPr>
          <p:spPr bwMode="auto">
            <a:xfrm>
              <a:off x="3589287" y="5248540"/>
              <a:ext cx="2587223" cy="1697350"/>
            </a:xfrm>
            <a:custGeom>
              <a:avLst/>
              <a:gdLst>
                <a:gd name="T0" fmla="*/ 346 w 2079"/>
                <a:gd name="T1" fmla="*/ 466 h 1363"/>
                <a:gd name="T2" fmla="*/ 572 w 2079"/>
                <a:gd name="T3" fmla="*/ 423 h 1363"/>
                <a:gd name="T4" fmla="*/ 427 w 2079"/>
                <a:gd name="T5" fmla="*/ 626 h 1363"/>
                <a:gd name="T6" fmla="*/ 346 w 2079"/>
                <a:gd name="T7" fmla="*/ 466 h 1363"/>
                <a:gd name="T8" fmla="*/ 51 w 2079"/>
                <a:gd name="T9" fmla="*/ 295 h 1363"/>
                <a:gd name="T10" fmla="*/ 51 w 2079"/>
                <a:gd name="T11" fmla="*/ 295 h 1363"/>
                <a:gd name="T12" fmla="*/ 36 w 2079"/>
                <a:gd name="T13" fmla="*/ 440 h 1363"/>
                <a:gd name="T14" fmla="*/ 254 w 2079"/>
                <a:gd name="T15" fmla="*/ 710 h 1363"/>
                <a:gd name="T16" fmla="*/ 1195 w 2079"/>
                <a:gd name="T17" fmla="*/ 715 h 1363"/>
                <a:gd name="T18" fmla="*/ 1213 w 2079"/>
                <a:gd name="T19" fmla="*/ 700 h 1363"/>
                <a:gd name="T20" fmla="*/ 1882 w 2079"/>
                <a:gd name="T21" fmla="*/ 1362 h 1363"/>
                <a:gd name="T22" fmla="*/ 2078 w 2079"/>
                <a:gd name="T23" fmla="*/ 1254 h 1363"/>
                <a:gd name="T24" fmla="*/ 1343 w 2079"/>
                <a:gd name="T25" fmla="*/ 393 h 1363"/>
                <a:gd name="T26" fmla="*/ 1343 w 2079"/>
                <a:gd name="T27" fmla="*/ 393 h 1363"/>
                <a:gd name="T28" fmla="*/ 989 w 2079"/>
                <a:gd name="T29" fmla="*/ 223 h 1363"/>
                <a:gd name="T30" fmla="*/ 989 w 2079"/>
                <a:gd name="T31" fmla="*/ 223 h 1363"/>
                <a:gd name="T32" fmla="*/ 566 w 2079"/>
                <a:gd name="T33" fmla="*/ 89 h 1363"/>
                <a:gd name="T34" fmla="*/ 566 w 2079"/>
                <a:gd name="T35" fmla="*/ 89 h 1363"/>
                <a:gd name="T36" fmla="*/ 155 w 2079"/>
                <a:gd name="T37" fmla="*/ 246 h 1363"/>
                <a:gd name="T38" fmla="*/ 155 w 2079"/>
                <a:gd name="T39" fmla="*/ 246 h 1363"/>
                <a:gd name="T40" fmla="*/ 51 w 2079"/>
                <a:gd name="T41" fmla="*/ 295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79" h="1363">
                  <a:moveTo>
                    <a:pt x="346" y="466"/>
                  </a:moveTo>
                  <a:lnTo>
                    <a:pt x="572" y="423"/>
                  </a:lnTo>
                  <a:lnTo>
                    <a:pt x="427" y="626"/>
                  </a:lnTo>
                  <a:lnTo>
                    <a:pt x="346" y="466"/>
                  </a:lnTo>
                  <a:close/>
                  <a:moveTo>
                    <a:pt x="51" y="295"/>
                  </a:moveTo>
                  <a:lnTo>
                    <a:pt x="51" y="295"/>
                  </a:lnTo>
                  <a:cubicBezTo>
                    <a:pt x="6" y="330"/>
                    <a:pt x="0" y="396"/>
                    <a:pt x="36" y="440"/>
                  </a:cubicBezTo>
                  <a:lnTo>
                    <a:pt x="254" y="710"/>
                  </a:lnTo>
                  <a:lnTo>
                    <a:pt x="1195" y="715"/>
                  </a:lnTo>
                  <a:lnTo>
                    <a:pt x="1213" y="700"/>
                  </a:lnTo>
                  <a:lnTo>
                    <a:pt x="1882" y="1362"/>
                  </a:lnTo>
                  <a:lnTo>
                    <a:pt x="2078" y="1254"/>
                  </a:lnTo>
                  <a:lnTo>
                    <a:pt x="1343" y="393"/>
                  </a:lnTo>
                  <a:lnTo>
                    <a:pt x="1343" y="393"/>
                  </a:lnTo>
                  <a:cubicBezTo>
                    <a:pt x="1343" y="393"/>
                    <a:pt x="1237" y="446"/>
                    <a:pt x="989" y="223"/>
                  </a:cubicBezTo>
                  <a:lnTo>
                    <a:pt x="989" y="223"/>
                  </a:lnTo>
                  <a:cubicBezTo>
                    <a:pt x="742" y="0"/>
                    <a:pt x="566" y="89"/>
                    <a:pt x="566" y="89"/>
                  </a:cubicBezTo>
                  <a:lnTo>
                    <a:pt x="566" y="89"/>
                  </a:lnTo>
                  <a:cubicBezTo>
                    <a:pt x="566" y="89"/>
                    <a:pt x="326" y="196"/>
                    <a:pt x="155" y="246"/>
                  </a:cubicBezTo>
                  <a:lnTo>
                    <a:pt x="155" y="246"/>
                  </a:lnTo>
                  <a:cubicBezTo>
                    <a:pt x="107" y="259"/>
                    <a:pt x="74" y="277"/>
                    <a:pt x="51" y="295"/>
                  </a:cubicBezTo>
                  <a:close/>
                </a:path>
              </a:pathLst>
            </a:custGeom>
            <a:solidFill>
              <a:srgbClr val="32375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1" name="Freeform 533">
              <a:extLst>
                <a:ext uri="{FF2B5EF4-FFF2-40B4-BE49-F238E27FC236}">
                  <a16:creationId xmlns:a16="http://schemas.microsoft.com/office/drawing/2014/main" id="{3AB0ADC7-5ED8-6249-9D26-6BD5CEB9CC57}"/>
                </a:ext>
              </a:extLst>
            </p:cNvPr>
            <p:cNvSpPr>
              <a:spLocks noChangeArrowheads="1"/>
            </p:cNvSpPr>
            <p:nvPr/>
          </p:nvSpPr>
          <p:spPr bwMode="auto">
            <a:xfrm>
              <a:off x="4742827" y="5144170"/>
              <a:ext cx="708601" cy="736068"/>
            </a:xfrm>
            <a:custGeom>
              <a:avLst/>
              <a:gdLst>
                <a:gd name="T0" fmla="*/ 5 w 568"/>
                <a:gd name="T1" fmla="*/ 252 h 592"/>
                <a:gd name="T2" fmla="*/ 5 w 568"/>
                <a:gd name="T3" fmla="*/ 252 h 592"/>
                <a:gd name="T4" fmla="*/ 59 w 568"/>
                <a:gd name="T5" fmla="*/ 181 h 592"/>
                <a:gd name="T6" fmla="*/ 59 w 568"/>
                <a:gd name="T7" fmla="*/ 181 h 592"/>
                <a:gd name="T8" fmla="*/ 121 w 568"/>
                <a:gd name="T9" fmla="*/ 209 h 592"/>
                <a:gd name="T10" fmla="*/ 177 w 568"/>
                <a:gd name="T11" fmla="*/ 115 h 592"/>
                <a:gd name="T12" fmla="*/ 177 w 568"/>
                <a:gd name="T13" fmla="*/ 115 h 592"/>
                <a:gd name="T14" fmla="*/ 423 w 568"/>
                <a:gd name="T15" fmla="*/ 50 h 592"/>
                <a:gd name="T16" fmla="*/ 453 w 568"/>
                <a:gd name="T17" fmla="*/ 68 h 592"/>
                <a:gd name="T18" fmla="*/ 453 w 568"/>
                <a:gd name="T19" fmla="*/ 68 h 592"/>
                <a:gd name="T20" fmla="*/ 517 w 568"/>
                <a:gd name="T21" fmla="*/ 314 h 592"/>
                <a:gd name="T22" fmla="*/ 421 w 568"/>
                <a:gd name="T23" fmla="*/ 477 h 592"/>
                <a:gd name="T24" fmla="*/ 421 w 568"/>
                <a:gd name="T25" fmla="*/ 477 h 592"/>
                <a:gd name="T26" fmla="*/ 175 w 568"/>
                <a:gd name="T27" fmla="*/ 541 h 592"/>
                <a:gd name="T28" fmla="*/ 145 w 568"/>
                <a:gd name="T29" fmla="*/ 523 h 592"/>
                <a:gd name="T30" fmla="*/ 145 w 568"/>
                <a:gd name="T31" fmla="*/ 523 h 592"/>
                <a:gd name="T32" fmla="*/ 67 w 568"/>
                <a:gd name="T33" fmla="*/ 307 h 592"/>
                <a:gd name="T34" fmla="*/ 67 w 568"/>
                <a:gd name="T35" fmla="*/ 307 h 592"/>
                <a:gd name="T36" fmla="*/ 5 w 568"/>
                <a:gd name="T37" fmla="*/ 252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68" h="592">
                  <a:moveTo>
                    <a:pt x="5" y="252"/>
                  </a:moveTo>
                  <a:lnTo>
                    <a:pt x="5" y="252"/>
                  </a:lnTo>
                  <a:cubicBezTo>
                    <a:pt x="0" y="217"/>
                    <a:pt x="25" y="186"/>
                    <a:pt x="59" y="181"/>
                  </a:cubicBezTo>
                  <a:lnTo>
                    <a:pt x="59" y="181"/>
                  </a:lnTo>
                  <a:cubicBezTo>
                    <a:pt x="85" y="178"/>
                    <a:pt x="108" y="189"/>
                    <a:pt x="121" y="209"/>
                  </a:cubicBezTo>
                  <a:lnTo>
                    <a:pt x="177" y="115"/>
                  </a:lnTo>
                  <a:lnTo>
                    <a:pt x="177" y="115"/>
                  </a:lnTo>
                  <a:cubicBezTo>
                    <a:pt x="227" y="29"/>
                    <a:pt x="337" y="0"/>
                    <a:pt x="423" y="50"/>
                  </a:cubicBezTo>
                  <a:lnTo>
                    <a:pt x="453" y="68"/>
                  </a:lnTo>
                  <a:lnTo>
                    <a:pt x="453" y="68"/>
                  </a:lnTo>
                  <a:cubicBezTo>
                    <a:pt x="538" y="118"/>
                    <a:pt x="567" y="228"/>
                    <a:pt x="517" y="314"/>
                  </a:cubicBezTo>
                  <a:lnTo>
                    <a:pt x="421" y="477"/>
                  </a:lnTo>
                  <a:lnTo>
                    <a:pt x="421" y="477"/>
                  </a:lnTo>
                  <a:cubicBezTo>
                    <a:pt x="371" y="562"/>
                    <a:pt x="261" y="591"/>
                    <a:pt x="175" y="541"/>
                  </a:cubicBezTo>
                  <a:lnTo>
                    <a:pt x="145" y="523"/>
                  </a:lnTo>
                  <a:lnTo>
                    <a:pt x="145" y="523"/>
                  </a:lnTo>
                  <a:cubicBezTo>
                    <a:pt x="69" y="478"/>
                    <a:pt x="38" y="387"/>
                    <a:pt x="67" y="307"/>
                  </a:cubicBezTo>
                  <a:lnTo>
                    <a:pt x="67" y="307"/>
                  </a:lnTo>
                  <a:cubicBezTo>
                    <a:pt x="36" y="307"/>
                    <a:pt x="9" y="283"/>
                    <a:pt x="5" y="252"/>
                  </a:cubicBezTo>
                </a:path>
              </a:pathLst>
            </a:custGeom>
            <a:solidFill>
              <a:srgbClr val="EDA785"/>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2" name="Freeform 534">
              <a:extLst>
                <a:ext uri="{FF2B5EF4-FFF2-40B4-BE49-F238E27FC236}">
                  <a16:creationId xmlns:a16="http://schemas.microsoft.com/office/drawing/2014/main" id="{37D2485F-1CDC-BA4B-BC2E-F01E0A0A394B}"/>
                </a:ext>
              </a:extLst>
            </p:cNvPr>
            <p:cNvSpPr>
              <a:spLocks noChangeArrowheads="1"/>
            </p:cNvSpPr>
            <p:nvPr/>
          </p:nvSpPr>
          <p:spPr bwMode="auto">
            <a:xfrm>
              <a:off x="4863674" y="5407836"/>
              <a:ext cx="494374" cy="318597"/>
            </a:xfrm>
            <a:custGeom>
              <a:avLst/>
              <a:gdLst>
                <a:gd name="T0" fmla="*/ 384 w 396"/>
                <a:gd name="T1" fmla="*/ 168 h 255"/>
                <a:gd name="T2" fmla="*/ 384 w 396"/>
                <a:gd name="T3" fmla="*/ 168 h 255"/>
                <a:gd name="T4" fmla="*/ 324 w 396"/>
                <a:gd name="T5" fmla="*/ 118 h 255"/>
                <a:gd name="T6" fmla="*/ 324 w 396"/>
                <a:gd name="T7" fmla="*/ 118 h 255"/>
                <a:gd name="T8" fmla="*/ 253 w 396"/>
                <a:gd name="T9" fmla="*/ 75 h 255"/>
                <a:gd name="T10" fmla="*/ 253 w 396"/>
                <a:gd name="T11" fmla="*/ 75 h 255"/>
                <a:gd name="T12" fmla="*/ 106 w 396"/>
                <a:gd name="T13" fmla="*/ 18 h 255"/>
                <a:gd name="T14" fmla="*/ 106 w 396"/>
                <a:gd name="T15" fmla="*/ 18 h 255"/>
                <a:gd name="T16" fmla="*/ 0 w 396"/>
                <a:gd name="T17" fmla="*/ 2 h 255"/>
                <a:gd name="T18" fmla="*/ 0 w 396"/>
                <a:gd name="T19" fmla="*/ 2 h 255"/>
                <a:gd name="T20" fmla="*/ 41 w 396"/>
                <a:gd name="T21" fmla="*/ 69 h 255"/>
                <a:gd name="T22" fmla="*/ 41 w 396"/>
                <a:gd name="T23" fmla="*/ 69 h 255"/>
                <a:gd name="T24" fmla="*/ 203 w 396"/>
                <a:gd name="T25" fmla="*/ 172 h 255"/>
                <a:gd name="T26" fmla="*/ 203 w 396"/>
                <a:gd name="T27" fmla="*/ 172 h 255"/>
                <a:gd name="T28" fmla="*/ 330 w 396"/>
                <a:gd name="T29" fmla="*/ 254 h 255"/>
                <a:gd name="T30" fmla="*/ 384 w 396"/>
                <a:gd name="T31" fmla="*/ 16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6" h="255">
                  <a:moveTo>
                    <a:pt x="384" y="168"/>
                  </a:moveTo>
                  <a:lnTo>
                    <a:pt x="384" y="168"/>
                  </a:lnTo>
                  <a:cubicBezTo>
                    <a:pt x="384" y="168"/>
                    <a:pt x="395" y="104"/>
                    <a:pt x="324" y="118"/>
                  </a:cubicBezTo>
                  <a:lnTo>
                    <a:pt x="324" y="118"/>
                  </a:lnTo>
                  <a:cubicBezTo>
                    <a:pt x="286" y="126"/>
                    <a:pt x="272" y="103"/>
                    <a:pt x="253" y="75"/>
                  </a:cubicBezTo>
                  <a:lnTo>
                    <a:pt x="253" y="75"/>
                  </a:lnTo>
                  <a:cubicBezTo>
                    <a:pt x="220" y="28"/>
                    <a:pt x="163" y="0"/>
                    <a:pt x="106" y="18"/>
                  </a:cubicBezTo>
                  <a:lnTo>
                    <a:pt x="106" y="18"/>
                  </a:lnTo>
                  <a:cubicBezTo>
                    <a:pt x="34" y="41"/>
                    <a:pt x="0" y="2"/>
                    <a:pt x="0" y="2"/>
                  </a:cubicBezTo>
                  <a:lnTo>
                    <a:pt x="0" y="2"/>
                  </a:lnTo>
                  <a:cubicBezTo>
                    <a:pt x="0" y="2"/>
                    <a:pt x="27" y="54"/>
                    <a:pt x="41" y="69"/>
                  </a:cubicBezTo>
                  <a:lnTo>
                    <a:pt x="41" y="69"/>
                  </a:lnTo>
                  <a:cubicBezTo>
                    <a:pt x="55" y="84"/>
                    <a:pt x="115" y="168"/>
                    <a:pt x="203" y="172"/>
                  </a:cubicBezTo>
                  <a:lnTo>
                    <a:pt x="203" y="172"/>
                  </a:lnTo>
                  <a:cubicBezTo>
                    <a:pt x="291" y="175"/>
                    <a:pt x="226" y="242"/>
                    <a:pt x="330" y="254"/>
                  </a:cubicBezTo>
                  <a:lnTo>
                    <a:pt x="384" y="168"/>
                  </a:ln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 name="Freeform 535">
              <a:extLst>
                <a:ext uri="{FF2B5EF4-FFF2-40B4-BE49-F238E27FC236}">
                  <a16:creationId xmlns:a16="http://schemas.microsoft.com/office/drawing/2014/main" id="{E6DF829B-AC09-6249-A63E-90521F9627E4}"/>
                </a:ext>
              </a:extLst>
            </p:cNvPr>
            <p:cNvSpPr>
              <a:spLocks noChangeArrowheads="1"/>
            </p:cNvSpPr>
            <p:nvPr/>
          </p:nvSpPr>
          <p:spPr bwMode="auto">
            <a:xfrm>
              <a:off x="4863674" y="5045295"/>
              <a:ext cx="714096" cy="472402"/>
            </a:xfrm>
            <a:custGeom>
              <a:avLst/>
              <a:gdLst>
                <a:gd name="T0" fmla="*/ 18 w 575"/>
                <a:gd name="T1" fmla="*/ 110 h 378"/>
                <a:gd name="T2" fmla="*/ 18 w 575"/>
                <a:gd name="T3" fmla="*/ 110 h 378"/>
                <a:gd name="T4" fmla="*/ 52 w 575"/>
                <a:gd name="T5" fmla="*/ 65 h 378"/>
                <a:gd name="T6" fmla="*/ 52 w 575"/>
                <a:gd name="T7" fmla="*/ 65 h 378"/>
                <a:gd name="T8" fmla="*/ 141 w 575"/>
                <a:gd name="T9" fmla="*/ 59 h 378"/>
                <a:gd name="T10" fmla="*/ 141 w 575"/>
                <a:gd name="T11" fmla="*/ 59 h 378"/>
                <a:gd name="T12" fmla="*/ 224 w 575"/>
                <a:gd name="T13" fmla="*/ 13 h 378"/>
                <a:gd name="T14" fmla="*/ 224 w 575"/>
                <a:gd name="T15" fmla="*/ 13 h 378"/>
                <a:gd name="T16" fmla="*/ 532 w 575"/>
                <a:gd name="T17" fmla="*/ 238 h 378"/>
                <a:gd name="T18" fmla="*/ 532 w 575"/>
                <a:gd name="T19" fmla="*/ 238 h 378"/>
                <a:gd name="T20" fmla="*/ 429 w 575"/>
                <a:gd name="T21" fmla="*/ 377 h 378"/>
                <a:gd name="T22" fmla="*/ 429 w 575"/>
                <a:gd name="T23" fmla="*/ 377 h 378"/>
                <a:gd name="T24" fmla="*/ 438 w 575"/>
                <a:gd name="T25" fmla="*/ 342 h 378"/>
                <a:gd name="T26" fmla="*/ 438 w 575"/>
                <a:gd name="T27" fmla="*/ 342 h 378"/>
                <a:gd name="T28" fmla="*/ 200 w 575"/>
                <a:gd name="T29" fmla="*/ 189 h 378"/>
                <a:gd name="T30" fmla="*/ 200 w 575"/>
                <a:gd name="T31" fmla="*/ 189 h 378"/>
                <a:gd name="T32" fmla="*/ 121 w 575"/>
                <a:gd name="T33" fmla="*/ 234 h 378"/>
                <a:gd name="T34" fmla="*/ 121 w 575"/>
                <a:gd name="T35" fmla="*/ 234 h 378"/>
                <a:gd name="T36" fmla="*/ 35 w 575"/>
                <a:gd name="T37" fmla="*/ 321 h 378"/>
                <a:gd name="T38" fmla="*/ 35 w 575"/>
                <a:gd name="T39" fmla="*/ 321 h 378"/>
                <a:gd name="T40" fmla="*/ 12 w 575"/>
                <a:gd name="T41" fmla="*/ 322 h 378"/>
                <a:gd name="T42" fmla="*/ 0 w 575"/>
                <a:gd name="T43" fmla="*/ 301 h 378"/>
                <a:gd name="T44" fmla="*/ 18 w 575"/>
                <a:gd name="T45" fmla="*/ 110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5" h="378">
                  <a:moveTo>
                    <a:pt x="18" y="110"/>
                  </a:moveTo>
                  <a:lnTo>
                    <a:pt x="18" y="110"/>
                  </a:lnTo>
                  <a:cubicBezTo>
                    <a:pt x="20" y="90"/>
                    <a:pt x="33" y="72"/>
                    <a:pt x="52" y="65"/>
                  </a:cubicBezTo>
                  <a:lnTo>
                    <a:pt x="52" y="65"/>
                  </a:lnTo>
                  <a:cubicBezTo>
                    <a:pt x="73" y="57"/>
                    <a:pt x="105" y="50"/>
                    <a:pt x="141" y="59"/>
                  </a:cubicBezTo>
                  <a:lnTo>
                    <a:pt x="141" y="59"/>
                  </a:lnTo>
                  <a:cubicBezTo>
                    <a:pt x="211" y="76"/>
                    <a:pt x="167" y="25"/>
                    <a:pt x="224" y="13"/>
                  </a:cubicBezTo>
                  <a:lnTo>
                    <a:pt x="224" y="13"/>
                  </a:lnTo>
                  <a:cubicBezTo>
                    <a:pt x="281" y="0"/>
                    <a:pt x="574" y="91"/>
                    <a:pt x="532" y="238"/>
                  </a:cubicBezTo>
                  <a:lnTo>
                    <a:pt x="532" y="238"/>
                  </a:lnTo>
                  <a:cubicBezTo>
                    <a:pt x="518" y="290"/>
                    <a:pt x="479" y="355"/>
                    <a:pt x="429" y="377"/>
                  </a:cubicBezTo>
                  <a:lnTo>
                    <a:pt x="429" y="377"/>
                  </a:lnTo>
                  <a:cubicBezTo>
                    <a:pt x="431" y="366"/>
                    <a:pt x="436" y="353"/>
                    <a:pt x="438" y="342"/>
                  </a:cubicBezTo>
                  <a:lnTo>
                    <a:pt x="438" y="342"/>
                  </a:lnTo>
                  <a:cubicBezTo>
                    <a:pt x="432" y="324"/>
                    <a:pt x="388" y="217"/>
                    <a:pt x="200" y="189"/>
                  </a:cubicBezTo>
                  <a:lnTo>
                    <a:pt x="200" y="189"/>
                  </a:lnTo>
                  <a:cubicBezTo>
                    <a:pt x="200" y="189"/>
                    <a:pt x="182" y="240"/>
                    <a:pt x="121" y="234"/>
                  </a:cubicBezTo>
                  <a:lnTo>
                    <a:pt x="121" y="234"/>
                  </a:lnTo>
                  <a:cubicBezTo>
                    <a:pt x="78" y="230"/>
                    <a:pt x="49" y="286"/>
                    <a:pt x="35" y="321"/>
                  </a:cubicBezTo>
                  <a:lnTo>
                    <a:pt x="35" y="321"/>
                  </a:lnTo>
                  <a:cubicBezTo>
                    <a:pt x="31" y="331"/>
                    <a:pt x="17" y="332"/>
                    <a:pt x="12" y="322"/>
                  </a:cubicBezTo>
                  <a:lnTo>
                    <a:pt x="0" y="301"/>
                  </a:lnTo>
                  <a:lnTo>
                    <a:pt x="18" y="110"/>
                  </a:lnTo>
                </a:path>
              </a:pathLst>
            </a:custGeom>
            <a:solidFill>
              <a:srgbClr val="744734"/>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4" name="Freeform 536">
              <a:extLst>
                <a:ext uri="{FF2B5EF4-FFF2-40B4-BE49-F238E27FC236}">
                  <a16:creationId xmlns:a16="http://schemas.microsoft.com/office/drawing/2014/main" id="{E124D2CA-BA95-384E-A594-C6688187F896}"/>
                </a:ext>
              </a:extLst>
            </p:cNvPr>
            <p:cNvSpPr>
              <a:spLocks noChangeArrowheads="1"/>
            </p:cNvSpPr>
            <p:nvPr/>
          </p:nvSpPr>
          <p:spPr bwMode="auto">
            <a:xfrm>
              <a:off x="4792263" y="5396850"/>
              <a:ext cx="49439" cy="98875"/>
            </a:xfrm>
            <a:custGeom>
              <a:avLst/>
              <a:gdLst>
                <a:gd name="T0" fmla="*/ 30 w 38"/>
                <a:gd name="T1" fmla="*/ 77 h 78"/>
                <a:gd name="T2" fmla="*/ 30 w 38"/>
                <a:gd name="T3" fmla="*/ 77 h 78"/>
                <a:gd name="T4" fmla="*/ 30 w 38"/>
                <a:gd name="T5" fmla="*/ 77 h 78"/>
                <a:gd name="T6" fmla="*/ 30 w 38"/>
                <a:gd name="T7" fmla="*/ 77 h 78"/>
                <a:gd name="T8" fmla="*/ 29 w 38"/>
                <a:gd name="T9" fmla="*/ 76 h 78"/>
                <a:gd name="T10" fmla="*/ 29 w 38"/>
                <a:gd name="T11" fmla="*/ 76 h 78"/>
                <a:gd name="T12" fmla="*/ 23 w 38"/>
                <a:gd name="T13" fmla="*/ 17 h 78"/>
                <a:gd name="T14" fmla="*/ 23 w 38"/>
                <a:gd name="T15" fmla="*/ 17 h 78"/>
                <a:gd name="T16" fmla="*/ 1 w 38"/>
                <a:gd name="T17" fmla="*/ 3 h 78"/>
                <a:gd name="T18" fmla="*/ 1 w 38"/>
                <a:gd name="T19" fmla="*/ 3 h 78"/>
                <a:gd name="T20" fmla="*/ 0 w 38"/>
                <a:gd name="T21" fmla="*/ 2 h 78"/>
                <a:gd name="T22" fmla="*/ 0 w 38"/>
                <a:gd name="T23" fmla="*/ 2 h 78"/>
                <a:gd name="T24" fmla="*/ 1 w 38"/>
                <a:gd name="T25" fmla="*/ 0 h 78"/>
                <a:gd name="T26" fmla="*/ 1 w 38"/>
                <a:gd name="T27" fmla="*/ 0 h 78"/>
                <a:gd name="T28" fmla="*/ 24 w 38"/>
                <a:gd name="T29" fmla="*/ 16 h 78"/>
                <a:gd name="T30" fmla="*/ 24 w 38"/>
                <a:gd name="T31" fmla="*/ 16 h 78"/>
                <a:gd name="T32" fmla="*/ 32 w 38"/>
                <a:gd name="T33" fmla="*/ 76 h 78"/>
                <a:gd name="T34" fmla="*/ 32 w 38"/>
                <a:gd name="T35" fmla="*/ 76 h 78"/>
                <a:gd name="T36" fmla="*/ 30 w 38"/>
                <a:gd name="T37" fmla="*/ 77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78">
                  <a:moveTo>
                    <a:pt x="30" y="77"/>
                  </a:moveTo>
                  <a:lnTo>
                    <a:pt x="30" y="77"/>
                  </a:lnTo>
                  <a:lnTo>
                    <a:pt x="30" y="77"/>
                  </a:lnTo>
                  <a:lnTo>
                    <a:pt x="30" y="77"/>
                  </a:lnTo>
                  <a:lnTo>
                    <a:pt x="29" y="76"/>
                  </a:lnTo>
                  <a:lnTo>
                    <a:pt x="29" y="76"/>
                  </a:lnTo>
                  <a:cubicBezTo>
                    <a:pt x="34" y="50"/>
                    <a:pt x="32" y="30"/>
                    <a:pt x="23" y="17"/>
                  </a:cubicBezTo>
                  <a:lnTo>
                    <a:pt x="23" y="17"/>
                  </a:lnTo>
                  <a:cubicBezTo>
                    <a:pt x="13" y="5"/>
                    <a:pt x="1" y="3"/>
                    <a:pt x="1" y="3"/>
                  </a:cubicBezTo>
                  <a:lnTo>
                    <a:pt x="1" y="3"/>
                  </a:lnTo>
                  <a:lnTo>
                    <a:pt x="0" y="2"/>
                  </a:lnTo>
                  <a:lnTo>
                    <a:pt x="0" y="2"/>
                  </a:lnTo>
                  <a:cubicBezTo>
                    <a:pt x="0" y="1"/>
                    <a:pt x="1" y="0"/>
                    <a:pt x="1" y="0"/>
                  </a:cubicBezTo>
                  <a:lnTo>
                    <a:pt x="1" y="0"/>
                  </a:lnTo>
                  <a:cubicBezTo>
                    <a:pt x="2" y="0"/>
                    <a:pt x="14" y="3"/>
                    <a:pt x="24" y="16"/>
                  </a:cubicBezTo>
                  <a:lnTo>
                    <a:pt x="24" y="16"/>
                  </a:lnTo>
                  <a:cubicBezTo>
                    <a:pt x="34" y="30"/>
                    <a:pt x="37" y="50"/>
                    <a:pt x="32" y="76"/>
                  </a:cubicBezTo>
                  <a:lnTo>
                    <a:pt x="32" y="76"/>
                  </a:lnTo>
                  <a:cubicBezTo>
                    <a:pt x="32" y="77"/>
                    <a:pt x="31" y="77"/>
                    <a:pt x="30" y="77"/>
                  </a:cubicBezTo>
                </a:path>
              </a:pathLst>
            </a:custGeom>
            <a:solidFill>
              <a:srgbClr val="102230"/>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5" name="Freeform 537">
              <a:extLst>
                <a:ext uri="{FF2B5EF4-FFF2-40B4-BE49-F238E27FC236}">
                  <a16:creationId xmlns:a16="http://schemas.microsoft.com/office/drawing/2014/main" id="{5D1F57BE-21C2-DD43-A14D-C6E5D2B0D23D}"/>
                </a:ext>
              </a:extLst>
            </p:cNvPr>
            <p:cNvSpPr>
              <a:spLocks noChangeArrowheads="1"/>
            </p:cNvSpPr>
            <p:nvPr/>
          </p:nvSpPr>
          <p:spPr bwMode="auto">
            <a:xfrm>
              <a:off x="5077901" y="6028552"/>
              <a:ext cx="82397" cy="115352"/>
            </a:xfrm>
            <a:custGeom>
              <a:avLst/>
              <a:gdLst>
                <a:gd name="T0" fmla="*/ 0 w 65"/>
                <a:gd name="T1" fmla="*/ 89 h 92"/>
                <a:gd name="T2" fmla="*/ 0 w 65"/>
                <a:gd name="T3" fmla="*/ 89 h 92"/>
                <a:gd name="T4" fmla="*/ 17 w 65"/>
                <a:gd name="T5" fmla="*/ 74 h 92"/>
                <a:gd name="T6" fmla="*/ 17 w 65"/>
                <a:gd name="T7" fmla="*/ 74 h 92"/>
                <a:gd name="T8" fmla="*/ 64 w 65"/>
                <a:gd name="T9" fmla="*/ 0 h 92"/>
                <a:gd name="T10" fmla="*/ 35 w 65"/>
                <a:gd name="T11" fmla="*/ 91 h 92"/>
                <a:gd name="T12" fmla="*/ 24 w 65"/>
                <a:gd name="T13" fmla="*/ 81 h 92"/>
                <a:gd name="T14" fmla="*/ 0 w 65"/>
                <a:gd name="T15" fmla="*/ 89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92">
                  <a:moveTo>
                    <a:pt x="0" y="89"/>
                  </a:moveTo>
                  <a:lnTo>
                    <a:pt x="0" y="89"/>
                  </a:lnTo>
                  <a:cubicBezTo>
                    <a:pt x="0" y="89"/>
                    <a:pt x="7" y="83"/>
                    <a:pt x="17" y="74"/>
                  </a:cubicBezTo>
                  <a:lnTo>
                    <a:pt x="17" y="74"/>
                  </a:lnTo>
                  <a:cubicBezTo>
                    <a:pt x="32" y="58"/>
                    <a:pt x="54" y="31"/>
                    <a:pt x="64" y="0"/>
                  </a:cubicBezTo>
                  <a:lnTo>
                    <a:pt x="35" y="91"/>
                  </a:lnTo>
                  <a:lnTo>
                    <a:pt x="24" y="81"/>
                  </a:lnTo>
                  <a:lnTo>
                    <a:pt x="0" y="89"/>
                  </a:lnTo>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6" name="Freeform 105">
              <a:extLst>
                <a:ext uri="{FF2B5EF4-FFF2-40B4-BE49-F238E27FC236}">
                  <a16:creationId xmlns:a16="http://schemas.microsoft.com/office/drawing/2014/main" id="{8FBD4ACC-8093-8A48-9419-90BF69780DB1}"/>
                </a:ext>
              </a:extLst>
            </p:cNvPr>
            <p:cNvSpPr>
              <a:spLocks noChangeArrowheads="1"/>
            </p:cNvSpPr>
            <p:nvPr/>
          </p:nvSpPr>
          <p:spPr bwMode="auto">
            <a:xfrm>
              <a:off x="3990277" y="5764886"/>
              <a:ext cx="449172" cy="64668"/>
            </a:xfrm>
            <a:custGeom>
              <a:avLst/>
              <a:gdLst>
                <a:gd name="connsiteX0" fmla="*/ 0 w 449172"/>
                <a:gd name="connsiteY0" fmla="*/ 10986 h 64668"/>
                <a:gd name="connsiteX1" fmla="*/ 64696 w 449172"/>
                <a:gd name="connsiteY1" fmla="*/ 55929 h 64668"/>
                <a:gd name="connsiteX2" fmla="*/ 32959 w 449172"/>
                <a:gd name="connsiteY2" fmla="*/ 64668 h 64668"/>
                <a:gd name="connsiteX3" fmla="*/ 449172 w 449172"/>
                <a:gd name="connsiteY3" fmla="*/ 0 h 64668"/>
                <a:gd name="connsiteX4" fmla="*/ 285639 w 449172"/>
                <a:gd name="connsiteY4" fmla="*/ 59163 h 64668"/>
                <a:gd name="connsiteX5" fmla="*/ 317088 w 449172"/>
                <a:gd name="connsiteY5" fmla="*/ 13847 h 6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9172" h="64668">
                  <a:moveTo>
                    <a:pt x="0" y="10986"/>
                  </a:moveTo>
                  <a:lnTo>
                    <a:pt x="64696" y="55929"/>
                  </a:lnTo>
                  <a:lnTo>
                    <a:pt x="32959" y="64668"/>
                  </a:lnTo>
                  <a:close/>
                  <a:moveTo>
                    <a:pt x="449172" y="0"/>
                  </a:moveTo>
                  <a:lnTo>
                    <a:pt x="285639" y="59163"/>
                  </a:lnTo>
                  <a:lnTo>
                    <a:pt x="317088" y="13847"/>
                  </a:lnTo>
                  <a:close/>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7" name="Freeform 106">
              <a:extLst>
                <a:ext uri="{FF2B5EF4-FFF2-40B4-BE49-F238E27FC236}">
                  <a16:creationId xmlns:a16="http://schemas.microsoft.com/office/drawing/2014/main" id="{4F2626C2-1C32-3047-9783-03546FDB8035}"/>
                </a:ext>
              </a:extLst>
            </p:cNvPr>
            <p:cNvSpPr>
              <a:spLocks noChangeArrowheads="1"/>
            </p:cNvSpPr>
            <p:nvPr/>
          </p:nvSpPr>
          <p:spPr bwMode="auto">
            <a:xfrm>
              <a:off x="4259438" y="5347415"/>
              <a:ext cx="1184936" cy="740317"/>
            </a:xfrm>
            <a:custGeom>
              <a:avLst/>
              <a:gdLst>
                <a:gd name="connsiteX0" fmla="*/ 1181497 w 1184936"/>
                <a:gd name="connsiteY0" fmla="*/ 599982 h 740317"/>
                <a:gd name="connsiteX1" fmla="*/ 1183998 w 1184936"/>
                <a:gd name="connsiteY1" fmla="*/ 599982 h 740317"/>
                <a:gd name="connsiteX2" fmla="*/ 1183998 w 1184936"/>
                <a:gd name="connsiteY2" fmla="*/ 601224 h 740317"/>
                <a:gd name="connsiteX3" fmla="*/ 880139 w 1184936"/>
                <a:gd name="connsiteY3" fmla="*/ 740317 h 740317"/>
                <a:gd name="connsiteX4" fmla="*/ 878888 w 1184936"/>
                <a:gd name="connsiteY4" fmla="*/ 739075 h 740317"/>
                <a:gd name="connsiteX5" fmla="*/ 880139 w 1184936"/>
                <a:gd name="connsiteY5" fmla="*/ 736592 h 740317"/>
                <a:gd name="connsiteX6" fmla="*/ 1181497 w 1184936"/>
                <a:gd name="connsiteY6" fmla="*/ 599982 h 740317"/>
                <a:gd name="connsiteX7" fmla="*/ 72662 w 1184936"/>
                <a:gd name="connsiteY7" fmla="*/ 0 h 740317"/>
                <a:gd name="connsiteX8" fmla="*/ 75167 w 1184936"/>
                <a:gd name="connsiteY8" fmla="*/ 0 h 740317"/>
                <a:gd name="connsiteX9" fmla="*/ 209216 w 1184936"/>
                <a:gd name="connsiteY9" fmla="*/ 334010 h 740317"/>
                <a:gd name="connsiteX10" fmla="*/ 192930 w 1184936"/>
                <a:gd name="connsiteY10" fmla="*/ 439552 h 740317"/>
                <a:gd name="connsiteX11" fmla="*/ 110246 w 1184936"/>
                <a:gd name="connsiteY11" fmla="*/ 496669 h 740317"/>
                <a:gd name="connsiteX12" fmla="*/ 37584 w 1184936"/>
                <a:gd name="connsiteY12" fmla="*/ 504119 h 740317"/>
                <a:gd name="connsiteX13" fmla="*/ 2506 w 1184936"/>
                <a:gd name="connsiteY13" fmla="*/ 502877 h 740317"/>
                <a:gd name="connsiteX14" fmla="*/ 0 w 1184936"/>
                <a:gd name="connsiteY14" fmla="*/ 500394 h 740317"/>
                <a:gd name="connsiteX15" fmla="*/ 2506 w 1184936"/>
                <a:gd name="connsiteY15" fmla="*/ 500394 h 740317"/>
                <a:gd name="connsiteX16" fmla="*/ 110246 w 1184936"/>
                <a:gd name="connsiteY16" fmla="*/ 492944 h 740317"/>
                <a:gd name="connsiteX17" fmla="*/ 190424 w 1184936"/>
                <a:gd name="connsiteY17" fmla="*/ 438310 h 740317"/>
                <a:gd name="connsiteX18" fmla="*/ 205458 w 1184936"/>
                <a:gd name="connsiteY18" fmla="*/ 334010 h 740317"/>
                <a:gd name="connsiteX19" fmla="*/ 72662 w 1184936"/>
                <a:gd name="connsiteY19" fmla="*/ 2484 h 740317"/>
                <a:gd name="connsiteX20" fmla="*/ 72662 w 1184936"/>
                <a:gd name="connsiteY20" fmla="*/ 0 h 74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4936" h="740317">
                  <a:moveTo>
                    <a:pt x="1181497" y="599982"/>
                  </a:moveTo>
                  <a:cubicBezTo>
                    <a:pt x="1182748" y="598740"/>
                    <a:pt x="1183998" y="598740"/>
                    <a:pt x="1183998" y="599982"/>
                  </a:cubicBezTo>
                  <a:cubicBezTo>
                    <a:pt x="1185249" y="599982"/>
                    <a:pt x="1185249" y="601224"/>
                    <a:pt x="1183998" y="601224"/>
                  </a:cubicBezTo>
                  <a:cubicBezTo>
                    <a:pt x="1181497" y="603708"/>
                    <a:pt x="988928" y="739075"/>
                    <a:pt x="880139" y="740317"/>
                  </a:cubicBezTo>
                  <a:lnTo>
                    <a:pt x="878888" y="739075"/>
                  </a:lnTo>
                  <a:cubicBezTo>
                    <a:pt x="878888" y="737834"/>
                    <a:pt x="880139" y="736592"/>
                    <a:pt x="880139" y="736592"/>
                  </a:cubicBezTo>
                  <a:cubicBezTo>
                    <a:pt x="987678" y="735350"/>
                    <a:pt x="1180247" y="599982"/>
                    <a:pt x="1181497" y="599982"/>
                  </a:cubicBezTo>
                  <a:close/>
                  <a:moveTo>
                    <a:pt x="72662" y="0"/>
                  </a:moveTo>
                  <a:cubicBezTo>
                    <a:pt x="73915" y="0"/>
                    <a:pt x="75167" y="0"/>
                    <a:pt x="75167" y="0"/>
                  </a:cubicBezTo>
                  <a:cubicBezTo>
                    <a:pt x="149082" y="90642"/>
                    <a:pt x="196688" y="209843"/>
                    <a:pt x="209216" y="334010"/>
                  </a:cubicBezTo>
                  <a:cubicBezTo>
                    <a:pt x="212974" y="366293"/>
                    <a:pt x="212974" y="407268"/>
                    <a:pt x="192930" y="439552"/>
                  </a:cubicBezTo>
                  <a:cubicBezTo>
                    <a:pt x="176643" y="466868"/>
                    <a:pt x="147829" y="486735"/>
                    <a:pt x="110246" y="496669"/>
                  </a:cubicBezTo>
                  <a:cubicBezTo>
                    <a:pt x="88948" y="501635"/>
                    <a:pt x="62640" y="504119"/>
                    <a:pt x="37584" y="504119"/>
                  </a:cubicBezTo>
                  <a:cubicBezTo>
                    <a:pt x="25056" y="504119"/>
                    <a:pt x="13781" y="504119"/>
                    <a:pt x="2506" y="502877"/>
                  </a:cubicBezTo>
                  <a:cubicBezTo>
                    <a:pt x="1253" y="502877"/>
                    <a:pt x="0" y="502877"/>
                    <a:pt x="0" y="500394"/>
                  </a:cubicBezTo>
                  <a:cubicBezTo>
                    <a:pt x="0" y="500394"/>
                    <a:pt x="1253" y="499152"/>
                    <a:pt x="2506" y="500394"/>
                  </a:cubicBezTo>
                  <a:cubicBezTo>
                    <a:pt x="38837" y="504119"/>
                    <a:pt x="76420" y="501635"/>
                    <a:pt x="110246" y="492944"/>
                  </a:cubicBezTo>
                  <a:cubicBezTo>
                    <a:pt x="146577" y="483010"/>
                    <a:pt x="175391" y="464385"/>
                    <a:pt x="190424" y="438310"/>
                  </a:cubicBezTo>
                  <a:cubicBezTo>
                    <a:pt x="210469" y="406027"/>
                    <a:pt x="209216" y="366293"/>
                    <a:pt x="205458" y="334010"/>
                  </a:cubicBezTo>
                  <a:cubicBezTo>
                    <a:pt x="194183" y="209843"/>
                    <a:pt x="146577" y="91884"/>
                    <a:pt x="72662" y="2484"/>
                  </a:cubicBezTo>
                  <a:cubicBezTo>
                    <a:pt x="72662" y="1242"/>
                    <a:pt x="72662" y="0"/>
                    <a:pt x="72662" y="0"/>
                  </a:cubicBezTo>
                  <a:close/>
                </a:path>
              </a:pathLst>
            </a:custGeom>
            <a:solidFill>
              <a:srgbClr val="202237"/>
            </a:solidFill>
            <a:ln>
              <a:noFill/>
            </a:ln>
            <a:effectLst/>
            <a:extLst>
              <a:ext uri="{91240B29-F687-4F45-9708-019B960494DF}">
                <a14:hiddenLine xmlns:a14="http://schemas.microsoft.com/office/drawing/2010/main" w="9525" cap="flat">
                  <a:solidFill>
                    <a:srgbClr val="D4404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8" name="Line 542">
              <a:extLst>
                <a:ext uri="{FF2B5EF4-FFF2-40B4-BE49-F238E27FC236}">
                  <a16:creationId xmlns:a16="http://schemas.microsoft.com/office/drawing/2014/main" id="{50A01979-C0E0-2D46-AE74-CF8F0FA9F151}"/>
                </a:ext>
              </a:extLst>
            </p:cNvPr>
            <p:cNvSpPr>
              <a:spLocks noChangeShapeType="1"/>
            </p:cNvSpPr>
            <p:nvPr/>
          </p:nvSpPr>
          <p:spPr bwMode="auto">
            <a:xfrm>
              <a:off x="4122111" y="6028552"/>
              <a:ext cx="60425" cy="104366"/>
            </a:xfrm>
            <a:prstGeom prst="line">
              <a:avLst/>
            </a:prstGeom>
            <a:noFill/>
            <a:ln w="720" cap="flat">
              <a:solidFill>
                <a:srgbClr val="20223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dirty="0">
                <a:latin typeface="Poppins" pitchFamily="2" charset="77"/>
              </a:endParaRPr>
            </a:p>
          </p:txBody>
        </p:sp>
        <p:sp>
          <p:nvSpPr>
            <p:cNvPr id="109" name="Freeform 543">
              <a:extLst>
                <a:ext uri="{FF2B5EF4-FFF2-40B4-BE49-F238E27FC236}">
                  <a16:creationId xmlns:a16="http://schemas.microsoft.com/office/drawing/2014/main" id="{4281CD63-B93D-7642-B65E-197B238AE210}"/>
                </a:ext>
              </a:extLst>
            </p:cNvPr>
            <p:cNvSpPr>
              <a:spLocks noChangeArrowheads="1"/>
            </p:cNvSpPr>
            <p:nvPr/>
          </p:nvSpPr>
          <p:spPr bwMode="auto">
            <a:xfrm>
              <a:off x="4847193" y="5374878"/>
              <a:ext cx="16481" cy="49439"/>
            </a:xfrm>
            <a:custGeom>
              <a:avLst/>
              <a:gdLst>
                <a:gd name="T0" fmla="*/ 12 w 15"/>
                <a:gd name="T1" fmla="*/ 37 h 38"/>
                <a:gd name="T2" fmla="*/ 0 w 15"/>
                <a:gd name="T3" fmla="*/ 0 h 38"/>
                <a:gd name="T4" fmla="*/ 14 w 15"/>
                <a:gd name="T5" fmla="*/ 7 h 38"/>
                <a:gd name="T6" fmla="*/ 12 w 15"/>
                <a:gd name="T7" fmla="*/ 37 h 38"/>
              </a:gdLst>
              <a:ahLst/>
              <a:cxnLst>
                <a:cxn ang="0">
                  <a:pos x="T0" y="T1"/>
                </a:cxn>
                <a:cxn ang="0">
                  <a:pos x="T2" y="T3"/>
                </a:cxn>
                <a:cxn ang="0">
                  <a:pos x="T4" y="T5"/>
                </a:cxn>
                <a:cxn ang="0">
                  <a:pos x="T6" y="T7"/>
                </a:cxn>
              </a:cxnLst>
              <a:rect l="0" t="0" r="r" b="b"/>
              <a:pathLst>
                <a:path w="15" h="38">
                  <a:moveTo>
                    <a:pt x="12" y="37"/>
                  </a:moveTo>
                  <a:lnTo>
                    <a:pt x="0" y="0"/>
                  </a:lnTo>
                  <a:lnTo>
                    <a:pt x="14" y="7"/>
                  </a:lnTo>
                  <a:lnTo>
                    <a:pt x="12" y="37"/>
                  </a:lnTo>
                </a:path>
              </a:pathLst>
            </a:custGeom>
            <a:solidFill>
              <a:srgbClr val="202237"/>
            </a:solidFill>
            <a:ln>
              <a:noFill/>
            </a:ln>
            <a:effectLst/>
            <a:extLst>
              <a:ext uri="{91240B29-F687-4F45-9708-019B960494DF}">
                <a14:hiddenLine xmlns:a14="http://schemas.microsoft.com/office/drawing/2010/main" w="9525" cap="flat">
                  <a:solidFill>
                    <a:srgbClr val="20223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0" name="Freeform 544">
              <a:extLst>
                <a:ext uri="{FF2B5EF4-FFF2-40B4-BE49-F238E27FC236}">
                  <a16:creationId xmlns:a16="http://schemas.microsoft.com/office/drawing/2014/main" id="{CAB3E74C-54DA-2B49-98FD-66BF14D5682E}"/>
                </a:ext>
              </a:extLst>
            </p:cNvPr>
            <p:cNvSpPr>
              <a:spLocks noChangeArrowheads="1"/>
            </p:cNvSpPr>
            <p:nvPr/>
          </p:nvSpPr>
          <p:spPr bwMode="auto">
            <a:xfrm>
              <a:off x="4951563" y="5814322"/>
              <a:ext cx="153805" cy="76903"/>
            </a:xfrm>
            <a:custGeom>
              <a:avLst/>
              <a:gdLst>
                <a:gd name="T0" fmla="*/ 122 w 123"/>
                <a:gd name="T1" fmla="*/ 29 h 62"/>
                <a:gd name="T2" fmla="*/ 122 w 123"/>
                <a:gd name="T3" fmla="*/ 29 h 62"/>
                <a:gd name="T4" fmla="*/ 0 w 123"/>
                <a:gd name="T5" fmla="*/ 0 h 62"/>
                <a:gd name="T6" fmla="*/ 0 w 123"/>
                <a:gd name="T7" fmla="*/ 0 h 62"/>
                <a:gd name="T8" fmla="*/ 122 w 123"/>
                <a:gd name="T9" fmla="*/ 29 h 62"/>
              </a:gdLst>
              <a:ahLst/>
              <a:cxnLst>
                <a:cxn ang="0">
                  <a:pos x="T0" y="T1"/>
                </a:cxn>
                <a:cxn ang="0">
                  <a:pos x="T2" y="T3"/>
                </a:cxn>
                <a:cxn ang="0">
                  <a:pos x="T4" y="T5"/>
                </a:cxn>
                <a:cxn ang="0">
                  <a:pos x="T6" y="T7"/>
                </a:cxn>
                <a:cxn ang="0">
                  <a:pos x="T8" y="T9"/>
                </a:cxn>
              </a:cxnLst>
              <a:rect l="0" t="0" r="r" b="b"/>
              <a:pathLst>
                <a:path w="123" h="62">
                  <a:moveTo>
                    <a:pt x="122" y="29"/>
                  </a:moveTo>
                  <a:lnTo>
                    <a:pt x="122" y="29"/>
                  </a:lnTo>
                  <a:cubicBezTo>
                    <a:pt x="122" y="29"/>
                    <a:pt x="59" y="61"/>
                    <a:pt x="0" y="0"/>
                  </a:cubicBezTo>
                  <a:lnTo>
                    <a:pt x="0" y="0"/>
                  </a:lnTo>
                  <a:cubicBezTo>
                    <a:pt x="0" y="0"/>
                    <a:pt x="45" y="36"/>
                    <a:pt x="122" y="29"/>
                  </a:cubicBezTo>
                </a:path>
              </a:pathLst>
            </a:custGeom>
            <a:solidFill>
              <a:srgbClr val="202237"/>
            </a:solidFill>
            <a:ln>
              <a:noFill/>
            </a:ln>
            <a:effectLst/>
            <a:extLst>
              <a:ext uri="{91240B29-F687-4F45-9708-019B960494DF}">
                <a14:hiddenLine xmlns:a14="http://schemas.microsoft.com/office/drawing/2010/main" w="9525" cap="flat">
                  <a:solidFill>
                    <a:srgbClr val="20223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1" name="Freeform 545">
              <a:extLst>
                <a:ext uri="{FF2B5EF4-FFF2-40B4-BE49-F238E27FC236}">
                  <a16:creationId xmlns:a16="http://schemas.microsoft.com/office/drawing/2014/main" id="{897266BF-735A-4946-B35C-9E24B50177DE}"/>
                </a:ext>
              </a:extLst>
            </p:cNvPr>
            <p:cNvSpPr>
              <a:spLocks noChangeArrowheads="1"/>
            </p:cNvSpPr>
            <p:nvPr/>
          </p:nvSpPr>
          <p:spPr bwMode="auto">
            <a:xfrm>
              <a:off x="5967775" y="6852509"/>
              <a:ext cx="137328" cy="104366"/>
            </a:xfrm>
            <a:custGeom>
              <a:avLst/>
              <a:gdLst>
                <a:gd name="T0" fmla="*/ 111 w 112"/>
                <a:gd name="T1" fmla="*/ 0 h 85"/>
                <a:gd name="T2" fmla="*/ 3 w 112"/>
                <a:gd name="T3" fmla="*/ 84 h 85"/>
                <a:gd name="T4" fmla="*/ 0 w 112"/>
                <a:gd name="T5" fmla="*/ 60 h 85"/>
                <a:gd name="T6" fmla="*/ 111 w 112"/>
                <a:gd name="T7" fmla="*/ 0 h 85"/>
              </a:gdLst>
              <a:ahLst/>
              <a:cxnLst>
                <a:cxn ang="0">
                  <a:pos x="T0" y="T1"/>
                </a:cxn>
                <a:cxn ang="0">
                  <a:pos x="T2" y="T3"/>
                </a:cxn>
                <a:cxn ang="0">
                  <a:pos x="T4" y="T5"/>
                </a:cxn>
                <a:cxn ang="0">
                  <a:pos x="T6" y="T7"/>
                </a:cxn>
              </a:cxnLst>
              <a:rect l="0" t="0" r="r" b="b"/>
              <a:pathLst>
                <a:path w="112" h="85">
                  <a:moveTo>
                    <a:pt x="111" y="0"/>
                  </a:moveTo>
                  <a:lnTo>
                    <a:pt x="3" y="84"/>
                  </a:lnTo>
                  <a:lnTo>
                    <a:pt x="0" y="60"/>
                  </a:lnTo>
                  <a:lnTo>
                    <a:pt x="111" y="0"/>
                  </a:lnTo>
                </a:path>
              </a:pathLst>
            </a:custGeom>
            <a:solidFill>
              <a:srgbClr val="202237"/>
            </a:solidFill>
            <a:ln>
              <a:noFill/>
            </a:ln>
            <a:effectLst/>
            <a:extLst>
              <a:ext uri="{91240B29-F687-4F45-9708-019B960494DF}">
                <a14:hiddenLine xmlns:a14="http://schemas.microsoft.com/office/drawing/2010/main" w="9525" cap="flat">
                  <a:solidFill>
                    <a:srgbClr val="20223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2" name="Freeform 546">
              <a:extLst>
                <a:ext uri="{FF2B5EF4-FFF2-40B4-BE49-F238E27FC236}">
                  <a16:creationId xmlns:a16="http://schemas.microsoft.com/office/drawing/2014/main" id="{550EC735-A929-F74D-B29A-D15EE4585872}"/>
                </a:ext>
              </a:extLst>
            </p:cNvPr>
            <p:cNvSpPr>
              <a:spLocks noChangeArrowheads="1"/>
            </p:cNvSpPr>
            <p:nvPr/>
          </p:nvSpPr>
          <p:spPr bwMode="auto">
            <a:xfrm>
              <a:off x="3990278" y="6094469"/>
              <a:ext cx="335078" cy="274652"/>
            </a:xfrm>
            <a:custGeom>
              <a:avLst/>
              <a:gdLst>
                <a:gd name="T0" fmla="*/ 260 w 267"/>
                <a:gd name="T1" fmla="*/ 210 h 220"/>
                <a:gd name="T2" fmla="*/ 260 w 267"/>
                <a:gd name="T3" fmla="*/ 210 h 220"/>
                <a:gd name="T4" fmla="*/ 108 w 267"/>
                <a:gd name="T5" fmla="*/ 200 h 220"/>
                <a:gd name="T6" fmla="*/ 108 w 267"/>
                <a:gd name="T7" fmla="*/ 200 h 220"/>
                <a:gd name="T8" fmla="*/ 0 w 267"/>
                <a:gd name="T9" fmla="*/ 31 h 220"/>
                <a:gd name="T10" fmla="*/ 0 w 267"/>
                <a:gd name="T11" fmla="*/ 31 h 220"/>
                <a:gd name="T12" fmla="*/ 228 w 267"/>
                <a:gd name="T13" fmla="*/ 25 h 220"/>
                <a:gd name="T14" fmla="*/ 228 w 267"/>
                <a:gd name="T15" fmla="*/ 25 h 220"/>
                <a:gd name="T16" fmla="*/ 260 w 267"/>
                <a:gd name="T17" fmla="*/ 21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7" h="220">
                  <a:moveTo>
                    <a:pt x="260" y="210"/>
                  </a:moveTo>
                  <a:lnTo>
                    <a:pt x="260" y="210"/>
                  </a:lnTo>
                  <a:cubicBezTo>
                    <a:pt x="260" y="210"/>
                    <a:pt x="164" y="219"/>
                    <a:pt x="108" y="200"/>
                  </a:cubicBezTo>
                  <a:lnTo>
                    <a:pt x="108" y="200"/>
                  </a:lnTo>
                  <a:cubicBezTo>
                    <a:pt x="108" y="200"/>
                    <a:pt x="46" y="57"/>
                    <a:pt x="0" y="31"/>
                  </a:cubicBezTo>
                  <a:lnTo>
                    <a:pt x="0" y="31"/>
                  </a:lnTo>
                  <a:cubicBezTo>
                    <a:pt x="0" y="31"/>
                    <a:pt x="140" y="0"/>
                    <a:pt x="228" y="25"/>
                  </a:cubicBezTo>
                  <a:lnTo>
                    <a:pt x="228" y="25"/>
                  </a:lnTo>
                  <a:cubicBezTo>
                    <a:pt x="228" y="25"/>
                    <a:pt x="266" y="126"/>
                    <a:pt x="260" y="210"/>
                  </a:cubicBezTo>
                </a:path>
              </a:pathLst>
            </a:custGeom>
            <a:solidFill>
              <a:srgbClr val="EDA785"/>
            </a:solidFill>
            <a:ln>
              <a:noFill/>
            </a:ln>
            <a:effectLst/>
            <a:extLst>
              <a:ext uri="{91240B29-F687-4F45-9708-019B960494DF}">
                <a14:hiddenLine xmlns:a14="http://schemas.microsoft.com/office/drawing/2010/main" w="9525" cap="flat">
                  <a:solidFill>
                    <a:srgbClr val="20223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3" name="Freeform 548">
              <a:extLst>
                <a:ext uri="{FF2B5EF4-FFF2-40B4-BE49-F238E27FC236}">
                  <a16:creationId xmlns:a16="http://schemas.microsoft.com/office/drawing/2014/main" id="{4E600833-25EF-AA41-80F6-48D6694F7032}"/>
                </a:ext>
              </a:extLst>
            </p:cNvPr>
            <p:cNvSpPr>
              <a:spLocks noChangeArrowheads="1"/>
            </p:cNvSpPr>
            <p:nvPr/>
          </p:nvSpPr>
          <p:spPr bwMode="auto">
            <a:xfrm>
              <a:off x="7104837" y="5627558"/>
              <a:ext cx="510852" cy="428458"/>
            </a:xfrm>
            <a:custGeom>
              <a:avLst/>
              <a:gdLst>
                <a:gd name="T0" fmla="*/ 11 w 409"/>
                <a:gd name="T1" fmla="*/ 145 h 342"/>
                <a:gd name="T2" fmla="*/ 204 w 409"/>
                <a:gd name="T3" fmla="*/ 174 h 342"/>
                <a:gd name="T4" fmla="*/ 204 w 409"/>
                <a:gd name="T5" fmla="*/ 175 h 342"/>
                <a:gd name="T6" fmla="*/ 317 w 409"/>
                <a:gd name="T7" fmla="*/ 11 h 342"/>
                <a:gd name="T8" fmla="*/ 92 w 409"/>
                <a:gd name="T9" fmla="*/ 333 h 342"/>
                <a:gd name="T10" fmla="*/ 202 w 409"/>
                <a:gd name="T11" fmla="*/ 166 h 342"/>
                <a:gd name="T12" fmla="*/ 307 w 409"/>
                <a:gd name="T13" fmla="*/ 13 h 342"/>
                <a:gd name="T14" fmla="*/ 321 w 409"/>
                <a:gd name="T15" fmla="*/ 2 h 342"/>
                <a:gd name="T16" fmla="*/ 321 w 409"/>
                <a:gd name="T17" fmla="*/ 2 h 342"/>
                <a:gd name="T18" fmla="*/ 321 w 409"/>
                <a:gd name="T19" fmla="*/ 1 h 342"/>
                <a:gd name="T20" fmla="*/ 320 w 409"/>
                <a:gd name="T21" fmla="*/ 1 h 342"/>
                <a:gd name="T22" fmla="*/ 320 w 409"/>
                <a:gd name="T23" fmla="*/ 0 h 342"/>
                <a:gd name="T24" fmla="*/ 320 w 409"/>
                <a:gd name="T25" fmla="*/ 0 h 342"/>
                <a:gd name="T26" fmla="*/ 319 w 409"/>
                <a:gd name="T27" fmla="*/ 0 h 342"/>
                <a:gd name="T28" fmla="*/ 318 w 409"/>
                <a:gd name="T29" fmla="*/ 0 h 342"/>
                <a:gd name="T30" fmla="*/ 317 w 409"/>
                <a:gd name="T31" fmla="*/ 0 h 342"/>
                <a:gd name="T32" fmla="*/ 317 w 409"/>
                <a:gd name="T33" fmla="*/ 0 h 342"/>
                <a:gd name="T34" fmla="*/ 316 w 409"/>
                <a:gd name="T35" fmla="*/ 0 h 342"/>
                <a:gd name="T36" fmla="*/ 3 w 409"/>
                <a:gd name="T37" fmla="*/ 136 h 342"/>
                <a:gd name="T38" fmla="*/ 3 w 409"/>
                <a:gd name="T39" fmla="*/ 136 h 342"/>
                <a:gd name="T40" fmla="*/ 1 w 409"/>
                <a:gd name="T41" fmla="*/ 138 h 342"/>
                <a:gd name="T42" fmla="*/ 1 w 409"/>
                <a:gd name="T43" fmla="*/ 139 h 342"/>
                <a:gd name="T44" fmla="*/ 0 w 409"/>
                <a:gd name="T45" fmla="*/ 139 h 342"/>
                <a:gd name="T46" fmla="*/ 0 w 409"/>
                <a:gd name="T47" fmla="*/ 139 h 342"/>
                <a:gd name="T48" fmla="*/ 0 w 409"/>
                <a:gd name="T49" fmla="*/ 139 h 342"/>
                <a:gd name="T50" fmla="*/ 0 w 409"/>
                <a:gd name="T51" fmla="*/ 141 h 342"/>
                <a:gd name="T52" fmla="*/ 1 w 409"/>
                <a:gd name="T53" fmla="*/ 141 h 342"/>
                <a:gd name="T54" fmla="*/ 87 w 409"/>
                <a:gd name="T55" fmla="*/ 339 h 342"/>
                <a:gd name="T56" fmla="*/ 89 w 409"/>
                <a:gd name="T57" fmla="*/ 341 h 342"/>
                <a:gd name="T58" fmla="*/ 90 w 409"/>
                <a:gd name="T59" fmla="*/ 341 h 342"/>
                <a:gd name="T60" fmla="*/ 91 w 409"/>
                <a:gd name="T61" fmla="*/ 341 h 342"/>
                <a:gd name="T62" fmla="*/ 405 w 409"/>
                <a:gd name="T63" fmla="*/ 20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9" h="342">
                  <a:moveTo>
                    <a:pt x="92" y="333"/>
                  </a:moveTo>
                  <a:lnTo>
                    <a:pt x="11" y="145"/>
                  </a:lnTo>
                  <a:lnTo>
                    <a:pt x="204" y="174"/>
                  </a:lnTo>
                  <a:lnTo>
                    <a:pt x="204" y="174"/>
                  </a:lnTo>
                  <a:lnTo>
                    <a:pt x="204" y="175"/>
                  </a:lnTo>
                  <a:lnTo>
                    <a:pt x="204" y="175"/>
                  </a:lnTo>
                  <a:cubicBezTo>
                    <a:pt x="205" y="175"/>
                    <a:pt x="206" y="174"/>
                    <a:pt x="207" y="173"/>
                  </a:cubicBezTo>
                  <a:lnTo>
                    <a:pt x="317" y="11"/>
                  </a:lnTo>
                  <a:lnTo>
                    <a:pt x="399" y="199"/>
                  </a:lnTo>
                  <a:lnTo>
                    <a:pt x="92" y="333"/>
                  </a:lnTo>
                  <a:close/>
                  <a:moveTo>
                    <a:pt x="307" y="13"/>
                  </a:moveTo>
                  <a:lnTo>
                    <a:pt x="202" y="166"/>
                  </a:lnTo>
                  <a:lnTo>
                    <a:pt x="18" y="138"/>
                  </a:lnTo>
                  <a:lnTo>
                    <a:pt x="307" y="13"/>
                  </a:lnTo>
                  <a:close/>
                  <a:moveTo>
                    <a:pt x="407" y="200"/>
                  </a:moveTo>
                  <a:lnTo>
                    <a:pt x="321" y="2"/>
                  </a:lnTo>
                  <a:lnTo>
                    <a:pt x="321" y="2"/>
                  </a:lnTo>
                  <a:lnTo>
                    <a:pt x="321" y="2"/>
                  </a:lnTo>
                  <a:lnTo>
                    <a:pt x="321" y="2"/>
                  </a:lnTo>
                  <a:cubicBezTo>
                    <a:pt x="321" y="2"/>
                    <a:pt x="321" y="2"/>
                    <a:pt x="321" y="1"/>
                  </a:cubicBezTo>
                  <a:lnTo>
                    <a:pt x="321" y="1"/>
                  </a:lnTo>
                  <a:cubicBezTo>
                    <a:pt x="320" y="1"/>
                    <a:pt x="320" y="1"/>
                    <a:pt x="320" y="1"/>
                  </a:cubicBezTo>
                  <a:lnTo>
                    <a:pt x="320" y="1"/>
                  </a:lnTo>
                  <a:lnTo>
                    <a:pt x="320" y="0"/>
                  </a:lnTo>
                  <a:lnTo>
                    <a:pt x="320" y="0"/>
                  </a:lnTo>
                  <a:lnTo>
                    <a:pt x="320" y="0"/>
                  </a:lnTo>
                  <a:lnTo>
                    <a:pt x="320" y="0"/>
                  </a:lnTo>
                  <a:cubicBezTo>
                    <a:pt x="319" y="0"/>
                    <a:pt x="319" y="0"/>
                    <a:pt x="319" y="0"/>
                  </a:cubicBezTo>
                  <a:lnTo>
                    <a:pt x="319" y="0"/>
                  </a:lnTo>
                  <a:cubicBezTo>
                    <a:pt x="319" y="0"/>
                    <a:pt x="319" y="0"/>
                    <a:pt x="318" y="0"/>
                  </a:cubicBezTo>
                  <a:lnTo>
                    <a:pt x="318" y="0"/>
                  </a:lnTo>
                  <a:cubicBezTo>
                    <a:pt x="318" y="0"/>
                    <a:pt x="318" y="0"/>
                    <a:pt x="317" y="0"/>
                  </a:cubicBezTo>
                  <a:lnTo>
                    <a:pt x="317" y="0"/>
                  </a:lnTo>
                  <a:lnTo>
                    <a:pt x="317" y="0"/>
                  </a:lnTo>
                  <a:lnTo>
                    <a:pt x="317" y="0"/>
                  </a:lnTo>
                  <a:cubicBezTo>
                    <a:pt x="317" y="0"/>
                    <a:pt x="317" y="0"/>
                    <a:pt x="316" y="0"/>
                  </a:cubicBezTo>
                  <a:lnTo>
                    <a:pt x="3" y="136"/>
                  </a:lnTo>
                  <a:lnTo>
                    <a:pt x="3" y="136"/>
                  </a:lnTo>
                  <a:lnTo>
                    <a:pt x="3" y="136"/>
                  </a:lnTo>
                  <a:lnTo>
                    <a:pt x="3" y="136"/>
                  </a:lnTo>
                  <a:cubicBezTo>
                    <a:pt x="2" y="137"/>
                    <a:pt x="1" y="137"/>
                    <a:pt x="1" y="138"/>
                  </a:cubicBezTo>
                  <a:lnTo>
                    <a:pt x="1" y="138"/>
                  </a:lnTo>
                  <a:cubicBezTo>
                    <a:pt x="1" y="138"/>
                    <a:pt x="1" y="138"/>
                    <a:pt x="1" y="139"/>
                  </a:cubicBezTo>
                  <a:lnTo>
                    <a:pt x="1" y="139"/>
                  </a:lnTo>
                  <a:cubicBezTo>
                    <a:pt x="0" y="139"/>
                    <a:pt x="0" y="139"/>
                    <a:pt x="0" y="139"/>
                  </a:cubicBezTo>
                  <a:lnTo>
                    <a:pt x="0" y="139"/>
                  </a:lnTo>
                  <a:lnTo>
                    <a:pt x="0" y="139"/>
                  </a:lnTo>
                  <a:lnTo>
                    <a:pt x="0" y="139"/>
                  </a:lnTo>
                  <a:lnTo>
                    <a:pt x="0" y="139"/>
                  </a:lnTo>
                  <a:lnTo>
                    <a:pt x="0" y="139"/>
                  </a:lnTo>
                  <a:cubicBezTo>
                    <a:pt x="0" y="140"/>
                    <a:pt x="0" y="140"/>
                    <a:pt x="0" y="141"/>
                  </a:cubicBezTo>
                  <a:lnTo>
                    <a:pt x="0" y="141"/>
                  </a:lnTo>
                  <a:cubicBezTo>
                    <a:pt x="0" y="141"/>
                    <a:pt x="0" y="141"/>
                    <a:pt x="1" y="141"/>
                  </a:cubicBezTo>
                  <a:lnTo>
                    <a:pt x="1" y="141"/>
                  </a:lnTo>
                  <a:lnTo>
                    <a:pt x="1" y="141"/>
                  </a:lnTo>
                  <a:lnTo>
                    <a:pt x="87" y="339"/>
                  </a:lnTo>
                  <a:lnTo>
                    <a:pt x="87" y="339"/>
                  </a:lnTo>
                  <a:cubicBezTo>
                    <a:pt x="87" y="340"/>
                    <a:pt x="88" y="340"/>
                    <a:pt x="89" y="341"/>
                  </a:cubicBezTo>
                  <a:lnTo>
                    <a:pt x="89" y="341"/>
                  </a:lnTo>
                  <a:lnTo>
                    <a:pt x="90" y="341"/>
                  </a:lnTo>
                  <a:lnTo>
                    <a:pt x="90" y="341"/>
                  </a:lnTo>
                  <a:lnTo>
                    <a:pt x="91" y="341"/>
                  </a:lnTo>
                  <a:lnTo>
                    <a:pt x="405" y="205"/>
                  </a:lnTo>
                  <a:lnTo>
                    <a:pt x="405" y="205"/>
                  </a:lnTo>
                  <a:cubicBezTo>
                    <a:pt x="407" y="204"/>
                    <a:pt x="408" y="202"/>
                    <a:pt x="407" y="200"/>
                  </a:cubicBezTo>
                  <a:close/>
                </a:path>
              </a:pathLst>
            </a:custGeom>
            <a:solidFill>
              <a:srgbClr val="EDA785"/>
            </a:solidFill>
            <a:ln>
              <a:noFill/>
            </a:ln>
            <a:effectLst/>
          </p:spPr>
          <p:txBody>
            <a:bodyPr wrap="none" anchor="ctr"/>
            <a:lstStyle/>
            <a:p>
              <a:endParaRPr lang="en-US" dirty="0">
                <a:latin typeface="Poppins" pitchFamily="2" charset="77"/>
              </a:endParaRPr>
            </a:p>
          </p:txBody>
        </p:sp>
        <p:sp>
          <p:nvSpPr>
            <p:cNvPr id="114" name="Freeform 113">
              <a:extLst>
                <a:ext uri="{FF2B5EF4-FFF2-40B4-BE49-F238E27FC236}">
                  <a16:creationId xmlns:a16="http://schemas.microsoft.com/office/drawing/2014/main" id="{74A81552-C63D-FB4F-AEBB-A5FE5A3A37E6}"/>
                </a:ext>
              </a:extLst>
            </p:cNvPr>
            <p:cNvSpPr>
              <a:spLocks noChangeArrowheads="1"/>
            </p:cNvSpPr>
            <p:nvPr/>
          </p:nvSpPr>
          <p:spPr bwMode="auto">
            <a:xfrm>
              <a:off x="8134522" y="5833323"/>
              <a:ext cx="394911" cy="397219"/>
            </a:xfrm>
            <a:custGeom>
              <a:avLst/>
              <a:gdLst>
                <a:gd name="connsiteX0" fmla="*/ 153268 w 394911"/>
                <a:gd name="connsiteY0" fmla="*/ 269579 h 397219"/>
                <a:gd name="connsiteX1" fmla="*/ 93611 w 394911"/>
                <a:gd name="connsiteY1" fmla="*/ 312126 h 397219"/>
                <a:gd name="connsiteX2" fmla="*/ 81183 w 394911"/>
                <a:gd name="connsiteY2" fmla="*/ 345913 h 397219"/>
                <a:gd name="connsiteX3" fmla="*/ 137111 w 394911"/>
                <a:gd name="connsiteY3" fmla="*/ 377197 h 397219"/>
                <a:gd name="connsiteX4" fmla="*/ 200496 w 394911"/>
                <a:gd name="connsiteY4" fmla="*/ 387208 h 397219"/>
                <a:gd name="connsiteX5" fmla="*/ 212925 w 394911"/>
                <a:gd name="connsiteY5" fmla="*/ 352170 h 397219"/>
                <a:gd name="connsiteX6" fmla="*/ 173154 w 394911"/>
                <a:gd name="connsiteY6" fmla="*/ 273333 h 397219"/>
                <a:gd name="connsiteX7" fmla="*/ 153268 w 394911"/>
                <a:gd name="connsiteY7" fmla="*/ 269579 h 397219"/>
                <a:gd name="connsiteX8" fmla="*/ 197398 w 394911"/>
                <a:gd name="connsiteY8" fmla="*/ 130790 h 397219"/>
                <a:gd name="connsiteX9" fmla="*/ 169207 w 394911"/>
                <a:gd name="connsiteY9" fmla="*/ 137022 h 397219"/>
                <a:gd name="connsiteX10" fmla="*/ 138564 w 394911"/>
                <a:gd name="connsiteY10" fmla="*/ 173165 h 397219"/>
                <a:gd name="connsiteX11" fmla="*/ 141015 w 394911"/>
                <a:gd name="connsiteY11" fmla="*/ 220525 h 397219"/>
                <a:gd name="connsiteX12" fmla="*/ 176561 w 394911"/>
                <a:gd name="connsiteY12" fmla="*/ 251683 h 397219"/>
                <a:gd name="connsiteX13" fmla="*/ 224364 w 394911"/>
                <a:gd name="connsiteY13" fmla="*/ 249190 h 397219"/>
                <a:gd name="connsiteX14" fmla="*/ 255006 w 394911"/>
                <a:gd name="connsiteY14" fmla="*/ 213047 h 397219"/>
                <a:gd name="connsiteX15" fmla="*/ 252555 w 394911"/>
                <a:gd name="connsiteY15" fmla="*/ 165687 h 397219"/>
                <a:gd name="connsiteX16" fmla="*/ 217009 w 394911"/>
                <a:gd name="connsiteY16" fmla="*/ 133283 h 397219"/>
                <a:gd name="connsiteX17" fmla="*/ 197398 w 394911"/>
                <a:gd name="connsiteY17" fmla="*/ 130790 h 397219"/>
                <a:gd name="connsiteX18" fmla="*/ 192035 w 394911"/>
                <a:gd name="connsiteY18" fmla="*/ 120820 h 397219"/>
                <a:gd name="connsiteX19" fmla="*/ 219461 w 394911"/>
                <a:gd name="connsiteY19" fmla="*/ 124559 h 397219"/>
                <a:gd name="connsiteX20" fmla="*/ 261135 w 394911"/>
                <a:gd name="connsiteY20" fmla="*/ 160702 h 397219"/>
                <a:gd name="connsiteX21" fmla="*/ 264812 w 394911"/>
                <a:gd name="connsiteY21" fmla="*/ 215539 h 397219"/>
                <a:gd name="connsiteX22" fmla="*/ 228041 w 394911"/>
                <a:gd name="connsiteY22" fmla="*/ 257914 h 397219"/>
                <a:gd name="connsiteX23" fmla="*/ 197398 w 394911"/>
                <a:gd name="connsiteY23" fmla="*/ 265392 h 397219"/>
                <a:gd name="connsiteX24" fmla="*/ 174109 w 394911"/>
                <a:gd name="connsiteY24" fmla="*/ 261653 h 397219"/>
                <a:gd name="connsiteX25" fmla="*/ 133661 w 394911"/>
                <a:gd name="connsiteY25" fmla="*/ 224264 h 397219"/>
                <a:gd name="connsiteX26" fmla="*/ 129984 w 394911"/>
                <a:gd name="connsiteY26" fmla="*/ 169426 h 397219"/>
                <a:gd name="connsiteX27" fmla="*/ 165529 w 394911"/>
                <a:gd name="connsiteY27" fmla="*/ 128298 h 397219"/>
                <a:gd name="connsiteX28" fmla="*/ 192035 w 394911"/>
                <a:gd name="connsiteY28" fmla="*/ 120820 h 397219"/>
                <a:gd name="connsiteX29" fmla="*/ 183873 w 394911"/>
                <a:gd name="connsiteY29" fmla="*/ 9528 h 397219"/>
                <a:gd name="connsiteX30" fmla="*/ 20283 w 394911"/>
                <a:gd name="connsiteY30" fmla="*/ 136934 h 397219"/>
                <a:gd name="connsiteX31" fmla="*/ 73726 w 394911"/>
                <a:gd name="connsiteY31" fmla="*/ 339656 h 397219"/>
                <a:gd name="connsiteX32" fmla="*/ 84911 w 394911"/>
                <a:gd name="connsiteY32" fmla="*/ 308372 h 397219"/>
                <a:gd name="connsiteX33" fmla="*/ 175640 w 394911"/>
                <a:gd name="connsiteY33" fmla="*/ 263322 h 397219"/>
                <a:gd name="connsiteX34" fmla="*/ 220382 w 394911"/>
                <a:gd name="connsiteY34" fmla="*/ 355924 h 397219"/>
                <a:gd name="connsiteX35" fmla="*/ 210439 w 394911"/>
                <a:gd name="connsiteY35" fmla="*/ 387208 h 397219"/>
                <a:gd name="connsiteX36" fmla="*/ 375738 w 394911"/>
                <a:gd name="connsiteY36" fmla="*/ 259568 h 397219"/>
                <a:gd name="connsiteX37" fmla="*/ 257667 w 394911"/>
                <a:gd name="connsiteY37" fmla="*/ 19305 h 397219"/>
                <a:gd name="connsiteX38" fmla="*/ 183873 w 394911"/>
                <a:gd name="connsiteY38" fmla="*/ 9528 h 397219"/>
                <a:gd name="connsiteX39" fmla="*/ 183718 w 394911"/>
                <a:gd name="connsiteY39" fmla="*/ 515 h 397219"/>
                <a:gd name="connsiteX40" fmla="*/ 261396 w 394911"/>
                <a:gd name="connsiteY40" fmla="*/ 10545 h 397219"/>
                <a:gd name="connsiteX41" fmla="*/ 384438 w 394911"/>
                <a:gd name="connsiteY41" fmla="*/ 262071 h 397219"/>
                <a:gd name="connsiteX42" fmla="*/ 198011 w 394911"/>
                <a:gd name="connsiteY42" fmla="*/ 397219 h 397219"/>
                <a:gd name="connsiteX43" fmla="*/ 134626 w 394911"/>
                <a:gd name="connsiteY43" fmla="*/ 385957 h 397219"/>
                <a:gd name="connsiteX44" fmla="*/ 10340 w 394911"/>
                <a:gd name="connsiteY44" fmla="*/ 134431 h 397219"/>
                <a:gd name="connsiteX45" fmla="*/ 183718 w 394911"/>
                <a:gd name="connsiteY45" fmla="*/ 515 h 3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94911" h="397219">
                  <a:moveTo>
                    <a:pt x="153268" y="269579"/>
                  </a:moveTo>
                  <a:cubicBezTo>
                    <a:pt x="125926" y="269579"/>
                    <a:pt x="102311" y="285847"/>
                    <a:pt x="93611" y="312126"/>
                  </a:cubicBezTo>
                  <a:lnTo>
                    <a:pt x="81183" y="345913"/>
                  </a:lnTo>
                  <a:cubicBezTo>
                    <a:pt x="98583" y="359678"/>
                    <a:pt x="115982" y="369689"/>
                    <a:pt x="137111" y="377197"/>
                  </a:cubicBezTo>
                  <a:cubicBezTo>
                    <a:pt x="158240" y="384705"/>
                    <a:pt x="179368" y="387208"/>
                    <a:pt x="200496" y="387208"/>
                  </a:cubicBezTo>
                  <a:lnTo>
                    <a:pt x="212925" y="352170"/>
                  </a:lnTo>
                  <a:cubicBezTo>
                    <a:pt x="222868" y="319634"/>
                    <a:pt x="205468" y="283344"/>
                    <a:pt x="173154" y="273333"/>
                  </a:cubicBezTo>
                  <a:cubicBezTo>
                    <a:pt x="165697" y="270831"/>
                    <a:pt x="159483" y="269579"/>
                    <a:pt x="153268" y="269579"/>
                  </a:cubicBezTo>
                  <a:close/>
                  <a:moveTo>
                    <a:pt x="197398" y="130790"/>
                  </a:moveTo>
                  <a:cubicBezTo>
                    <a:pt x="187592" y="130790"/>
                    <a:pt x="177787" y="132037"/>
                    <a:pt x="169207" y="137022"/>
                  </a:cubicBezTo>
                  <a:cubicBezTo>
                    <a:pt x="154498" y="144500"/>
                    <a:pt x="143467" y="156963"/>
                    <a:pt x="138564" y="173165"/>
                  </a:cubicBezTo>
                  <a:cubicBezTo>
                    <a:pt x="133661" y="188121"/>
                    <a:pt x="133661" y="205569"/>
                    <a:pt x="141015" y="220525"/>
                  </a:cubicBezTo>
                  <a:cubicBezTo>
                    <a:pt x="148369" y="235480"/>
                    <a:pt x="160627" y="246697"/>
                    <a:pt x="176561" y="251683"/>
                  </a:cubicBezTo>
                  <a:cubicBezTo>
                    <a:pt x="192495" y="257914"/>
                    <a:pt x="209655" y="256668"/>
                    <a:pt x="224364" y="249190"/>
                  </a:cubicBezTo>
                  <a:cubicBezTo>
                    <a:pt x="239072" y="241712"/>
                    <a:pt x="250103" y="229249"/>
                    <a:pt x="255006" y="213047"/>
                  </a:cubicBezTo>
                  <a:cubicBezTo>
                    <a:pt x="261135" y="196845"/>
                    <a:pt x="258683" y="179396"/>
                    <a:pt x="252555" y="165687"/>
                  </a:cubicBezTo>
                  <a:cubicBezTo>
                    <a:pt x="245201" y="150731"/>
                    <a:pt x="231718" y="138268"/>
                    <a:pt x="217009" y="133283"/>
                  </a:cubicBezTo>
                  <a:cubicBezTo>
                    <a:pt x="210881" y="130790"/>
                    <a:pt x="203526" y="130790"/>
                    <a:pt x="197398" y="130790"/>
                  </a:cubicBezTo>
                  <a:close/>
                  <a:moveTo>
                    <a:pt x="192035" y="120820"/>
                  </a:moveTo>
                  <a:cubicBezTo>
                    <a:pt x="201075" y="120197"/>
                    <a:pt x="210268" y="121443"/>
                    <a:pt x="219461" y="124559"/>
                  </a:cubicBezTo>
                  <a:cubicBezTo>
                    <a:pt x="237846" y="130790"/>
                    <a:pt x="252555" y="143253"/>
                    <a:pt x="261135" y="160702"/>
                  </a:cubicBezTo>
                  <a:cubicBezTo>
                    <a:pt x="268489" y="178150"/>
                    <a:pt x="270941" y="196845"/>
                    <a:pt x="264812" y="215539"/>
                  </a:cubicBezTo>
                  <a:cubicBezTo>
                    <a:pt x="257458" y="234234"/>
                    <a:pt x="245201" y="249190"/>
                    <a:pt x="228041" y="257914"/>
                  </a:cubicBezTo>
                  <a:cubicBezTo>
                    <a:pt x="218235" y="262899"/>
                    <a:pt x="207204" y="265392"/>
                    <a:pt x="197398" y="265392"/>
                  </a:cubicBezTo>
                  <a:cubicBezTo>
                    <a:pt x="190044" y="265392"/>
                    <a:pt x="181464" y="264146"/>
                    <a:pt x="174109" y="261653"/>
                  </a:cubicBezTo>
                  <a:cubicBezTo>
                    <a:pt x="155724" y="255421"/>
                    <a:pt x="141015" y="242958"/>
                    <a:pt x="133661" y="224264"/>
                  </a:cubicBezTo>
                  <a:cubicBezTo>
                    <a:pt x="123855" y="206815"/>
                    <a:pt x="123855" y="188121"/>
                    <a:pt x="129984" y="169426"/>
                  </a:cubicBezTo>
                  <a:cubicBezTo>
                    <a:pt x="134887" y="151978"/>
                    <a:pt x="148369" y="137022"/>
                    <a:pt x="165529" y="128298"/>
                  </a:cubicBezTo>
                  <a:cubicBezTo>
                    <a:pt x="174109" y="123936"/>
                    <a:pt x="182996" y="121443"/>
                    <a:pt x="192035" y="120820"/>
                  </a:cubicBezTo>
                  <a:close/>
                  <a:moveTo>
                    <a:pt x="183873" y="9528"/>
                  </a:moveTo>
                  <a:cubicBezTo>
                    <a:pt x="111167" y="14690"/>
                    <a:pt x="45451" y="62790"/>
                    <a:pt x="20283" y="136934"/>
                  </a:cubicBezTo>
                  <a:cubicBezTo>
                    <a:pt x="-5817" y="212016"/>
                    <a:pt x="19040" y="290852"/>
                    <a:pt x="73726" y="339656"/>
                  </a:cubicBezTo>
                  <a:lnTo>
                    <a:pt x="84911" y="308372"/>
                  </a:lnTo>
                  <a:cubicBezTo>
                    <a:pt x="97340" y="270831"/>
                    <a:pt x="138354" y="250809"/>
                    <a:pt x="175640" y="263322"/>
                  </a:cubicBezTo>
                  <a:cubicBezTo>
                    <a:pt x="214168" y="277087"/>
                    <a:pt x="234053" y="317131"/>
                    <a:pt x="220382" y="355924"/>
                  </a:cubicBezTo>
                  <a:lnTo>
                    <a:pt x="210439" y="387208"/>
                  </a:lnTo>
                  <a:cubicBezTo>
                    <a:pt x="283767" y="380951"/>
                    <a:pt x="350881" y="333399"/>
                    <a:pt x="375738" y="259568"/>
                  </a:cubicBezTo>
                  <a:cubicBezTo>
                    <a:pt x="409295" y="160710"/>
                    <a:pt x="355852" y="51840"/>
                    <a:pt x="257667" y="19305"/>
                  </a:cubicBezTo>
                  <a:cubicBezTo>
                    <a:pt x="233121" y="10858"/>
                    <a:pt x="208109" y="7808"/>
                    <a:pt x="183873" y="9528"/>
                  </a:cubicBezTo>
                  <a:close/>
                  <a:moveTo>
                    <a:pt x="183718" y="515"/>
                  </a:moveTo>
                  <a:cubicBezTo>
                    <a:pt x="209274" y="-1343"/>
                    <a:pt x="235607" y="1786"/>
                    <a:pt x="261396" y="10545"/>
                  </a:cubicBezTo>
                  <a:cubicBezTo>
                    <a:pt x="364552" y="45583"/>
                    <a:pt x="419237" y="158207"/>
                    <a:pt x="384438" y="262071"/>
                  </a:cubicBezTo>
                  <a:cubicBezTo>
                    <a:pt x="357095" y="344661"/>
                    <a:pt x="280039" y="397219"/>
                    <a:pt x="198011" y="397219"/>
                  </a:cubicBezTo>
                  <a:cubicBezTo>
                    <a:pt x="176882" y="397219"/>
                    <a:pt x="155754" y="393465"/>
                    <a:pt x="134626" y="385957"/>
                  </a:cubicBezTo>
                  <a:cubicBezTo>
                    <a:pt x="31469" y="350918"/>
                    <a:pt x="-24459" y="238295"/>
                    <a:pt x="10340" y="134431"/>
                  </a:cubicBezTo>
                  <a:cubicBezTo>
                    <a:pt x="37372" y="56533"/>
                    <a:pt x="107049" y="6087"/>
                    <a:pt x="183718" y="515"/>
                  </a:cubicBezTo>
                  <a:close/>
                </a:path>
              </a:pathLst>
            </a:custGeom>
            <a:solidFill>
              <a:srgbClr val="EDA785"/>
            </a:solidFill>
            <a:ln>
              <a:noFill/>
            </a:ln>
            <a:effectLst/>
          </p:spPr>
          <p:txBody>
            <a:bodyPr wrap="square" anchor="ctr">
              <a:noAutofit/>
            </a:bodyPr>
            <a:lstStyle/>
            <a:p>
              <a:endParaRPr lang="en-US" dirty="0">
                <a:latin typeface="Poppins" pitchFamily="2" charset="77"/>
              </a:endParaRPr>
            </a:p>
          </p:txBody>
        </p:sp>
        <p:sp>
          <p:nvSpPr>
            <p:cNvPr id="115" name="Freeform 551">
              <a:extLst>
                <a:ext uri="{FF2B5EF4-FFF2-40B4-BE49-F238E27FC236}">
                  <a16:creationId xmlns:a16="http://schemas.microsoft.com/office/drawing/2014/main" id="{0196D254-9888-424A-8ECE-C5F80C3C134B}"/>
                </a:ext>
              </a:extLst>
            </p:cNvPr>
            <p:cNvSpPr>
              <a:spLocks noChangeArrowheads="1"/>
            </p:cNvSpPr>
            <p:nvPr/>
          </p:nvSpPr>
          <p:spPr bwMode="auto">
            <a:xfrm>
              <a:off x="6094117" y="6006580"/>
              <a:ext cx="406485" cy="274652"/>
            </a:xfrm>
            <a:custGeom>
              <a:avLst/>
              <a:gdLst>
                <a:gd name="T0" fmla="*/ 81 w 325"/>
                <a:gd name="T1" fmla="*/ 9 h 221"/>
                <a:gd name="T2" fmla="*/ 57 w 325"/>
                <a:gd name="T3" fmla="*/ 15 h 221"/>
                <a:gd name="T4" fmla="*/ 32 w 325"/>
                <a:gd name="T5" fmla="*/ 46 h 221"/>
                <a:gd name="T6" fmla="*/ 41 w 325"/>
                <a:gd name="T7" fmla="*/ 91 h 221"/>
                <a:gd name="T8" fmla="*/ 34 w 325"/>
                <a:gd name="T9" fmla="*/ 91 h 221"/>
                <a:gd name="T10" fmla="*/ 12 w 325"/>
                <a:gd name="T11" fmla="*/ 108 h 221"/>
                <a:gd name="T12" fmla="*/ 268 w 325"/>
                <a:gd name="T13" fmla="*/ 211 h 221"/>
                <a:gd name="T14" fmla="*/ 311 w 325"/>
                <a:gd name="T15" fmla="*/ 192 h 221"/>
                <a:gd name="T16" fmla="*/ 286 w 325"/>
                <a:gd name="T17" fmla="*/ 153 h 221"/>
                <a:gd name="T18" fmla="*/ 286 w 325"/>
                <a:gd name="T19" fmla="*/ 153 h 221"/>
                <a:gd name="T20" fmla="*/ 283 w 325"/>
                <a:gd name="T21" fmla="*/ 148 h 221"/>
                <a:gd name="T22" fmla="*/ 249 w 325"/>
                <a:gd name="T23" fmla="*/ 104 h 221"/>
                <a:gd name="T24" fmla="*/ 241 w 325"/>
                <a:gd name="T25" fmla="*/ 102 h 221"/>
                <a:gd name="T26" fmla="*/ 237 w 325"/>
                <a:gd name="T27" fmla="*/ 98 h 221"/>
                <a:gd name="T28" fmla="*/ 194 w 325"/>
                <a:gd name="T29" fmla="*/ 25 h 221"/>
                <a:gd name="T30" fmla="*/ 133 w 325"/>
                <a:gd name="T31" fmla="*/ 39 h 221"/>
                <a:gd name="T32" fmla="*/ 127 w 325"/>
                <a:gd name="T33" fmla="*/ 39 h 221"/>
                <a:gd name="T34" fmla="*/ 95 w 325"/>
                <a:gd name="T35" fmla="*/ 12 h 221"/>
                <a:gd name="T36" fmla="*/ 81 w 325"/>
                <a:gd name="T37" fmla="*/ 9 h 221"/>
                <a:gd name="T38" fmla="*/ 280 w 325"/>
                <a:gd name="T39" fmla="*/ 220 h 221"/>
                <a:gd name="T40" fmla="*/ 26 w 325"/>
                <a:gd name="T41" fmla="*/ 146 h 221"/>
                <a:gd name="T42" fmla="*/ 4 w 325"/>
                <a:gd name="T43" fmla="*/ 107 h 221"/>
                <a:gd name="T44" fmla="*/ 28 w 325"/>
                <a:gd name="T45" fmla="*/ 85 h 221"/>
                <a:gd name="T46" fmla="*/ 25 w 325"/>
                <a:gd name="T47" fmla="*/ 44 h 221"/>
                <a:gd name="T48" fmla="*/ 53 w 325"/>
                <a:gd name="T49" fmla="*/ 9 h 221"/>
                <a:gd name="T50" fmla="*/ 98 w 325"/>
                <a:gd name="T51" fmla="*/ 4 h 221"/>
                <a:gd name="T52" fmla="*/ 132 w 325"/>
                <a:gd name="T53" fmla="*/ 31 h 221"/>
                <a:gd name="T54" fmla="*/ 196 w 325"/>
                <a:gd name="T55" fmla="*/ 17 h 221"/>
                <a:gd name="T56" fmla="*/ 245 w 325"/>
                <a:gd name="T57" fmla="*/ 96 h 221"/>
                <a:gd name="T58" fmla="*/ 252 w 325"/>
                <a:gd name="T59" fmla="*/ 97 h 221"/>
                <a:gd name="T60" fmla="*/ 290 w 325"/>
                <a:gd name="T61" fmla="*/ 146 h 221"/>
                <a:gd name="T62" fmla="*/ 318 w 325"/>
                <a:gd name="T63" fmla="*/ 194 h 221"/>
                <a:gd name="T64" fmla="*/ 280 w 325"/>
                <a:gd name="T65" fmla="*/ 220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25" h="221">
                  <a:moveTo>
                    <a:pt x="81" y="9"/>
                  </a:moveTo>
                  <a:lnTo>
                    <a:pt x="81" y="9"/>
                  </a:lnTo>
                  <a:cubicBezTo>
                    <a:pt x="73" y="9"/>
                    <a:pt x="65" y="12"/>
                    <a:pt x="57" y="15"/>
                  </a:cubicBezTo>
                  <a:lnTo>
                    <a:pt x="57" y="15"/>
                  </a:lnTo>
                  <a:cubicBezTo>
                    <a:pt x="45" y="22"/>
                    <a:pt x="36" y="33"/>
                    <a:pt x="32" y="46"/>
                  </a:cubicBezTo>
                  <a:lnTo>
                    <a:pt x="32" y="46"/>
                  </a:lnTo>
                  <a:cubicBezTo>
                    <a:pt x="29" y="59"/>
                    <a:pt x="30" y="73"/>
                    <a:pt x="37" y="86"/>
                  </a:cubicBezTo>
                  <a:lnTo>
                    <a:pt x="41" y="91"/>
                  </a:lnTo>
                  <a:lnTo>
                    <a:pt x="34" y="91"/>
                  </a:lnTo>
                  <a:lnTo>
                    <a:pt x="34" y="91"/>
                  </a:lnTo>
                  <a:cubicBezTo>
                    <a:pt x="23" y="92"/>
                    <a:pt x="15" y="98"/>
                    <a:pt x="12" y="108"/>
                  </a:cubicBezTo>
                  <a:lnTo>
                    <a:pt x="12" y="108"/>
                  </a:lnTo>
                  <a:cubicBezTo>
                    <a:pt x="8" y="122"/>
                    <a:pt x="15" y="135"/>
                    <a:pt x="28" y="139"/>
                  </a:cubicBezTo>
                  <a:lnTo>
                    <a:pt x="268" y="211"/>
                  </a:lnTo>
                  <a:lnTo>
                    <a:pt x="268" y="211"/>
                  </a:lnTo>
                  <a:cubicBezTo>
                    <a:pt x="287" y="217"/>
                    <a:pt x="306" y="208"/>
                    <a:pt x="311" y="192"/>
                  </a:cubicBezTo>
                  <a:lnTo>
                    <a:pt x="311" y="192"/>
                  </a:lnTo>
                  <a:cubicBezTo>
                    <a:pt x="316" y="176"/>
                    <a:pt x="305" y="158"/>
                    <a:pt x="286" y="153"/>
                  </a:cubicBezTo>
                  <a:lnTo>
                    <a:pt x="287" y="149"/>
                  </a:lnTo>
                  <a:lnTo>
                    <a:pt x="286" y="153"/>
                  </a:lnTo>
                  <a:lnTo>
                    <a:pt x="283" y="151"/>
                  </a:lnTo>
                  <a:lnTo>
                    <a:pt x="283" y="148"/>
                  </a:lnTo>
                  <a:lnTo>
                    <a:pt x="283" y="148"/>
                  </a:lnTo>
                  <a:cubicBezTo>
                    <a:pt x="283" y="128"/>
                    <a:pt x="269" y="110"/>
                    <a:pt x="249" y="104"/>
                  </a:cubicBezTo>
                  <a:lnTo>
                    <a:pt x="249" y="104"/>
                  </a:lnTo>
                  <a:cubicBezTo>
                    <a:pt x="247" y="103"/>
                    <a:pt x="243" y="103"/>
                    <a:pt x="241" y="102"/>
                  </a:cubicBezTo>
                  <a:lnTo>
                    <a:pt x="236" y="102"/>
                  </a:lnTo>
                  <a:lnTo>
                    <a:pt x="237" y="98"/>
                  </a:lnTo>
                  <a:lnTo>
                    <a:pt x="237" y="98"/>
                  </a:lnTo>
                  <a:cubicBezTo>
                    <a:pt x="244" y="66"/>
                    <a:pt x="225" y="34"/>
                    <a:pt x="194" y="25"/>
                  </a:cubicBezTo>
                  <a:lnTo>
                    <a:pt x="194" y="25"/>
                  </a:lnTo>
                  <a:cubicBezTo>
                    <a:pt x="173" y="18"/>
                    <a:pt x="149" y="24"/>
                    <a:pt x="133" y="39"/>
                  </a:cubicBezTo>
                  <a:lnTo>
                    <a:pt x="129" y="43"/>
                  </a:lnTo>
                  <a:lnTo>
                    <a:pt x="127" y="39"/>
                  </a:lnTo>
                  <a:lnTo>
                    <a:pt x="127" y="39"/>
                  </a:lnTo>
                  <a:cubicBezTo>
                    <a:pt x="121" y="26"/>
                    <a:pt x="110" y="16"/>
                    <a:pt x="95" y="12"/>
                  </a:cubicBezTo>
                  <a:lnTo>
                    <a:pt x="95" y="12"/>
                  </a:lnTo>
                  <a:cubicBezTo>
                    <a:pt x="91" y="10"/>
                    <a:pt x="86" y="9"/>
                    <a:pt x="81" y="9"/>
                  </a:cubicBezTo>
                  <a:close/>
                  <a:moveTo>
                    <a:pt x="280" y="220"/>
                  </a:moveTo>
                  <a:lnTo>
                    <a:pt x="280" y="220"/>
                  </a:lnTo>
                  <a:cubicBezTo>
                    <a:pt x="275" y="220"/>
                    <a:pt x="270" y="220"/>
                    <a:pt x="265" y="218"/>
                  </a:cubicBezTo>
                  <a:lnTo>
                    <a:pt x="26" y="146"/>
                  </a:lnTo>
                  <a:lnTo>
                    <a:pt x="26" y="146"/>
                  </a:lnTo>
                  <a:cubicBezTo>
                    <a:pt x="8" y="141"/>
                    <a:pt x="0" y="124"/>
                    <a:pt x="4" y="107"/>
                  </a:cubicBezTo>
                  <a:lnTo>
                    <a:pt x="4" y="107"/>
                  </a:lnTo>
                  <a:cubicBezTo>
                    <a:pt x="7" y="95"/>
                    <a:pt x="17" y="87"/>
                    <a:pt x="28" y="85"/>
                  </a:cubicBezTo>
                  <a:lnTo>
                    <a:pt x="28" y="85"/>
                  </a:lnTo>
                  <a:cubicBezTo>
                    <a:pt x="22" y="72"/>
                    <a:pt x="21" y="57"/>
                    <a:pt x="25" y="44"/>
                  </a:cubicBezTo>
                  <a:lnTo>
                    <a:pt x="25" y="44"/>
                  </a:lnTo>
                  <a:cubicBezTo>
                    <a:pt x="29" y="29"/>
                    <a:pt x="40" y="17"/>
                    <a:pt x="53" y="9"/>
                  </a:cubicBezTo>
                  <a:lnTo>
                    <a:pt x="53" y="9"/>
                  </a:lnTo>
                  <a:cubicBezTo>
                    <a:pt x="67" y="1"/>
                    <a:pt x="83" y="0"/>
                    <a:pt x="98" y="4"/>
                  </a:cubicBezTo>
                  <a:lnTo>
                    <a:pt x="98" y="4"/>
                  </a:lnTo>
                  <a:cubicBezTo>
                    <a:pt x="112" y="9"/>
                    <a:pt x="124" y="18"/>
                    <a:pt x="132" y="31"/>
                  </a:cubicBezTo>
                  <a:lnTo>
                    <a:pt x="132" y="31"/>
                  </a:lnTo>
                  <a:cubicBezTo>
                    <a:pt x="149" y="16"/>
                    <a:pt x="174" y="11"/>
                    <a:pt x="196" y="17"/>
                  </a:cubicBezTo>
                  <a:lnTo>
                    <a:pt x="196" y="17"/>
                  </a:lnTo>
                  <a:cubicBezTo>
                    <a:pt x="230" y="28"/>
                    <a:pt x="251" y="61"/>
                    <a:pt x="245" y="96"/>
                  </a:cubicBezTo>
                  <a:lnTo>
                    <a:pt x="245" y="96"/>
                  </a:lnTo>
                  <a:cubicBezTo>
                    <a:pt x="248" y="96"/>
                    <a:pt x="249" y="96"/>
                    <a:pt x="252" y="97"/>
                  </a:cubicBezTo>
                  <a:lnTo>
                    <a:pt x="252" y="97"/>
                  </a:lnTo>
                  <a:cubicBezTo>
                    <a:pt x="273" y="103"/>
                    <a:pt x="289" y="123"/>
                    <a:pt x="290" y="146"/>
                  </a:cubicBezTo>
                  <a:lnTo>
                    <a:pt x="290" y="146"/>
                  </a:lnTo>
                  <a:cubicBezTo>
                    <a:pt x="311" y="153"/>
                    <a:pt x="324" y="174"/>
                    <a:pt x="318" y="194"/>
                  </a:cubicBezTo>
                  <a:lnTo>
                    <a:pt x="318" y="194"/>
                  </a:lnTo>
                  <a:cubicBezTo>
                    <a:pt x="313" y="210"/>
                    <a:pt x="297" y="220"/>
                    <a:pt x="280" y="220"/>
                  </a:cubicBezTo>
                  <a:close/>
                </a:path>
              </a:pathLst>
            </a:custGeom>
            <a:solidFill>
              <a:srgbClr val="EDA785"/>
            </a:solidFill>
            <a:ln>
              <a:noFill/>
            </a:ln>
            <a:effectLst/>
          </p:spPr>
          <p:txBody>
            <a:bodyPr wrap="none" anchor="ctr"/>
            <a:lstStyle/>
            <a:p>
              <a:endParaRPr lang="en-US" dirty="0">
                <a:latin typeface="Poppins" pitchFamily="2" charset="77"/>
              </a:endParaRPr>
            </a:p>
          </p:txBody>
        </p:sp>
        <p:sp>
          <p:nvSpPr>
            <p:cNvPr id="116" name="Freeform 552">
              <a:extLst>
                <a:ext uri="{FF2B5EF4-FFF2-40B4-BE49-F238E27FC236}">
                  <a16:creationId xmlns:a16="http://schemas.microsoft.com/office/drawing/2014/main" id="{F744A982-6974-7742-B822-6A95E2B0024E}"/>
                </a:ext>
              </a:extLst>
            </p:cNvPr>
            <p:cNvSpPr>
              <a:spLocks noChangeArrowheads="1"/>
            </p:cNvSpPr>
            <p:nvPr/>
          </p:nvSpPr>
          <p:spPr bwMode="auto">
            <a:xfrm>
              <a:off x="7352023" y="4809096"/>
              <a:ext cx="285638" cy="351555"/>
            </a:xfrm>
            <a:custGeom>
              <a:avLst/>
              <a:gdLst>
                <a:gd name="T0" fmla="*/ 8 w 228"/>
                <a:gd name="T1" fmla="*/ 204 h 284"/>
                <a:gd name="T2" fmla="*/ 219 w 228"/>
                <a:gd name="T3" fmla="*/ 204 h 284"/>
                <a:gd name="T4" fmla="*/ 219 w 228"/>
                <a:gd name="T5" fmla="*/ 275 h 284"/>
                <a:gd name="T6" fmla="*/ 8 w 228"/>
                <a:gd name="T7" fmla="*/ 275 h 284"/>
                <a:gd name="T8" fmla="*/ 8 w 228"/>
                <a:gd name="T9" fmla="*/ 204 h 284"/>
                <a:gd name="T10" fmla="*/ 219 w 228"/>
                <a:gd name="T11" fmla="*/ 196 h 284"/>
                <a:gd name="T12" fmla="*/ 8 w 228"/>
                <a:gd name="T13" fmla="*/ 196 h 284"/>
                <a:gd name="T14" fmla="*/ 8 w 228"/>
                <a:gd name="T15" fmla="*/ 155 h 284"/>
                <a:gd name="T16" fmla="*/ 219 w 228"/>
                <a:gd name="T17" fmla="*/ 155 h 284"/>
                <a:gd name="T18" fmla="*/ 219 w 228"/>
                <a:gd name="T19" fmla="*/ 196 h 284"/>
                <a:gd name="T20" fmla="*/ 17 w 228"/>
                <a:gd name="T21" fmla="*/ 93 h 284"/>
                <a:gd name="T22" fmla="*/ 56 w 228"/>
                <a:gd name="T23" fmla="*/ 93 h 284"/>
                <a:gd name="T24" fmla="*/ 171 w 228"/>
                <a:gd name="T25" fmla="*/ 93 h 284"/>
                <a:gd name="T26" fmla="*/ 210 w 228"/>
                <a:gd name="T27" fmla="*/ 93 h 284"/>
                <a:gd name="T28" fmla="*/ 219 w 228"/>
                <a:gd name="T29" fmla="*/ 93 h 284"/>
                <a:gd name="T30" fmla="*/ 219 w 228"/>
                <a:gd name="T31" fmla="*/ 148 h 284"/>
                <a:gd name="T32" fmla="*/ 8 w 228"/>
                <a:gd name="T33" fmla="*/ 148 h 284"/>
                <a:gd name="T34" fmla="*/ 8 w 228"/>
                <a:gd name="T35" fmla="*/ 93 h 284"/>
                <a:gd name="T36" fmla="*/ 17 w 228"/>
                <a:gd name="T37" fmla="*/ 93 h 284"/>
                <a:gd name="T38" fmla="*/ 171 w 228"/>
                <a:gd name="T39" fmla="*/ 86 h 284"/>
                <a:gd name="T40" fmla="*/ 56 w 228"/>
                <a:gd name="T41" fmla="*/ 86 h 284"/>
                <a:gd name="T42" fmla="*/ 56 w 228"/>
                <a:gd name="T43" fmla="*/ 67 h 284"/>
                <a:gd name="T44" fmla="*/ 56 w 228"/>
                <a:gd name="T45" fmla="*/ 67 h 284"/>
                <a:gd name="T46" fmla="*/ 85 w 228"/>
                <a:gd name="T47" fmla="*/ 38 h 284"/>
                <a:gd name="T48" fmla="*/ 142 w 228"/>
                <a:gd name="T49" fmla="*/ 38 h 284"/>
                <a:gd name="T50" fmla="*/ 142 w 228"/>
                <a:gd name="T51" fmla="*/ 38 h 284"/>
                <a:gd name="T52" fmla="*/ 171 w 228"/>
                <a:gd name="T53" fmla="*/ 67 h 284"/>
                <a:gd name="T54" fmla="*/ 171 w 228"/>
                <a:gd name="T55" fmla="*/ 86 h 284"/>
                <a:gd name="T56" fmla="*/ 26 w 228"/>
                <a:gd name="T57" fmla="*/ 67 h 284"/>
                <a:gd name="T58" fmla="*/ 26 w 228"/>
                <a:gd name="T59" fmla="*/ 67 h 284"/>
                <a:gd name="T60" fmla="*/ 85 w 228"/>
                <a:gd name="T61" fmla="*/ 8 h 284"/>
                <a:gd name="T62" fmla="*/ 142 w 228"/>
                <a:gd name="T63" fmla="*/ 8 h 284"/>
                <a:gd name="T64" fmla="*/ 142 w 228"/>
                <a:gd name="T65" fmla="*/ 8 h 284"/>
                <a:gd name="T66" fmla="*/ 202 w 228"/>
                <a:gd name="T67" fmla="*/ 67 h 284"/>
                <a:gd name="T68" fmla="*/ 202 w 228"/>
                <a:gd name="T69" fmla="*/ 86 h 284"/>
                <a:gd name="T70" fmla="*/ 179 w 228"/>
                <a:gd name="T71" fmla="*/ 86 h 284"/>
                <a:gd name="T72" fmla="*/ 179 w 228"/>
                <a:gd name="T73" fmla="*/ 67 h 284"/>
                <a:gd name="T74" fmla="*/ 179 w 228"/>
                <a:gd name="T75" fmla="*/ 67 h 284"/>
                <a:gd name="T76" fmla="*/ 142 w 228"/>
                <a:gd name="T77" fmla="*/ 31 h 284"/>
                <a:gd name="T78" fmla="*/ 85 w 228"/>
                <a:gd name="T79" fmla="*/ 31 h 284"/>
                <a:gd name="T80" fmla="*/ 85 w 228"/>
                <a:gd name="T81" fmla="*/ 31 h 284"/>
                <a:gd name="T82" fmla="*/ 48 w 228"/>
                <a:gd name="T83" fmla="*/ 67 h 284"/>
                <a:gd name="T84" fmla="*/ 48 w 228"/>
                <a:gd name="T85" fmla="*/ 86 h 284"/>
                <a:gd name="T86" fmla="*/ 26 w 228"/>
                <a:gd name="T87" fmla="*/ 86 h 284"/>
                <a:gd name="T88" fmla="*/ 26 w 228"/>
                <a:gd name="T89" fmla="*/ 67 h 284"/>
                <a:gd name="T90" fmla="*/ 210 w 228"/>
                <a:gd name="T91" fmla="*/ 86 h 284"/>
                <a:gd name="T92" fmla="*/ 210 w 228"/>
                <a:gd name="T93" fmla="*/ 67 h 284"/>
                <a:gd name="T94" fmla="*/ 210 w 228"/>
                <a:gd name="T95" fmla="*/ 67 h 284"/>
                <a:gd name="T96" fmla="*/ 142 w 228"/>
                <a:gd name="T97" fmla="*/ 0 h 284"/>
                <a:gd name="T98" fmla="*/ 85 w 228"/>
                <a:gd name="T99" fmla="*/ 0 h 284"/>
                <a:gd name="T100" fmla="*/ 85 w 228"/>
                <a:gd name="T101" fmla="*/ 0 h 284"/>
                <a:gd name="T102" fmla="*/ 17 w 228"/>
                <a:gd name="T103" fmla="*/ 67 h 284"/>
                <a:gd name="T104" fmla="*/ 17 w 228"/>
                <a:gd name="T105" fmla="*/ 86 h 284"/>
                <a:gd name="T106" fmla="*/ 0 w 228"/>
                <a:gd name="T107" fmla="*/ 86 h 284"/>
                <a:gd name="T108" fmla="*/ 0 w 228"/>
                <a:gd name="T109" fmla="*/ 283 h 284"/>
                <a:gd name="T110" fmla="*/ 227 w 228"/>
                <a:gd name="T111" fmla="*/ 283 h 284"/>
                <a:gd name="T112" fmla="*/ 227 w 228"/>
                <a:gd name="T113" fmla="*/ 86 h 284"/>
                <a:gd name="T114" fmla="*/ 210 w 228"/>
                <a:gd name="T115" fmla="*/ 8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8" h="284">
                  <a:moveTo>
                    <a:pt x="8" y="204"/>
                  </a:moveTo>
                  <a:lnTo>
                    <a:pt x="219" y="204"/>
                  </a:lnTo>
                  <a:lnTo>
                    <a:pt x="219" y="275"/>
                  </a:lnTo>
                  <a:lnTo>
                    <a:pt x="8" y="275"/>
                  </a:lnTo>
                  <a:lnTo>
                    <a:pt x="8" y="204"/>
                  </a:lnTo>
                  <a:close/>
                  <a:moveTo>
                    <a:pt x="219" y="196"/>
                  </a:moveTo>
                  <a:lnTo>
                    <a:pt x="8" y="196"/>
                  </a:lnTo>
                  <a:lnTo>
                    <a:pt x="8" y="155"/>
                  </a:lnTo>
                  <a:lnTo>
                    <a:pt x="219" y="155"/>
                  </a:lnTo>
                  <a:lnTo>
                    <a:pt x="219" y="196"/>
                  </a:lnTo>
                  <a:close/>
                  <a:moveTo>
                    <a:pt x="17" y="93"/>
                  </a:moveTo>
                  <a:lnTo>
                    <a:pt x="56" y="93"/>
                  </a:lnTo>
                  <a:lnTo>
                    <a:pt x="171" y="93"/>
                  </a:lnTo>
                  <a:lnTo>
                    <a:pt x="210" y="93"/>
                  </a:lnTo>
                  <a:lnTo>
                    <a:pt x="219" y="93"/>
                  </a:lnTo>
                  <a:lnTo>
                    <a:pt x="219" y="148"/>
                  </a:lnTo>
                  <a:lnTo>
                    <a:pt x="8" y="148"/>
                  </a:lnTo>
                  <a:lnTo>
                    <a:pt x="8" y="93"/>
                  </a:lnTo>
                  <a:lnTo>
                    <a:pt x="17" y="93"/>
                  </a:lnTo>
                  <a:close/>
                  <a:moveTo>
                    <a:pt x="171" y="86"/>
                  </a:moveTo>
                  <a:lnTo>
                    <a:pt x="56" y="86"/>
                  </a:lnTo>
                  <a:lnTo>
                    <a:pt x="56" y="67"/>
                  </a:lnTo>
                  <a:lnTo>
                    <a:pt x="56" y="67"/>
                  </a:lnTo>
                  <a:cubicBezTo>
                    <a:pt x="56" y="51"/>
                    <a:pt x="69" y="38"/>
                    <a:pt x="85" y="38"/>
                  </a:cubicBezTo>
                  <a:lnTo>
                    <a:pt x="142" y="38"/>
                  </a:lnTo>
                  <a:lnTo>
                    <a:pt x="142" y="38"/>
                  </a:lnTo>
                  <a:cubicBezTo>
                    <a:pt x="158" y="38"/>
                    <a:pt x="171" y="51"/>
                    <a:pt x="171" y="67"/>
                  </a:cubicBezTo>
                  <a:lnTo>
                    <a:pt x="171" y="86"/>
                  </a:lnTo>
                  <a:close/>
                  <a:moveTo>
                    <a:pt x="26" y="67"/>
                  </a:moveTo>
                  <a:lnTo>
                    <a:pt x="26" y="67"/>
                  </a:lnTo>
                  <a:cubicBezTo>
                    <a:pt x="26" y="34"/>
                    <a:pt x="52" y="8"/>
                    <a:pt x="85" y="8"/>
                  </a:cubicBezTo>
                  <a:lnTo>
                    <a:pt x="142" y="8"/>
                  </a:lnTo>
                  <a:lnTo>
                    <a:pt x="142" y="8"/>
                  </a:lnTo>
                  <a:cubicBezTo>
                    <a:pt x="175" y="8"/>
                    <a:pt x="202" y="34"/>
                    <a:pt x="202" y="67"/>
                  </a:cubicBezTo>
                  <a:lnTo>
                    <a:pt x="202" y="86"/>
                  </a:lnTo>
                  <a:lnTo>
                    <a:pt x="179" y="86"/>
                  </a:lnTo>
                  <a:lnTo>
                    <a:pt x="179" y="67"/>
                  </a:lnTo>
                  <a:lnTo>
                    <a:pt x="179" y="67"/>
                  </a:lnTo>
                  <a:cubicBezTo>
                    <a:pt x="179" y="47"/>
                    <a:pt x="163" y="31"/>
                    <a:pt x="142" y="31"/>
                  </a:cubicBezTo>
                  <a:lnTo>
                    <a:pt x="85" y="31"/>
                  </a:lnTo>
                  <a:lnTo>
                    <a:pt x="85" y="31"/>
                  </a:lnTo>
                  <a:cubicBezTo>
                    <a:pt x="65" y="31"/>
                    <a:pt x="48" y="47"/>
                    <a:pt x="48" y="67"/>
                  </a:cubicBezTo>
                  <a:lnTo>
                    <a:pt x="48" y="86"/>
                  </a:lnTo>
                  <a:lnTo>
                    <a:pt x="26" y="86"/>
                  </a:lnTo>
                  <a:lnTo>
                    <a:pt x="26" y="67"/>
                  </a:lnTo>
                  <a:close/>
                  <a:moveTo>
                    <a:pt x="210" y="86"/>
                  </a:moveTo>
                  <a:lnTo>
                    <a:pt x="210" y="67"/>
                  </a:lnTo>
                  <a:lnTo>
                    <a:pt x="210" y="67"/>
                  </a:lnTo>
                  <a:cubicBezTo>
                    <a:pt x="210" y="30"/>
                    <a:pt x="180" y="0"/>
                    <a:pt x="142" y="0"/>
                  </a:cubicBezTo>
                  <a:lnTo>
                    <a:pt x="85" y="0"/>
                  </a:lnTo>
                  <a:lnTo>
                    <a:pt x="85" y="0"/>
                  </a:lnTo>
                  <a:cubicBezTo>
                    <a:pt x="48" y="0"/>
                    <a:pt x="17" y="30"/>
                    <a:pt x="17" y="67"/>
                  </a:cubicBezTo>
                  <a:lnTo>
                    <a:pt x="17" y="86"/>
                  </a:lnTo>
                  <a:lnTo>
                    <a:pt x="0" y="86"/>
                  </a:lnTo>
                  <a:lnTo>
                    <a:pt x="0" y="283"/>
                  </a:lnTo>
                  <a:lnTo>
                    <a:pt x="227" y="283"/>
                  </a:lnTo>
                  <a:lnTo>
                    <a:pt x="227" y="86"/>
                  </a:lnTo>
                  <a:lnTo>
                    <a:pt x="210" y="86"/>
                  </a:lnTo>
                  <a:close/>
                </a:path>
              </a:pathLst>
            </a:custGeom>
            <a:solidFill>
              <a:srgbClr val="EDA785"/>
            </a:solidFill>
            <a:ln>
              <a:noFill/>
            </a:ln>
            <a:effectLst/>
          </p:spPr>
          <p:txBody>
            <a:bodyPr wrap="none" anchor="ctr"/>
            <a:lstStyle/>
            <a:p>
              <a:endParaRPr lang="en-US" dirty="0">
                <a:latin typeface="Poppins" pitchFamily="2" charset="77"/>
              </a:endParaRPr>
            </a:p>
          </p:txBody>
        </p:sp>
        <p:sp>
          <p:nvSpPr>
            <p:cNvPr id="117" name="Freeform 553">
              <a:extLst>
                <a:ext uri="{FF2B5EF4-FFF2-40B4-BE49-F238E27FC236}">
                  <a16:creationId xmlns:a16="http://schemas.microsoft.com/office/drawing/2014/main" id="{F5651695-B952-5B4E-A6DA-663ECFF63B41}"/>
                </a:ext>
              </a:extLst>
            </p:cNvPr>
            <p:cNvSpPr>
              <a:spLocks noChangeArrowheads="1"/>
            </p:cNvSpPr>
            <p:nvPr/>
          </p:nvSpPr>
          <p:spPr bwMode="auto">
            <a:xfrm>
              <a:off x="6396233" y="5160651"/>
              <a:ext cx="307611" cy="433949"/>
            </a:xfrm>
            <a:custGeom>
              <a:avLst/>
              <a:gdLst>
                <a:gd name="T0" fmla="*/ 128 w 247"/>
                <a:gd name="T1" fmla="*/ 80 h 349"/>
                <a:gd name="T2" fmla="*/ 116 w 247"/>
                <a:gd name="T3" fmla="*/ 95 h 349"/>
                <a:gd name="T4" fmla="*/ 131 w 247"/>
                <a:gd name="T5" fmla="*/ 129 h 349"/>
                <a:gd name="T6" fmla="*/ 131 w 247"/>
                <a:gd name="T7" fmla="*/ 139 h 349"/>
                <a:gd name="T8" fmla="*/ 111 w 247"/>
                <a:gd name="T9" fmla="*/ 117 h 349"/>
                <a:gd name="T10" fmla="*/ 123 w 247"/>
                <a:gd name="T11" fmla="*/ 74 h 349"/>
                <a:gd name="T12" fmla="*/ 155 w 247"/>
                <a:gd name="T13" fmla="*/ 68 h 349"/>
                <a:gd name="T14" fmla="*/ 117 w 247"/>
                <a:gd name="T15" fmla="*/ 261 h 349"/>
                <a:gd name="T16" fmla="*/ 134 w 247"/>
                <a:gd name="T17" fmla="*/ 255 h 349"/>
                <a:gd name="T18" fmla="*/ 144 w 247"/>
                <a:gd name="T19" fmla="*/ 221 h 349"/>
                <a:gd name="T20" fmla="*/ 107 w 247"/>
                <a:gd name="T21" fmla="*/ 269 h 349"/>
                <a:gd name="T22" fmla="*/ 132 w 247"/>
                <a:gd name="T23" fmla="*/ 197 h 349"/>
                <a:gd name="T24" fmla="*/ 153 w 247"/>
                <a:gd name="T25" fmla="*/ 241 h 349"/>
                <a:gd name="T26" fmla="*/ 139 w 247"/>
                <a:gd name="T27" fmla="*/ 261 h 349"/>
                <a:gd name="T28" fmla="*/ 78 w 247"/>
                <a:gd name="T29" fmla="*/ 336 h 349"/>
                <a:gd name="T30" fmla="*/ 100 w 247"/>
                <a:gd name="T31" fmla="*/ 309 h 349"/>
                <a:gd name="T32" fmla="*/ 167 w 247"/>
                <a:gd name="T33" fmla="*/ 300 h 349"/>
                <a:gd name="T34" fmla="*/ 197 w 247"/>
                <a:gd name="T35" fmla="*/ 202 h 349"/>
                <a:gd name="T36" fmla="*/ 145 w 247"/>
                <a:gd name="T37" fmla="*/ 149 h 349"/>
                <a:gd name="T38" fmla="*/ 170 w 247"/>
                <a:gd name="T39" fmla="*/ 73 h 349"/>
                <a:gd name="T40" fmla="*/ 199 w 247"/>
                <a:gd name="T41" fmla="*/ 103 h 349"/>
                <a:gd name="T42" fmla="*/ 214 w 247"/>
                <a:gd name="T43" fmla="*/ 55 h 349"/>
                <a:gd name="T44" fmla="*/ 175 w 247"/>
                <a:gd name="T45" fmla="*/ 35 h 349"/>
                <a:gd name="T46" fmla="*/ 165 w 247"/>
                <a:gd name="T47" fmla="*/ 32 h 349"/>
                <a:gd name="T48" fmla="*/ 93 w 247"/>
                <a:gd name="T49" fmla="*/ 37 h 349"/>
                <a:gd name="T50" fmla="*/ 57 w 247"/>
                <a:gd name="T51" fmla="*/ 81 h 349"/>
                <a:gd name="T52" fmla="*/ 115 w 247"/>
                <a:gd name="T53" fmla="*/ 184 h 349"/>
                <a:gd name="T54" fmla="*/ 92 w 247"/>
                <a:gd name="T55" fmla="*/ 266 h 349"/>
                <a:gd name="T56" fmla="*/ 60 w 247"/>
                <a:gd name="T57" fmla="*/ 248 h 349"/>
                <a:gd name="T58" fmla="*/ 10 w 247"/>
                <a:gd name="T59" fmla="*/ 245 h 349"/>
                <a:gd name="T60" fmla="*/ 82 w 247"/>
                <a:gd name="T61" fmla="*/ 305 h 349"/>
                <a:gd name="T62" fmla="*/ 94 w 247"/>
                <a:gd name="T63" fmla="*/ 348 h 349"/>
                <a:gd name="T64" fmla="*/ 76 w 247"/>
                <a:gd name="T65" fmla="*/ 311 h 349"/>
                <a:gd name="T66" fmla="*/ 2 w 247"/>
                <a:gd name="T67" fmla="*/ 244 h 349"/>
                <a:gd name="T68" fmla="*/ 52 w 247"/>
                <a:gd name="T69" fmla="*/ 215 h 349"/>
                <a:gd name="T70" fmla="*/ 66 w 247"/>
                <a:gd name="T71" fmla="*/ 243 h 349"/>
                <a:gd name="T72" fmla="*/ 109 w 247"/>
                <a:gd name="T73" fmla="*/ 189 h 349"/>
                <a:gd name="T74" fmla="*/ 50 w 247"/>
                <a:gd name="T75" fmla="*/ 78 h 349"/>
                <a:gd name="T76" fmla="*/ 90 w 247"/>
                <a:gd name="T77" fmla="*/ 31 h 349"/>
                <a:gd name="T78" fmla="*/ 191 w 247"/>
                <a:gd name="T79" fmla="*/ 7 h 349"/>
                <a:gd name="T80" fmla="*/ 220 w 247"/>
                <a:gd name="T81" fmla="*/ 49 h 349"/>
                <a:gd name="T82" fmla="*/ 246 w 247"/>
                <a:gd name="T83" fmla="*/ 87 h 349"/>
                <a:gd name="T84" fmla="*/ 193 w 247"/>
                <a:gd name="T85" fmla="*/ 110 h 349"/>
                <a:gd name="T86" fmla="*/ 171 w 247"/>
                <a:gd name="T87" fmla="*/ 81 h 349"/>
                <a:gd name="T88" fmla="*/ 204 w 247"/>
                <a:gd name="T89" fmla="*/ 198 h 349"/>
                <a:gd name="T90" fmla="*/ 210 w 247"/>
                <a:gd name="T91" fmla="*/ 254 h 349"/>
                <a:gd name="T92" fmla="*/ 102 w 247"/>
                <a:gd name="T93" fmla="*/ 31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7" h="349">
                  <a:moveTo>
                    <a:pt x="145" y="75"/>
                  </a:moveTo>
                  <a:lnTo>
                    <a:pt x="145" y="75"/>
                  </a:lnTo>
                  <a:cubicBezTo>
                    <a:pt x="139" y="75"/>
                    <a:pt x="132" y="77"/>
                    <a:pt x="128" y="80"/>
                  </a:cubicBezTo>
                  <a:lnTo>
                    <a:pt x="128" y="80"/>
                  </a:lnTo>
                  <a:cubicBezTo>
                    <a:pt x="121" y="84"/>
                    <a:pt x="118" y="89"/>
                    <a:pt x="116" y="95"/>
                  </a:cubicBezTo>
                  <a:lnTo>
                    <a:pt x="116" y="95"/>
                  </a:lnTo>
                  <a:cubicBezTo>
                    <a:pt x="114" y="102"/>
                    <a:pt x="115" y="108"/>
                    <a:pt x="118" y="113"/>
                  </a:cubicBezTo>
                  <a:lnTo>
                    <a:pt x="118" y="113"/>
                  </a:lnTo>
                  <a:cubicBezTo>
                    <a:pt x="120" y="119"/>
                    <a:pt x="125" y="123"/>
                    <a:pt x="131" y="129"/>
                  </a:cubicBezTo>
                  <a:lnTo>
                    <a:pt x="145" y="75"/>
                  </a:lnTo>
                  <a:close/>
                  <a:moveTo>
                    <a:pt x="135" y="142"/>
                  </a:moveTo>
                  <a:lnTo>
                    <a:pt x="131" y="139"/>
                  </a:lnTo>
                  <a:lnTo>
                    <a:pt x="131" y="139"/>
                  </a:lnTo>
                  <a:cubicBezTo>
                    <a:pt x="121" y="132"/>
                    <a:pt x="115" y="124"/>
                    <a:pt x="111" y="117"/>
                  </a:cubicBezTo>
                  <a:lnTo>
                    <a:pt x="111" y="117"/>
                  </a:lnTo>
                  <a:cubicBezTo>
                    <a:pt x="108" y="110"/>
                    <a:pt x="106" y="102"/>
                    <a:pt x="109" y="94"/>
                  </a:cubicBezTo>
                  <a:lnTo>
                    <a:pt x="109" y="94"/>
                  </a:lnTo>
                  <a:cubicBezTo>
                    <a:pt x="110" y="85"/>
                    <a:pt x="116" y="78"/>
                    <a:pt x="123" y="74"/>
                  </a:cubicBezTo>
                  <a:lnTo>
                    <a:pt x="123" y="74"/>
                  </a:lnTo>
                  <a:cubicBezTo>
                    <a:pt x="131" y="69"/>
                    <a:pt x="140" y="67"/>
                    <a:pt x="150" y="67"/>
                  </a:cubicBezTo>
                  <a:lnTo>
                    <a:pt x="155" y="68"/>
                  </a:lnTo>
                  <a:lnTo>
                    <a:pt x="135" y="142"/>
                  </a:lnTo>
                  <a:close/>
                  <a:moveTo>
                    <a:pt x="131" y="207"/>
                  </a:moveTo>
                  <a:lnTo>
                    <a:pt x="117" y="261"/>
                  </a:lnTo>
                  <a:lnTo>
                    <a:pt x="117" y="261"/>
                  </a:lnTo>
                  <a:cubicBezTo>
                    <a:pt x="123" y="260"/>
                    <a:pt x="130" y="259"/>
                    <a:pt x="134" y="255"/>
                  </a:cubicBezTo>
                  <a:lnTo>
                    <a:pt x="134" y="255"/>
                  </a:lnTo>
                  <a:cubicBezTo>
                    <a:pt x="140" y="251"/>
                    <a:pt x="144" y="245"/>
                    <a:pt x="146" y="238"/>
                  </a:cubicBezTo>
                  <a:lnTo>
                    <a:pt x="146" y="238"/>
                  </a:lnTo>
                  <a:cubicBezTo>
                    <a:pt x="148" y="232"/>
                    <a:pt x="147" y="227"/>
                    <a:pt x="144" y="221"/>
                  </a:cubicBezTo>
                  <a:lnTo>
                    <a:pt x="144" y="221"/>
                  </a:lnTo>
                  <a:cubicBezTo>
                    <a:pt x="142" y="217"/>
                    <a:pt x="138" y="212"/>
                    <a:pt x="131" y="207"/>
                  </a:cubicBezTo>
                  <a:close/>
                  <a:moveTo>
                    <a:pt x="107" y="269"/>
                  </a:moveTo>
                  <a:lnTo>
                    <a:pt x="127" y="193"/>
                  </a:lnTo>
                  <a:lnTo>
                    <a:pt x="132" y="197"/>
                  </a:lnTo>
                  <a:lnTo>
                    <a:pt x="132" y="197"/>
                  </a:lnTo>
                  <a:cubicBezTo>
                    <a:pt x="142" y="204"/>
                    <a:pt x="148" y="212"/>
                    <a:pt x="151" y="218"/>
                  </a:cubicBezTo>
                  <a:lnTo>
                    <a:pt x="151" y="218"/>
                  </a:lnTo>
                  <a:cubicBezTo>
                    <a:pt x="155" y="225"/>
                    <a:pt x="155" y="232"/>
                    <a:pt x="153" y="241"/>
                  </a:cubicBezTo>
                  <a:lnTo>
                    <a:pt x="153" y="241"/>
                  </a:lnTo>
                  <a:cubicBezTo>
                    <a:pt x="151" y="249"/>
                    <a:pt x="146" y="256"/>
                    <a:pt x="139" y="261"/>
                  </a:cubicBezTo>
                  <a:lnTo>
                    <a:pt x="139" y="261"/>
                  </a:lnTo>
                  <a:cubicBezTo>
                    <a:pt x="131" y="267"/>
                    <a:pt x="122" y="269"/>
                    <a:pt x="112" y="269"/>
                  </a:cubicBezTo>
                  <a:lnTo>
                    <a:pt x="107" y="269"/>
                  </a:lnTo>
                  <a:close/>
                  <a:moveTo>
                    <a:pt x="78" y="336"/>
                  </a:moveTo>
                  <a:lnTo>
                    <a:pt x="89" y="338"/>
                  </a:lnTo>
                  <a:lnTo>
                    <a:pt x="97" y="308"/>
                  </a:lnTo>
                  <a:lnTo>
                    <a:pt x="100" y="309"/>
                  </a:lnTo>
                  <a:lnTo>
                    <a:pt x="100" y="309"/>
                  </a:lnTo>
                  <a:cubicBezTo>
                    <a:pt x="126" y="313"/>
                    <a:pt x="148" y="310"/>
                    <a:pt x="167" y="300"/>
                  </a:cubicBezTo>
                  <a:lnTo>
                    <a:pt x="167" y="300"/>
                  </a:lnTo>
                  <a:cubicBezTo>
                    <a:pt x="185" y="290"/>
                    <a:pt x="197" y="273"/>
                    <a:pt x="203" y="252"/>
                  </a:cubicBezTo>
                  <a:lnTo>
                    <a:pt x="203" y="252"/>
                  </a:lnTo>
                  <a:cubicBezTo>
                    <a:pt x="208" y="235"/>
                    <a:pt x="205" y="218"/>
                    <a:pt x="197" y="202"/>
                  </a:cubicBezTo>
                  <a:lnTo>
                    <a:pt x="197" y="202"/>
                  </a:lnTo>
                  <a:cubicBezTo>
                    <a:pt x="188" y="185"/>
                    <a:pt x="171" y="168"/>
                    <a:pt x="147" y="150"/>
                  </a:cubicBezTo>
                  <a:lnTo>
                    <a:pt x="145" y="149"/>
                  </a:lnTo>
                  <a:lnTo>
                    <a:pt x="166" y="71"/>
                  </a:lnTo>
                  <a:lnTo>
                    <a:pt x="170" y="73"/>
                  </a:lnTo>
                  <a:lnTo>
                    <a:pt x="170" y="73"/>
                  </a:lnTo>
                  <a:cubicBezTo>
                    <a:pt x="178" y="76"/>
                    <a:pt x="184" y="81"/>
                    <a:pt x="189" y="86"/>
                  </a:cubicBezTo>
                  <a:lnTo>
                    <a:pt x="189" y="86"/>
                  </a:lnTo>
                  <a:cubicBezTo>
                    <a:pt x="193" y="91"/>
                    <a:pt x="196" y="97"/>
                    <a:pt x="199" y="103"/>
                  </a:cubicBezTo>
                  <a:lnTo>
                    <a:pt x="236" y="84"/>
                  </a:lnTo>
                  <a:lnTo>
                    <a:pt x="236" y="84"/>
                  </a:lnTo>
                  <a:cubicBezTo>
                    <a:pt x="230" y="72"/>
                    <a:pt x="224" y="63"/>
                    <a:pt x="214" y="55"/>
                  </a:cubicBezTo>
                  <a:lnTo>
                    <a:pt x="214" y="55"/>
                  </a:lnTo>
                  <a:cubicBezTo>
                    <a:pt x="205" y="47"/>
                    <a:pt x="193" y="40"/>
                    <a:pt x="179" y="36"/>
                  </a:cubicBezTo>
                  <a:lnTo>
                    <a:pt x="175" y="35"/>
                  </a:lnTo>
                  <a:lnTo>
                    <a:pt x="182" y="12"/>
                  </a:lnTo>
                  <a:lnTo>
                    <a:pt x="171" y="10"/>
                  </a:lnTo>
                  <a:lnTo>
                    <a:pt x="165" y="32"/>
                  </a:lnTo>
                  <a:lnTo>
                    <a:pt x="161" y="31"/>
                  </a:lnTo>
                  <a:lnTo>
                    <a:pt x="161" y="31"/>
                  </a:lnTo>
                  <a:cubicBezTo>
                    <a:pt x="135" y="26"/>
                    <a:pt x="112" y="28"/>
                    <a:pt x="93" y="37"/>
                  </a:cubicBezTo>
                  <a:lnTo>
                    <a:pt x="93" y="37"/>
                  </a:lnTo>
                  <a:cubicBezTo>
                    <a:pt x="74" y="47"/>
                    <a:pt x="62" y="61"/>
                    <a:pt x="57" y="81"/>
                  </a:cubicBezTo>
                  <a:lnTo>
                    <a:pt x="57" y="81"/>
                  </a:lnTo>
                  <a:cubicBezTo>
                    <a:pt x="52" y="97"/>
                    <a:pt x="54" y="114"/>
                    <a:pt x="63" y="130"/>
                  </a:cubicBezTo>
                  <a:lnTo>
                    <a:pt x="63" y="130"/>
                  </a:lnTo>
                  <a:cubicBezTo>
                    <a:pt x="71" y="145"/>
                    <a:pt x="89" y="164"/>
                    <a:pt x="115" y="184"/>
                  </a:cubicBezTo>
                  <a:lnTo>
                    <a:pt x="118" y="186"/>
                  </a:lnTo>
                  <a:lnTo>
                    <a:pt x="96" y="267"/>
                  </a:lnTo>
                  <a:lnTo>
                    <a:pt x="92" y="266"/>
                  </a:lnTo>
                  <a:lnTo>
                    <a:pt x="92" y="266"/>
                  </a:lnTo>
                  <a:cubicBezTo>
                    <a:pt x="79" y="262"/>
                    <a:pt x="68" y="256"/>
                    <a:pt x="60" y="248"/>
                  </a:cubicBezTo>
                  <a:lnTo>
                    <a:pt x="60" y="248"/>
                  </a:lnTo>
                  <a:cubicBezTo>
                    <a:pt x="53" y="241"/>
                    <a:pt x="48" y="232"/>
                    <a:pt x="46" y="222"/>
                  </a:cubicBezTo>
                  <a:lnTo>
                    <a:pt x="10" y="245"/>
                  </a:lnTo>
                  <a:lnTo>
                    <a:pt x="10" y="245"/>
                  </a:lnTo>
                  <a:cubicBezTo>
                    <a:pt x="14" y="258"/>
                    <a:pt x="22" y="270"/>
                    <a:pt x="34" y="280"/>
                  </a:cubicBezTo>
                  <a:lnTo>
                    <a:pt x="34" y="280"/>
                  </a:lnTo>
                  <a:cubicBezTo>
                    <a:pt x="46" y="290"/>
                    <a:pt x="62" y="299"/>
                    <a:pt x="82" y="305"/>
                  </a:cubicBezTo>
                  <a:lnTo>
                    <a:pt x="86" y="305"/>
                  </a:lnTo>
                  <a:lnTo>
                    <a:pt x="78" y="336"/>
                  </a:lnTo>
                  <a:close/>
                  <a:moveTo>
                    <a:pt x="94" y="348"/>
                  </a:moveTo>
                  <a:lnTo>
                    <a:pt x="68" y="341"/>
                  </a:lnTo>
                  <a:lnTo>
                    <a:pt x="76" y="311"/>
                  </a:lnTo>
                  <a:lnTo>
                    <a:pt x="76" y="311"/>
                  </a:lnTo>
                  <a:cubicBezTo>
                    <a:pt x="57" y="305"/>
                    <a:pt x="41" y="296"/>
                    <a:pt x="28" y="285"/>
                  </a:cubicBezTo>
                  <a:lnTo>
                    <a:pt x="28" y="285"/>
                  </a:lnTo>
                  <a:cubicBezTo>
                    <a:pt x="15" y="273"/>
                    <a:pt x="6" y="260"/>
                    <a:pt x="2" y="244"/>
                  </a:cubicBezTo>
                  <a:lnTo>
                    <a:pt x="0" y="242"/>
                  </a:lnTo>
                  <a:lnTo>
                    <a:pt x="51" y="210"/>
                  </a:lnTo>
                  <a:lnTo>
                    <a:pt x="52" y="215"/>
                  </a:lnTo>
                  <a:lnTo>
                    <a:pt x="52" y="215"/>
                  </a:lnTo>
                  <a:cubicBezTo>
                    <a:pt x="54" y="226"/>
                    <a:pt x="58" y="236"/>
                    <a:pt x="66" y="243"/>
                  </a:cubicBezTo>
                  <a:lnTo>
                    <a:pt x="66" y="243"/>
                  </a:lnTo>
                  <a:cubicBezTo>
                    <a:pt x="72" y="249"/>
                    <a:pt x="81" y="254"/>
                    <a:pt x="90" y="258"/>
                  </a:cubicBezTo>
                  <a:lnTo>
                    <a:pt x="109" y="189"/>
                  </a:lnTo>
                  <a:lnTo>
                    <a:pt x="109" y="189"/>
                  </a:lnTo>
                  <a:cubicBezTo>
                    <a:pt x="83" y="168"/>
                    <a:pt x="65" y="149"/>
                    <a:pt x="56" y="133"/>
                  </a:cubicBezTo>
                  <a:lnTo>
                    <a:pt x="56" y="133"/>
                  </a:lnTo>
                  <a:cubicBezTo>
                    <a:pt x="46" y="116"/>
                    <a:pt x="45" y="97"/>
                    <a:pt x="50" y="78"/>
                  </a:cubicBezTo>
                  <a:lnTo>
                    <a:pt x="50" y="78"/>
                  </a:lnTo>
                  <a:cubicBezTo>
                    <a:pt x="55" y="57"/>
                    <a:pt x="68" y="41"/>
                    <a:pt x="90" y="31"/>
                  </a:cubicBezTo>
                  <a:lnTo>
                    <a:pt x="90" y="31"/>
                  </a:lnTo>
                  <a:cubicBezTo>
                    <a:pt x="109" y="21"/>
                    <a:pt x="132" y="18"/>
                    <a:pt x="160" y="23"/>
                  </a:cubicBezTo>
                  <a:lnTo>
                    <a:pt x="165" y="0"/>
                  </a:lnTo>
                  <a:lnTo>
                    <a:pt x="191" y="7"/>
                  </a:lnTo>
                  <a:lnTo>
                    <a:pt x="184" y="29"/>
                  </a:lnTo>
                  <a:lnTo>
                    <a:pt x="184" y="29"/>
                  </a:lnTo>
                  <a:cubicBezTo>
                    <a:pt x="199" y="34"/>
                    <a:pt x="210" y="41"/>
                    <a:pt x="220" y="49"/>
                  </a:cubicBezTo>
                  <a:lnTo>
                    <a:pt x="220" y="49"/>
                  </a:lnTo>
                  <a:cubicBezTo>
                    <a:pt x="230" y="58"/>
                    <a:pt x="238" y="70"/>
                    <a:pt x="245" y="84"/>
                  </a:cubicBezTo>
                  <a:lnTo>
                    <a:pt x="246" y="87"/>
                  </a:lnTo>
                  <a:lnTo>
                    <a:pt x="194" y="115"/>
                  </a:lnTo>
                  <a:lnTo>
                    <a:pt x="193" y="110"/>
                  </a:lnTo>
                  <a:lnTo>
                    <a:pt x="193" y="110"/>
                  </a:lnTo>
                  <a:cubicBezTo>
                    <a:pt x="191" y="102"/>
                    <a:pt x="188" y="96"/>
                    <a:pt x="183" y="91"/>
                  </a:cubicBezTo>
                  <a:lnTo>
                    <a:pt x="183" y="91"/>
                  </a:lnTo>
                  <a:cubicBezTo>
                    <a:pt x="180" y="87"/>
                    <a:pt x="176" y="84"/>
                    <a:pt x="171" y="81"/>
                  </a:cubicBezTo>
                  <a:lnTo>
                    <a:pt x="154" y="145"/>
                  </a:lnTo>
                  <a:lnTo>
                    <a:pt x="154" y="145"/>
                  </a:lnTo>
                  <a:cubicBezTo>
                    <a:pt x="177" y="164"/>
                    <a:pt x="194" y="182"/>
                    <a:pt x="204" y="198"/>
                  </a:cubicBezTo>
                  <a:lnTo>
                    <a:pt x="204" y="198"/>
                  </a:lnTo>
                  <a:cubicBezTo>
                    <a:pt x="213" y="217"/>
                    <a:pt x="215" y="235"/>
                    <a:pt x="210" y="254"/>
                  </a:cubicBezTo>
                  <a:lnTo>
                    <a:pt x="210" y="254"/>
                  </a:lnTo>
                  <a:cubicBezTo>
                    <a:pt x="204" y="278"/>
                    <a:pt x="191" y="295"/>
                    <a:pt x="171" y="306"/>
                  </a:cubicBezTo>
                  <a:lnTo>
                    <a:pt x="171" y="306"/>
                  </a:lnTo>
                  <a:cubicBezTo>
                    <a:pt x="152" y="317"/>
                    <a:pt x="128" y="321"/>
                    <a:pt x="102" y="317"/>
                  </a:cubicBezTo>
                  <a:lnTo>
                    <a:pt x="94" y="348"/>
                  </a:lnTo>
                  <a:close/>
                </a:path>
              </a:pathLst>
            </a:custGeom>
            <a:solidFill>
              <a:srgbClr val="EDA785"/>
            </a:solidFill>
            <a:ln>
              <a:noFill/>
            </a:ln>
            <a:effectLst/>
          </p:spPr>
          <p:txBody>
            <a:bodyPr wrap="none" anchor="ctr"/>
            <a:lstStyle/>
            <a:p>
              <a:endParaRPr lang="en-US" dirty="0">
                <a:latin typeface="Poppins" pitchFamily="2" charset="77"/>
              </a:endParaRPr>
            </a:p>
          </p:txBody>
        </p:sp>
        <p:sp>
          <p:nvSpPr>
            <p:cNvPr id="118" name="Freeform 554">
              <a:extLst>
                <a:ext uri="{FF2B5EF4-FFF2-40B4-BE49-F238E27FC236}">
                  <a16:creationId xmlns:a16="http://schemas.microsoft.com/office/drawing/2014/main" id="{E699886B-ACD6-D34C-9A39-6A9698D551BE}"/>
                </a:ext>
              </a:extLst>
            </p:cNvPr>
            <p:cNvSpPr>
              <a:spLocks noChangeArrowheads="1"/>
            </p:cNvSpPr>
            <p:nvPr/>
          </p:nvSpPr>
          <p:spPr bwMode="auto">
            <a:xfrm>
              <a:off x="5742562" y="3952181"/>
              <a:ext cx="505360" cy="406485"/>
            </a:xfrm>
            <a:custGeom>
              <a:avLst/>
              <a:gdLst>
                <a:gd name="T0" fmla="*/ 9 w 404"/>
                <a:gd name="T1" fmla="*/ 203 h 328"/>
                <a:gd name="T2" fmla="*/ 198 w 404"/>
                <a:gd name="T3" fmla="*/ 166 h 328"/>
                <a:gd name="T4" fmla="*/ 202 w 404"/>
                <a:gd name="T5" fmla="*/ 167 h 328"/>
                <a:gd name="T6" fmla="*/ 202 w 404"/>
                <a:gd name="T7" fmla="*/ 167 h 328"/>
                <a:gd name="T8" fmla="*/ 322 w 404"/>
                <a:gd name="T9" fmla="*/ 319 h 328"/>
                <a:gd name="T10" fmla="*/ 203 w 404"/>
                <a:gd name="T11" fmla="*/ 159 h 328"/>
                <a:gd name="T12" fmla="*/ 385 w 404"/>
                <a:gd name="T13" fmla="*/ 120 h 328"/>
                <a:gd name="T14" fmla="*/ 403 w 404"/>
                <a:gd name="T15" fmla="*/ 121 h 328"/>
                <a:gd name="T16" fmla="*/ 403 w 404"/>
                <a:gd name="T17" fmla="*/ 121 h 328"/>
                <a:gd name="T18" fmla="*/ 403 w 404"/>
                <a:gd name="T19" fmla="*/ 120 h 328"/>
                <a:gd name="T20" fmla="*/ 402 w 404"/>
                <a:gd name="T21" fmla="*/ 120 h 328"/>
                <a:gd name="T22" fmla="*/ 402 w 404"/>
                <a:gd name="T23" fmla="*/ 119 h 328"/>
                <a:gd name="T24" fmla="*/ 402 w 404"/>
                <a:gd name="T25" fmla="*/ 119 h 328"/>
                <a:gd name="T26" fmla="*/ 401 w 404"/>
                <a:gd name="T27" fmla="*/ 118 h 328"/>
                <a:gd name="T28" fmla="*/ 400 w 404"/>
                <a:gd name="T29" fmla="*/ 118 h 328"/>
                <a:gd name="T30" fmla="*/ 79 w 404"/>
                <a:gd name="T31" fmla="*/ 0 h 328"/>
                <a:gd name="T32" fmla="*/ 79 w 404"/>
                <a:gd name="T33" fmla="*/ 0 h 328"/>
                <a:gd name="T34" fmla="*/ 78 w 404"/>
                <a:gd name="T35" fmla="*/ 0 h 328"/>
                <a:gd name="T36" fmla="*/ 77 w 404"/>
                <a:gd name="T37" fmla="*/ 0 h 328"/>
                <a:gd name="T38" fmla="*/ 77 w 404"/>
                <a:gd name="T39" fmla="*/ 0 h 328"/>
                <a:gd name="T40" fmla="*/ 76 w 404"/>
                <a:gd name="T41" fmla="*/ 0 h 328"/>
                <a:gd name="T42" fmla="*/ 76 w 404"/>
                <a:gd name="T43" fmla="*/ 0 h 328"/>
                <a:gd name="T44" fmla="*/ 76 w 404"/>
                <a:gd name="T45" fmla="*/ 1 h 328"/>
                <a:gd name="T46" fmla="*/ 75 w 404"/>
                <a:gd name="T47" fmla="*/ 1 h 328"/>
                <a:gd name="T48" fmla="*/ 75 w 404"/>
                <a:gd name="T49" fmla="*/ 2 h 328"/>
                <a:gd name="T50" fmla="*/ 74 w 404"/>
                <a:gd name="T51" fmla="*/ 2 h 328"/>
                <a:gd name="T52" fmla="*/ 0 w 404"/>
                <a:gd name="T53" fmla="*/ 204 h 328"/>
                <a:gd name="T54" fmla="*/ 0 w 404"/>
                <a:gd name="T55" fmla="*/ 208 h 328"/>
                <a:gd name="T56" fmla="*/ 323 w 404"/>
                <a:gd name="T57" fmla="*/ 327 h 328"/>
                <a:gd name="T58" fmla="*/ 324 w 404"/>
                <a:gd name="T59" fmla="*/ 327 h 328"/>
                <a:gd name="T60" fmla="*/ 326 w 404"/>
                <a:gd name="T61" fmla="*/ 327 h 328"/>
                <a:gd name="T62" fmla="*/ 328 w 404"/>
                <a:gd name="T63" fmla="*/ 325 h 328"/>
                <a:gd name="T64" fmla="*/ 403 w 404"/>
                <a:gd name="T65" fmla="*/ 123 h 328"/>
                <a:gd name="T66" fmla="*/ 403 w 404"/>
                <a:gd name="T67" fmla="*/ 12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4" h="328">
                  <a:moveTo>
                    <a:pt x="322" y="319"/>
                  </a:moveTo>
                  <a:lnTo>
                    <a:pt x="9" y="203"/>
                  </a:lnTo>
                  <a:lnTo>
                    <a:pt x="79" y="11"/>
                  </a:lnTo>
                  <a:lnTo>
                    <a:pt x="198" y="166"/>
                  </a:lnTo>
                  <a:lnTo>
                    <a:pt x="198" y="166"/>
                  </a:lnTo>
                  <a:cubicBezTo>
                    <a:pt x="199" y="167"/>
                    <a:pt x="200" y="167"/>
                    <a:pt x="202" y="167"/>
                  </a:cubicBezTo>
                  <a:lnTo>
                    <a:pt x="202" y="167"/>
                  </a:lnTo>
                  <a:lnTo>
                    <a:pt x="202" y="167"/>
                  </a:lnTo>
                  <a:lnTo>
                    <a:pt x="393" y="126"/>
                  </a:lnTo>
                  <a:lnTo>
                    <a:pt x="322" y="319"/>
                  </a:lnTo>
                  <a:close/>
                  <a:moveTo>
                    <a:pt x="385" y="120"/>
                  </a:moveTo>
                  <a:lnTo>
                    <a:pt x="203" y="159"/>
                  </a:lnTo>
                  <a:lnTo>
                    <a:pt x="89" y="12"/>
                  </a:lnTo>
                  <a:lnTo>
                    <a:pt x="385" y="120"/>
                  </a:lnTo>
                  <a:close/>
                  <a:moveTo>
                    <a:pt x="403" y="121"/>
                  </a:moveTo>
                  <a:lnTo>
                    <a:pt x="403" y="121"/>
                  </a:lnTo>
                  <a:lnTo>
                    <a:pt x="403" y="121"/>
                  </a:lnTo>
                  <a:lnTo>
                    <a:pt x="403" y="121"/>
                  </a:lnTo>
                  <a:cubicBezTo>
                    <a:pt x="403" y="121"/>
                    <a:pt x="403" y="121"/>
                    <a:pt x="403" y="120"/>
                  </a:cubicBezTo>
                  <a:lnTo>
                    <a:pt x="403" y="120"/>
                  </a:lnTo>
                  <a:cubicBezTo>
                    <a:pt x="403" y="120"/>
                    <a:pt x="403" y="120"/>
                    <a:pt x="402" y="120"/>
                  </a:cubicBezTo>
                  <a:lnTo>
                    <a:pt x="402" y="120"/>
                  </a:lnTo>
                  <a:cubicBezTo>
                    <a:pt x="402" y="119"/>
                    <a:pt x="402" y="119"/>
                    <a:pt x="402" y="119"/>
                  </a:cubicBezTo>
                  <a:lnTo>
                    <a:pt x="402" y="119"/>
                  </a:lnTo>
                  <a:lnTo>
                    <a:pt x="402" y="119"/>
                  </a:lnTo>
                  <a:lnTo>
                    <a:pt x="402" y="119"/>
                  </a:lnTo>
                  <a:cubicBezTo>
                    <a:pt x="402" y="118"/>
                    <a:pt x="402" y="118"/>
                    <a:pt x="401" y="118"/>
                  </a:cubicBezTo>
                  <a:lnTo>
                    <a:pt x="401" y="118"/>
                  </a:lnTo>
                  <a:cubicBezTo>
                    <a:pt x="401" y="118"/>
                    <a:pt x="401" y="118"/>
                    <a:pt x="400" y="118"/>
                  </a:cubicBezTo>
                  <a:lnTo>
                    <a:pt x="400" y="118"/>
                  </a:lnTo>
                  <a:lnTo>
                    <a:pt x="400" y="118"/>
                  </a:lnTo>
                  <a:lnTo>
                    <a:pt x="79" y="0"/>
                  </a:lnTo>
                  <a:lnTo>
                    <a:pt x="79" y="0"/>
                  </a:lnTo>
                  <a:lnTo>
                    <a:pt x="79" y="0"/>
                  </a:lnTo>
                  <a:lnTo>
                    <a:pt x="79" y="0"/>
                  </a:lnTo>
                  <a:cubicBezTo>
                    <a:pt x="79" y="0"/>
                    <a:pt x="79" y="0"/>
                    <a:pt x="78" y="0"/>
                  </a:cubicBezTo>
                  <a:lnTo>
                    <a:pt x="78" y="0"/>
                  </a:lnTo>
                  <a:cubicBezTo>
                    <a:pt x="78" y="0"/>
                    <a:pt x="78" y="0"/>
                    <a:pt x="77" y="0"/>
                  </a:cubicBezTo>
                  <a:lnTo>
                    <a:pt x="77" y="0"/>
                  </a:lnTo>
                  <a:lnTo>
                    <a:pt x="77" y="0"/>
                  </a:lnTo>
                  <a:lnTo>
                    <a:pt x="77" y="0"/>
                  </a:lnTo>
                  <a:lnTo>
                    <a:pt x="76" y="0"/>
                  </a:lnTo>
                  <a:lnTo>
                    <a:pt x="76" y="0"/>
                  </a:lnTo>
                  <a:lnTo>
                    <a:pt x="76" y="0"/>
                  </a:lnTo>
                  <a:lnTo>
                    <a:pt x="76" y="0"/>
                  </a:lnTo>
                  <a:cubicBezTo>
                    <a:pt x="76" y="0"/>
                    <a:pt x="76" y="0"/>
                    <a:pt x="76" y="1"/>
                  </a:cubicBezTo>
                  <a:lnTo>
                    <a:pt x="76" y="1"/>
                  </a:lnTo>
                  <a:lnTo>
                    <a:pt x="75" y="1"/>
                  </a:lnTo>
                  <a:lnTo>
                    <a:pt x="75" y="1"/>
                  </a:lnTo>
                  <a:cubicBezTo>
                    <a:pt x="75" y="1"/>
                    <a:pt x="75" y="1"/>
                    <a:pt x="75" y="2"/>
                  </a:cubicBezTo>
                  <a:lnTo>
                    <a:pt x="75" y="2"/>
                  </a:lnTo>
                  <a:cubicBezTo>
                    <a:pt x="74" y="2"/>
                    <a:pt x="74" y="2"/>
                    <a:pt x="74" y="2"/>
                  </a:cubicBezTo>
                  <a:lnTo>
                    <a:pt x="0" y="204"/>
                  </a:lnTo>
                  <a:lnTo>
                    <a:pt x="0" y="204"/>
                  </a:lnTo>
                  <a:cubicBezTo>
                    <a:pt x="0" y="205"/>
                    <a:pt x="0" y="206"/>
                    <a:pt x="0" y="208"/>
                  </a:cubicBezTo>
                  <a:lnTo>
                    <a:pt x="0" y="208"/>
                  </a:lnTo>
                  <a:cubicBezTo>
                    <a:pt x="1" y="208"/>
                    <a:pt x="2" y="209"/>
                    <a:pt x="3" y="209"/>
                  </a:cubicBezTo>
                  <a:lnTo>
                    <a:pt x="323" y="327"/>
                  </a:lnTo>
                  <a:lnTo>
                    <a:pt x="323" y="327"/>
                  </a:lnTo>
                  <a:cubicBezTo>
                    <a:pt x="324" y="327"/>
                    <a:pt x="324" y="327"/>
                    <a:pt x="324" y="327"/>
                  </a:cubicBezTo>
                  <a:lnTo>
                    <a:pt x="324" y="327"/>
                  </a:lnTo>
                  <a:cubicBezTo>
                    <a:pt x="325" y="327"/>
                    <a:pt x="326" y="327"/>
                    <a:pt x="326" y="327"/>
                  </a:cubicBezTo>
                  <a:lnTo>
                    <a:pt x="326" y="327"/>
                  </a:lnTo>
                  <a:cubicBezTo>
                    <a:pt x="327" y="327"/>
                    <a:pt x="328" y="325"/>
                    <a:pt x="328" y="325"/>
                  </a:cubicBezTo>
                  <a:lnTo>
                    <a:pt x="403" y="123"/>
                  </a:lnTo>
                  <a:lnTo>
                    <a:pt x="403" y="123"/>
                  </a:lnTo>
                  <a:cubicBezTo>
                    <a:pt x="403" y="123"/>
                    <a:pt x="403" y="123"/>
                    <a:pt x="403" y="122"/>
                  </a:cubicBezTo>
                  <a:lnTo>
                    <a:pt x="403" y="122"/>
                  </a:lnTo>
                  <a:cubicBezTo>
                    <a:pt x="403" y="122"/>
                    <a:pt x="403" y="122"/>
                    <a:pt x="403" y="121"/>
                  </a:cubicBezTo>
                  <a:close/>
                </a:path>
              </a:pathLst>
            </a:custGeom>
            <a:solidFill>
              <a:srgbClr val="EDA785"/>
            </a:solidFill>
            <a:ln>
              <a:noFill/>
            </a:ln>
            <a:effectLst/>
          </p:spPr>
          <p:txBody>
            <a:bodyPr wrap="none" anchor="ctr"/>
            <a:lstStyle/>
            <a:p>
              <a:endParaRPr lang="en-US" dirty="0">
                <a:latin typeface="Poppins" pitchFamily="2" charset="77"/>
              </a:endParaRPr>
            </a:p>
          </p:txBody>
        </p:sp>
        <p:sp>
          <p:nvSpPr>
            <p:cNvPr id="119" name="Freeform 118">
              <a:extLst>
                <a:ext uri="{FF2B5EF4-FFF2-40B4-BE49-F238E27FC236}">
                  <a16:creationId xmlns:a16="http://schemas.microsoft.com/office/drawing/2014/main" id="{9D5F1657-BF95-5049-B145-083409D54E83}"/>
                </a:ext>
              </a:extLst>
            </p:cNvPr>
            <p:cNvSpPr>
              <a:spLocks noChangeArrowheads="1"/>
            </p:cNvSpPr>
            <p:nvPr/>
          </p:nvSpPr>
          <p:spPr bwMode="auto">
            <a:xfrm>
              <a:off x="3035433" y="4457541"/>
              <a:ext cx="309962" cy="306371"/>
            </a:xfrm>
            <a:custGeom>
              <a:avLst/>
              <a:gdLst>
                <a:gd name="connsiteX0" fmla="*/ 116240 w 309962"/>
                <a:gd name="connsiteY0" fmla="*/ 161186 h 306371"/>
                <a:gd name="connsiteX1" fmla="*/ 99151 w 309962"/>
                <a:gd name="connsiteY1" fmla="*/ 177923 h 306371"/>
                <a:gd name="connsiteX2" fmla="*/ 100372 w 309962"/>
                <a:gd name="connsiteY2" fmla="*/ 199809 h 306371"/>
                <a:gd name="connsiteX3" fmla="*/ 118682 w 309962"/>
                <a:gd name="connsiteY3" fmla="*/ 215259 h 306371"/>
                <a:gd name="connsiteX4" fmla="*/ 136992 w 309962"/>
                <a:gd name="connsiteY4" fmla="*/ 219121 h 306371"/>
                <a:gd name="connsiteX5" fmla="*/ 154081 w 309962"/>
                <a:gd name="connsiteY5" fmla="*/ 219121 h 306371"/>
                <a:gd name="connsiteX6" fmla="*/ 172392 w 309962"/>
                <a:gd name="connsiteY6" fmla="*/ 211396 h 306371"/>
                <a:gd name="connsiteX7" fmla="*/ 180936 w 309962"/>
                <a:gd name="connsiteY7" fmla="*/ 195947 h 306371"/>
                <a:gd name="connsiteX8" fmla="*/ 184598 w 309962"/>
                <a:gd name="connsiteY8" fmla="*/ 184360 h 306371"/>
                <a:gd name="connsiteX9" fmla="*/ 172392 w 309962"/>
                <a:gd name="connsiteY9" fmla="*/ 176635 h 306371"/>
                <a:gd name="connsiteX10" fmla="*/ 147978 w 309962"/>
                <a:gd name="connsiteY10" fmla="*/ 163761 h 306371"/>
                <a:gd name="connsiteX11" fmla="*/ 116240 w 309962"/>
                <a:gd name="connsiteY11" fmla="*/ 161186 h 306371"/>
                <a:gd name="connsiteX12" fmla="*/ 131804 w 309962"/>
                <a:gd name="connsiteY12" fmla="*/ 150403 h 306371"/>
                <a:gd name="connsiteX13" fmla="*/ 150419 w 309962"/>
                <a:gd name="connsiteY13" fmla="*/ 154749 h 306371"/>
                <a:gd name="connsiteX14" fmla="*/ 177274 w 309962"/>
                <a:gd name="connsiteY14" fmla="*/ 168910 h 306371"/>
                <a:gd name="connsiteX15" fmla="*/ 191922 w 309962"/>
                <a:gd name="connsiteY15" fmla="*/ 179210 h 306371"/>
                <a:gd name="connsiteX16" fmla="*/ 194364 w 309962"/>
                <a:gd name="connsiteY16" fmla="*/ 184360 h 306371"/>
                <a:gd name="connsiteX17" fmla="*/ 189481 w 309962"/>
                <a:gd name="connsiteY17" fmla="*/ 198522 h 306371"/>
                <a:gd name="connsiteX18" fmla="*/ 178495 w 309962"/>
                <a:gd name="connsiteY18" fmla="*/ 217834 h 306371"/>
                <a:gd name="connsiteX19" fmla="*/ 154081 w 309962"/>
                <a:gd name="connsiteY19" fmla="*/ 228133 h 306371"/>
                <a:gd name="connsiteX20" fmla="*/ 144316 w 309962"/>
                <a:gd name="connsiteY20" fmla="*/ 229421 h 306371"/>
                <a:gd name="connsiteX21" fmla="*/ 135771 w 309962"/>
                <a:gd name="connsiteY21" fmla="*/ 228133 h 306371"/>
                <a:gd name="connsiteX22" fmla="*/ 116240 w 309962"/>
                <a:gd name="connsiteY22" fmla="*/ 224271 h 306371"/>
                <a:gd name="connsiteX23" fmla="*/ 91827 w 309962"/>
                <a:gd name="connsiteY23" fmla="*/ 204959 h 306371"/>
                <a:gd name="connsiteX24" fmla="*/ 90606 w 309962"/>
                <a:gd name="connsiteY24" fmla="*/ 175348 h 306371"/>
                <a:gd name="connsiteX25" fmla="*/ 115020 w 309962"/>
                <a:gd name="connsiteY25" fmla="*/ 150886 h 306371"/>
                <a:gd name="connsiteX26" fmla="*/ 131804 w 309962"/>
                <a:gd name="connsiteY26" fmla="*/ 150403 h 306371"/>
                <a:gd name="connsiteX27" fmla="*/ 146841 w 309962"/>
                <a:gd name="connsiteY27" fmla="*/ 9923 h 306371"/>
                <a:gd name="connsiteX28" fmla="*/ 94239 w 309962"/>
                <a:gd name="connsiteY28" fmla="*/ 21086 h 306371"/>
                <a:gd name="connsiteX29" fmla="*/ 49152 w 309962"/>
                <a:gd name="connsiteY29" fmla="*/ 54576 h 306371"/>
                <a:gd name="connsiteX30" fmla="*/ 17841 w 309962"/>
                <a:gd name="connsiteY30" fmla="*/ 107912 h 306371"/>
                <a:gd name="connsiteX31" fmla="*/ 10327 w 309962"/>
                <a:gd name="connsiteY31" fmla="*/ 166209 h 306371"/>
                <a:gd name="connsiteX32" fmla="*/ 22851 w 309962"/>
                <a:gd name="connsiteY32" fmla="*/ 219545 h 306371"/>
                <a:gd name="connsiteX33" fmla="*/ 56666 w 309962"/>
                <a:gd name="connsiteY33" fmla="*/ 261718 h 306371"/>
                <a:gd name="connsiteX34" fmla="*/ 105511 w 309962"/>
                <a:gd name="connsiteY34" fmla="*/ 289006 h 306371"/>
                <a:gd name="connsiteX35" fmla="*/ 138074 w 309962"/>
                <a:gd name="connsiteY35" fmla="*/ 296448 h 306371"/>
                <a:gd name="connsiteX36" fmla="*/ 169384 w 309962"/>
                <a:gd name="connsiteY36" fmla="*/ 296448 h 306371"/>
                <a:gd name="connsiteX37" fmla="*/ 169384 w 309962"/>
                <a:gd name="connsiteY37" fmla="*/ 286525 h 306371"/>
                <a:gd name="connsiteX38" fmla="*/ 141831 w 309962"/>
                <a:gd name="connsiteY38" fmla="*/ 287765 h 306371"/>
                <a:gd name="connsiteX39" fmla="*/ 108016 w 309962"/>
                <a:gd name="connsiteY39" fmla="*/ 281564 h 306371"/>
                <a:gd name="connsiteX40" fmla="*/ 61676 w 309962"/>
                <a:gd name="connsiteY40" fmla="*/ 254275 h 306371"/>
                <a:gd name="connsiteX41" fmla="*/ 31618 w 309962"/>
                <a:gd name="connsiteY41" fmla="*/ 212103 h 306371"/>
                <a:gd name="connsiteX42" fmla="*/ 20346 w 309962"/>
                <a:gd name="connsiteY42" fmla="*/ 163729 h 306371"/>
                <a:gd name="connsiteX43" fmla="*/ 27861 w 309962"/>
                <a:gd name="connsiteY43" fmla="*/ 111633 h 306371"/>
                <a:gd name="connsiteX44" fmla="*/ 54162 w 309962"/>
                <a:gd name="connsiteY44" fmla="*/ 63259 h 306371"/>
                <a:gd name="connsiteX45" fmla="*/ 94239 w 309962"/>
                <a:gd name="connsiteY45" fmla="*/ 31009 h 306371"/>
                <a:gd name="connsiteX46" fmla="*/ 144336 w 309962"/>
                <a:gd name="connsiteY46" fmla="*/ 18606 h 306371"/>
                <a:gd name="connsiteX47" fmla="*/ 198190 w 309962"/>
                <a:gd name="connsiteY47" fmla="*/ 26048 h 306371"/>
                <a:gd name="connsiteX48" fmla="*/ 245782 w 309962"/>
                <a:gd name="connsiteY48" fmla="*/ 53336 h 306371"/>
                <a:gd name="connsiteX49" fmla="*/ 278345 w 309962"/>
                <a:gd name="connsiteY49" fmla="*/ 93028 h 306371"/>
                <a:gd name="connsiteX50" fmla="*/ 289617 w 309962"/>
                <a:gd name="connsiteY50" fmla="*/ 143883 h 306371"/>
                <a:gd name="connsiteX51" fmla="*/ 282102 w 309962"/>
                <a:gd name="connsiteY51" fmla="*/ 198459 h 306371"/>
                <a:gd name="connsiteX52" fmla="*/ 273335 w 309962"/>
                <a:gd name="connsiteY52" fmla="*/ 218305 h 306371"/>
                <a:gd name="connsiteX53" fmla="*/ 259558 w 309962"/>
                <a:gd name="connsiteY53" fmla="*/ 241872 h 306371"/>
                <a:gd name="connsiteX54" fmla="*/ 240772 w 309962"/>
                <a:gd name="connsiteY54" fmla="*/ 256756 h 306371"/>
                <a:gd name="connsiteX55" fmla="*/ 216976 w 309962"/>
                <a:gd name="connsiteY55" fmla="*/ 260477 h 306371"/>
                <a:gd name="connsiteX56" fmla="*/ 205704 w 309962"/>
                <a:gd name="connsiteY56" fmla="*/ 251795 h 306371"/>
                <a:gd name="connsiteX57" fmla="*/ 201947 w 309962"/>
                <a:gd name="connsiteY57" fmla="*/ 238151 h 306371"/>
                <a:gd name="connsiteX58" fmla="*/ 204452 w 309962"/>
                <a:gd name="connsiteY58" fmla="*/ 223266 h 306371"/>
                <a:gd name="connsiteX59" fmla="*/ 208209 w 309962"/>
                <a:gd name="connsiteY59" fmla="*/ 207142 h 306371"/>
                <a:gd name="connsiteX60" fmla="*/ 223238 w 309962"/>
                <a:gd name="connsiteY60" fmla="*/ 166209 h 306371"/>
                <a:gd name="connsiteX61" fmla="*/ 229500 w 309962"/>
                <a:gd name="connsiteY61" fmla="*/ 140162 h 306371"/>
                <a:gd name="connsiteX62" fmla="*/ 230753 w 309962"/>
                <a:gd name="connsiteY62" fmla="*/ 112874 h 306371"/>
                <a:gd name="connsiteX63" fmla="*/ 216976 w 309962"/>
                <a:gd name="connsiteY63" fmla="*/ 90547 h 306371"/>
                <a:gd name="connsiteX64" fmla="*/ 185666 w 309962"/>
                <a:gd name="connsiteY64" fmla="*/ 71942 h 306371"/>
                <a:gd name="connsiteX65" fmla="*/ 151850 w 309962"/>
                <a:gd name="connsiteY65" fmla="*/ 65740 h 306371"/>
                <a:gd name="connsiteX66" fmla="*/ 121792 w 309962"/>
                <a:gd name="connsiteY66" fmla="*/ 69461 h 306371"/>
                <a:gd name="connsiteX67" fmla="*/ 121792 w 309962"/>
                <a:gd name="connsiteY67" fmla="*/ 84345 h 306371"/>
                <a:gd name="connsiteX68" fmla="*/ 144336 w 309962"/>
                <a:gd name="connsiteY68" fmla="*/ 81864 h 306371"/>
                <a:gd name="connsiteX69" fmla="*/ 175646 w 309962"/>
                <a:gd name="connsiteY69" fmla="*/ 86826 h 306371"/>
                <a:gd name="connsiteX70" fmla="*/ 199442 w 309962"/>
                <a:gd name="connsiteY70" fmla="*/ 99230 h 306371"/>
                <a:gd name="connsiteX71" fmla="*/ 210714 w 309962"/>
                <a:gd name="connsiteY71" fmla="*/ 115354 h 306371"/>
                <a:gd name="connsiteX72" fmla="*/ 211967 w 309962"/>
                <a:gd name="connsiteY72" fmla="*/ 136441 h 306371"/>
                <a:gd name="connsiteX73" fmla="*/ 206957 w 309962"/>
                <a:gd name="connsiteY73" fmla="*/ 158767 h 306371"/>
                <a:gd name="connsiteX74" fmla="*/ 203200 w 309962"/>
                <a:gd name="connsiteY74" fmla="*/ 162488 h 306371"/>
                <a:gd name="connsiteX75" fmla="*/ 199442 w 309962"/>
                <a:gd name="connsiteY75" fmla="*/ 160008 h 306371"/>
                <a:gd name="connsiteX76" fmla="*/ 183161 w 309962"/>
                <a:gd name="connsiteY76" fmla="*/ 150085 h 306371"/>
                <a:gd name="connsiteX77" fmla="*/ 158112 w 309962"/>
                <a:gd name="connsiteY77" fmla="*/ 138921 h 306371"/>
                <a:gd name="connsiteX78" fmla="*/ 133064 w 309962"/>
                <a:gd name="connsiteY78" fmla="*/ 132720 h 306371"/>
                <a:gd name="connsiteX79" fmla="*/ 108016 w 309962"/>
                <a:gd name="connsiteY79" fmla="*/ 133960 h 306371"/>
                <a:gd name="connsiteX80" fmla="*/ 89229 w 309962"/>
                <a:gd name="connsiteY80" fmla="*/ 143883 h 306371"/>
                <a:gd name="connsiteX81" fmla="*/ 75453 w 309962"/>
                <a:gd name="connsiteY81" fmla="*/ 166209 h 306371"/>
                <a:gd name="connsiteX82" fmla="*/ 76705 w 309962"/>
                <a:gd name="connsiteY82" fmla="*/ 203420 h 306371"/>
                <a:gd name="connsiteX83" fmla="*/ 113025 w 309962"/>
                <a:gd name="connsiteY83" fmla="*/ 230708 h 306371"/>
                <a:gd name="connsiteX84" fmla="*/ 149346 w 309962"/>
                <a:gd name="connsiteY84" fmla="*/ 234430 h 306371"/>
                <a:gd name="connsiteX85" fmla="*/ 181908 w 309962"/>
                <a:gd name="connsiteY85" fmla="*/ 225747 h 306371"/>
                <a:gd name="connsiteX86" fmla="*/ 186918 w 309962"/>
                <a:gd name="connsiteY86" fmla="*/ 225747 h 306371"/>
                <a:gd name="connsiteX87" fmla="*/ 189423 w 309962"/>
                <a:gd name="connsiteY87" fmla="*/ 230708 h 306371"/>
                <a:gd name="connsiteX88" fmla="*/ 188171 w 309962"/>
                <a:gd name="connsiteY88" fmla="*/ 243112 h 306371"/>
                <a:gd name="connsiteX89" fmla="*/ 189423 w 309962"/>
                <a:gd name="connsiteY89" fmla="*/ 253035 h 306371"/>
                <a:gd name="connsiteX90" fmla="*/ 195685 w 309962"/>
                <a:gd name="connsiteY90" fmla="*/ 261718 h 306371"/>
                <a:gd name="connsiteX91" fmla="*/ 209462 w 309962"/>
                <a:gd name="connsiteY91" fmla="*/ 269160 h 306371"/>
                <a:gd name="connsiteX92" fmla="*/ 232005 w 309962"/>
                <a:gd name="connsiteY92" fmla="*/ 271641 h 306371"/>
                <a:gd name="connsiteX93" fmla="*/ 250792 w 309962"/>
                <a:gd name="connsiteY93" fmla="*/ 264198 h 306371"/>
                <a:gd name="connsiteX94" fmla="*/ 265821 w 309962"/>
                <a:gd name="connsiteY94" fmla="*/ 249314 h 306371"/>
                <a:gd name="connsiteX95" fmla="*/ 278345 w 309962"/>
                <a:gd name="connsiteY95" fmla="*/ 233189 h 306371"/>
                <a:gd name="connsiteX96" fmla="*/ 285859 w 309962"/>
                <a:gd name="connsiteY96" fmla="*/ 215824 h 306371"/>
                <a:gd name="connsiteX97" fmla="*/ 292121 w 309962"/>
                <a:gd name="connsiteY97" fmla="*/ 202180 h 306371"/>
                <a:gd name="connsiteX98" fmla="*/ 299636 w 309962"/>
                <a:gd name="connsiteY98" fmla="*/ 138921 h 306371"/>
                <a:gd name="connsiteX99" fmla="*/ 285859 w 309962"/>
                <a:gd name="connsiteY99" fmla="*/ 85586 h 306371"/>
                <a:gd name="connsiteX100" fmla="*/ 250792 w 309962"/>
                <a:gd name="connsiteY100" fmla="*/ 44653 h 306371"/>
                <a:gd name="connsiteX101" fmla="*/ 201947 w 309962"/>
                <a:gd name="connsiteY101" fmla="*/ 17365 h 306371"/>
                <a:gd name="connsiteX102" fmla="*/ 146841 w 309962"/>
                <a:gd name="connsiteY102" fmla="*/ 9923 h 306371"/>
                <a:gd name="connsiteX103" fmla="*/ 146841 w 309962"/>
                <a:gd name="connsiteY103" fmla="*/ 0 h 306371"/>
                <a:gd name="connsiteX104" fmla="*/ 205704 w 309962"/>
                <a:gd name="connsiteY104" fmla="*/ 8683 h 306371"/>
                <a:gd name="connsiteX105" fmla="*/ 257054 w 309962"/>
                <a:gd name="connsiteY105" fmla="*/ 37211 h 306371"/>
                <a:gd name="connsiteX106" fmla="*/ 293374 w 309962"/>
                <a:gd name="connsiteY106" fmla="*/ 81864 h 306371"/>
                <a:gd name="connsiteX107" fmla="*/ 309655 w 309962"/>
                <a:gd name="connsiteY107" fmla="*/ 138921 h 306371"/>
                <a:gd name="connsiteX108" fmla="*/ 300888 w 309962"/>
                <a:gd name="connsiteY108" fmla="*/ 204661 h 306371"/>
                <a:gd name="connsiteX109" fmla="*/ 295879 w 309962"/>
                <a:gd name="connsiteY109" fmla="*/ 218305 h 306371"/>
                <a:gd name="connsiteX110" fmla="*/ 285859 w 309962"/>
                <a:gd name="connsiteY110" fmla="*/ 238151 h 306371"/>
                <a:gd name="connsiteX111" fmla="*/ 273335 w 309962"/>
                <a:gd name="connsiteY111" fmla="*/ 255516 h 306371"/>
                <a:gd name="connsiteX112" fmla="*/ 255801 w 309962"/>
                <a:gd name="connsiteY112" fmla="*/ 271641 h 306371"/>
                <a:gd name="connsiteX113" fmla="*/ 233258 w 309962"/>
                <a:gd name="connsiteY113" fmla="*/ 281564 h 306371"/>
                <a:gd name="connsiteX114" fmla="*/ 206957 w 309962"/>
                <a:gd name="connsiteY114" fmla="*/ 277842 h 306371"/>
                <a:gd name="connsiteX115" fmla="*/ 189423 w 309962"/>
                <a:gd name="connsiteY115" fmla="*/ 269160 h 306371"/>
                <a:gd name="connsiteX116" fmla="*/ 180656 w 309962"/>
                <a:gd name="connsiteY116" fmla="*/ 256756 h 306371"/>
                <a:gd name="connsiteX117" fmla="*/ 178151 w 309962"/>
                <a:gd name="connsiteY117" fmla="*/ 241872 h 306371"/>
                <a:gd name="connsiteX118" fmla="*/ 178151 w 309962"/>
                <a:gd name="connsiteY118" fmla="*/ 238151 h 306371"/>
                <a:gd name="connsiteX119" fmla="*/ 150598 w 309962"/>
                <a:gd name="connsiteY119" fmla="*/ 244353 h 306371"/>
                <a:gd name="connsiteX120" fmla="*/ 109268 w 309962"/>
                <a:gd name="connsiteY120" fmla="*/ 239391 h 306371"/>
                <a:gd name="connsiteX121" fmla="*/ 69191 w 309962"/>
                <a:gd name="connsiteY121" fmla="*/ 208382 h 306371"/>
                <a:gd name="connsiteX122" fmla="*/ 66686 w 309962"/>
                <a:gd name="connsiteY122" fmla="*/ 162488 h 306371"/>
                <a:gd name="connsiteX123" fmla="*/ 82967 w 309962"/>
                <a:gd name="connsiteY123" fmla="*/ 136441 h 306371"/>
                <a:gd name="connsiteX124" fmla="*/ 106763 w 309962"/>
                <a:gd name="connsiteY124" fmla="*/ 125277 h 306371"/>
                <a:gd name="connsiteX125" fmla="*/ 134316 w 309962"/>
                <a:gd name="connsiteY125" fmla="*/ 122797 h 306371"/>
                <a:gd name="connsiteX126" fmla="*/ 161870 w 309962"/>
                <a:gd name="connsiteY126" fmla="*/ 128998 h 306371"/>
                <a:gd name="connsiteX127" fmla="*/ 189423 w 309962"/>
                <a:gd name="connsiteY127" fmla="*/ 142642 h 306371"/>
                <a:gd name="connsiteX128" fmla="*/ 199442 w 309962"/>
                <a:gd name="connsiteY128" fmla="*/ 148844 h 306371"/>
                <a:gd name="connsiteX129" fmla="*/ 203200 w 309962"/>
                <a:gd name="connsiteY129" fmla="*/ 135200 h 306371"/>
                <a:gd name="connsiteX130" fmla="*/ 200695 w 309962"/>
                <a:gd name="connsiteY130" fmla="*/ 119075 h 306371"/>
                <a:gd name="connsiteX131" fmla="*/ 191928 w 309962"/>
                <a:gd name="connsiteY131" fmla="*/ 105431 h 306371"/>
                <a:gd name="connsiteX132" fmla="*/ 173142 w 309962"/>
                <a:gd name="connsiteY132" fmla="*/ 95509 h 306371"/>
                <a:gd name="connsiteX133" fmla="*/ 144336 w 309962"/>
                <a:gd name="connsiteY133" fmla="*/ 90547 h 306371"/>
                <a:gd name="connsiteX134" fmla="*/ 119287 w 309962"/>
                <a:gd name="connsiteY134" fmla="*/ 95509 h 306371"/>
                <a:gd name="connsiteX135" fmla="*/ 114278 w 309962"/>
                <a:gd name="connsiteY135" fmla="*/ 95509 h 306371"/>
                <a:gd name="connsiteX136" fmla="*/ 113025 w 309962"/>
                <a:gd name="connsiteY136" fmla="*/ 91787 h 306371"/>
                <a:gd name="connsiteX137" fmla="*/ 111773 w 309962"/>
                <a:gd name="connsiteY137" fmla="*/ 65740 h 306371"/>
                <a:gd name="connsiteX138" fmla="*/ 115530 w 309962"/>
                <a:gd name="connsiteY138" fmla="*/ 60778 h 306371"/>
                <a:gd name="connsiteX139" fmla="*/ 151850 w 309962"/>
                <a:gd name="connsiteY139" fmla="*/ 57057 h 306371"/>
                <a:gd name="connsiteX140" fmla="*/ 188171 w 309962"/>
                <a:gd name="connsiteY140" fmla="*/ 63259 h 306371"/>
                <a:gd name="connsiteX141" fmla="*/ 224491 w 309962"/>
                <a:gd name="connsiteY141" fmla="*/ 84345 h 306371"/>
                <a:gd name="connsiteX142" fmla="*/ 239520 w 309962"/>
                <a:gd name="connsiteY142" fmla="*/ 111633 h 306371"/>
                <a:gd name="connsiteX143" fmla="*/ 239520 w 309962"/>
                <a:gd name="connsiteY143" fmla="*/ 141402 h 306371"/>
                <a:gd name="connsiteX144" fmla="*/ 232005 w 309962"/>
                <a:gd name="connsiteY144" fmla="*/ 169931 h 306371"/>
                <a:gd name="connsiteX145" fmla="*/ 218229 w 309962"/>
                <a:gd name="connsiteY145" fmla="*/ 210863 h 306371"/>
                <a:gd name="connsiteX146" fmla="*/ 213219 w 309962"/>
                <a:gd name="connsiteY146" fmla="*/ 225747 h 306371"/>
                <a:gd name="connsiteX147" fmla="*/ 210714 w 309962"/>
                <a:gd name="connsiteY147" fmla="*/ 238151 h 306371"/>
                <a:gd name="connsiteX148" fmla="*/ 213219 w 309962"/>
                <a:gd name="connsiteY148" fmla="*/ 246833 h 306371"/>
                <a:gd name="connsiteX149" fmla="*/ 220733 w 309962"/>
                <a:gd name="connsiteY149" fmla="*/ 250554 h 306371"/>
                <a:gd name="connsiteX150" fmla="*/ 237015 w 309962"/>
                <a:gd name="connsiteY150" fmla="*/ 249314 h 306371"/>
                <a:gd name="connsiteX151" fmla="*/ 252044 w 309962"/>
                <a:gd name="connsiteY151" fmla="*/ 235670 h 306371"/>
                <a:gd name="connsiteX152" fmla="*/ 264568 w 309962"/>
                <a:gd name="connsiteY152" fmla="*/ 214584 h 306371"/>
                <a:gd name="connsiteX153" fmla="*/ 273335 w 309962"/>
                <a:gd name="connsiteY153" fmla="*/ 194738 h 306371"/>
                <a:gd name="connsiteX154" fmla="*/ 280850 w 309962"/>
                <a:gd name="connsiteY154" fmla="*/ 143883 h 306371"/>
                <a:gd name="connsiteX155" fmla="*/ 269578 w 309962"/>
                <a:gd name="connsiteY155" fmla="*/ 97989 h 306371"/>
                <a:gd name="connsiteX156" fmla="*/ 240772 w 309962"/>
                <a:gd name="connsiteY156" fmla="*/ 60778 h 306371"/>
                <a:gd name="connsiteX157" fmla="*/ 194433 w 309962"/>
                <a:gd name="connsiteY157" fmla="*/ 34731 h 306371"/>
                <a:gd name="connsiteX158" fmla="*/ 145588 w 309962"/>
                <a:gd name="connsiteY158" fmla="*/ 27288 h 306371"/>
                <a:gd name="connsiteX159" fmla="*/ 99249 w 309962"/>
                <a:gd name="connsiteY159" fmla="*/ 40932 h 306371"/>
                <a:gd name="connsiteX160" fmla="*/ 61676 w 309962"/>
                <a:gd name="connsiteY160" fmla="*/ 69461 h 306371"/>
                <a:gd name="connsiteX161" fmla="*/ 36628 w 309962"/>
                <a:gd name="connsiteY161" fmla="*/ 114114 h 306371"/>
                <a:gd name="connsiteX162" fmla="*/ 29113 w 309962"/>
                <a:gd name="connsiteY162" fmla="*/ 163729 h 306371"/>
                <a:gd name="connsiteX163" fmla="*/ 40385 w 309962"/>
                <a:gd name="connsiteY163" fmla="*/ 208382 h 306371"/>
                <a:gd name="connsiteX164" fmla="*/ 67938 w 309962"/>
                <a:gd name="connsiteY164" fmla="*/ 246833 h 306371"/>
                <a:gd name="connsiteX165" fmla="*/ 111773 w 309962"/>
                <a:gd name="connsiteY165" fmla="*/ 271641 h 306371"/>
                <a:gd name="connsiteX166" fmla="*/ 143083 w 309962"/>
                <a:gd name="connsiteY166" fmla="*/ 277842 h 306371"/>
                <a:gd name="connsiteX167" fmla="*/ 173142 w 309962"/>
                <a:gd name="connsiteY167" fmla="*/ 276602 h 306371"/>
                <a:gd name="connsiteX168" fmla="*/ 176899 w 309962"/>
                <a:gd name="connsiteY168" fmla="*/ 277842 h 306371"/>
                <a:gd name="connsiteX169" fmla="*/ 178151 w 309962"/>
                <a:gd name="connsiteY169" fmla="*/ 281564 h 306371"/>
                <a:gd name="connsiteX170" fmla="*/ 179404 w 309962"/>
                <a:gd name="connsiteY170" fmla="*/ 300169 h 306371"/>
                <a:gd name="connsiteX171" fmla="*/ 174394 w 309962"/>
                <a:gd name="connsiteY171" fmla="*/ 305131 h 306371"/>
                <a:gd name="connsiteX172" fmla="*/ 153103 w 309962"/>
                <a:gd name="connsiteY172" fmla="*/ 306371 h 306371"/>
                <a:gd name="connsiteX173" fmla="*/ 138074 w 309962"/>
                <a:gd name="connsiteY173" fmla="*/ 305131 h 306371"/>
                <a:gd name="connsiteX174" fmla="*/ 101754 w 309962"/>
                <a:gd name="connsiteY174" fmla="*/ 297688 h 306371"/>
                <a:gd name="connsiteX175" fmla="*/ 50404 w 309962"/>
                <a:gd name="connsiteY175" fmla="*/ 269160 h 306371"/>
                <a:gd name="connsiteX176" fmla="*/ 15337 w 309962"/>
                <a:gd name="connsiteY176" fmla="*/ 223266 h 306371"/>
                <a:gd name="connsiteX177" fmla="*/ 308 w 309962"/>
                <a:gd name="connsiteY177" fmla="*/ 167450 h 306371"/>
                <a:gd name="connsiteX178" fmla="*/ 9074 w 309962"/>
                <a:gd name="connsiteY178" fmla="*/ 105431 h 306371"/>
                <a:gd name="connsiteX179" fmla="*/ 41637 w 309962"/>
                <a:gd name="connsiteY179" fmla="*/ 48375 h 306371"/>
                <a:gd name="connsiteX180" fmla="*/ 90482 w 309962"/>
                <a:gd name="connsiteY180" fmla="*/ 13644 h 306371"/>
                <a:gd name="connsiteX181" fmla="*/ 146841 w 309962"/>
                <a:gd name="connsiteY181" fmla="*/ 0 h 306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309962" h="306371">
                  <a:moveTo>
                    <a:pt x="116240" y="161186"/>
                  </a:moveTo>
                  <a:cubicBezTo>
                    <a:pt x="107696" y="162473"/>
                    <a:pt x="102813" y="167623"/>
                    <a:pt x="99151" y="177923"/>
                  </a:cubicBezTo>
                  <a:cubicBezTo>
                    <a:pt x="96710" y="185647"/>
                    <a:pt x="96710" y="193372"/>
                    <a:pt x="100372" y="199809"/>
                  </a:cubicBezTo>
                  <a:cubicBezTo>
                    <a:pt x="104034" y="207534"/>
                    <a:pt x="110137" y="211396"/>
                    <a:pt x="118682" y="215259"/>
                  </a:cubicBezTo>
                  <a:cubicBezTo>
                    <a:pt x="124785" y="217834"/>
                    <a:pt x="130889" y="217834"/>
                    <a:pt x="136992" y="219121"/>
                  </a:cubicBezTo>
                  <a:cubicBezTo>
                    <a:pt x="141875" y="219121"/>
                    <a:pt x="147978" y="219121"/>
                    <a:pt x="154081" y="219121"/>
                  </a:cubicBezTo>
                  <a:cubicBezTo>
                    <a:pt x="161405" y="217834"/>
                    <a:pt x="167509" y="215259"/>
                    <a:pt x="172392" y="211396"/>
                  </a:cubicBezTo>
                  <a:cubicBezTo>
                    <a:pt x="176054" y="206247"/>
                    <a:pt x="178495" y="201097"/>
                    <a:pt x="180936" y="195947"/>
                  </a:cubicBezTo>
                  <a:lnTo>
                    <a:pt x="184598" y="184360"/>
                  </a:lnTo>
                  <a:cubicBezTo>
                    <a:pt x="180936" y="183072"/>
                    <a:pt x="177274" y="180498"/>
                    <a:pt x="172392" y="176635"/>
                  </a:cubicBezTo>
                  <a:cubicBezTo>
                    <a:pt x="166288" y="171485"/>
                    <a:pt x="157743" y="167623"/>
                    <a:pt x="147978" y="163761"/>
                  </a:cubicBezTo>
                  <a:cubicBezTo>
                    <a:pt x="136992" y="159898"/>
                    <a:pt x="126006" y="158611"/>
                    <a:pt x="116240" y="161186"/>
                  </a:cubicBezTo>
                  <a:close/>
                  <a:moveTo>
                    <a:pt x="131804" y="150403"/>
                  </a:moveTo>
                  <a:cubicBezTo>
                    <a:pt x="137907" y="151208"/>
                    <a:pt x="144316" y="152818"/>
                    <a:pt x="150419" y="154749"/>
                  </a:cubicBezTo>
                  <a:cubicBezTo>
                    <a:pt x="161405" y="158611"/>
                    <a:pt x="169950" y="162473"/>
                    <a:pt x="177274" y="168910"/>
                  </a:cubicBezTo>
                  <a:cubicBezTo>
                    <a:pt x="184598" y="172773"/>
                    <a:pt x="189481" y="176635"/>
                    <a:pt x="191922" y="179210"/>
                  </a:cubicBezTo>
                  <a:cubicBezTo>
                    <a:pt x="194364" y="179210"/>
                    <a:pt x="195584" y="183072"/>
                    <a:pt x="194364" y="184360"/>
                  </a:cubicBezTo>
                  <a:lnTo>
                    <a:pt x="189481" y="198522"/>
                  </a:lnTo>
                  <a:cubicBezTo>
                    <a:pt x="187040" y="206247"/>
                    <a:pt x="183378" y="212684"/>
                    <a:pt x="178495" y="217834"/>
                  </a:cubicBezTo>
                  <a:cubicBezTo>
                    <a:pt x="173612" y="224271"/>
                    <a:pt x="165068" y="226846"/>
                    <a:pt x="154081" y="228133"/>
                  </a:cubicBezTo>
                  <a:cubicBezTo>
                    <a:pt x="151640" y="229421"/>
                    <a:pt x="147978" y="229421"/>
                    <a:pt x="144316" y="229421"/>
                  </a:cubicBezTo>
                  <a:cubicBezTo>
                    <a:pt x="141875" y="229421"/>
                    <a:pt x="138213" y="229421"/>
                    <a:pt x="135771" y="228133"/>
                  </a:cubicBezTo>
                  <a:cubicBezTo>
                    <a:pt x="128447" y="228133"/>
                    <a:pt x="122344" y="226846"/>
                    <a:pt x="116240" y="224271"/>
                  </a:cubicBezTo>
                  <a:cubicBezTo>
                    <a:pt x="105254" y="220409"/>
                    <a:pt x="96710" y="213971"/>
                    <a:pt x="91827" y="204959"/>
                  </a:cubicBezTo>
                  <a:cubicBezTo>
                    <a:pt x="88165" y="195947"/>
                    <a:pt x="86944" y="185647"/>
                    <a:pt x="90606" y="175348"/>
                  </a:cubicBezTo>
                  <a:cubicBezTo>
                    <a:pt x="94268" y="161186"/>
                    <a:pt x="102813" y="153461"/>
                    <a:pt x="115020" y="150886"/>
                  </a:cubicBezTo>
                  <a:cubicBezTo>
                    <a:pt x="119902" y="149599"/>
                    <a:pt x="125701" y="149599"/>
                    <a:pt x="131804" y="150403"/>
                  </a:cubicBezTo>
                  <a:close/>
                  <a:moveTo>
                    <a:pt x="146841" y="9923"/>
                  </a:moveTo>
                  <a:cubicBezTo>
                    <a:pt x="128054" y="9923"/>
                    <a:pt x="110521" y="14885"/>
                    <a:pt x="94239" y="21086"/>
                  </a:cubicBezTo>
                  <a:cubicBezTo>
                    <a:pt x="76705" y="28529"/>
                    <a:pt x="61676" y="40932"/>
                    <a:pt x="49152" y="54576"/>
                  </a:cubicBezTo>
                  <a:cubicBezTo>
                    <a:pt x="35375" y="68220"/>
                    <a:pt x="25356" y="86826"/>
                    <a:pt x="17841" y="107912"/>
                  </a:cubicBezTo>
                  <a:cubicBezTo>
                    <a:pt x="11579" y="127758"/>
                    <a:pt x="7822" y="147604"/>
                    <a:pt x="10327" y="166209"/>
                  </a:cubicBezTo>
                  <a:cubicBezTo>
                    <a:pt x="11579" y="184815"/>
                    <a:pt x="15337" y="203420"/>
                    <a:pt x="22851" y="219545"/>
                  </a:cubicBezTo>
                  <a:cubicBezTo>
                    <a:pt x="31618" y="235670"/>
                    <a:pt x="42890" y="249314"/>
                    <a:pt x="56666" y="261718"/>
                  </a:cubicBezTo>
                  <a:cubicBezTo>
                    <a:pt x="70443" y="272881"/>
                    <a:pt x="86725" y="282804"/>
                    <a:pt x="105511" y="289006"/>
                  </a:cubicBezTo>
                  <a:cubicBezTo>
                    <a:pt x="115530" y="292727"/>
                    <a:pt x="126802" y="295208"/>
                    <a:pt x="138074" y="296448"/>
                  </a:cubicBezTo>
                  <a:cubicBezTo>
                    <a:pt x="148093" y="296448"/>
                    <a:pt x="158112" y="296448"/>
                    <a:pt x="169384" y="296448"/>
                  </a:cubicBezTo>
                  <a:lnTo>
                    <a:pt x="169384" y="286525"/>
                  </a:lnTo>
                  <a:cubicBezTo>
                    <a:pt x="159365" y="287765"/>
                    <a:pt x="150598" y="287765"/>
                    <a:pt x="141831" y="287765"/>
                  </a:cubicBezTo>
                  <a:cubicBezTo>
                    <a:pt x="131812" y="286525"/>
                    <a:pt x="120540" y="284044"/>
                    <a:pt x="108016" y="281564"/>
                  </a:cubicBezTo>
                  <a:cubicBezTo>
                    <a:pt x="90482" y="275362"/>
                    <a:pt x="74200" y="265439"/>
                    <a:pt x="61676" y="254275"/>
                  </a:cubicBezTo>
                  <a:cubicBezTo>
                    <a:pt x="47900" y="241872"/>
                    <a:pt x="37880" y="228228"/>
                    <a:pt x="31618" y="212103"/>
                  </a:cubicBezTo>
                  <a:cubicBezTo>
                    <a:pt x="24104" y="197219"/>
                    <a:pt x="20346" y="181094"/>
                    <a:pt x="20346" y="163729"/>
                  </a:cubicBezTo>
                  <a:cubicBezTo>
                    <a:pt x="19094" y="146364"/>
                    <a:pt x="21599" y="127758"/>
                    <a:pt x="27861" y="111633"/>
                  </a:cubicBezTo>
                  <a:cubicBezTo>
                    <a:pt x="34123" y="93028"/>
                    <a:pt x="42890" y="76903"/>
                    <a:pt x="54162" y="63259"/>
                  </a:cubicBezTo>
                  <a:cubicBezTo>
                    <a:pt x="66686" y="49615"/>
                    <a:pt x="80462" y="39692"/>
                    <a:pt x="94239" y="31009"/>
                  </a:cubicBezTo>
                  <a:cubicBezTo>
                    <a:pt x="110521" y="23567"/>
                    <a:pt x="126802" y="19846"/>
                    <a:pt x="144336" y="18606"/>
                  </a:cubicBezTo>
                  <a:cubicBezTo>
                    <a:pt x="161870" y="17365"/>
                    <a:pt x="179404" y="19846"/>
                    <a:pt x="198190" y="26048"/>
                  </a:cubicBezTo>
                  <a:cubicBezTo>
                    <a:pt x="216976" y="32250"/>
                    <a:pt x="233258" y="40932"/>
                    <a:pt x="245782" y="53336"/>
                  </a:cubicBezTo>
                  <a:cubicBezTo>
                    <a:pt x="259558" y="64499"/>
                    <a:pt x="270830" y="78143"/>
                    <a:pt x="278345" y="93028"/>
                  </a:cubicBezTo>
                  <a:cubicBezTo>
                    <a:pt x="285859" y="109153"/>
                    <a:pt x="289617" y="125277"/>
                    <a:pt x="289617" y="143883"/>
                  </a:cubicBezTo>
                  <a:cubicBezTo>
                    <a:pt x="292121" y="161248"/>
                    <a:pt x="288364" y="179853"/>
                    <a:pt x="282102" y="198459"/>
                  </a:cubicBezTo>
                  <a:cubicBezTo>
                    <a:pt x="279597" y="203420"/>
                    <a:pt x="278345" y="210863"/>
                    <a:pt x="273335" y="218305"/>
                  </a:cubicBezTo>
                  <a:cubicBezTo>
                    <a:pt x="269578" y="226987"/>
                    <a:pt x="264568" y="234430"/>
                    <a:pt x="259558" y="241872"/>
                  </a:cubicBezTo>
                  <a:cubicBezTo>
                    <a:pt x="254549" y="248074"/>
                    <a:pt x="248287" y="254275"/>
                    <a:pt x="240772" y="256756"/>
                  </a:cubicBezTo>
                  <a:cubicBezTo>
                    <a:pt x="233258" y="261718"/>
                    <a:pt x="225743" y="262958"/>
                    <a:pt x="216976" y="260477"/>
                  </a:cubicBezTo>
                  <a:cubicBezTo>
                    <a:pt x="211967" y="257997"/>
                    <a:pt x="208209" y="255516"/>
                    <a:pt x="205704" y="251795"/>
                  </a:cubicBezTo>
                  <a:cubicBezTo>
                    <a:pt x="203200" y="248074"/>
                    <a:pt x="201947" y="243112"/>
                    <a:pt x="201947" y="238151"/>
                  </a:cubicBezTo>
                  <a:cubicBezTo>
                    <a:pt x="201947" y="234430"/>
                    <a:pt x="203200" y="228228"/>
                    <a:pt x="204452" y="223266"/>
                  </a:cubicBezTo>
                  <a:cubicBezTo>
                    <a:pt x="205704" y="218305"/>
                    <a:pt x="206957" y="212103"/>
                    <a:pt x="208209" y="207142"/>
                  </a:cubicBezTo>
                  <a:lnTo>
                    <a:pt x="223238" y="166209"/>
                  </a:lnTo>
                  <a:cubicBezTo>
                    <a:pt x="225743" y="157527"/>
                    <a:pt x="228248" y="148844"/>
                    <a:pt x="229500" y="140162"/>
                  </a:cubicBezTo>
                  <a:cubicBezTo>
                    <a:pt x="232005" y="130239"/>
                    <a:pt x="232005" y="121556"/>
                    <a:pt x="230753" y="112874"/>
                  </a:cubicBezTo>
                  <a:cubicBezTo>
                    <a:pt x="228248" y="105431"/>
                    <a:pt x="224491" y="97989"/>
                    <a:pt x="216976" y="90547"/>
                  </a:cubicBezTo>
                  <a:cubicBezTo>
                    <a:pt x="210714" y="84345"/>
                    <a:pt x="199442" y="76903"/>
                    <a:pt x="185666" y="71942"/>
                  </a:cubicBezTo>
                  <a:cubicBezTo>
                    <a:pt x="173142" y="68220"/>
                    <a:pt x="161870" y="65740"/>
                    <a:pt x="151850" y="65740"/>
                  </a:cubicBezTo>
                  <a:cubicBezTo>
                    <a:pt x="141831" y="65740"/>
                    <a:pt x="130559" y="66980"/>
                    <a:pt x="121792" y="69461"/>
                  </a:cubicBezTo>
                  <a:lnTo>
                    <a:pt x="121792" y="84345"/>
                  </a:lnTo>
                  <a:cubicBezTo>
                    <a:pt x="129307" y="81864"/>
                    <a:pt x="135569" y="81864"/>
                    <a:pt x="144336" y="81864"/>
                  </a:cubicBezTo>
                  <a:cubicBezTo>
                    <a:pt x="154355" y="81864"/>
                    <a:pt x="165627" y="83105"/>
                    <a:pt x="175646" y="86826"/>
                  </a:cubicBezTo>
                  <a:cubicBezTo>
                    <a:pt x="185666" y="89307"/>
                    <a:pt x="193180" y="93028"/>
                    <a:pt x="199442" y="99230"/>
                  </a:cubicBezTo>
                  <a:cubicBezTo>
                    <a:pt x="204452" y="104191"/>
                    <a:pt x="208209" y="109153"/>
                    <a:pt x="210714" y="115354"/>
                  </a:cubicBezTo>
                  <a:cubicBezTo>
                    <a:pt x="211967" y="122797"/>
                    <a:pt x="213219" y="128998"/>
                    <a:pt x="211967" y="136441"/>
                  </a:cubicBezTo>
                  <a:cubicBezTo>
                    <a:pt x="210714" y="143883"/>
                    <a:pt x="209462" y="150085"/>
                    <a:pt x="206957" y="158767"/>
                  </a:cubicBezTo>
                  <a:cubicBezTo>
                    <a:pt x="205704" y="160008"/>
                    <a:pt x="205704" y="161248"/>
                    <a:pt x="203200" y="162488"/>
                  </a:cubicBezTo>
                  <a:cubicBezTo>
                    <a:pt x="201947" y="162488"/>
                    <a:pt x="200695" y="162488"/>
                    <a:pt x="199442" y="160008"/>
                  </a:cubicBezTo>
                  <a:cubicBezTo>
                    <a:pt x="195685" y="157527"/>
                    <a:pt x="190675" y="153806"/>
                    <a:pt x="183161" y="150085"/>
                  </a:cubicBezTo>
                  <a:cubicBezTo>
                    <a:pt x="176899" y="146364"/>
                    <a:pt x="168132" y="141402"/>
                    <a:pt x="158112" y="138921"/>
                  </a:cubicBezTo>
                  <a:cubicBezTo>
                    <a:pt x="149346" y="135200"/>
                    <a:pt x="141831" y="133960"/>
                    <a:pt x="133064" y="132720"/>
                  </a:cubicBezTo>
                  <a:cubicBezTo>
                    <a:pt x="124297" y="131479"/>
                    <a:pt x="115530" y="132720"/>
                    <a:pt x="108016" y="133960"/>
                  </a:cubicBezTo>
                  <a:cubicBezTo>
                    <a:pt x="101754" y="135200"/>
                    <a:pt x="94239" y="138921"/>
                    <a:pt x="89229" y="143883"/>
                  </a:cubicBezTo>
                  <a:cubicBezTo>
                    <a:pt x="82967" y="148844"/>
                    <a:pt x="79210" y="156286"/>
                    <a:pt x="75453" y="166209"/>
                  </a:cubicBezTo>
                  <a:cubicBezTo>
                    <a:pt x="70443" y="178613"/>
                    <a:pt x="71695" y="191017"/>
                    <a:pt x="76705" y="203420"/>
                  </a:cubicBezTo>
                  <a:cubicBezTo>
                    <a:pt x="82967" y="215824"/>
                    <a:pt x="95491" y="224507"/>
                    <a:pt x="113025" y="230708"/>
                  </a:cubicBezTo>
                  <a:cubicBezTo>
                    <a:pt x="125550" y="234430"/>
                    <a:pt x="138074" y="235670"/>
                    <a:pt x="149346" y="234430"/>
                  </a:cubicBezTo>
                  <a:cubicBezTo>
                    <a:pt x="161870" y="234430"/>
                    <a:pt x="173142" y="230708"/>
                    <a:pt x="181908" y="225747"/>
                  </a:cubicBezTo>
                  <a:cubicBezTo>
                    <a:pt x="183161" y="224507"/>
                    <a:pt x="185666" y="224507"/>
                    <a:pt x="186918" y="225747"/>
                  </a:cubicBezTo>
                  <a:cubicBezTo>
                    <a:pt x="189423" y="226987"/>
                    <a:pt x="189423" y="229468"/>
                    <a:pt x="189423" y="230708"/>
                  </a:cubicBezTo>
                  <a:cubicBezTo>
                    <a:pt x="188171" y="234430"/>
                    <a:pt x="188171" y="238151"/>
                    <a:pt x="188171" y="243112"/>
                  </a:cubicBezTo>
                  <a:cubicBezTo>
                    <a:pt x="186918" y="246833"/>
                    <a:pt x="188171" y="249314"/>
                    <a:pt x="189423" y="253035"/>
                  </a:cubicBezTo>
                  <a:cubicBezTo>
                    <a:pt x="190675" y="255516"/>
                    <a:pt x="193180" y="259237"/>
                    <a:pt x="195685" y="261718"/>
                  </a:cubicBezTo>
                  <a:cubicBezTo>
                    <a:pt x="199442" y="265439"/>
                    <a:pt x="203200" y="267919"/>
                    <a:pt x="209462" y="269160"/>
                  </a:cubicBezTo>
                  <a:cubicBezTo>
                    <a:pt x="218229" y="271641"/>
                    <a:pt x="224491" y="272881"/>
                    <a:pt x="232005" y="271641"/>
                  </a:cubicBezTo>
                  <a:cubicBezTo>
                    <a:pt x="238267" y="270400"/>
                    <a:pt x="244529" y="267919"/>
                    <a:pt x="250792" y="264198"/>
                  </a:cubicBezTo>
                  <a:cubicBezTo>
                    <a:pt x="257054" y="260477"/>
                    <a:pt x="262063" y="255516"/>
                    <a:pt x="265821" y="249314"/>
                  </a:cubicBezTo>
                  <a:cubicBezTo>
                    <a:pt x="270830" y="244353"/>
                    <a:pt x="274588" y="238151"/>
                    <a:pt x="278345" y="233189"/>
                  </a:cubicBezTo>
                  <a:cubicBezTo>
                    <a:pt x="282102" y="226987"/>
                    <a:pt x="284607" y="220786"/>
                    <a:pt x="285859" y="215824"/>
                  </a:cubicBezTo>
                  <a:cubicBezTo>
                    <a:pt x="288364" y="209622"/>
                    <a:pt x="290869" y="204661"/>
                    <a:pt x="292121" y="202180"/>
                  </a:cubicBezTo>
                  <a:cubicBezTo>
                    <a:pt x="299636" y="179853"/>
                    <a:pt x="302141" y="158767"/>
                    <a:pt x="299636" y="138921"/>
                  </a:cubicBezTo>
                  <a:cubicBezTo>
                    <a:pt x="298384" y="120316"/>
                    <a:pt x="293374" y="101710"/>
                    <a:pt x="285859" y="85586"/>
                  </a:cubicBezTo>
                  <a:cubicBezTo>
                    <a:pt x="277092" y="69461"/>
                    <a:pt x="265821" y="55817"/>
                    <a:pt x="250792" y="44653"/>
                  </a:cubicBezTo>
                  <a:cubicBezTo>
                    <a:pt x="237015" y="33490"/>
                    <a:pt x="220733" y="23567"/>
                    <a:pt x="201947" y="17365"/>
                  </a:cubicBezTo>
                  <a:cubicBezTo>
                    <a:pt x="184413" y="11164"/>
                    <a:pt x="165627" y="9923"/>
                    <a:pt x="146841" y="9923"/>
                  </a:cubicBezTo>
                  <a:close/>
                  <a:moveTo>
                    <a:pt x="146841" y="0"/>
                  </a:moveTo>
                  <a:cubicBezTo>
                    <a:pt x="165627" y="0"/>
                    <a:pt x="185666" y="2481"/>
                    <a:pt x="205704" y="8683"/>
                  </a:cubicBezTo>
                  <a:cubicBezTo>
                    <a:pt x="224491" y="14885"/>
                    <a:pt x="242025" y="24808"/>
                    <a:pt x="257054" y="37211"/>
                  </a:cubicBezTo>
                  <a:cubicBezTo>
                    <a:pt x="272083" y="49615"/>
                    <a:pt x="284607" y="64499"/>
                    <a:pt x="293374" y="81864"/>
                  </a:cubicBezTo>
                  <a:cubicBezTo>
                    <a:pt x="303393" y="99230"/>
                    <a:pt x="308403" y="117835"/>
                    <a:pt x="309655" y="138921"/>
                  </a:cubicBezTo>
                  <a:cubicBezTo>
                    <a:pt x="310908" y="160008"/>
                    <a:pt x="308403" y="182334"/>
                    <a:pt x="300888" y="204661"/>
                  </a:cubicBezTo>
                  <a:cubicBezTo>
                    <a:pt x="299636" y="208382"/>
                    <a:pt x="298384" y="213343"/>
                    <a:pt x="295879" y="218305"/>
                  </a:cubicBezTo>
                  <a:cubicBezTo>
                    <a:pt x="293374" y="224507"/>
                    <a:pt x="289617" y="230708"/>
                    <a:pt x="285859" y="238151"/>
                  </a:cubicBezTo>
                  <a:cubicBezTo>
                    <a:pt x="282102" y="244353"/>
                    <a:pt x="278345" y="249314"/>
                    <a:pt x="273335" y="255516"/>
                  </a:cubicBezTo>
                  <a:cubicBezTo>
                    <a:pt x="268325" y="262958"/>
                    <a:pt x="262063" y="267919"/>
                    <a:pt x="255801" y="271641"/>
                  </a:cubicBezTo>
                  <a:cubicBezTo>
                    <a:pt x="249539" y="276602"/>
                    <a:pt x="242025" y="279083"/>
                    <a:pt x="233258" y="281564"/>
                  </a:cubicBezTo>
                  <a:cubicBezTo>
                    <a:pt x="224491" y="282804"/>
                    <a:pt x="216976" y="281564"/>
                    <a:pt x="206957" y="277842"/>
                  </a:cubicBezTo>
                  <a:cubicBezTo>
                    <a:pt x="199442" y="275362"/>
                    <a:pt x="193180" y="272881"/>
                    <a:pt x="189423" y="269160"/>
                  </a:cubicBezTo>
                  <a:cubicBezTo>
                    <a:pt x="185666" y="265439"/>
                    <a:pt x="181908" y="261718"/>
                    <a:pt x="180656" y="256756"/>
                  </a:cubicBezTo>
                  <a:cubicBezTo>
                    <a:pt x="179404" y="251795"/>
                    <a:pt x="178151" y="248074"/>
                    <a:pt x="178151" y="241872"/>
                  </a:cubicBezTo>
                  <a:cubicBezTo>
                    <a:pt x="178151" y="240631"/>
                    <a:pt x="178151" y="239391"/>
                    <a:pt x="178151" y="238151"/>
                  </a:cubicBezTo>
                  <a:cubicBezTo>
                    <a:pt x="170637" y="241872"/>
                    <a:pt x="160617" y="244353"/>
                    <a:pt x="150598" y="244353"/>
                  </a:cubicBezTo>
                  <a:cubicBezTo>
                    <a:pt x="136821" y="245593"/>
                    <a:pt x="123045" y="244353"/>
                    <a:pt x="109268" y="239391"/>
                  </a:cubicBezTo>
                  <a:cubicBezTo>
                    <a:pt x="89229" y="231949"/>
                    <a:pt x="76705" y="222026"/>
                    <a:pt x="69191" y="208382"/>
                  </a:cubicBezTo>
                  <a:cubicBezTo>
                    <a:pt x="61676" y="193497"/>
                    <a:pt x="61676" y="178613"/>
                    <a:pt x="66686" y="162488"/>
                  </a:cubicBezTo>
                  <a:cubicBezTo>
                    <a:pt x="70443" y="151325"/>
                    <a:pt x="75453" y="142642"/>
                    <a:pt x="82967" y="136441"/>
                  </a:cubicBezTo>
                  <a:cubicBezTo>
                    <a:pt x="90482" y="130239"/>
                    <a:pt x="97996" y="126518"/>
                    <a:pt x="106763" y="125277"/>
                  </a:cubicBezTo>
                  <a:cubicBezTo>
                    <a:pt x="115530" y="122797"/>
                    <a:pt x="124297" y="122797"/>
                    <a:pt x="134316" y="122797"/>
                  </a:cubicBezTo>
                  <a:cubicBezTo>
                    <a:pt x="144336" y="125277"/>
                    <a:pt x="153103" y="126518"/>
                    <a:pt x="161870" y="128998"/>
                  </a:cubicBezTo>
                  <a:cubicBezTo>
                    <a:pt x="171889" y="132720"/>
                    <a:pt x="180656" y="137681"/>
                    <a:pt x="189423" y="142642"/>
                  </a:cubicBezTo>
                  <a:cubicBezTo>
                    <a:pt x="193180" y="143883"/>
                    <a:pt x="196937" y="147604"/>
                    <a:pt x="199442" y="148844"/>
                  </a:cubicBezTo>
                  <a:cubicBezTo>
                    <a:pt x="200695" y="143883"/>
                    <a:pt x="201947" y="140162"/>
                    <a:pt x="203200" y="135200"/>
                  </a:cubicBezTo>
                  <a:cubicBezTo>
                    <a:pt x="203200" y="128998"/>
                    <a:pt x="203200" y="124037"/>
                    <a:pt x="200695" y="119075"/>
                  </a:cubicBezTo>
                  <a:cubicBezTo>
                    <a:pt x="199442" y="114114"/>
                    <a:pt x="196937" y="109153"/>
                    <a:pt x="191928" y="105431"/>
                  </a:cubicBezTo>
                  <a:cubicBezTo>
                    <a:pt x="186918" y="101710"/>
                    <a:pt x="180656" y="97989"/>
                    <a:pt x="173142" y="95509"/>
                  </a:cubicBezTo>
                  <a:cubicBezTo>
                    <a:pt x="163122" y="91787"/>
                    <a:pt x="154355" y="90547"/>
                    <a:pt x="144336" y="90547"/>
                  </a:cubicBezTo>
                  <a:cubicBezTo>
                    <a:pt x="135569" y="90547"/>
                    <a:pt x="126802" y="91787"/>
                    <a:pt x="119287" y="95509"/>
                  </a:cubicBezTo>
                  <a:cubicBezTo>
                    <a:pt x="118035" y="95509"/>
                    <a:pt x="115530" y="95509"/>
                    <a:pt x="114278" y="95509"/>
                  </a:cubicBezTo>
                  <a:cubicBezTo>
                    <a:pt x="113025" y="93028"/>
                    <a:pt x="113025" y="93028"/>
                    <a:pt x="113025" y="91787"/>
                  </a:cubicBezTo>
                  <a:lnTo>
                    <a:pt x="111773" y="65740"/>
                  </a:lnTo>
                  <a:cubicBezTo>
                    <a:pt x="111773" y="63259"/>
                    <a:pt x="113025" y="62019"/>
                    <a:pt x="115530" y="60778"/>
                  </a:cubicBezTo>
                  <a:cubicBezTo>
                    <a:pt x="126802" y="58297"/>
                    <a:pt x="139326" y="55817"/>
                    <a:pt x="151850" y="57057"/>
                  </a:cubicBezTo>
                  <a:cubicBezTo>
                    <a:pt x="164375" y="57057"/>
                    <a:pt x="175646" y="59538"/>
                    <a:pt x="188171" y="63259"/>
                  </a:cubicBezTo>
                  <a:cubicBezTo>
                    <a:pt x="204452" y="68220"/>
                    <a:pt x="216976" y="75663"/>
                    <a:pt x="224491" y="84345"/>
                  </a:cubicBezTo>
                  <a:cubicBezTo>
                    <a:pt x="232005" y="93028"/>
                    <a:pt x="237015" y="101710"/>
                    <a:pt x="239520" y="111633"/>
                  </a:cubicBezTo>
                  <a:cubicBezTo>
                    <a:pt x="240772" y="121556"/>
                    <a:pt x="240772" y="131479"/>
                    <a:pt x="239520" y="141402"/>
                  </a:cubicBezTo>
                  <a:cubicBezTo>
                    <a:pt x="237015" y="151325"/>
                    <a:pt x="234510" y="161248"/>
                    <a:pt x="232005" y="169931"/>
                  </a:cubicBezTo>
                  <a:lnTo>
                    <a:pt x="218229" y="210863"/>
                  </a:lnTo>
                  <a:cubicBezTo>
                    <a:pt x="215724" y="215824"/>
                    <a:pt x="214471" y="220786"/>
                    <a:pt x="213219" y="225747"/>
                  </a:cubicBezTo>
                  <a:cubicBezTo>
                    <a:pt x="211967" y="230708"/>
                    <a:pt x="211967" y="234430"/>
                    <a:pt x="210714" y="238151"/>
                  </a:cubicBezTo>
                  <a:cubicBezTo>
                    <a:pt x="210714" y="241872"/>
                    <a:pt x="211967" y="244353"/>
                    <a:pt x="213219" y="246833"/>
                  </a:cubicBezTo>
                  <a:cubicBezTo>
                    <a:pt x="214471" y="248074"/>
                    <a:pt x="216976" y="249314"/>
                    <a:pt x="220733" y="250554"/>
                  </a:cubicBezTo>
                  <a:cubicBezTo>
                    <a:pt x="225743" y="253035"/>
                    <a:pt x="230753" y="251795"/>
                    <a:pt x="237015" y="249314"/>
                  </a:cubicBezTo>
                  <a:cubicBezTo>
                    <a:pt x="243277" y="246833"/>
                    <a:pt x="248287" y="241872"/>
                    <a:pt x="252044" y="235670"/>
                  </a:cubicBezTo>
                  <a:cubicBezTo>
                    <a:pt x="257054" y="229468"/>
                    <a:pt x="262063" y="222026"/>
                    <a:pt x="264568" y="214584"/>
                  </a:cubicBezTo>
                  <a:cubicBezTo>
                    <a:pt x="268325" y="207142"/>
                    <a:pt x="272083" y="200940"/>
                    <a:pt x="273335" y="194738"/>
                  </a:cubicBezTo>
                  <a:cubicBezTo>
                    <a:pt x="279597" y="177373"/>
                    <a:pt x="282102" y="160008"/>
                    <a:pt x="280850" y="143883"/>
                  </a:cubicBezTo>
                  <a:cubicBezTo>
                    <a:pt x="279597" y="127758"/>
                    <a:pt x="275840" y="111633"/>
                    <a:pt x="269578" y="97989"/>
                  </a:cubicBezTo>
                  <a:cubicBezTo>
                    <a:pt x="262063" y="84345"/>
                    <a:pt x="252044" y="70701"/>
                    <a:pt x="240772" y="60778"/>
                  </a:cubicBezTo>
                  <a:cubicBezTo>
                    <a:pt x="228248" y="48375"/>
                    <a:pt x="213219" y="40932"/>
                    <a:pt x="194433" y="34731"/>
                  </a:cubicBezTo>
                  <a:cubicBezTo>
                    <a:pt x="178151" y="28529"/>
                    <a:pt x="161870" y="27288"/>
                    <a:pt x="145588" y="27288"/>
                  </a:cubicBezTo>
                  <a:cubicBezTo>
                    <a:pt x="128054" y="28529"/>
                    <a:pt x="113025" y="33490"/>
                    <a:pt x="99249" y="40932"/>
                  </a:cubicBezTo>
                  <a:cubicBezTo>
                    <a:pt x="85472" y="47134"/>
                    <a:pt x="72948" y="57057"/>
                    <a:pt x="61676" y="69461"/>
                  </a:cubicBezTo>
                  <a:cubicBezTo>
                    <a:pt x="50404" y="81864"/>
                    <a:pt x="42890" y="96749"/>
                    <a:pt x="36628" y="114114"/>
                  </a:cubicBezTo>
                  <a:cubicBezTo>
                    <a:pt x="31618" y="130239"/>
                    <a:pt x="29113" y="146364"/>
                    <a:pt x="29113" y="163729"/>
                  </a:cubicBezTo>
                  <a:cubicBezTo>
                    <a:pt x="30366" y="178613"/>
                    <a:pt x="34123" y="194738"/>
                    <a:pt x="40385" y="208382"/>
                  </a:cubicBezTo>
                  <a:cubicBezTo>
                    <a:pt x="46647" y="223266"/>
                    <a:pt x="55414" y="235670"/>
                    <a:pt x="67938" y="246833"/>
                  </a:cubicBezTo>
                  <a:cubicBezTo>
                    <a:pt x="79210" y="256756"/>
                    <a:pt x="94239" y="265439"/>
                    <a:pt x="111773" y="271641"/>
                  </a:cubicBezTo>
                  <a:cubicBezTo>
                    <a:pt x="123045" y="275362"/>
                    <a:pt x="133064" y="277842"/>
                    <a:pt x="143083" y="277842"/>
                  </a:cubicBezTo>
                  <a:cubicBezTo>
                    <a:pt x="151850" y="277842"/>
                    <a:pt x="161870" y="277842"/>
                    <a:pt x="173142" y="276602"/>
                  </a:cubicBezTo>
                  <a:cubicBezTo>
                    <a:pt x="174394" y="276602"/>
                    <a:pt x="175646" y="276602"/>
                    <a:pt x="176899" y="277842"/>
                  </a:cubicBezTo>
                  <a:cubicBezTo>
                    <a:pt x="178151" y="279083"/>
                    <a:pt x="178151" y="280323"/>
                    <a:pt x="178151" y="281564"/>
                  </a:cubicBezTo>
                  <a:lnTo>
                    <a:pt x="179404" y="300169"/>
                  </a:lnTo>
                  <a:cubicBezTo>
                    <a:pt x="179404" y="302650"/>
                    <a:pt x="176899" y="305131"/>
                    <a:pt x="174394" y="305131"/>
                  </a:cubicBezTo>
                  <a:cubicBezTo>
                    <a:pt x="166879" y="306371"/>
                    <a:pt x="159365" y="306371"/>
                    <a:pt x="153103" y="306371"/>
                  </a:cubicBezTo>
                  <a:cubicBezTo>
                    <a:pt x="148093" y="306371"/>
                    <a:pt x="141831" y="306371"/>
                    <a:pt x="138074" y="305131"/>
                  </a:cubicBezTo>
                  <a:cubicBezTo>
                    <a:pt x="125550" y="305131"/>
                    <a:pt x="113025" y="301409"/>
                    <a:pt x="101754" y="297688"/>
                  </a:cubicBezTo>
                  <a:cubicBezTo>
                    <a:pt x="82967" y="291486"/>
                    <a:pt x="65433" y="281564"/>
                    <a:pt x="50404" y="269160"/>
                  </a:cubicBezTo>
                  <a:cubicBezTo>
                    <a:pt x="35375" y="255516"/>
                    <a:pt x="22851" y="240631"/>
                    <a:pt x="15337" y="223266"/>
                  </a:cubicBezTo>
                  <a:cubicBezTo>
                    <a:pt x="6570" y="205901"/>
                    <a:pt x="1560" y="187296"/>
                    <a:pt x="308" y="167450"/>
                  </a:cubicBezTo>
                  <a:cubicBezTo>
                    <a:pt x="-945" y="147604"/>
                    <a:pt x="1560" y="126518"/>
                    <a:pt x="9074" y="105431"/>
                  </a:cubicBezTo>
                  <a:cubicBezTo>
                    <a:pt x="16589" y="81864"/>
                    <a:pt x="27861" y="63259"/>
                    <a:pt x="41637" y="48375"/>
                  </a:cubicBezTo>
                  <a:cubicBezTo>
                    <a:pt x="55414" y="33490"/>
                    <a:pt x="71695" y="21086"/>
                    <a:pt x="90482" y="13644"/>
                  </a:cubicBezTo>
                  <a:cubicBezTo>
                    <a:pt x="108016" y="6202"/>
                    <a:pt x="126802" y="1241"/>
                    <a:pt x="146841" y="0"/>
                  </a:cubicBezTo>
                  <a:close/>
                </a:path>
              </a:pathLst>
            </a:custGeom>
            <a:solidFill>
              <a:srgbClr val="EDA785"/>
            </a:solidFill>
            <a:ln>
              <a:noFill/>
            </a:ln>
            <a:effectLst/>
          </p:spPr>
          <p:txBody>
            <a:bodyPr wrap="square" anchor="ctr">
              <a:noAutofit/>
            </a:bodyPr>
            <a:lstStyle/>
            <a:p>
              <a:endParaRPr lang="en-US" dirty="0">
                <a:latin typeface="Poppins" pitchFamily="2" charset="77"/>
              </a:endParaRPr>
            </a:p>
          </p:txBody>
        </p:sp>
        <p:sp>
          <p:nvSpPr>
            <p:cNvPr id="120" name="Freeform 119">
              <a:extLst>
                <a:ext uri="{FF2B5EF4-FFF2-40B4-BE49-F238E27FC236}">
                  <a16:creationId xmlns:a16="http://schemas.microsoft.com/office/drawing/2014/main" id="{2E28071E-BF83-C549-AD20-9C42DCCB1EB9}"/>
                </a:ext>
              </a:extLst>
            </p:cNvPr>
            <p:cNvSpPr>
              <a:spLocks noChangeArrowheads="1"/>
            </p:cNvSpPr>
            <p:nvPr/>
          </p:nvSpPr>
          <p:spPr bwMode="auto">
            <a:xfrm>
              <a:off x="6962018" y="6478982"/>
              <a:ext cx="641439" cy="130639"/>
            </a:xfrm>
            <a:custGeom>
              <a:avLst/>
              <a:gdLst>
                <a:gd name="connsiteX0" fmla="*/ 61899 w 641439"/>
                <a:gd name="connsiteY0" fmla="*/ 111532 h 130639"/>
                <a:gd name="connsiteX1" fmla="*/ 55668 w 641439"/>
                <a:gd name="connsiteY1" fmla="*/ 117503 h 130639"/>
                <a:gd name="connsiteX2" fmla="*/ 61899 w 641439"/>
                <a:gd name="connsiteY2" fmla="*/ 124668 h 130639"/>
                <a:gd name="connsiteX3" fmla="*/ 627729 w 641439"/>
                <a:gd name="connsiteY3" fmla="*/ 124668 h 130639"/>
                <a:gd name="connsiteX4" fmla="*/ 633961 w 641439"/>
                <a:gd name="connsiteY4" fmla="*/ 117503 h 130639"/>
                <a:gd name="connsiteX5" fmla="*/ 627729 w 641439"/>
                <a:gd name="connsiteY5" fmla="*/ 111532 h 130639"/>
                <a:gd name="connsiteX6" fmla="*/ 61899 w 641439"/>
                <a:gd name="connsiteY6" fmla="*/ 104366 h 130639"/>
                <a:gd name="connsiteX7" fmla="*/ 627729 w 641439"/>
                <a:gd name="connsiteY7" fmla="*/ 104366 h 130639"/>
                <a:gd name="connsiteX8" fmla="*/ 641439 w 641439"/>
                <a:gd name="connsiteY8" fmla="*/ 117503 h 130639"/>
                <a:gd name="connsiteX9" fmla="*/ 627729 w 641439"/>
                <a:gd name="connsiteY9" fmla="*/ 130639 h 130639"/>
                <a:gd name="connsiteX10" fmla="*/ 61899 w 641439"/>
                <a:gd name="connsiteY10" fmla="*/ 130639 h 130639"/>
                <a:gd name="connsiteX11" fmla="*/ 49436 w 641439"/>
                <a:gd name="connsiteY11" fmla="*/ 117503 h 130639"/>
                <a:gd name="connsiteX12" fmla="*/ 61899 w 641439"/>
                <a:gd name="connsiteY12" fmla="*/ 104366 h 130639"/>
                <a:gd name="connsiteX13" fmla="*/ 13738 w 641439"/>
                <a:gd name="connsiteY13" fmla="*/ 55678 h 130639"/>
                <a:gd name="connsiteX14" fmla="*/ 6244 w 641439"/>
                <a:gd name="connsiteY14" fmla="*/ 63169 h 130639"/>
                <a:gd name="connsiteX15" fmla="*/ 13738 w 641439"/>
                <a:gd name="connsiteY15" fmla="*/ 70660 h 130639"/>
                <a:gd name="connsiteX16" fmla="*/ 579511 w 641439"/>
                <a:gd name="connsiteY16" fmla="*/ 70660 h 130639"/>
                <a:gd name="connsiteX17" fmla="*/ 585756 w 641439"/>
                <a:gd name="connsiteY17" fmla="*/ 63169 h 130639"/>
                <a:gd name="connsiteX18" fmla="*/ 579511 w 641439"/>
                <a:gd name="connsiteY18" fmla="*/ 55678 h 130639"/>
                <a:gd name="connsiteX19" fmla="*/ 13738 w 641439"/>
                <a:gd name="connsiteY19" fmla="*/ 49436 h 130639"/>
                <a:gd name="connsiteX20" fmla="*/ 579511 w 641439"/>
                <a:gd name="connsiteY20" fmla="*/ 49436 h 130639"/>
                <a:gd name="connsiteX21" fmla="*/ 592000 w 641439"/>
                <a:gd name="connsiteY21" fmla="*/ 63169 h 130639"/>
                <a:gd name="connsiteX22" fmla="*/ 579511 w 641439"/>
                <a:gd name="connsiteY22" fmla="*/ 75654 h 130639"/>
                <a:gd name="connsiteX23" fmla="*/ 13738 w 641439"/>
                <a:gd name="connsiteY23" fmla="*/ 75654 h 130639"/>
                <a:gd name="connsiteX24" fmla="*/ 0 w 641439"/>
                <a:gd name="connsiteY24" fmla="*/ 63169 h 130639"/>
                <a:gd name="connsiteX25" fmla="*/ 13738 w 641439"/>
                <a:gd name="connsiteY25" fmla="*/ 49436 h 130639"/>
                <a:gd name="connsiteX26" fmla="*/ 63146 w 641439"/>
                <a:gd name="connsiteY26" fmla="*/ 6242 h 130639"/>
                <a:gd name="connsiteX27" fmla="*/ 55668 w 641439"/>
                <a:gd name="connsiteY27" fmla="*/ 12483 h 130639"/>
                <a:gd name="connsiteX28" fmla="*/ 63146 w 641439"/>
                <a:gd name="connsiteY28" fmla="*/ 19974 h 130639"/>
                <a:gd name="connsiteX29" fmla="*/ 627729 w 641439"/>
                <a:gd name="connsiteY29" fmla="*/ 19974 h 130639"/>
                <a:gd name="connsiteX30" fmla="*/ 635207 w 641439"/>
                <a:gd name="connsiteY30" fmla="*/ 12483 h 130639"/>
                <a:gd name="connsiteX31" fmla="*/ 627729 w 641439"/>
                <a:gd name="connsiteY31" fmla="*/ 6242 h 130639"/>
                <a:gd name="connsiteX32" fmla="*/ 63146 w 641439"/>
                <a:gd name="connsiteY32" fmla="*/ 0 h 130639"/>
                <a:gd name="connsiteX33" fmla="*/ 627729 w 641439"/>
                <a:gd name="connsiteY33" fmla="*/ 0 h 130639"/>
                <a:gd name="connsiteX34" fmla="*/ 641439 w 641439"/>
                <a:gd name="connsiteY34" fmla="*/ 12483 h 130639"/>
                <a:gd name="connsiteX35" fmla="*/ 627729 w 641439"/>
                <a:gd name="connsiteY35" fmla="*/ 26215 h 130639"/>
                <a:gd name="connsiteX36" fmla="*/ 63146 w 641439"/>
                <a:gd name="connsiteY36" fmla="*/ 26215 h 130639"/>
                <a:gd name="connsiteX37" fmla="*/ 49436 w 641439"/>
                <a:gd name="connsiteY37" fmla="*/ 12483 h 130639"/>
                <a:gd name="connsiteX38" fmla="*/ 63146 w 641439"/>
                <a:gd name="connsiteY38" fmla="*/ 0 h 130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1439" h="130639">
                  <a:moveTo>
                    <a:pt x="61899" y="111532"/>
                  </a:moveTo>
                  <a:cubicBezTo>
                    <a:pt x="58160" y="111532"/>
                    <a:pt x="55668" y="113920"/>
                    <a:pt x="55668" y="117503"/>
                  </a:cubicBezTo>
                  <a:cubicBezTo>
                    <a:pt x="55668" y="121085"/>
                    <a:pt x="58160" y="124668"/>
                    <a:pt x="61899" y="124668"/>
                  </a:cubicBezTo>
                  <a:lnTo>
                    <a:pt x="627729" y="124668"/>
                  </a:lnTo>
                  <a:cubicBezTo>
                    <a:pt x="631468" y="124668"/>
                    <a:pt x="633961" y="121085"/>
                    <a:pt x="633961" y="117503"/>
                  </a:cubicBezTo>
                  <a:cubicBezTo>
                    <a:pt x="633961" y="113920"/>
                    <a:pt x="631468" y="111532"/>
                    <a:pt x="627729" y="111532"/>
                  </a:cubicBezTo>
                  <a:close/>
                  <a:moveTo>
                    <a:pt x="61899" y="104366"/>
                  </a:moveTo>
                  <a:lnTo>
                    <a:pt x="627729" y="104366"/>
                  </a:lnTo>
                  <a:cubicBezTo>
                    <a:pt x="635207" y="104366"/>
                    <a:pt x="641439" y="110337"/>
                    <a:pt x="641439" y="117503"/>
                  </a:cubicBezTo>
                  <a:cubicBezTo>
                    <a:pt x="641439" y="124668"/>
                    <a:pt x="635207" y="130639"/>
                    <a:pt x="627729" y="130639"/>
                  </a:cubicBezTo>
                  <a:lnTo>
                    <a:pt x="61899" y="130639"/>
                  </a:lnTo>
                  <a:cubicBezTo>
                    <a:pt x="54422" y="130639"/>
                    <a:pt x="49436" y="124668"/>
                    <a:pt x="49436" y="117503"/>
                  </a:cubicBezTo>
                  <a:cubicBezTo>
                    <a:pt x="49436" y="110337"/>
                    <a:pt x="54422" y="104366"/>
                    <a:pt x="61899" y="104366"/>
                  </a:cubicBezTo>
                  <a:close/>
                  <a:moveTo>
                    <a:pt x="13738" y="55678"/>
                  </a:moveTo>
                  <a:cubicBezTo>
                    <a:pt x="9991" y="55678"/>
                    <a:pt x="6244" y="59424"/>
                    <a:pt x="6244" y="63169"/>
                  </a:cubicBezTo>
                  <a:cubicBezTo>
                    <a:pt x="6244" y="66915"/>
                    <a:pt x="9991" y="70660"/>
                    <a:pt x="13738" y="70660"/>
                  </a:cubicBezTo>
                  <a:lnTo>
                    <a:pt x="579511" y="70660"/>
                  </a:lnTo>
                  <a:cubicBezTo>
                    <a:pt x="583258" y="70660"/>
                    <a:pt x="585756" y="66915"/>
                    <a:pt x="585756" y="63169"/>
                  </a:cubicBezTo>
                  <a:cubicBezTo>
                    <a:pt x="585756" y="59424"/>
                    <a:pt x="583258" y="55678"/>
                    <a:pt x="579511" y="55678"/>
                  </a:cubicBezTo>
                  <a:close/>
                  <a:moveTo>
                    <a:pt x="13738" y="49436"/>
                  </a:moveTo>
                  <a:lnTo>
                    <a:pt x="579511" y="49436"/>
                  </a:lnTo>
                  <a:cubicBezTo>
                    <a:pt x="585756" y="49436"/>
                    <a:pt x="592000" y="55678"/>
                    <a:pt x="592000" y="63169"/>
                  </a:cubicBezTo>
                  <a:cubicBezTo>
                    <a:pt x="592000" y="70660"/>
                    <a:pt x="585756" y="75654"/>
                    <a:pt x="579511" y="75654"/>
                  </a:cubicBezTo>
                  <a:lnTo>
                    <a:pt x="13738" y="75654"/>
                  </a:lnTo>
                  <a:cubicBezTo>
                    <a:pt x="6244" y="75654"/>
                    <a:pt x="0" y="70660"/>
                    <a:pt x="0" y="63169"/>
                  </a:cubicBezTo>
                  <a:cubicBezTo>
                    <a:pt x="0" y="55678"/>
                    <a:pt x="6244" y="49436"/>
                    <a:pt x="13738" y="49436"/>
                  </a:cubicBezTo>
                  <a:close/>
                  <a:moveTo>
                    <a:pt x="63146" y="6242"/>
                  </a:moveTo>
                  <a:cubicBezTo>
                    <a:pt x="59407" y="6242"/>
                    <a:pt x="55668" y="8738"/>
                    <a:pt x="55668" y="12483"/>
                  </a:cubicBezTo>
                  <a:cubicBezTo>
                    <a:pt x="55668" y="17477"/>
                    <a:pt x="59407" y="19974"/>
                    <a:pt x="63146" y="19974"/>
                  </a:cubicBezTo>
                  <a:lnTo>
                    <a:pt x="627729" y="19974"/>
                  </a:lnTo>
                  <a:cubicBezTo>
                    <a:pt x="631468" y="19974"/>
                    <a:pt x="635207" y="17477"/>
                    <a:pt x="635207" y="12483"/>
                  </a:cubicBezTo>
                  <a:cubicBezTo>
                    <a:pt x="635207" y="8738"/>
                    <a:pt x="631468" y="6242"/>
                    <a:pt x="627729" y="6242"/>
                  </a:cubicBezTo>
                  <a:close/>
                  <a:moveTo>
                    <a:pt x="63146" y="0"/>
                  </a:moveTo>
                  <a:lnTo>
                    <a:pt x="627729" y="0"/>
                  </a:lnTo>
                  <a:cubicBezTo>
                    <a:pt x="635207" y="0"/>
                    <a:pt x="641439" y="6242"/>
                    <a:pt x="641439" y="12483"/>
                  </a:cubicBezTo>
                  <a:cubicBezTo>
                    <a:pt x="641439" y="19974"/>
                    <a:pt x="635207" y="26215"/>
                    <a:pt x="627729" y="26215"/>
                  </a:cubicBezTo>
                  <a:lnTo>
                    <a:pt x="63146" y="26215"/>
                  </a:lnTo>
                  <a:cubicBezTo>
                    <a:pt x="55668" y="26215"/>
                    <a:pt x="49436" y="19974"/>
                    <a:pt x="49436" y="12483"/>
                  </a:cubicBezTo>
                  <a:cubicBezTo>
                    <a:pt x="49436" y="6242"/>
                    <a:pt x="55668" y="0"/>
                    <a:pt x="63146" y="0"/>
                  </a:cubicBezTo>
                  <a:close/>
                </a:path>
              </a:pathLst>
            </a:custGeom>
            <a:solidFill>
              <a:srgbClr val="EDA785"/>
            </a:solidFill>
            <a:ln>
              <a:noFill/>
            </a:ln>
            <a:effectLst/>
          </p:spPr>
          <p:txBody>
            <a:bodyPr wrap="square" anchor="ctr">
              <a:noAutofit/>
            </a:bodyPr>
            <a:lstStyle/>
            <a:p>
              <a:endParaRPr lang="en-US" dirty="0">
                <a:latin typeface="Poppins" pitchFamily="2" charset="77"/>
              </a:endParaRPr>
            </a:p>
          </p:txBody>
        </p:sp>
        <p:sp>
          <p:nvSpPr>
            <p:cNvPr id="121" name="Freeform 560">
              <a:extLst>
                <a:ext uri="{FF2B5EF4-FFF2-40B4-BE49-F238E27FC236}">
                  <a16:creationId xmlns:a16="http://schemas.microsoft.com/office/drawing/2014/main" id="{D5CFB9AE-D945-164F-ACDF-97EA34A07B92}"/>
                </a:ext>
              </a:extLst>
            </p:cNvPr>
            <p:cNvSpPr>
              <a:spLocks noChangeArrowheads="1"/>
            </p:cNvSpPr>
            <p:nvPr/>
          </p:nvSpPr>
          <p:spPr bwMode="auto">
            <a:xfrm>
              <a:off x="4578036" y="6407571"/>
              <a:ext cx="384513" cy="384513"/>
            </a:xfrm>
            <a:custGeom>
              <a:avLst/>
              <a:gdLst>
                <a:gd name="T0" fmla="*/ 231 w 310"/>
                <a:gd name="T1" fmla="*/ 280 h 310"/>
                <a:gd name="T2" fmla="*/ 221 w 310"/>
                <a:gd name="T3" fmla="*/ 216 h 310"/>
                <a:gd name="T4" fmla="*/ 275 w 310"/>
                <a:gd name="T5" fmla="*/ 198 h 310"/>
                <a:gd name="T6" fmla="*/ 294 w 310"/>
                <a:gd name="T7" fmla="*/ 200 h 310"/>
                <a:gd name="T8" fmla="*/ 88 w 310"/>
                <a:gd name="T9" fmla="*/ 276 h 310"/>
                <a:gd name="T10" fmla="*/ 118 w 310"/>
                <a:gd name="T11" fmla="*/ 286 h 310"/>
                <a:gd name="T12" fmla="*/ 168 w 310"/>
                <a:gd name="T13" fmla="*/ 292 h 310"/>
                <a:gd name="T14" fmla="*/ 155 w 310"/>
                <a:gd name="T15" fmla="*/ 302 h 310"/>
                <a:gd name="T16" fmla="*/ 35 w 310"/>
                <a:gd name="T17" fmla="*/ 240 h 310"/>
                <a:gd name="T18" fmla="*/ 98 w 310"/>
                <a:gd name="T19" fmla="*/ 186 h 310"/>
                <a:gd name="T20" fmla="*/ 100 w 310"/>
                <a:gd name="T21" fmla="*/ 163 h 310"/>
                <a:gd name="T22" fmla="*/ 29 w 310"/>
                <a:gd name="T23" fmla="*/ 135 h 310"/>
                <a:gd name="T24" fmla="*/ 80 w 310"/>
                <a:gd name="T25" fmla="*/ 139 h 310"/>
                <a:gd name="T26" fmla="*/ 143 w 310"/>
                <a:gd name="T27" fmla="*/ 128 h 310"/>
                <a:gd name="T28" fmla="*/ 176 w 310"/>
                <a:gd name="T29" fmla="*/ 123 h 310"/>
                <a:gd name="T30" fmla="*/ 124 w 310"/>
                <a:gd name="T31" fmla="*/ 100 h 310"/>
                <a:gd name="T32" fmla="*/ 138 w 310"/>
                <a:gd name="T33" fmla="*/ 88 h 310"/>
                <a:gd name="T34" fmla="*/ 53 w 310"/>
                <a:gd name="T35" fmla="*/ 48 h 310"/>
                <a:gd name="T36" fmla="*/ 130 w 310"/>
                <a:gd name="T37" fmla="*/ 22 h 310"/>
                <a:gd name="T38" fmla="*/ 177 w 310"/>
                <a:gd name="T39" fmla="*/ 37 h 310"/>
                <a:gd name="T40" fmla="*/ 222 w 310"/>
                <a:gd name="T41" fmla="*/ 23 h 310"/>
                <a:gd name="T42" fmla="*/ 247 w 310"/>
                <a:gd name="T43" fmla="*/ 73 h 310"/>
                <a:gd name="T44" fmla="*/ 208 w 310"/>
                <a:gd name="T45" fmla="*/ 89 h 310"/>
                <a:gd name="T46" fmla="*/ 251 w 310"/>
                <a:gd name="T47" fmla="*/ 119 h 310"/>
                <a:gd name="T48" fmla="*/ 248 w 310"/>
                <a:gd name="T49" fmla="*/ 153 h 310"/>
                <a:gd name="T50" fmla="*/ 291 w 310"/>
                <a:gd name="T51" fmla="*/ 178 h 310"/>
                <a:gd name="T52" fmla="*/ 288 w 310"/>
                <a:gd name="T53" fmla="*/ 195 h 310"/>
                <a:gd name="T54" fmla="*/ 249 w 310"/>
                <a:gd name="T55" fmla="*/ 187 h 310"/>
                <a:gd name="T56" fmla="*/ 217 w 310"/>
                <a:gd name="T57" fmla="*/ 241 h 310"/>
                <a:gd name="T58" fmla="*/ 212 w 310"/>
                <a:gd name="T59" fmla="*/ 289 h 310"/>
                <a:gd name="T60" fmla="*/ 175 w 310"/>
                <a:gd name="T61" fmla="*/ 289 h 310"/>
                <a:gd name="T62" fmla="*/ 115 w 310"/>
                <a:gd name="T63" fmla="*/ 279 h 310"/>
                <a:gd name="T64" fmla="*/ 90 w 310"/>
                <a:gd name="T65" fmla="*/ 269 h 310"/>
                <a:gd name="T66" fmla="*/ 46 w 310"/>
                <a:gd name="T67" fmla="*/ 56 h 310"/>
                <a:gd name="T68" fmla="*/ 130 w 310"/>
                <a:gd name="T69" fmla="*/ 87 h 310"/>
                <a:gd name="T70" fmla="*/ 114 w 310"/>
                <a:gd name="T71" fmla="*/ 99 h 310"/>
                <a:gd name="T72" fmla="*/ 147 w 310"/>
                <a:gd name="T73" fmla="*/ 116 h 310"/>
                <a:gd name="T74" fmla="*/ 144 w 310"/>
                <a:gd name="T75" fmla="*/ 121 h 310"/>
                <a:gd name="T76" fmla="*/ 80 w 310"/>
                <a:gd name="T77" fmla="*/ 132 h 310"/>
                <a:gd name="T78" fmla="*/ 18 w 310"/>
                <a:gd name="T79" fmla="*/ 131 h 310"/>
                <a:gd name="T80" fmla="*/ 53 w 310"/>
                <a:gd name="T81" fmla="*/ 150 h 310"/>
                <a:gd name="T82" fmla="*/ 94 w 310"/>
                <a:gd name="T83" fmla="*/ 168 h 310"/>
                <a:gd name="T84" fmla="*/ 79 w 310"/>
                <a:gd name="T85" fmla="*/ 215 h 310"/>
                <a:gd name="T86" fmla="*/ 8 w 310"/>
                <a:gd name="T87" fmla="*/ 154 h 310"/>
                <a:gd name="T88" fmla="*/ 214 w 310"/>
                <a:gd name="T89" fmla="*/ 20 h 310"/>
                <a:gd name="T90" fmla="*/ 159 w 310"/>
                <a:gd name="T91" fmla="*/ 18 h 310"/>
                <a:gd name="T92" fmla="*/ 90 w 310"/>
                <a:gd name="T93" fmla="*/ 22 h 310"/>
                <a:gd name="T94" fmla="*/ 300 w 310"/>
                <a:gd name="T95" fmla="*/ 178 h 310"/>
                <a:gd name="T96" fmla="*/ 278 w 310"/>
                <a:gd name="T97" fmla="*/ 166 h 310"/>
                <a:gd name="T98" fmla="*/ 255 w 310"/>
                <a:gd name="T99" fmla="*/ 126 h 310"/>
                <a:gd name="T100" fmla="*/ 227 w 310"/>
                <a:gd name="T101" fmla="*/ 91 h 310"/>
                <a:gd name="T102" fmla="*/ 206 w 310"/>
                <a:gd name="T103" fmla="*/ 76 h 310"/>
                <a:gd name="T104" fmla="*/ 286 w 310"/>
                <a:gd name="T105" fmla="*/ 89 h 310"/>
                <a:gd name="T106" fmla="*/ 300 w 310"/>
                <a:gd name="T107" fmla="*/ 178 h 310"/>
                <a:gd name="T108" fmla="*/ 155 w 310"/>
                <a:gd name="T109" fmla="*/ 0 h 310"/>
                <a:gd name="T110" fmla="*/ 155 w 310"/>
                <a:gd name="T111" fmla="*/ 309 h 310"/>
                <a:gd name="T112" fmla="*/ 215 w 310"/>
                <a:gd name="T113" fmla="*/ 297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0" h="310">
                  <a:moveTo>
                    <a:pt x="230" y="280"/>
                  </a:moveTo>
                  <a:lnTo>
                    <a:pt x="230" y="280"/>
                  </a:lnTo>
                  <a:lnTo>
                    <a:pt x="231" y="280"/>
                  </a:lnTo>
                  <a:lnTo>
                    <a:pt x="231" y="280"/>
                  </a:lnTo>
                  <a:cubicBezTo>
                    <a:pt x="233" y="272"/>
                    <a:pt x="235" y="257"/>
                    <a:pt x="224" y="236"/>
                  </a:cubicBezTo>
                  <a:lnTo>
                    <a:pt x="224" y="236"/>
                  </a:lnTo>
                  <a:cubicBezTo>
                    <a:pt x="220" y="229"/>
                    <a:pt x="218" y="222"/>
                    <a:pt x="221" y="216"/>
                  </a:cubicBezTo>
                  <a:lnTo>
                    <a:pt x="221" y="216"/>
                  </a:lnTo>
                  <a:cubicBezTo>
                    <a:pt x="225" y="206"/>
                    <a:pt x="239" y="198"/>
                    <a:pt x="251" y="194"/>
                  </a:cubicBezTo>
                  <a:lnTo>
                    <a:pt x="251" y="194"/>
                  </a:lnTo>
                  <a:cubicBezTo>
                    <a:pt x="260" y="192"/>
                    <a:pt x="267" y="195"/>
                    <a:pt x="275" y="198"/>
                  </a:cubicBezTo>
                  <a:lnTo>
                    <a:pt x="275" y="198"/>
                  </a:lnTo>
                  <a:cubicBezTo>
                    <a:pt x="280" y="201"/>
                    <a:pt x="284" y="202"/>
                    <a:pt x="288" y="202"/>
                  </a:cubicBezTo>
                  <a:lnTo>
                    <a:pt x="288" y="202"/>
                  </a:lnTo>
                  <a:cubicBezTo>
                    <a:pt x="291" y="202"/>
                    <a:pt x="292" y="202"/>
                    <a:pt x="294" y="200"/>
                  </a:cubicBezTo>
                  <a:lnTo>
                    <a:pt x="294" y="200"/>
                  </a:lnTo>
                  <a:cubicBezTo>
                    <a:pt x="283" y="234"/>
                    <a:pt x="260" y="263"/>
                    <a:pt x="230" y="280"/>
                  </a:cubicBezTo>
                  <a:close/>
                  <a:moveTo>
                    <a:pt x="77" y="278"/>
                  </a:moveTo>
                  <a:lnTo>
                    <a:pt x="77" y="278"/>
                  </a:lnTo>
                  <a:cubicBezTo>
                    <a:pt x="80" y="277"/>
                    <a:pt x="84" y="275"/>
                    <a:pt x="88" y="276"/>
                  </a:cubicBezTo>
                  <a:lnTo>
                    <a:pt x="88" y="276"/>
                  </a:lnTo>
                  <a:cubicBezTo>
                    <a:pt x="91" y="277"/>
                    <a:pt x="92" y="278"/>
                    <a:pt x="94" y="281"/>
                  </a:cubicBezTo>
                  <a:lnTo>
                    <a:pt x="94" y="281"/>
                  </a:lnTo>
                  <a:cubicBezTo>
                    <a:pt x="99" y="292"/>
                    <a:pt x="108" y="289"/>
                    <a:pt x="118" y="286"/>
                  </a:cubicBezTo>
                  <a:lnTo>
                    <a:pt x="118" y="286"/>
                  </a:lnTo>
                  <a:cubicBezTo>
                    <a:pt x="125" y="284"/>
                    <a:pt x="136" y="281"/>
                    <a:pt x="149" y="283"/>
                  </a:cubicBezTo>
                  <a:lnTo>
                    <a:pt x="149" y="283"/>
                  </a:lnTo>
                  <a:cubicBezTo>
                    <a:pt x="159" y="285"/>
                    <a:pt x="166" y="288"/>
                    <a:pt x="168" y="292"/>
                  </a:cubicBezTo>
                  <a:lnTo>
                    <a:pt x="168" y="292"/>
                  </a:lnTo>
                  <a:cubicBezTo>
                    <a:pt x="170" y="296"/>
                    <a:pt x="170" y="299"/>
                    <a:pt x="170" y="301"/>
                  </a:cubicBezTo>
                  <a:lnTo>
                    <a:pt x="170" y="301"/>
                  </a:lnTo>
                  <a:cubicBezTo>
                    <a:pt x="165" y="301"/>
                    <a:pt x="160" y="302"/>
                    <a:pt x="155" y="302"/>
                  </a:cubicBezTo>
                  <a:lnTo>
                    <a:pt x="155" y="302"/>
                  </a:lnTo>
                  <a:cubicBezTo>
                    <a:pt x="126" y="302"/>
                    <a:pt x="99" y="293"/>
                    <a:pt x="77" y="278"/>
                  </a:cubicBezTo>
                  <a:close/>
                  <a:moveTo>
                    <a:pt x="35" y="240"/>
                  </a:moveTo>
                  <a:lnTo>
                    <a:pt x="35" y="240"/>
                  </a:lnTo>
                  <a:cubicBezTo>
                    <a:pt x="45" y="236"/>
                    <a:pt x="68" y="225"/>
                    <a:pt x="81" y="223"/>
                  </a:cubicBezTo>
                  <a:lnTo>
                    <a:pt x="81" y="223"/>
                  </a:lnTo>
                  <a:cubicBezTo>
                    <a:pt x="94" y="220"/>
                    <a:pt x="96" y="202"/>
                    <a:pt x="98" y="186"/>
                  </a:cubicBezTo>
                  <a:lnTo>
                    <a:pt x="98" y="186"/>
                  </a:lnTo>
                  <a:cubicBezTo>
                    <a:pt x="99" y="180"/>
                    <a:pt x="100" y="174"/>
                    <a:pt x="101" y="170"/>
                  </a:cubicBezTo>
                  <a:lnTo>
                    <a:pt x="101" y="170"/>
                  </a:lnTo>
                  <a:cubicBezTo>
                    <a:pt x="102" y="168"/>
                    <a:pt x="101" y="165"/>
                    <a:pt x="100" y="163"/>
                  </a:cubicBezTo>
                  <a:lnTo>
                    <a:pt x="100" y="163"/>
                  </a:lnTo>
                  <a:cubicBezTo>
                    <a:pt x="96" y="155"/>
                    <a:pt x="80" y="149"/>
                    <a:pt x="55" y="143"/>
                  </a:cubicBezTo>
                  <a:lnTo>
                    <a:pt x="55" y="143"/>
                  </a:lnTo>
                  <a:cubicBezTo>
                    <a:pt x="45" y="140"/>
                    <a:pt x="36" y="137"/>
                    <a:pt x="29" y="135"/>
                  </a:cubicBezTo>
                  <a:lnTo>
                    <a:pt x="29" y="135"/>
                  </a:lnTo>
                  <a:cubicBezTo>
                    <a:pt x="36" y="135"/>
                    <a:pt x="48" y="136"/>
                    <a:pt x="57" y="137"/>
                  </a:cubicBezTo>
                  <a:lnTo>
                    <a:pt x="57" y="137"/>
                  </a:lnTo>
                  <a:cubicBezTo>
                    <a:pt x="65" y="138"/>
                    <a:pt x="73" y="138"/>
                    <a:pt x="80" y="139"/>
                  </a:cubicBezTo>
                  <a:lnTo>
                    <a:pt x="80" y="139"/>
                  </a:lnTo>
                  <a:cubicBezTo>
                    <a:pt x="104" y="141"/>
                    <a:pt x="114" y="138"/>
                    <a:pt x="122" y="127"/>
                  </a:cubicBezTo>
                  <a:lnTo>
                    <a:pt x="122" y="127"/>
                  </a:lnTo>
                  <a:cubicBezTo>
                    <a:pt x="125" y="125"/>
                    <a:pt x="135" y="127"/>
                    <a:pt x="143" y="128"/>
                  </a:cubicBezTo>
                  <a:lnTo>
                    <a:pt x="143" y="128"/>
                  </a:lnTo>
                  <a:cubicBezTo>
                    <a:pt x="152" y="130"/>
                    <a:pt x="163" y="132"/>
                    <a:pt x="171" y="129"/>
                  </a:cubicBezTo>
                  <a:lnTo>
                    <a:pt x="171" y="129"/>
                  </a:lnTo>
                  <a:cubicBezTo>
                    <a:pt x="176" y="127"/>
                    <a:pt x="176" y="125"/>
                    <a:pt x="176" y="123"/>
                  </a:cubicBezTo>
                  <a:lnTo>
                    <a:pt x="176" y="123"/>
                  </a:lnTo>
                  <a:cubicBezTo>
                    <a:pt x="176" y="118"/>
                    <a:pt x="170" y="115"/>
                    <a:pt x="149" y="109"/>
                  </a:cubicBezTo>
                  <a:lnTo>
                    <a:pt x="149" y="109"/>
                  </a:lnTo>
                  <a:cubicBezTo>
                    <a:pt x="140" y="106"/>
                    <a:pt x="129" y="103"/>
                    <a:pt x="124" y="100"/>
                  </a:cubicBezTo>
                  <a:lnTo>
                    <a:pt x="124" y="100"/>
                  </a:lnTo>
                  <a:cubicBezTo>
                    <a:pt x="124" y="99"/>
                    <a:pt x="125" y="99"/>
                    <a:pt x="126" y="99"/>
                  </a:cubicBezTo>
                  <a:lnTo>
                    <a:pt x="126" y="99"/>
                  </a:lnTo>
                  <a:cubicBezTo>
                    <a:pt x="131" y="96"/>
                    <a:pt x="138" y="94"/>
                    <a:pt x="138" y="88"/>
                  </a:cubicBezTo>
                  <a:lnTo>
                    <a:pt x="138" y="88"/>
                  </a:lnTo>
                  <a:cubicBezTo>
                    <a:pt x="138" y="83"/>
                    <a:pt x="133" y="78"/>
                    <a:pt x="121" y="72"/>
                  </a:cubicBezTo>
                  <a:lnTo>
                    <a:pt x="121" y="72"/>
                  </a:lnTo>
                  <a:cubicBezTo>
                    <a:pt x="94" y="56"/>
                    <a:pt x="66" y="51"/>
                    <a:pt x="53" y="48"/>
                  </a:cubicBezTo>
                  <a:lnTo>
                    <a:pt x="53" y="48"/>
                  </a:lnTo>
                  <a:cubicBezTo>
                    <a:pt x="61" y="40"/>
                    <a:pt x="70" y="34"/>
                    <a:pt x="80" y="28"/>
                  </a:cubicBezTo>
                  <a:lnTo>
                    <a:pt x="80" y="28"/>
                  </a:lnTo>
                  <a:cubicBezTo>
                    <a:pt x="88" y="30"/>
                    <a:pt x="113" y="38"/>
                    <a:pt x="130" y="22"/>
                  </a:cubicBezTo>
                  <a:lnTo>
                    <a:pt x="130" y="22"/>
                  </a:lnTo>
                  <a:cubicBezTo>
                    <a:pt x="140" y="13"/>
                    <a:pt x="144" y="16"/>
                    <a:pt x="155" y="24"/>
                  </a:cubicBezTo>
                  <a:lnTo>
                    <a:pt x="155" y="24"/>
                  </a:lnTo>
                  <a:cubicBezTo>
                    <a:pt x="161" y="28"/>
                    <a:pt x="168" y="34"/>
                    <a:pt x="177" y="37"/>
                  </a:cubicBezTo>
                  <a:lnTo>
                    <a:pt x="177" y="37"/>
                  </a:lnTo>
                  <a:cubicBezTo>
                    <a:pt x="181" y="38"/>
                    <a:pt x="184" y="38"/>
                    <a:pt x="188" y="38"/>
                  </a:cubicBezTo>
                  <a:lnTo>
                    <a:pt x="188" y="38"/>
                  </a:lnTo>
                  <a:cubicBezTo>
                    <a:pt x="204" y="38"/>
                    <a:pt x="217" y="28"/>
                    <a:pt x="222" y="23"/>
                  </a:cubicBezTo>
                  <a:lnTo>
                    <a:pt x="222" y="23"/>
                  </a:lnTo>
                  <a:cubicBezTo>
                    <a:pt x="246" y="36"/>
                    <a:pt x="268" y="56"/>
                    <a:pt x="282" y="81"/>
                  </a:cubicBezTo>
                  <a:lnTo>
                    <a:pt x="282" y="81"/>
                  </a:lnTo>
                  <a:cubicBezTo>
                    <a:pt x="276" y="82"/>
                    <a:pt x="264" y="81"/>
                    <a:pt x="247" y="73"/>
                  </a:cubicBezTo>
                  <a:lnTo>
                    <a:pt x="247" y="73"/>
                  </a:lnTo>
                  <a:cubicBezTo>
                    <a:pt x="228" y="64"/>
                    <a:pt x="205" y="63"/>
                    <a:pt x="200" y="72"/>
                  </a:cubicBezTo>
                  <a:lnTo>
                    <a:pt x="200" y="72"/>
                  </a:lnTo>
                  <a:cubicBezTo>
                    <a:pt x="198" y="75"/>
                    <a:pt x="197" y="81"/>
                    <a:pt x="208" y="89"/>
                  </a:cubicBezTo>
                  <a:lnTo>
                    <a:pt x="208" y="89"/>
                  </a:lnTo>
                  <a:cubicBezTo>
                    <a:pt x="213" y="92"/>
                    <a:pt x="218" y="95"/>
                    <a:pt x="223" y="98"/>
                  </a:cubicBezTo>
                  <a:lnTo>
                    <a:pt x="223" y="98"/>
                  </a:lnTo>
                  <a:cubicBezTo>
                    <a:pt x="234" y="105"/>
                    <a:pt x="251" y="115"/>
                    <a:pt x="251" y="119"/>
                  </a:cubicBezTo>
                  <a:lnTo>
                    <a:pt x="251" y="119"/>
                  </a:lnTo>
                  <a:cubicBezTo>
                    <a:pt x="251" y="120"/>
                    <a:pt x="251" y="120"/>
                    <a:pt x="250" y="121"/>
                  </a:cubicBezTo>
                  <a:lnTo>
                    <a:pt x="250" y="121"/>
                  </a:lnTo>
                  <a:cubicBezTo>
                    <a:pt x="243" y="126"/>
                    <a:pt x="244" y="142"/>
                    <a:pt x="248" y="153"/>
                  </a:cubicBezTo>
                  <a:lnTo>
                    <a:pt x="248" y="153"/>
                  </a:lnTo>
                  <a:cubicBezTo>
                    <a:pt x="255" y="168"/>
                    <a:pt x="266" y="176"/>
                    <a:pt x="280" y="174"/>
                  </a:cubicBezTo>
                  <a:lnTo>
                    <a:pt x="280" y="174"/>
                  </a:lnTo>
                  <a:cubicBezTo>
                    <a:pt x="285" y="173"/>
                    <a:pt x="290" y="174"/>
                    <a:pt x="291" y="178"/>
                  </a:cubicBezTo>
                  <a:lnTo>
                    <a:pt x="291" y="178"/>
                  </a:lnTo>
                  <a:cubicBezTo>
                    <a:pt x="294" y="182"/>
                    <a:pt x="294" y="188"/>
                    <a:pt x="291" y="192"/>
                  </a:cubicBezTo>
                  <a:lnTo>
                    <a:pt x="291" y="192"/>
                  </a:lnTo>
                  <a:cubicBezTo>
                    <a:pt x="290" y="194"/>
                    <a:pt x="289" y="195"/>
                    <a:pt x="288" y="195"/>
                  </a:cubicBezTo>
                  <a:lnTo>
                    <a:pt x="288" y="195"/>
                  </a:lnTo>
                  <a:cubicBezTo>
                    <a:pt x="286" y="195"/>
                    <a:pt x="282" y="194"/>
                    <a:pt x="278" y="192"/>
                  </a:cubicBezTo>
                  <a:lnTo>
                    <a:pt x="278" y="192"/>
                  </a:lnTo>
                  <a:cubicBezTo>
                    <a:pt x="270" y="188"/>
                    <a:pt x="261" y="183"/>
                    <a:pt x="249" y="187"/>
                  </a:cubicBezTo>
                  <a:lnTo>
                    <a:pt x="249" y="187"/>
                  </a:lnTo>
                  <a:cubicBezTo>
                    <a:pt x="242" y="189"/>
                    <a:pt x="220" y="197"/>
                    <a:pt x="214" y="213"/>
                  </a:cubicBezTo>
                  <a:lnTo>
                    <a:pt x="214" y="213"/>
                  </a:lnTo>
                  <a:cubicBezTo>
                    <a:pt x="210" y="222"/>
                    <a:pt x="212" y="231"/>
                    <a:pt x="217" y="241"/>
                  </a:cubicBezTo>
                  <a:lnTo>
                    <a:pt x="217" y="241"/>
                  </a:lnTo>
                  <a:cubicBezTo>
                    <a:pt x="228" y="258"/>
                    <a:pt x="226" y="271"/>
                    <a:pt x="223" y="277"/>
                  </a:cubicBezTo>
                  <a:lnTo>
                    <a:pt x="223" y="277"/>
                  </a:lnTo>
                  <a:cubicBezTo>
                    <a:pt x="221" y="283"/>
                    <a:pt x="217" y="288"/>
                    <a:pt x="212" y="289"/>
                  </a:cubicBezTo>
                  <a:lnTo>
                    <a:pt x="212" y="289"/>
                  </a:lnTo>
                  <a:cubicBezTo>
                    <a:pt x="201" y="294"/>
                    <a:pt x="190" y="297"/>
                    <a:pt x="177" y="300"/>
                  </a:cubicBezTo>
                  <a:lnTo>
                    <a:pt x="177" y="300"/>
                  </a:lnTo>
                  <a:cubicBezTo>
                    <a:pt x="177" y="297"/>
                    <a:pt x="177" y="293"/>
                    <a:pt x="175" y="289"/>
                  </a:cubicBezTo>
                  <a:lnTo>
                    <a:pt x="175" y="289"/>
                  </a:lnTo>
                  <a:cubicBezTo>
                    <a:pt x="171" y="282"/>
                    <a:pt x="163" y="278"/>
                    <a:pt x="151" y="275"/>
                  </a:cubicBezTo>
                  <a:lnTo>
                    <a:pt x="151" y="275"/>
                  </a:lnTo>
                  <a:cubicBezTo>
                    <a:pt x="135" y="273"/>
                    <a:pt x="124" y="276"/>
                    <a:pt x="115" y="279"/>
                  </a:cubicBezTo>
                  <a:lnTo>
                    <a:pt x="115" y="279"/>
                  </a:lnTo>
                  <a:cubicBezTo>
                    <a:pt x="105" y="282"/>
                    <a:pt x="103" y="282"/>
                    <a:pt x="100" y="278"/>
                  </a:cubicBezTo>
                  <a:lnTo>
                    <a:pt x="100" y="278"/>
                  </a:lnTo>
                  <a:cubicBezTo>
                    <a:pt x="99" y="273"/>
                    <a:pt x="95" y="270"/>
                    <a:pt x="90" y="269"/>
                  </a:cubicBezTo>
                  <a:lnTo>
                    <a:pt x="90" y="269"/>
                  </a:lnTo>
                  <a:cubicBezTo>
                    <a:pt x="82" y="267"/>
                    <a:pt x="73" y="271"/>
                    <a:pt x="69" y="274"/>
                  </a:cubicBezTo>
                  <a:lnTo>
                    <a:pt x="69" y="274"/>
                  </a:lnTo>
                  <a:cubicBezTo>
                    <a:pt x="56" y="264"/>
                    <a:pt x="45" y="253"/>
                    <a:pt x="35" y="240"/>
                  </a:cubicBezTo>
                  <a:close/>
                  <a:moveTo>
                    <a:pt x="46" y="56"/>
                  </a:moveTo>
                  <a:lnTo>
                    <a:pt x="46" y="56"/>
                  </a:lnTo>
                  <a:cubicBezTo>
                    <a:pt x="55" y="56"/>
                    <a:pt x="87" y="61"/>
                    <a:pt x="118" y="79"/>
                  </a:cubicBezTo>
                  <a:lnTo>
                    <a:pt x="118" y="79"/>
                  </a:lnTo>
                  <a:cubicBezTo>
                    <a:pt x="130" y="85"/>
                    <a:pt x="130" y="87"/>
                    <a:pt x="130" y="87"/>
                  </a:cubicBezTo>
                  <a:lnTo>
                    <a:pt x="130" y="87"/>
                  </a:lnTo>
                  <a:cubicBezTo>
                    <a:pt x="130" y="89"/>
                    <a:pt x="125" y="91"/>
                    <a:pt x="124" y="91"/>
                  </a:cubicBezTo>
                  <a:lnTo>
                    <a:pt x="124" y="91"/>
                  </a:lnTo>
                  <a:cubicBezTo>
                    <a:pt x="119" y="93"/>
                    <a:pt x="115" y="95"/>
                    <a:pt x="114" y="99"/>
                  </a:cubicBezTo>
                  <a:lnTo>
                    <a:pt x="114" y="99"/>
                  </a:lnTo>
                  <a:cubicBezTo>
                    <a:pt x="114" y="100"/>
                    <a:pt x="114" y="102"/>
                    <a:pt x="117" y="105"/>
                  </a:cubicBezTo>
                  <a:lnTo>
                    <a:pt x="117" y="105"/>
                  </a:lnTo>
                  <a:cubicBezTo>
                    <a:pt x="122" y="108"/>
                    <a:pt x="134" y="112"/>
                    <a:pt x="147" y="116"/>
                  </a:cubicBezTo>
                  <a:lnTo>
                    <a:pt x="147" y="116"/>
                  </a:lnTo>
                  <a:cubicBezTo>
                    <a:pt x="152" y="118"/>
                    <a:pt x="160" y="121"/>
                    <a:pt x="165" y="122"/>
                  </a:cubicBezTo>
                  <a:lnTo>
                    <a:pt x="165" y="122"/>
                  </a:lnTo>
                  <a:cubicBezTo>
                    <a:pt x="159" y="123"/>
                    <a:pt x="151" y="122"/>
                    <a:pt x="144" y="121"/>
                  </a:cubicBezTo>
                  <a:lnTo>
                    <a:pt x="144" y="121"/>
                  </a:lnTo>
                  <a:cubicBezTo>
                    <a:pt x="131" y="118"/>
                    <a:pt x="122" y="116"/>
                    <a:pt x="116" y="122"/>
                  </a:cubicBezTo>
                  <a:lnTo>
                    <a:pt x="116" y="122"/>
                  </a:lnTo>
                  <a:cubicBezTo>
                    <a:pt x="112" y="129"/>
                    <a:pt x="107" y="133"/>
                    <a:pt x="80" y="132"/>
                  </a:cubicBezTo>
                  <a:lnTo>
                    <a:pt x="80" y="132"/>
                  </a:lnTo>
                  <a:cubicBezTo>
                    <a:pt x="73" y="131"/>
                    <a:pt x="66" y="130"/>
                    <a:pt x="57" y="129"/>
                  </a:cubicBezTo>
                  <a:lnTo>
                    <a:pt x="57" y="129"/>
                  </a:lnTo>
                  <a:cubicBezTo>
                    <a:pt x="28" y="126"/>
                    <a:pt x="21" y="126"/>
                    <a:pt x="18" y="131"/>
                  </a:cubicBezTo>
                  <a:lnTo>
                    <a:pt x="18" y="131"/>
                  </a:lnTo>
                  <a:cubicBezTo>
                    <a:pt x="17" y="133"/>
                    <a:pt x="18" y="136"/>
                    <a:pt x="21" y="138"/>
                  </a:cubicBezTo>
                  <a:lnTo>
                    <a:pt x="21" y="138"/>
                  </a:lnTo>
                  <a:cubicBezTo>
                    <a:pt x="26" y="143"/>
                    <a:pt x="39" y="146"/>
                    <a:pt x="53" y="150"/>
                  </a:cubicBezTo>
                  <a:lnTo>
                    <a:pt x="53" y="150"/>
                  </a:lnTo>
                  <a:cubicBezTo>
                    <a:pt x="68" y="155"/>
                    <a:pt x="90" y="160"/>
                    <a:pt x="93" y="166"/>
                  </a:cubicBezTo>
                  <a:lnTo>
                    <a:pt x="93" y="166"/>
                  </a:lnTo>
                  <a:cubicBezTo>
                    <a:pt x="94" y="167"/>
                    <a:pt x="94" y="167"/>
                    <a:pt x="94" y="168"/>
                  </a:cubicBezTo>
                  <a:lnTo>
                    <a:pt x="94" y="168"/>
                  </a:lnTo>
                  <a:cubicBezTo>
                    <a:pt x="92" y="173"/>
                    <a:pt x="91" y="179"/>
                    <a:pt x="91" y="185"/>
                  </a:cubicBezTo>
                  <a:lnTo>
                    <a:pt x="91" y="185"/>
                  </a:lnTo>
                  <a:cubicBezTo>
                    <a:pt x="89" y="198"/>
                    <a:pt x="88" y="213"/>
                    <a:pt x="79" y="215"/>
                  </a:cubicBezTo>
                  <a:lnTo>
                    <a:pt x="79" y="215"/>
                  </a:lnTo>
                  <a:cubicBezTo>
                    <a:pt x="66" y="218"/>
                    <a:pt x="40" y="229"/>
                    <a:pt x="31" y="234"/>
                  </a:cubicBezTo>
                  <a:lnTo>
                    <a:pt x="31" y="234"/>
                  </a:lnTo>
                  <a:cubicBezTo>
                    <a:pt x="16" y="211"/>
                    <a:pt x="8" y="184"/>
                    <a:pt x="8" y="154"/>
                  </a:cubicBezTo>
                  <a:lnTo>
                    <a:pt x="8" y="154"/>
                  </a:lnTo>
                  <a:cubicBezTo>
                    <a:pt x="8" y="116"/>
                    <a:pt x="22" y="81"/>
                    <a:pt x="46" y="56"/>
                  </a:cubicBezTo>
                  <a:close/>
                  <a:moveTo>
                    <a:pt x="214" y="20"/>
                  </a:moveTo>
                  <a:lnTo>
                    <a:pt x="214" y="20"/>
                  </a:lnTo>
                  <a:cubicBezTo>
                    <a:pt x="207" y="25"/>
                    <a:pt x="194" y="33"/>
                    <a:pt x="179" y="29"/>
                  </a:cubicBezTo>
                  <a:lnTo>
                    <a:pt x="179" y="29"/>
                  </a:lnTo>
                  <a:cubicBezTo>
                    <a:pt x="171" y="27"/>
                    <a:pt x="165" y="22"/>
                    <a:pt x="159" y="18"/>
                  </a:cubicBezTo>
                  <a:lnTo>
                    <a:pt x="159" y="18"/>
                  </a:lnTo>
                  <a:cubicBezTo>
                    <a:pt x="149" y="10"/>
                    <a:pt x="139" y="3"/>
                    <a:pt x="125" y="16"/>
                  </a:cubicBezTo>
                  <a:lnTo>
                    <a:pt x="125" y="16"/>
                  </a:lnTo>
                  <a:cubicBezTo>
                    <a:pt x="114" y="26"/>
                    <a:pt x="99" y="25"/>
                    <a:pt x="90" y="22"/>
                  </a:cubicBezTo>
                  <a:lnTo>
                    <a:pt x="90" y="22"/>
                  </a:lnTo>
                  <a:cubicBezTo>
                    <a:pt x="109" y="13"/>
                    <a:pt x="131" y="7"/>
                    <a:pt x="155" y="7"/>
                  </a:cubicBezTo>
                  <a:lnTo>
                    <a:pt x="155" y="7"/>
                  </a:lnTo>
                  <a:cubicBezTo>
                    <a:pt x="176" y="7"/>
                    <a:pt x="196" y="12"/>
                    <a:pt x="214" y="20"/>
                  </a:cubicBezTo>
                  <a:close/>
                  <a:moveTo>
                    <a:pt x="300" y="178"/>
                  </a:moveTo>
                  <a:lnTo>
                    <a:pt x="300" y="178"/>
                  </a:lnTo>
                  <a:cubicBezTo>
                    <a:pt x="299" y="176"/>
                    <a:pt x="298" y="175"/>
                    <a:pt x="298" y="173"/>
                  </a:cubicBezTo>
                  <a:lnTo>
                    <a:pt x="298" y="173"/>
                  </a:lnTo>
                  <a:cubicBezTo>
                    <a:pt x="295" y="170"/>
                    <a:pt x="290" y="165"/>
                    <a:pt x="278" y="166"/>
                  </a:cubicBezTo>
                  <a:lnTo>
                    <a:pt x="278" y="166"/>
                  </a:lnTo>
                  <a:cubicBezTo>
                    <a:pt x="264" y="168"/>
                    <a:pt x="257" y="154"/>
                    <a:pt x="255" y="150"/>
                  </a:cubicBezTo>
                  <a:lnTo>
                    <a:pt x="255" y="150"/>
                  </a:lnTo>
                  <a:cubicBezTo>
                    <a:pt x="251" y="139"/>
                    <a:pt x="251" y="129"/>
                    <a:pt x="255" y="126"/>
                  </a:cubicBezTo>
                  <a:lnTo>
                    <a:pt x="255" y="126"/>
                  </a:lnTo>
                  <a:cubicBezTo>
                    <a:pt x="258" y="124"/>
                    <a:pt x="259" y="121"/>
                    <a:pt x="258" y="119"/>
                  </a:cubicBezTo>
                  <a:lnTo>
                    <a:pt x="258" y="119"/>
                  </a:lnTo>
                  <a:cubicBezTo>
                    <a:pt x="258" y="111"/>
                    <a:pt x="246" y="103"/>
                    <a:pt x="227" y="91"/>
                  </a:cubicBezTo>
                  <a:lnTo>
                    <a:pt x="227" y="91"/>
                  </a:lnTo>
                  <a:cubicBezTo>
                    <a:pt x="222" y="88"/>
                    <a:pt x="217" y="85"/>
                    <a:pt x="212" y="82"/>
                  </a:cubicBezTo>
                  <a:lnTo>
                    <a:pt x="212" y="82"/>
                  </a:lnTo>
                  <a:cubicBezTo>
                    <a:pt x="207" y="79"/>
                    <a:pt x="206" y="77"/>
                    <a:pt x="206" y="76"/>
                  </a:cubicBezTo>
                  <a:lnTo>
                    <a:pt x="206" y="76"/>
                  </a:lnTo>
                  <a:cubicBezTo>
                    <a:pt x="209" y="73"/>
                    <a:pt x="226" y="71"/>
                    <a:pt x="244" y="80"/>
                  </a:cubicBezTo>
                  <a:lnTo>
                    <a:pt x="244" y="80"/>
                  </a:lnTo>
                  <a:cubicBezTo>
                    <a:pt x="265" y="91"/>
                    <a:pt x="280" y="90"/>
                    <a:pt x="286" y="89"/>
                  </a:cubicBezTo>
                  <a:lnTo>
                    <a:pt x="286" y="89"/>
                  </a:lnTo>
                  <a:cubicBezTo>
                    <a:pt x="296" y="108"/>
                    <a:pt x="302" y="131"/>
                    <a:pt x="302" y="154"/>
                  </a:cubicBezTo>
                  <a:lnTo>
                    <a:pt x="302" y="154"/>
                  </a:lnTo>
                  <a:cubicBezTo>
                    <a:pt x="302" y="162"/>
                    <a:pt x="301" y="170"/>
                    <a:pt x="300" y="178"/>
                  </a:cubicBezTo>
                  <a:close/>
                  <a:moveTo>
                    <a:pt x="309" y="154"/>
                  </a:moveTo>
                  <a:lnTo>
                    <a:pt x="309" y="154"/>
                  </a:lnTo>
                  <a:cubicBezTo>
                    <a:pt x="309" y="69"/>
                    <a:pt x="240" y="0"/>
                    <a:pt x="155" y="0"/>
                  </a:cubicBezTo>
                  <a:lnTo>
                    <a:pt x="155" y="0"/>
                  </a:lnTo>
                  <a:cubicBezTo>
                    <a:pt x="69" y="0"/>
                    <a:pt x="0" y="69"/>
                    <a:pt x="0" y="154"/>
                  </a:cubicBezTo>
                  <a:lnTo>
                    <a:pt x="0" y="154"/>
                  </a:lnTo>
                  <a:cubicBezTo>
                    <a:pt x="0" y="240"/>
                    <a:pt x="69" y="309"/>
                    <a:pt x="155" y="309"/>
                  </a:cubicBezTo>
                  <a:lnTo>
                    <a:pt x="155" y="309"/>
                  </a:lnTo>
                  <a:cubicBezTo>
                    <a:pt x="176" y="309"/>
                    <a:pt x="196" y="305"/>
                    <a:pt x="214" y="297"/>
                  </a:cubicBezTo>
                  <a:lnTo>
                    <a:pt x="214" y="297"/>
                  </a:lnTo>
                  <a:lnTo>
                    <a:pt x="214" y="297"/>
                  </a:lnTo>
                  <a:cubicBezTo>
                    <a:pt x="215" y="297"/>
                    <a:pt x="215" y="297"/>
                    <a:pt x="215" y="297"/>
                  </a:cubicBezTo>
                  <a:lnTo>
                    <a:pt x="215" y="297"/>
                  </a:lnTo>
                  <a:cubicBezTo>
                    <a:pt x="270" y="274"/>
                    <a:pt x="309" y="218"/>
                    <a:pt x="309" y="154"/>
                  </a:cubicBezTo>
                  <a:close/>
                </a:path>
              </a:pathLst>
            </a:custGeom>
            <a:solidFill>
              <a:srgbClr val="EDA785"/>
            </a:solidFill>
            <a:ln>
              <a:noFill/>
            </a:ln>
            <a:effectLst/>
          </p:spPr>
          <p:txBody>
            <a:bodyPr wrap="none" anchor="ctr"/>
            <a:lstStyle/>
            <a:p>
              <a:endParaRPr lang="en-US" dirty="0">
                <a:latin typeface="Poppins" pitchFamily="2" charset="77"/>
              </a:endParaRPr>
            </a:p>
          </p:txBody>
        </p:sp>
      </p:grpSp>
      <p:sp>
        <p:nvSpPr>
          <p:cNvPr id="122" name="TextBox 121">
            <a:extLst>
              <a:ext uri="{FF2B5EF4-FFF2-40B4-BE49-F238E27FC236}">
                <a16:creationId xmlns:a16="http://schemas.microsoft.com/office/drawing/2014/main" id="{7AFBC742-24BF-A449-8FDB-993C0DB7537C}"/>
              </a:ext>
            </a:extLst>
          </p:cNvPr>
          <p:cNvSpPr txBox="1"/>
          <p:nvPr/>
        </p:nvSpPr>
        <p:spPr>
          <a:xfrm>
            <a:off x="6358235" y="332510"/>
            <a:ext cx="5126724" cy="661720"/>
          </a:xfrm>
          <a:prstGeom prst="rect">
            <a:avLst/>
          </a:prstGeom>
          <a:noFill/>
        </p:spPr>
        <p:txBody>
          <a:bodyPr wrap="none" rtlCol="0" anchor="b">
            <a:spAutoFit/>
          </a:bodyPr>
          <a:lstStyle/>
          <a:p>
            <a:pPr algn="r"/>
            <a:r>
              <a:rPr lang="en-US" sz="3700" b="1" spc="-145" dirty="0">
                <a:solidFill>
                  <a:srgbClr val="111340"/>
                </a:solidFill>
                <a:latin typeface="Poppins" pitchFamily="2" charset="77"/>
                <a:cs typeface="Poppins" pitchFamily="2" charset="77"/>
              </a:rPr>
              <a:t>CYBER SECURITY SLIDE</a:t>
            </a:r>
          </a:p>
        </p:txBody>
      </p:sp>
      <p:sp>
        <p:nvSpPr>
          <p:cNvPr id="123" name="TextBox 122">
            <a:extLst>
              <a:ext uri="{FF2B5EF4-FFF2-40B4-BE49-F238E27FC236}">
                <a16:creationId xmlns:a16="http://schemas.microsoft.com/office/drawing/2014/main" id="{B6279B65-41AE-7D4D-A81C-4F948CAA53C0}"/>
              </a:ext>
            </a:extLst>
          </p:cNvPr>
          <p:cNvSpPr txBox="1"/>
          <p:nvPr/>
        </p:nvSpPr>
        <p:spPr>
          <a:xfrm>
            <a:off x="6189279" y="947744"/>
            <a:ext cx="5295680" cy="323165"/>
          </a:xfrm>
          <a:prstGeom prst="rect">
            <a:avLst/>
          </a:prstGeom>
          <a:noFill/>
        </p:spPr>
        <p:txBody>
          <a:bodyPr wrap="none" rtlCol="0">
            <a:spAutoFit/>
          </a:bodyPr>
          <a:lstStyle/>
          <a:p>
            <a:pPr algn="r"/>
            <a:r>
              <a:rPr lang="en-US" sz="1500" spc="-60" dirty="0">
                <a:solidFill>
                  <a:srgbClr val="747A94"/>
                </a:solidFill>
                <a:latin typeface="Poppins" pitchFamily="2" charset="77"/>
                <a:cs typeface="Poppins" pitchFamily="2" charset="77"/>
              </a:rPr>
              <a:t>Make a big impact with our professional slides and charts</a:t>
            </a:r>
          </a:p>
        </p:txBody>
      </p:sp>
      <p:sp>
        <p:nvSpPr>
          <p:cNvPr id="124" name="TextBox 123">
            <a:extLst>
              <a:ext uri="{FF2B5EF4-FFF2-40B4-BE49-F238E27FC236}">
                <a16:creationId xmlns:a16="http://schemas.microsoft.com/office/drawing/2014/main" id="{346FFDDC-6A6E-0F42-9FD9-553FC24D62FD}"/>
              </a:ext>
            </a:extLst>
          </p:cNvPr>
          <p:cNvSpPr txBox="1"/>
          <p:nvPr/>
        </p:nvSpPr>
        <p:spPr>
          <a:xfrm>
            <a:off x="7017326" y="1831374"/>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01</a:t>
            </a:r>
          </a:p>
        </p:txBody>
      </p:sp>
      <p:sp>
        <p:nvSpPr>
          <p:cNvPr id="125" name="TextBox 124">
            <a:extLst>
              <a:ext uri="{FF2B5EF4-FFF2-40B4-BE49-F238E27FC236}">
                <a16:creationId xmlns:a16="http://schemas.microsoft.com/office/drawing/2014/main" id="{4C502C5F-1372-AC47-98CC-E73497BF3D4C}"/>
              </a:ext>
            </a:extLst>
          </p:cNvPr>
          <p:cNvSpPr txBox="1"/>
          <p:nvPr/>
        </p:nvSpPr>
        <p:spPr>
          <a:xfrm>
            <a:off x="6788154" y="2060505"/>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126" name="TextBox 125">
            <a:extLst>
              <a:ext uri="{FF2B5EF4-FFF2-40B4-BE49-F238E27FC236}">
                <a16:creationId xmlns:a16="http://schemas.microsoft.com/office/drawing/2014/main" id="{118D274E-C95F-CA49-A135-9407A5815764}"/>
              </a:ext>
            </a:extLst>
          </p:cNvPr>
          <p:cNvSpPr txBox="1"/>
          <p:nvPr/>
        </p:nvSpPr>
        <p:spPr>
          <a:xfrm>
            <a:off x="7017326" y="3450896"/>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02</a:t>
            </a:r>
          </a:p>
        </p:txBody>
      </p:sp>
      <p:sp>
        <p:nvSpPr>
          <p:cNvPr id="127" name="TextBox 126">
            <a:extLst>
              <a:ext uri="{FF2B5EF4-FFF2-40B4-BE49-F238E27FC236}">
                <a16:creationId xmlns:a16="http://schemas.microsoft.com/office/drawing/2014/main" id="{CD86CFEF-1168-5440-A519-1A15AE1A5B4B}"/>
              </a:ext>
            </a:extLst>
          </p:cNvPr>
          <p:cNvSpPr txBox="1"/>
          <p:nvPr/>
        </p:nvSpPr>
        <p:spPr>
          <a:xfrm>
            <a:off x="6788154" y="3680027"/>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128" name="TextBox 127">
            <a:extLst>
              <a:ext uri="{FF2B5EF4-FFF2-40B4-BE49-F238E27FC236}">
                <a16:creationId xmlns:a16="http://schemas.microsoft.com/office/drawing/2014/main" id="{62B902DB-9524-A843-A0A4-BA0342193346}"/>
              </a:ext>
            </a:extLst>
          </p:cNvPr>
          <p:cNvSpPr txBox="1"/>
          <p:nvPr/>
        </p:nvSpPr>
        <p:spPr>
          <a:xfrm>
            <a:off x="7017326" y="5067402"/>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03</a:t>
            </a:r>
          </a:p>
        </p:txBody>
      </p:sp>
      <p:sp>
        <p:nvSpPr>
          <p:cNvPr id="129" name="TextBox 128">
            <a:extLst>
              <a:ext uri="{FF2B5EF4-FFF2-40B4-BE49-F238E27FC236}">
                <a16:creationId xmlns:a16="http://schemas.microsoft.com/office/drawing/2014/main" id="{1A6B700E-ACE2-CA47-A347-700C53A1AA9E}"/>
              </a:ext>
            </a:extLst>
          </p:cNvPr>
          <p:cNvSpPr txBox="1"/>
          <p:nvPr/>
        </p:nvSpPr>
        <p:spPr>
          <a:xfrm>
            <a:off x="6788154" y="5296533"/>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130" name="TextBox 129">
            <a:extLst>
              <a:ext uri="{FF2B5EF4-FFF2-40B4-BE49-F238E27FC236}">
                <a16:creationId xmlns:a16="http://schemas.microsoft.com/office/drawing/2014/main" id="{D6B6B1EC-B176-7644-AB82-B117F4D92A61}"/>
              </a:ext>
            </a:extLst>
          </p:cNvPr>
          <p:cNvSpPr txBox="1"/>
          <p:nvPr/>
        </p:nvSpPr>
        <p:spPr>
          <a:xfrm>
            <a:off x="9635787" y="1831374"/>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04</a:t>
            </a:r>
          </a:p>
        </p:txBody>
      </p:sp>
      <p:sp>
        <p:nvSpPr>
          <p:cNvPr id="131" name="TextBox 130">
            <a:extLst>
              <a:ext uri="{FF2B5EF4-FFF2-40B4-BE49-F238E27FC236}">
                <a16:creationId xmlns:a16="http://schemas.microsoft.com/office/drawing/2014/main" id="{51ADB31C-B8BC-4447-A877-919F20CD0F8B}"/>
              </a:ext>
            </a:extLst>
          </p:cNvPr>
          <p:cNvSpPr txBox="1"/>
          <p:nvPr/>
        </p:nvSpPr>
        <p:spPr>
          <a:xfrm>
            <a:off x="9406615" y="2060505"/>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132" name="TextBox 131">
            <a:extLst>
              <a:ext uri="{FF2B5EF4-FFF2-40B4-BE49-F238E27FC236}">
                <a16:creationId xmlns:a16="http://schemas.microsoft.com/office/drawing/2014/main" id="{589EA9B3-5EB6-5540-97B3-0E3ECC9452C0}"/>
              </a:ext>
            </a:extLst>
          </p:cNvPr>
          <p:cNvSpPr txBox="1"/>
          <p:nvPr/>
        </p:nvSpPr>
        <p:spPr>
          <a:xfrm>
            <a:off x="9635787" y="3450896"/>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05</a:t>
            </a:r>
          </a:p>
        </p:txBody>
      </p:sp>
      <p:sp>
        <p:nvSpPr>
          <p:cNvPr id="133" name="TextBox 132">
            <a:extLst>
              <a:ext uri="{FF2B5EF4-FFF2-40B4-BE49-F238E27FC236}">
                <a16:creationId xmlns:a16="http://schemas.microsoft.com/office/drawing/2014/main" id="{34601DC2-E812-0346-89BC-7BAA146A7DD8}"/>
              </a:ext>
            </a:extLst>
          </p:cNvPr>
          <p:cNvSpPr txBox="1"/>
          <p:nvPr/>
        </p:nvSpPr>
        <p:spPr>
          <a:xfrm>
            <a:off x="9406615" y="3680027"/>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134" name="TextBox 133">
            <a:extLst>
              <a:ext uri="{FF2B5EF4-FFF2-40B4-BE49-F238E27FC236}">
                <a16:creationId xmlns:a16="http://schemas.microsoft.com/office/drawing/2014/main" id="{7D7D407F-FAF6-7B49-8E1F-DCFC4CBBF17F}"/>
              </a:ext>
            </a:extLst>
          </p:cNvPr>
          <p:cNvSpPr txBox="1"/>
          <p:nvPr/>
        </p:nvSpPr>
        <p:spPr>
          <a:xfrm>
            <a:off x="9635787" y="5067402"/>
            <a:ext cx="1852311" cy="353943"/>
          </a:xfrm>
          <a:prstGeom prst="rect">
            <a:avLst/>
          </a:prstGeom>
          <a:noFill/>
        </p:spPr>
        <p:txBody>
          <a:bodyPr wrap="square" rtlCol="0" anchor="b">
            <a:spAutoFit/>
          </a:bodyPr>
          <a:lstStyle/>
          <a:p>
            <a:pPr algn="r"/>
            <a:r>
              <a:rPr lang="en-US" sz="1700" b="1" spc="-15" dirty="0">
                <a:solidFill>
                  <a:srgbClr val="111340"/>
                </a:solidFill>
                <a:latin typeface="Poppins" pitchFamily="2" charset="77"/>
                <a:cs typeface="Poppins" pitchFamily="2" charset="77"/>
              </a:rPr>
              <a:t>TITLE 06</a:t>
            </a:r>
          </a:p>
        </p:txBody>
      </p:sp>
      <p:sp>
        <p:nvSpPr>
          <p:cNvPr id="135" name="TextBox 134">
            <a:extLst>
              <a:ext uri="{FF2B5EF4-FFF2-40B4-BE49-F238E27FC236}">
                <a16:creationId xmlns:a16="http://schemas.microsoft.com/office/drawing/2014/main" id="{9E4D4B1D-E1FD-DA44-A78A-B2660A3910E7}"/>
              </a:ext>
            </a:extLst>
          </p:cNvPr>
          <p:cNvSpPr txBox="1"/>
          <p:nvPr/>
        </p:nvSpPr>
        <p:spPr>
          <a:xfrm>
            <a:off x="9406615" y="5296533"/>
            <a:ext cx="2081483" cy="1015663"/>
          </a:xfrm>
          <a:prstGeom prst="rect">
            <a:avLst/>
          </a:prstGeom>
          <a:noFill/>
        </p:spPr>
        <p:txBody>
          <a:bodyPr wrap="square" rtlCol="0">
            <a:spAutoFit/>
          </a:bodyPr>
          <a:lstStyle/>
          <a:p>
            <a:pPr algn="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2870556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109">
            <a:extLst>
              <a:ext uri="{FF2B5EF4-FFF2-40B4-BE49-F238E27FC236}">
                <a16:creationId xmlns:a16="http://schemas.microsoft.com/office/drawing/2014/main" id="{24BDBE4E-3683-438F-803A-642BEBA0B9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5" name="Rectangle 114">
            <a:extLst>
              <a:ext uri="{FF2B5EF4-FFF2-40B4-BE49-F238E27FC236}">
                <a16:creationId xmlns:a16="http://schemas.microsoft.com/office/drawing/2014/main" id="{1AE13A8E-7CFF-4CBB-A5D1-50276531C570}"/>
              </a:ext>
            </a:extLst>
          </p:cNvPr>
          <p:cNvSpPr/>
          <p:nvPr/>
        </p:nvSpPr>
        <p:spPr>
          <a:xfrm>
            <a:off x="0" y="0"/>
            <a:ext cx="12192000" cy="6858000"/>
          </a:xfrm>
          <a:prstGeom prst="rect">
            <a:avLst/>
          </a:prstGeom>
          <a:gradFill flip="none" rotWithShape="1">
            <a:gsLst>
              <a:gs pos="1000">
                <a:schemeClr val="accent3">
                  <a:lumMod val="50000"/>
                  <a:alpha val="93000"/>
                </a:schemeClr>
              </a:gs>
              <a:gs pos="61958">
                <a:schemeClr val="accent3">
                  <a:lumMod val="75000"/>
                  <a:alpha val="50000"/>
                </a:schemeClr>
              </a:gs>
              <a:gs pos="39000">
                <a:schemeClr val="tx1">
                  <a:alpha val="30000"/>
                </a:schemeClr>
              </a:gs>
              <a:gs pos="100000">
                <a:schemeClr val="tx1">
                  <a:lumMod val="95000"/>
                  <a:lumOff val="5000"/>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4F1D2359-DB74-490B-8BA0-3B4DCEDF3AC0}"/>
              </a:ext>
            </a:extLst>
          </p:cNvPr>
          <p:cNvSpPr txBox="1"/>
          <p:nvPr/>
        </p:nvSpPr>
        <p:spPr>
          <a:xfrm>
            <a:off x="3195637" y="2695575"/>
            <a:ext cx="6391275" cy="1323439"/>
          </a:xfrm>
          <a:prstGeom prst="rect">
            <a:avLst/>
          </a:prstGeom>
          <a:noFill/>
        </p:spPr>
        <p:txBody>
          <a:bodyPr wrap="square" rtlCol="0">
            <a:spAutoFit/>
          </a:bodyPr>
          <a:lstStyle/>
          <a:p>
            <a:pPr algn="ctr"/>
            <a:r>
              <a:rPr lang="en-US" sz="8000" spc="600" dirty="0">
                <a:solidFill>
                  <a:schemeClr val="accent1"/>
                </a:solidFill>
                <a:latin typeface="Montserrat ExtraBold" panose="00000900000000000000" pitchFamily="50" charset="0"/>
              </a:rPr>
              <a:t>THANKS</a:t>
            </a:r>
          </a:p>
        </p:txBody>
      </p:sp>
      <p:grpSp>
        <p:nvGrpSpPr>
          <p:cNvPr id="118" name="Group 11">
            <a:extLst>
              <a:ext uri="{FF2B5EF4-FFF2-40B4-BE49-F238E27FC236}">
                <a16:creationId xmlns:a16="http://schemas.microsoft.com/office/drawing/2014/main" id="{740CCDC5-6626-49E2-B8A5-74F8F8B5BAC7}"/>
              </a:ext>
            </a:extLst>
          </p:cNvPr>
          <p:cNvGrpSpPr>
            <a:grpSpLocks noChangeAspect="1"/>
          </p:cNvGrpSpPr>
          <p:nvPr/>
        </p:nvGrpSpPr>
        <p:grpSpPr bwMode="auto">
          <a:xfrm>
            <a:off x="5736828" y="1976841"/>
            <a:ext cx="718344" cy="718734"/>
            <a:chOff x="1" y="3031"/>
            <a:chExt cx="1845" cy="1846"/>
          </a:xfrm>
          <a:solidFill>
            <a:schemeClr val="accent1"/>
          </a:solidFill>
        </p:grpSpPr>
        <p:sp>
          <p:nvSpPr>
            <p:cNvPr id="119" name="Freeform 12">
              <a:extLst>
                <a:ext uri="{FF2B5EF4-FFF2-40B4-BE49-F238E27FC236}">
                  <a16:creationId xmlns:a16="http://schemas.microsoft.com/office/drawing/2014/main" id="{2B02AC5C-3F04-4E83-B6DE-914CDFE7E21B}"/>
                </a:ext>
              </a:extLst>
            </p:cNvPr>
            <p:cNvSpPr>
              <a:spLocks/>
            </p:cNvSpPr>
            <p:nvPr/>
          </p:nvSpPr>
          <p:spPr bwMode="auto">
            <a:xfrm>
              <a:off x="1712" y="4285"/>
              <a:ext cx="123" cy="244"/>
            </a:xfrm>
            <a:custGeom>
              <a:avLst/>
              <a:gdLst>
                <a:gd name="T0" fmla="*/ 132 w 137"/>
                <a:gd name="T1" fmla="*/ 32 h 273"/>
                <a:gd name="T2" fmla="*/ 98 w 137"/>
                <a:gd name="T3" fmla="*/ 0 h 273"/>
                <a:gd name="T4" fmla="*/ 0 w 137"/>
                <a:gd name="T5" fmla="*/ 0 h 273"/>
                <a:gd name="T6" fmla="*/ 0 w 137"/>
                <a:gd name="T7" fmla="*/ 68 h 273"/>
                <a:gd name="T8" fmla="*/ 65 w 137"/>
                <a:gd name="T9" fmla="*/ 68 h 273"/>
                <a:gd name="T10" fmla="*/ 69 w 137"/>
                <a:gd name="T11" fmla="*/ 133 h 273"/>
                <a:gd name="T12" fmla="*/ 4 w 137"/>
                <a:gd name="T13" fmla="*/ 204 h 273"/>
                <a:gd name="T14" fmla="*/ 0 w 137"/>
                <a:gd name="T15" fmla="*/ 204 h 273"/>
                <a:gd name="T16" fmla="*/ 0 w 137"/>
                <a:gd name="T17" fmla="*/ 273 h 273"/>
                <a:gd name="T18" fmla="*/ 137 w 137"/>
                <a:gd name="T19" fmla="*/ 136 h 273"/>
                <a:gd name="T20" fmla="*/ 137 w 137"/>
                <a:gd name="T21" fmla="*/ 129 h 273"/>
                <a:gd name="T22" fmla="*/ 132 w 137"/>
                <a:gd name="T23" fmla="*/ 3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73">
                  <a:moveTo>
                    <a:pt x="132" y="32"/>
                  </a:moveTo>
                  <a:cubicBezTo>
                    <a:pt x="131" y="14"/>
                    <a:pt x="116" y="0"/>
                    <a:pt x="98" y="0"/>
                  </a:cubicBezTo>
                  <a:cubicBezTo>
                    <a:pt x="0" y="0"/>
                    <a:pt x="0" y="0"/>
                    <a:pt x="0" y="0"/>
                  </a:cubicBezTo>
                  <a:cubicBezTo>
                    <a:pt x="0" y="68"/>
                    <a:pt x="0" y="68"/>
                    <a:pt x="0" y="68"/>
                  </a:cubicBezTo>
                  <a:cubicBezTo>
                    <a:pt x="65" y="68"/>
                    <a:pt x="65" y="68"/>
                    <a:pt x="65" y="68"/>
                  </a:cubicBezTo>
                  <a:cubicBezTo>
                    <a:pt x="69" y="133"/>
                    <a:pt x="69" y="133"/>
                    <a:pt x="69" y="133"/>
                  </a:cubicBezTo>
                  <a:cubicBezTo>
                    <a:pt x="70" y="170"/>
                    <a:pt x="41" y="203"/>
                    <a:pt x="4" y="204"/>
                  </a:cubicBezTo>
                  <a:cubicBezTo>
                    <a:pt x="3" y="204"/>
                    <a:pt x="1" y="204"/>
                    <a:pt x="0" y="204"/>
                  </a:cubicBezTo>
                  <a:cubicBezTo>
                    <a:pt x="0" y="273"/>
                    <a:pt x="0" y="273"/>
                    <a:pt x="0" y="273"/>
                  </a:cubicBezTo>
                  <a:cubicBezTo>
                    <a:pt x="76" y="273"/>
                    <a:pt x="137" y="211"/>
                    <a:pt x="137" y="136"/>
                  </a:cubicBezTo>
                  <a:cubicBezTo>
                    <a:pt x="137" y="134"/>
                    <a:pt x="137" y="132"/>
                    <a:pt x="137" y="129"/>
                  </a:cubicBezTo>
                  <a:lnTo>
                    <a:pt x="1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3">
              <a:extLst>
                <a:ext uri="{FF2B5EF4-FFF2-40B4-BE49-F238E27FC236}">
                  <a16:creationId xmlns:a16="http://schemas.microsoft.com/office/drawing/2014/main" id="{D9DDF5C8-1224-4536-993A-A388C9721CD0}"/>
                </a:ext>
              </a:extLst>
            </p:cNvPr>
            <p:cNvSpPr>
              <a:spLocks/>
            </p:cNvSpPr>
            <p:nvPr/>
          </p:nvSpPr>
          <p:spPr bwMode="auto">
            <a:xfrm>
              <a:off x="1" y="3031"/>
              <a:ext cx="1711" cy="1498"/>
            </a:xfrm>
            <a:custGeom>
              <a:avLst/>
              <a:gdLst>
                <a:gd name="T0" fmla="*/ 68 w 1911"/>
                <a:gd name="T1" fmla="*/ 1536 h 1673"/>
                <a:gd name="T2" fmla="*/ 68 w 1911"/>
                <a:gd name="T3" fmla="*/ 1468 h 1673"/>
                <a:gd name="T4" fmla="*/ 648 w 1911"/>
                <a:gd name="T5" fmla="*/ 1468 h 1673"/>
                <a:gd name="T6" fmla="*/ 648 w 1911"/>
                <a:gd name="T7" fmla="*/ 1400 h 1673"/>
                <a:gd name="T8" fmla="*/ 205 w 1911"/>
                <a:gd name="T9" fmla="*/ 1400 h 1673"/>
                <a:gd name="T10" fmla="*/ 205 w 1911"/>
                <a:gd name="T11" fmla="*/ 478 h 1673"/>
                <a:gd name="T12" fmla="*/ 307 w 1911"/>
                <a:gd name="T13" fmla="*/ 376 h 1673"/>
                <a:gd name="T14" fmla="*/ 307 w 1911"/>
                <a:gd name="T15" fmla="*/ 1331 h 1673"/>
                <a:gd name="T16" fmla="*/ 375 w 1911"/>
                <a:gd name="T17" fmla="*/ 1331 h 1673"/>
                <a:gd name="T18" fmla="*/ 375 w 1911"/>
                <a:gd name="T19" fmla="*/ 171 h 1673"/>
                <a:gd name="T20" fmla="*/ 478 w 1911"/>
                <a:gd name="T21" fmla="*/ 69 h 1673"/>
                <a:gd name="T22" fmla="*/ 1570 w 1911"/>
                <a:gd name="T23" fmla="*/ 69 h 1673"/>
                <a:gd name="T24" fmla="*/ 1672 w 1911"/>
                <a:gd name="T25" fmla="*/ 171 h 1673"/>
                <a:gd name="T26" fmla="*/ 1672 w 1911"/>
                <a:gd name="T27" fmla="*/ 785 h 1673"/>
                <a:gd name="T28" fmla="*/ 1741 w 1911"/>
                <a:gd name="T29" fmla="*/ 785 h 1673"/>
                <a:gd name="T30" fmla="*/ 1741 w 1911"/>
                <a:gd name="T31" fmla="*/ 376 h 1673"/>
                <a:gd name="T32" fmla="*/ 1843 w 1911"/>
                <a:gd name="T33" fmla="*/ 478 h 1673"/>
                <a:gd name="T34" fmla="*/ 1843 w 1911"/>
                <a:gd name="T35" fmla="*/ 990 h 1673"/>
                <a:gd name="T36" fmla="*/ 1911 w 1911"/>
                <a:gd name="T37" fmla="*/ 990 h 1673"/>
                <a:gd name="T38" fmla="*/ 1911 w 1911"/>
                <a:gd name="T39" fmla="*/ 478 h 1673"/>
                <a:gd name="T40" fmla="*/ 1741 w 1911"/>
                <a:gd name="T41" fmla="*/ 307 h 1673"/>
                <a:gd name="T42" fmla="*/ 1741 w 1911"/>
                <a:gd name="T43" fmla="*/ 171 h 1673"/>
                <a:gd name="T44" fmla="*/ 1570 w 1911"/>
                <a:gd name="T45" fmla="*/ 0 h 1673"/>
                <a:gd name="T46" fmla="*/ 478 w 1911"/>
                <a:gd name="T47" fmla="*/ 0 h 1673"/>
                <a:gd name="T48" fmla="*/ 307 w 1911"/>
                <a:gd name="T49" fmla="*/ 171 h 1673"/>
                <a:gd name="T50" fmla="*/ 307 w 1911"/>
                <a:gd name="T51" fmla="*/ 307 h 1673"/>
                <a:gd name="T52" fmla="*/ 137 w 1911"/>
                <a:gd name="T53" fmla="*/ 478 h 1673"/>
                <a:gd name="T54" fmla="*/ 137 w 1911"/>
                <a:gd name="T55" fmla="*/ 1400 h 1673"/>
                <a:gd name="T56" fmla="*/ 34 w 1911"/>
                <a:gd name="T57" fmla="*/ 1400 h 1673"/>
                <a:gd name="T58" fmla="*/ 0 w 1911"/>
                <a:gd name="T59" fmla="*/ 1434 h 1673"/>
                <a:gd name="T60" fmla="*/ 0 w 1911"/>
                <a:gd name="T61" fmla="*/ 1536 h 1673"/>
                <a:gd name="T62" fmla="*/ 137 w 1911"/>
                <a:gd name="T63" fmla="*/ 1673 h 1673"/>
                <a:gd name="T64" fmla="*/ 751 w 1911"/>
                <a:gd name="T65" fmla="*/ 1673 h 1673"/>
                <a:gd name="T66" fmla="*/ 751 w 1911"/>
                <a:gd name="T67" fmla="*/ 1604 h 1673"/>
                <a:gd name="T68" fmla="*/ 137 w 1911"/>
                <a:gd name="T69" fmla="*/ 1604 h 1673"/>
                <a:gd name="T70" fmla="*/ 68 w 1911"/>
                <a:gd name="T71" fmla="*/ 1536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1" h="1673">
                  <a:moveTo>
                    <a:pt x="68" y="1536"/>
                  </a:moveTo>
                  <a:cubicBezTo>
                    <a:pt x="68" y="1468"/>
                    <a:pt x="68" y="1468"/>
                    <a:pt x="68" y="1468"/>
                  </a:cubicBezTo>
                  <a:cubicBezTo>
                    <a:pt x="648" y="1468"/>
                    <a:pt x="648" y="1468"/>
                    <a:pt x="648" y="1468"/>
                  </a:cubicBezTo>
                  <a:cubicBezTo>
                    <a:pt x="648" y="1400"/>
                    <a:pt x="648" y="1400"/>
                    <a:pt x="648" y="1400"/>
                  </a:cubicBezTo>
                  <a:cubicBezTo>
                    <a:pt x="205" y="1400"/>
                    <a:pt x="205" y="1400"/>
                    <a:pt x="205" y="1400"/>
                  </a:cubicBezTo>
                  <a:cubicBezTo>
                    <a:pt x="205" y="478"/>
                    <a:pt x="205" y="478"/>
                    <a:pt x="205" y="478"/>
                  </a:cubicBezTo>
                  <a:cubicBezTo>
                    <a:pt x="205" y="422"/>
                    <a:pt x="251" y="376"/>
                    <a:pt x="307" y="376"/>
                  </a:cubicBezTo>
                  <a:cubicBezTo>
                    <a:pt x="307" y="1331"/>
                    <a:pt x="307" y="1331"/>
                    <a:pt x="307" y="1331"/>
                  </a:cubicBezTo>
                  <a:cubicBezTo>
                    <a:pt x="375" y="1331"/>
                    <a:pt x="375" y="1331"/>
                    <a:pt x="375" y="1331"/>
                  </a:cubicBezTo>
                  <a:cubicBezTo>
                    <a:pt x="375" y="171"/>
                    <a:pt x="375" y="171"/>
                    <a:pt x="375" y="171"/>
                  </a:cubicBezTo>
                  <a:cubicBezTo>
                    <a:pt x="376" y="114"/>
                    <a:pt x="421" y="69"/>
                    <a:pt x="478" y="69"/>
                  </a:cubicBezTo>
                  <a:cubicBezTo>
                    <a:pt x="1570" y="69"/>
                    <a:pt x="1570" y="69"/>
                    <a:pt x="1570" y="69"/>
                  </a:cubicBezTo>
                  <a:cubicBezTo>
                    <a:pt x="1627" y="69"/>
                    <a:pt x="1672" y="114"/>
                    <a:pt x="1672" y="171"/>
                  </a:cubicBezTo>
                  <a:cubicBezTo>
                    <a:pt x="1672" y="785"/>
                    <a:pt x="1672" y="785"/>
                    <a:pt x="1672" y="785"/>
                  </a:cubicBezTo>
                  <a:cubicBezTo>
                    <a:pt x="1741" y="785"/>
                    <a:pt x="1741" y="785"/>
                    <a:pt x="1741" y="785"/>
                  </a:cubicBezTo>
                  <a:cubicBezTo>
                    <a:pt x="1741" y="376"/>
                    <a:pt x="1741" y="376"/>
                    <a:pt x="1741" y="376"/>
                  </a:cubicBezTo>
                  <a:cubicBezTo>
                    <a:pt x="1797" y="376"/>
                    <a:pt x="1843" y="422"/>
                    <a:pt x="1843" y="478"/>
                  </a:cubicBezTo>
                  <a:cubicBezTo>
                    <a:pt x="1843" y="990"/>
                    <a:pt x="1843" y="990"/>
                    <a:pt x="1843" y="990"/>
                  </a:cubicBezTo>
                  <a:cubicBezTo>
                    <a:pt x="1911" y="990"/>
                    <a:pt x="1911" y="990"/>
                    <a:pt x="1911" y="990"/>
                  </a:cubicBezTo>
                  <a:cubicBezTo>
                    <a:pt x="1911" y="478"/>
                    <a:pt x="1911" y="478"/>
                    <a:pt x="1911" y="478"/>
                  </a:cubicBezTo>
                  <a:cubicBezTo>
                    <a:pt x="1911" y="384"/>
                    <a:pt x="1835" y="308"/>
                    <a:pt x="1741" y="307"/>
                  </a:cubicBezTo>
                  <a:cubicBezTo>
                    <a:pt x="1741" y="171"/>
                    <a:pt x="1741" y="171"/>
                    <a:pt x="1741" y="171"/>
                  </a:cubicBezTo>
                  <a:cubicBezTo>
                    <a:pt x="1741" y="77"/>
                    <a:pt x="1664" y="0"/>
                    <a:pt x="1570" y="0"/>
                  </a:cubicBezTo>
                  <a:cubicBezTo>
                    <a:pt x="478" y="0"/>
                    <a:pt x="478" y="0"/>
                    <a:pt x="478" y="0"/>
                  </a:cubicBezTo>
                  <a:cubicBezTo>
                    <a:pt x="384" y="0"/>
                    <a:pt x="307" y="77"/>
                    <a:pt x="307" y="171"/>
                  </a:cubicBezTo>
                  <a:cubicBezTo>
                    <a:pt x="307" y="307"/>
                    <a:pt x="307" y="307"/>
                    <a:pt x="307" y="307"/>
                  </a:cubicBezTo>
                  <a:cubicBezTo>
                    <a:pt x="213" y="308"/>
                    <a:pt x="137" y="384"/>
                    <a:pt x="137" y="478"/>
                  </a:cubicBezTo>
                  <a:cubicBezTo>
                    <a:pt x="137" y="1400"/>
                    <a:pt x="137" y="1400"/>
                    <a:pt x="137" y="1400"/>
                  </a:cubicBezTo>
                  <a:cubicBezTo>
                    <a:pt x="34" y="1400"/>
                    <a:pt x="34" y="1400"/>
                    <a:pt x="34" y="1400"/>
                  </a:cubicBezTo>
                  <a:cubicBezTo>
                    <a:pt x="15" y="1400"/>
                    <a:pt x="0" y="1415"/>
                    <a:pt x="0" y="1434"/>
                  </a:cubicBezTo>
                  <a:cubicBezTo>
                    <a:pt x="0" y="1536"/>
                    <a:pt x="0" y="1536"/>
                    <a:pt x="0" y="1536"/>
                  </a:cubicBezTo>
                  <a:cubicBezTo>
                    <a:pt x="0" y="1612"/>
                    <a:pt x="61" y="1673"/>
                    <a:pt x="137" y="1673"/>
                  </a:cubicBezTo>
                  <a:cubicBezTo>
                    <a:pt x="751" y="1673"/>
                    <a:pt x="751" y="1673"/>
                    <a:pt x="751" y="1673"/>
                  </a:cubicBezTo>
                  <a:cubicBezTo>
                    <a:pt x="751" y="1604"/>
                    <a:pt x="751" y="1604"/>
                    <a:pt x="751" y="1604"/>
                  </a:cubicBezTo>
                  <a:cubicBezTo>
                    <a:pt x="137" y="1604"/>
                    <a:pt x="137" y="1604"/>
                    <a:pt x="137" y="1604"/>
                  </a:cubicBezTo>
                  <a:cubicBezTo>
                    <a:pt x="99" y="1604"/>
                    <a:pt x="68" y="1574"/>
                    <a:pt x="68" y="1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4">
              <a:extLst>
                <a:ext uri="{FF2B5EF4-FFF2-40B4-BE49-F238E27FC236}">
                  <a16:creationId xmlns:a16="http://schemas.microsoft.com/office/drawing/2014/main" id="{EF2DCBE2-0CA2-49A0-B275-8BAF124DEF43}"/>
                </a:ext>
              </a:extLst>
            </p:cNvPr>
            <p:cNvSpPr>
              <a:spLocks noEditPoints="1"/>
            </p:cNvSpPr>
            <p:nvPr/>
          </p:nvSpPr>
          <p:spPr bwMode="auto">
            <a:xfrm>
              <a:off x="765" y="3796"/>
              <a:ext cx="795" cy="794"/>
            </a:xfrm>
            <a:custGeom>
              <a:avLst/>
              <a:gdLst>
                <a:gd name="T0" fmla="*/ 444 w 888"/>
                <a:gd name="T1" fmla="*/ 0 h 887"/>
                <a:gd name="T2" fmla="*/ 0 w 888"/>
                <a:gd name="T3" fmla="*/ 443 h 887"/>
                <a:gd name="T4" fmla="*/ 444 w 888"/>
                <a:gd name="T5" fmla="*/ 887 h 887"/>
                <a:gd name="T6" fmla="*/ 886 w 888"/>
                <a:gd name="T7" fmla="*/ 477 h 887"/>
                <a:gd name="T8" fmla="*/ 888 w 888"/>
                <a:gd name="T9" fmla="*/ 477 h 887"/>
                <a:gd name="T10" fmla="*/ 888 w 888"/>
                <a:gd name="T11" fmla="*/ 443 h 887"/>
                <a:gd name="T12" fmla="*/ 444 w 888"/>
                <a:gd name="T13" fmla="*/ 0 h 887"/>
                <a:gd name="T14" fmla="*/ 444 w 888"/>
                <a:gd name="T15" fmla="*/ 819 h 887"/>
                <a:gd name="T16" fmla="*/ 69 w 888"/>
                <a:gd name="T17" fmla="*/ 443 h 887"/>
                <a:gd name="T18" fmla="*/ 444 w 888"/>
                <a:gd name="T19" fmla="*/ 68 h 887"/>
                <a:gd name="T20" fmla="*/ 819 w 888"/>
                <a:gd name="T21" fmla="*/ 443 h 887"/>
                <a:gd name="T22" fmla="*/ 444 w 888"/>
                <a:gd name="T23"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8" h="887">
                  <a:moveTo>
                    <a:pt x="444" y="0"/>
                  </a:moveTo>
                  <a:cubicBezTo>
                    <a:pt x="199" y="0"/>
                    <a:pt x="0" y="198"/>
                    <a:pt x="0" y="443"/>
                  </a:cubicBezTo>
                  <a:cubicBezTo>
                    <a:pt x="0" y="688"/>
                    <a:pt x="199" y="887"/>
                    <a:pt x="444" y="887"/>
                  </a:cubicBezTo>
                  <a:cubicBezTo>
                    <a:pt x="676" y="887"/>
                    <a:pt x="869" y="709"/>
                    <a:pt x="886" y="477"/>
                  </a:cubicBezTo>
                  <a:cubicBezTo>
                    <a:pt x="888" y="477"/>
                    <a:pt x="888" y="477"/>
                    <a:pt x="888" y="477"/>
                  </a:cubicBezTo>
                  <a:cubicBezTo>
                    <a:pt x="888" y="443"/>
                    <a:pt x="888" y="443"/>
                    <a:pt x="888" y="443"/>
                  </a:cubicBezTo>
                  <a:cubicBezTo>
                    <a:pt x="887" y="198"/>
                    <a:pt x="689" y="0"/>
                    <a:pt x="444" y="0"/>
                  </a:cubicBezTo>
                  <a:close/>
                  <a:moveTo>
                    <a:pt x="444" y="819"/>
                  </a:moveTo>
                  <a:cubicBezTo>
                    <a:pt x="237" y="819"/>
                    <a:pt x="69" y="651"/>
                    <a:pt x="69" y="443"/>
                  </a:cubicBezTo>
                  <a:cubicBezTo>
                    <a:pt x="69" y="236"/>
                    <a:pt x="237" y="68"/>
                    <a:pt x="444" y="68"/>
                  </a:cubicBezTo>
                  <a:cubicBezTo>
                    <a:pt x="651" y="68"/>
                    <a:pt x="819" y="236"/>
                    <a:pt x="819" y="443"/>
                  </a:cubicBezTo>
                  <a:cubicBezTo>
                    <a:pt x="819" y="651"/>
                    <a:pt x="651" y="818"/>
                    <a:pt x="444" y="8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Rectangle 15">
              <a:extLst>
                <a:ext uri="{FF2B5EF4-FFF2-40B4-BE49-F238E27FC236}">
                  <a16:creationId xmlns:a16="http://schemas.microsoft.com/office/drawing/2014/main" id="{354867CC-A4C4-47CB-BB3B-B3DA9AB7CAD3}"/>
                </a:ext>
              </a:extLst>
            </p:cNvPr>
            <p:cNvSpPr>
              <a:spLocks noChangeArrowheads="1"/>
            </p:cNvSpPr>
            <p:nvPr/>
          </p:nvSpPr>
          <p:spPr bwMode="auto">
            <a:xfrm>
              <a:off x="399"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6">
              <a:extLst>
                <a:ext uri="{FF2B5EF4-FFF2-40B4-BE49-F238E27FC236}">
                  <a16:creationId xmlns:a16="http://schemas.microsoft.com/office/drawing/2014/main" id="{D17F8242-6E31-4C99-8F8E-C13084AFF5D3}"/>
                </a:ext>
              </a:extLst>
            </p:cNvPr>
            <p:cNvSpPr>
              <a:spLocks noChangeArrowheads="1"/>
            </p:cNvSpPr>
            <p:nvPr/>
          </p:nvSpPr>
          <p:spPr bwMode="auto">
            <a:xfrm>
              <a:off x="520"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7">
              <a:extLst>
                <a:ext uri="{FF2B5EF4-FFF2-40B4-BE49-F238E27FC236}">
                  <a16:creationId xmlns:a16="http://schemas.microsoft.com/office/drawing/2014/main" id="{5CE5CD97-8635-41B4-BA21-4A0464F15D2F}"/>
                </a:ext>
              </a:extLst>
            </p:cNvPr>
            <p:cNvSpPr>
              <a:spLocks noChangeArrowheads="1"/>
            </p:cNvSpPr>
            <p:nvPr/>
          </p:nvSpPr>
          <p:spPr bwMode="auto">
            <a:xfrm>
              <a:off x="643"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Rectangle 18">
              <a:extLst>
                <a:ext uri="{FF2B5EF4-FFF2-40B4-BE49-F238E27FC236}">
                  <a16:creationId xmlns:a16="http://schemas.microsoft.com/office/drawing/2014/main" id="{BADCE83F-0FF8-47DB-B351-C6F89B2764F1}"/>
                </a:ext>
              </a:extLst>
            </p:cNvPr>
            <p:cNvSpPr>
              <a:spLocks noChangeArrowheads="1"/>
            </p:cNvSpPr>
            <p:nvPr/>
          </p:nvSpPr>
          <p:spPr bwMode="auto">
            <a:xfrm>
              <a:off x="399" y="3275"/>
              <a:ext cx="1038" cy="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9">
              <a:extLst>
                <a:ext uri="{FF2B5EF4-FFF2-40B4-BE49-F238E27FC236}">
                  <a16:creationId xmlns:a16="http://schemas.microsoft.com/office/drawing/2014/main" id="{27E454EC-F9D5-44D0-B02A-5BCB31F29147}"/>
                </a:ext>
              </a:extLst>
            </p:cNvPr>
            <p:cNvSpPr>
              <a:spLocks noEditPoints="1"/>
            </p:cNvSpPr>
            <p:nvPr/>
          </p:nvSpPr>
          <p:spPr bwMode="auto">
            <a:xfrm>
              <a:off x="643" y="3673"/>
              <a:ext cx="1203" cy="1204"/>
            </a:xfrm>
            <a:custGeom>
              <a:avLst/>
              <a:gdLst>
                <a:gd name="T0" fmla="*/ 1072 w 1343"/>
                <a:gd name="T1" fmla="*/ 887 h 1344"/>
                <a:gd name="T2" fmla="*/ 1160 w 1343"/>
                <a:gd name="T3" fmla="*/ 580 h 1344"/>
                <a:gd name="T4" fmla="*/ 580 w 1343"/>
                <a:gd name="T5" fmla="*/ 0 h 1344"/>
                <a:gd name="T6" fmla="*/ 0 w 1343"/>
                <a:gd name="T7" fmla="*/ 580 h 1344"/>
                <a:gd name="T8" fmla="*/ 580 w 1343"/>
                <a:gd name="T9" fmla="*/ 1161 h 1344"/>
                <a:gd name="T10" fmla="*/ 887 w 1343"/>
                <a:gd name="T11" fmla="*/ 1072 h 1344"/>
                <a:gd name="T12" fmla="*/ 1108 w 1343"/>
                <a:gd name="T13" fmla="*/ 1293 h 1344"/>
                <a:gd name="T14" fmla="*/ 1293 w 1343"/>
                <a:gd name="T15" fmla="*/ 1292 h 1344"/>
                <a:gd name="T16" fmla="*/ 1293 w 1343"/>
                <a:gd name="T17" fmla="*/ 1108 h 1344"/>
                <a:gd name="T18" fmla="*/ 1072 w 1343"/>
                <a:gd name="T19" fmla="*/ 887 h 1344"/>
                <a:gd name="T20" fmla="*/ 580 w 1343"/>
                <a:gd name="T21" fmla="*/ 1092 h 1344"/>
                <a:gd name="T22" fmla="*/ 68 w 1343"/>
                <a:gd name="T23" fmla="*/ 580 h 1344"/>
                <a:gd name="T24" fmla="*/ 580 w 1343"/>
                <a:gd name="T25" fmla="*/ 68 h 1344"/>
                <a:gd name="T26" fmla="*/ 1092 w 1343"/>
                <a:gd name="T27" fmla="*/ 580 h 1344"/>
                <a:gd name="T28" fmla="*/ 580 w 1343"/>
                <a:gd name="T29" fmla="*/ 1092 h 1344"/>
                <a:gd name="T30" fmla="*/ 1200 w 1343"/>
                <a:gd name="T31" fmla="*/ 1263 h 1344"/>
                <a:gd name="T32" fmla="*/ 1156 w 1343"/>
                <a:gd name="T33" fmla="*/ 1245 h 1344"/>
                <a:gd name="T34" fmla="*/ 944 w 1343"/>
                <a:gd name="T35" fmla="*/ 1032 h 1344"/>
                <a:gd name="T36" fmla="*/ 1032 w 1343"/>
                <a:gd name="T37" fmla="*/ 944 h 1344"/>
                <a:gd name="T38" fmla="*/ 1244 w 1343"/>
                <a:gd name="T39" fmla="*/ 1156 h 1344"/>
                <a:gd name="T40" fmla="*/ 1244 w 1343"/>
                <a:gd name="T41" fmla="*/ 1245 h 1344"/>
                <a:gd name="T42" fmla="*/ 1200 w 1343"/>
                <a:gd name="T43" fmla="*/ 126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3" h="1344">
                  <a:moveTo>
                    <a:pt x="1072" y="887"/>
                  </a:moveTo>
                  <a:cubicBezTo>
                    <a:pt x="1130" y="795"/>
                    <a:pt x="1160" y="689"/>
                    <a:pt x="1160" y="580"/>
                  </a:cubicBezTo>
                  <a:cubicBezTo>
                    <a:pt x="1160" y="260"/>
                    <a:pt x="900" y="0"/>
                    <a:pt x="580" y="0"/>
                  </a:cubicBezTo>
                  <a:cubicBezTo>
                    <a:pt x="260" y="0"/>
                    <a:pt x="0" y="260"/>
                    <a:pt x="0" y="580"/>
                  </a:cubicBezTo>
                  <a:cubicBezTo>
                    <a:pt x="0" y="900"/>
                    <a:pt x="260" y="1161"/>
                    <a:pt x="580" y="1161"/>
                  </a:cubicBezTo>
                  <a:cubicBezTo>
                    <a:pt x="689" y="1161"/>
                    <a:pt x="795" y="1130"/>
                    <a:pt x="887" y="1072"/>
                  </a:cubicBezTo>
                  <a:cubicBezTo>
                    <a:pt x="1108" y="1293"/>
                    <a:pt x="1108" y="1293"/>
                    <a:pt x="1108" y="1293"/>
                  </a:cubicBezTo>
                  <a:cubicBezTo>
                    <a:pt x="1159" y="1344"/>
                    <a:pt x="1242" y="1343"/>
                    <a:pt x="1293" y="1292"/>
                  </a:cubicBezTo>
                  <a:cubicBezTo>
                    <a:pt x="1343" y="1241"/>
                    <a:pt x="1343" y="1159"/>
                    <a:pt x="1293" y="1108"/>
                  </a:cubicBezTo>
                  <a:lnTo>
                    <a:pt x="1072" y="887"/>
                  </a:lnTo>
                  <a:close/>
                  <a:moveTo>
                    <a:pt x="580" y="1092"/>
                  </a:moveTo>
                  <a:cubicBezTo>
                    <a:pt x="297" y="1092"/>
                    <a:pt x="68" y="863"/>
                    <a:pt x="68" y="580"/>
                  </a:cubicBezTo>
                  <a:cubicBezTo>
                    <a:pt x="68" y="298"/>
                    <a:pt x="297" y="68"/>
                    <a:pt x="580" y="68"/>
                  </a:cubicBezTo>
                  <a:cubicBezTo>
                    <a:pt x="863" y="68"/>
                    <a:pt x="1092" y="298"/>
                    <a:pt x="1092" y="580"/>
                  </a:cubicBezTo>
                  <a:cubicBezTo>
                    <a:pt x="1092" y="863"/>
                    <a:pt x="863" y="1092"/>
                    <a:pt x="580" y="1092"/>
                  </a:cubicBezTo>
                  <a:close/>
                  <a:moveTo>
                    <a:pt x="1200" y="1263"/>
                  </a:moveTo>
                  <a:cubicBezTo>
                    <a:pt x="1184" y="1263"/>
                    <a:pt x="1168" y="1256"/>
                    <a:pt x="1156" y="1245"/>
                  </a:cubicBezTo>
                  <a:cubicBezTo>
                    <a:pt x="944" y="1032"/>
                    <a:pt x="944" y="1032"/>
                    <a:pt x="944" y="1032"/>
                  </a:cubicBezTo>
                  <a:cubicBezTo>
                    <a:pt x="976" y="1006"/>
                    <a:pt x="1006" y="976"/>
                    <a:pt x="1032" y="944"/>
                  </a:cubicBezTo>
                  <a:cubicBezTo>
                    <a:pt x="1244" y="1156"/>
                    <a:pt x="1244" y="1156"/>
                    <a:pt x="1244" y="1156"/>
                  </a:cubicBezTo>
                  <a:cubicBezTo>
                    <a:pt x="1269" y="1181"/>
                    <a:pt x="1269" y="1220"/>
                    <a:pt x="1244" y="1245"/>
                  </a:cubicBezTo>
                  <a:cubicBezTo>
                    <a:pt x="1233" y="1256"/>
                    <a:pt x="1217" y="1263"/>
                    <a:pt x="1200" y="1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20">
              <a:extLst>
                <a:ext uri="{FF2B5EF4-FFF2-40B4-BE49-F238E27FC236}">
                  <a16:creationId xmlns:a16="http://schemas.microsoft.com/office/drawing/2014/main" id="{F11120F1-47F0-43B8-B739-B7883D2D8155}"/>
                </a:ext>
              </a:extLst>
            </p:cNvPr>
            <p:cNvSpPr>
              <a:spLocks noEditPoints="1"/>
            </p:cNvSpPr>
            <p:nvPr/>
          </p:nvSpPr>
          <p:spPr bwMode="auto">
            <a:xfrm>
              <a:off x="979" y="3978"/>
              <a:ext cx="367" cy="429"/>
            </a:xfrm>
            <a:custGeom>
              <a:avLst/>
              <a:gdLst>
                <a:gd name="T0" fmla="*/ 376 w 410"/>
                <a:gd name="T1" fmla="*/ 205 h 478"/>
                <a:gd name="T2" fmla="*/ 376 w 410"/>
                <a:gd name="T3" fmla="*/ 171 h 478"/>
                <a:gd name="T4" fmla="*/ 205 w 410"/>
                <a:gd name="T5" fmla="*/ 0 h 478"/>
                <a:gd name="T6" fmla="*/ 57 w 410"/>
                <a:gd name="T7" fmla="*/ 86 h 478"/>
                <a:gd name="T8" fmla="*/ 116 w 410"/>
                <a:gd name="T9" fmla="*/ 120 h 478"/>
                <a:gd name="T10" fmla="*/ 256 w 410"/>
                <a:gd name="T11" fmla="*/ 82 h 478"/>
                <a:gd name="T12" fmla="*/ 307 w 410"/>
                <a:gd name="T13" fmla="*/ 171 h 478"/>
                <a:gd name="T14" fmla="*/ 307 w 410"/>
                <a:gd name="T15" fmla="*/ 205 h 478"/>
                <a:gd name="T16" fmla="*/ 34 w 410"/>
                <a:gd name="T17" fmla="*/ 205 h 478"/>
                <a:gd name="T18" fmla="*/ 0 w 410"/>
                <a:gd name="T19" fmla="*/ 239 h 478"/>
                <a:gd name="T20" fmla="*/ 0 w 410"/>
                <a:gd name="T21" fmla="*/ 444 h 478"/>
                <a:gd name="T22" fmla="*/ 34 w 410"/>
                <a:gd name="T23" fmla="*/ 478 h 478"/>
                <a:gd name="T24" fmla="*/ 376 w 410"/>
                <a:gd name="T25" fmla="*/ 478 h 478"/>
                <a:gd name="T26" fmla="*/ 410 w 410"/>
                <a:gd name="T27" fmla="*/ 444 h 478"/>
                <a:gd name="T28" fmla="*/ 410 w 410"/>
                <a:gd name="T29" fmla="*/ 239 h 478"/>
                <a:gd name="T30" fmla="*/ 376 w 410"/>
                <a:gd name="T31" fmla="*/ 205 h 478"/>
                <a:gd name="T32" fmla="*/ 342 w 410"/>
                <a:gd name="T33" fmla="*/ 410 h 478"/>
                <a:gd name="T34" fmla="*/ 68 w 410"/>
                <a:gd name="T35" fmla="*/ 410 h 478"/>
                <a:gd name="T36" fmla="*/ 68 w 410"/>
                <a:gd name="T37" fmla="*/ 273 h 478"/>
                <a:gd name="T38" fmla="*/ 342 w 410"/>
                <a:gd name="T39" fmla="*/ 273 h 478"/>
                <a:gd name="T40" fmla="*/ 342 w 410"/>
                <a:gd name="T41" fmla="*/ 41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0" h="478">
                  <a:moveTo>
                    <a:pt x="376" y="205"/>
                  </a:moveTo>
                  <a:cubicBezTo>
                    <a:pt x="376" y="171"/>
                    <a:pt x="376" y="171"/>
                    <a:pt x="376" y="171"/>
                  </a:cubicBezTo>
                  <a:cubicBezTo>
                    <a:pt x="376" y="77"/>
                    <a:pt x="299" y="0"/>
                    <a:pt x="205" y="0"/>
                  </a:cubicBezTo>
                  <a:cubicBezTo>
                    <a:pt x="144" y="0"/>
                    <a:pt x="88" y="33"/>
                    <a:pt x="57" y="86"/>
                  </a:cubicBezTo>
                  <a:cubicBezTo>
                    <a:pt x="116" y="120"/>
                    <a:pt x="116" y="120"/>
                    <a:pt x="116" y="120"/>
                  </a:cubicBezTo>
                  <a:cubicBezTo>
                    <a:pt x="145" y="71"/>
                    <a:pt x="207" y="54"/>
                    <a:pt x="256" y="82"/>
                  </a:cubicBezTo>
                  <a:cubicBezTo>
                    <a:pt x="288" y="101"/>
                    <a:pt x="307" y="134"/>
                    <a:pt x="307" y="171"/>
                  </a:cubicBezTo>
                  <a:cubicBezTo>
                    <a:pt x="307" y="205"/>
                    <a:pt x="307" y="205"/>
                    <a:pt x="307" y="205"/>
                  </a:cubicBezTo>
                  <a:cubicBezTo>
                    <a:pt x="34" y="205"/>
                    <a:pt x="34" y="205"/>
                    <a:pt x="34" y="205"/>
                  </a:cubicBezTo>
                  <a:cubicBezTo>
                    <a:pt x="15" y="205"/>
                    <a:pt x="0" y="220"/>
                    <a:pt x="0" y="239"/>
                  </a:cubicBezTo>
                  <a:cubicBezTo>
                    <a:pt x="0" y="444"/>
                    <a:pt x="0" y="444"/>
                    <a:pt x="0" y="444"/>
                  </a:cubicBezTo>
                  <a:cubicBezTo>
                    <a:pt x="0" y="463"/>
                    <a:pt x="15" y="478"/>
                    <a:pt x="34" y="478"/>
                  </a:cubicBezTo>
                  <a:cubicBezTo>
                    <a:pt x="376" y="478"/>
                    <a:pt x="376" y="478"/>
                    <a:pt x="376" y="478"/>
                  </a:cubicBezTo>
                  <a:cubicBezTo>
                    <a:pt x="394" y="478"/>
                    <a:pt x="410" y="463"/>
                    <a:pt x="410" y="444"/>
                  </a:cubicBezTo>
                  <a:cubicBezTo>
                    <a:pt x="410" y="239"/>
                    <a:pt x="410" y="239"/>
                    <a:pt x="410" y="239"/>
                  </a:cubicBezTo>
                  <a:cubicBezTo>
                    <a:pt x="410" y="220"/>
                    <a:pt x="394" y="205"/>
                    <a:pt x="376" y="205"/>
                  </a:cubicBezTo>
                  <a:close/>
                  <a:moveTo>
                    <a:pt x="342" y="410"/>
                  </a:moveTo>
                  <a:cubicBezTo>
                    <a:pt x="68" y="410"/>
                    <a:pt x="68" y="410"/>
                    <a:pt x="68" y="410"/>
                  </a:cubicBezTo>
                  <a:cubicBezTo>
                    <a:pt x="68" y="273"/>
                    <a:pt x="68" y="273"/>
                    <a:pt x="68" y="273"/>
                  </a:cubicBezTo>
                  <a:cubicBezTo>
                    <a:pt x="342" y="273"/>
                    <a:pt x="342" y="273"/>
                    <a:pt x="342" y="273"/>
                  </a:cubicBezTo>
                  <a:lnTo>
                    <a:pt x="342"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21">
              <a:extLst>
                <a:ext uri="{FF2B5EF4-FFF2-40B4-BE49-F238E27FC236}">
                  <a16:creationId xmlns:a16="http://schemas.microsoft.com/office/drawing/2014/main" id="{181393E8-CCDD-46C3-8BD6-41400FB8D613}"/>
                </a:ext>
              </a:extLst>
            </p:cNvPr>
            <p:cNvSpPr>
              <a:spLocks noEditPoints="1"/>
            </p:cNvSpPr>
            <p:nvPr/>
          </p:nvSpPr>
          <p:spPr bwMode="auto">
            <a:xfrm>
              <a:off x="399" y="3429"/>
              <a:ext cx="182" cy="244"/>
            </a:xfrm>
            <a:custGeom>
              <a:avLst/>
              <a:gdLst>
                <a:gd name="T0" fmla="*/ 204 w 204"/>
                <a:gd name="T1" fmla="*/ 171 h 273"/>
                <a:gd name="T2" fmla="*/ 204 w 204"/>
                <a:gd name="T3" fmla="*/ 102 h 273"/>
                <a:gd name="T4" fmla="*/ 102 w 204"/>
                <a:gd name="T5" fmla="*/ 0 h 273"/>
                <a:gd name="T6" fmla="*/ 0 w 204"/>
                <a:gd name="T7" fmla="*/ 102 h 273"/>
                <a:gd name="T8" fmla="*/ 0 w 204"/>
                <a:gd name="T9" fmla="*/ 171 h 273"/>
                <a:gd name="T10" fmla="*/ 102 w 204"/>
                <a:gd name="T11" fmla="*/ 273 h 273"/>
                <a:gd name="T12" fmla="*/ 204 w 204"/>
                <a:gd name="T13" fmla="*/ 171 h 273"/>
                <a:gd name="T14" fmla="*/ 68 w 204"/>
                <a:gd name="T15" fmla="*/ 171 h 273"/>
                <a:gd name="T16" fmla="*/ 68 w 204"/>
                <a:gd name="T17" fmla="*/ 102 h 273"/>
                <a:gd name="T18" fmla="*/ 102 w 204"/>
                <a:gd name="T19" fmla="*/ 68 h 273"/>
                <a:gd name="T20" fmla="*/ 136 w 204"/>
                <a:gd name="T21" fmla="*/ 102 h 273"/>
                <a:gd name="T22" fmla="*/ 136 w 204"/>
                <a:gd name="T23" fmla="*/ 171 h 273"/>
                <a:gd name="T24" fmla="*/ 102 w 204"/>
                <a:gd name="T25" fmla="*/ 205 h 273"/>
                <a:gd name="T26" fmla="*/ 68 w 204"/>
                <a:gd name="T27" fmla="*/ 1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73">
                  <a:moveTo>
                    <a:pt x="204" y="171"/>
                  </a:moveTo>
                  <a:cubicBezTo>
                    <a:pt x="204" y="102"/>
                    <a:pt x="204" y="102"/>
                    <a:pt x="204" y="102"/>
                  </a:cubicBezTo>
                  <a:cubicBezTo>
                    <a:pt x="204" y="46"/>
                    <a:pt x="159" y="0"/>
                    <a:pt x="102" y="0"/>
                  </a:cubicBezTo>
                  <a:cubicBezTo>
                    <a:pt x="46" y="0"/>
                    <a:pt x="0" y="46"/>
                    <a:pt x="0" y="102"/>
                  </a:cubicBezTo>
                  <a:cubicBezTo>
                    <a:pt x="0" y="171"/>
                    <a:pt x="0" y="171"/>
                    <a:pt x="0" y="171"/>
                  </a:cubicBezTo>
                  <a:cubicBezTo>
                    <a:pt x="0" y="227"/>
                    <a:pt x="46" y="273"/>
                    <a:pt x="102" y="273"/>
                  </a:cubicBezTo>
                  <a:cubicBezTo>
                    <a:pt x="159" y="273"/>
                    <a:pt x="204" y="227"/>
                    <a:pt x="204" y="171"/>
                  </a:cubicBezTo>
                  <a:close/>
                  <a:moveTo>
                    <a:pt x="68" y="171"/>
                  </a:moveTo>
                  <a:cubicBezTo>
                    <a:pt x="68" y="102"/>
                    <a:pt x="68" y="102"/>
                    <a:pt x="68" y="102"/>
                  </a:cubicBezTo>
                  <a:cubicBezTo>
                    <a:pt x="68" y="84"/>
                    <a:pt x="83" y="68"/>
                    <a:pt x="102" y="68"/>
                  </a:cubicBezTo>
                  <a:cubicBezTo>
                    <a:pt x="121" y="68"/>
                    <a:pt x="136" y="84"/>
                    <a:pt x="136" y="102"/>
                  </a:cubicBezTo>
                  <a:cubicBezTo>
                    <a:pt x="136" y="171"/>
                    <a:pt x="136" y="171"/>
                    <a:pt x="136" y="171"/>
                  </a:cubicBezTo>
                  <a:cubicBezTo>
                    <a:pt x="136" y="190"/>
                    <a:pt x="121" y="205"/>
                    <a:pt x="102" y="205"/>
                  </a:cubicBezTo>
                  <a:cubicBezTo>
                    <a:pt x="83" y="205"/>
                    <a:pt x="68" y="190"/>
                    <a:pt x="68"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22">
              <a:extLst>
                <a:ext uri="{FF2B5EF4-FFF2-40B4-BE49-F238E27FC236}">
                  <a16:creationId xmlns:a16="http://schemas.microsoft.com/office/drawing/2014/main" id="{D655ACC2-4CA0-49E0-98B4-2255AC5B4566}"/>
                </a:ext>
              </a:extLst>
            </p:cNvPr>
            <p:cNvSpPr>
              <a:spLocks noEditPoints="1"/>
            </p:cNvSpPr>
            <p:nvPr/>
          </p:nvSpPr>
          <p:spPr bwMode="auto">
            <a:xfrm>
              <a:off x="765" y="3429"/>
              <a:ext cx="184" cy="244"/>
            </a:xfrm>
            <a:custGeom>
              <a:avLst/>
              <a:gdLst>
                <a:gd name="T0" fmla="*/ 0 w 205"/>
                <a:gd name="T1" fmla="*/ 102 h 273"/>
                <a:gd name="T2" fmla="*/ 0 w 205"/>
                <a:gd name="T3" fmla="*/ 171 h 273"/>
                <a:gd name="T4" fmla="*/ 103 w 205"/>
                <a:gd name="T5" fmla="*/ 273 h 273"/>
                <a:gd name="T6" fmla="*/ 205 w 205"/>
                <a:gd name="T7" fmla="*/ 171 h 273"/>
                <a:gd name="T8" fmla="*/ 205 w 205"/>
                <a:gd name="T9" fmla="*/ 102 h 273"/>
                <a:gd name="T10" fmla="*/ 103 w 205"/>
                <a:gd name="T11" fmla="*/ 0 h 273"/>
                <a:gd name="T12" fmla="*/ 0 w 205"/>
                <a:gd name="T13" fmla="*/ 102 h 273"/>
                <a:gd name="T14" fmla="*/ 137 w 205"/>
                <a:gd name="T15" fmla="*/ 102 h 273"/>
                <a:gd name="T16" fmla="*/ 137 w 205"/>
                <a:gd name="T17" fmla="*/ 171 h 273"/>
                <a:gd name="T18" fmla="*/ 103 w 205"/>
                <a:gd name="T19" fmla="*/ 205 h 273"/>
                <a:gd name="T20" fmla="*/ 69 w 205"/>
                <a:gd name="T21" fmla="*/ 171 h 273"/>
                <a:gd name="T22" fmla="*/ 69 w 205"/>
                <a:gd name="T23" fmla="*/ 102 h 273"/>
                <a:gd name="T24" fmla="*/ 103 w 205"/>
                <a:gd name="T25" fmla="*/ 68 h 273"/>
                <a:gd name="T26" fmla="*/ 137 w 205"/>
                <a:gd name="T27" fmla="*/ 10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73">
                  <a:moveTo>
                    <a:pt x="0" y="102"/>
                  </a:moveTo>
                  <a:cubicBezTo>
                    <a:pt x="0" y="171"/>
                    <a:pt x="0" y="171"/>
                    <a:pt x="0" y="171"/>
                  </a:cubicBezTo>
                  <a:cubicBezTo>
                    <a:pt x="0" y="227"/>
                    <a:pt x="46" y="273"/>
                    <a:pt x="103" y="273"/>
                  </a:cubicBezTo>
                  <a:cubicBezTo>
                    <a:pt x="159" y="273"/>
                    <a:pt x="205" y="227"/>
                    <a:pt x="205" y="171"/>
                  </a:cubicBezTo>
                  <a:cubicBezTo>
                    <a:pt x="205" y="102"/>
                    <a:pt x="205" y="102"/>
                    <a:pt x="205" y="102"/>
                  </a:cubicBezTo>
                  <a:cubicBezTo>
                    <a:pt x="205" y="46"/>
                    <a:pt x="159" y="0"/>
                    <a:pt x="103" y="0"/>
                  </a:cubicBezTo>
                  <a:cubicBezTo>
                    <a:pt x="46" y="0"/>
                    <a:pt x="0" y="46"/>
                    <a:pt x="0" y="102"/>
                  </a:cubicBezTo>
                  <a:close/>
                  <a:moveTo>
                    <a:pt x="137" y="102"/>
                  </a:moveTo>
                  <a:cubicBezTo>
                    <a:pt x="137" y="171"/>
                    <a:pt x="137" y="171"/>
                    <a:pt x="137" y="171"/>
                  </a:cubicBezTo>
                  <a:cubicBezTo>
                    <a:pt x="137" y="190"/>
                    <a:pt x="122" y="205"/>
                    <a:pt x="103" y="205"/>
                  </a:cubicBezTo>
                  <a:cubicBezTo>
                    <a:pt x="84" y="205"/>
                    <a:pt x="69" y="190"/>
                    <a:pt x="69" y="171"/>
                  </a:cubicBezTo>
                  <a:cubicBezTo>
                    <a:pt x="69" y="102"/>
                    <a:pt x="69" y="102"/>
                    <a:pt x="69" y="102"/>
                  </a:cubicBezTo>
                  <a:cubicBezTo>
                    <a:pt x="69" y="84"/>
                    <a:pt x="84" y="68"/>
                    <a:pt x="103" y="68"/>
                  </a:cubicBezTo>
                  <a:cubicBezTo>
                    <a:pt x="122" y="68"/>
                    <a:pt x="137" y="84"/>
                    <a:pt x="13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23">
              <a:extLst>
                <a:ext uri="{FF2B5EF4-FFF2-40B4-BE49-F238E27FC236}">
                  <a16:creationId xmlns:a16="http://schemas.microsoft.com/office/drawing/2014/main" id="{AD9E1289-21F5-4EFA-A609-66489A8EE8D8}"/>
                </a:ext>
              </a:extLst>
            </p:cNvPr>
            <p:cNvSpPr>
              <a:spLocks/>
            </p:cNvSpPr>
            <p:nvPr/>
          </p:nvSpPr>
          <p:spPr bwMode="auto">
            <a:xfrm>
              <a:off x="1132" y="3429"/>
              <a:ext cx="184" cy="198"/>
            </a:xfrm>
            <a:custGeom>
              <a:avLst/>
              <a:gdLst>
                <a:gd name="T0" fmla="*/ 132 w 205"/>
                <a:gd name="T1" fmla="*/ 188 h 222"/>
                <a:gd name="T2" fmla="*/ 191 w 205"/>
                <a:gd name="T3" fmla="*/ 222 h 222"/>
                <a:gd name="T4" fmla="*/ 205 w 205"/>
                <a:gd name="T5" fmla="*/ 171 h 222"/>
                <a:gd name="T6" fmla="*/ 205 w 205"/>
                <a:gd name="T7" fmla="*/ 102 h 222"/>
                <a:gd name="T8" fmla="*/ 102 w 205"/>
                <a:gd name="T9" fmla="*/ 0 h 222"/>
                <a:gd name="T10" fmla="*/ 0 w 205"/>
                <a:gd name="T11" fmla="*/ 102 h 222"/>
                <a:gd name="T12" fmla="*/ 0 w 205"/>
                <a:gd name="T13" fmla="*/ 171 h 222"/>
                <a:gd name="T14" fmla="*/ 14 w 205"/>
                <a:gd name="T15" fmla="*/ 222 h 222"/>
                <a:gd name="T16" fmla="*/ 73 w 205"/>
                <a:gd name="T17" fmla="*/ 188 h 222"/>
                <a:gd name="T18" fmla="*/ 68 w 205"/>
                <a:gd name="T19" fmla="*/ 171 h 222"/>
                <a:gd name="T20" fmla="*/ 68 w 205"/>
                <a:gd name="T21" fmla="*/ 102 h 222"/>
                <a:gd name="T22" fmla="*/ 102 w 205"/>
                <a:gd name="T23" fmla="*/ 68 h 222"/>
                <a:gd name="T24" fmla="*/ 136 w 205"/>
                <a:gd name="T25" fmla="*/ 102 h 222"/>
                <a:gd name="T26" fmla="*/ 136 w 205"/>
                <a:gd name="T27" fmla="*/ 171 h 222"/>
                <a:gd name="T28" fmla="*/ 132 w 205"/>
                <a:gd name="T29" fmla="*/ 18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22">
                  <a:moveTo>
                    <a:pt x="132" y="188"/>
                  </a:moveTo>
                  <a:cubicBezTo>
                    <a:pt x="191" y="222"/>
                    <a:pt x="191" y="222"/>
                    <a:pt x="191" y="222"/>
                  </a:cubicBezTo>
                  <a:cubicBezTo>
                    <a:pt x="200" y="206"/>
                    <a:pt x="205" y="189"/>
                    <a:pt x="205" y="171"/>
                  </a:cubicBezTo>
                  <a:cubicBezTo>
                    <a:pt x="205" y="102"/>
                    <a:pt x="205" y="102"/>
                    <a:pt x="205" y="102"/>
                  </a:cubicBezTo>
                  <a:cubicBezTo>
                    <a:pt x="205" y="46"/>
                    <a:pt x="159" y="0"/>
                    <a:pt x="102" y="0"/>
                  </a:cubicBezTo>
                  <a:cubicBezTo>
                    <a:pt x="46" y="0"/>
                    <a:pt x="0" y="46"/>
                    <a:pt x="0" y="102"/>
                  </a:cubicBezTo>
                  <a:cubicBezTo>
                    <a:pt x="0" y="171"/>
                    <a:pt x="0" y="171"/>
                    <a:pt x="0" y="171"/>
                  </a:cubicBezTo>
                  <a:cubicBezTo>
                    <a:pt x="0" y="189"/>
                    <a:pt x="5" y="206"/>
                    <a:pt x="14" y="222"/>
                  </a:cubicBezTo>
                  <a:cubicBezTo>
                    <a:pt x="73" y="188"/>
                    <a:pt x="73" y="188"/>
                    <a:pt x="73" y="188"/>
                  </a:cubicBezTo>
                  <a:cubicBezTo>
                    <a:pt x="70" y="183"/>
                    <a:pt x="68" y="177"/>
                    <a:pt x="68" y="171"/>
                  </a:cubicBezTo>
                  <a:cubicBezTo>
                    <a:pt x="68" y="102"/>
                    <a:pt x="68" y="102"/>
                    <a:pt x="68" y="102"/>
                  </a:cubicBezTo>
                  <a:cubicBezTo>
                    <a:pt x="68" y="84"/>
                    <a:pt x="83" y="68"/>
                    <a:pt x="102" y="68"/>
                  </a:cubicBezTo>
                  <a:cubicBezTo>
                    <a:pt x="121" y="68"/>
                    <a:pt x="136" y="84"/>
                    <a:pt x="136" y="102"/>
                  </a:cubicBezTo>
                  <a:cubicBezTo>
                    <a:pt x="136" y="171"/>
                    <a:pt x="136" y="171"/>
                    <a:pt x="136" y="171"/>
                  </a:cubicBezTo>
                  <a:cubicBezTo>
                    <a:pt x="136" y="177"/>
                    <a:pt x="135" y="183"/>
                    <a:pt x="132"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Rectangle 24">
              <a:extLst>
                <a:ext uri="{FF2B5EF4-FFF2-40B4-BE49-F238E27FC236}">
                  <a16:creationId xmlns:a16="http://schemas.microsoft.com/office/drawing/2014/main" id="{15DF3145-DE39-4462-A577-B83E7C7B7BCD}"/>
                </a:ext>
              </a:extLst>
            </p:cNvPr>
            <p:cNvSpPr>
              <a:spLocks noChangeArrowheads="1"/>
            </p:cNvSpPr>
            <p:nvPr/>
          </p:nvSpPr>
          <p:spPr bwMode="auto">
            <a:xfrm>
              <a:off x="643" y="3459"/>
              <a:ext cx="61"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Rectangle 25">
              <a:extLst>
                <a:ext uri="{FF2B5EF4-FFF2-40B4-BE49-F238E27FC236}">
                  <a16:creationId xmlns:a16="http://schemas.microsoft.com/office/drawing/2014/main" id="{10E0F78E-74C0-4D8F-A28D-7AB2DF42911C}"/>
                </a:ext>
              </a:extLst>
            </p:cNvPr>
            <p:cNvSpPr>
              <a:spLocks noChangeArrowheads="1"/>
            </p:cNvSpPr>
            <p:nvPr/>
          </p:nvSpPr>
          <p:spPr bwMode="auto">
            <a:xfrm>
              <a:off x="1009" y="3459"/>
              <a:ext cx="62"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Rectangle 26">
              <a:extLst>
                <a:ext uri="{FF2B5EF4-FFF2-40B4-BE49-F238E27FC236}">
                  <a16:creationId xmlns:a16="http://schemas.microsoft.com/office/drawing/2014/main" id="{603D260D-AE1F-4E57-B532-311C29971B9A}"/>
                </a:ext>
              </a:extLst>
            </p:cNvPr>
            <p:cNvSpPr>
              <a:spLocks noChangeArrowheads="1"/>
            </p:cNvSpPr>
            <p:nvPr/>
          </p:nvSpPr>
          <p:spPr bwMode="auto">
            <a:xfrm>
              <a:off x="429" y="3734"/>
              <a:ext cx="61"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27">
              <a:extLst>
                <a:ext uri="{FF2B5EF4-FFF2-40B4-BE49-F238E27FC236}">
                  <a16:creationId xmlns:a16="http://schemas.microsoft.com/office/drawing/2014/main" id="{4B49ABCC-2DFB-4FCF-92BE-4FD75F5A5F7B}"/>
                </a:ext>
              </a:extLst>
            </p:cNvPr>
            <p:cNvSpPr>
              <a:spLocks noChangeArrowheads="1"/>
            </p:cNvSpPr>
            <p:nvPr/>
          </p:nvSpPr>
          <p:spPr bwMode="auto">
            <a:xfrm>
              <a:off x="551" y="3734"/>
              <a:ext cx="62"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28">
              <a:extLst>
                <a:ext uri="{FF2B5EF4-FFF2-40B4-BE49-F238E27FC236}">
                  <a16:creationId xmlns:a16="http://schemas.microsoft.com/office/drawing/2014/main" id="{0A6F7AF9-A3E9-4E06-9718-0A9BB700A4CA}"/>
                </a:ext>
              </a:extLst>
            </p:cNvPr>
            <p:cNvSpPr>
              <a:spLocks noEditPoints="1"/>
            </p:cNvSpPr>
            <p:nvPr/>
          </p:nvSpPr>
          <p:spPr bwMode="auto">
            <a:xfrm>
              <a:off x="399" y="3978"/>
              <a:ext cx="182" cy="245"/>
            </a:xfrm>
            <a:custGeom>
              <a:avLst/>
              <a:gdLst>
                <a:gd name="T0" fmla="*/ 0 w 204"/>
                <a:gd name="T1" fmla="*/ 171 h 273"/>
                <a:gd name="T2" fmla="*/ 102 w 204"/>
                <a:gd name="T3" fmla="*/ 273 h 273"/>
                <a:gd name="T4" fmla="*/ 204 w 204"/>
                <a:gd name="T5" fmla="*/ 171 h 273"/>
                <a:gd name="T6" fmla="*/ 204 w 204"/>
                <a:gd name="T7" fmla="*/ 103 h 273"/>
                <a:gd name="T8" fmla="*/ 102 w 204"/>
                <a:gd name="T9" fmla="*/ 0 h 273"/>
                <a:gd name="T10" fmla="*/ 0 w 204"/>
                <a:gd name="T11" fmla="*/ 103 h 273"/>
                <a:gd name="T12" fmla="*/ 0 w 204"/>
                <a:gd name="T13" fmla="*/ 171 h 273"/>
                <a:gd name="T14" fmla="*/ 68 w 204"/>
                <a:gd name="T15" fmla="*/ 103 h 273"/>
                <a:gd name="T16" fmla="*/ 102 w 204"/>
                <a:gd name="T17" fmla="*/ 69 h 273"/>
                <a:gd name="T18" fmla="*/ 136 w 204"/>
                <a:gd name="T19" fmla="*/ 103 h 273"/>
                <a:gd name="T20" fmla="*/ 136 w 204"/>
                <a:gd name="T21" fmla="*/ 171 h 273"/>
                <a:gd name="T22" fmla="*/ 102 w 204"/>
                <a:gd name="T23" fmla="*/ 205 h 273"/>
                <a:gd name="T24" fmla="*/ 68 w 204"/>
                <a:gd name="T25" fmla="*/ 171 h 273"/>
                <a:gd name="T26" fmla="*/ 68 w 204"/>
                <a:gd name="T27" fmla="*/ 10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73">
                  <a:moveTo>
                    <a:pt x="0" y="171"/>
                  </a:moveTo>
                  <a:cubicBezTo>
                    <a:pt x="0" y="228"/>
                    <a:pt x="46" y="273"/>
                    <a:pt x="102" y="273"/>
                  </a:cubicBezTo>
                  <a:cubicBezTo>
                    <a:pt x="159" y="273"/>
                    <a:pt x="204" y="228"/>
                    <a:pt x="204" y="171"/>
                  </a:cubicBezTo>
                  <a:cubicBezTo>
                    <a:pt x="204" y="103"/>
                    <a:pt x="204" y="103"/>
                    <a:pt x="204" y="103"/>
                  </a:cubicBezTo>
                  <a:cubicBezTo>
                    <a:pt x="204" y="46"/>
                    <a:pt x="159" y="0"/>
                    <a:pt x="102" y="0"/>
                  </a:cubicBezTo>
                  <a:cubicBezTo>
                    <a:pt x="46" y="0"/>
                    <a:pt x="0" y="46"/>
                    <a:pt x="0" y="103"/>
                  </a:cubicBezTo>
                  <a:lnTo>
                    <a:pt x="0" y="171"/>
                  </a:lnTo>
                  <a:close/>
                  <a:moveTo>
                    <a:pt x="68" y="103"/>
                  </a:moveTo>
                  <a:cubicBezTo>
                    <a:pt x="68" y="84"/>
                    <a:pt x="83" y="69"/>
                    <a:pt x="102" y="69"/>
                  </a:cubicBezTo>
                  <a:cubicBezTo>
                    <a:pt x="121" y="69"/>
                    <a:pt x="136" y="84"/>
                    <a:pt x="136" y="103"/>
                  </a:cubicBezTo>
                  <a:cubicBezTo>
                    <a:pt x="136" y="171"/>
                    <a:pt x="136" y="171"/>
                    <a:pt x="136" y="171"/>
                  </a:cubicBezTo>
                  <a:cubicBezTo>
                    <a:pt x="136" y="190"/>
                    <a:pt x="121" y="205"/>
                    <a:pt x="102" y="205"/>
                  </a:cubicBezTo>
                  <a:cubicBezTo>
                    <a:pt x="83" y="205"/>
                    <a:pt x="68" y="190"/>
                    <a:pt x="68" y="171"/>
                  </a:cubicBezTo>
                  <a:lnTo>
                    <a:pt x="68"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Rectangle 29">
              <a:extLst>
                <a:ext uri="{FF2B5EF4-FFF2-40B4-BE49-F238E27FC236}">
                  <a16:creationId xmlns:a16="http://schemas.microsoft.com/office/drawing/2014/main" id="{61FDD53F-0369-43A1-A98B-74613FFBA27E}"/>
                </a:ext>
              </a:extLst>
            </p:cNvPr>
            <p:cNvSpPr>
              <a:spLocks noChangeArrowheads="1"/>
            </p:cNvSpPr>
            <p:nvPr/>
          </p:nvSpPr>
          <p:spPr bwMode="auto">
            <a:xfrm>
              <a:off x="1377" y="3459"/>
              <a:ext cx="60"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9" name="TextBox 138">
            <a:extLst>
              <a:ext uri="{FF2B5EF4-FFF2-40B4-BE49-F238E27FC236}">
                <a16:creationId xmlns:a16="http://schemas.microsoft.com/office/drawing/2014/main" id="{0793FD78-F6CD-4E08-8D9D-B5302FF81772}"/>
              </a:ext>
            </a:extLst>
          </p:cNvPr>
          <p:cNvSpPr txBox="1"/>
          <p:nvPr/>
        </p:nvSpPr>
        <p:spPr>
          <a:xfrm>
            <a:off x="3148181" y="3869147"/>
            <a:ext cx="6391275" cy="523220"/>
          </a:xfrm>
          <a:prstGeom prst="rect">
            <a:avLst/>
          </a:prstGeom>
          <a:noFill/>
        </p:spPr>
        <p:txBody>
          <a:bodyPr wrap="square" rtlCol="0">
            <a:spAutoFit/>
          </a:bodyPr>
          <a:lstStyle/>
          <a:p>
            <a:pPr algn="ctr"/>
            <a:r>
              <a:rPr lang="en-US" sz="2800" dirty="0">
                <a:solidFill>
                  <a:schemeClr val="accent2"/>
                </a:solidFill>
                <a:effectLst>
                  <a:outerShdw blurRad="38100" dist="38100" dir="2700000" algn="tl">
                    <a:srgbClr val="000000">
                      <a:alpha val="43137"/>
                    </a:srgbClr>
                  </a:outerShdw>
                </a:effectLst>
                <a:latin typeface="Montserrat ExtraBold" panose="00000900000000000000" pitchFamily="50" charset="0"/>
              </a:rPr>
              <a:t>FREE POWERPOINT TEMPLATE</a:t>
            </a:r>
          </a:p>
        </p:txBody>
      </p:sp>
      <p:sp>
        <p:nvSpPr>
          <p:cNvPr id="140" name="TextBox 139">
            <a:extLst>
              <a:ext uri="{FF2B5EF4-FFF2-40B4-BE49-F238E27FC236}">
                <a16:creationId xmlns:a16="http://schemas.microsoft.com/office/drawing/2014/main" id="{754510FD-FF02-4A5D-9EA8-A0817D64DD2F}"/>
              </a:ext>
            </a:extLst>
          </p:cNvPr>
          <p:cNvSpPr txBox="1"/>
          <p:nvPr/>
        </p:nvSpPr>
        <p:spPr>
          <a:xfrm>
            <a:off x="3481554" y="4246039"/>
            <a:ext cx="5724526" cy="523220"/>
          </a:xfrm>
          <a:prstGeom prst="rect">
            <a:avLst/>
          </a:prstGeom>
          <a:noFill/>
        </p:spPr>
        <p:txBody>
          <a:bodyPr wrap="square" rtlCol="0">
            <a:spAutoFit/>
          </a:bodyPr>
          <a:lstStyle/>
          <a:p>
            <a:pPr algn="ctr"/>
            <a:r>
              <a:rPr lang="en-US" sz="2800" spc="300" dirty="0">
                <a:solidFill>
                  <a:schemeClr val="bg1"/>
                </a:solidFill>
                <a:effectLst>
                  <a:outerShdw blurRad="38100" dist="38100" dir="2700000" algn="tl">
                    <a:srgbClr val="000000">
                      <a:alpha val="43137"/>
                    </a:srgbClr>
                  </a:outerShdw>
                </a:effectLst>
                <a:latin typeface="Montserrat" panose="00000500000000000000" pitchFamily="50" charset="0"/>
              </a:rPr>
              <a:t>TO DOWNLOAD</a:t>
            </a:r>
          </a:p>
        </p:txBody>
      </p:sp>
      <p:sp>
        <p:nvSpPr>
          <p:cNvPr id="141" name="TextBox 140">
            <a:extLst>
              <a:ext uri="{FF2B5EF4-FFF2-40B4-BE49-F238E27FC236}">
                <a16:creationId xmlns:a16="http://schemas.microsoft.com/office/drawing/2014/main" id="{F00C13BB-E362-4174-B540-6B17FE252DAF}"/>
              </a:ext>
            </a:extLst>
          </p:cNvPr>
          <p:cNvSpPr txBox="1"/>
          <p:nvPr/>
        </p:nvSpPr>
        <p:spPr>
          <a:xfrm>
            <a:off x="3546030" y="4686570"/>
            <a:ext cx="5724526" cy="307777"/>
          </a:xfrm>
          <a:prstGeom prst="rect">
            <a:avLst/>
          </a:prstGeom>
          <a:noFill/>
        </p:spPr>
        <p:txBody>
          <a:bodyPr wrap="square" rtlCol="0">
            <a:spAutoFit/>
          </a:bodyPr>
          <a:lstStyle/>
          <a:p>
            <a:pPr algn="ctr"/>
            <a:r>
              <a:rPr lang="en-US" sz="1400" spc="300" dirty="0">
                <a:solidFill>
                  <a:schemeClr val="accent1"/>
                </a:solidFill>
                <a:effectLst>
                  <a:outerShdw blurRad="38100" dist="38100" dir="2700000" algn="tl">
                    <a:srgbClr val="000000">
                      <a:alpha val="43137"/>
                    </a:srgbClr>
                  </a:outerShdw>
                </a:effectLst>
                <a:latin typeface="Montserrat" panose="00000500000000000000" pitchFamily="50" charset="0"/>
              </a:rPr>
              <a:t>PPTHEMES.COM</a:t>
            </a:r>
          </a:p>
        </p:txBody>
      </p:sp>
      <p:grpSp>
        <p:nvGrpSpPr>
          <p:cNvPr id="142" name="Group 64">
            <a:extLst>
              <a:ext uri="{FF2B5EF4-FFF2-40B4-BE49-F238E27FC236}">
                <a16:creationId xmlns:a16="http://schemas.microsoft.com/office/drawing/2014/main" id="{DF7D40DE-3C03-4244-94F6-750682B1D4F8}"/>
              </a:ext>
            </a:extLst>
          </p:cNvPr>
          <p:cNvGrpSpPr>
            <a:grpSpLocks/>
          </p:cNvGrpSpPr>
          <p:nvPr/>
        </p:nvGrpSpPr>
        <p:grpSpPr bwMode="auto">
          <a:xfrm>
            <a:off x="5488335" y="5584924"/>
            <a:ext cx="1281907" cy="380204"/>
            <a:chOff x="2315487" y="10721814"/>
            <a:chExt cx="2562325" cy="760759"/>
          </a:xfrm>
          <a:solidFill>
            <a:schemeClr val="accent2"/>
          </a:solidFill>
        </p:grpSpPr>
        <p:sp>
          <p:nvSpPr>
            <p:cNvPr id="143" name="Freeform 312">
              <a:extLst>
                <a:ext uri="{FF2B5EF4-FFF2-40B4-BE49-F238E27FC236}">
                  <a16:creationId xmlns:a16="http://schemas.microsoft.com/office/drawing/2014/main" id="{CCED2A17-D6CE-4D02-8395-CF006BCC5CCF}"/>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144" name="Freeform 317">
              <a:extLst>
                <a:ext uri="{FF2B5EF4-FFF2-40B4-BE49-F238E27FC236}">
                  <a16:creationId xmlns:a16="http://schemas.microsoft.com/office/drawing/2014/main" id="{5C74A053-E65E-45AB-B002-D9DF29C4D1E8}"/>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145" name="Group 68">
              <a:extLst>
                <a:ext uri="{FF2B5EF4-FFF2-40B4-BE49-F238E27FC236}">
                  <a16:creationId xmlns:a16="http://schemas.microsoft.com/office/drawing/2014/main" id="{D997C71B-B9DB-4EB9-9525-55FAA262AC80}"/>
                </a:ext>
              </a:extLst>
            </p:cNvPr>
            <p:cNvGrpSpPr>
              <a:grpSpLocks/>
            </p:cNvGrpSpPr>
            <p:nvPr/>
          </p:nvGrpSpPr>
          <p:grpSpPr bwMode="auto">
            <a:xfrm>
              <a:off x="3215077" y="10726572"/>
              <a:ext cx="756797" cy="756001"/>
              <a:chOff x="7408025" y="7017253"/>
              <a:chExt cx="1340715" cy="1339305"/>
            </a:xfrm>
            <a:grpFill/>
          </p:grpSpPr>
          <p:sp>
            <p:nvSpPr>
              <p:cNvPr id="146" name="Freeform 16">
                <a:extLst>
                  <a:ext uri="{FF2B5EF4-FFF2-40B4-BE49-F238E27FC236}">
                    <a16:creationId xmlns:a16="http://schemas.microsoft.com/office/drawing/2014/main" id="{D7C4CAC2-F315-46A7-8197-7A8B964D6BE9}"/>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147" name="Oval 74">
                <a:extLst>
                  <a:ext uri="{FF2B5EF4-FFF2-40B4-BE49-F238E27FC236}">
                    <a16:creationId xmlns:a16="http://schemas.microsoft.com/office/drawing/2014/main" id="{85BE3DB7-630B-4E26-A946-D85689ECD428}"/>
                  </a:ext>
                </a:extLst>
              </p:cNvPr>
              <p:cNvSpPr/>
              <p:nvPr/>
            </p:nvSpPr>
            <p:spPr>
              <a:xfrm>
                <a:off x="7408018" y="7017255"/>
                <a:ext cx="1340715" cy="1339303"/>
              </a:xfrm>
              <a:prstGeom prst="ellipse">
                <a:avLst/>
              </a:prstGeom>
              <a:noFill/>
              <a:ln w="28575" cmpd="sng">
                <a:solidFill>
                  <a:srgbClr val="F6C24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149" name="Rectangle 58">
            <a:extLst>
              <a:ext uri="{FF2B5EF4-FFF2-40B4-BE49-F238E27FC236}">
                <a16:creationId xmlns:a16="http://schemas.microsoft.com/office/drawing/2014/main" id="{28E507DD-8712-4EC2-93D4-282323336066}"/>
              </a:ext>
            </a:extLst>
          </p:cNvPr>
          <p:cNvSpPr>
            <a:spLocks noChangeArrowheads="1"/>
          </p:cNvSpPr>
          <p:nvPr/>
        </p:nvSpPr>
        <p:spPr bwMode="auto">
          <a:xfrm>
            <a:off x="4227376" y="5031366"/>
            <a:ext cx="965928"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Address</a:t>
            </a:r>
          </a:p>
        </p:txBody>
      </p:sp>
      <p:sp>
        <p:nvSpPr>
          <p:cNvPr id="150" name="Rectangle 59">
            <a:extLst>
              <a:ext uri="{FF2B5EF4-FFF2-40B4-BE49-F238E27FC236}">
                <a16:creationId xmlns:a16="http://schemas.microsoft.com/office/drawing/2014/main" id="{A45609C1-4A4D-4343-98C9-2F7038AAB3E7}"/>
              </a:ext>
            </a:extLst>
          </p:cNvPr>
          <p:cNvSpPr>
            <a:spLocks noChangeArrowheads="1"/>
          </p:cNvSpPr>
          <p:nvPr/>
        </p:nvSpPr>
        <p:spPr bwMode="auto">
          <a:xfrm>
            <a:off x="5523408" y="5032248"/>
            <a:ext cx="1339427"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Contact Info</a:t>
            </a:r>
          </a:p>
        </p:txBody>
      </p:sp>
      <p:sp>
        <p:nvSpPr>
          <p:cNvPr id="151" name="Rectangle 60">
            <a:extLst>
              <a:ext uri="{FF2B5EF4-FFF2-40B4-BE49-F238E27FC236}">
                <a16:creationId xmlns:a16="http://schemas.microsoft.com/office/drawing/2014/main" id="{F6BF92C7-D05E-4117-8F7F-6875F390E6FB}"/>
              </a:ext>
            </a:extLst>
          </p:cNvPr>
          <p:cNvSpPr>
            <a:spLocks noChangeArrowheads="1"/>
          </p:cNvSpPr>
          <p:nvPr/>
        </p:nvSpPr>
        <p:spPr bwMode="auto">
          <a:xfrm>
            <a:off x="7111550" y="4994603"/>
            <a:ext cx="1147451" cy="36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899" tIns="60950" rIns="121899" bIns="60950">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1600" b="1" dirty="0">
                <a:solidFill>
                  <a:schemeClr val="bg1"/>
                </a:solidFill>
              </a:rPr>
              <a:t>Telephone</a:t>
            </a:r>
          </a:p>
        </p:txBody>
      </p:sp>
      <p:sp>
        <p:nvSpPr>
          <p:cNvPr id="152" name="Freeform 161">
            <a:extLst>
              <a:ext uri="{FF2B5EF4-FFF2-40B4-BE49-F238E27FC236}">
                <a16:creationId xmlns:a16="http://schemas.microsoft.com/office/drawing/2014/main" id="{E35FDA67-8F97-4814-992F-B3111D6F87FE}"/>
              </a:ext>
            </a:extLst>
          </p:cNvPr>
          <p:cNvSpPr>
            <a:spLocks noChangeArrowheads="1"/>
          </p:cNvSpPr>
          <p:nvPr/>
        </p:nvSpPr>
        <p:spPr bwMode="auto">
          <a:xfrm>
            <a:off x="4013857" y="5128204"/>
            <a:ext cx="253206" cy="328613"/>
          </a:xfrm>
          <a:custGeom>
            <a:avLst/>
            <a:gdLst>
              <a:gd name="T0" fmla="*/ 252583 w 472"/>
              <a:gd name="T1" fmla="*/ 0 h 619"/>
              <a:gd name="T2" fmla="*/ 252583 w 472"/>
              <a:gd name="T3" fmla="*/ 0 h 619"/>
              <a:gd name="T4" fmla="*/ 0 w 472"/>
              <a:gd name="T5" fmla="*/ 249764 h 619"/>
              <a:gd name="T6" fmla="*/ 252583 w 472"/>
              <a:gd name="T7" fmla="*/ 656825 h 619"/>
              <a:gd name="T8" fmla="*/ 504095 w 472"/>
              <a:gd name="T9" fmla="*/ 249764 h 619"/>
              <a:gd name="T10" fmla="*/ 252583 w 472"/>
              <a:gd name="T11" fmla="*/ 0 h 619"/>
              <a:gd name="T12" fmla="*/ 252583 w 472"/>
              <a:gd name="T13" fmla="*/ 594119 h 619"/>
              <a:gd name="T14" fmla="*/ 252583 w 472"/>
              <a:gd name="T15" fmla="*/ 594119 h 619"/>
              <a:gd name="T16" fmla="*/ 48162 w 472"/>
              <a:gd name="T17" fmla="*/ 249764 h 619"/>
              <a:gd name="T18" fmla="*/ 252583 w 472"/>
              <a:gd name="T19" fmla="*/ 30822 h 619"/>
              <a:gd name="T20" fmla="*/ 457003 w 472"/>
              <a:gd name="T21" fmla="*/ 249764 h 619"/>
              <a:gd name="T22" fmla="*/ 252583 w 472"/>
              <a:gd name="T23" fmla="*/ 594119 h 619"/>
              <a:gd name="T24" fmla="*/ 252583 w 472"/>
              <a:gd name="T25" fmla="*/ 140293 h 619"/>
              <a:gd name="T26" fmla="*/ 252583 w 472"/>
              <a:gd name="T27" fmla="*/ 140293 h 619"/>
              <a:gd name="T28" fmla="*/ 142345 w 472"/>
              <a:gd name="T29" fmla="*/ 249764 h 619"/>
              <a:gd name="T30" fmla="*/ 252583 w 472"/>
              <a:gd name="T31" fmla="*/ 343292 h 619"/>
              <a:gd name="T32" fmla="*/ 362820 w 472"/>
              <a:gd name="T33" fmla="*/ 249764 h 619"/>
              <a:gd name="T34" fmla="*/ 252583 w 472"/>
              <a:gd name="T35" fmla="*/ 140293 h 619"/>
              <a:gd name="T36" fmla="*/ 252583 w 472"/>
              <a:gd name="T37" fmla="*/ 312470 h 619"/>
              <a:gd name="T38" fmla="*/ 252583 w 472"/>
              <a:gd name="T39" fmla="*/ 312470 h 619"/>
              <a:gd name="T40" fmla="*/ 189437 w 472"/>
              <a:gd name="T41" fmla="*/ 249764 h 619"/>
              <a:gd name="T42" fmla="*/ 252583 w 472"/>
              <a:gd name="T43" fmla="*/ 187057 h 619"/>
              <a:gd name="T44" fmla="*/ 315728 w 472"/>
              <a:gd name="T45" fmla="*/ 249764 h 619"/>
              <a:gd name="T46" fmla="*/ 252583 w 472"/>
              <a:gd name="T47" fmla="*/ 312470 h 6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2" h="619">
                <a:moveTo>
                  <a:pt x="236" y="0"/>
                </a:moveTo>
                <a:lnTo>
                  <a:pt x="236" y="0"/>
                </a:lnTo>
                <a:cubicBezTo>
                  <a:pt x="104" y="0"/>
                  <a:pt x="0" y="103"/>
                  <a:pt x="0" y="235"/>
                </a:cubicBezTo>
                <a:cubicBezTo>
                  <a:pt x="0" y="323"/>
                  <a:pt x="192" y="618"/>
                  <a:pt x="236" y="618"/>
                </a:cubicBezTo>
                <a:cubicBezTo>
                  <a:pt x="280" y="618"/>
                  <a:pt x="471" y="323"/>
                  <a:pt x="471" y="235"/>
                </a:cubicBezTo>
                <a:cubicBezTo>
                  <a:pt x="471" y="103"/>
                  <a:pt x="368" y="0"/>
                  <a:pt x="236" y="0"/>
                </a:cubicBezTo>
                <a:close/>
                <a:moveTo>
                  <a:pt x="236" y="559"/>
                </a:moveTo>
                <a:lnTo>
                  <a:pt x="236" y="559"/>
                </a:lnTo>
                <a:cubicBezTo>
                  <a:pt x="207" y="559"/>
                  <a:pt x="45" y="309"/>
                  <a:pt x="45" y="235"/>
                </a:cubicBezTo>
                <a:cubicBezTo>
                  <a:pt x="45" y="117"/>
                  <a:pt x="133" y="29"/>
                  <a:pt x="236" y="29"/>
                </a:cubicBezTo>
                <a:cubicBezTo>
                  <a:pt x="339" y="29"/>
                  <a:pt x="427" y="117"/>
                  <a:pt x="427" y="235"/>
                </a:cubicBezTo>
                <a:cubicBezTo>
                  <a:pt x="427" y="309"/>
                  <a:pt x="266" y="559"/>
                  <a:pt x="236" y="559"/>
                </a:cubicBezTo>
                <a:close/>
                <a:moveTo>
                  <a:pt x="236" y="132"/>
                </a:moveTo>
                <a:lnTo>
                  <a:pt x="236" y="132"/>
                </a:lnTo>
                <a:cubicBezTo>
                  <a:pt x="177" y="132"/>
                  <a:pt x="133" y="176"/>
                  <a:pt x="133" y="235"/>
                </a:cubicBezTo>
                <a:cubicBezTo>
                  <a:pt x="133" y="279"/>
                  <a:pt x="177" y="323"/>
                  <a:pt x="236" y="323"/>
                </a:cubicBezTo>
                <a:cubicBezTo>
                  <a:pt x="295" y="323"/>
                  <a:pt x="339" y="279"/>
                  <a:pt x="339" y="235"/>
                </a:cubicBezTo>
                <a:cubicBezTo>
                  <a:pt x="339" y="176"/>
                  <a:pt x="295" y="132"/>
                  <a:pt x="236" y="132"/>
                </a:cubicBezTo>
                <a:close/>
                <a:moveTo>
                  <a:pt x="236" y="294"/>
                </a:moveTo>
                <a:lnTo>
                  <a:pt x="236" y="294"/>
                </a:lnTo>
                <a:cubicBezTo>
                  <a:pt x="207" y="294"/>
                  <a:pt x="177" y="264"/>
                  <a:pt x="177" y="235"/>
                </a:cubicBezTo>
                <a:cubicBezTo>
                  <a:pt x="177" y="191"/>
                  <a:pt x="207" y="176"/>
                  <a:pt x="236" y="176"/>
                </a:cubicBezTo>
                <a:cubicBezTo>
                  <a:pt x="266" y="176"/>
                  <a:pt x="295" y="191"/>
                  <a:pt x="295" y="235"/>
                </a:cubicBezTo>
                <a:cubicBezTo>
                  <a:pt x="295" y="264"/>
                  <a:pt x="266" y="294"/>
                  <a:pt x="236" y="294"/>
                </a:cubicBezTo>
                <a:close/>
              </a:path>
            </a:pathLst>
          </a:custGeom>
          <a:solidFill>
            <a:schemeClr val="accent2"/>
          </a:solidFill>
          <a:ln>
            <a:noFill/>
          </a:ln>
        </p:spPr>
        <p:txBody>
          <a:bodyPr wrap="none" anchor="ctr"/>
          <a:lstStyle/>
          <a:p>
            <a:endParaRPr lang="es-MX" sz="900">
              <a:solidFill>
                <a:schemeClr val="bg1"/>
              </a:solidFill>
            </a:endParaRPr>
          </a:p>
        </p:txBody>
      </p:sp>
      <p:sp>
        <p:nvSpPr>
          <p:cNvPr id="153" name="Freeform 185">
            <a:extLst>
              <a:ext uri="{FF2B5EF4-FFF2-40B4-BE49-F238E27FC236}">
                <a16:creationId xmlns:a16="http://schemas.microsoft.com/office/drawing/2014/main" id="{FE38C489-A4D4-418D-A3ED-D5A4EB5054F4}"/>
              </a:ext>
            </a:extLst>
          </p:cNvPr>
          <p:cNvSpPr>
            <a:spLocks noChangeArrowheads="1"/>
          </p:cNvSpPr>
          <p:nvPr/>
        </p:nvSpPr>
        <p:spPr bwMode="auto">
          <a:xfrm>
            <a:off x="5305920" y="5132260"/>
            <a:ext cx="289719" cy="221457"/>
          </a:xfrm>
          <a:custGeom>
            <a:avLst/>
            <a:gdLst>
              <a:gd name="T0" fmla="*/ 509661 w 619"/>
              <a:gd name="T1" fmla="*/ 0 h 472"/>
              <a:gd name="T2" fmla="*/ 509661 w 619"/>
              <a:gd name="T3" fmla="*/ 0 h 472"/>
              <a:gd name="T4" fmla="*/ 68267 w 619"/>
              <a:gd name="T5" fmla="*/ 0 h 472"/>
              <a:gd name="T6" fmla="*/ 0 w 619"/>
              <a:gd name="T7" fmla="*/ 68485 h 472"/>
              <a:gd name="T8" fmla="*/ 0 w 619"/>
              <a:gd name="T9" fmla="*/ 372444 h 472"/>
              <a:gd name="T10" fmla="*/ 68267 w 619"/>
              <a:gd name="T11" fmla="*/ 441867 h 472"/>
              <a:gd name="T12" fmla="*/ 509661 w 619"/>
              <a:gd name="T13" fmla="*/ 441867 h 472"/>
              <a:gd name="T14" fmla="*/ 577928 w 619"/>
              <a:gd name="T15" fmla="*/ 372444 h 472"/>
              <a:gd name="T16" fmla="*/ 577928 w 619"/>
              <a:gd name="T17" fmla="*/ 68485 h 472"/>
              <a:gd name="T18" fmla="*/ 509661 w 619"/>
              <a:gd name="T19" fmla="*/ 0 h 472"/>
              <a:gd name="T20" fmla="*/ 522754 w 619"/>
              <a:gd name="T21" fmla="*/ 41278 h 472"/>
              <a:gd name="T22" fmla="*/ 522754 w 619"/>
              <a:gd name="T23" fmla="*/ 41278 h 472"/>
              <a:gd name="T24" fmla="*/ 288964 w 619"/>
              <a:gd name="T25" fmla="*/ 220464 h 472"/>
              <a:gd name="T26" fmla="*/ 55174 w 619"/>
              <a:gd name="T27" fmla="*/ 41278 h 472"/>
              <a:gd name="T28" fmla="*/ 522754 w 619"/>
              <a:gd name="T29" fmla="*/ 41278 h 472"/>
              <a:gd name="T30" fmla="*/ 27120 w 619"/>
              <a:gd name="T31" fmla="*/ 372444 h 472"/>
              <a:gd name="T32" fmla="*/ 27120 w 619"/>
              <a:gd name="T33" fmla="*/ 372444 h 472"/>
              <a:gd name="T34" fmla="*/ 27120 w 619"/>
              <a:gd name="T35" fmla="*/ 68485 h 472"/>
              <a:gd name="T36" fmla="*/ 192643 w 619"/>
              <a:gd name="T37" fmla="*/ 207330 h 472"/>
              <a:gd name="T38" fmla="*/ 27120 w 619"/>
              <a:gd name="T39" fmla="*/ 372444 h 472"/>
              <a:gd name="T40" fmla="*/ 55174 w 619"/>
              <a:gd name="T41" fmla="*/ 400588 h 472"/>
              <a:gd name="T42" fmla="*/ 55174 w 619"/>
              <a:gd name="T43" fmla="*/ 400588 h 472"/>
              <a:gd name="T44" fmla="*/ 220697 w 619"/>
              <a:gd name="T45" fmla="*/ 220464 h 472"/>
              <a:gd name="T46" fmla="*/ 288964 w 619"/>
              <a:gd name="T47" fmla="*/ 275815 h 472"/>
              <a:gd name="T48" fmla="*/ 344138 w 619"/>
              <a:gd name="T49" fmla="*/ 220464 h 472"/>
              <a:gd name="T50" fmla="*/ 522754 w 619"/>
              <a:gd name="T51" fmla="*/ 400588 h 472"/>
              <a:gd name="T52" fmla="*/ 55174 w 619"/>
              <a:gd name="T53" fmla="*/ 400588 h 472"/>
              <a:gd name="T54" fmla="*/ 550808 w 619"/>
              <a:gd name="T55" fmla="*/ 372444 h 472"/>
              <a:gd name="T56" fmla="*/ 550808 w 619"/>
              <a:gd name="T57" fmla="*/ 372444 h 472"/>
              <a:gd name="T58" fmla="*/ 550808 w 619"/>
              <a:gd name="T59" fmla="*/ 372444 h 472"/>
              <a:gd name="T60" fmla="*/ 385285 w 619"/>
              <a:gd name="T61" fmla="*/ 207330 h 472"/>
              <a:gd name="T62" fmla="*/ 550808 w 619"/>
              <a:gd name="T63" fmla="*/ 68485 h 472"/>
              <a:gd name="T64" fmla="*/ 550808 w 619"/>
              <a:gd name="T65" fmla="*/ 372444 h 4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19" h="472">
                <a:moveTo>
                  <a:pt x="545" y="0"/>
                </a:moveTo>
                <a:lnTo>
                  <a:pt x="545" y="0"/>
                </a:lnTo>
                <a:cubicBezTo>
                  <a:pt x="73" y="0"/>
                  <a:pt x="73" y="0"/>
                  <a:pt x="73" y="0"/>
                </a:cubicBezTo>
                <a:cubicBezTo>
                  <a:pt x="29" y="0"/>
                  <a:pt x="0" y="30"/>
                  <a:pt x="0" y="73"/>
                </a:cubicBezTo>
                <a:cubicBezTo>
                  <a:pt x="0" y="397"/>
                  <a:pt x="0" y="397"/>
                  <a:pt x="0" y="397"/>
                </a:cubicBezTo>
                <a:cubicBezTo>
                  <a:pt x="0" y="442"/>
                  <a:pt x="29" y="471"/>
                  <a:pt x="73" y="471"/>
                </a:cubicBezTo>
                <a:cubicBezTo>
                  <a:pt x="545" y="471"/>
                  <a:pt x="545" y="471"/>
                  <a:pt x="545" y="471"/>
                </a:cubicBezTo>
                <a:cubicBezTo>
                  <a:pt x="589" y="471"/>
                  <a:pt x="618" y="442"/>
                  <a:pt x="618" y="397"/>
                </a:cubicBezTo>
                <a:cubicBezTo>
                  <a:pt x="618" y="73"/>
                  <a:pt x="618" y="73"/>
                  <a:pt x="618" y="73"/>
                </a:cubicBezTo>
                <a:cubicBezTo>
                  <a:pt x="618" y="30"/>
                  <a:pt x="589" y="0"/>
                  <a:pt x="545" y="0"/>
                </a:cubicBezTo>
                <a:close/>
                <a:moveTo>
                  <a:pt x="559" y="44"/>
                </a:moveTo>
                <a:lnTo>
                  <a:pt x="559" y="44"/>
                </a:lnTo>
                <a:cubicBezTo>
                  <a:pt x="309" y="235"/>
                  <a:pt x="309" y="235"/>
                  <a:pt x="309" y="235"/>
                </a:cubicBezTo>
                <a:cubicBezTo>
                  <a:pt x="59" y="44"/>
                  <a:pt x="59" y="44"/>
                  <a:pt x="59" y="44"/>
                </a:cubicBezTo>
                <a:lnTo>
                  <a:pt x="559" y="44"/>
                </a:lnTo>
                <a:close/>
                <a:moveTo>
                  <a:pt x="29" y="397"/>
                </a:moveTo>
                <a:lnTo>
                  <a:pt x="29" y="397"/>
                </a:lnTo>
                <a:cubicBezTo>
                  <a:pt x="29" y="73"/>
                  <a:pt x="29" y="73"/>
                  <a:pt x="29" y="73"/>
                </a:cubicBezTo>
                <a:cubicBezTo>
                  <a:pt x="206" y="221"/>
                  <a:pt x="206" y="221"/>
                  <a:pt x="206" y="221"/>
                </a:cubicBezTo>
                <a:cubicBezTo>
                  <a:pt x="29" y="397"/>
                  <a:pt x="29" y="397"/>
                  <a:pt x="29" y="397"/>
                </a:cubicBezTo>
                <a:close/>
                <a:moveTo>
                  <a:pt x="59" y="427"/>
                </a:moveTo>
                <a:lnTo>
                  <a:pt x="59" y="427"/>
                </a:lnTo>
                <a:cubicBezTo>
                  <a:pt x="236" y="235"/>
                  <a:pt x="236" y="235"/>
                  <a:pt x="236" y="235"/>
                </a:cubicBezTo>
                <a:cubicBezTo>
                  <a:pt x="309" y="294"/>
                  <a:pt x="309" y="294"/>
                  <a:pt x="309" y="294"/>
                </a:cubicBezTo>
                <a:cubicBezTo>
                  <a:pt x="368" y="235"/>
                  <a:pt x="368" y="235"/>
                  <a:pt x="368" y="235"/>
                </a:cubicBezTo>
                <a:cubicBezTo>
                  <a:pt x="559" y="427"/>
                  <a:pt x="559" y="427"/>
                  <a:pt x="559" y="427"/>
                </a:cubicBezTo>
                <a:cubicBezTo>
                  <a:pt x="545" y="427"/>
                  <a:pt x="73" y="427"/>
                  <a:pt x="59" y="427"/>
                </a:cubicBezTo>
                <a:close/>
                <a:moveTo>
                  <a:pt x="589" y="397"/>
                </a:moveTo>
                <a:lnTo>
                  <a:pt x="589" y="397"/>
                </a:lnTo>
                <a:cubicBezTo>
                  <a:pt x="412" y="221"/>
                  <a:pt x="412" y="221"/>
                  <a:pt x="412" y="221"/>
                </a:cubicBezTo>
                <a:cubicBezTo>
                  <a:pt x="589" y="73"/>
                  <a:pt x="589" y="73"/>
                  <a:pt x="589" y="73"/>
                </a:cubicBezTo>
                <a:lnTo>
                  <a:pt x="589" y="397"/>
                </a:lnTo>
                <a:close/>
              </a:path>
            </a:pathLst>
          </a:custGeom>
          <a:solidFill>
            <a:schemeClr val="accent2"/>
          </a:solidFill>
          <a:ln>
            <a:noFill/>
          </a:ln>
        </p:spPr>
        <p:txBody>
          <a:bodyPr wrap="none" lIns="45716" tIns="22858" rIns="45716" bIns="22858" anchor="ctr"/>
          <a:lstStyle/>
          <a:p>
            <a:endParaRPr lang="es-MX" sz="900">
              <a:solidFill>
                <a:schemeClr val="bg1"/>
              </a:solidFill>
            </a:endParaRPr>
          </a:p>
        </p:txBody>
      </p:sp>
      <p:sp>
        <p:nvSpPr>
          <p:cNvPr id="154" name="Freeform 178">
            <a:extLst>
              <a:ext uri="{FF2B5EF4-FFF2-40B4-BE49-F238E27FC236}">
                <a16:creationId xmlns:a16="http://schemas.microsoft.com/office/drawing/2014/main" id="{F9CA49F9-FC11-40B6-B91F-71D17B1DDEEE}"/>
              </a:ext>
            </a:extLst>
          </p:cNvPr>
          <p:cNvSpPr>
            <a:spLocks noChangeArrowheads="1"/>
          </p:cNvSpPr>
          <p:nvPr/>
        </p:nvSpPr>
        <p:spPr bwMode="auto">
          <a:xfrm>
            <a:off x="6891681" y="5065247"/>
            <a:ext cx="292100" cy="283369"/>
          </a:xfrm>
          <a:custGeom>
            <a:avLst/>
            <a:gdLst>
              <a:gd name="T0" fmla="*/ 603 w 634"/>
              <a:gd name="T1" fmla="*/ 74 h 619"/>
              <a:gd name="T2" fmla="*/ 603 w 634"/>
              <a:gd name="T3" fmla="*/ 74 h 619"/>
              <a:gd name="T4" fmla="*/ 545 w 634"/>
              <a:gd name="T5" fmla="*/ 15 h 619"/>
              <a:gd name="T6" fmla="*/ 486 w 634"/>
              <a:gd name="T7" fmla="*/ 15 h 619"/>
              <a:gd name="T8" fmla="*/ 412 w 634"/>
              <a:gd name="T9" fmla="*/ 133 h 619"/>
              <a:gd name="T10" fmla="*/ 412 w 634"/>
              <a:gd name="T11" fmla="*/ 191 h 619"/>
              <a:gd name="T12" fmla="*/ 441 w 634"/>
              <a:gd name="T13" fmla="*/ 221 h 619"/>
              <a:gd name="T14" fmla="*/ 353 w 634"/>
              <a:gd name="T15" fmla="*/ 324 h 619"/>
              <a:gd name="T16" fmla="*/ 235 w 634"/>
              <a:gd name="T17" fmla="*/ 427 h 619"/>
              <a:gd name="T18" fmla="*/ 191 w 634"/>
              <a:gd name="T19" fmla="*/ 397 h 619"/>
              <a:gd name="T20" fmla="*/ 132 w 634"/>
              <a:gd name="T21" fmla="*/ 397 h 619"/>
              <a:gd name="T22" fmla="*/ 29 w 634"/>
              <a:gd name="T23" fmla="*/ 486 h 619"/>
              <a:gd name="T24" fmla="*/ 29 w 634"/>
              <a:gd name="T25" fmla="*/ 530 h 619"/>
              <a:gd name="T26" fmla="*/ 88 w 634"/>
              <a:gd name="T27" fmla="*/ 589 h 619"/>
              <a:gd name="T28" fmla="*/ 191 w 634"/>
              <a:gd name="T29" fmla="*/ 589 h 619"/>
              <a:gd name="T30" fmla="*/ 427 w 634"/>
              <a:gd name="T31" fmla="*/ 412 h 619"/>
              <a:gd name="T32" fmla="*/ 603 w 634"/>
              <a:gd name="T33" fmla="*/ 191 h 619"/>
              <a:gd name="T34" fmla="*/ 603 w 634"/>
              <a:gd name="T35" fmla="*/ 74 h 619"/>
              <a:gd name="T36" fmla="*/ 574 w 634"/>
              <a:gd name="T37" fmla="*/ 162 h 619"/>
              <a:gd name="T38" fmla="*/ 574 w 634"/>
              <a:gd name="T39" fmla="*/ 162 h 619"/>
              <a:gd name="T40" fmla="*/ 412 w 634"/>
              <a:gd name="T41" fmla="*/ 383 h 619"/>
              <a:gd name="T42" fmla="*/ 162 w 634"/>
              <a:gd name="T43" fmla="*/ 559 h 619"/>
              <a:gd name="T44" fmla="*/ 103 w 634"/>
              <a:gd name="T45" fmla="*/ 559 h 619"/>
              <a:gd name="T46" fmla="*/ 73 w 634"/>
              <a:gd name="T47" fmla="*/ 530 h 619"/>
              <a:gd name="T48" fmla="*/ 73 w 634"/>
              <a:gd name="T49" fmla="*/ 486 h 619"/>
              <a:gd name="T50" fmla="*/ 147 w 634"/>
              <a:gd name="T51" fmla="*/ 442 h 619"/>
              <a:gd name="T52" fmla="*/ 177 w 634"/>
              <a:gd name="T53" fmla="*/ 442 h 619"/>
              <a:gd name="T54" fmla="*/ 221 w 634"/>
              <a:gd name="T55" fmla="*/ 486 h 619"/>
              <a:gd name="T56" fmla="*/ 500 w 634"/>
              <a:gd name="T57" fmla="*/ 221 h 619"/>
              <a:gd name="T58" fmla="*/ 441 w 634"/>
              <a:gd name="T59" fmla="*/ 176 h 619"/>
              <a:gd name="T60" fmla="*/ 441 w 634"/>
              <a:gd name="T61" fmla="*/ 133 h 619"/>
              <a:gd name="T62" fmla="*/ 500 w 634"/>
              <a:gd name="T63" fmla="*/ 59 h 619"/>
              <a:gd name="T64" fmla="*/ 545 w 634"/>
              <a:gd name="T65" fmla="*/ 59 h 619"/>
              <a:gd name="T66" fmla="*/ 574 w 634"/>
              <a:gd name="T67" fmla="*/ 103 h 619"/>
              <a:gd name="T68" fmla="*/ 574 w 634"/>
              <a:gd name="T69" fmla="*/ 16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4" h="619">
                <a:moveTo>
                  <a:pt x="603" y="74"/>
                </a:moveTo>
                <a:lnTo>
                  <a:pt x="603" y="74"/>
                </a:lnTo>
                <a:cubicBezTo>
                  <a:pt x="545" y="15"/>
                  <a:pt x="545" y="15"/>
                  <a:pt x="545" y="15"/>
                </a:cubicBezTo>
                <a:cubicBezTo>
                  <a:pt x="530" y="0"/>
                  <a:pt x="500" y="0"/>
                  <a:pt x="486" y="15"/>
                </a:cubicBezTo>
                <a:cubicBezTo>
                  <a:pt x="412" y="133"/>
                  <a:pt x="412" y="133"/>
                  <a:pt x="412" y="133"/>
                </a:cubicBezTo>
                <a:cubicBezTo>
                  <a:pt x="398" y="147"/>
                  <a:pt x="398" y="176"/>
                  <a:pt x="412" y="191"/>
                </a:cubicBezTo>
                <a:cubicBezTo>
                  <a:pt x="441" y="221"/>
                  <a:pt x="441" y="221"/>
                  <a:pt x="441" y="221"/>
                </a:cubicBezTo>
                <a:cubicBezTo>
                  <a:pt x="412" y="250"/>
                  <a:pt x="382" y="294"/>
                  <a:pt x="353" y="324"/>
                </a:cubicBezTo>
                <a:cubicBezTo>
                  <a:pt x="309" y="368"/>
                  <a:pt x="265" y="397"/>
                  <a:pt x="235" y="427"/>
                </a:cubicBezTo>
                <a:cubicBezTo>
                  <a:pt x="191" y="397"/>
                  <a:pt x="191" y="397"/>
                  <a:pt x="191" y="397"/>
                </a:cubicBezTo>
                <a:cubicBezTo>
                  <a:pt x="177" y="383"/>
                  <a:pt x="162" y="383"/>
                  <a:pt x="132" y="397"/>
                </a:cubicBezTo>
                <a:cubicBezTo>
                  <a:pt x="29" y="486"/>
                  <a:pt x="29" y="486"/>
                  <a:pt x="29" y="486"/>
                </a:cubicBezTo>
                <a:cubicBezTo>
                  <a:pt x="0" y="500"/>
                  <a:pt x="15" y="515"/>
                  <a:pt x="29" y="530"/>
                </a:cubicBezTo>
                <a:cubicBezTo>
                  <a:pt x="88" y="589"/>
                  <a:pt x="88" y="589"/>
                  <a:pt x="88" y="589"/>
                </a:cubicBezTo>
                <a:cubicBezTo>
                  <a:pt x="118" y="618"/>
                  <a:pt x="147" y="618"/>
                  <a:pt x="191" y="589"/>
                </a:cubicBezTo>
                <a:cubicBezTo>
                  <a:pt x="191" y="589"/>
                  <a:pt x="324" y="530"/>
                  <a:pt x="427" y="412"/>
                </a:cubicBezTo>
                <a:cubicBezTo>
                  <a:pt x="530" y="324"/>
                  <a:pt x="603" y="191"/>
                  <a:pt x="603" y="191"/>
                </a:cubicBezTo>
                <a:cubicBezTo>
                  <a:pt x="618" y="147"/>
                  <a:pt x="633" y="103"/>
                  <a:pt x="603" y="74"/>
                </a:cubicBezTo>
                <a:close/>
                <a:moveTo>
                  <a:pt x="574" y="162"/>
                </a:moveTo>
                <a:lnTo>
                  <a:pt x="574" y="162"/>
                </a:lnTo>
                <a:cubicBezTo>
                  <a:pt x="545" y="221"/>
                  <a:pt x="471" y="324"/>
                  <a:pt x="412" y="383"/>
                </a:cubicBezTo>
                <a:cubicBezTo>
                  <a:pt x="339" y="456"/>
                  <a:pt x="162" y="559"/>
                  <a:pt x="162" y="559"/>
                </a:cubicBezTo>
                <a:cubicBezTo>
                  <a:pt x="147" y="574"/>
                  <a:pt x="118" y="574"/>
                  <a:pt x="103" y="559"/>
                </a:cubicBezTo>
                <a:cubicBezTo>
                  <a:pt x="73" y="530"/>
                  <a:pt x="73" y="530"/>
                  <a:pt x="73" y="530"/>
                </a:cubicBezTo>
                <a:cubicBezTo>
                  <a:pt x="59" y="515"/>
                  <a:pt x="59" y="500"/>
                  <a:pt x="73" y="486"/>
                </a:cubicBezTo>
                <a:cubicBezTo>
                  <a:pt x="147" y="442"/>
                  <a:pt x="147" y="442"/>
                  <a:pt x="147" y="442"/>
                </a:cubicBezTo>
                <a:cubicBezTo>
                  <a:pt x="162" y="427"/>
                  <a:pt x="177" y="427"/>
                  <a:pt x="177" y="442"/>
                </a:cubicBezTo>
                <a:cubicBezTo>
                  <a:pt x="221" y="486"/>
                  <a:pt x="221" y="486"/>
                  <a:pt x="221" y="486"/>
                </a:cubicBezTo>
                <a:cubicBezTo>
                  <a:pt x="235" y="471"/>
                  <a:pt x="398" y="368"/>
                  <a:pt x="500" y="221"/>
                </a:cubicBezTo>
                <a:cubicBezTo>
                  <a:pt x="441" y="176"/>
                  <a:pt x="441" y="176"/>
                  <a:pt x="441" y="176"/>
                </a:cubicBezTo>
                <a:cubicBezTo>
                  <a:pt x="441" y="162"/>
                  <a:pt x="441" y="147"/>
                  <a:pt x="441" y="133"/>
                </a:cubicBezTo>
                <a:cubicBezTo>
                  <a:pt x="500" y="59"/>
                  <a:pt x="500" y="59"/>
                  <a:pt x="500" y="59"/>
                </a:cubicBezTo>
                <a:cubicBezTo>
                  <a:pt x="515" y="44"/>
                  <a:pt x="530" y="59"/>
                  <a:pt x="545" y="59"/>
                </a:cubicBezTo>
                <a:cubicBezTo>
                  <a:pt x="574" y="103"/>
                  <a:pt x="574" y="103"/>
                  <a:pt x="574" y="103"/>
                </a:cubicBezTo>
                <a:cubicBezTo>
                  <a:pt x="589" y="117"/>
                  <a:pt x="589" y="147"/>
                  <a:pt x="574" y="162"/>
                </a:cubicBezTo>
                <a:close/>
              </a:path>
            </a:pathLst>
          </a:custGeom>
          <a:solidFill>
            <a:schemeClr val="accent2"/>
          </a:solidFill>
          <a:ln>
            <a:noFill/>
          </a:ln>
          <a:effectLst/>
        </p:spPr>
        <p:txBody>
          <a:bodyPr wrap="none" lIns="45716" tIns="22858" rIns="45716" bIns="22858" anchor="ctr"/>
          <a:lstStyle/>
          <a:p>
            <a:pPr defTabSz="914217">
              <a:defRPr/>
            </a:pPr>
            <a:endParaRPr lang="en-US" sz="900">
              <a:solidFill>
                <a:schemeClr val="bg1"/>
              </a:solidFill>
            </a:endParaRPr>
          </a:p>
        </p:txBody>
      </p:sp>
      <p:sp>
        <p:nvSpPr>
          <p:cNvPr id="2" name="TextBox 1">
            <a:extLst>
              <a:ext uri="{FF2B5EF4-FFF2-40B4-BE49-F238E27FC236}">
                <a16:creationId xmlns:a16="http://schemas.microsoft.com/office/drawing/2014/main" id="{A5BB1593-43A4-480E-8A98-1722A1FD0E7C}"/>
              </a:ext>
            </a:extLst>
          </p:cNvPr>
          <p:cNvSpPr txBox="1"/>
          <p:nvPr/>
        </p:nvSpPr>
        <p:spPr>
          <a:xfrm>
            <a:off x="5488335" y="5984191"/>
            <a:ext cx="1339427" cy="369332"/>
          </a:xfrm>
          <a:prstGeom prst="rect">
            <a:avLst/>
          </a:prstGeom>
          <a:noFill/>
        </p:spPr>
        <p:txBody>
          <a:bodyPr wrap="square" rtlCol="0">
            <a:spAutoFit/>
          </a:bodyPr>
          <a:lstStyle/>
          <a:p>
            <a:r>
              <a:rPr lang="en-US" dirty="0">
                <a:solidFill>
                  <a:schemeClr val="bg1"/>
                </a:solidFill>
              </a:rPr>
              <a:t>/</a:t>
            </a:r>
            <a:r>
              <a:rPr lang="en-US" dirty="0" err="1">
                <a:solidFill>
                  <a:schemeClr val="bg1"/>
                </a:solidFill>
              </a:rPr>
              <a:t>PPThemes</a:t>
            </a:r>
            <a:endParaRPr lang="en-US" dirty="0">
              <a:solidFill>
                <a:schemeClr val="bg1"/>
              </a:solidFill>
            </a:endParaRPr>
          </a:p>
        </p:txBody>
      </p:sp>
    </p:spTree>
    <p:extLst>
      <p:ext uri="{BB962C8B-B14F-4D97-AF65-F5344CB8AC3E}">
        <p14:creationId xmlns:p14="http://schemas.microsoft.com/office/powerpoint/2010/main" val="642712168"/>
      </p:ext>
    </p:extLst>
  </p:cSld>
  <p:clrMapOvr>
    <a:masterClrMapping/>
  </p:clrMapOvr>
  <mc:AlternateContent xmlns:mc="http://schemas.openxmlformats.org/markup-compatibility/2006" xmlns:p14="http://schemas.microsoft.com/office/powerpoint/2010/main">
    <mc:Choice Requires="p14">
      <p:transition spd="slow" p14:dur="3900">
        <p14:glitter dir="d"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accent3">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1"/>
                </a:solidFill>
                <a:latin typeface="Lato Black" panose="020F0A02020204030203" pitchFamily="34" charset="0"/>
              </a:rPr>
              <a:t>THANKS FOR DOWNLOADING THESE TEMPLATES! </a:t>
            </a:r>
            <a:br>
              <a:rPr kumimoji="1" lang="en-US" altLang="ja-JP" sz="2000" b="1" dirty="0">
                <a:solidFill>
                  <a:schemeClr val="accent1"/>
                </a:solidFill>
                <a:latin typeface="Lato Light" panose="020F0302020204030203" pitchFamily="34" charset="0"/>
              </a:rPr>
            </a:br>
            <a:r>
              <a:rPr kumimoji="1" lang="en-US" altLang="ja-JP" sz="2400" dirty="0">
                <a:solidFill>
                  <a:schemeClr val="accent1"/>
                </a:solidFill>
                <a:latin typeface="Lato Light" panose="020F0302020204030203" pitchFamily="34" charset="0"/>
              </a:rPr>
              <a:t>Find even more free templates at </a:t>
            </a:r>
            <a:endParaRPr kumimoji="1" lang="en-US" altLang="ja-JP" sz="2000" b="1" dirty="0">
              <a:solidFill>
                <a:schemeClr val="accent1"/>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F0828DB8-587E-4661-9618-A1F8CCCD5E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2" name="Rectangle 31">
            <a:extLst>
              <a:ext uri="{FF2B5EF4-FFF2-40B4-BE49-F238E27FC236}">
                <a16:creationId xmlns:a16="http://schemas.microsoft.com/office/drawing/2014/main" id="{E2F9BEA3-C265-4404-AA91-52916CF409E2}"/>
              </a:ext>
            </a:extLst>
          </p:cNvPr>
          <p:cNvSpPr/>
          <p:nvPr/>
        </p:nvSpPr>
        <p:spPr>
          <a:xfrm>
            <a:off x="0" y="0"/>
            <a:ext cx="12192000" cy="6858000"/>
          </a:xfrm>
          <a:prstGeom prst="rect">
            <a:avLst/>
          </a:prstGeom>
          <a:gradFill flip="none" rotWithShape="1">
            <a:gsLst>
              <a:gs pos="1000">
                <a:schemeClr val="accent3">
                  <a:lumMod val="50000"/>
                  <a:alpha val="93000"/>
                </a:schemeClr>
              </a:gs>
              <a:gs pos="61958">
                <a:schemeClr val="accent3">
                  <a:lumMod val="75000"/>
                  <a:alpha val="50000"/>
                </a:schemeClr>
              </a:gs>
              <a:gs pos="39000">
                <a:schemeClr val="tx1">
                  <a:alpha val="30000"/>
                </a:schemeClr>
              </a:gs>
              <a:gs pos="100000">
                <a:schemeClr val="tx1">
                  <a:lumMod val="95000"/>
                  <a:lumOff val="5000"/>
                  <a:alpha val="61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144CDF9-D91D-49E3-B5B0-2A0E6B8448F6}"/>
              </a:ext>
            </a:extLst>
          </p:cNvPr>
          <p:cNvSpPr txBox="1"/>
          <p:nvPr/>
        </p:nvSpPr>
        <p:spPr>
          <a:xfrm>
            <a:off x="2900362" y="361950"/>
            <a:ext cx="6391275" cy="1862048"/>
          </a:xfrm>
          <a:prstGeom prst="rect">
            <a:avLst/>
          </a:prstGeom>
          <a:noFill/>
        </p:spPr>
        <p:txBody>
          <a:bodyPr wrap="square" rtlCol="0">
            <a:spAutoFit/>
          </a:bodyPr>
          <a:lstStyle/>
          <a:p>
            <a:pPr algn="ctr"/>
            <a:r>
              <a:rPr lang="en-US" sz="11500" spc="600" dirty="0">
                <a:solidFill>
                  <a:schemeClr val="accent1"/>
                </a:solidFill>
                <a:latin typeface="Montserrat ExtraBold" panose="00000900000000000000" pitchFamily="50" charset="0"/>
              </a:rPr>
              <a:t>CYBER</a:t>
            </a:r>
          </a:p>
        </p:txBody>
      </p:sp>
      <p:pic>
        <p:nvPicPr>
          <p:cNvPr id="34" name="Picture 33">
            <a:extLst>
              <a:ext uri="{FF2B5EF4-FFF2-40B4-BE49-F238E27FC236}">
                <a16:creationId xmlns:a16="http://schemas.microsoft.com/office/drawing/2014/main" id="{C7298F35-6B0D-4D63-8F62-8BD13221BA6B}"/>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977" b="98725" l="10000" r="90000">
                        <a14:foregroundMark x1="41850" y1="86647" x2="57850" y2="88222"/>
                        <a14:foregroundMark x1="45300" y1="94599" x2="57400" y2="98725"/>
                        <a14:backgroundMark x1="36850" y1="38485" x2="36850" y2="38485"/>
                        <a14:backgroundMark x1="59550" y1="44711" x2="59550" y2="44711"/>
                        <a14:backgroundMark x1="59650" y1="43736" x2="60650" y2="45986"/>
                        <a14:backgroundMark x1="60650" y1="54464" x2="60650" y2="57389"/>
                        <a14:backgroundMark x1="30850" y1="48912" x2="32800" y2="64741"/>
                        <a14:backgroundMark x1="30200" y1="40960" x2="30200" y2="40960"/>
                        <a14:backgroundMark x1="30650" y1="37509" x2="30650" y2="37509"/>
                        <a14:backgroundMark x1="42150" y1="40810" x2="41650" y2="33608"/>
                      </a14:backgroundRemoval>
                    </a14:imgEffect>
                  </a14:imgLayer>
                </a14:imgProps>
              </a:ext>
              <a:ext uri="{28A0092B-C50C-407E-A947-70E740481C1C}">
                <a14:useLocalDpi xmlns:a14="http://schemas.microsoft.com/office/drawing/2010/main" val="0"/>
              </a:ext>
            </a:extLst>
          </a:blip>
          <a:srcRect l="23710" t="9722" r="27413"/>
          <a:stretch/>
        </p:blipFill>
        <p:spPr>
          <a:xfrm>
            <a:off x="4770060" y="1323975"/>
            <a:ext cx="4495331" cy="5534025"/>
          </a:xfrm>
          <a:prstGeom prst="rect">
            <a:avLst/>
          </a:prstGeom>
          <a:effectLst>
            <a:outerShdw blurRad="50800" dist="38100" dir="13500000" algn="br" rotWithShape="0">
              <a:prstClr val="black">
                <a:alpha val="40000"/>
              </a:prstClr>
            </a:outerShdw>
          </a:effectLst>
        </p:spPr>
      </p:pic>
      <p:sp>
        <p:nvSpPr>
          <p:cNvPr id="165" name="TextBox 164">
            <a:extLst>
              <a:ext uri="{FF2B5EF4-FFF2-40B4-BE49-F238E27FC236}">
                <a16:creationId xmlns:a16="http://schemas.microsoft.com/office/drawing/2014/main" id="{368DE3DE-773C-454E-B836-096E30D6451F}"/>
              </a:ext>
            </a:extLst>
          </p:cNvPr>
          <p:cNvSpPr txBox="1"/>
          <p:nvPr/>
        </p:nvSpPr>
        <p:spPr>
          <a:xfrm>
            <a:off x="3348037" y="1870055"/>
            <a:ext cx="6391275" cy="707886"/>
          </a:xfrm>
          <a:prstGeom prst="rect">
            <a:avLst/>
          </a:prstGeom>
          <a:noFill/>
        </p:spPr>
        <p:txBody>
          <a:bodyPr wrap="square" rtlCol="0">
            <a:spAutoFit/>
          </a:bodyPr>
          <a:lstStyle/>
          <a:p>
            <a:r>
              <a:rPr lang="en-US" sz="4000" spc="600" dirty="0">
                <a:solidFill>
                  <a:schemeClr val="accent1"/>
                </a:solidFill>
                <a:latin typeface="Montserrat ExtraBold" panose="00000900000000000000" pitchFamily="50" charset="0"/>
              </a:rPr>
              <a:t>SECURITY</a:t>
            </a:r>
          </a:p>
        </p:txBody>
      </p:sp>
      <p:sp>
        <p:nvSpPr>
          <p:cNvPr id="166" name="Rectangle 165">
            <a:extLst>
              <a:ext uri="{FF2B5EF4-FFF2-40B4-BE49-F238E27FC236}">
                <a16:creationId xmlns:a16="http://schemas.microsoft.com/office/drawing/2014/main" id="{37E1CAC6-EA85-46B6-B622-C2012D99A94E}"/>
              </a:ext>
            </a:extLst>
          </p:cNvPr>
          <p:cNvSpPr/>
          <p:nvPr/>
        </p:nvSpPr>
        <p:spPr>
          <a:xfrm>
            <a:off x="0" y="1323974"/>
            <a:ext cx="12192000" cy="5534026"/>
          </a:xfrm>
          <a:prstGeom prst="rect">
            <a:avLst/>
          </a:prstGeom>
          <a:gradFill flip="none" rotWithShape="1">
            <a:gsLst>
              <a:gs pos="5000">
                <a:schemeClr val="tx1"/>
              </a:gs>
              <a:gs pos="61958">
                <a:schemeClr val="accent3">
                  <a:lumMod val="75000"/>
                  <a:alpha val="0"/>
                </a:schemeClr>
              </a:gs>
              <a:gs pos="37000">
                <a:schemeClr val="accent3">
                  <a:lumMod val="75000"/>
                  <a:alpha val="28000"/>
                </a:schemeClr>
              </a:gs>
              <a:gs pos="100000">
                <a:schemeClr val="accent1">
                  <a:alpha val="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98C47C1-A360-4BBD-A858-7CF0AAAE0232}"/>
              </a:ext>
            </a:extLst>
          </p:cNvPr>
          <p:cNvSpPr txBox="1"/>
          <p:nvPr/>
        </p:nvSpPr>
        <p:spPr>
          <a:xfrm>
            <a:off x="2900363" y="5076825"/>
            <a:ext cx="6391275" cy="523220"/>
          </a:xfrm>
          <a:prstGeom prst="rect">
            <a:avLst/>
          </a:prstGeom>
          <a:noFill/>
        </p:spPr>
        <p:txBody>
          <a:bodyPr wrap="square" rtlCol="0">
            <a:spAutoFit/>
          </a:bodyPr>
          <a:lstStyle/>
          <a:p>
            <a:pPr algn="ctr"/>
            <a:r>
              <a:rPr lang="en-US" sz="2800" dirty="0">
                <a:solidFill>
                  <a:schemeClr val="accent2"/>
                </a:solidFill>
                <a:effectLst>
                  <a:outerShdw blurRad="38100" dist="38100" dir="2700000" algn="tl">
                    <a:srgbClr val="000000">
                      <a:alpha val="43137"/>
                    </a:srgbClr>
                  </a:outerShdw>
                </a:effectLst>
                <a:latin typeface="Montserrat ExtraBold" panose="00000900000000000000" pitchFamily="50" charset="0"/>
              </a:rPr>
              <a:t>FREE POWERPOINT TEMPLATE</a:t>
            </a:r>
          </a:p>
        </p:txBody>
      </p:sp>
      <p:sp>
        <p:nvSpPr>
          <p:cNvPr id="168" name="TextBox 167">
            <a:extLst>
              <a:ext uri="{FF2B5EF4-FFF2-40B4-BE49-F238E27FC236}">
                <a16:creationId xmlns:a16="http://schemas.microsoft.com/office/drawing/2014/main" id="{AF38FFBD-C6FB-4E0C-90E3-C4C51277B68D}"/>
              </a:ext>
            </a:extLst>
          </p:cNvPr>
          <p:cNvSpPr txBox="1"/>
          <p:nvPr/>
        </p:nvSpPr>
        <p:spPr>
          <a:xfrm>
            <a:off x="3233736" y="5453717"/>
            <a:ext cx="5724526" cy="523220"/>
          </a:xfrm>
          <a:prstGeom prst="rect">
            <a:avLst/>
          </a:prstGeom>
          <a:noFill/>
        </p:spPr>
        <p:txBody>
          <a:bodyPr wrap="square" rtlCol="0">
            <a:spAutoFit/>
          </a:bodyPr>
          <a:lstStyle/>
          <a:p>
            <a:pPr algn="ctr"/>
            <a:r>
              <a:rPr lang="en-US" sz="2800" spc="300" dirty="0">
                <a:solidFill>
                  <a:schemeClr val="bg1"/>
                </a:solidFill>
                <a:effectLst>
                  <a:outerShdw blurRad="38100" dist="38100" dir="2700000" algn="tl">
                    <a:srgbClr val="000000">
                      <a:alpha val="43137"/>
                    </a:srgbClr>
                  </a:outerShdw>
                </a:effectLst>
                <a:latin typeface="Montserrat" panose="00000500000000000000" pitchFamily="50" charset="0"/>
              </a:rPr>
              <a:t>TO DOWNLOAD</a:t>
            </a:r>
          </a:p>
        </p:txBody>
      </p:sp>
      <p:sp>
        <p:nvSpPr>
          <p:cNvPr id="169" name="TextBox 168">
            <a:extLst>
              <a:ext uri="{FF2B5EF4-FFF2-40B4-BE49-F238E27FC236}">
                <a16:creationId xmlns:a16="http://schemas.microsoft.com/office/drawing/2014/main" id="{7CB579D4-D66F-4F60-B2E4-3B53D3D144B4}"/>
              </a:ext>
            </a:extLst>
          </p:cNvPr>
          <p:cNvSpPr txBox="1"/>
          <p:nvPr/>
        </p:nvSpPr>
        <p:spPr>
          <a:xfrm>
            <a:off x="3298212" y="5894248"/>
            <a:ext cx="5724526" cy="307777"/>
          </a:xfrm>
          <a:prstGeom prst="rect">
            <a:avLst/>
          </a:prstGeom>
          <a:noFill/>
        </p:spPr>
        <p:txBody>
          <a:bodyPr wrap="square" rtlCol="0">
            <a:spAutoFit/>
          </a:bodyPr>
          <a:lstStyle/>
          <a:p>
            <a:pPr algn="ctr"/>
            <a:r>
              <a:rPr lang="en-US" sz="1400" spc="300" dirty="0">
                <a:solidFill>
                  <a:schemeClr val="accent1"/>
                </a:solidFill>
                <a:effectLst>
                  <a:outerShdw blurRad="38100" dist="38100" dir="2700000" algn="tl">
                    <a:srgbClr val="000000">
                      <a:alpha val="43137"/>
                    </a:srgbClr>
                  </a:outerShdw>
                </a:effectLst>
                <a:latin typeface="Montserrat" panose="00000500000000000000" pitchFamily="50" charset="0"/>
              </a:rPr>
              <a:t>PPTHEMES.COM</a:t>
            </a:r>
          </a:p>
        </p:txBody>
      </p:sp>
      <p:grpSp>
        <p:nvGrpSpPr>
          <p:cNvPr id="41" name="Group 40">
            <a:extLst>
              <a:ext uri="{FF2B5EF4-FFF2-40B4-BE49-F238E27FC236}">
                <a16:creationId xmlns:a16="http://schemas.microsoft.com/office/drawing/2014/main" id="{F0CD2D32-8D11-425D-9069-3AF0077B001E}"/>
              </a:ext>
            </a:extLst>
          </p:cNvPr>
          <p:cNvGrpSpPr/>
          <p:nvPr/>
        </p:nvGrpSpPr>
        <p:grpSpPr>
          <a:xfrm>
            <a:off x="8958262" y="1323975"/>
            <a:ext cx="1719263" cy="4014460"/>
            <a:chOff x="8958262" y="1323975"/>
            <a:chExt cx="1719263" cy="4014460"/>
          </a:xfrm>
        </p:grpSpPr>
        <p:cxnSp>
          <p:nvCxnSpPr>
            <p:cNvPr id="38" name="Straight Connector 37">
              <a:extLst>
                <a:ext uri="{FF2B5EF4-FFF2-40B4-BE49-F238E27FC236}">
                  <a16:creationId xmlns:a16="http://schemas.microsoft.com/office/drawing/2014/main" id="{AA06EBA2-7344-430D-A03D-5F063D85C2D4}"/>
                </a:ext>
              </a:extLst>
            </p:cNvPr>
            <p:cNvCxnSpPr/>
            <p:nvPr/>
          </p:nvCxnSpPr>
          <p:spPr>
            <a:xfrm>
              <a:off x="8958262" y="1323975"/>
              <a:ext cx="1719263"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DF49109-5D81-409B-B56D-F41D95A51DC2}"/>
                </a:ext>
              </a:extLst>
            </p:cNvPr>
            <p:cNvCxnSpPr/>
            <p:nvPr/>
          </p:nvCxnSpPr>
          <p:spPr>
            <a:xfrm>
              <a:off x="10668000" y="1323975"/>
              <a:ext cx="0" cy="401446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175" name="TextBox 174">
            <a:extLst>
              <a:ext uri="{FF2B5EF4-FFF2-40B4-BE49-F238E27FC236}">
                <a16:creationId xmlns:a16="http://schemas.microsoft.com/office/drawing/2014/main" id="{9595224A-DDDB-4397-B79C-0B817301A908}"/>
              </a:ext>
            </a:extLst>
          </p:cNvPr>
          <p:cNvSpPr txBox="1"/>
          <p:nvPr/>
        </p:nvSpPr>
        <p:spPr>
          <a:xfrm>
            <a:off x="3417092" y="239182"/>
            <a:ext cx="5357813" cy="523220"/>
          </a:xfrm>
          <a:prstGeom prst="rect">
            <a:avLst/>
          </a:prstGeom>
          <a:noFill/>
        </p:spPr>
        <p:txBody>
          <a:bodyPr wrap="square" rtlCol="0">
            <a:spAutoFit/>
          </a:bodyPr>
          <a:lstStyle/>
          <a:p>
            <a:pPr algn="r"/>
            <a:r>
              <a:rPr lang="en-US" sz="2800" spc="300" dirty="0">
                <a:solidFill>
                  <a:schemeClr val="bg1"/>
                </a:solidFill>
                <a:effectLst>
                  <a:outerShdw blurRad="38100" dist="38100" dir="2700000" algn="tl">
                    <a:srgbClr val="000000">
                      <a:alpha val="43137"/>
                    </a:srgbClr>
                  </a:outerShdw>
                </a:effectLst>
                <a:latin typeface="Lato Light" panose="020F0302020204030203" pitchFamily="34" charset="0"/>
              </a:rPr>
              <a:t>PRESENTATION</a:t>
            </a:r>
          </a:p>
        </p:txBody>
      </p:sp>
      <p:sp>
        <p:nvSpPr>
          <p:cNvPr id="42" name="TextBox 41">
            <a:extLst>
              <a:ext uri="{FF2B5EF4-FFF2-40B4-BE49-F238E27FC236}">
                <a16:creationId xmlns:a16="http://schemas.microsoft.com/office/drawing/2014/main" id="{973C798B-71B7-44A8-92EF-8BAE3AC52C4B}"/>
              </a:ext>
            </a:extLst>
          </p:cNvPr>
          <p:cNvSpPr txBox="1"/>
          <p:nvPr/>
        </p:nvSpPr>
        <p:spPr>
          <a:xfrm>
            <a:off x="800100" y="2652175"/>
            <a:ext cx="3590925" cy="830997"/>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latin typeface="Lato Light" panose="020F0302020204030203" pitchFamily="34" charset="0"/>
              </a:rPr>
              <a:t>By: </a:t>
            </a:r>
            <a:r>
              <a:rPr lang="en-US" sz="2400" dirty="0">
                <a:solidFill>
                  <a:schemeClr val="bg1"/>
                </a:solidFill>
                <a:effectLst>
                  <a:outerShdw blurRad="38100" dist="38100" dir="2700000" algn="tl">
                    <a:srgbClr val="000000">
                      <a:alpha val="43137"/>
                    </a:srgbClr>
                  </a:outerShdw>
                </a:effectLst>
                <a:latin typeface="Lato Light" panose="020F0302020204030203" pitchFamily="34" charset="0"/>
              </a:rPr>
              <a:t>Your Name</a:t>
            </a:r>
          </a:p>
          <a:p>
            <a:r>
              <a:rPr lang="en-US" sz="2400" dirty="0">
                <a:solidFill>
                  <a:schemeClr val="bg1"/>
                </a:solidFill>
                <a:effectLst>
                  <a:outerShdw blurRad="38100" dist="38100" dir="2700000" algn="tl">
                    <a:srgbClr val="000000">
                      <a:alpha val="43137"/>
                    </a:srgbClr>
                  </a:outerShdw>
                </a:effectLst>
                <a:latin typeface="Lato Light" panose="020F0302020204030203" pitchFamily="34" charset="0"/>
              </a:rPr>
              <a:t>www.ppthemes.com</a:t>
            </a:r>
          </a:p>
        </p:txBody>
      </p:sp>
      <p:sp>
        <p:nvSpPr>
          <p:cNvPr id="177" name="TextBox 176">
            <a:extLst>
              <a:ext uri="{FF2B5EF4-FFF2-40B4-BE49-F238E27FC236}">
                <a16:creationId xmlns:a16="http://schemas.microsoft.com/office/drawing/2014/main" id="{FFFFBD74-9F3F-4A3E-A500-D57ED82B2754}"/>
              </a:ext>
            </a:extLst>
          </p:cNvPr>
          <p:cNvSpPr txBox="1"/>
          <p:nvPr/>
        </p:nvSpPr>
        <p:spPr>
          <a:xfrm>
            <a:off x="800100" y="3780263"/>
            <a:ext cx="3590925" cy="461665"/>
          </a:xfrm>
          <a:prstGeom prst="rect">
            <a:avLst/>
          </a:prstGeom>
          <a:noFill/>
        </p:spPr>
        <p:txBody>
          <a:bodyPr wrap="square" rtlCol="0">
            <a:spAutoFit/>
          </a:bodyPr>
          <a:lstStyle/>
          <a:p>
            <a:r>
              <a:rPr lang="en-US" sz="2400" b="1" dirty="0">
                <a:solidFill>
                  <a:schemeClr val="accent1"/>
                </a:solidFill>
                <a:effectLst>
                  <a:outerShdw blurRad="38100" dist="38100" dir="2700000" algn="tl">
                    <a:srgbClr val="000000">
                      <a:alpha val="43137"/>
                    </a:srgbClr>
                  </a:outerShdw>
                </a:effectLst>
                <a:latin typeface="Lato Light" panose="020F0302020204030203" pitchFamily="34" charset="0"/>
              </a:rPr>
              <a:t>Your Company Name</a:t>
            </a:r>
          </a:p>
        </p:txBody>
      </p:sp>
      <p:sp>
        <p:nvSpPr>
          <p:cNvPr id="43" name="Rectangle 42">
            <a:extLst>
              <a:ext uri="{FF2B5EF4-FFF2-40B4-BE49-F238E27FC236}">
                <a16:creationId xmlns:a16="http://schemas.microsoft.com/office/drawing/2014/main" id="{9EA1B1E1-69C7-4C56-B568-39B2DFB4664B}"/>
              </a:ext>
            </a:extLst>
          </p:cNvPr>
          <p:cNvSpPr/>
          <p:nvPr/>
        </p:nvSpPr>
        <p:spPr>
          <a:xfrm>
            <a:off x="914400" y="3483172"/>
            <a:ext cx="2686050" cy="45719"/>
          </a:xfrm>
          <a:prstGeom prst="rect">
            <a:avLst/>
          </a:prstGeom>
          <a:solidFill>
            <a:srgbClr val="F6C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11">
            <a:extLst>
              <a:ext uri="{FF2B5EF4-FFF2-40B4-BE49-F238E27FC236}">
                <a16:creationId xmlns:a16="http://schemas.microsoft.com/office/drawing/2014/main" id="{4D554CD6-63EE-4278-B610-E5A4F05B7240}"/>
              </a:ext>
            </a:extLst>
          </p:cNvPr>
          <p:cNvGrpSpPr>
            <a:grpSpLocks noChangeAspect="1"/>
          </p:cNvGrpSpPr>
          <p:nvPr/>
        </p:nvGrpSpPr>
        <p:grpSpPr bwMode="auto">
          <a:xfrm>
            <a:off x="914400" y="1859207"/>
            <a:ext cx="718344" cy="718734"/>
            <a:chOff x="1" y="3031"/>
            <a:chExt cx="1845" cy="1846"/>
          </a:xfrm>
          <a:solidFill>
            <a:schemeClr val="accent1"/>
          </a:solidFill>
        </p:grpSpPr>
        <p:sp>
          <p:nvSpPr>
            <p:cNvPr id="49" name="Freeform 12">
              <a:extLst>
                <a:ext uri="{FF2B5EF4-FFF2-40B4-BE49-F238E27FC236}">
                  <a16:creationId xmlns:a16="http://schemas.microsoft.com/office/drawing/2014/main" id="{A92DBAAA-A82C-437E-A4FB-EED9DDB3EA02}"/>
                </a:ext>
              </a:extLst>
            </p:cNvPr>
            <p:cNvSpPr>
              <a:spLocks/>
            </p:cNvSpPr>
            <p:nvPr/>
          </p:nvSpPr>
          <p:spPr bwMode="auto">
            <a:xfrm>
              <a:off x="1712" y="4285"/>
              <a:ext cx="123" cy="244"/>
            </a:xfrm>
            <a:custGeom>
              <a:avLst/>
              <a:gdLst>
                <a:gd name="T0" fmla="*/ 132 w 137"/>
                <a:gd name="T1" fmla="*/ 32 h 273"/>
                <a:gd name="T2" fmla="*/ 98 w 137"/>
                <a:gd name="T3" fmla="*/ 0 h 273"/>
                <a:gd name="T4" fmla="*/ 0 w 137"/>
                <a:gd name="T5" fmla="*/ 0 h 273"/>
                <a:gd name="T6" fmla="*/ 0 w 137"/>
                <a:gd name="T7" fmla="*/ 68 h 273"/>
                <a:gd name="T8" fmla="*/ 65 w 137"/>
                <a:gd name="T9" fmla="*/ 68 h 273"/>
                <a:gd name="T10" fmla="*/ 69 w 137"/>
                <a:gd name="T11" fmla="*/ 133 h 273"/>
                <a:gd name="T12" fmla="*/ 4 w 137"/>
                <a:gd name="T13" fmla="*/ 204 h 273"/>
                <a:gd name="T14" fmla="*/ 0 w 137"/>
                <a:gd name="T15" fmla="*/ 204 h 273"/>
                <a:gd name="T16" fmla="*/ 0 w 137"/>
                <a:gd name="T17" fmla="*/ 273 h 273"/>
                <a:gd name="T18" fmla="*/ 137 w 137"/>
                <a:gd name="T19" fmla="*/ 136 h 273"/>
                <a:gd name="T20" fmla="*/ 137 w 137"/>
                <a:gd name="T21" fmla="*/ 129 h 273"/>
                <a:gd name="T22" fmla="*/ 132 w 137"/>
                <a:gd name="T23" fmla="*/ 3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273">
                  <a:moveTo>
                    <a:pt x="132" y="32"/>
                  </a:moveTo>
                  <a:cubicBezTo>
                    <a:pt x="131" y="14"/>
                    <a:pt x="116" y="0"/>
                    <a:pt x="98" y="0"/>
                  </a:cubicBezTo>
                  <a:cubicBezTo>
                    <a:pt x="0" y="0"/>
                    <a:pt x="0" y="0"/>
                    <a:pt x="0" y="0"/>
                  </a:cubicBezTo>
                  <a:cubicBezTo>
                    <a:pt x="0" y="68"/>
                    <a:pt x="0" y="68"/>
                    <a:pt x="0" y="68"/>
                  </a:cubicBezTo>
                  <a:cubicBezTo>
                    <a:pt x="65" y="68"/>
                    <a:pt x="65" y="68"/>
                    <a:pt x="65" y="68"/>
                  </a:cubicBezTo>
                  <a:cubicBezTo>
                    <a:pt x="69" y="133"/>
                    <a:pt x="69" y="133"/>
                    <a:pt x="69" y="133"/>
                  </a:cubicBezTo>
                  <a:cubicBezTo>
                    <a:pt x="70" y="170"/>
                    <a:pt x="41" y="203"/>
                    <a:pt x="4" y="204"/>
                  </a:cubicBezTo>
                  <a:cubicBezTo>
                    <a:pt x="3" y="204"/>
                    <a:pt x="1" y="204"/>
                    <a:pt x="0" y="204"/>
                  </a:cubicBezTo>
                  <a:cubicBezTo>
                    <a:pt x="0" y="273"/>
                    <a:pt x="0" y="273"/>
                    <a:pt x="0" y="273"/>
                  </a:cubicBezTo>
                  <a:cubicBezTo>
                    <a:pt x="76" y="273"/>
                    <a:pt x="137" y="211"/>
                    <a:pt x="137" y="136"/>
                  </a:cubicBezTo>
                  <a:cubicBezTo>
                    <a:pt x="137" y="134"/>
                    <a:pt x="137" y="132"/>
                    <a:pt x="137" y="129"/>
                  </a:cubicBezTo>
                  <a:lnTo>
                    <a:pt x="132"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13">
              <a:extLst>
                <a:ext uri="{FF2B5EF4-FFF2-40B4-BE49-F238E27FC236}">
                  <a16:creationId xmlns:a16="http://schemas.microsoft.com/office/drawing/2014/main" id="{8E686078-BD41-47A7-971B-AF74C36BBF2F}"/>
                </a:ext>
              </a:extLst>
            </p:cNvPr>
            <p:cNvSpPr>
              <a:spLocks/>
            </p:cNvSpPr>
            <p:nvPr/>
          </p:nvSpPr>
          <p:spPr bwMode="auto">
            <a:xfrm>
              <a:off x="1" y="3031"/>
              <a:ext cx="1711" cy="1498"/>
            </a:xfrm>
            <a:custGeom>
              <a:avLst/>
              <a:gdLst>
                <a:gd name="T0" fmla="*/ 68 w 1911"/>
                <a:gd name="T1" fmla="*/ 1536 h 1673"/>
                <a:gd name="T2" fmla="*/ 68 w 1911"/>
                <a:gd name="T3" fmla="*/ 1468 h 1673"/>
                <a:gd name="T4" fmla="*/ 648 w 1911"/>
                <a:gd name="T5" fmla="*/ 1468 h 1673"/>
                <a:gd name="T6" fmla="*/ 648 w 1911"/>
                <a:gd name="T7" fmla="*/ 1400 h 1673"/>
                <a:gd name="T8" fmla="*/ 205 w 1911"/>
                <a:gd name="T9" fmla="*/ 1400 h 1673"/>
                <a:gd name="T10" fmla="*/ 205 w 1911"/>
                <a:gd name="T11" fmla="*/ 478 h 1673"/>
                <a:gd name="T12" fmla="*/ 307 w 1911"/>
                <a:gd name="T13" fmla="*/ 376 h 1673"/>
                <a:gd name="T14" fmla="*/ 307 w 1911"/>
                <a:gd name="T15" fmla="*/ 1331 h 1673"/>
                <a:gd name="T16" fmla="*/ 375 w 1911"/>
                <a:gd name="T17" fmla="*/ 1331 h 1673"/>
                <a:gd name="T18" fmla="*/ 375 w 1911"/>
                <a:gd name="T19" fmla="*/ 171 h 1673"/>
                <a:gd name="T20" fmla="*/ 478 w 1911"/>
                <a:gd name="T21" fmla="*/ 69 h 1673"/>
                <a:gd name="T22" fmla="*/ 1570 w 1911"/>
                <a:gd name="T23" fmla="*/ 69 h 1673"/>
                <a:gd name="T24" fmla="*/ 1672 w 1911"/>
                <a:gd name="T25" fmla="*/ 171 h 1673"/>
                <a:gd name="T26" fmla="*/ 1672 w 1911"/>
                <a:gd name="T27" fmla="*/ 785 h 1673"/>
                <a:gd name="T28" fmla="*/ 1741 w 1911"/>
                <a:gd name="T29" fmla="*/ 785 h 1673"/>
                <a:gd name="T30" fmla="*/ 1741 w 1911"/>
                <a:gd name="T31" fmla="*/ 376 h 1673"/>
                <a:gd name="T32" fmla="*/ 1843 w 1911"/>
                <a:gd name="T33" fmla="*/ 478 h 1673"/>
                <a:gd name="T34" fmla="*/ 1843 w 1911"/>
                <a:gd name="T35" fmla="*/ 990 h 1673"/>
                <a:gd name="T36" fmla="*/ 1911 w 1911"/>
                <a:gd name="T37" fmla="*/ 990 h 1673"/>
                <a:gd name="T38" fmla="*/ 1911 w 1911"/>
                <a:gd name="T39" fmla="*/ 478 h 1673"/>
                <a:gd name="T40" fmla="*/ 1741 w 1911"/>
                <a:gd name="T41" fmla="*/ 307 h 1673"/>
                <a:gd name="T42" fmla="*/ 1741 w 1911"/>
                <a:gd name="T43" fmla="*/ 171 h 1673"/>
                <a:gd name="T44" fmla="*/ 1570 w 1911"/>
                <a:gd name="T45" fmla="*/ 0 h 1673"/>
                <a:gd name="T46" fmla="*/ 478 w 1911"/>
                <a:gd name="T47" fmla="*/ 0 h 1673"/>
                <a:gd name="T48" fmla="*/ 307 w 1911"/>
                <a:gd name="T49" fmla="*/ 171 h 1673"/>
                <a:gd name="T50" fmla="*/ 307 w 1911"/>
                <a:gd name="T51" fmla="*/ 307 h 1673"/>
                <a:gd name="T52" fmla="*/ 137 w 1911"/>
                <a:gd name="T53" fmla="*/ 478 h 1673"/>
                <a:gd name="T54" fmla="*/ 137 w 1911"/>
                <a:gd name="T55" fmla="*/ 1400 h 1673"/>
                <a:gd name="T56" fmla="*/ 34 w 1911"/>
                <a:gd name="T57" fmla="*/ 1400 h 1673"/>
                <a:gd name="T58" fmla="*/ 0 w 1911"/>
                <a:gd name="T59" fmla="*/ 1434 h 1673"/>
                <a:gd name="T60" fmla="*/ 0 w 1911"/>
                <a:gd name="T61" fmla="*/ 1536 h 1673"/>
                <a:gd name="T62" fmla="*/ 137 w 1911"/>
                <a:gd name="T63" fmla="*/ 1673 h 1673"/>
                <a:gd name="T64" fmla="*/ 751 w 1911"/>
                <a:gd name="T65" fmla="*/ 1673 h 1673"/>
                <a:gd name="T66" fmla="*/ 751 w 1911"/>
                <a:gd name="T67" fmla="*/ 1604 h 1673"/>
                <a:gd name="T68" fmla="*/ 137 w 1911"/>
                <a:gd name="T69" fmla="*/ 1604 h 1673"/>
                <a:gd name="T70" fmla="*/ 68 w 1911"/>
                <a:gd name="T71" fmla="*/ 1536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11" h="1673">
                  <a:moveTo>
                    <a:pt x="68" y="1536"/>
                  </a:moveTo>
                  <a:cubicBezTo>
                    <a:pt x="68" y="1468"/>
                    <a:pt x="68" y="1468"/>
                    <a:pt x="68" y="1468"/>
                  </a:cubicBezTo>
                  <a:cubicBezTo>
                    <a:pt x="648" y="1468"/>
                    <a:pt x="648" y="1468"/>
                    <a:pt x="648" y="1468"/>
                  </a:cubicBezTo>
                  <a:cubicBezTo>
                    <a:pt x="648" y="1400"/>
                    <a:pt x="648" y="1400"/>
                    <a:pt x="648" y="1400"/>
                  </a:cubicBezTo>
                  <a:cubicBezTo>
                    <a:pt x="205" y="1400"/>
                    <a:pt x="205" y="1400"/>
                    <a:pt x="205" y="1400"/>
                  </a:cubicBezTo>
                  <a:cubicBezTo>
                    <a:pt x="205" y="478"/>
                    <a:pt x="205" y="478"/>
                    <a:pt x="205" y="478"/>
                  </a:cubicBezTo>
                  <a:cubicBezTo>
                    <a:pt x="205" y="422"/>
                    <a:pt x="251" y="376"/>
                    <a:pt x="307" y="376"/>
                  </a:cubicBezTo>
                  <a:cubicBezTo>
                    <a:pt x="307" y="1331"/>
                    <a:pt x="307" y="1331"/>
                    <a:pt x="307" y="1331"/>
                  </a:cubicBezTo>
                  <a:cubicBezTo>
                    <a:pt x="375" y="1331"/>
                    <a:pt x="375" y="1331"/>
                    <a:pt x="375" y="1331"/>
                  </a:cubicBezTo>
                  <a:cubicBezTo>
                    <a:pt x="375" y="171"/>
                    <a:pt x="375" y="171"/>
                    <a:pt x="375" y="171"/>
                  </a:cubicBezTo>
                  <a:cubicBezTo>
                    <a:pt x="376" y="114"/>
                    <a:pt x="421" y="69"/>
                    <a:pt x="478" y="69"/>
                  </a:cubicBezTo>
                  <a:cubicBezTo>
                    <a:pt x="1570" y="69"/>
                    <a:pt x="1570" y="69"/>
                    <a:pt x="1570" y="69"/>
                  </a:cubicBezTo>
                  <a:cubicBezTo>
                    <a:pt x="1627" y="69"/>
                    <a:pt x="1672" y="114"/>
                    <a:pt x="1672" y="171"/>
                  </a:cubicBezTo>
                  <a:cubicBezTo>
                    <a:pt x="1672" y="785"/>
                    <a:pt x="1672" y="785"/>
                    <a:pt x="1672" y="785"/>
                  </a:cubicBezTo>
                  <a:cubicBezTo>
                    <a:pt x="1741" y="785"/>
                    <a:pt x="1741" y="785"/>
                    <a:pt x="1741" y="785"/>
                  </a:cubicBezTo>
                  <a:cubicBezTo>
                    <a:pt x="1741" y="376"/>
                    <a:pt x="1741" y="376"/>
                    <a:pt x="1741" y="376"/>
                  </a:cubicBezTo>
                  <a:cubicBezTo>
                    <a:pt x="1797" y="376"/>
                    <a:pt x="1843" y="422"/>
                    <a:pt x="1843" y="478"/>
                  </a:cubicBezTo>
                  <a:cubicBezTo>
                    <a:pt x="1843" y="990"/>
                    <a:pt x="1843" y="990"/>
                    <a:pt x="1843" y="990"/>
                  </a:cubicBezTo>
                  <a:cubicBezTo>
                    <a:pt x="1911" y="990"/>
                    <a:pt x="1911" y="990"/>
                    <a:pt x="1911" y="990"/>
                  </a:cubicBezTo>
                  <a:cubicBezTo>
                    <a:pt x="1911" y="478"/>
                    <a:pt x="1911" y="478"/>
                    <a:pt x="1911" y="478"/>
                  </a:cubicBezTo>
                  <a:cubicBezTo>
                    <a:pt x="1911" y="384"/>
                    <a:pt x="1835" y="308"/>
                    <a:pt x="1741" y="307"/>
                  </a:cubicBezTo>
                  <a:cubicBezTo>
                    <a:pt x="1741" y="171"/>
                    <a:pt x="1741" y="171"/>
                    <a:pt x="1741" y="171"/>
                  </a:cubicBezTo>
                  <a:cubicBezTo>
                    <a:pt x="1741" y="77"/>
                    <a:pt x="1664" y="0"/>
                    <a:pt x="1570" y="0"/>
                  </a:cubicBezTo>
                  <a:cubicBezTo>
                    <a:pt x="478" y="0"/>
                    <a:pt x="478" y="0"/>
                    <a:pt x="478" y="0"/>
                  </a:cubicBezTo>
                  <a:cubicBezTo>
                    <a:pt x="384" y="0"/>
                    <a:pt x="307" y="77"/>
                    <a:pt x="307" y="171"/>
                  </a:cubicBezTo>
                  <a:cubicBezTo>
                    <a:pt x="307" y="307"/>
                    <a:pt x="307" y="307"/>
                    <a:pt x="307" y="307"/>
                  </a:cubicBezTo>
                  <a:cubicBezTo>
                    <a:pt x="213" y="308"/>
                    <a:pt x="137" y="384"/>
                    <a:pt x="137" y="478"/>
                  </a:cubicBezTo>
                  <a:cubicBezTo>
                    <a:pt x="137" y="1400"/>
                    <a:pt x="137" y="1400"/>
                    <a:pt x="137" y="1400"/>
                  </a:cubicBezTo>
                  <a:cubicBezTo>
                    <a:pt x="34" y="1400"/>
                    <a:pt x="34" y="1400"/>
                    <a:pt x="34" y="1400"/>
                  </a:cubicBezTo>
                  <a:cubicBezTo>
                    <a:pt x="15" y="1400"/>
                    <a:pt x="0" y="1415"/>
                    <a:pt x="0" y="1434"/>
                  </a:cubicBezTo>
                  <a:cubicBezTo>
                    <a:pt x="0" y="1536"/>
                    <a:pt x="0" y="1536"/>
                    <a:pt x="0" y="1536"/>
                  </a:cubicBezTo>
                  <a:cubicBezTo>
                    <a:pt x="0" y="1612"/>
                    <a:pt x="61" y="1673"/>
                    <a:pt x="137" y="1673"/>
                  </a:cubicBezTo>
                  <a:cubicBezTo>
                    <a:pt x="751" y="1673"/>
                    <a:pt x="751" y="1673"/>
                    <a:pt x="751" y="1673"/>
                  </a:cubicBezTo>
                  <a:cubicBezTo>
                    <a:pt x="751" y="1604"/>
                    <a:pt x="751" y="1604"/>
                    <a:pt x="751" y="1604"/>
                  </a:cubicBezTo>
                  <a:cubicBezTo>
                    <a:pt x="137" y="1604"/>
                    <a:pt x="137" y="1604"/>
                    <a:pt x="137" y="1604"/>
                  </a:cubicBezTo>
                  <a:cubicBezTo>
                    <a:pt x="99" y="1604"/>
                    <a:pt x="68" y="1574"/>
                    <a:pt x="68" y="15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14">
              <a:extLst>
                <a:ext uri="{FF2B5EF4-FFF2-40B4-BE49-F238E27FC236}">
                  <a16:creationId xmlns:a16="http://schemas.microsoft.com/office/drawing/2014/main" id="{5F8459DC-1FE2-4DFC-9DE8-83F06599A46B}"/>
                </a:ext>
              </a:extLst>
            </p:cNvPr>
            <p:cNvSpPr>
              <a:spLocks noEditPoints="1"/>
            </p:cNvSpPr>
            <p:nvPr/>
          </p:nvSpPr>
          <p:spPr bwMode="auto">
            <a:xfrm>
              <a:off x="765" y="3796"/>
              <a:ext cx="795" cy="794"/>
            </a:xfrm>
            <a:custGeom>
              <a:avLst/>
              <a:gdLst>
                <a:gd name="T0" fmla="*/ 444 w 888"/>
                <a:gd name="T1" fmla="*/ 0 h 887"/>
                <a:gd name="T2" fmla="*/ 0 w 888"/>
                <a:gd name="T3" fmla="*/ 443 h 887"/>
                <a:gd name="T4" fmla="*/ 444 w 888"/>
                <a:gd name="T5" fmla="*/ 887 h 887"/>
                <a:gd name="T6" fmla="*/ 886 w 888"/>
                <a:gd name="T7" fmla="*/ 477 h 887"/>
                <a:gd name="T8" fmla="*/ 888 w 888"/>
                <a:gd name="T9" fmla="*/ 477 h 887"/>
                <a:gd name="T10" fmla="*/ 888 w 888"/>
                <a:gd name="T11" fmla="*/ 443 h 887"/>
                <a:gd name="T12" fmla="*/ 444 w 888"/>
                <a:gd name="T13" fmla="*/ 0 h 887"/>
                <a:gd name="T14" fmla="*/ 444 w 888"/>
                <a:gd name="T15" fmla="*/ 819 h 887"/>
                <a:gd name="T16" fmla="*/ 69 w 888"/>
                <a:gd name="T17" fmla="*/ 443 h 887"/>
                <a:gd name="T18" fmla="*/ 444 w 888"/>
                <a:gd name="T19" fmla="*/ 68 h 887"/>
                <a:gd name="T20" fmla="*/ 819 w 888"/>
                <a:gd name="T21" fmla="*/ 443 h 887"/>
                <a:gd name="T22" fmla="*/ 444 w 888"/>
                <a:gd name="T23" fmla="*/ 819 h 8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8" h="887">
                  <a:moveTo>
                    <a:pt x="444" y="0"/>
                  </a:moveTo>
                  <a:cubicBezTo>
                    <a:pt x="199" y="0"/>
                    <a:pt x="0" y="198"/>
                    <a:pt x="0" y="443"/>
                  </a:cubicBezTo>
                  <a:cubicBezTo>
                    <a:pt x="0" y="688"/>
                    <a:pt x="199" y="887"/>
                    <a:pt x="444" y="887"/>
                  </a:cubicBezTo>
                  <a:cubicBezTo>
                    <a:pt x="676" y="887"/>
                    <a:pt x="869" y="709"/>
                    <a:pt x="886" y="477"/>
                  </a:cubicBezTo>
                  <a:cubicBezTo>
                    <a:pt x="888" y="477"/>
                    <a:pt x="888" y="477"/>
                    <a:pt x="888" y="477"/>
                  </a:cubicBezTo>
                  <a:cubicBezTo>
                    <a:pt x="888" y="443"/>
                    <a:pt x="888" y="443"/>
                    <a:pt x="888" y="443"/>
                  </a:cubicBezTo>
                  <a:cubicBezTo>
                    <a:pt x="887" y="198"/>
                    <a:pt x="689" y="0"/>
                    <a:pt x="444" y="0"/>
                  </a:cubicBezTo>
                  <a:close/>
                  <a:moveTo>
                    <a:pt x="444" y="819"/>
                  </a:moveTo>
                  <a:cubicBezTo>
                    <a:pt x="237" y="819"/>
                    <a:pt x="69" y="651"/>
                    <a:pt x="69" y="443"/>
                  </a:cubicBezTo>
                  <a:cubicBezTo>
                    <a:pt x="69" y="236"/>
                    <a:pt x="237" y="68"/>
                    <a:pt x="444" y="68"/>
                  </a:cubicBezTo>
                  <a:cubicBezTo>
                    <a:pt x="651" y="68"/>
                    <a:pt x="819" y="236"/>
                    <a:pt x="819" y="443"/>
                  </a:cubicBezTo>
                  <a:cubicBezTo>
                    <a:pt x="819" y="651"/>
                    <a:pt x="651" y="818"/>
                    <a:pt x="444" y="8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15">
              <a:extLst>
                <a:ext uri="{FF2B5EF4-FFF2-40B4-BE49-F238E27FC236}">
                  <a16:creationId xmlns:a16="http://schemas.microsoft.com/office/drawing/2014/main" id="{982ED0BB-39BE-41BE-85FF-09E172DDD251}"/>
                </a:ext>
              </a:extLst>
            </p:cNvPr>
            <p:cNvSpPr>
              <a:spLocks noChangeArrowheads="1"/>
            </p:cNvSpPr>
            <p:nvPr/>
          </p:nvSpPr>
          <p:spPr bwMode="auto">
            <a:xfrm>
              <a:off x="399"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16">
              <a:extLst>
                <a:ext uri="{FF2B5EF4-FFF2-40B4-BE49-F238E27FC236}">
                  <a16:creationId xmlns:a16="http://schemas.microsoft.com/office/drawing/2014/main" id="{1FDCDD86-FB7D-4B4C-A1D3-CDA91008A054}"/>
                </a:ext>
              </a:extLst>
            </p:cNvPr>
            <p:cNvSpPr>
              <a:spLocks noChangeArrowheads="1"/>
            </p:cNvSpPr>
            <p:nvPr/>
          </p:nvSpPr>
          <p:spPr bwMode="auto">
            <a:xfrm>
              <a:off x="520"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17">
              <a:extLst>
                <a:ext uri="{FF2B5EF4-FFF2-40B4-BE49-F238E27FC236}">
                  <a16:creationId xmlns:a16="http://schemas.microsoft.com/office/drawing/2014/main" id="{A3356813-3B5B-4A1F-B553-3987D6E9507F}"/>
                </a:ext>
              </a:extLst>
            </p:cNvPr>
            <p:cNvSpPr>
              <a:spLocks noChangeArrowheads="1"/>
            </p:cNvSpPr>
            <p:nvPr/>
          </p:nvSpPr>
          <p:spPr bwMode="auto">
            <a:xfrm>
              <a:off x="643" y="3154"/>
              <a:ext cx="61" cy="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18">
              <a:extLst>
                <a:ext uri="{FF2B5EF4-FFF2-40B4-BE49-F238E27FC236}">
                  <a16:creationId xmlns:a16="http://schemas.microsoft.com/office/drawing/2014/main" id="{348E5563-6B62-4817-8D2E-90AED1BDBCED}"/>
                </a:ext>
              </a:extLst>
            </p:cNvPr>
            <p:cNvSpPr>
              <a:spLocks noChangeArrowheads="1"/>
            </p:cNvSpPr>
            <p:nvPr/>
          </p:nvSpPr>
          <p:spPr bwMode="auto">
            <a:xfrm>
              <a:off x="399" y="3275"/>
              <a:ext cx="1038" cy="6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9">
              <a:extLst>
                <a:ext uri="{FF2B5EF4-FFF2-40B4-BE49-F238E27FC236}">
                  <a16:creationId xmlns:a16="http://schemas.microsoft.com/office/drawing/2014/main" id="{D3250740-B4AD-479C-BF40-21CB881AAE45}"/>
                </a:ext>
              </a:extLst>
            </p:cNvPr>
            <p:cNvSpPr>
              <a:spLocks noEditPoints="1"/>
            </p:cNvSpPr>
            <p:nvPr/>
          </p:nvSpPr>
          <p:spPr bwMode="auto">
            <a:xfrm>
              <a:off x="643" y="3673"/>
              <a:ext cx="1203" cy="1204"/>
            </a:xfrm>
            <a:custGeom>
              <a:avLst/>
              <a:gdLst>
                <a:gd name="T0" fmla="*/ 1072 w 1343"/>
                <a:gd name="T1" fmla="*/ 887 h 1344"/>
                <a:gd name="T2" fmla="*/ 1160 w 1343"/>
                <a:gd name="T3" fmla="*/ 580 h 1344"/>
                <a:gd name="T4" fmla="*/ 580 w 1343"/>
                <a:gd name="T5" fmla="*/ 0 h 1344"/>
                <a:gd name="T6" fmla="*/ 0 w 1343"/>
                <a:gd name="T7" fmla="*/ 580 h 1344"/>
                <a:gd name="T8" fmla="*/ 580 w 1343"/>
                <a:gd name="T9" fmla="*/ 1161 h 1344"/>
                <a:gd name="T10" fmla="*/ 887 w 1343"/>
                <a:gd name="T11" fmla="*/ 1072 h 1344"/>
                <a:gd name="T12" fmla="*/ 1108 w 1343"/>
                <a:gd name="T13" fmla="*/ 1293 h 1344"/>
                <a:gd name="T14" fmla="*/ 1293 w 1343"/>
                <a:gd name="T15" fmla="*/ 1292 h 1344"/>
                <a:gd name="T16" fmla="*/ 1293 w 1343"/>
                <a:gd name="T17" fmla="*/ 1108 h 1344"/>
                <a:gd name="T18" fmla="*/ 1072 w 1343"/>
                <a:gd name="T19" fmla="*/ 887 h 1344"/>
                <a:gd name="T20" fmla="*/ 580 w 1343"/>
                <a:gd name="T21" fmla="*/ 1092 h 1344"/>
                <a:gd name="T22" fmla="*/ 68 w 1343"/>
                <a:gd name="T23" fmla="*/ 580 h 1344"/>
                <a:gd name="T24" fmla="*/ 580 w 1343"/>
                <a:gd name="T25" fmla="*/ 68 h 1344"/>
                <a:gd name="T26" fmla="*/ 1092 w 1343"/>
                <a:gd name="T27" fmla="*/ 580 h 1344"/>
                <a:gd name="T28" fmla="*/ 580 w 1343"/>
                <a:gd name="T29" fmla="*/ 1092 h 1344"/>
                <a:gd name="T30" fmla="*/ 1200 w 1343"/>
                <a:gd name="T31" fmla="*/ 1263 h 1344"/>
                <a:gd name="T32" fmla="*/ 1156 w 1343"/>
                <a:gd name="T33" fmla="*/ 1245 h 1344"/>
                <a:gd name="T34" fmla="*/ 944 w 1343"/>
                <a:gd name="T35" fmla="*/ 1032 h 1344"/>
                <a:gd name="T36" fmla="*/ 1032 w 1343"/>
                <a:gd name="T37" fmla="*/ 944 h 1344"/>
                <a:gd name="T38" fmla="*/ 1244 w 1343"/>
                <a:gd name="T39" fmla="*/ 1156 h 1344"/>
                <a:gd name="T40" fmla="*/ 1244 w 1343"/>
                <a:gd name="T41" fmla="*/ 1245 h 1344"/>
                <a:gd name="T42" fmla="*/ 1200 w 1343"/>
                <a:gd name="T43" fmla="*/ 1263 h 1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3" h="1344">
                  <a:moveTo>
                    <a:pt x="1072" y="887"/>
                  </a:moveTo>
                  <a:cubicBezTo>
                    <a:pt x="1130" y="795"/>
                    <a:pt x="1160" y="689"/>
                    <a:pt x="1160" y="580"/>
                  </a:cubicBezTo>
                  <a:cubicBezTo>
                    <a:pt x="1160" y="260"/>
                    <a:pt x="900" y="0"/>
                    <a:pt x="580" y="0"/>
                  </a:cubicBezTo>
                  <a:cubicBezTo>
                    <a:pt x="260" y="0"/>
                    <a:pt x="0" y="260"/>
                    <a:pt x="0" y="580"/>
                  </a:cubicBezTo>
                  <a:cubicBezTo>
                    <a:pt x="0" y="900"/>
                    <a:pt x="260" y="1161"/>
                    <a:pt x="580" y="1161"/>
                  </a:cubicBezTo>
                  <a:cubicBezTo>
                    <a:pt x="689" y="1161"/>
                    <a:pt x="795" y="1130"/>
                    <a:pt x="887" y="1072"/>
                  </a:cubicBezTo>
                  <a:cubicBezTo>
                    <a:pt x="1108" y="1293"/>
                    <a:pt x="1108" y="1293"/>
                    <a:pt x="1108" y="1293"/>
                  </a:cubicBezTo>
                  <a:cubicBezTo>
                    <a:pt x="1159" y="1344"/>
                    <a:pt x="1242" y="1343"/>
                    <a:pt x="1293" y="1292"/>
                  </a:cubicBezTo>
                  <a:cubicBezTo>
                    <a:pt x="1343" y="1241"/>
                    <a:pt x="1343" y="1159"/>
                    <a:pt x="1293" y="1108"/>
                  </a:cubicBezTo>
                  <a:lnTo>
                    <a:pt x="1072" y="887"/>
                  </a:lnTo>
                  <a:close/>
                  <a:moveTo>
                    <a:pt x="580" y="1092"/>
                  </a:moveTo>
                  <a:cubicBezTo>
                    <a:pt x="297" y="1092"/>
                    <a:pt x="68" y="863"/>
                    <a:pt x="68" y="580"/>
                  </a:cubicBezTo>
                  <a:cubicBezTo>
                    <a:pt x="68" y="298"/>
                    <a:pt x="297" y="68"/>
                    <a:pt x="580" y="68"/>
                  </a:cubicBezTo>
                  <a:cubicBezTo>
                    <a:pt x="863" y="68"/>
                    <a:pt x="1092" y="298"/>
                    <a:pt x="1092" y="580"/>
                  </a:cubicBezTo>
                  <a:cubicBezTo>
                    <a:pt x="1092" y="863"/>
                    <a:pt x="863" y="1092"/>
                    <a:pt x="580" y="1092"/>
                  </a:cubicBezTo>
                  <a:close/>
                  <a:moveTo>
                    <a:pt x="1200" y="1263"/>
                  </a:moveTo>
                  <a:cubicBezTo>
                    <a:pt x="1184" y="1263"/>
                    <a:pt x="1168" y="1256"/>
                    <a:pt x="1156" y="1245"/>
                  </a:cubicBezTo>
                  <a:cubicBezTo>
                    <a:pt x="944" y="1032"/>
                    <a:pt x="944" y="1032"/>
                    <a:pt x="944" y="1032"/>
                  </a:cubicBezTo>
                  <a:cubicBezTo>
                    <a:pt x="976" y="1006"/>
                    <a:pt x="1006" y="976"/>
                    <a:pt x="1032" y="944"/>
                  </a:cubicBezTo>
                  <a:cubicBezTo>
                    <a:pt x="1244" y="1156"/>
                    <a:pt x="1244" y="1156"/>
                    <a:pt x="1244" y="1156"/>
                  </a:cubicBezTo>
                  <a:cubicBezTo>
                    <a:pt x="1269" y="1181"/>
                    <a:pt x="1269" y="1220"/>
                    <a:pt x="1244" y="1245"/>
                  </a:cubicBezTo>
                  <a:cubicBezTo>
                    <a:pt x="1233" y="1256"/>
                    <a:pt x="1217" y="1263"/>
                    <a:pt x="1200" y="12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20">
              <a:extLst>
                <a:ext uri="{FF2B5EF4-FFF2-40B4-BE49-F238E27FC236}">
                  <a16:creationId xmlns:a16="http://schemas.microsoft.com/office/drawing/2014/main" id="{6EE138ED-5E23-4F67-8E7C-FAF447F43ED2}"/>
                </a:ext>
              </a:extLst>
            </p:cNvPr>
            <p:cNvSpPr>
              <a:spLocks noEditPoints="1"/>
            </p:cNvSpPr>
            <p:nvPr/>
          </p:nvSpPr>
          <p:spPr bwMode="auto">
            <a:xfrm>
              <a:off x="979" y="3978"/>
              <a:ext cx="367" cy="429"/>
            </a:xfrm>
            <a:custGeom>
              <a:avLst/>
              <a:gdLst>
                <a:gd name="T0" fmla="*/ 376 w 410"/>
                <a:gd name="T1" fmla="*/ 205 h 478"/>
                <a:gd name="T2" fmla="*/ 376 w 410"/>
                <a:gd name="T3" fmla="*/ 171 h 478"/>
                <a:gd name="T4" fmla="*/ 205 w 410"/>
                <a:gd name="T5" fmla="*/ 0 h 478"/>
                <a:gd name="T6" fmla="*/ 57 w 410"/>
                <a:gd name="T7" fmla="*/ 86 h 478"/>
                <a:gd name="T8" fmla="*/ 116 w 410"/>
                <a:gd name="T9" fmla="*/ 120 h 478"/>
                <a:gd name="T10" fmla="*/ 256 w 410"/>
                <a:gd name="T11" fmla="*/ 82 h 478"/>
                <a:gd name="T12" fmla="*/ 307 w 410"/>
                <a:gd name="T13" fmla="*/ 171 h 478"/>
                <a:gd name="T14" fmla="*/ 307 w 410"/>
                <a:gd name="T15" fmla="*/ 205 h 478"/>
                <a:gd name="T16" fmla="*/ 34 w 410"/>
                <a:gd name="T17" fmla="*/ 205 h 478"/>
                <a:gd name="T18" fmla="*/ 0 w 410"/>
                <a:gd name="T19" fmla="*/ 239 h 478"/>
                <a:gd name="T20" fmla="*/ 0 w 410"/>
                <a:gd name="T21" fmla="*/ 444 h 478"/>
                <a:gd name="T22" fmla="*/ 34 w 410"/>
                <a:gd name="T23" fmla="*/ 478 h 478"/>
                <a:gd name="T24" fmla="*/ 376 w 410"/>
                <a:gd name="T25" fmla="*/ 478 h 478"/>
                <a:gd name="T26" fmla="*/ 410 w 410"/>
                <a:gd name="T27" fmla="*/ 444 h 478"/>
                <a:gd name="T28" fmla="*/ 410 w 410"/>
                <a:gd name="T29" fmla="*/ 239 h 478"/>
                <a:gd name="T30" fmla="*/ 376 w 410"/>
                <a:gd name="T31" fmla="*/ 205 h 478"/>
                <a:gd name="T32" fmla="*/ 342 w 410"/>
                <a:gd name="T33" fmla="*/ 410 h 478"/>
                <a:gd name="T34" fmla="*/ 68 w 410"/>
                <a:gd name="T35" fmla="*/ 410 h 478"/>
                <a:gd name="T36" fmla="*/ 68 w 410"/>
                <a:gd name="T37" fmla="*/ 273 h 478"/>
                <a:gd name="T38" fmla="*/ 342 w 410"/>
                <a:gd name="T39" fmla="*/ 273 h 478"/>
                <a:gd name="T40" fmla="*/ 342 w 410"/>
                <a:gd name="T41" fmla="*/ 410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0" h="478">
                  <a:moveTo>
                    <a:pt x="376" y="205"/>
                  </a:moveTo>
                  <a:cubicBezTo>
                    <a:pt x="376" y="171"/>
                    <a:pt x="376" y="171"/>
                    <a:pt x="376" y="171"/>
                  </a:cubicBezTo>
                  <a:cubicBezTo>
                    <a:pt x="376" y="77"/>
                    <a:pt x="299" y="0"/>
                    <a:pt x="205" y="0"/>
                  </a:cubicBezTo>
                  <a:cubicBezTo>
                    <a:pt x="144" y="0"/>
                    <a:pt x="88" y="33"/>
                    <a:pt x="57" y="86"/>
                  </a:cubicBezTo>
                  <a:cubicBezTo>
                    <a:pt x="116" y="120"/>
                    <a:pt x="116" y="120"/>
                    <a:pt x="116" y="120"/>
                  </a:cubicBezTo>
                  <a:cubicBezTo>
                    <a:pt x="145" y="71"/>
                    <a:pt x="207" y="54"/>
                    <a:pt x="256" y="82"/>
                  </a:cubicBezTo>
                  <a:cubicBezTo>
                    <a:pt x="288" y="101"/>
                    <a:pt x="307" y="134"/>
                    <a:pt x="307" y="171"/>
                  </a:cubicBezTo>
                  <a:cubicBezTo>
                    <a:pt x="307" y="205"/>
                    <a:pt x="307" y="205"/>
                    <a:pt x="307" y="205"/>
                  </a:cubicBezTo>
                  <a:cubicBezTo>
                    <a:pt x="34" y="205"/>
                    <a:pt x="34" y="205"/>
                    <a:pt x="34" y="205"/>
                  </a:cubicBezTo>
                  <a:cubicBezTo>
                    <a:pt x="15" y="205"/>
                    <a:pt x="0" y="220"/>
                    <a:pt x="0" y="239"/>
                  </a:cubicBezTo>
                  <a:cubicBezTo>
                    <a:pt x="0" y="444"/>
                    <a:pt x="0" y="444"/>
                    <a:pt x="0" y="444"/>
                  </a:cubicBezTo>
                  <a:cubicBezTo>
                    <a:pt x="0" y="463"/>
                    <a:pt x="15" y="478"/>
                    <a:pt x="34" y="478"/>
                  </a:cubicBezTo>
                  <a:cubicBezTo>
                    <a:pt x="376" y="478"/>
                    <a:pt x="376" y="478"/>
                    <a:pt x="376" y="478"/>
                  </a:cubicBezTo>
                  <a:cubicBezTo>
                    <a:pt x="394" y="478"/>
                    <a:pt x="410" y="463"/>
                    <a:pt x="410" y="444"/>
                  </a:cubicBezTo>
                  <a:cubicBezTo>
                    <a:pt x="410" y="239"/>
                    <a:pt x="410" y="239"/>
                    <a:pt x="410" y="239"/>
                  </a:cubicBezTo>
                  <a:cubicBezTo>
                    <a:pt x="410" y="220"/>
                    <a:pt x="394" y="205"/>
                    <a:pt x="376" y="205"/>
                  </a:cubicBezTo>
                  <a:close/>
                  <a:moveTo>
                    <a:pt x="342" y="410"/>
                  </a:moveTo>
                  <a:cubicBezTo>
                    <a:pt x="68" y="410"/>
                    <a:pt x="68" y="410"/>
                    <a:pt x="68" y="410"/>
                  </a:cubicBezTo>
                  <a:cubicBezTo>
                    <a:pt x="68" y="273"/>
                    <a:pt x="68" y="273"/>
                    <a:pt x="68" y="273"/>
                  </a:cubicBezTo>
                  <a:cubicBezTo>
                    <a:pt x="342" y="273"/>
                    <a:pt x="342" y="273"/>
                    <a:pt x="342" y="273"/>
                  </a:cubicBezTo>
                  <a:lnTo>
                    <a:pt x="342" y="4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21">
              <a:extLst>
                <a:ext uri="{FF2B5EF4-FFF2-40B4-BE49-F238E27FC236}">
                  <a16:creationId xmlns:a16="http://schemas.microsoft.com/office/drawing/2014/main" id="{8EDCA32E-D821-43BB-A52F-05F1B5158C60}"/>
                </a:ext>
              </a:extLst>
            </p:cNvPr>
            <p:cNvSpPr>
              <a:spLocks noEditPoints="1"/>
            </p:cNvSpPr>
            <p:nvPr/>
          </p:nvSpPr>
          <p:spPr bwMode="auto">
            <a:xfrm>
              <a:off x="399" y="3429"/>
              <a:ext cx="182" cy="244"/>
            </a:xfrm>
            <a:custGeom>
              <a:avLst/>
              <a:gdLst>
                <a:gd name="T0" fmla="*/ 204 w 204"/>
                <a:gd name="T1" fmla="*/ 171 h 273"/>
                <a:gd name="T2" fmla="*/ 204 w 204"/>
                <a:gd name="T3" fmla="*/ 102 h 273"/>
                <a:gd name="T4" fmla="*/ 102 w 204"/>
                <a:gd name="T5" fmla="*/ 0 h 273"/>
                <a:gd name="T6" fmla="*/ 0 w 204"/>
                <a:gd name="T7" fmla="*/ 102 h 273"/>
                <a:gd name="T8" fmla="*/ 0 w 204"/>
                <a:gd name="T9" fmla="*/ 171 h 273"/>
                <a:gd name="T10" fmla="*/ 102 w 204"/>
                <a:gd name="T11" fmla="*/ 273 h 273"/>
                <a:gd name="T12" fmla="*/ 204 w 204"/>
                <a:gd name="T13" fmla="*/ 171 h 273"/>
                <a:gd name="T14" fmla="*/ 68 w 204"/>
                <a:gd name="T15" fmla="*/ 171 h 273"/>
                <a:gd name="T16" fmla="*/ 68 w 204"/>
                <a:gd name="T17" fmla="*/ 102 h 273"/>
                <a:gd name="T18" fmla="*/ 102 w 204"/>
                <a:gd name="T19" fmla="*/ 68 h 273"/>
                <a:gd name="T20" fmla="*/ 136 w 204"/>
                <a:gd name="T21" fmla="*/ 102 h 273"/>
                <a:gd name="T22" fmla="*/ 136 w 204"/>
                <a:gd name="T23" fmla="*/ 171 h 273"/>
                <a:gd name="T24" fmla="*/ 102 w 204"/>
                <a:gd name="T25" fmla="*/ 205 h 273"/>
                <a:gd name="T26" fmla="*/ 68 w 204"/>
                <a:gd name="T27" fmla="*/ 17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73">
                  <a:moveTo>
                    <a:pt x="204" y="171"/>
                  </a:moveTo>
                  <a:cubicBezTo>
                    <a:pt x="204" y="102"/>
                    <a:pt x="204" y="102"/>
                    <a:pt x="204" y="102"/>
                  </a:cubicBezTo>
                  <a:cubicBezTo>
                    <a:pt x="204" y="46"/>
                    <a:pt x="159" y="0"/>
                    <a:pt x="102" y="0"/>
                  </a:cubicBezTo>
                  <a:cubicBezTo>
                    <a:pt x="46" y="0"/>
                    <a:pt x="0" y="46"/>
                    <a:pt x="0" y="102"/>
                  </a:cubicBezTo>
                  <a:cubicBezTo>
                    <a:pt x="0" y="171"/>
                    <a:pt x="0" y="171"/>
                    <a:pt x="0" y="171"/>
                  </a:cubicBezTo>
                  <a:cubicBezTo>
                    <a:pt x="0" y="227"/>
                    <a:pt x="46" y="273"/>
                    <a:pt x="102" y="273"/>
                  </a:cubicBezTo>
                  <a:cubicBezTo>
                    <a:pt x="159" y="273"/>
                    <a:pt x="204" y="227"/>
                    <a:pt x="204" y="171"/>
                  </a:cubicBezTo>
                  <a:close/>
                  <a:moveTo>
                    <a:pt x="68" y="171"/>
                  </a:moveTo>
                  <a:cubicBezTo>
                    <a:pt x="68" y="102"/>
                    <a:pt x="68" y="102"/>
                    <a:pt x="68" y="102"/>
                  </a:cubicBezTo>
                  <a:cubicBezTo>
                    <a:pt x="68" y="84"/>
                    <a:pt x="83" y="68"/>
                    <a:pt x="102" y="68"/>
                  </a:cubicBezTo>
                  <a:cubicBezTo>
                    <a:pt x="121" y="68"/>
                    <a:pt x="136" y="84"/>
                    <a:pt x="136" y="102"/>
                  </a:cubicBezTo>
                  <a:cubicBezTo>
                    <a:pt x="136" y="171"/>
                    <a:pt x="136" y="171"/>
                    <a:pt x="136" y="171"/>
                  </a:cubicBezTo>
                  <a:cubicBezTo>
                    <a:pt x="136" y="190"/>
                    <a:pt x="121" y="205"/>
                    <a:pt x="102" y="205"/>
                  </a:cubicBezTo>
                  <a:cubicBezTo>
                    <a:pt x="83" y="205"/>
                    <a:pt x="68" y="190"/>
                    <a:pt x="68" y="1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22">
              <a:extLst>
                <a:ext uri="{FF2B5EF4-FFF2-40B4-BE49-F238E27FC236}">
                  <a16:creationId xmlns:a16="http://schemas.microsoft.com/office/drawing/2014/main" id="{153E7357-89DB-49EC-8DAE-FD592A298B08}"/>
                </a:ext>
              </a:extLst>
            </p:cNvPr>
            <p:cNvSpPr>
              <a:spLocks noEditPoints="1"/>
            </p:cNvSpPr>
            <p:nvPr/>
          </p:nvSpPr>
          <p:spPr bwMode="auto">
            <a:xfrm>
              <a:off x="765" y="3429"/>
              <a:ext cx="184" cy="244"/>
            </a:xfrm>
            <a:custGeom>
              <a:avLst/>
              <a:gdLst>
                <a:gd name="T0" fmla="*/ 0 w 205"/>
                <a:gd name="T1" fmla="*/ 102 h 273"/>
                <a:gd name="T2" fmla="*/ 0 w 205"/>
                <a:gd name="T3" fmla="*/ 171 h 273"/>
                <a:gd name="T4" fmla="*/ 103 w 205"/>
                <a:gd name="T5" fmla="*/ 273 h 273"/>
                <a:gd name="T6" fmla="*/ 205 w 205"/>
                <a:gd name="T7" fmla="*/ 171 h 273"/>
                <a:gd name="T8" fmla="*/ 205 w 205"/>
                <a:gd name="T9" fmla="*/ 102 h 273"/>
                <a:gd name="T10" fmla="*/ 103 w 205"/>
                <a:gd name="T11" fmla="*/ 0 h 273"/>
                <a:gd name="T12" fmla="*/ 0 w 205"/>
                <a:gd name="T13" fmla="*/ 102 h 273"/>
                <a:gd name="T14" fmla="*/ 137 w 205"/>
                <a:gd name="T15" fmla="*/ 102 h 273"/>
                <a:gd name="T16" fmla="*/ 137 w 205"/>
                <a:gd name="T17" fmla="*/ 171 h 273"/>
                <a:gd name="T18" fmla="*/ 103 w 205"/>
                <a:gd name="T19" fmla="*/ 205 h 273"/>
                <a:gd name="T20" fmla="*/ 69 w 205"/>
                <a:gd name="T21" fmla="*/ 171 h 273"/>
                <a:gd name="T22" fmla="*/ 69 w 205"/>
                <a:gd name="T23" fmla="*/ 102 h 273"/>
                <a:gd name="T24" fmla="*/ 103 w 205"/>
                <a:gd name="T25" fmla="*/ 68 h 273"/>
                <a:gd name="T26" fmla="*/ 137 w 205"/>
                <a:gd name="T27" fmla="*/ 10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5" h="273">
                  <a:moveTo>
                    <a:pt x="0" y="102"/>
                  </a:moveTo>
                  <a:cubicBezTo>
                    <a:pt x="0" y="171"/>
                    <a:pt x="0" y="171"/>
                    <a:pt x="0" y="171"/>
                  </a:cubicBezTo>
                  <a:cubicBezTo>
                    <a:pt x="0" y="227"/>
                    <a:pt x="46" y="273"/>
                    <a:pt x="103" y="273"/>
                  </a:cubicBezTo>
                  <a:cubicBezTo>
                    <a:pt x="159" y="273"/>
                    <a:pt x="205" y="227"/>
                    <a:pt x="205" y="171"/>
                  </a:cubicBezTo>
                  <a:cubicBezTo>
                    <a:pt x="205" y="102"/>
                    <a:pt x="205" y="102"/>
                    <a:pt x="205" y="102"/>
                  </a:cubicBezTo>
                  <a:cubicBezTo>
                    <a:pt x="205" y="46"/>
                    <a:pt x="159" y="0"/>
                    <a:pt x="103" y="0"/>
                  </a:cubicBezTo>
                  <a:cubicBezTo>
                    <a:pt x="46" y="0"/>
                    <a:pt x="0" y="46"/>
                    <a:pt x="0" y="102"/>
                  </a:cubicBezTo>
                  <a:close/>
                  <a:moveTo>
                    <a:pt x="137" y="102"/>
                  </a:moveTo>
                  <a:cubicBezTo>
                    <a:pt x="137" y="171"/>
                    <a:pt x="137" y="171"/>
                    <a:pt x="137" y="171"/>
                  </a:cubicBezTo>
                  <a:cubicBezTo>
                    <a:pt x="137" y="190"/>
                    <a:pt x="122" y="205"/>
                    <a:pt x="103" y="205"/>
                  </a:cubicBezTo>
                  <a:cubicBezTo>
                    <a:pt x="84" y="205"/>
                    <a:pt x="69" y="190"/>
                    <a:pt x="69" y="171"/>
                  </a:cubicBezTo>
                  <a:cubicBezTo>
                    <a:pt x="69" y="102"/>
                    <a:pt x="69" y="102"/>
                    <a:pt x="69" y="102"/>
                  </a:cubicBezTo>
                  <a:cubicBezTo>
                    <a:pt x="69" y="84"/>
                    <a:pt x="84" y="68"/>
                    <a:pt x="103" y="68"/>
                  </a:cubicBezTo>
                  <a:cubicBezTo>
                    <a:pt x="122" y="68"/>
                    <a:pt x="137" y="84"/>
                    <a:pt x="137"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23">
              <a:extLst>
                <a:ext uri="{FF2B5EF4-FFF2-40B4-BE49-F238E27FC236}">
                  <a16:creationId xmlns:a16="http://schemas.microsoft.com/office/drawing/2014/main" id="{E0811721-28A9-4D7F-86E6-5FE149F98362}"/>
                </a:ext>
              </a:extLst>
            </p:cNvPr>
            <p:cNvSpPr>
              <a:spLocks/>
            </p:cNvSpPr>
            <p:nvPr/>
          </p:nvSpPr>
          <p:spPr bwMode="auto">
            <a:xfrm>
              <a:off x="1132" y="3429"/>
              <a:ext cx="184" cy="198"/>
            </a:xfrm>
            <a:custGeom>
              <a:avLst/>
              <a:gdLst>
                <a:gd name="T0" fmla="*/ 132 w 205"/>
                <a:gd name="T1" fmla="*/ 188 h 222"/>
                <a:gd name="T2" fmla="*/ 191 w 205"/>
                <a:gd name="T3" fmla="*/ 222 h 222"/>
                <a:gd name="T4" fmla="*/ 205 w 205"/>
                <a:gd name="T5" fmla="*/ 171 h 222"/>
                <a:gd name="T6" fmla="*/ 205 w 205"/>
                <a:gd name="T7" fmla="*/ 102 h 222"/>
                <a:gd name="T8" fmla="*/ 102 w 205"/>
                <a:gd name="T9" fmla="*/ 0 h 222"/>
                <a:gd name="T10" fmla="*/ 0 w 205"/>
                <a:gd name="T11" fmla="*/ 102 h 222"/>
                <a:gd name="T12" fmla="*/ 0 w 205"/>
                <a:gd name="T13" fmla="*/ 171 h 222"/>
                <a:gd name="T14" fmla="*/ 14 w 205"/>
                <a:gd name="T15" fmla="*/ 222 h 222"/>
                <a:gd name="T16" fmla="*/ 73 w 205"/>
                <a:gd name="T17" fmla="*/ 188 h 222"/>
                <a:gd name="T18" fmla="*/ 68 w 205"/>
                <a:gd name="T19" fmla="*/ 171 h 222"/>
                <a:gd name="T20" fmla="*/ 68 w 205"/>
                <a:gd name="T21" fmla="*/ 102 h 222"/>
                <a:gd name="T22" fmla="*/ 102 w 205"/>
                <a:gd name="T23" fmla="*/ 68 h 222"/>
                <a:gd name="T24" fmla="*/ 136 w 205"/>
                <a:gd name="T25" fmla="*/ 102 h 222"/>
                <a:gd name="T26" fmla="*/ 136 w 205"/>
                <a:gd name="T27" fmla="*/ 171 h 222"/>
                <a:gd name="T28" fmla="*/ 132 w 205"/>
                <a:gd name="T29" fmla="*/ 188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5" h="222">
                  <a:moveTo>
                    <a:pt x="132" y="188"/>
                  </a:moveTo>
                  <a:cubicBezTo>
                    <a:pt x="191" y="222"/>
                    <a:pt x="191" y="222"/>
                    <a:pt x="191" y="222"/>
                  </a:cubicBezTo>
                  <a:cubicBezTo>
                    <a:pt x="200" y="206"/>
                    <a:pt x="205" y="189"/>
                    <a:pt x="205" y="171"/>
                  </a:cubicBezTo>
                  <a:cubicBezTo>
                    <a:pt x="205" y="102"/>
                    <a:pt x="205" y="102"/>
                    <a:pt x="205" y="102"/>
                  </a:cubicBezTo>
                  <a:cubicBezTo>
                    <a:pt x="205" y="46"/>
                    <a:pt x="159" y="0"/>
                    <a:pt x="102" y="0"/>
                  </a:cubicBezTo>
                  <a:cubicBezTo>
                    <a:pt x="46" y="0"/>
                    <a:pt x="0" y="46"/>
                    <a:pt x="0" y="102"/>
                  </a:cubicBezTo>
                  <a:cubicBezTo>
                    <a:pt x="0" y="171"/>
                    <a:pt x="0" y="171"/>
                    <a:pt x="0" y="171"/>
                  </a:cubicBezTo>
                  <a:cubicBezTo>
                    <a:pt x="0" y="189"/>
                    <a:pt x="5" y="206"/>
                    <a:pt x="14" y="222"/>
                  </a:cubicBezTo>
                  <a:cubicBezTo>
                    <a:pt x="73" y="188"/>
                    <a:pt x="73" y="188"/>
                    <a:pt x="73" y="188"/>
                  </a:cubicBezTo>
                  <a:cubicBezTo>
                    <a:pt x="70" y="183"/>
                    <a:pt x="68" y="177"/>
                    <a:pt x="68" y="171"/>
                  </a:cubicBezTo>
                  <a:cubicBezTo>
                    <a:pt x="68" y="102"/>
                    <a:pt x="68" y="102"/>
                    <a:pt x="68" y="102"/>
                  </a:cubicBezTo>
                  <a:cubicBezTo>
                    <a:pt x="68" y="84"/>
                    <a:pt x="83" y="68"/>
                    <a:pt x="102" y="68"/>
                  </a:cubicBezTo>
                  <a:cubicBezTo>
                    <a:pt x="121" y="68"/>
                    <a:pt x="136" y="84"/>
                    <a:pt x="136" y="102"/>
                  </a:cubicBezTo>
                  <a:cubicBezTo>
                    <a:pt x="136" y="171"/>
                    <a:pt x="136" y="171"/>
                    <a:pt x="136" y="171"/>
                  </a:cubicBezTo>
                  <a:cubicBezTo>
                    <a:pt x="136" y="177"/>
                    <a:pt x="135" y="183"/>
                    <a:pt x="132" y="1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24">
              <a:extLst>
                <a:ext uri="{FF2B5EF4-FFF2-40B4-BE49-F238E27FC236}">
                  <a16:creationId xmlns:a16="http://schemas.microsoft.com/office/drawing/2014/main" id="{6A5E3762-168C-4F02-B3C6-77749F9FCEBB}"/>
                </a:ext>
              </a:extLst>
            </p:cNvPr>
            <p:cNvSpPr>
              <a:spLocks noChangeArrowheads="1"/>
            </p:cNvSpPr>
            <p:nvPr/>
          </p:nvSpPr>
          <p:spPr bwMode="auto">
            <a:xfrm>
              <a:off x="643" y="3459"/>
              <a:ext cx="61"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25">
              <a:extLst>
                <a:ext uri="{FF2B5EF4-FFF2-40B4-BE49-F238E27FC236}">
                  <a16:creationId xmlns:a16="http://schemas.microsoft.com/office/drawing/2014/main" id="{39E8DD14-1A8B-4DB4-8C73-71539F312E03}"/>
                </a:ext>
              </a:extLst>
            </p:cNvPr>
            <p:cNvSpPr>
              <a:spLocks noChangeArrowheads="1"/>
            </p:cNvSpPr>
            <p:nvPr/>
          </p:nvSpPr>
          <p:spPr bwMode="auto">
            <a:xfrm>
              <a:off x="1009" y="3459"/>
              <a:ext cx="62"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6">
              <a:extLst>
                <a:ext uri="{FF2B5EF4-FFF2-40B4-BE49-F238E27FC236}">
                  <a16:creationId xmlns:a16="http://schemas.microsoft.com/office/drawing/2014/main" id="{5779D66B-1442-4E20-B2DB-4037B35DBCB2}"/>
                </a:ext>
              </a:extLst>
            </p:cNvPr>
            <p:cNvSpPr>
              <a:spLocks noChangeArrowheads="1"/>
            </p:cNvSpPr>
            <p:nvPr/>
          </p:nvSpPr>
          <p:spPr bwMode="auto">
            <a:xfrm>
              <a:off x="429" y="3734"/>
              <a:ext cx="61"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27">
              <a:extLst>
                <a:ext uri="{FF2B5EF4-FFF2-40B4-BE49-F238E27FC236}">
                  <a16:creationId xmlns:a16="http://schemas.microsoft.com/office/drawing/2014/main" id="{9F60CE92-4AE4-481F-96D6-A9896EB102AC}"/>
                </a:ext>
              </a:extLst>
            </p:cNvPr>
            <p:cNvSpPr>
              <a:spLocks noChangeArrowheads="1"/>
            </p:cNvSpPr>
            <p:nvPr/>
          </p:nvSpPr>
          <p:spPr bwMode="auto">
            <a:xfrm>
              <a:off x="551" y="3734"/>
              <a:ext cx="62"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8">
              <a:extLst>
                <a:ext uri="{FF2B5EF4-FFF2-40B4-BE49-F238E27FC236}">
                  <a16:creationId xmlns:a16="http://schemas.microsoft.com/office/drawing/2014/main" id="{5DD29C17-C331-4F41-AECB-F1C3FB2CEC97}"/>
                </a:ext>
              </a:extLst>
            </p:cNvPr>
            <p:cNvSpPr>
              <a:spLocks noEditPoints="1"/>
            </p:cNvSpPr>
            <p:nvPr/>
          </p:nvSpPr>
          <p:spPr bwMode="auto">
            <a:xfrm>
              <a:off x="399" y="3978"/>
              <a:ext cx="182" cy="245"/>
            </a:xfrm>
            <a:custGeom>
              <a:avLst/>
              <a:gdLst>
                <a:gd name="T0" fmla="*/ 0 w 204"/>
                <a:gd name="T1" fmla="*/ 171 h 273"/>
                <a:gd name="T2" fmla="*/ 102 w 204"/>
                <a:gd name="T3" fmla="*/ 273 h 273"/>
                <a:gd name="T4" fmla="*/ 204 w 204"/>
                <a:gd name="T5" fmla="*/ 171 h 273"/>
                <a:gd name="T6" fmla="*/ 204 w 204"/>
                <a:gd name="T7" fmla="*/ 103 h 273"/>
                <a:gd name="T8" fmla="*/ 102 w 204"/>
                <a:gd name="T9" fmla="*/ 0 h 273"/>
                <a:gd name="T10" fmla="*/ 0 w 204"/>
                <a:gd name="T11" fmla="*/ 103 h 273"/>
                <a:gd name="T12" fmla="*/ 0 w 204"/>
                <a:gd name="T13" fmla="*/ 171 h 273"/>
                <a:gd name="T14" fmla="*/ 68 w 204"/>
                <a:gd name="T15" fmla="*/ 103 h 273"/>
                <a:gd name="T16" fmla="*/ 102 w 204"/>
                <a:gd name="T17" fmla="*/ 69 h 273"/>
                <a:gd name="T18" fmla="*/ 136 w 204"/>
                <a:gd name="T19" fmla="*/ 103 h 273"/>
                <a:gd name="T20" fmla="*/ 136 w 204"/>
                <a:gd name="T21" fmla="*/ 171 h 273"/>
                <a:gd name="T22" fmla="*/ 102 w 204"/>
                <a:gd name="T23" fmla="*/ 205 h 273"/>
                <a:gd name="T24" fmla="*/ 68 w 204"/>
                <a:gd name="T25" fmla="*/ 171 h 273"/>
                <a:gd name="T26" fmla="*/ 68 w 204"/>
                <a:gd name="T27" fmla="*/ 10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4" h="273">
                  <a:moveTo>
                    <a:pt x="0" y="171"/>
                  </a:moveTo>
                  <a:cubicBezTo>
                    <a:pt x="0" y="228"/>
                    <a:pt x="46" y="273"/>
                    <a:pt x="102" y="273"/>
                  </a:cubicBezTo>
                  <a:cubicBezTo>
                    <a:pt x="159" y="273"/>
                    <a:pt x="204" y="228"/>
                    <a:pt x="204" y="171"/>
                  </a:cubicBezTo>
                  <a:cubicBezTo>
                    <a:pt x="204" y="103"/>
                    <a:pt x="204" y="103"/>
                    <a:pt x="204" y="103"/>
                  </a:cubicBezTo>
                  <a:cubicBezTo>
                    <a:pt x="204" y="46"/>
                    <a:pt x="159" y="0"/>
                    <a:pt x="102" y="0"/>
                  </a:cubicBezTo>
                  <a:cubicBezTo>
                    <a:pt x="46" y="0"/>
                    <a:pt x="0" y="46"/>
                    <a:pt x="0" y="103"/>
                  </a:cubicBezTo>
                  <a:lnTo>
                    <a:pt x="0" y="171"/>
                  </a:lnTo>
                  <a:close/>
                  <a:moveTo>
                    <a:pt x="68" y="103"/>
                  </a:moveTo>
                  <a:cubicBezTo>
                    <a:pt x="68" y="84"/>
                    <a:pt x="83" y="69"/>
                    <a:pt x="102" y="69"/>
                  </a:cubicBezTo>
                  <a:cubicBezTo>
                    <a:pt x="121" y="69"/>
                    <a:pt x="136" y="84"/>
                    <a:pt x="136" y="103"/>
                  </a:cubicBezTo>
                  <a:cubicBezTo>
                    <a:pt x="136" y="171"/>
                    <a:pt x="136" y="171"/>
                    <a:pt x="136" y="171"/>
                  </a:cubicBezTo>
                  <a:cubicBezTo>
                    <a:pt x="136" y="190"/>
                    <a:pt x="121" y="205"/>
                    <a:pt x="102" y="205"/>
                  </a:cubicBezTo>
                  <a:cubicBezTo>
                    <a:pt x="83" y="205"/>
                    <a:pt x="68" y="190"/>
                    <a:pt x="68" y="171"/>
                  </a:cubicBezTo>
                  <a:lnTo>
                    <a:pt x="68" y="1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29">
              <a:extLst>
                <a:ext uri="{FF2B5EF4-FFF2-40B4-BE49-F238E27FC236}">
                  <a16:creationId xmlns:a16="http://schemas.microsoft.com/office/drawing/2014/main" id="{36A3F11C-A56E-475D-955E-43C3C639F84F}"/>
                </a:ext>
              </a:extLst>
            </p:cNvPr>
            <p:cNvSpPr>
              <a:spLocks noChangeArrowheads="1"/>
            </p:cNvSpPr>
            <p:nvPr/>
          </p:nvSpPr>
          <p:spPr bwMode="auto">
            <a:xfrm>
              <a:off x="1377" y="3459"/>
              <a:ext cx="60" cy="18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529ACD8-198E-F243-B32B-B851E991CB7F}"/>
              </a:ext>
            </a:extLst>
          </p:cNvPr>
          <p:cNvPicPr>
            <a:picLocks noGrp="1" noChangeAspect="1"/>
          </p:cNvPicPr>
          <p:nvPr>
            <p:ph type="pic" sz="quarter" idx="10"/>
          </p:nvPr>
        </p:nvPicPr>
        <p:blipFill rotWithShape="1">
          <a:blip r:embed="rId2" cstate="hqprint">
            <a:extLst>
              <a:ext uri="{28A0092B-C50C-407E-A947-70E740481C1C}">
                <a14:useLocalDpi xmlns:a14="http://schemas.microsoft.com/office/drawing/2010/main"/>
              </a:ext>
            </a:extLst>
          </a:blip>
          <a:srcRect t="20" b="20"/>
          <a:stretch/>
        </p:blipFill>
        <p:spPr/>
      </p:pic>
      <p:sp>
        <p:nvSpPr>
          <p:cNvPr id="26" name="Rectangle 25">
            <a:extLst>
              <a:ext uri="{FF2B5EF4-FFF2-40B4-BE49-F238E27FC236}">
                <a16:creationId xmlns:a16="http://schemas.microsoft.com/office/drawing/2014/main" id="{71027DEB-B7DB-4453-9FA3-5E7374DF2BAD}"/>
              </a:ext>
            </a:extLst>
          </p:cNvPr>
          <p:cNvSpPr/>
          <p:nvPr/>
        </p:nvSpPr>
        <p:spPr>
          <a:xfrm>
            <a:off x="0" y="0"/>
            <a:ext cx="4967416" cy="6858000"/>
          </a:xfrm>
          <a:prstGeom prst="rect">
            <a:avLst/>
          </a:prstGeom>
          <a:gradFill flip="none" rotWithShape="1">
            <a:gsLst>
              <a:gs pos="5000">
                <a:schemeClr val="tx1"/>
              </a:gs>
              <a:gs pos="61958">
                <a:schemeClr val="accent3">
                  <a:lumMod val="75000"/>
                  <a:alpha val="53000"/>
                </a:schemeClr>
              </a:gs>
              <a:gs pos="37000">
                <a:schemeClr val="accent3">
                  <a:lumMod val="75000"/>
                  <a:alpha val="61000"/>
                </a:schemeClr>
              </a:gs>
              <a:gs pos="100000">
                <a:schemeClr val="accent1">
                  <a:alpha val="58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D1A9F8D3-732C-DD41-8BA0-2C3C2E90ECF3}"/>
              </a:ext>
            </a:extLst>
          </p:cNvPr>
          <p:cNvSpPr txBox="1"/>
          <p:nvPr/>
        </p:nvSpPr>
        <p:spPr>
          <a:xfrm>
            <a:off x="977483" y="2690337"/>
            <a:ext cx="3015625" cy="1477328"/>
          </a:xfrm>
          <a:prstGeom prst="rect">
            <a:avLst/>
          </a:prstGeom>
          <a:noFill/>
        </p:spPr>
        <p:txBody>
          <a:bodyPr wrap="square" rtlCol="0" anchor="ctr">
            <a:spAutoFit/>
          </a:bodyPr>
          <a:lstStyle/>
          <a:p>
            <a:pPr algn="ctr"/>
            <a:r>
              <a:rPr lang="en-US" sz="4500" b="1" dirty="0">
                <a:solidFill>
                  <a:schemeClr val="bg1"/>
                </a:solidFill>
                <a:latin typeface="Poppins" pitchFamily="2" charset="77"/>
                <a:cs typeface="Poppins" pitchFamily="2" charset="77"/>
              </a:rPr>
              <a:t>AGENDA SLIDE</a:t>
            </a:r>
          </a:p>
        </p:txBody>
      </p:sp>
      <p:sp>
        <p:nvSpPr>
          <p:cNvPr id="8" name="TextBox 7">
            <a:extLst>
              <a:ext uri="{FF2B5EF4-FFF2-40B4-BE49-F238E27FC236}">
                <a16:creationId xmlns:a16="http://schemas.microsoft.com/office/drawing/2014/main" id="{80C8DA0E-7173-A64E-A597-3A293BE2EF59}"/>
              </a:ext>
            </a:extLst>
          </p:cNvPr>
          <p:cNvSpPr txBox="1"/>
          <p:nvPr/>
        </p:nvSpPr>
        <p:spPr>
          <a:xfrm>
            <a:off x="7031531" y="482041"/>
            <a:ext cx="1835759"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AGENDA ITEM 01</a:t>
            </a:r>
          </a:p>
        </p:txBody>
      </p:sp>
      <p:sp>
        <p:nvSpPr>
          <p:cNvPr id="9" name="Subtitle 2">
            <a:extLst>
              <a:ext uri="{FF2B5EF4-FFF2-40B4-BE49-F238E27FC236}">
                <a16:creationId xmlns:a16="http://schemas.microsoft.com/office/drawing/2014/main" id="{B1E7D87B-19EC-DF4E-9944-5294A17D47B9}"/>
              </a:ext>
            </a:extLst>
          </p:cNvPr>
          <p:cNvSpPr txBox="1">
            <a:spLocks/>
          </p:cNvSpPr>
          <p:nvPr/>
        </p:nvSpPr>
        <p:spPr>
          <a:xfrm>
            <a:off x="7031531" y="870121"/>
            <a:ext cx="411108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24" name="TextBox 23">
            <a:extLst>
              <a:ext uri="{FF2B5EF4-FFF2-40B4-BE49-F238E27FC236}">
                <a16:creationId xmlns:a16="http://schemas.microsoft.com/office/drawing/2014/main" id="{1FC1CD19-B242-4241-9E8D-E52D4F20B202}"/>
              </a:ext>
            </a:extLst>
          </p:cNvPr>
          <p:cNvSpPr txBox="1"/>
          <p:nvPr/>
        </p:nvSpPr>
        <p:spPr>
          <a:xfrm>
            <a:off x="5960925" y="357917"/>
            <a:ext cx="518092" cy="1154162"/>
          </a:xfrm>
          <a:prstGeom prst="rect">
            <a:avLst/>
          </a:prstGeom>
          <a:noFill/>
        </p:spPr>
        <p:txBody>
          <a:bodyPr wrap="none" rtlCol="0" anchor="ctr" anchorCtr="0">
            <a:spAutoFit/>
          </a:bodyPr>
          <a:lstStyle/>
          <a:p>
            <a:pPr algn="r"/>
            <a:r>
              <a:rPr lang="en-US" sz="6900" b="1" dirty="0">
                <a:solidFill>
                  <a:schemeClr val="accent1">
                    <a:alpha val="25000"/>
                  </a:schemeClr>
                </a:solidFill>
                <a:latin typeface="Poppins" pitchFamily="2" charset="77"/>
                <a:ea typeface="League Spartan" charset="0"/>
                <a:cs typeface="Poppins" pitchFamily="2" charset="77"/>
              </a:rPr>
              <a:t>1</a:t>
            </a:r>
          </a:p>
        </p:txBody>
      </p:sp>
      <p:sp>
        <p:nvSpPr>
          <p:cNvPr id="25" name="TextBox 24">
            <a:extLst>
              <a:ext uri="{FF2B5EF4-FFF2-40B4-BE49-F238E27FC236}">
                <a16:creationId xmlns:a16="http://schemas.microsoft.com/office/drawing/2014/main" id="{5619466F-ACB2-8D49-B05A-4B51B5024F7C}"/>
              </a:ext>
            </a:extLst>
          </p:cNvPr>
          <p:cNvSpPr txBox="1"/>
          <p:nvPr/>
        </p:nvSpPr>
        <p:spPr>
          <a:xfrm>
            <a:off x="5900011" y="657999"/>
            <a:ext cx="579006" cy="553998"/>
          </a:xfrm>
          <a:prstGeom prst="rect">
            <a:avLst/>
          </a:prstGeom>
          <a:noFill/>
        </p:spPr>
        <p:txBody>
          <a:bodyPr wrap="none" rtlCol="0" anchor="ctr" anchorCtr="0">
            <a:spAutoFit/>
          </a:bodyPr>
          <a:lstStyle/>
          <a:p>
            <a:pPr algn="r"/>
            <a:r>
              <a:rPr lang="en-US" sz="3000" b="1" dirty="0">
                <a:solidFill>
                  <a:schemeClr val="accent1"/>
                </a:solidFill>
                <a:latin typeface="Poppins" pitchFamily="2" charset="77"/>
                <a:ea typeface="League Spartan" charset="0"/>
                <a:cs typeface="Poppins" pitchFamily="2" charset="77"/>
              </a:rPr>
              <a:t>01</a:t>
            </a:r>
          </a:p>
        </p:txBody>
      </p:sp>
      <p:sp>
        <p:nvSpPr>
          <p:cNvPr id="33" name="TextBox 32">
            <a:extLst>
              <a:ext uri="{FF2B5EF4-FFF2-40B4-BE49-F238E27FC236}">
                <a16:creationId xmlns:a16="http://schemas.microsoft.com/office/drawing/2014/main" id="{2E385F0F-DE21-D94C-A12B-C9F2B781849B}"/>
              </a:ext>
            </a:extLst>
          </p:cNvPr>
          <p:cNvSpPr txBox="1"/>
          <p:nvPr/>
        </p:nvSpPr>
        <p:spPr>
          <a:xfrm>
            <a:off x="7031531" y="1729042"/>
            <a:ext cx="1875835"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AGENDA ITEM 02</a:t>
            </a:r>
          </a:p>
        </p:txBody>
      </p:sp>
      <p:sp>
        <p:nvSpPr>
          <p:cNvPr id="34" name="Subtitle 2">
            <a:extLst>
              <a:ext uri="{FF2B5EF4-FFF2-40B4-BE49-F238E27FC236}">
                <a16:creationId xmlns:a16="http://schemas.microsoft.com/office/drawing/2014/main" id="{8236229B-3403-DC43-9686-672FEB759155}"/>
              </a:ext>
            </a:extLst>
          </p:cNvPr>
          <p:cNvSpPr txBox="1">
            <a:spLocks/>
          </p:cNvSpPr>
          <p:nvPr/>
        </p:nvSpPr>
        <p:spPr>
          <a:xfrm>
            <a:off x="7031531" y="2117122"/>
            <a:ext cx="411108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31" name="TextBox 30">
            <a:extLst>
              <a:ext uri="{FF2B5EF4-FFF2-40B4-BE49-F238E27FC236}">
                <a16:creationId xmlns:a16="http://schemas.microsoft.com/office/drawing/2014/main" id="{3DD06593-BEE5-1C4A-8717-41A96FDA4158}"/>
              </a:ext>
            </a:extLst>
          </p:cNvPr>
          <p:cNvSpPr txBox="1"/>
          <p:nvPr/>
        </p:nvSpPr>
        <p:spPr>
          <a:xfrm>
            <a:off x="5789404" y="1604918"/>
            <a:ext cx="689612" cy="1154162"/>
          </a:xfrm>
          <a:prstGeom prst="rect">
            <a:avLst/>
          </a:prstGeom>
          <a:noFill/>
        </p:spPr>
        <p:txBody>
          <a:bodyPr wrap="none" rtlCol="0" anchor="ctr" anchorCtr="0">
            <a:spAutoFit/>
          </a:bodyPr>
          <a:lstStyle/>
          <a:p>
            <a:pPr algn="r"/>
            <a:r>
              <a:rPr lang="en-US" sz="6900" b="1" dirty="0">
                <a:solidFill>
                  <a:schemeClr val="accent2">
                    <a:alpha val="25000"/>
                  </a:schemeClr>
                </a:solidFill>
                <a:latin typeface="Poppins" pitchFamily="2" charset="77"/>
                <a:ea typeface="League Spartan" charset="0"/>
                <a:cs typeface="Poppins" pitchFamily="2" charset="77"/>
              </a:rPr>
              <a:t>2</a:t>
            </a:r>
          </a:p>
        </p:txBody>
      </p:sp>
      <p:sp>
        <p:nvSpPr>
          <p:cNvPr id="32" name="TextBox 31">
            <a:extLst>
              <a:ext uri="{FF2B5EF4-FFF2-40B4-BE49-F238E27FC236}">
                <a16:creationId xmlns:a16="http://schemas.microsoft.com/office/drawing/2014/main" id="{AD2C15D2-5286-2B4F-9F7D-1FFCAAD39622}"/>
              </a:ext>
            </a:extLst>
          </p:cNvPr>
          <p:cNvSpPr txBox="1"/>
          <p:nvPr/>
        </p:nvSpPr>
        <p:spPr>
          <a:xfrm>
            <a:off x="5824670" y="1905000"/>
            <a:ext cx="654346" cy="553998"/>
          </a:xfrm>
          <a:prstGeom prst="rect">
            <a:avLst/>
          </a:prstGeom>
          <a:noFill/>
        </p:spPr>
        <p:txBody>
          <a:bodyPr wrap="none" rtlCol="0" anchor="ctr" anchorCtr="0">
            <a:spAutoFit/>
          </a:bodyPr>
          <a:lstStyle/>
          <a:p>
            <a:pPr algn="r"/>
            <a:r>
              <a:rPr lang="en-US" sz="3000" b="1" dirty="0">
                <a:solidFill>
                  <a:schemeClr val="accent2"/>
                </a:solidFill>
                <a:latin typeface="Poppins" pitchFamily="2" charset="77"/>
                <a:ea typeface="League Spartan" charset="0"/>
                <a:cs typeface="Poppins" pitchFamily="2" charset="77"/>
              </a:rPr>
              <a:t>02</a:t>
            </a:r>
          </a:p>
        </p:txBody>
      </p:sp>
      <p:sp>
        <p:nvSpPr>
          <p:cNvPr id="40" name="TextBox 39">
            <a:extLst>
              <a:ext uri="{FF2B5EF4-FFF2-40B4-BE49-F238E27FC236}">
                <a16:creationId xmlns:a16="http://schemas.microsoft.com/office/drawing/2014/main" id="{B4135E0E-BF6D-8341-A00B-AB8BA67EE61F}"/>
              </a:ext>
            </a:extLst>
          </p:cNvPr>
          <p:cNvSpPr txBox="1"/>
          <p:nvPr/>
        </p:nvSpPr>
        <p:spPr>
          <a:xfrm>
            <a:off x="7031531" y="2976043"/>
            <a:ext cx="188224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AGENDA ITEM 03</a:t>
            </a:r>
          </a:p>
        </p:txBody>
      </p:sp>
      <p:sp>
        <p:nvSpPr>
          <p:cNvPr id="41" name="Subtitle 2">
            <a:extLst>
              <a:ext uri="{FF2B5EF4-FFF2-40B4-BE49-F238E27FC236}">
                <a16:creationId xmlns:a16="http://schemas.microsoft.com/office/drawing/2014/main" id="{04E778C1-8C28-FA43-BA87-8674335D5A31}"/>
              </a:ext>
            </a:extLst>
          </p:cNvPr>
          <p:cNvSpPr txBox="1">
            <a:spLocks/>
          </p:cNvSpPr>
          <p:nvPr/>
        </p:nvSpPr>
        <p:spPr>
          <a:xfrm>
            <a:off x="7031531" y="3364123"/>
            <a:ext cx="411108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38" name="TextBox 37">
            <a:extLst>
              <a:ext uri="{FF2B5EF4-FFF2-40B4-BE49-F238E27FC236}">
                <a16:creationId xmlns:a16="http://schemas.microsoft.com/office/drawing/2014/main" id="{D81B8393-7BC2-1140-8D4D-2250550A3F2A}"/>
              </a:ext>
            </a:extLst>
          </p:cNvPr>
          <p:cNvSpPr txBox="1"/>
          <p:nvPr/>
        </p:nvSpPr>
        <p:spPr>
          <a:xfrm>
            <a:off x="5758947" y="2851919"/>
            <a:ext cx="720070" cy="1154162"/>
          </a:xfrm>
          <a:prstGeom prst="rect">
            <a:avLst/>
          </a:prstGeom>
          <a:noFill/>
        </p:spPr>
        <p:txBody>
          <a:bodyPr wrap="none" rtlCol="0" anchor="ctr" anchorCtr="0">
            <a:spAutoFit/>
          </a:bodyPr>
          <a:lstStyle/>
          <a:p>
            <a:pPr algn="r"/>
            <a:r>
              <a:rPr lang="en-US" sz="6900" b="1" dirty="0">
                <a:solidFill>
                  <a:schemeClr val="accent3">
                    <a:alpha val="25000"/>
                  </a:schemeClr>
                </a:solidFill>
                <a:latin typeface="Poppins" pitchFamily="2" charset="77"/>
                <a:ea typeface="League Spartan" charset="0"/>
                <a:cs typeface="Poppins" pitchFamily="2" charset="77"/>
              </a:rPr>
              <a:t>3</a:t>
            </a:r>
          </a:p>
        </p:txBody>
      </p:sp>
      <p:sp>
        <p:nvSpPr>
          <p:cNvPr id="39" name="TextBox 38">
            <a:extLst>
              <a:ext uri="{FF2B5EF4-FFF2-40B4-BE49-F238E27FC236}">
                <a16:creationId xmlns:a16="http://schemas.microsoft.com/office/drawing/2014/main" id="{0B43C6AF-7D12-FF42-81D1-CD4583B2A58E}"/>
              </a:ext>
            </a:extLst>
          </p:cNvPr>
          <p:cNvSpPr txBox="1"/>
          <p:nvPr/>
        </p:nvSpPr>
        <p:spPr>
          <a:xfrm>
            <a:off x="5811847" y="3152001"/>
            <a:ext cx="667170" cy="553998"/>
          </a:xfrm>
          <a:prstGeom prst="rect">
            <a:avLst/>
          </a:prstGeom>
          <a:noFill/>
        </p:spPr>
        <p:txBody>
          <a:bodyPr wrap="none" rtlCol="0" anchor="ctr" anchorCtr="0">
            <a:spAutoFit/>
          </a:bodyPr>
          <a:lstStyle/>
          <a:p>
            <a:pPr algn="r"/>
            <a:r>
              <a:rPr lang="en-US" sz="3000" b="1" dirty="0">
                <a:solidFill>
                  <a:schemeClr val="accent3"/>
                </a:solidFill>
                <a:latin typeface="Poppins" pitchFamily="2" charset="77"/>
                <a:ea typeface="League Spartan" charset="0"/>
                <a:cs typeface="Poppins" pitchFamily="2" charset="77"/>
              </a:rPr>
              <a:t>03</a:t>
            </a:r>
          </a:p>
        </p:txBody>
      </p:sp>
      <p:sp>
        <p:nvSpPr>
          <p:cNvPr id="47" name="TextBox 46">
            <a:extLst>
              <a:ext uri="{FF2B5EF4-FFF2-40B4-BE49-F238E27FC236}">
                <a16:creationId xmlns:a16="http://schemas.microsoft.com/office/drawing/2014/main" id="{84BD51C5-0080-E74A-B81A-D196608ED14B}"/>
              </a:ext>
            </a:extLst>
          </p:cNvPr>
          <p:cNvSpPr txBox="1"/>
          <p:nvPr/>
        </p:nvSpPr>
        <p:spPr>
          <a:xfrm>
            <a:off x="7031531" y="4223044"/>
            <a:ext cx="1898277"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AGENDA ITEM 04</a:t>
            </a:r>
          </a:p>
        </p:txBody>
      </p:sp>
      <p:sp>
        <p:nvSpPr>
          <p:cNvPr id="48" name="Subtitle 2">
            <a:extLst>
              <a:ext uri="{FF2B5EF4-FFF2-40B4-BE49-F238E27FC236}">
                <a16:creationId xmlns:a16="http://schemas.microsoft.com/office/drawing/2014/main" id="{719BF284-0C92-5946-939D-B2E1E86C21BB}"/>
              </a:ext>
            </a:extLst>
          </p:cNvPr>
          <p:cNvSpPr txBox="1">
            <a:spLocks/>
          </p:cNvSpPr>
          <p:nvPr/>
        </p:nvSpPr>
        <p:spPr>
          <a:xfrm>
            <a:off x="7031531" y="4611124"/>
            <a:ext cx="411108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45" name="TextBox 44">
            <a:extLst>
              <a:ext uri="{FF2B5EF4-FFF2-40B4-BE49-F238E27FC236}">
                <a16:creationId xmlns:a16="http://schemas.microsoft.com/office/drawing/2014/main" id="{042293BD-E57D-334A-9CA0-D8B758CB8403}"/>
              </a:ext>
            </a:extLst>
          </p:cNvPr>
          <p:cNvSpPr txBox="1"/>
          <p:nvPr/>
        </p:nvSpPr>
        <p:spPr>
          <a:xfrm>
            <a:off x="5694827" y="4098920"/>
            <a:ext cx="784190" cy="1154162"/>
          </a:xfrm>
          <a:prstGeom prst="rect">
            <a:avLst/>
          </a:prstGeom>
          <a:noFill/>
        </p:spPr>
        <p:txBody>
          <a:bodyPr wrap="none" rtlCol="0" anchor="ctr" anchorCtr="0">
            <a:spAutoFit/>
          </a:bodyPr>
          <a:lstStyle/>
          <a:p>
            <a:pPr algn="r"/>
            <a:r>
              <a:rPr lang="en-US" sz="6900" b="1" dirty="0">
                <a:solidFill>
                  <a:schemeClr val="accent4">
                    <a:alpha val="25000"/>
                  </a:schemeClr>
                </a:solidFill>
                <a:latin typeface="Poppins" pitchFamily="2" charset="77"/>
                <a:ea typeface="League Spartan" charset="0"/>
                <a:cs typeface="Poppins" pitchFamily="2" charset="77"/>
              </a:rPr>
              <a:t>4</a:t>
            </a:r>
          </a:p>
        </p:txBody>
      </p:sp>
      <p:sp>
        <p:nvSpPr>
          <p:cNvPr id="46" name="TextBox 45">
            <a:extLst>
              <a:ext uri="{FF2B5EF4-FFF2-40B4-BE49-F238E27FC236}">
                <a16:creationId xmlns:a16="http://schemas.microsoft.com/office/drawing/2014/main" id="{F7E3177D-A949-6E4A-8254-F8506A387C71}"/>
              </a:ext>
            </a:extLst>
          </p:cNvPr>
          <p:cNvSpPr txBox="1"/>
          <p:nvPr/>
        </p:nvSpPr>
        <p:spPr>
          <a:xfrm>
            <a:off x="5784595" y="4399002"/>
            <a:ext cx="694422" cy="553998"/>
          </a:xfrm>
          <a:prstGeom prst="rect">
            <a:avLst/>
          </a:prstGeom>
          <a:noFill/>
        </p:spPr>
        <p:txBody>
          <a:bodyPr wrap="none" rtlCol="0" anchor="ctr" anchorCtr="0">
            <a:spAutoFit/>
          </a:bodyPr>
          <a:lstStyle/>
          <a:p>
            <a:pPr algn="r"/>
            <a:r>
              <a:rPr lang="en-US" sz="3000" b="1" dirty="0">
                <a:solidFill>
                  <a:schemeClr val="accent4"/>
                </a:solidFill>
                <a:latin typeface="Poppins" pitchFamily="2" charset="77"/>
                <a:ea typeface="League Spartan" charset="0"/>
                <a:cs typeface="Poppins" pitchFamily="2" charset="77"/>
              </a:rPr>
              <a:t>04</a:t>
            </a:r>
          </a:p>
        </p:txBody>
      </p:sp>
      <p:sp>
        <p:nvSpPr>
          <p:cNvPr id="54" name="TextBox 53">
            <a:extLst>
              <a:ext uri="{FF2B5EF4-FFF2-40B4-BE49-F238E27FC236}">
                <a16:creationId xmlns:a16="http://schemas.microsoft.com/office/drawing/2014/main" id="{4E2359C8-F1B7-6241-B35C-99A0EC2173C3}"/>
              </a:ext>
            </a:extLst>
          </p:cNvPr>
          <p:cNvSpPr txBox="1"/>
          <p:nvPr/>
        </p:nvSpPr>
        <p:spPr>
          <a:xfrm>
            <a:off x="7031531" y="5470046"/>
            <a:ext cx="1891865" cy="338554"/>
          </a:xfrm>
          <a:prstGeom prst="rect">
            <a:avLst/>
          </a:prstGeom>
          <a:noFill/>
        </p:spPr>
        <p:txBody>
          <a:bodyPr wrap="none" rtlCol="0" anchor="b" anchorCtr="0">
            <a:spAutoFit/>
          </a:bodyPr>
          <a:lstStyle/>
          <a:p>
            <a:r>
              <a:rPr lang="en-US" sz="1600" b="1" dirty="0">
                <a:solidFill>
                  <a:schemeClr val="tx2"/>
                </a:solidFill>
                <a:latin typeface="Poppins" pitchFamily="2" charset="77"/>
                <a:ea typeface="League Spartan" charset="0"/>
                <a:cs typeface="Poppins" pitchFamily="2" charset="77"/>
              </a:rPr>
              <a:t>AGENDA ITEM 05</a:t>
            </a:r>
          </a:p>
        </p:txBody>
      </p:sp>
      <p:sp>
        <p:nvSpPr>
          <p:cNvPr id="55" name="Subtitle 2">
            <a:extLst>
              <a:ext uri="{FF2B5EF4-FFF2-40B4-BE49-F238E27FC236}">
                <a16:creationId xmlns:a16="http://schemas.microsoft.com/office/drawing/2014/main" id="{4BD61D5E-AAC5-2F4B-9035-D984B1A615C1}"/>
              </a:ext>
            </a:extLst>
          </p:cNvPr>
          <p:cNvSpPr txBox="1">
            <a:spLocks/>
          </p:cNvSpPr>
          <p:nvPr/>
        </p:nvSpPr>
        <p:spPr>
          <a:xfrm>
            <a:off x="7031531" y="5858125"/>
            <a:ext cx="4111087" cy="50783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2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52" name="TextBox 51">
            <a:extLst>
              <a:ext uri="{FF2B5EF4-FFF2-40B4-BE49-F238E27FC236}">
                <a16:creationId xmlns:a16="http://schemas.microsoft.com/office/drawing/2014/main" id="{77843923-C13C-EF40-A8AE-D434D3180793}"/>
              </a:ext>
            </a:extLst>
          </p:cNvPr>
          <p:cNvSpPr txBox="1"/>
          <p:nvPr/>
        </p:nvSpPr>
        <p:spPr>
          <a:xfrm>
            <a:off x="5718873" y="5345922"/>
            <a:ext cx="760144" cy="1154162"/>
          </a:xfrm>
          <a:prstGeom prst="rect">
            <a:avLst/>
          </a:prstGeom>
          <a:noFill/>
        </p:spPr>
        <p:txBody>
          <a:bodyPr wrap="none" rtlCol="0" anchor="ctr" anchorCtr="0">
            <a:spAutoFit/>
          </a:bodyPr>
          <a:lstStyle/>
          <a:p>
            <a:pPr algn="r"/>
            <a:r>
              <a:rPr lang="en-US" sz="6900" b="1" dirty="0">
                <a:solidFill>
                  <a:schemeClr val="accent5">
                    <a:alpha val="25000"/>
                  </a:schemeClr>
                </a:solidFill>
                <a:latin typeface="Poppins" pitchFamily="2" charset="77"/>
                <a:ea typeface="League Spartan" charset="0"/>
                <a:cs typeface="Poppins" pitchFamily="2" charset="77"/>
              </a:rPr>
              <a:t>5</a:t>
            </a:r>
          </a:p>
        </p:txBody>
      </p:sp>
      <p:sp>
        <p:nvSpPr>
          <p:cNvPr id="53" name="TextBox 52">
            <a:extLst>
              <a:ext uri="{FF2B5EF4-FFF2-40B4-BE49-F238E27FC236}">
                <a16:creationId xmlns:a16="http://schemas.microsoft.com/office/drawing/2014/main" id="{F1BB2442-641A-754F-8859-958EF846B10B}"/>
              </a:ext>
            </a:extLst>
          </p:cNvPr>
          <p:cNvSpPr txBox="1"/>
          <p:nvPr/>
        </p:nvSpPr>
        <p:spPr>
          <a:xfrm>
            <a:off x="5794214" y="5646003"/>
            <a:ext cx="684803" cy="553998"/>
          </a:xfrm>
          <a:prstGeom prst="rect">
            <a:avLst/>
          </a:prstGeom>
          <a:noFill/>
        </p:spPr>
        <p:txBody>
          <a:bodyPr wrap="none" rtlCol="0" anchor="ctr" anchorCtr="0">
            <a:spAutoFit/>
          </a:bodyPr>
          <a:lstStyle/>
          <a:p>
            <a:pPr algn="r"/>
            <a:r>
              <a:rPr lang="en-US" sz="3000" b="1" dirty="0">
                <a:solidFill>
                  <a:schemeClr val="accent5"/>
                </a:solidFill>
                <a:latin typeface="Poppins" pitchFamily="2" charset="77"/>
                <a:ea typeface="League Spartan" charset="0"/>
                <a:cs typeface="Poppins" pitchFamily="2" charset="77"/>
              </a:rPr>
              <a:t>05</a:t>
            </a:r>
          </a:p>
        </p:txBody>
      </p:sp>
    </p:spTree>
    <p:extLst>
      <p:ext uri="{BB962C8B-B14F-4D97-AF65-F5344CB8AC3E}">
        <p14:creationId xmlns:p14="http://schemas.microsoft.com/office/powerpoint/2010/main" val="18944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2">
            <a:extLst>
              <a:ext uri="{FF2B5EF4-FFF2-40B4-BE49-F238E27FC236}">
                <a16:creationId xmlns:a16="http://schemas.microsoft.com/office/drawing/2014/main" id="{45944C50-1CF9-4541-965B-2B5892FDD1F1}"/>
              </a:ext>
            </a:extLst>
          </p:cNvPr>
          <p:cNvSpPr>
            <a:spLocks noChangeArrowheads="1"/>
          </p:cNvSpPr>
          <p:nvPr/>
        </p:nvSpPr>
        <p:spPr bwMode="auto">
          <a:xfrm>
            <a:off x="1465" y="1704184"/>
            <a:ext cx="6748207" cy="5152478"/>
          </a:xfrm>
          <a:custGeom>
            <a:avLst/>
            <a:gdLst>
              <a:gd name="T0" fmla="*/ 10833 w 10834"/>
              <a:gd name="T1" fmla="*/ 6147 h 8274"/>
              <a:gd name="T2" fmla="*/ 10833 w 10834"/>
              <a:gd name="T3" fmla="*/ 6147 h 8274"/>
              <a:gd name="T4" fmla="*/ 10444 w 10834"/>
              <a:gd name="T5" fmla="*/ 4709 h 8274"/>
              <a:gd name="T6" fmla="*/ 10444 w 10834"/>
              <a:gd name="T7" fmla="*/ 4709 h 8274"/>
              <a:gd name="T8" fmla="*/ 10457 w 10834"/>
              <a:gd name="T9" fmla="*/ 4606 h 8274"/>
              <a:gd name="T10" fmla="*/ 10457 w 10834"/>
              <a:gd name="T11" fmla="*/ 4606 h 8274"/>
              <a:gd name="T12" fmla="*/ 10508 w 10834"/>
              <a:gd name="T13" fmla="*/ 4064 h 8274"/>
              <a:gd name="T14" fmla="*/ 10508 w 10834"/>
              <a:gd name="T15" fmla="*/ 4064 h 8274"/>
              <a:gd name="T16" fmla="*/ 10498 w 10834"/>
              <a:gd name="T17" fmla="*/ 3826 h 8274"/>
              <a:gd name="T18" fmla="*/ 10498 w 10834"/>
              <a:gd name="T19" fmla="*/ 3826 h 8274"/>
              <a:gd name="T20" fmla="*/ 10498 w 10834"/>
              <a:gd name="T21" fmla="*/ 3821 h 8274"/>
              <a:gd name="T22" fmla="*/ 10498 w 10834"/>
              <a:gd name="T23" fmla="*/ 3821 h 8274"/>
              <a:gd name="T24" fmla="*/ 10498 w 10834"/>
              <a:gd name="T25" fmla="*/ 3821 h 8274"/>
              <a:gd name="T26" fmla="*/ 7905 w 10834"/>
              <a:gd name="T27" fmla="*/ 1332 h 8274"/>
              <a:gd name="T28" fmla="*/ 7905 w 10834"/>
              <a:gd name="T29" fmla="*/ 1332 h 8274"/>
              <a:gd name="T30" fmla="*/ 7437 w 10834"/>
              <a:gd name="T31" fmla="*/ 1376 h 8274"/>
              <a:gd name="T32" fmla="*/ 7437 w 10834"/>
              <a:gd name="T33" fmla="*/ 1376 h 8274"/>
              <a:gd name="T34" fmla="*/ 5177 w 10834"/>
              <a:gd name="T35" fmla="*/ 0 h 8274"/>
              <a:gd name="T36" fmla="*/ 5177 w 10834"/>
              <a:gd name="T37" fmla="*/ 0 h 8274"/>
              <a:gd name="T38" fmla="*/ 3156 w 10834"/>
              <a:gd name="T39" fmla="*/ 1011 h 8274"/>
              <a:gd name="T40" fmla="*/ 3156 w 10834"/>
              <a:gd name="T41" fmla="*/ 1011 h 8274"/>
              <a:gd name="T42" fmla="*/ 1780 w 10834"/>
              <a:gd name="T43" fmla="*/ 598 h 8274"/>
              <a:gd name="T44" fmla="*/ 1780 w 10834"/>
              <a:gd name="T45" fmla="*/ 598 h 8274"/>
              <a:gd name="T46" fmla="*/ 0 w 10834"/>
              <a:gd name="T47" fmla="*/ 1338 h 8274"/>
              <a:gd name="T48" fmla="*/ 0 w 10834"/>
              <a:gd name="T49" fmla="*/ 5327 h 8274"/>
              <a:gd name="T50" fmla="*/ 0 w 10834"/>
              <a:gd name="T51" fmla="*/ 8273 h 8274"/>
              <a:gd name="T52" fmla="*/ 6593 w 10834"/>
              <a:gd name="T53" fmla="*/ 8273 h 8274"/>
              <a:gd name="T54" fmla="*/ 9867 w 10834"/>
              <a:gd name="T55" fmla="*/ 8273 h 8274"/>
              <a:gd name="T56" fmla="*/ 9867 w 10834"/>
              <a:gd name="T57" fmla="*/ 8273 h 8274"/>
              <a:gd name="T58" fmla="*/ 10833 w 10834"/>
              <a:gd name="T59" fmla="*/ 6147 h 8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834" h="8274">
                <a:moveTo>
                  <a:pt x="10833" y="6147"/>
                </a:moveTo>
                <a:lnTo>
                  <a:pt x="10833" y="6147"/>
                </a:lnTo>
                <a:cubicBezTo>
                  <a:pt x="10833" y="5620"/>
                  <a:pt x="10691" y="5127"/>
                  <a:pt x="10444" y="4709"/>
                </a:cubicBezTo>
                <a:lnTo>
                  <a:pt x="10444" y="4709"/>
                </a:lnTo>
                <a:cubicBezTo>
                  <a:pt x="10449" y="4675"/>
                  <a:pt x="10453" y="4640"/>
                  <a:pt x="10457" y="4606"/>
                </a:cubicBezTo>
                <a:lnTo>
                  <a:pt x="10457" y="4606"/>
                </a:lnTo>
                <a:cubicBezTo>
                  <a:pt x="10490" y="4431"/>
                  <a:pt x="10508" y="4250"/>
                  <a:pt x="10508" y="4064"/>
                </a:cubicBezTo>
                <a:lnTo>
                  <a:pt x="10508" y="4064"/>
                </a:lnTo>
                <a:cubicBezTo>
                  <a:pt x="10508" y="3984"/>
                  <a:pt x="10504" y="3905"/>
                  <a:pt x="10498" y="3826"/>
                </a:cubicBezTo>
                <a:lnTo>
                  <a:pt x="10498" y="3826"/>
                </a:lnTo>
                <a:cubicBezTo>
                  <a:pt x="10498" y="3825"/>
                  <a:pt x="10498" y="3823"/>
                  <a:pt x="10498" y="3821"/>
                </a:cubicBezTo>
                <a:lnTo>
                  <a:pt x="10498" y="3821"/>
                </a:lnTo>
                <a:lnTo>
                  <a:pt x="10498" y="3821"/>
                </a:lnTo>
                <a:cubicBezTo>
                  <a:pt x="10380" y="2426"/>
                  <a:pt x="9265" y="1332"/>
                  <a:pt x="7905" y="1332"/>
                </a:cubicBezTo>
                <a:lnTo>
                  <a:pt x="7905" y="1332"/>
                </a:lnTo>
                <a:cubicBezTo>
                  <a:pt x="7746" y="1332"/>
                  <a:pt x="7589" y="1347"/>
                  <a:pt x="7437" y="1376"/>
                </a:cubicBezTo>
                <a:lnTo>
                  <a:pt x="7437" y="1376"/>
                </a:lnTo>
                <a:cubicBezTo>
                  <a:pt x="6988" y="554"/>
                  <a:pt x="6145" y="0"/>
                  <a:pt x="5177" y="0"/>
                </a:cubicBezTo>
                <a:lnTo>
                  <a:pt x="5177" y="0"/>
                </a:lnTo>
                <a:cubicBezTo>
                  <a:pt x="4362" y="0"/>
                  <a:pt x="3633" y="395"/>
                  <a:pt x="3156" y="1011"/>
                </a:cubicBezTo>
                <a:lnTo>
                  <a:pt x="3156" y="1011"/>
                </a:lnTo>
                <a:cubicBezTo>
                  <a:pt x="2757" y="750"/>
                  <a:pt x="2286" y="598"/>
                  <a:pt x="1780" y="598"/>
                </a:cubicBezTo>
                <a:lnTo>
                  <a:pt x="1780" y="598"/>
                </a:lnTo>
                <a:cubicBezTo>
                  <a:pt x="1092" y="598"/>
                  <a:pt x="465" y="879"/>
                  <a:pt x="0" y="1338"/>
                </a:cubicBezTo>
                <a:lnTo>
                  <a:pt x="0" y="5327"/>
                </a:lnTo>
                <a:lnTo>
                  <a:pt x="0" y="8273"/>
                </a:lnTo>
                <a:lnTo>
                  <a:pt x="6593" y="8273"/>
                </a:lnTo>
                <a:lnTo>
                  <a:pt x="9867" y="8273"/>
                </a:lnTo>
                <a:lnTo>
                  <a:pt x="9867" y="8273"/>
                </a:lnTo>
                <a:cubicBezTo>
                  <a:pt x="10456" y="7772"/>
                  <a:pt x="10833" y="7006"/>
                  <a:pt x="10833" y="6147"/>
                </a:cubicBezTo>
              </a:path>
            </a:pathLst>
          </a:custGeom>
          <a:solidFill>
            <a:srgbClr val="BAE4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nvGrpSpPr>
          <p:cNvPr id="2" name="Group 1">
            <a:extLst>
              <a:ext uri="{FF2B5EF4-FFF2-40B4-BE49-F238E27FC236}">
                <a16:creationId xmlns:a16="http://schemas.microsoft.com/office/drawing/2014/main" id="{BEBF9081-D4A7-6843-ABED-772FE0BC9C93}"/>
              </a:ext>
            </a:extLst>
          </p:cNvPr>
          <p:cNvGrpSpPr/>
          <p:nvPr/>
        </p:nvGrpSpPr>
        <p:grpSpPr>
          <a:xfrm>
            <a:off x="757187" y="2522648"/>
            <a:ext cx="5074297" cy="3828653"/>
            <a:chOff x="1511198" y="5045296"/>
            <a:chExt cx="10148593" cy="7657306"/>
          </a:xfrm>
        </p:grpSpPr>
        <p:sp>
          <p:nvSpPr>
            <p:cNvPr id="16" name="Freeform 66">
              <a:extLst>
                <a:ext uri="{FF2B5EF4-FFF2-40B4-BE49-F238E27FC236}">
                  <a16:creationId xmlns:a16="http://schemas.microsoft.com/office/drawing/2014/main" id="{4087FD48-28C3-D646-B203-D0C8C9505CCD}"/>
                </a:ext>
              </a:extLst>
            </p:cNvPr>
            <p:cNvSpPr>
              <a:spLocks noChangeArrowheads="1"/>
            </p:cNvSpPr>
            <p:nvPr/>
          </p:nvSpPr>
          <p:spPr bwMode="auto">
            <a:xfrm>
              <a:off x="2277670" y="12087380"/>
              <a:ext cx="8981133" cy="615222"/>
            </a:xfrm>
            <a:custGeom>
              <a:avLst/>
              <a:gdLst>
                <a:gd name="T0" fmla="*/ 7210 w 7211"/>
                <a:gd name="T1" fmla="*/ 246 h 493"/>
                <a:gd name="T2" fmla="*/ 7210 w 7211"/>
                <a:gd name="T3" fmla="*/ 246 h 493"/>
                <a:gd name="T4" fmla="*/ 3605 w 7211"/>
                <a:gd name="T5" fmla="*/ 492 h 493"/>
                <a:gd name="T6" fmla="*/ 3605 w 7211"/>
                <a:gd name="T7" fmla="*/ 492 h 493"/>
                <a:gd name="T8" fmla="*/ 0 w 7211"/>
                <a:gd name="T9" fmla="*/ 246 h 493"/>
                <a:gd name="T10" fmla="*/ 0 w 7211"/>
                <a:gd name="T11" fmla="*/ 246 h 493"/>
                <a:gd name="T12" fmla="*/ 3605 w 7211"/>
                <a:gd name="T13" fmla="*/ 0 h 493"/>
                <a:gd name="T14" fmla="*/ 3605 w 7211"/>
                <a:gd name="T15" fmla="*/ 0 h 493"/>
                <a:gd name="T16" fmla="*/ 7210 w 7211"/>
                <a:gd name="T17" fmla="*/ 246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211" h="493">
                  <a:moveTo>
                    <a:pt x="7210" y="246"/>
                  </a:moveTo>
                  <a:lnTo>
                    <a:pt x="7210" y="246"/>
                  </a:lnTo>
                  <a:cubicBezTo>
                    <a:pt x="7210" y="382"/>
                    <a:pt x="5596" y="492"/>
                    <a:pt x="3605" y="492"/>
                  </a:cubicBezTo>
                  <a:lnTo>
                    <a:pt x="3605" y="492"/>
                  </a:lnTo>
                  <a:cubicBezTo>
                    <a:pt x="1614" y="492"/>
                    <a:pt x="0" y="382"/>
                    <a:pt x="0" y="246"/>
                  </a:cubicBezTo>
                  <a:lnTo>
                    <a:pt x="0" y="246"/>
                  </a:lnTo>
                  <a:cubicBezTo>
                    <a:pt x="0" y="110"/>
                    <a:pt x="1614" y="0"/>
                    <a:pt x="3605" y="0"/>
                  </a:cubicBezTo>
                  <a:lnTo>
                    <a:pt x="3605" y="0"/>
                  </a:lnTo>
                  <a:cubicBezTo>
                    <a:pt x="5596" y="0"/>
                    <a:pt x="7210" y="110"/>
                    <a:pt x="7210" y="246"/>
                  </a:cubicBezTo>
                </a:path>
              </a:pathLst>
            </a:custGeom>
            <a:solidFill>
              <a:srgbClr val="84CAC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16">
              <a:extLst>
                <a:ext uri="{FF2B5EF4-FFF2-40B4-BE49-F238E27FC236}">
                  <a16:creationId xmlns:a16="http://schemas.microsoft.com/office/drawing/2014/main" id="{A10099FC-820C-034F-9E49-280A4BECB87F}"/>
                </a:ext>
              </a:extLst>
            </p:cNvPr>
            <p:cNvSpPr>
              <a:spLocks noChangeArrowheads="1"/>
            </p:cNvSpPr>
            <p:nvPr/>
          </p:nvSpPr>
          <p:spPr bwMode="auto">
            <a:xfrm>
              <a:off x="5040675" y="11691885"/>
              <a:ext cx="2948519" cy="773273"/>
            </a:xfrm>
            <a:custGeom>
              <a:avLst/>
              <a:gdLst>
                <a:gd name="connsiteX0" fmla="*/ 1032692 w 2948519"/>
                <a:gd name="connsiteY0" fmla="*/ 0 h 773273"/>
                <a:gd name="connsiteX1" fmla="*/ 1921319 w 2948519"/>
                <a:gd name="connsiteY1" fmla="*/ 0 h 773273"/>
                <a:gd name="connsiteX2" fmla="*/ 1921319 w 2948519"/>
                <a:gd name="connsiteY2" fmla="*/ 510851 h 773273"/>
                <a:gd name="connsiteX3" fmla="*/ 2816589 w 2948519"/>
                <a:gd name="connsiteY3" fmla="*/ 510851 h 773273"/>
                <a:gd name="connsiteX4" fmla="*/ 2948519 w 2948519"/>
                <a:gd name="connsiteY4" fmla="*/ 641440 h 773273"/>
                <a:gd name="connsiteX5" fmla="*/ 2816589 w 2948519"/>
                <a:gd name="connsiteY5" fmla="*/ 773273 h 773273"/>
                <a:gd name="connsiteX6" fmla="*/ 131930 w 2948519"/>
                <a:gd name="connsiteY6" fmla="*/ 773273 h 773273"/>
                <a:gd name="connsiteX7" fmla="*/ 0 w 2948519"/>
                <a:gd name="connsiteY7" fmla="*/ 641440 h 773273"/>
                <a:gd name="connsiteX8" fmla="*/ 131930 w 2948519"/>
                <a:gd name="connsiteY8" fmla="*/ 510851 h 773273"/>
                <a:gd name="connsiteX9" fmla="*/ 1032692 w 2948519"/>
                <a:gd name="connsiteY9" fmla="*/ 510851 h 773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519" h="773273">
                  <a:moveTo>
                    <a:pt x="1032692" y="0"/>
                  </a:moveTo>
                  <a:lnTo>
                    <a:pt x="1921319" y="0"/>
                  </a:lnTo>
                  <a:lnTo>
                    <a:pt x="1921319" y="510851"/>
                  </a:lnTo>
                  <a:lnTo>
                    <a:pt x="2816589" y="510851"/>
                  </a:lnTo>
                  <a:cubicBezTo>
                    <a:pt x="2888777" y="510851"/>
                    <a:pt x="2948519" y="569305"/>
                    <a:pt x="2948519" y="641440"/>
                  </a:cubicBezTo>
                  <a:cubicBezTo>
                    <a:pt x="2948519" y="713575"/>
                    <a:pt x="2888777" y="773273"/>
                    <a:pt x="2816589" y="773273"/>
                  </a:cubicBezTo>
                  <a:lnTo>
                    <a:pt x="131930" y="773273"/>
                  </a:lnTo>
                  <a:cubicBezTo>
                    <a:pt x="59742" y="773273"/>
                    <a:pt x="0" y="713575"/>
                    <a:pt x="0" y="641440"/>
                  </a:cubicBezTo>
                  <a:cubicBezTo>
                    <a:pt x="0" y="569305"/>
                    <a:pt x="59742" y="510851"/>
                    <a:pt x="131930" y="510851"/>
                  </a:cubicBezTo>
                  <a:lnTo>
                    <a:pt x="1032692" y="510851"/>
                  </a:ln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8" name="Freeform 69">
              <a:extLst>
                <a:ext uri="{FF2B5EF4-FFF2-40B4-BE49-F238E27FC236}">
                  <a16:creationId xmlns:a16="http://schemas.microsoft.com/office/drawing/2014/main" id="{3C17FC16-BD80-C040-AC16-5ACDEEAD4E4C}"/>
                </a:ext>
              </a:extLst>
            </p:cNvPr>
            <p:cNvSpPr>
              <a:spLocks noChangeArrowheads="1"/>
            </p:cNvSpPr>
            <p:nvPr/>
          </p:nvSpPr>
          <p:spPr bwMode="auto">
            <a:xfrm>
              <a:off x="6073367" y="11691881"/>
              <a:ext cx="889873" cy="241694"/>
            </a:xfrm>
            <a:custGeom>
              <a:avLst/>
              <a:gdLst>
                <a:gd name="T0" fmla="*/ 713 w 714"/>
                <a:gd name="T1" fmla="*/ 0 h 193"/>
                <a:gd name="T2" fmla="*/ 0 w 714"/>
                <a:gd name="T3" fmla="*/ 0 h 193"/>
                <a:gd name="T4" fmla="*/ 0 w 714"/>
                <a:gd name="T5" fmla="*/ 192 h 193"/>
                <a:gd name="T6" fmla="*/ 713 w 714"/>
                <a:gd name="T7" fmla="*/ 192 h 193"/>
                <a:gd name="T8" fmla="*/ 713 w 714"/>
                <a:gd name="T9" fmla="*/ 0 h 193"/>
              </a:gdLst>
              <a:ahLst/>
              <a:cxnLst>
                <a:cxn ang="0">
                  <a:pos x="T0" y="T1"/>
                </a:cxn>
                <a:cxn ang="0">
                  <a:pos x="T2" y="T3"/>
                </a:cxn>
                <a:cxn ang="0">
                  <a:pos x="T4" y="T5"/>
                </a:cxn>
                <a:cxn ang="0">
                  <a:pos x="T6" y="T7"/>
                </a:cxn>
                <a:cxn ang="0">
                  <a:pos x="T8" y="T9"/>
                </a:cxn>
              </a:cxnLst>
              <a:rect l="0" t="0" r="r" b="b"/>
              <a:pathLst>
                <a:path w="714" h="193">
                  <a:moveTo>
                    <a:pt x="713" y="0"/>
                  </a:moveTo>
                  <a:lnTo>
                    <a:pt x="0" y="0"/>
                  </a:lnTo>
                  <a:lnTo>
                    <a:pt x="0" y="192"/>
                  </a:lnTo>
                  <a:lnTo>
                    <a:pt x="713" y="192"/>
                  </a:lnTo>
                  <a:lnTo>
                    <a:pt x="713" y="0"/>
                  </a:ln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70">
              <a:extLst>
                <a:ext uri="{FF2B5EF4-FFF2-40B4-BE49-F238E27FC236}">
                  <a16:creationId xmlns:a16="http://schemas.microsoft.com/office/drawing/2014/main" id="{6B9C7262-FAA6-AD42-A2A5-63BC5E037CA8}"/>
                </a:ext>
              </a:extLst>
            </p:cNvPr>
            <p:cNvSpPr>
              <a:spLocks noChangeArrowheads="1"/>
            </p:cNvSpPr>
            <p:nvPr/>
          </p:nvSpPr>
          <p:spPr bwMode="auto">
            <a:xfrm>
              <a:off x="3821218" y="7731396"/>
              <a:ext cx="5388677" cy="4064854"/>
            </a:xfrm>
            <a:custGeom>
              <a:avLst/>
              <a:gdLst>
                <a:gd name="T0" fmla="*/ 4325 w 4326"/>
                <a:gd name="T1" fmla="*/ 3263 h 3264"/>
                <a:gd name="T2" fmla="*/ 0 w 4326"/>
                <a:gd name="T3" fmla="*/ 3263 h 3264"/>
                <a:gd name="T4" fmla="*/ 0 w 4326"/>
                <a:gd name="T5" fmla="*/ 0 h 3264"/>
                <a:gd name="T6" fmla="*/ 4325 w 4326"/>
                <a:gd name="T7" fmla="*/ 0 h 3264"/>
                <a:gd name="T8" fmla="*/ 4325 w 4326"/>
                <a:gd name="T9" fmla="*/ 3263 h 3264"/>
              </a:gdLst>
              <a:ahLst/>
              <a:cxnLst>
                <a:cxn ang="0">
                  <a:pos x="T0" y="T1"/>
                </a:cxn>
                <a:cxn ang="0">
                  <a:pos x="T2" y="T3"/>
                </a:cxn>
                <a:cxn ang="0">
                  <a:pos x="T4" y="T5"/>
                </a:cxn>
                <a:cxn ang="0">
                  <a:pos x="T6" y="T7"/>
                </a:cxn>
                <a:cxn ang="0">
                  <a:pos x="T8" y="T9"/>
                </a:cxn>
              </a:cxnLst>
              <a:rect l="0" t="0" r="r" b="b"/>
              <a:pathLst>
                <a:path w="4326" h="3264">
                  <a:moveTo>
                    <a:pt x="4325" y="3263"/>
                  </a:moveTo>
                  <a:lnTo>
                    <a:pt x="0" y="3263"/>
                  </a:lnTo>
                  <a:lnTo>
                    <a:pt x="0" y="0"/>
                  </a:lnTo>
                  <a:lnTo>
                    <a:pt x="4325" y="0"/>
                  </a:lnTo>
                  <a:lnTo>
                    <a:pt x="4325" y="3263"/>
                  </a:lnTo>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71">
              <a:extLst>
                <a:ext uri="{FF2B5EF4-FFF2-40B4-BE49-F238E27FC236}">
                  <a16:creationId xmlns:a16="http://schemas.microsoft.com/office/drawing/2014/main" id="{20D90150-941C-DA44-81D6-95E2B6E71038}"/>
                </a:ext>
              </a:extLst>
            </p:cNvPr>
            <p:cNvSpPr>
              <a:spLocks noChangeArrowheads="1"/>
            </p:cNvSpPr>
            <p:nvPr/>
          </p:nvSpPr>
          <p:spPr bwMode="auto">
            <a:xfrm>
              <a:off x="6238155" y="11049196"/>
              <a:ext cx="571277" cy="565782"/>
            </a:xfrm>
            <a:custGeom>
              <a:avLst/>
              <a:gdLst>
                <a:gd name="T0" fmla="*/ 459 w 460"/>
                <a:gd name="T1" fmla="*/ 227 h 456"/>
                <a:gd name="T2" fmla="*/ 459 w 460"/>
                <a:gd name="T3" fmla="*/ 227 h 456"/>
                <a:gd name="T4" fmla="*/ 229 w 460"/>
                <a:gd name="T5" fmla="*/ 455 h 456"/>
                <a:gd name="T6" fmla="*/ 229 w 460"/>
                <a:gd name="T7" fmla="*/ 455 h 456"/>
                <a:gd name="T8" fmla="*/ 0 w 460"/>
                <a:gd name="T9" fmla="*/ 227 h 456"/>
                <a:gd name="T10" fmla="*/ 0 w 460"/>
                <a:gd name="T11" fmla="*/ 227 h 456"/>
                <a:gd name="T12" fmla="*/ 229 w 460"/>
                <a:gd name="T13" fmla="*/ 0 h 456"/>
                <a:gd name="T14" fmla="*/ 229 w 460"/>
                <a:gd name="T15" fmla="*/ 0 h 456"/>
                <a:gd name="T16" fmla="*/ 459 w 460"/>
                <a:gd name="T17" fmla="*/ 22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 h="456">
                  <a:moveTo>
                    <a:pt x="459" y="227"/>
                  </a:moveTo>
                  <a:lnTo>
                    <a:pt x="459" y="227"/>
                  </a:lnTo>
                  <a:cubicBezTo>
                    <a:pt x="459" y="353"/>
                    <a:pt x="357" y="455"/>
                    <a:pt x="229" y="455"/>
                  </a:cubicBezTo>
                  <a:lnTo>
                    <a:pt x="229" y="455"/>
                  </a:lnTo>
                  <a:cubicBezTo>
                    <a:pt x="102" y="455"/>
                    <a:pt x="0" y="353"/>
                    <a:pt x="0" y="227"/>
                  </a:cubicBezTo>
                  <a:lnTo>
                    <a:pt x="0" y="227"/>
                  </a:lnTo>
                  <a:cubicBezTo>
                    <a:pt x="0" y="102"/>
                    <a:pt x="102" y="0"/>
                    <a:pt x="229" y="0"/>
                  </a:cubicBezTo>
                  <a:lnTo>
                    <a:pt x="229" y="0"/>
                  </a:lnTo>
                  <a:cubicBezTo>
                    <a:pt x="357" y="0"/>
                    <a:pt x="459" y="102"/>
                    <a:pt x="459" y="227"/>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72">
              <a:extLst>
                <a:ext uri="{FF2B5EF4-FFF2-40B4-BE49-F238E27FC236}">
                  <a16:creationId xmlns:a16="http://schemas.microsoft.com/office/drawing/2014/main" id="{D212F22A-99CF-A24C-8134-B2CE25596FF2}"/>
                </a:ext>
              </a:extLst>
            </p:cNvPr>
            <p:cNvSpPr>
              <a:spLocks noChangeArrowheads="1"/>
            </p:cNvSpPr>
            <p:nvPr/>
          </p:nvSpPr>
          <p:spPr bwMode="auto">
            <a:xfrm>
              <a:off x="4018964" y="7929150"/>
              <a:ext cx="4987686" cy="2977231"/>
            </a:xfrm>
            <a:custGeom>
              <a:avLst/>
              <a:gdLst>
                <a:gd name="T0" fmla="*/ 4005 w 4006"/>
                <a:gd name="T1" fmla="*/ 2390 h 2391"/>
                <a:gd name="T2" fmla="*/ 0 w 4006"/>
                <a:gd name="T3" fmla="*/ 2390 h 2391"/>
                <a:gd name="T4" fmla="*/ 0 w 4006"/>
                <a:gd name="T5" fmla="*/ 0 h 2391"/>
                <a:gd name="T6" fmla="*/ 4005 w 4006"/>
                <a:gd name="T7" fmla="*/ 0 h 2391"/>
                <a:gd name="T8" fmla="*/ 4005 w 4006"/>
                <a:gd name="T9" fmla="*/ 2390 h 2391"/>
              </a:gdLst>
              <a:ahLst/>
              <a:cxnLst>
                <a:cxn ang="0">
                  <a:pos x="T0" y="T1"/>
                </a:cxn>
                <a:cxn ang="0">
                  <a:pos x="T2" y="T3"/>
                </a:cxn>
                <a:cxn ang="0">
                  <a:pos x="T4" y="T5"/>
                </a:cxn>
                <a:cxn ang="0">
                  <a:pos x="T6" y="T7"/>
                </a:cxn>
                <a:cxn ang="0">
                  <a:pos x="T8" y="T9"/>
                </a:cxn>
              </a:cxnLst>
              <a:rect l="0" t="0" r="r" b="b"/>
              <a:pathLst>
                <a:path w="4006" h="2391">
                  <a:moveTo>
                    <a:pt x="4005" y="2390"/>
                  </a:moveTo>
                  <a:lnTo>
                    <a:pt x="0" y="2390"/>
                  </a:lnTo>
                  <a:lnTo>
                    <a:pt x="0" y="0"/>
                  </a:lnTo>
                  <a:lnTo>
                    <a:pt x="4005" y="0"/>
                  </a:lnTo>
                  <a:lnTo>
                    <a:pt x="4005" y="2390"/>
                  </a:lnTo>
                </a:path>
              </a:pathLst>
            </a:custGeom>
            <a:solidFill>
              <a:srgbClr val="5FB4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2" name="Freeform 73">
              <a:extLst>
                <a:ext uri="{FF2B5EF4-FFF2-40B4-BE49-F238E27FC236}">
                  <a16:creationId xmlns:a16="http://schemas.microsoft.com/office/drawing/2014/main" id="{34592861-4D37-EF4C-8296-5752F91C8837}"/>
                </a:ext>
              </a:extLst>
            </p:cNvPr>
            <p:cNvSpPr>
              <a:spLocks noChangeArrowheads="1"/>
            </p:cNvSpPr>
            <p:nvPr/>
          </p:nvSpPr>
          <p:spPr bwMode="auto">
            <a:xfrm>
              <a:off x="4738552" y="7929150"/>
              <a:ext cx="3872600" cy="2845398"/>
            </a:xfrm>
            <a:custGeom>
              <a:avLst/>
              <a:gdLst>
                <a:gd name="T0" fmla="*/ 119 w 3108"/>
                <a:gd name="T1" fmla="*/ 2284 h 2285"/>
                <a:gd name="T2" fmla="*/ 2987 w 3108"/>
                <a:gd name="T3" fmla="*/ 2284 h 2285"/>
                <a:gd name="T4" fmla="*/ 2987 w 3108"/>
                <a:gd name="T5" fmla="*/ 2284 h 2285"/>
                <a:gd name="T6" fmla="*/ 3107 w 3108"/>
                <a:gd name="T7" fmla="*/ 2166 h 2285"/>
                <a:gd name="T8" fmla="*/ 3107 w 3108"/>
                <a:gd name="T9" fmla="*/ 0 h 2285"/>
                <a:gd name="T10" fmla="*/ 0 w 3108"/>
                <a:gd name="T11" fmla="*/ 0 h 2285"/>
                <a:gd name="T12" fmla="*/ 0 w 3108"/>
                <a:gd name="T13" fmla="*/ 2166 h 2285"/>
                <a:gd name="T14" fmla="*/ 0 w 3108"/>
                <a:gd name="T15" fmla="*/ 2166 h 2285"/>
                <a:gd name="T16" fmla="*/ 119 w 3108"/>
                <a:gd name="T17" fmla="*/ 2284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8" h="2285">
                  <a:moveTo>
                    <a:pt x="119" y="2284"/>
                  </a:moveTo>
                  <a:lnTo>
                    <a:pt x="2987" y="2284"/>
                  </a:lnTo>
                  <a:lnTo>
                    <a:pt x="2987" y="2284"/>
                  </a:lnTo>
                  <a:cubicBezTo>
                    <a:pt x="3053" y="2284"/>
                    <a:pt x="3107" y="2231"/>
                    <a:pt x="3107" y="2166"/>
                  </a:cubicBezTo>
                  <a:lnTo>
                    <a:pt x="3107" y="0"/>
                  </a:lnTo>
                  <a:lnTo>
                    <a:pt x="0" y="0"/>
                  </a:lnTo>
                  <a:lnTo>
                    <a:pt x="0" y="2166"/>
                  </a:lnTo>
                  <a:lnTo>
                    <a:pt x="0" y="2166"/>
                  </a:lnTo>
                  <a:cubicBezTo>
                    <a:pt x="0" y="2231"/>
                    <a:pt x="53" y="2284"/>
                    <a:pt x="119" y="2284"/>
                  </a:cubicBezTo>
                </a:path>
              </a:pathLst>
            </a:custGeom>
            <a:solidFill>
              <a:srgbClr val="2E98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74">
              <a:extLst>
                <a:ext uri="{FF2B5EF4-FFF2-40B4-BE49-F238E27FC236}">
                  <a16:creationId xmlns:a16="http://schemas.microsoft.com/office/drawing/2014/main" id="{211A8E3A-DD43-AC4C-899E-40A37E19C843}"/>
                </a:ext>
              </a:extLst>
            </p:cNvPr>
            <p:cNvSpPr>
              <a:spLocks noChangeArrowheads="1"/>
            </p:cNvSpPr>
            <p:nvPr/>
          </p:nvSpPr>
          <p:spPr bwMode="auto">
            <a:xfrm>
              <a:off x="4579258" y="7357869"/>
              <a:ext cx="3872596" cy="3273856"/>
            </a:xfrm>
            <a:custGeom>
              <a:avLst/>
              <a:gdLst>
                <a:gd name="T0" fmla="*/ 2988 w 3108"/>
                <a:gd name="T1" fmla="*/ 2625 h 2626"/>
                <a:gd name="T2" fmla="*/ 119 w 3108"/>
                <a:gd name="T3" fmla="*/ 2625 h 2626"/>
                <a:gd name="T4" fmla="*/ 119 w 3108"/>
                <a:gd name="T5" fmla="*/ 2625 h 2626"/>
                <a:gd name="T6" fmla="*/ 0 w 3108"/>
                <a:gd name="T7" fmla="*/ 2505 h 2626"/>
                <a:gd name="T8" fmla="*/ 0 w 3108"/>
                <a:gd name="T9" fmla="*/ 120 h 2626"/>
                <a:gd name="T10" fmla="*/ 0 w 3108"/>
                <a:gd name="T11" fmla="*/ 120 h 2626"/>
                <a:gd name="T12" fmla="*/ 119 w 3108"/>
                <a:gd name="T13" fmla="*/ 0 h 2626"/>
                <a:gd name="T14" fmla="*/ 2988 w 3108"/>
                <a:gd name="T15" fmla="*/ 0 h 2626"/>
                <a:gd name="T16" fmla="*/ 2988 w 3108"/>
                <a:gd name="T17" fmla="*/ 0 h 2626"/>
                <a:gd name="T18" fmla="*/ 3107 w 3108"/>
                <a:gd name="T19" fmla="*/ 120 h 2626"/>
                <a:gd name="T20" fmla="*/ 3107 w 3108"/>
                <a:gd name="T21" fmla="*/ 2505 h 2626"/>
                <a:gd name="T22" fmla="*/ 3107 w 3108"/>
                <a:gd name="T23" fmla="*/ 2505 h 2626"/>
                <a:gd name="T24" fmla="*/ 2988 w 3108"/>
                <a:gd name="T25" fmla="*/ 2625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8" h="2626">
                  <a:moveTo>
                    <a:pt x="2988" y="2625"/>
                  </a:moveTo>
                  <a:lnTo>
                    <a:pt x="119" y="2625"/>
                  </a:lnTo>
                  <a:lnTo>
                    <a:pt x="119" y="2625"/>
                  </a:lnTo>
                  <a:cubicBezTo>
                    <a:pt x="53" y="2625"/>
                    <a:pt x="0" y="2571"/>
                    <a:pt x="0" y="2505"/>
                  </a:cubicBezTo>
                  <a:lnTo>
                    <a:pt x="0" y="120"/>
                  </a:lnTo>
                  <a:lnTo>
                    <a:pt x="0" y="120"/>
                  </a:lnTo>
                  <a:cubicBezTo>
                    <a:pt x="0" y="54"/>
                    <a:pt x="53" y="0"/>
                    <a:pt x="119" y="0"/>
                  </a:cubicBezTo>
                  <a:lnTo>
                    <a:pt x="2988" y="0"/>
                  </a:lnTo>
                  <a:lnTo>
                    <a:pt x="2988" y="0"/>
                  </a:lnTo>
                  <a:cubicBezTo>
                    <a:pt x="3054" y="0"/>
                    <a:pt x="3107" y="54"/>
                    <a:pt x="3107" y="120"/>
                  </a:cubicBezTo>
                  <a:lnTo>
                    <a:pt x="3107" y="2505"/>
                  </a:lnTo>
                  <a:lnTo>
                    <a:pt x="3107" y="2505"/>
                  </a:lnTo>
                  <a:cubicBezTo>
                    <a:pt x="3107" y="2571"/>
                    <a:pt x="3054" y="2625"/>
                    <a:pt x="2988" y="2625"/>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75">
              <a:extLst>
                <a:ext uri="{FF2B5EF4-FFF2-40B4-BE49-F238E27FC236}">
                  <a16:creationId xmlns:a16="http://schemas.microsoft.com/office/drawing/2014/main" id="{48C1F9AE-4C1F-FC45-9D06-032B327EA953}"/>
                </a:ext>
              </a:extLst>
            </p:cNvPr>
            <p:cNvSpPr>
              <a:spLocks noChangeArrowheads="1"/>
            </p:cNvSpPr>
            <p:nvPr/>
          </p:nvSpPr>
          <p:spPr bwMode="auto">
            <a:xfrm>
              <a:off x="5145041" y="9566077"/>
              <a:ext cx="2741032" cy="576768"/>
            </a:xfrm>
            <a:custGeom>
              <a:avLst/>
              <a:gdLst>
                <a:gd name="T0" fmla="*/ 2201 w 2202"/>
                <a:gd name="T1" fmla="*/ 461 h 462"/>
                <a:gd name="T2" fmla="*/ 0 w 2202"/>
                <a:gd name="T3" fmla="*/ 461 h 462"/>
                <a:gd name="T4" fmla="*/ 0 w 2202"/>
                <a:gd name="T5" fmla="*/ 0 h 462"/>
                <a:gd name="T6" fmla="*/ 2201 w 2202"/>
                <a:gd name="T7" fmla="*/ 0 h 462"/>
                <a:gd name="T8" fmla="*/ 2201 w 2202"/>
                <a:gd name="T9" fmla="*/ 461 h 462"/>
              </a:gdLst>
              <a:ahLst/>
              <a:cxnLst>
                <a:cxn ang="0">
                  <a:pos x="T0" y="T1"/>
                </a:cxn>
                <a:cxn ang="0">
                  <a:pos x="T2" y="T3"/>
                </a:cxn>
                <a:cxn ang="0">
                  <a:pos x="T4" y="T5"/>
                </a:cxn>
                <a:cxn ang="0">
                  <a:pos x="T6" y="T7"/>
                </a:cxn>
                <a:cxn ang="0">
                  <a:pos x="T8" y="T9"/>
                </a:cxn>
              </a:cxnLst>
              <a:rect l="0" t="0" r="r" b="b"/>
              <a:pathLst>
                <a:path w="2202" h="462">
                  <a:moveTo>
                    <a:pt x="2201" y="461"/>
                  </a:moveTo>
                  <a:lnTo>
                    <a:pt x="0" y="461"/>
                  </a:lnTo>
                  <a:lnTo>
                    <a:pt x="0" y="0"/>
                  </a:lnTo>
                  <a:lnTo>
                    <a:pt x="2201" y="0"/>
                  </a:lnTo>
                  <a:lnTo>
                    <a:pt x="2201" y="461"/>
                  </a:lnTo>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24">
              <a:extLst>
                <a:ext uri="{FF2B5EF4-FFF2-40B4-BE49-F238E27FC236}">
                  <a16:creationId xmlns:a16="http://schemas.microsoft.com/office/drawing/2014/main" id="{B48A8FB5-E771-AD4E-A773-0B01AE0D21F0}"/>
                </a:ext>
              </a:extLst>
            </p:cNvPr>
            <p:cNvSpPr>
              <a:spLocks noChangeArrowheads="1"/>
            </p:cNvSpPr>
            <p:nvPr/>
          </p:nvSpPr>
          <p:spPr bwMode="auto">
            <a:xfrm>
              <a:off x="6210692" y="9747343"/>
              <a:ext cx="641442" cy="256927"/>
            </a:xfrm>
            <a:custGeom>
              <a:avLst/>
              <a:gdLst>
                <a:gd name="connsiteX0" fmla="*/ 360409 w 641442"/>
                <a:gd name="connsiteY0" fmla="*/ 70690 h 256927"/>
                <a:gd name="connsiteX1" fmla="*/ 326063 w 641442"/>
                <a:gd name="connsiteY1" fmla="*/ 95689 h 256927"/>
                <a:gd name="connsiteX2" fmla="*/ 321157 w 641442"/>
                <a:gd name="connsiteY2" fmla="*/ 129436 h 256927"/>
                <a:gd name="connsiteX3" fmla="*/ 330970 w 641442"/>
                <a:gd name="connsiteY3" fmla="*/ 165684 h 256927"/>
                <a:gd name="connsiteX4" fmla="*/ 356729 w 641442"/>
                <a:gd name="connsiteY4" fmla="*/ 178183 h 256927"/>
                <a:gd name="connsiteX5" fmla="*/ 393527 w 641442"/>
                <a:gd name="connsiteY5" fmla="*/ 155684 h 256927"/>
                <a:gd name="connsiteX6" fmla="*/ 398434 w 641442"/>
                <a:gd name="connsiteY6" fmla="*/ 123187 h 256927"/>
                <a:gd name="connsiteX7" fmla="*/ 388621 w 641442"/>
                <a:gd name="connsiteY7" fmla="*/ 84439 h 256927"/>
                <a:gd name="connsiteX8" fmla="*/ 360409 w 641442"/>
                <a:gd name="connsiteY8" fmla="*/ 70690 h 256927"/>
                <a:gd name="connsiteX9" fmla="*/ 210850 w 641442"/>
                <a:gd name="connsiteY9" fmla="*/ 70525 h 256927"/>
                <a:gd name="connsiteX10" fmla="*/ 178093 w 641442"/>
                <a:gd name="connsiteY10" fmla="*/ 86650 h 256927"/>
                <a:gd name="connsiteX11" fmla="*/ 168014 w 641442"/>
                <a:gd name="connsiteY11" fmla="*/ 127582 h 256927"/>
                <a:gd name="connsiteX12" fmla="*/ 178093 w 641442"/>
                <a:gd name="connsiteY12" fmla="*/ 166033 h 256927"/>
                <a:gd name="connsiteX13" fmla="*/ 210850 w 641442"/>
                <a:gd name="connsiteY13" fmla="*/ 180917 h 256927"/>
                <a:gd name="connsiteX14" fmla="*/ 243607 w 641442"/>
                <a:gd name="connsiteY14" fmla="*/ 163552 h 256927"/>
                <a:gd name="connsiteX15" fmla="*/ 253687 w 641442"/>
                <a:gd name="connsiteY15" fmla="*/ 122620 h 256927"/>
                <a:gd name="connsiteX16" fmla="*/ 246127 w 641442"/>
                <a:gd name="connsiteY16" fmla="*/ 90371 h 256927"/>
                <a:gd name="connsiteX17" fmla="*/ 210850 w 641442"/>
                <a:gd name="connsiteY17" fmla="*/ 70525 h 256927"/>
                <a:gd name="connsiteX18" fmla="*/ 461412 w 641442"/>
                <a:gd name="connsiteY18" fmla="*/ 54381 h 256927"/>
                <a:gd name="connsiteX19" fmla="*/ 487571 w 641442"/>
                <a:gd name="connsiteY19" fmla="*/ 54381 h 256927"/>
                <a:gd name="connsiteX20" fmla="*/ 487571 w 641442"/>
                <a:gd name="connsiteY20" fmla="*/ 196514 h 256927"/>
                <a:gd name="connsiteX21" fmla="*/ 461412 w 641442"/>
                <a:gd name="connsiteY21" fmla="*/ 196514 h 256927"/>
                <a:gd name="connsiteX22" fmla="*/ 355502 w 641442"/>
                <a:gd name="connsiteY22" fmla="*/ 49442 h 256927"/>
                <a:gd name="connsiteX23" fmla="*/ 384941 w 641442"/>
                <a:gd name="connsiteY23" fmla="*/ 58191 h 256927"/>
                <a:gd name="connsiteX24" fmla="*/ 398434 w 641442"/>
                <a:gd name="connsiteY24" fmla="*/ 71940 h 256927"/>
                <a:gd name="connsiteX25" fmla="*/ 398434 w 641442"/>
                <a:gd name="connsiteY25" fmla="*/ 53192 h 256927"/>
                <a:gd name="connsiteX26" fmla="*/ 421740 w 641442"/>
                <a:gd name="connsiteY26" fmla="*/ 53192 h 256927"/>
                <a:gd name="connsiteX27" fmla="*/ 421740 w 641442"/>
                <a:gd name="connsiteY27" fmla="*/ 184432 h 256927"/>
                <a:gd name="connsiteX28" fmla="*/ 413153 w 641442"/>
                <a:gd name="connsiteY28" fmla="*/ 228179 h 256927"/>
                <a:gd name="connsiteX29" fmla="*/ 356729 w 641442"/>
                <a:gd name="connsiteY29" fmla="*/ 256927 h 256927"/>
                <a:gd name="connsiteX30" fmla="*/ 317477 w 641442"/>
                <a:gd name="connsiteY30" fmla="*/ 248178 h 256927"/>
                <a:gd name="connsiteX31" fmla="*/ 300304 w 641442"/>
                <a:gd name="connsiteY31" fmla="*/ 214430 h 256927"/>
                <a:gd name="connsiteX32" fmla="*/ 324837 w 641442"/>
                <a:gd name="connsiteY32" fmla="*/ 214430 h 256927"/>
                <a:gd name="connsiteX33" fmla="*/ 332196 w 641442"/>
                <a:gd name="connsiteY33" fmla="*/ 229429 h 256927"/>
                <a:gd name="connsiteX34" fmla="*/ 357955 w 641442"/>
                <a:gd name="connsiteY34" fmla="*/ 236929 h 256927"/>
                <a:gd name="connsiteX35" fmla="*/ 393527 w 641442"/>
                <a:gd name="connsiteY35" fmla="*/ 218180 h 256927"/>
                <a:gd name="connsiteX36" fmla="*/ 398434 w 641442"/>
                <a:gd name="connsiteY36" fmla="*/ 176933 h 256927"/>
                <a:gd name="connsiteX37" fmla="*/ 381261 w 641442"/>
                <a:gd name="connsiteY37" fmla="*/ 193182 h 256927"/>
                <a:gd name="connsiteX38" fmla="*/ 354275 w 641442"/>
                <a:gd name="connsiteY38" fmla="*/ 198181 h 256927"/>
                <a:gd name="connsiteX39" fmla="*/ 312570 w 641442"/>
                <a:gd name="connsiteY39" fmla="*/ 181932 h 256927"/>
                <a:gd name="connsiteX40" fmla="*/ 296624 w 641442"/>
                <a:gd name="connsiteY40" fmla="*/ 126936 h 256927"/>
                <a:gd name="connsiteX41" fmla="*/ 312570 w 641442"/>
                <a:gd name="connsiteY41" fmla="*/ 70690 h 256927"/>
                <a:gd name="connsiteX42" fmla="*/ 355502 w 641442"/>
                <a:gd name="connsiteY42" fmla="*/ 49442 h 256927"/>
                <a:gd name="connsiteX43" fmla="*/ 592854 w 641442"/>
                <a:gd name="connsiteY43" fmla="*/ 49439 h 256927"/>
                <a:gd name="connsiteX44" fmla="*/ 635213 w 641442"/>
                <a:gd name="connsiteY44" fmla="*/ 71685 h 256927"/>
                <a:gd name="connsiteX45" fmla="*/ 641442 w 641442"/>
                <a:gd name="connsiteY45" fmla="*/ 105055 h 256927"/>
                <a:gd name="connsiteX46" fmla="*/ 641442 w 641442"/>
                <a:gd name="connsiteY46" fmla="*/ 196513 h 256927"/>
                <a:gd name="connsiteX47" fmla="*/ 615280 w 641442"/>
                <a:gd name="connsiteY47" fmla="*/ 196513 h 256927"/>
                <a:gd name="connsiteX48" fmla="*/ 615280 w 641442"/>
                <a:gd name="connsiteY48" fmla="*/ 106291 h 256927"/>
                <a:gd name="connsiteX49" fmla="*/ 611542 w 641442"/>
                <a:gd name="connsiteY49" fmla="*/ 85281 h 256927"/>
                <a:gd name="connsiteX50" fmla="*/ 587871 w 641442"/>
                <a:gd name="connsiteY50" fmla="*/ 71685 h 256927"/>
                <a:gd name="connsiteX51" fmla="*/ 574167 w 641442"/>
                <a:gd name="connsiteY51" fmla="*/ 72921 h 256927"/>
                <a:gd name="connsiteX52" fmla="*/ 556725 w 641442"/>
                <a:gd name="connsiteY52" fmla="*/ 85281 h 256927"/>
                <a:gd name="connsiteX53" fmla="*/ 548004 w 641442"/>
                <a:gd name="connsiteY53" fmla="*/ 100112 h 256927"/>
                <a:gd name="connsiteX54" fmla="*/ 546758 w 641442"/>
                <a:gd name="connsiteY54" fmla="*/ 121122 h 256927"/>
                <a:gd name="connsiteX55" fmla="*/ 546758 w 641442"/>
                <a:gd name="connsiteY55" fmla="*/ 196513 h 256927"/>
                <a:gd name="connsiteX56" fmla="*/ 521841 w 641442"/>
                <a:gd name="connsiteY56" fmla="*/ 196513 h 256927"/>
                <a:gd name="connsiteX57" fmla="*/ 521841 w 641442"/>
                <a:gd name="connsiteY57" fmla="*/ 53147 h 256927"/>
                <a:gd name="connsiteX58" fmla="*/ 545512 w 641442"/>
                <a:gd name="connsiteY58" fmla="*/ 53147 h 256927"/>
                <a:gd name="connsiteX59" fmla="*/ 545512 w 641442"/>
                <a:gd name="connsiteY59" fmla="*/ 72921 h 256927"/>
                <a:gd name="connsiteX60" fmla="*/ 566692 w 641442"/>
                <a:gd name="connsiteY60" fmla="*/ 55619 h 256927"/>
                <a:gd name="connsiteX61" fmla="*/ 592854 w 641442"/>
                <a:gd name="connsiteY61" fmla="*/ 49439 h 256927"/>
                <a:gd name="connsiteX62" fmla="*/ 212110 w 641442"/>
                <a:gd name="connsiteY62" fmla="*/ 49439 h 256927"/>
                <a:gd name="connsiteX63" fmla="*/ 259986 w 641442"/>
                <a:gd name="connsiteY63" fmla="*/ 68044 h 256927"/>
                <a:gd name="connsiteX64" fmla="*/ 278884 w 641442"/>
                <a:gd name="connsiteY64" fmla="*/ 121380 h 256927"/>
                <a:gd name="connsiteX65" fmla="*/ 261246 w 641442"/>
                <a:gd name="connsiteY65" fmla="*/ 178437 h 256927"/>
                <a:gd name="connsiteX66" fmla="*/ 208331 w 641442"/>
                <a:gd name="connsiteY66" fmla="*/ 202004 h 256927"/>
                <a:gd name="connsiteX67" fmla="*/ 160455 w 641442"/>
                <a:gd name="connsiteY67" fmla="*/ 182158 h 256927"/>
                <a:gd name="connsiteX68" fmla="*/ 142816 w 641442"/>
                <a:gd name="connsiteY68" fmla="*/ 127582 h 256927"/>
                <a:gd name="connsiteX69" fmla="*/ 161715 w 641442"/>
                <a:gd name="connsiteY69" fmla="*/ 70525 h 256927"/>
                <a:gd name="connsiteX70" fmla="*/ 212110 w 641442"/>
                <a:gd name="connsiteY70" fmla="*/ 49439 h 256927"/>
                <a:gd name="connsiteX71" fmla="*/ 461412 w 641442"/>
                <a:gd name="connsiteY71" fmla="*/ 0 h 256927"/>
                <a:gd name="connsiteX72" fmla="*/ 487571 w 641442"/>
                <a:gd name="connsiteY72" fmla="*/ 0 h 256927"/>
                <a:gd name="connsiteX73" fmla="*/ 487571 w 641442"/>
                <a:gd name="connsiteY73" fmla="*/ 27191 h 256927"/>
                <a:gd name="connsiteX74" fmla="*/ 461412 w 641442"/>
                <a:gd name="connsiteY74" fmla="*/ 27191 h 256927"/>
                <a:gd name="connsiteX75" fmla="*/ 0 w 641442"/>
                <a:gd name="connsiteY75" fmla="*/ 0 h 256927"/>
                <a:gd name="connsiteX76" fmla="*/ 26986 w 641442"/>
                <a:gd name="connsiteY76" fmla="*/ 0 h 256927"/>
                <a:gd name="connsiteX77" fmla="*/ 26986 w 641442"/>
                <a:gd name="connsiteY77" fmla="*/ 173031 h 256927"/>
                <a:gd name="connsiteX78" fmla="*/ 125116 w 641442"/>
                <a:gd name="connsiteY78" fmla="*/ 173031 h 256927"/>
                <a:gd name="connsiteX79" fmla="*/ 125116 w 641442"/>
                <a:gd name="connsiteY79" fmla="*/ 196514 h 256927"/>
                <a:gd name="connsiteX80" fmla="*/ 0 w 641442"/>
                <a:gd name="connsiteY80" fmla="*/ 196514 h 256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41442" h="256927">
                  <a:moveTo>
                    <a:pt x="360409" y="70690"/>
                  </a:moveTo>
                  <a:cubicBezTo>
                    <a:pt x="343236" y="70690"/>
                    <a:pt x="332196" y="79440"/>
                    <a:pt x="326063" y="95689"/>
                  </a:cubicBezTo>
                  <a:cubicBezTo>
                    <a:pt x="322383" y="104438"/>
                    <a:pt x="321157" y="114437"/>
                    <a:pt x="321157" y="129436"/>
                  </a:cubicBezTo>
                  <a:cubicBezTo>
                    <a:pt x="321157" y="144435"/>
                    <a:pt x="323610" y="156934"/>
                    <a:pt x="330970" y="165684"/>
                  </a:cubicBezTo>
                  <a:cubicBezTo>
                    <a:pt x="337103" y="174433"/>
                    <a:pt x="345689" y="178183"/>
                    <a:pt x="356729" y="178183"/>
                  </a:cubicBezTo>
                  <a:cubicBezTo>
                    <a:pt x="373901" y="178183"/>
                    <a:pt x="386168" y="170683"/>
                    <a:pt x="393527" y="155684"/>
                  </a:cubicBezTo>
                  <a:cubicBezTo>
                    <a:pt x="397207" y="145685"/>
                    <a:pt x="398434" y="135686"/>
                    <a:pt x="398434" y="123187"/>
                  </a:cubicBezTo>
                  <a:cubicBezTo>
                    <a:pt x="398434" y="105688"/>
                    <a:pt x="395981" y="91939"/>
                    <a:pt x="388621" y="84439"/>
                  </a:cubicBezTo>
                  <a:cubicBezTo>
                    <a:pt x="381261" y="75690"/>
                    <a:pt x="371448" y="70690"/>
                    <a:pt x="360409" y="70690"/>
                  </a:cubicBezTo>
                  <a:close/>
                  <a:moveTo>
                    <a:pt x="210850" y="70525"/>
                  </a:moveTo>
                  <a:cubicBezTo>
                    <a:pt x="195732" y="70525"/>
                    <a:pt x="184393" y="75487"/>
                    <a:pt x="178093" y="86650"/>
                  </a:cubicBezTo>
                  <a:cubicBezTo>
                    <a:pt x="171794" y="99054"/>
                    <a:pt x="168014" y="112698"/>
                    <a:pt x="168014" y="127582"/>
                  </a:cubicBezTo>
                  <a:cubicBezTo>
                    <a:pt x="168014" y="143707"/>
                    <a:pt x="171794" y="156110"/>
                    <a:pt x="178093" y="166033"/>
                  </a:cubicBezTo>
                  <a:cubicBezTo>
                    <a:pt x="184393" y="175956"/>
                    <a:pt x="195732" y="180917"/>
                    <a:pt x="210850" y="180917"/>
                  </a:cubicBezTo>
                  <a:cubicBezTo>
                    <a:pt x="227229" y="180917"/>
                    <a:pt x="237308" y="174716"/>
                    <a:pt x="243607" y="163552"/>
                  </a:cubicBezTo>
                  <a:cubicBezTo>
                    <a:pt x="249907" y="151149"/>
                    <a:pt x="253687" y="137505"/>
                    <a:pt x="253687" y="122620"/>
                  </a:cubicBezTo>
                  <a:cubicBezTo>
                    <a:pt x="253687" y="108976"/>
                    <a:pt x="251167" y="99054"/>
                    <a:pt x="246127" y="90371"/>
                  </a:cubicBezTo>
                  <a:cubicBezTo>
                    <a:pt x="239828" y="76727"/>
                    <a:pt x="228489" y="70525"/>
                    <a:pt x="210850" y="70525"/>
                  </a:cubicBezTo>
                  <a:close/>
                  <a:moveTo>
                    <a:pt x="461412" y="54381"/>
                  </a:moveTo>
                  <a:lnTo>
                    <a:pt x="487571" y="54381"/>
                  </a:lnTo>
                  <a:lnTo>
                    <a:pt x="487571" y="196514"/>
                  </a:lnTo>
                  <a:lnTo>
                    <a:pt x="461412" y="196514"/>
                  </a:lnTo>
                  <a:close/>
                  <a:moveTo>
                    <a:pt x="355502" y="49442"/>
                  </a:moveTo>
                  <a:cubicBezTo>
                    <a:pt x="367768" y="49442"/>
                    <a:pt x="376355" y="53192"/>
                    <a:pt x="384941" y="58191"/>
                  </a:cubicBezTo>
                  <a:cubicBezTo>
                    <a:pt x="389847" y="60691"/>
                    <a:pt x="394754" y="65691"/>
                    <a:pt x="398434" y="71940"/>
                  </a:cubicBezTo>
                  <a:lnTo>
                    <a:pt x="398434" y="53192"/>
                  </a:lnTo>
                  <a:lnTo>
                    <a:pt x="421740" y="53192"/>
                  </a:lnTo>
                  <a:lnTo>
                    <a:pt x="421740" y="184432"/>
                  </a:lnTo>
                  <a:cubicBezTo>
                    <a:pt x="421740" y="203181"/>
                    <a:pt x="418060" y="218180"/>
                    <a:pt x="413153" y="228179"/>
                  </a:cubicBezTo>
                  <a:cubicBezTo>
                    <a:pt x="403340" y="248178"/>
                    <a:pt x="384941" y="256927"/>
                    <a:pt x="356729" y="256927"/>
                  </a:cubicBezTo>
                  <a:cubicBezTo>
                    <a:pt x="342009" y="256927"/>
                    <a:pt x="328516" y="254427"/>
                    <a:pt x="317477" y="248178"/>
                  </a:cubicBezTo>
                  <a:cubicBezTo>
                    <a:pt x="307664" y="240678"/>
                    <a:pt x="301531" y="229429"/>
                    <a:pt x="300304" y="214430"/>
                  </a:cubicBezTo>
                  <a:lnTo>
                    <a:pt x="324837" y="214430"/>
                  </a:lnTo>
                  <a:cubicBezTo>
                    <a:pt x="326063" y="220680"/>
                    <a:pt x="328516" y="225679"/>
                    <a:pt x="332196" y="229429"/>
                  </a:cubicBezTo>
                  <a:cubicBezTo>
                    <a:pt x="337103" y="235679"/>
                    <a:pt x="345689" y="236929"/>
                    <a:pt x="357955" y="236929"/>
                  </a:cubicBezTo>
                  <a:cubicBezTo>
                    <a:pt x="375128" y="236929"/>
                    <a:pt x="387394" y="231929"/>
                    <a:pt x="393527" y="218180"/>
                  </a:cubicBezTo>
                  <a:cubicBezTo>
                    <a:pt x="395981" y="210680"/>
                    <a:pt x="398434" y="196931"/>
                    <a:pt x="398434" y="176933"/>
                  </a:cubicBezTo>
                  <a:cubicBezTo>
                    <a:pt x="393527" y="184432"/>
                    <a:pt x="387394" y="189432"/>
                    <a:pt x="381261" y="193182"/>
                  </a:cubicBezTo>
                  <a:cubicBezTo>
                    <a:pt x="373901" y="196931"/>
                    <a:pt x="365315" y="198181"/>
                    <a:pt x="354275" y="198181"/>
                  </a:cubicBezTo>
                  <a:cubicBezTo>
                    <a:pt x="338329" y="198181"/>
                    <a:pt x="324837" y="191932"/>
                    <a:pt x="312570" y="181932"/>
                  </a:cubicBezTo>
                  <a:cubicBezTo>
                    <a:pt x="301531" y="170683"/>
                    <a:pt x="296624" y="151935"/>
                    <a:pt x="296624" y="126936"/>
                  </a:cubicBezTo>
                  <a:cubicBezTo>
                    <a:pt x="296624" y="101938"/>
                    <a:pt x="301531" y="84439"/>
                    <a:pt x="312570" y="70690"/>
                  </a:cubicBezTo>
                  <a:cubicBezTo>
                    <a:pt x="324837" y="55692"/>
                    <a:pt x="339556" y="49442"/>
                    <a:pt x="355502" y="49442"/>
                  </a:cubicBezTo>
                  <a:close/>
                  <a:moveTo>
                    <a:pt x="592854" y="49439"/>
                  </a:moveTo>
                  <a:cubicBezTo>
                    <a:pt x="612788" y="49439"/>
                    <a:pt x="627738" y="56855"/>
                    <a:pt x="635213" y="71685"/>
                  </a:cubicBezTo>
                  <a:cubicBezTo>
                    <a:pt x="638951" y="79101"/>
                    <a:pt x="641442" y="90224"/>
                    <a:pt x="641442" y="105055"/>
                  </a:cubicBezTo>
                  <a:lnTo>
                    <a:pt x="641442" y="196513"/>
                  </a:lnTo>
                  <a:lnTo>
                    <a:pt x="615280" y="196513"/>
                  </a:lnTo>
                  <a:lnTo>
                    <a:pt x="615280" y="106291"/>
                  </a:lnTo>
                  <a:cubicBezTo>
                    <a:pt x="615280" y="97640"/>
                    <a:pt x="614034" y="91460"/>
                    <a:pt x="611542" y="85281"/>
                  </a:cubicBezTo>
                  <a:cubicBezTo>
                    <a:pt x="606559" y="76629"/>
                    <a:pt x="599084" y="71685"/>
                    <a:pt x="587871" y="71685"/>
                  </a:cubicBezTo>
                  <a:cubicBezTo>
                    <a:pt x="582888" y="71685"/>
                    <a:pt x="577904" y="72921"/>
                    <a:pt x="574167" y="72921"/>
                  </a:cubicBezTo>
                  <a:cubicBezTo>
                    <a:pt x="566692" y="75393"/>
                    <a:pt x="561708" y="79101"/>
                    <a:pt x="556725" y="85281"/>
                  </a:cubicBezTo>
                  <a:cubicBezTo>
                    <a:pt x="552987" y="90224"/>
                    <a:pt x="549250" y="93932"/>
                    <a:pt x="548004" y="100112"/>
                  </a:cubicBezTo>
                  <a:cubicBezTo>
                    <a:pt x="546758" y="105055"/>
                    <a:pt x="546758" y="112471"/>
                    <a:pt x="546758" y="121122"/>
                  </a:cubicBezTo>
                  <a:lnTo>
                    <a:pt x="546758" y="196513"/>
                  </a:lnTo>
                  <a:lnTo>
                    <a:pt x="521841" y="196513"/>
                  </a:lnTo>
                  <a:lnTo>
                    <a:pt x="521841" y="53147"/>
                  </a:lnTo>
                  <a:lnTo>
                    <a:pt x="545512" y="53147"/>
                  </a:lnTo>
                  <a:lnTo>
                    <a:pt x="545512" y="72921"/>
                  </a:lnTo>
                  <a:cubicBezTo>
                    <a:pt x="552987" y="65506"/>
                    <a:pt x="559217" y="59326"/>
                    <a:pt x="566692" y="55619"/>
                  </a:cubicBezTo>
                  <a:cubicBezTo>
                    <a:pt x="574167" y="51911"/>
                    <a:pt x="584134" y="49439"/>
                    <a:pt x="592854" y="49439"/>
                  </a:cubicBezTo>
                  <a:close/>
                  <a:moveTo>
                    <a:pt x="212110" y="49439"/>
                  </a:moveTo>
                  <a:cubicBezTo>
                    <a:pt x="229749" y="49439"/>
                    <a:pt x="246127" y="55641"/>
                    <a:pt x="259986" y="68044"/>
                  </a:cubicBezTo>
                  <a:cubicBezTo>
                    <a:pt x="272585" y="80448"/>
                    <a:pt x="278884" y="97813"/>
                    <a:pt x="278884" y="121380"/>
                  </a:cubicBezTo>
                  <a:cubicBezTo>
                    <a:pt x="278884" y="144947"/>
                    <a:pt x="273845" y="164793"/>
                    <a:pt x="261246" y="178437"/>
                  </a:cubicBezTo>
                  <a:cubicBezTo>
                    <a:pt x="249907" y="193321"/>
                    <a:pt x="232268" y="202004"/>
                    <a:pt x="208331" y="202004"/>
                  </a:cubicBezTo>
                  <a:cubicBezTo>
                    <a:pt x="188172" y="202004"/>
                    <a:pt x="173054" y="194561"/>
                    <a:pt x="160455" y="182158"/>
                  </a:cubicBezTo>
                  <a:cubicBezTo>
                    <a:pt x="149116" y="168514"/>
                    <a:pt x="142816" y="151149"/>
                    <a:pt x="142816" y="127582"/>
                  </a:cubicBezTo>
                  <a:cubicBezTo>
                    <a:pt x="142816" y="104015"/>
                    <a:pt x="149116" y="85410"/>
                    <a:pt x="161715" y="70525"/>
                  </a:cubicBezTo>
                  <a:cubicBezTo>
                    <a:pt x="174313" y="55641"/>
                    <a:pt x="190692" y="49439"/>
                    <a:pt x="212110" y="49439"/>
                  </a:cubicBezTo>
                  <a:close/>
                  <a:moveTo>
                    <a:pt x="461412" y="0"/>
                  </a:moveTo>
                  <a:lnTo>
                    <a:pt x="487571" y="0"/>
                  </a:lnTo>
                  <a:lnTo>
                    <a:pt x="487571" y="27191"/>
                  </a:lnTo>
                  <a:lnTo>
                    <a:pt x="461412" y="27191"/>
                  </a:lnTo>
                  <a:close/>
                  <a:moveTo>
                    <a:pt x="0" y="0"/>
                  </a:moveTo>
                  <a:lnTo>
                    <a:pt x="26986" y="0"/>
                  </a:lnTo>
                  <a:lnTo>
                    <a:pt x="26986" y="173031"/>
                  </a:lnTo>
                  <a:lnTo>
                    <a:pt x="125116" y="173031"/>
                  </a:lnTo>
                  <a:lnTo>
                    <a:pt x="125116" y="196514"/>
                  </a:lnTo>
                  <a:lnTo>
                    <a:pt x="0" y="196514"/>
                  </a:ln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6" name="Freeform 81">
              <a:extLst>
                <a:ext uri="{FF2B5EF4-FFF2-40B4-BE49-F238E27FC236}">
                  <a16:creationId xmlns:a16="http://schemas.microsoft.com/office/drawing/2014/main" id="{0135E6A9-8B12-0942-AE3D-F0EA4C359927}"/>
                </a:ext>
              </a:extLst>
            </p:cNvPr>
            <p:cNvSpPr>
              <a:spLocks noChangeArrowheads="1"/>
            </p:cNvSpPr>
            <p:nvPr/>
          </p:nvSpPr>
          <p:spPr bwMode="auto">
            <a:xfrm>
              <a:off x="4925315" y="7923651"/>
              <a:ext cx="769027" cy="576772"/>
            </a:xfrm>
            <a:custGeom>
              <a:avLst/>
              <a:gdLst>
                <a:gd name="T0" fmla="*/ 233 w 618"/>
                <a:gd name="T1" fmla="*/ 0 h 461"/>
                <a:gd name="T2" fmla="*/ 233 w 618"/>
                <a:gd name="T3" fmla="*/ 0 h 461"/>
                <a:gd name="T4" fmla="*/ 0 w 618"/>
                <a:gd name="T5" fmla="*/ 230 h 461"/>
                <a:gd name="T6" fmla="*/ 0 w 618"/>
                <a:gd name="T7" fmla="*/ 230 h 461"/>
                <a:gd name="T8" fmla="*/ 0 w 618"/>
                <a:gd name="T9" fmla="*/ 230 h 461"/>
                <a:gd name="T10" fmla="*/ 233 w 618"/>
                <a:gd name="T11" fmla="*/ 460 h 461"/>
                <a:gd name="T12" fmla="*/ 617 w 618"/>
                <a:gd name="T13" fmla="*/ 460 h 461"/>
                <a:gd name="T14" fmla="*/ 617 w 618"/>
                <a:gd name="T15" fmla="*/ 0 h 461"/>
                <a:gd name="T16" fmla="*/ 233 w 618"/>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8" h="461">
                  <a:moveTo>
                    <a:pt x="233" y="0"/>
                  </a:moveTo>
                  <a:lnTo>
                    <a:pt x="233" y="0"/>
                  </a:lnTo>
                  <a:cubicBezTo>
                    <a:pt x="105" y="0"/>
                    <a:pt x="0" y="103"/>
                    <a:pt x="0" y="230"/>
                  </a:cubicBezTo>
                  <a:lnTo>
                    <a:pt x="0" y="230"/>
                  </a:lnTo>
                  <a:lnTo>
                    <a:pt x="0" y="230"/>
                  </a:lnTo>
                  <a:cubicBezTo>
                    <a:pt x="0" y="357"/>
                    <a:pt x="105" y="460"/>
                    <a:pt x="233" y="460"/>
                  </a:cubicBezTo>
                  <a:lnTo>
                    <a:pt x="617" y="460"/>
                  </a:lnTo>
                  <a:lnTo>
                    <a:pt x="617" y="0"/>
                  </a:lnTo>
                  <a:lnTo>
                    <a:pt x="233" y="0"/>
                  </a:lnTo>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82">
              <a:extLst>
                <a:ext uri="{FF2B5EF4-FFF2-40B4-BE49-F238E27FC236}">
                  <a16:creationId xmlns:a16="http://schemas.microsoft.com/office/drawing/2014/main" id="{D376953C-F61E-5146-86BC-DAF5A3C5E29A}"/>
                </a:ext>
              </a:extLst>
            </p:cNvPr>
            <p:cNvSpPr>
              <a:spLocks noChangeArrowheads="1"/>
            </p:cNvSpPr>
            <p:nvPr/>
          </p:nvSpPr>
          <p:spPr bwMode="auto">
            <a:xfrm>
              <a:off x="5694341" y="7923651"/>
              <a:ext cx="2416941" cy="576772"/>
            </a:xfrm>
            <a:custGeom>
              <a:avLst/>
              <a:gdLst>
                <a:gd name="T0" fmla="*/ 1707 w 1941"/>
                <a:gd name="T1" fmla="*/ 0 h 461"/>
                <a:gd name="T2" fmla="*/ 0 w 1941"/>
                <a:gd name="T3" fmla="*/ 0 h 461"/>
                <a:gd name="T4" fmla="*/ 0 w 1941"/>
                <a:gd name="T5" fmla="*/ 460 h 461"/>
                <a:gd name="T6" fmla="*/ 1707 w 1941"/>
                <a:gd name="T7" fmla="*/ 460 h 461"/>
                <a:gd name="T8" fmla="*/ 1707 w 1941"/>
                <a:gd name="T9" fmla="*/ 460 h 461"/>
                <a:gd name="T10" fmla="*/ 1940 w 1941"/>
                <a:gd name="T11" fmla="*/ 230 h 461"/>
                <a:gd name="T12" fmla="*/ 1940 w 1941"/>
                <a:gd name="T13" fmla="*/ 230 h 461"/>
                <a:gd name="T14" fmla="*/ 1940 w 1941"/>
                <a:gd name="T15" fmla="*/ 230 h 461"/>
                <a:gd name="T16" fmla="*/ 1707 w 1941"/>
                <a:gd name="T17"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1" h="461">
                  <a:moveTo>
                    <a:pt x="1707" y="0"/>
                  </a:moveTo>
                  <a:lnTo>
                    <a:pt x="0" y="0"/>
                  </a:lnTo>
                  <a:lnTo>
                    <a:pt x="0" y="460"/>
                  </a:lnTo>
                  <a:lnTo>
                    <a:pt x="1707" y="460"/>
                  </a:lnTo>
                  <a:lnTo>
                    <a:pt x="1707" y="460"/>
                  </a:lnTo>
                  <a:cubicBezTo>
                    <a:pt x="1836" y="460"/>
                    <a:pt x="1940" y="357"/>
                    <a:pt x="1940" y="230"/>
                  </a:cubicBezTo>
                  <a:lnTo>
                    <a:pt x="1940" y="230"/>
                  </a:lnTo>
                  <a:lnTo>
                    <a:pt x="1940" y="230"/>
                  </a:lnTo>
                  <a:cubicBezTo>
                    <a:pt x="1940" y="103"/>
                    <a:pt x="1836" y="0"/>
                    <a:pt x="1707" y="0"/>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27">
              <a:extLst>
                <a:ext uri="{FF2B5EF4-FFF2-40B4-BE49-F238E27FC236}">
                  <a16:creationId xmlns:a16="http://schemas.microsoft.com/office/drawing/2014/main" id="{EB3F57A8-A84F-194B-933A-1B2E2EEA1EFC}"/>
                </a:ext>
              </a:extLst>
            </p:cNvPr>
            <p:cNvSpPr>
              <a:spLocks noChangeArrowheads="1"/>
            </p:cNvSpPr>
            <p:nvPr/>
          </p:nvSpPr>
          <p:spPr bwMode="auto">
            <a:xfrm>
              <a:off x="5842658" y="8088447"/>
              <a:ext cx="1437924" cy="234960"/>
            </a:xfrm>
            <a:custGeom>
              <a:avLst/>
              <a:gdLst>
                <a:gd name="connsiteX0" fmla="*/ 952439 w 1437924"/>
                <a:gd name="connsiteY0" fmla="*/ 145193 h 234960"/>
                <a:gd name="connsiteX1" fmla="*/ 938749 w 1437924"/>
                <a:gd name="connsiteY1" fmla="*/ 150180 h 234960"/>
                <a:gd name="connsiteX2" fmla="*/ 922570 w 1437924"/>
                <a:gd name="connsiteY2" fmla="*/ 155166 h 234960"/>
                <a:gd name="connsiteX3" fmla="*/ 905147 w 1437924"/>
                <a:gd name="connsiteY3" fmla="*/ 156413 h 234960"/>
                <a:gd name="connsiteX4" fmla="*/ 882745 w 1437924"/>
                <a:gd name="connsiteY4" fmla="*/ 162646 h 234960"/>
                <a:gd name="connsiteX5" fmla="*/ 870300 w 1437924"/>
                <a:gd name="connsiteY5" fmla="*/ 186332 h 234960"/>
                <a:gd name="connsiteX6" fmla="*/ 879012 w 1437924"/>
                <a:gd name="connsiteY6" fmla="*/ 205032 h 234960"/>
                <a:gd name="connsiteX7" fmla="*/ 900169 w 1437924"/>
                <a:gd name="connsiteY7" fmla="*/ 212512 h 234960"/>
                <a:gd name="connsiteX8" fmla="*/ 928793 w 1437924"/>
                <a:gd name="connsiteY8" fmla="*/ 205032 h 234960"/>
                <a:gd name="connsiteX9" fmla="*/ 952439 w 1437924"/>
                <a:gd name="connsiteY9" fmla="*/ 168879 h 234960"/>
                <a:gd name="connsiteX10" fmla="*/ 1362897 w 1437924"/>
                <a:gd name="connsiteY10" fmla="*/ 83941 h 234960"/>
                <a:gd name="connsiteX11" fmla="*/ 1330385 w 1437924"/>
                <a:gd name="connsiteY11" fmla="*/ 98795 h 234960"/>
                <a:gd name="connsiteX12" fmla="*/ 1316630 w 1437924"/>
                <a:gd name="connsiteY12" fmla="*/ 133455 h 234960"/>
                <a:gd name="connsiteX13" fmla="*/ 1409164 w 1437924"/>
                <a:gd name="connsiteY13" fmla="*/ 133455 h 234960"/>
                <a:gd name="connsiteX14" fmla="*/ 1401661 w 1437924"/>
                <a:gd name="connsiteY14" fmla="*/ 104984 h 234960"/>
                <a:gd name="connsiteX15" fmla="*/ 1362897 w 1437924"/>
                <a:gd name="connsiteY15" fmla="*/ 83941 h 234960"/>
                <a:gd name="connsiteX16" fmla="*/ 450426 w 1437924"/>
                <a:gd name="connsiteY16" fmla="*/ 83941 h 234960"/>
                <a:gd name="connsiteX17" fmla="*/ 417648 w 1437924"/>
                <a:gd name="connsiteY17" fmla="*/ 98795 h 234960"/>
                <a:gd name="connsiteX18" fmla="*/ 403780 w 1437924"/>
                <a:gd name="connsiteY18" fmla="*/ 133455 h 234960"/>
                <a:gd name="connsiteX19" fmla="*/ 497072 w 1437924"/>
                <a:gd name="connsiteY19" fmla="*/ 133455 h 234960"/>
                <a:gd name="connsiteX20" fmla="*/ 489507 w 1437924"/>
                <a:gd name="connsiteY20" fmla="*/ 104984 h 234960"/>
                <a:gd name="connsiteX21" fmla="*/ 450426 w 1437924"/>
                <a:gd name="connsiteY21" fmla="*/ 83941 h 234960"/>
                <a:gd name="connsiteX22" fmla="*/ 1364147 w 1437924"/>
                <a:gd name="connsiteY22" fmla="*/ 60421 h 234960"/>
                <a:gd name="connsiteX23" fmla="*/ 1399160 w 1437924"/>
                <a:gd name="connsiteY23" fmla="*/ 69086 h 234960"/>
                <a:gd name="connsiteX24" fmla="*/ 1424169 w 1437924"/>
                <a:gd name="connsiteY24" fmla="*/ 90130 h 234960"/>
                <a:gd name="connsiteX25" fmla="*/ 1435423 w 1437924"/>
                <a:gd name="connsiteY25" fmla="*/ 119839 h 234960"/>
                <a:gd name="connsiteX26" fmla="*/ 1437924 w 1437924"/>
                <a:gd name="connsiteY26" fmla="*/ 155737 h 234960"/>
                <a:gd name="connsiteX27" fmla="*/ 1315380 w 1437924"/>
                <a:gd name="connsiteY27" fmla="*/ 155737 h 234960"/>
                <a:gd name="connsiteX28" fmla="*/ 1327884 w 1437924"/>
                <a:gd name="connsiteY28" fmla="*/ 195349 h 234960"/>
                <a:gd name="connsiteX29" fmla="*/ 1361647 w 1437924"/>
                <a:gd name="connsiteY29" fmla="*/ 211441 h 234960"/>
                <a:gd name="connsiteX30" fmla="*/ 1397909 w 1437924"/>
                <a:gd name="connsiteY30" fmla="*/ 196587 h 234960"/>
                <a:gd name="connsiteX31" fmla="*/ 1407913 w 1437924"/>
                <a:gd name="connsiteY31" fmla="*/ 178019 h 234960"/>
                <a:gd name="connsiteX32" fmla="*/ 1435423 w 1437924"/>
                <a:gd name="connsiteY32" fmla="*/ 178019 h 234960"/>
                <a:gd name="connsiteX33" fmla="*/ 1429171 w 1437924"/>
                <a:gd name="connsiteY33" fmla="*/ 197824 h 234960"/>
                <a:gd name="connsiteX34" fmla="*/ 1415416 w 1437924"/>
                <a:gd name="connsiteY34" fmla="*/ 215155 h 234960"/>
                <a:gd name="connsiteX35" fmla="*/ 1382904 w 1437924"/>
                <a:gd name="connsiteY35" fmla="*/ 232485 h 234960"/>
                <a:gd name="connsiteX36" fmla="*/ 1360396 w 1437924"/>
                <a:gd name="connsiteY36" fmla="*/ 234960 h 234960"/>
                <a:gd name="connsiteX37" fmla="*/ 1306627 w 1437924"/>
                <a:gd name="connsiteY37" fmla="*/ 212679 h 234960"/>
                <a:gd name="connsiteX38" fmla="*/ 1285369 w 1437924"/>
                <a:gd name="connsiteY38" fmla="*/ 149548 h 234960"/>
                <a:gd name="connsiteX39" fmla="*/ 1306627 w 1437924"/>
                <a:gd name="connsiteY39" fmla="*/ 85179 h 234960"/>
                <a:gd name="connsiteX40" fmla="*/ 1364147 w 1437924"/>
                <a:gd name="connsiteY40" fmla="*/ 60421 h 234960"/>
                <a:gd name="connsiteX41" fmla="*/ 1103498 w 1437924"/>
                <a:gd name="connsiteY41" fmla="*/ 60421 h 234960"/>
                <a:gd name="connsiteX42" fmla="*/ 1136727 w 1437924"/>
                <a:gd name="connsiteY42" fmla="*/ 70365 h 234960"/>
                <a:gd name="connsiteX43" fmla="*/ 1147803 w 1437924"/>
                <a:gd name="connsiteY43" fmla="*/ 86523 h 234960"/>
                <a:gd name="connsiteX44" fmla="*/ 1169956 w 1437924"/>
                <a:gd name="connsiteY44" fmla="*/ 66636 h 234960"/>
                <a:gd name="connsiteX45" fmla="*/ 1198262 w 1437924"/>
                <a:gd name="connsiteY45" fmla="*/ 60421 h 234960"/>
                <a:gd name="connsiteX46" fmla="*/ 1243797 w 1437924"/>
                <a:gd name="connsiteY46" fmla="*/ 84037 h 234960"/>
                <a:gd name="connsiteX47" fmla="*/ 1251182 w 1437924"/>
                <a:gd name="connsiteY47" fmla="*/ 120082 h 234960"/>
                <a:gd name="connsiteX48" fmla="*/ 1251182 w 1437924"/>
                <a:gd name="connsiteY48" fmla="*/ 229460 h 234960"/>
                <a:gd name="connsiteX49" fmla="*/ 1221645 w 1437924"/>
                <a:gd name="connsiteY49" fmla="*/ 229460 h 234960"/>
                <a:gd name="connsiteX50" fmla="*/ 1221645 w 1437924"/>
                <a:gd name="connsiteY50" fmla="*/ 115110 h 234960"/>
                <a:gd name="connsiteX51" fmla="*/ 1213030 w 1437924"/>
                <a:gd name="connsiteY51" fmla="*/ 91495 h 234960"/>
                <a:gd name="connsiteX52" fmla="*/ 1193339 w 1437924"/>
                <a:gd name="connsiteY52" fmla="*/ 86523 h 234960"/>
                <a:gd name="connsiteX53" fmla="*/ 1165033 w 1437924"/>
                <a:gd name="connsiteY53" fmla="*/ 96466 h 234960"/>
                <a:gd name="connsiteX54" fmla="*/ 1152726 w 1437924"/>
                <a:gd name="connsiteY54" fmla="*/ 133754 h 234960"/>
                <a:gd name="connsiteX55" fmla="*/ 1152726 w 1437924"/>
                <a:gd name="connsiteY55" fmla="*/ 229460 h 234960"/>
                <a:gd name="connsiteX56" fmla="*/ 1124420 w 1437924"/>
                <a:gd name="connsiteY56" fmla="*/ 229460 h 234960"/>
                <a:gd name="connsiteX57" fmla="*/ 1124420 w 1437924"/>
                <a:gd name="connsiteY57" fmla="*/ 121325 h 234960"/>
                <a:gd name="connsiteX58" fmla="*/ 1120728 w 1437924"/>
                <a:gd name="connsiteY58" fmla="*/ 97709 h 234960"/>
                <a:gd name="connsiteX59" fmla="*/ 1097345 w 1437924"/>
                <a:gd name="connsiteY59" fmla="*/ 85280 h 234960"/>
                <a:gd name="connsiteX60" fmla="*/ 1069039 w 1437924"/>
                <a:gd name="connsiteY60" fmla="*/ 97709 h 234960"/>
                <a:gd name="connsiteX61" fmla="*/ 1055501 w 1437924"/>
                <a:gd name="connsiteY61" fmla="*/ 142455 h 234960"/>
                <a:gd name="connsiteX62" fmla="*/ 1055501 w 1437924"/>
                <a:gd name="connsiteY62" fmla="*/ 229460 h 234960"/>
                <a:gd name="connsiteX63" fmla="*/ 1027195 w 1437924"/>
                <a:gd name="connsiteY63" fmla="*/ 229460 h 234960"/>
                <a:gd name="connsiteX64" fmla="*/ 1027195 w 1437924"/>
                <a:gd name="connsiteY64" fmla="*/ 64150 h 234960"/>
                <a:gd name="connsiteX65" fmla="*/ 1054271 w 1437924"/>
                <a:gd name="connsiteY65" fmla="*/ 64150 h 234960"/>
                <a:gd name="connsiteX66" fmla="*/ 1054271 w 1437924"/>
                <a:gd name="connsiteY66" fmla="*/ 87766 h 234960"/>
                <a:gd name="connsiteX67" fmla="*/ 1072731 w 1437924"/>
                <a:gd name="connsiteY67" fmla="*/ 70365 h 234960"/>
                <a:gd name="connsiteX68" fmla="*/ 1103498 w 1437924"/>
                <a:gd name="connsiteY68" fmla="*/ 60421 h 234960"/>
                <a:gd name="connsiteX69" fmla="*/ 913859 w 1437924"/>
                <a:gd name="connsiteY69" fmla="*/ 60421 h 234960"/>
                <a:gd name="connsiteX70" fmla="*/ 961151 w 1437924"/>
                <a:gd name="connsiteY70" fmla="*/ 71641 h 234960"/>
                <a:gd name="connsiteX71" fmla="*/ 979819 w 1437924"/>
                <a:gd name="connsiteY71" fmla="*/ 106547 h 234960"/>
                <a:gd name="connsiteX72" fmla="*/ 979819 w 1437924"/>
                <a:gd name="connsiteY72" fmla="*/ 201292 h 234960"/>
                <a:gd name="connsiteX73" fmla="*/ 981063 w 1437924"/>
                <a:gd name="connsiteY73" fmla="*/ 208772 h 234960"/>
                <a:gd name="connsiteX74" fmla="*/ 989775 w 1437924"/>
                <a:gd name="connsiteY74" fmla="*/ 211265 h 234960"/>
                <a:gd name="connsiteX75" fmla="*/ 993509 w 1437924"/>
                <a:gd name="connsiteY75" fmla="*/ 211265 h 234960"/>
                <a:gd name="connsiteX76" fmla="*/ 998487 w 1437924"/>
                <a:gd name="connsiteY76" fmla="*/ 210019 h 234960"/>
                <a:gd name="connsiteX77" fmla="*/ 998487 w 1437924"/>
                <a:gd name="connsiteY77" fmla="*/ 231212 h 234960"/>
                <a:gd name="connsiteX78" fmla="*/ 988530 w 1437924"/>
                <a:gd name="connsiteY78" fmla="*/ 233705 h 234960"/>
                <a:gd name="connsiteX79" fmla="*/ 979819 w 1437924"/>
                <a:gd name="connsiteY79" fmla="*/ 233705 h 234960"/>
                <a:gd name="connsiteX80" fmla="*/ 958662 w 1437924"/>
                <a:gd name="connsiteY80" fmla="*/ 223732 h 234960"/>
                <a:gd name="connsiteX81" fmla="*/ 953684 w 1437924"/>
                <a:gd name="connsiteY81" fmla="*/ 207525 h 234960"/>
                <a:gd name="connsiteX82" fmla="*/ 928793 w 1437924"/>
                <a:gd name="connsiteY82" fmla="*/ 227472 h 234960"/>
                <a:gd name="connsiteX83" fmla="*/ 893946 w 1437924"/>
                <a:gd name="connsiteY83" fmla="*/ 234952 h 234960"/>
                <a:gd name="connsiteX84" fmla="*/ 855366 w 1437924"/>
                <a:gd name="connsiteY84" fmla="*/ 221238 h 234960"/>
                <a:gd name="connsiteX85" fmla="*/ 840431 w 1437924"/>
                <a:gd name="connsiteY85" fmla="*/ 186332 h 234960"/>
                <a:gd name="connsiteX86" fmla="*/ 854121 w 1437924"/>
                <a:gd name="connsiteY86" fmla="*/ 150180 h 234960"/>
                <a:gd name="connsiteX87" fmla="*/ 892702 w 1437924"/>
                <a:gd name="connsiteY87" fmla="*/ 135220 h 234960"/>
                <a:gd name="connsiteX88" fmla="*/ 937505 w 1437924"/>
                <a:gd name="connsiteY88" fmla="*/ 128987 h 234960"/>
                <a:gd name="connsiteX89" fmla="*/ 951195 w 1437924"/>
                <a:gd name="connsiteY89" fmla="*/ 121507 h 234960"/>
                <a:gd name="connsiteX90" fmla="*/ 952439 w 1437924"/>
                <a:gd name="connsiteY90" fmla="*/ 111534 h 234960"/>
                <a:gd name="connsiteX91" fmla="*/ 942483 w 1437924"/>
                <a:gd name="connsiteY91" fmla="*/ 90341 h 234960"/>
                <a:gd name="connsiteX92" fmla="*/ 912614 w 1437924"/>
                <a:gd name="connsiteY92" fmla="*/ 84108 h 234960"/>
                <a:gd name="connsiteX93" fmla="*/ 881501 w 1437924"/>
                <a:gd name="connsiteY93" fmla="*/ 95327 h 234960"/>
                <a:gd name="connsiteX94" fmla="*/ 875278 w 1437924"/>
                <a:gd name="connsiteY94" fmla="*/ 115274 h 234960"/>
                <a:gd name="connsiteX95" fmla="*/ 849143 w 1437924"/>
                <a:gd name="connsiteY95" fmla="*/ 115274 h 234960"/>
                <a:gd name="connsiteX96" fmla="*/ 869055 w 1437924"/>
                <a:gd name="connsiteY96" fmla="*/ 71641 h 234960"/>
                <a:gd name="connsiteX97" fmla="*/ 913859 w 1437924"/>
                <a:gd name="connsiteY97" fmla="*/ 60421 h 234960"/>
                <a:gd name="connsiteX98" fmla="*/ 751804 w 1437924"/>
                <a:gd name="connsiteY98" fmla="*/ 60421 h 234960"/>
                <a:gd name="connsiteX99" fmla="*/ 798816 w 1437924"/>
                <a:gd name="connsiteY99" fmla="*/ 85280 h 234960"/>
                <a:gd name="connsiteX100" fmla="*/ 806239 w 1437924"/>
                <a:gd name="connsiteY100" fmla="*/ 122568 h 234960"/>
                <a:gd name="connsiteX101" fmla="*/ 806239 w 1437924"/>
                <a:gd name="connsiteY101" fmla="*/ 229460 h 234960"/>
                <a:gd name="connsiteX102" fmla="*/ 777785 w 1437924"/>
                <a:gd name="connsiteY102" fmla="*/ 229460 h 234960"/>
                <a:gd name="connsiteX103" fmla="*/ 777785 w 1437924"/>
                <a:gd name="connsiteY103" fmla="*/ 126297 h 234960"/>
                <a:gd name="connsiteX104" fmla="*/ 772836 w 1437924"/>
                <a:gd name="connsiteY104" fmla="*/ 101438 h 234960"/>
                <a:gd name="connsiteX105" fmla="*/ 745619 w 1437924"/>
                <a:gd name="connsiteY105" fmla="*/ 85280 h 234960"/>
                <a:gd name="connsiteX106" fmla="*/ 729536 w 1437924"/>
                <a:gd name="connsiteY106" fmla="*/ 87766 h 234960"/>
                <a:gd name="connsiteX107" fmla="*/ 709741 w 1437924"/>
                <a:gd name="connsiteY107" fmla="*/ 101438 h 234960"/>
                <a:gd name="connsiteX108" fmla="*/ 699844 w 1437924"/>
                <a:gd name="connsiteY108" fmla="*/ 117596 h 234960"/>
                <a:gd name="connsiteX109" fmla="*/ 697370 w 1437924"/>
                <a:gd name="connsiteY109" fmla="*/ 142455 h 234960"/>
                <a:gd name="connsiteX110" fmla="*/ 697370 w 1437924"/>
                <a:gd name="connsiteY110" fmla="*/ 229460 h 234960"/>
                <a:gd name="connsiteX111" fmla="*/ 670152 w 1437924"/>
                <a:gd name="connsiteY111" fmla="*/ 229460 h 234960"/>
                <a:gd name="connsiteX112" fmla="*/ 670152 w 1437924"/>
                <a:gd name="connsiteY112" fmla="*/ 64150 h 234960"/>
                <a:gd name="connsiteX113" fmla="*/ 697370 w 1437924"/>
                <a:gd name="connsiteY113" fmla="*/ 64150 h 234960"/>
                <a:gd name="connsiteX114" fmla="*/ 697370 w 1437924"/>
                <a:gd name="connsiteY114" fmla="*/ 87766 h 234960"/>
                <a:gd name="connsiteX115" fmla="*/ 722113 w 1437924"/>
                <a:gd name="connsiteY115" fmla="*/ 66636 h 234960"/>
                <a:gd name="connsiteX116" fmla="*/ 751804 w 1437924"/>
                <a:gd name="connsiteY116" fmla="*/ 60421 h 234960"/>
                <a:gd name="connsiteX117" fmla="*/ 638193 w 1437924"/>
                <a:gd name="connsiteY117" fmla="*/ 60421 h 234960"/>
                <a:gd name="connsiteX118" fmla="*/ 640690 w 1437924"/>
                <a:gd name="connsiteY118" fmla="*/ 61664 h 234960"/>
                <a:gd name="connsiteX119" fmla="*/ 646932 w 1437924"/>
                <a:gd name="connsiteY119" fmla="*/ 61664 h 234960"/>
                <a:gd name="connsiteX120" fmla="*/ 646932 w 1437924"/>
                <a:gd name="connsiteY120" fmla="*/ 90252 h 234960"/>
                <a:gd name="connsiteX121" fmla="*/ 641938 w 1437924"/>
                <a:gd name="connsiteY121" fmla="*/ 90252 h 234960"/>
                <a:gd name="connsiteX122" fmla="*/ 638193 w 1437924"/>
                <a:gd name="connsiteY122" fmla="*/ 90252 h 234960"/>
                <a:gd name="connsiteX123" fmla="*/ 604484 w 1437924"/>
                <a:gd name="connsiteY123" fmla="*/ 103924 h 234960"/>
                <a:gd name="connsiteX124" fmla="*/ 593248 w 1437924"/>
                <a:gd name="connsiteY124" fmla="*/ 134997 h 234960"/>
                <a:gd name="connsiteX125" fmla="*/ 593248 w 1437924"/>
                <a:gd name="connsiteY125" fmla="*/ 229460 h 234960"/>
                <a:gd name="connsiteX126" fmla="*/ 565782 w 1437924"/>
                <a:gd name="connsiteY126" fmla="*/ 229460 h 234960"/>
                <a:gd name="connsiteX127" fmla="*/ 565782 w 1437924"/>
                <a:gd name="connsiteY127" fmla="*/ 64150 h 234960"/>
                <a:gd name="connsiteX128" fmla="*/ 592000 w 1437924"/>
                <a:gd name="connsiteY128" fmla="*/ 64150 h 234960"/>
                <a:gd name="connsiteX129" fmla="*/ 592000 w 1437924"/>
                <a:gd name="connsiteY129" fmla="*/ 92738 h 234960"/>
                <a:gd name="connsiteX130" fmla="*/ 609478 w 1437924"/>
                <a:gd name="connsiteY130" fmla="*/ 71608 h 234960"/>
                <a:gd name="connsiteX131" fmla="*/ 638193 w 1437924"/>
                <a:gd name="connsiteY131" fmla="*/ 60421 h 234960"/>
                <a:gd name="connsiteX132" fmla="*/ 452947 w 1437924"/>
                <a:gd name="connsiteY132" fmla="*/ 60421 h 234960"/>
                <a:gd name="connsiteX133" fmla="*/ 486986 w 1437924"/>
                <a:gd name="connsiteY133" fmla="*/ 69086 h 234960"/>
                <a:gd name="connsiteX134" fmla="*/ 513461 w 1437924"/>
                <a:gd name="connsiteY134" fmla="*/ 90130 h 234960"/>
                <a:gd name="connsiteX135" fmla="*/ 523546 w 1437924"/>
                <a:gd name="connsiteY135" fmla="*/ 119839 h 234960"/>
                <a:gd name="connsiteX136" fmla="*/ 526068 w 1437924"/>
                <a:gd name="connsiteY136" fmla="*/ 155737 h 234960"/>
                <a:gd name="connsiteX137" fmla="*/ 403780 w 1437924"/>
                <a:gd name="connsiteY137" fmla="*/ 155737 h 234960"/>
                <a:gd name="connsiteX138" fmla="*/ 415126 w 1437924"/>
                <a:gd name="connsiteY138" fmla="*/ 195349 h 234960"/>
                <a:gd name="connsiteX139" fmla="*/ 450426 w 1437924"/>
                <a:gd name="connsiteY139" fmla="*/ 211441 h 234960"/>
                <a:gd name="connsiteX140" fmla="*/ 485725 w 1437924"/>
                <a:gd name="connsiteY140" fmla="*/ 196587 h 234960"/>
                <a:gd name="connsiteX141" fmla="*/ 495811 w 1437924"/>
                <a:gd name="connsiteY141" fmla="*/ 178019 h 234960"/>
                <a:gd name="connsiteX142" fmla="*/ 523546 w 1437924"/>
                <a:gd name="connsiteY142" fmla="*/ 178019 h 234960"/>
                <a:gd name="connsiteX143" fmla="*/ 517243 w 1437924"/>
                <a:gd name="connsiteY143" fmla="*/ 197824 h 234960"/>
                <a:gd name="connsiteX144" fmla="*/ 503375 w 1437924"/>
                <a:gd name="connsiteY144" fmla="*/ 215155 h 234960"/>
                <a:gd name="connsiteX145" fmla="*/ 470597 w 1437924"/>
                <a:gd name="connsiteY145" fmla="*/ 232485 h 234960"/>
                <a:gd name="connsiteX146" fmla="*/ 447904 w 1437924"/>
                <a:gd name="connsiteY146" fmla="*/ 234960 h 234960"/>
                <a:gd name="connsiteX147" fmla="*/ 394955 w 1437924"/>
                <a:gd name="connsiteY147" fmla="*/ 212679 h 234960"/>
                <a:gd name="connsiteX148" fmla="*/ 373523 w 1437924"/>
                <a:gd name="connsiteY148" fmla="*/ 149548 h 234960"/>
                <a:gd name="connsiteX149" fmla="*/ 394955 w 1437924"/>
                <a:gd name="connsiteY149" fmla="*/ 85179 h 234960"/>
                <a:gd name="connsiteX150" fmla="*/ 452947 w 1437924"/>
                <a:gd name="connsiteY150" fmla="*/ 60421 h 234960"/>
                <a:gd name="connsiteX151" fmla="*/ 285006 w 1437924"/>
                <a:gd name="connsiteY151" fmla="*/ 60421 h 234960"/>
                <a:gd name="connsiteX152" fmla="*/ 340617 w 1437924"/>
                <a:gd name="connsiteY152" fmla="*/ 81465 h 234960"/>
                <a:gd name="connsiteX153" fmla="*/ 350728 w 1437924"/>
                <a:gd name="connsiteY153" fmla="*/ 112412 h 234960"/>
                <a:gd name="connsiteX154" fmla="*/ 324186 w 1437924"/>
                <a:gd name="connsiteY154" fmla="*/ 112412 h 234960"/>
                <a:gd name="connsiteX155" fmla="*/ 316603 w 1437924"/>
                <a:gd name="connsiteY155" fmla="*/ 93844 h 234960"/>
                <a:gd name="connsiteX156" fmla="*/ 282478 w 1437924"/>
                <a:gd name="connsiteY156" fmla="*/ 83941 h 234960"/>
                <a:gd name="connsiteX157" fmla="*/ 257200 w 1437924"/>
                <a:gd name="connsiteY157" fmla="*/ 90130 h 234960"/>
                <a:gd name="connsiteX158" fmla="*/ 248353 w 1437924"/>
                <a:gd name="connsiteY158" fmla="*/ 106222 h 234960"/>
                <a:gd name="connsiteX159" fmla="*/ 259728 w 1437924"/>
                <a:gd name="connsiteY159" fmla="*/ 122315 h 234960"/>
                <a:gd name="connsiteX160" fmla="*/ 278686 w 1437924"/>
                <a:gd name="connsiteY160" fmla="*/ 128504 h 234960"/>
                <a:gd name="connsiteX161" fmla="*/ 297645 w 1437924"/>
                <a:gd name="connsiteY161" fmla="*/ 133455 h 234960"/>
                <a:gd name="connsiteX162" fmla="*/ 340617 w 1437924"/>
                <a:gd name="connsiteY162" fmla="*/ 148310 h 234960"/>
                <a:gd name="connsiteX163" fmla="*/ 355783 w 1437924"/>
                <a:gd name="connsiteY163" fmla="*/ 181732 h 234960"/>
                <a:gd name="connsiteX164" fmla="*/ 339353 w 1437924"/>
                <a:gd name="connsiteY164" fmla="*/ 218868 h 234960"/>
                <a:gd name="connsiteX165" fmla="*/ 286270 w 1437924"/>
                <a:gd name="connsiteY165" fmla="*/ 234960 h 234960"/>
                <a:gd name="connsiteX166" fmla="*/ 230659 w 1437924"/>
                <a:gd name="connsiteY166" fmla="*/ 218868 h 234960"/>
                <a:gd name="connsiteX167" fmla="*/ 214228 w 1437924"/>
                <a:gd name="connsiteY167" fmla="*/ 178019 h 234960"/>
                <a:gd name="connsiteX168" fmla="*/ 242034 w 1437924"/>
                <a:gd name="connsiteY168" fmla="*/ 178019 h 234960"/>
                <a:gd name="connsiteX169" fmla="*/ 249617 w 1437924"/>
                <a:gd name="connsiteY169" fmla="*/ 199062 h 234960"/>
                <a:gd name="connsiteX170" fmla="*/ 287534 w 1437924"/>
                <a:gd name="connsiteY170" fmla="*/ 211441 h 234960"/>
                <a:gd name="connsiteX171" fmla="*/ 316603 w 1437924"/>
                <a:gd name="connsiteY171" fmla="*/ 205252 h 234960"/>
                <a:gd name="connsiteX172" fmla="*/ 329242 w 1437924"/>
                <a:gd name="connsiteY172" fmla="*/ 184208 h 234960"/>
                <a:gd name="connsiteX173" fmla="*/ 319131 w 1437924"/>
                <a:gd name="connsiteY173" fmla="*/ 168116 h 234960"/>
                <a:gd name="connsiteX174" fmla="*/ 293853 w 1437924"/>
                <a:gd name="connsiteY174" fmla="*/ 160688 h 234960"/>
                <a:gd name="connsiteX175" fmla="*/ 271103 w 1437924"/>
                <a:gd name="connsiteY175" fmla="*/ 154499 h 234960"/>
                <a:gd name="connsiteX176" fmla="*/ 238242 w 1437924"/>
                <a:gd name="connsiteY176" fmla="*/ 143358 h 234960"/>
                <a:gd name="connsiteX177" fmla="*/ 219284 w 1437924"/>
                <a:gd name="connsiteY177" fmla="*/ 112412 h 234960"/>
                <a:gd name="connsiteX178" fmla="*/ 236978 w 1437924"/>
                <a:gd name="connsiteY178" fmla="*/ 74038 h 234960"/>
                <a:gd name="connsiteX179" fmla="*/ 285006 w 1437924"/>
                <a:gd name="connsiteY179" fmla="*/ 60421 h 234960"/>
                <a:gd name="connsiteX180" fmla="*/ 0 w 1437924"/>
                <a:gd name="connsiteY180" fmla="*/ 0 h 234960"/>
                <a:gd name="connsiteX181" fmla="*/ 31039 w 1437924"/>
                <a:gd name="connsiteY181" fmla="*/ 0 h 234960"/>
                <a:gd name="connsiteX182" fmla="*/ 31039 w 1437924"/>
                <a:gd name="connsiteY182" fmla="*/ 141222 h 234960"/>
                <a:gd name="connsiteX183" fmla="*/ 39730 w 1437924"/>
                <a:gd name="connsiteY183" fmla="*/ 183714 h 234960"/>
                <a:gd name="connsiteX184" fmla="*/ 86910 w 1437924"/>
                <a:gd name="connsiteY184" fmla="*/ 208709 h 234960"/>
                <a:gd name="connsiteX185" fmla="*/ 141539 w 1437924"/>
                <a:gd name="connsiteY185" fmla="*/ 181214 h 234960"/>
                <a:gd name="connsiteX186" fmla="*/ 148988 w 1437924"/>
                <a:gd name="connsiteY186" fmla="*/ 141222 h 234960"/>
                <a:gd name="connsiteX187" fmla="*/ 148988 w 1437924"/>
                <a:gd name="connsiteY187" fmla="*/ 0 h 234960"/>
                <a:gd name="connsiteX188" fmla="*/ 180028 w 1437924"/>
                <a:gd name="connsiteY188" fmla="*/ 0 h 234960"/>
                <a:gd name="connsiteX189" fmla="*/ 180028 w 1437924"/>
                <a:gd name="connsiteY189" fmla="*/ 128725 h 234960"/>
                <a:gd name="connsiteX190" fmla="*/ 168854 w 1437924"/>
                <a:gd name="connsiteY190" fmla="*/ 193712 h 234960"/>
                <a:gd name="connsiteX191" fmla="*/ 89393 w 1437924"/>
                <a:gd name="connsiteY191" fmla="*/ 234953 h 234960"/>
                <a:gd name="connsiteX192" fmla="*/ 11174 w 1437924"/>
                <a:gd name="connsiteY192" fmla="*/ 193712 h 234960"/>
                <a:gd name="connsiteX193" fmla="*/ 0 w 1437924"/>
                <a:gd name="connsiteY193" fmla="*/ 128725 h 23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1437924" h="234960">
                  <a:moveTo>
                    <a:pt x="952439" y="145193"/>
                  </a:moveTo>
                  <a:cubicBezTo>
                    <a:pt x="948705" y="147686"/>
                    <a:pt x="944972" y="150180"/>
                    <a:pt x="938749" y="150180"/>
                  </a:cubicBezTo>
                  <a:cubicBezTo>
                    <a:pt x="932527" y="152673"/>
                    <a:pt x="927548" y="153920"/>
                    <a:pt x="922570" y="155166"/>
                  </a:cubicBezTo>
                  <a:lnTo>
                    <a:pt x="905147" y="156413"/>
                  </a:lnTo>
                  <a:cubicBezTo>
                    <a:pt x="895191" y="157660"/>
                    <a:pt x="887723" y="160153"/>
                    <a:pt x="882745" y="162646"/>
                  </a:cubicBezTo>
                  <a:cubicBezTo>
                    <a:pt x="874034" y="167633"/>
                    <a:pt x="870300" y="175113"/>
                    <a:pt x="870300" y="186332"/>
                  </a:cubicBezTo>
                  <a:cubicBezTo>
                    <a:pt x="870300" y="193812"/>
                    <a:pt x="872789" y="200046"/>
                    <a:pt x="879012" y="205032"/>
                  </a:cubicBezTo>
                  <a:cubicBezTo>
                    <a:pt x="883990" y="210019"/>
                    <a:pt x="891457" y="212512"/>
                    <a:pt x="900169" y="212512"/>
                  </a:cubicBezTo>
                  <a:cubicBezTo>
                    <a:pt x="908880" y="212512"/>
                    <a:pt x="918837" y="210019"/>
                    <a:pt x="928793" y="205032"/>
                  </a:cubicBezTo>
                  <a:cubicBezTo>
                    <a:pt x="944972" y="197552"/>
                    <a:pt x="952439" y="185086"/>
                    <a:pt x="952439" y="168879"/>
                  </a:cubicBezTo>
                  <a:close/>
                  <a:moveTo>
                    <a:pt x="1362897" y="83941"/>
                  </a:moveTo>
                  <a:cubicBezTo>
                    <a:pt x="1350393" y="83941"/>
                    <a:pt x="1339138" y="88892"/>
                    <a:pt x="1330385" y="98795"/>
                  </a:cubicBezTo>
                  <a:cubicBezTo>
                    <a:pt x="1321632" y="107460"/>
                    <a:pt x="1316630" y="119839"/>
                    <a:pt x="1316630" y="133455"/>
                  </a:cubicBezTo>
                  <a:lnTo>
                    <a:pt x="1409164" y="133455"/>
                  </a:lnTo>
                  <a:cubicBezTo>
                    <a:pt x="1407913" y="121077"/>
                    <a:pt x="1405412" y="112412"/>
                    <a:pt x="1401661" y="104984"/>
                  </a:cubicBezTo>
                  <a:cubicBezTo>
                    <a:pt x="1392908" y="91368"/>
                    <a:pt x="1380403" y="83941"/>
                    <a:pt x="1362897" y="83941"/>
                  </a:cubicBezTo>
                  <a:close/>
                  <a:moveTo>
                    <a:pt x="450426" y="83941"/>
                  </a:moveTo>
                  <a:cubicBezTo>
                    <a:pt x="437819" y="83941"/>
                    <a:pt x="427733" y="88892"/>
                    <a:pt x="417648" y="98795"/>
                  </a:cubicBezTo>
                  <a:cubicBezTo>
                    <a:pt x="408823" y="107460"/>
                    <a:pt x="405041" y="119839"/>
                    <a:pt x="403780" y="133455"/>
                  </a:cubicBezTo>
                  <a:lnTo>
                    <a:pt x="497072" y="133455"/>
                  </a:lnTo>
                  <a:cubicBezTo>
                    <a:pt x="495811" y="121077"/>
                    <a:pt x="494550" y="112412"/>
                    <a:pt x="489507" y="104984"/>
                  </a:cubicBezTo>
                  <a:cubicBezTo>
                    <a:pt x="481943" y="91368"/>
                    <a:pt x="469336" y="83941"/>
                    <a:pt x="450426" y="83941"/>
                  </a:cubicBezTo>
                  <a:close/>
                  <a:moveTo>
                    <a:pt x="1364147" y="60421"/>
                  </a:moveTo>
                  <a:cubicBezTo>
                    <a:pt x="1375401" y="60421"/>
                    <a:pt x="1387906" y="62897"/>
                    <a:pt x="1399160" y="69086"/>
                  </a:cubicBezTo>
                  <a:cubicBezTo>
                    <a:pt x="1410414" y="74038"/>
                    <a:pt x="1419167" y="81465"/>
                    <a:pt x="1424169" y="90130"/>
                  </a:cubicBezTo>
                  <a:cubicBezTo>
                    <a:pt x="1430421" y="97557"/>
                    <a:pt x="1434172" y="107460"/>
                    <a:pt x="1435423" y="119839"/>
                  </a:cubicBezTo>
                  <a:cubicBezTo>
                    <a:pt x="1436673" y="127266"/>
                    <a:pt x="1437924" y="138407"/>
                    <a:pt x="1437924" y="155737"/>
                  </a:cubicBezTo>
                  <a:lnTo>
                    <a:pt x="1315380" y="155737"/>
                  </a:lnTo>
                  <a:cubicBezTo>
                    <a:pt x="1316630" y="171829"/>
                    <a:pt x="1320382" y="185446"/>
                    <a:pt x="1327884" y="195349"/>
                  </a:cubicBezTo>
                  <a:cubicBezTo>
                    <a:pt x="1335387" y="205252"/>
                    <a:pt x="1346641" y="211441"/>
                    <a:pt x="1361647" y="211441"/>
                  </a:cubicBezTo>
                  <a:cubicBezTo>
                    <a:pt x="1377902" y="211441"/>
                    <a:pt x="1389156" y="206489"/>
                    <a:pt x="1397909" y="196587"/>
                  </a:cubicBezTo>
                  <a:cubicBezTo>
                    <a:pt x="1402911" y="191635"/>
                    <a:pt x="1405412" y="184208"/>
                    <a:pt x="1407913" y="178019"/>
                  </a:cubicBezTo>
                  <a:lnTo>
                    <a:pt x="1435423" y="178019"/>
                  </a:lnTo>
                  <a:cubicBezTo>
                    <a:pt x="1434172" y="184208"/>
                    <a:pt x="1432922" y="190397"/>
                    <a:pt x="1429171" y="197824"/>
                  </a:cubicBezTo>
                  <a:cubicBezTo>
                    <a:pt x="1424169" y="205252"/>
                    <a:pt x="1419167" y="211441"/>
                    <a:pt x="1415416" y="215155"/>
                  </a:cubicBezTo>
                  <a:cubicBezTo>
                    <a:pt x="1405412" y="223820"/>
                    <a:pt x="1395409" y="230009"/>
                    <a:pt x="1382904" y="232485"/>
                  </a:cubicBezTo>
                  <a:cubicBezTo>
                    <a:pt x="1375401" y="233723"/>
                    <a:pt x="1367899" y="234960"/>
                    <a:pt x="1360396" y="234960"/>
                  </a:cubicBezTo>
                  <a:cubicBezTo>
                    <a:pt x="1339138" y="234960"/>
                    <a:pt x="1321632" y="227533"/>
                    <a:pt x="1306627" y="212679"/>
                  </a:cubicBezTo>
                  <a:cubicBezTo>
                    <a:pt x="1292872" y="197824"/>
                    <a:pt x="1285369" y="176781"/>
                    <a:pt x="1285369" y="149548"/>
                  </a:cubicBezTo>
                  <a:cubicBezTo>
                    <a:pt x="1285369" y="122315"/>
                    <a:pt x="1292872" y="101271"/>
                    <a:pt x="1306627" y="85179"/>
                  </a:cubicBezTo>
                  <a:cubicBezTo>
                    <a:pt x="1321632" y="69086"/>
                    <a:pt x="1340389" y="60421"/>
                    <a:pt x="1364147" y="60421"/>
                  </a:cubicBezTo>
                  <a:close/>
                  <a:moveTo>
                    <a:pt x="1103498" y="60421"/>
                  </a:moveTo>
                  <a:cubicBezTo>
                    <a:pt x="1117036" y="60421"/>
                    <a:pt x="1128112" y="64150"/>
                    <a:pt x="1136727" y="70365"/>
                  </a:cubicBezTo>
                  <a:cubicBezTo>
                    <a:pt x="1140419" y="74094"/>
                    <a:pt x="1144111" y="79065"/>
                    <a:pt x="1147803" y="86523"/>
                  </a:cubicBezTo>
                  <a:cubicBezTo>
                    <a:pt x="1153957" y="77822"/>
                    <a:pt x="1161341" y="70365"/>
                    <a:pt x="1169956" y="66636"/>
                  </a:cubicBezTo>
                  <a:cubicBezTo>
                    <a:pt x="1178571" y="62907"/>
                    <a:pt x="1188416" y="60421"/>
                    <a:pt x="1198262" y="60421"/>
                  </a:cubicBezTo>
                  <a:cubicBezTo>
                    <a:pt x="1220414" y="60421"/>
                    <a:pt x="1235183" y="69122"/>
                    <a:pt x="1243797" y="84037"/>
                  </a:cubicBezTo>
                  <a:cubicBezTo>
                    <a:pt x="1248720" y="93980"/>
                    <a:pt x="1251182" y="105167"/>
                    <a:pt x="1251182" y="120082"/>
                  </a:cubicBezTo>
                  <a:lnTo>
                    <a:pt x="1251182" y="229460"/>
                  </a:lnTo>
                  <a:lnTo>
                    <a:pt x="1221645" y="229460"/>
                  </a:lnTo>
                  <a:lnTo>
                    <a:pt x="1221645" y="115110"/>
                  </a:lnTo>
                  <a:cubicBezTo>
                    <a:pt x="1221645" y="103924"/>
                    <a:pt x="1219184" y="96466"/>
                    <a:pt x="1213030" y="91495"/>
                  </a:cubicBezTo>
                  <a:cubicBezTo>
                    <a:pt x="1208107" y="87766"/>
                    <a:pt x="1200723" y="86523"/>
                    <a:pt x="1193339" y="86523"/>
                  </a:cubicBezTo>
                  <a:cubicBezTo>
                    <a:pt x="1182263" y="86523"/>
                    <a:pt x="1172417" y="90252"/>
                    <a:pt x="1165033" y="96466"/>
                  </a:cubicBezTo>
                  <a:cubicBezTo>
                    <a:pt x="1156418" y="103924"/>
                    <a:pt x="1152726" y="116353"/>
                    <a:pt x="1152726" y="133754"/>
                  </a:cubicBezTo>
                  <a:lnTo>
                    <a:pt x="1152726" y="229460"/>
                  </a:lnTo>
                  <a:lnTo>
                    <a:pt x="1124420" y="229460"/>
                  </a:lnTo>
                  <a:lnTo>
                    <a:pt x="1124420" y="121325"/>
                  </a:lnTo>
                  <a:cubicBezTo>
                    <a:pt x="1124420" y="110139"/>
                    <a:pt x="1123189" y="101438"/>
                    <a:pt x="1120728" y="97709"/>
                  </a:cubicBezTo>
                  <a:cubicBezTo>
                    <a:pt x="1117036" y="89009"/>
                    <a:pt x="1108421" y="85280"/>
                    <a:pt x="1097345" y="85280"/>
                  </a:cubicBezTo>
                  <a:cubicBezTo>
                    <a:pt x="1086269" y="85280"/>
                    <a:pt x="1076423" y="90252"/>
                    <a:pt x="1069039" y="97709"/>
                  </a:cubicBezTo>
                  <a:cubicBezTo>
                    <a:pt x="1059193" y="106410"/>
                    <a:pt x="1055501" y="120082"/>
                    <a:pt x="1055501" y="142455"/>
                  </a:cubicBezTo>
                  <a:lnTo>
                    <a:pt x="1055501" y="229460"/>
                  </a:lnTo>
                  <a:lnTo>
                    <a:pt x="1027195" y="229460"/>
                  </a:lnTo>
                  <a:lnTo>
                    <a:pt x="1027195" y="64150"/>
                  </a:lnTo>
                  <a:lnTo>
                    <a:pt x="1054271" y="64150"/>
                  </a:lnTo>
                  <a:lnTo>
                    <a:pt x="1054271" y="87766"/>
                  </a:lnTo>
                  <a:cubicBezTo>
                    <a:pt x="1061655" y="79065"/>
                    <a:pt x="1067808" y="74094"/>
                    <a:pt x="1072731" y="70365"/>
                  </a:cubicBezTo>
                  <a:cubicBezTo>
                    <a:pt x="1082576" y="64150"/>
                    <a:pt x="1092422" y="60421"/>
                    <a:pt x="1103498" y="60421"/>
                  </a:cubicBezTo>
                  <a:close/>
                  <a:moveTo>
                    <a:pt x="913859" y="60421"/>
                  </a:moveTo>
                  <a:cubicBezTo>
                    <a:pt x="933771" y="60421"/>
                    <a:pt x="949950" y="64161"/>
                    <a:pt x="961151" y="71641"/>
                  </a:cubicBezTo>
                  <a:cubicBezTo>
                    <a:pt x="973596" y="77874"/>
                    <a:pt x="979819" y="90341"/>
                    <a:pt x="979819" y="106547"/>
                  </a:cubicBezTo>
                  <a:lnTo>
                    <a:pt x="979819" y="201292"/>
                  </a:lnTo>
                  <a:cubicBezTo>
                    <a:pt x="979819" y="203785"/>
                    <a:pt x="981063" y="206279"/>
                    <a:pt x="981063" y="208772"/>
                  </a:cubicBezTo>
                  <a:cubicBezTo>
                    <a:pt x="983552" y="210019"/>
                    <a:pt x="986041" y="211265"/>
                    <a:pt x="989775" y="211265"/>
                  </a:cubicBezTo>
                  <a:cubicBezTo>
                    <a:pt x="991020" y="211265"/>
                    <a:pt x="992264" y="211265"/>
                    <a:pt x="993509" y="211265"/>
                  </a:cubicBezTo>
                  <a:cubicBezTo>
                    <a:pt x="994753" y="211265"/>
                    <a:pt x="997242" y="210019"/>
                    <a:pt x="998487" y="210019"/>
                  </a:cubicBezTo>
                  <a:lnTo>
                    <a:pt x="998487" y="231212"/>
                  </a:lnTo>
                  <a:cubicBezTo>
                    <a:pt x="994753" y="232458"/>
                    <a:pt x="991020" y="233705"/>
                    <a:pt x="988530" y="233705"/>
                  </a:cubicBezTo>
                  <a:cubicBezTo>
                    <a:pt x="986041" y="233705"/>
                    <a:pt x="983552" y="233705"/>
                    <a:pt x="979819" y="233705"/>
                  </a:cubicBezTo>
                  <a:cubicBezTo>
                    <a:pt x="969862" y="233705"/>
                    <a:pt x="962395" y="229965"/>
                    <a:pt x="958662" y="223732"/>
                  </a:cubicBezTo>
                  <a:cubicBezTo>
                    <a:pt x="956173" y="219992"/>
                    <a:pt x="953684" y="215005"/>
                    <a:pt x="953684" y="207525"/>
                  </a:cubicBezTo>
                  <a:cubicBezTo>
                    <a:pt x="947461" y="215005"/>
                    <a:pt x="938749" y="221238"/>
                    <a:pt x="928793" y="227472"/>
                  </a:cubicBezTo>
                  <a:cubicBezTo>
                    <a:pt x="917592" y="233705"/>
                    <a:pt x="906391" y="234952"/>
                    <a:pt x="893946" y="234952"/>
                  </a:cubicBezTo>
                  <a:cubicBezTo>
                    <a:pt x="877767" y="234952"/>
                    <a:pt x="865322" y="231212"/>
                    <a:pt x="855366" y="221238"/>
                  </a:cubicBezTo>
                  <a:cubicBezTo>
                    <a:pt x="845409" y="212512"/>
                    <a:pt x="840431" y="200046"/>
                    <a:pt x="840431" y="186332"/>
                  </a:cubicBezTo>
                  <a:cubicBezTo>
                    <a:pt x="840431" y="171373"/>
                    <a:pt x="845409" y="158906"/>
                    <a:pt x="854121" y="150180"/>
                  </a:cubicBezTo>
                  <a:cubicBezTo>
                    <a:pt x="864077" y="142700"/>
                    <a:pt x="877767" y="136467"/>
                    <a:pt x="892702" y="135220"/>
                  </a:cubicBezTo>
                  <a:lnTo>
                    <a:pt x="937505" y="128987"/>
                  </a:lnTo>
                  <a:cubicBezTo>
                    <a:pt x="944972" y="128987"/>
                    <a:pt x="948705" y="126493"/>
                    <a:pt x="951195" y="121507"/>
                  </a:cubicBezTo>
                  <a:cubicBezTo>
                    <a:pt x="952439" y="119014"/>
                    <a:pt x="952439" y="115274"/>
                    <a:pt x="952439" y="111534"/>
                  </a:cubicBezTo>
                  <a:cubicBezTo>
                    <a:pt x="952439" y="101561"/>
                    <a:pt x="948705" y="94081"/>
                    <a:pt x="942483" y="90341"/>
                  </a:cubicBezTo>
                  <a:cubicBezTo>
                    <a:pt x="936260" y="86601"/>
                    <a:pt x="926304" y="84108"/>
                    <a:pt x="912614" y="84108"/>
                  </a:cubicBezTo>
                  <a:cubicBezTo>
                    <a:pt x="898924" y="84108"/>
                    <a:pt x="887723" y="87847"/>
                    <a:pt x="881501" y="95327"/>
                  </a:cubicBezTo>
                  <a:cubicBezTo>
                    <a:pt x="879012" y="100314"/>
                    <a:pt x="876523" y="106547"/>
                    <a:pt x="875278" y="115274"/>
                  </a:cubicBezTo>
                  <a:lnTo>
                    <a:pt x="849143" y="115274"/>
                  </a:lnTo>
                  <a:cubicBezTo>
                    <a:pt x="849143" y="94081"/>
                    <a:pt x="856610" y="80368"/>
                    <a:pt x="869055" y="71641"/>
                  </a:cubicBezTo>
                  <a:cubicBezTo>
                    <a:pt x="881501" y="64161"/>
                    <a:pt x="896435" y="60421"/>
                    <a:pt x="913859" y="60421"/>
                  </a:cubicBezTo>
                  <a:close/>
                  <a:moveTo>
                    <a:pt x="751804" y="60421"/>
                  </a:moveTo>
                  <a:cubicBezTo>
                    <a:pt x="775310" y="60421"/>
                    <a:pt x="791393" y="69122"/>
                    <a:pt x="798816" y="85280"/>
                  </a:cubicBezTo>
                  <a:cubicBezTo>
                    <a:pt x="803765" y="93980"/>
                    <a:pt x="806239" y="106410"/>
                    <a:pt x="806239" y="122568"/>
                  </a:cubicBezTo>
                  <a:lnTo>
                    <a:pt x="806239" y="229460"/>
                  </a:lnTo>
                  <a:lnTo>
                    <a:pt x="777785" y="229460"/>
                  </a:lnTo>
                  <a:lnTo>
                    <a:pt x="777785" y="126297"/>
                  </a:lnTo>
                  <a:cubicBezTo>
                    <a:pt x="777785" y="115110"/>
                    <a:pt x="775310" y="107653"/>
                    <a:pt x="772836" y="101438"/>
                  </a:cubicBezTo>
                  <a:cubicBezTo>
                    <a:pt x="767887" y="90252"/>
                    <a:pt x="759227" y="85280"/>
                    <a:pt x="745619" y="85280"/>
                  </a:cubicBezTo>
                  <a:cubicBezTo>
                    <a:pt x="739433" y="85280"/>
                    <a:pt x="734484" y="86523"/>
                    <a:pt x="729536" y="87766"/>
                  </a:cubicBezTo>
                  <a:cubicBezTo>
                    <a:pt x="722113" y="90252"/>
                    <a:pt x="715927" y="93980"/>
                    <a:pt x="709741" y="101438"/>
                  </a:cubicBezTo>
                  <a:cubicBezTo>
                    <a:pt x="704793" y="106410"/>
                    <a:pt x="701081" y="112624"/>
                    <a:pt x="699844" y="117596"/>
                  </a:cubicBezTo>
                  <a:cubicBezTo>
                    <a:pt x="698607" y="123811"/>
                    <a:pt x="697370" y="132511"/>
                    <a:pt x="697370" y="142455"/>
                  </a:cubicBezTo>
                  <a:lnTo>
                    <a:pt x="697370" y="229460"/>
                  </a:lnTo>
                  <a:lnTo>
                    <a:pt x="670152" y="229460"/>
                  </a:lnTo>
                  <a:lnTo>
                    <a:pt x="670152" y="64150"/>
                  </a:lnTo>
                  <a:lnTo>
                    <a:pt x="697370" y="64150"/>
                  </a:lnTo>
                  <a:lnTo>
                    <a:pt x="697370" y="87766"/>
                  </a:lnTo>
                  <a:cubicBezTo>
                    <a:pt x="704793" y="77822"/>
                    <a:pt x="713453" y="70365"/>
                    <a:pt x="722113" y="66636"/>
                  </a:cubicBezTo>
                  <a:cubicBezTo>
                    <a:pt x="730773" y="62907"/>
                    <a:pt x="740670" y="60421"/>
                    <a:pt x="751804" y="60421"/>
                  </a:cubicBezTo>
                  <a:close/>
                  <a:moveTo>
                    <a:pt x="638193" y="60421"/>
                  </a:moveTo>
                  <a:cubicBezTo>
                    <a:pt x="639441" y="60421"/>
                    <a:pt x="639441" y="61664"/>
                    <a:pt x="640690" y="61664"/>
                  </a:cubicBezTo>
                  <a:cubicBezTo>
                    <a:pt x="641938" y="61664"/>
                    <a:pt x="644435" y="61664"/>
                    <a:pt x="646932" y="61664"/>
                  </a:cubicBezTo>
                  <a:lnTo>
                    <a:pt x="646932" y="90252"/>
                  </a:lnTo>
                  <a:cubicBezTo>
                    <a:pt x="645683" y="90252"/>
                    <a:pt x="644435" y="90252"/>
                    <a:pt x="641938" y="90252"/>
                  </a:cubicBezTo>
                  <a:cubicBezTo>
                    <a:pt x="640690" y="90252"/>
                    <a:pt x="639441" y="90252"/>
                    <a:pt x="638193" y="90252"/>
                  </a:cubicBezTo>
                  <a:cubicBezTo>
                    <a:pt x="624460" y="90252"/>
                    <a:pt x="613224" y="93980"/>
                    <a:pt x="604484" y="103924"/>
                  </a:cubicBezTo>
                  <a:cubicBezTo>
                    <a:pt x="596994" y="112624"/>
                    <a:pt x="593248" y="122568"/>
                    <a:pt x="593248" y="134997"/>
                  </a:cubicBezTo>
                  <a:lnTo>
                    <a:pt x="593248" y="229460"/>
                  </a:lnTo>
                  <a:lnTo>
                    <a:pt x="565782" y="229460"/>
                  </a:lnTo>
                  <a:lnTo>
                    <a:pt x="565782" y="64150"/>
                  </a:lnTo>
                  <a:lnTo>
                    <a:pt x="592000" y="64150"/>
                  </a:lnTo>
                  <a:lnTo>
                    <a:pt x="592000" y="92738"/>
                  </a:lnTo>
                  <a:cubicBezTo>
                    <a:pt x="594497" y="87766"/>
                    <a:pt x="599491" y="80308"/>
                    <a:pt x="609478" y="71608"/>
                  </a:cubicBezTo>
                  <a:cubicBezTo>
                    <a:pt x="616969" y="64150"/>
                    <a:pt x="626957" y="60421"/>
                    <a:pt x="638193" y="60421"/>
                  </a:cubicBezTo>
                  <a:close/>
                  <a:moveTo>
                    <a:pt x="452947" y="60421"/>
                  </a:moveTo>
                  <a:cubicBezTo>
                    <a:pt x="464293" y="60421"/>
                    <a:pt x="476900" y="62897"/>
                    <a:pt x="486986" y="69086"/>
                  </a:cubicBezTo>
                  <a:cubicBezTo>
                    <a:pt x="498332" y="74038"/>
                    <a:pt x="507157" y="81465"/>
                    <a:pt x="513461" y="90130"/>
                  </a:cubicBezTo>
                  <a:cubicBezTo>
                    <a:pt x="518503" y="97557"/>
                    <a:pt x="522285" y="107460"/>
                    <a:pt x="523546" y="119839"/>
                  </a:cubicBezTo>
                  <a:cubicBezTo>
                    <a:pt x="526068" y="127266"/>
                    <a:pt x="526068" y="138407"/>
                    <a:pt x="526068" y="155737"/>
                  </a:cubicBezTo>
                  <a:lnTo>
                    <a:pt x="403780" y="155737"/>
                  </a:lnTo>
                  <a:cubicBezTo>
                    <a:pt x="403780" y="171829"/>
                    <a:pt x="407562" y="185446"/>
                    <a:pt x="415126" y="195349"/>
                  </a:cubicBezTo>
                  <a:cubicBezTo>
                    <a:pt x="422690" y="205252"/>
                    <a:pt x="435297" y="211441"/>
                    <a:pt x="450426" y="211441"/>
                  </a:cubicBezTo>
                  <a:cubicBezTo>
                    <a:pt x="465554" y="211441"/>
                    <a:pt x="476900" y="206489"/>
                    <a:pt x="485725" y="196587"/>
                  </a:cubicBezTo>
                  <a:cubicBezTo>
                    <a:pt x="490768" y="191635"/>
                    <a:pt x="494550" y="184208"/>
                    <a:pt x="495811" y="178019"/>
                  </a:cubicBezTo>
                  <a:lnTo>
                    <a:pt x="523546" y="178019"/>
                  </a:lnTo>
                  <a:cubicBezTo>
                    <a:pt x="523546" y="184208"/>
                    <a:pt x="521025" y="190397"/>
                    <a:pt x="517243" y="197824"/>
                  </a:cubicBezTo>
                  <a:cubicBezTo>
                    <a:pt x="512200" y="205252"/>
                    <a:pt x="508418" y="211441"/>
                    <a:pt x="503375" y="215155"/>
                  </a:cubicBezTo>
                  <a:cubicBezTo>
                    <a:pt x="494550" y="223820"/>
                    <a:pt x="484465" y="230009"/>
                    <a:pt x="470597" y="232485"/>
                  </a:cubicBezTo>
                  <a:cubicBezTo>
                    <a:pt x="464293" y="233723"/>
                    <a:pt x="456729" y="234960"/>
                    <a:pt x="447904" y="234960"/>
                  </a:cubicBezTo>
                  <a:cubicBezTo>
                    <a:pt x="427733" y="234960"/>
                    <a:pt x="408823" y="227533"/>
                    <a:pt x="394955" y="212679"/>
                  </a:cubicBezTo>
                  <a:cubicBezTo>
                    <a:pt x="379827" y="197824"/>
                    <a:pt x="373523" y="176781"/>
                    <a:pt x="373523" y="149548"/>
                  </a:cubicBezTo>
                  <a:cubicBezTo>
                    <a:pt x="373523" y="122315"/>
                    <a:pt x="379827" y="101271"/>
                    <a:pt x="394955" y="85179"/>
                  </a:cubicBezTo>
                  <a:cubicBezTo>
                    <a:pt x="408823" y="69086"/>
                    <a:pt x="428994" y="60421"/>
                    <a:pt x="452947" y="60421"/>
                  </a:cubicBezTo>
                  <a:close/>
                  <a:moveTo>
                    <a:pt x="285006" y="60421"/>
                  </a:moveTo>
                  <a:cubicBezTo>
                    <a:pt x="310284" y="60421"/>
                    <a:pt x="329242" y="66611"/>
                    <a:pt x="340617" y="81465"/>
                  </a:cubicBezTo>
                  <a:cubicBezTo>
                    <a:pt x="348200" y="91368"/>
                    <a:pt x="350728" y="101271"/>
                    <a:pt x="350728" y="112412"/>
                  </a:cubicBezTo>
                  <a:lnTo>
                    <a:pt x="324186" y="112412"/>
                  </a:lnTo>
                  <a:cubicBezTo>
                    <a:pt x="322922" y="106222"/>
                    <a:pt x="320395" y="100033"/>
                    <a:pt x="316603" y="93844"/>
                  </a:cubicBezTo>
                  <a:cubicBezTo>
                    <a:pt x="310284" y="87654"/>
                    <a:pt x="298909" y="83941"/>
                    <a:pt x="282478" y="83941"/>
                  </a:cubicBezTo>
                  <a:cubicBezTo>
                    <a:pt x="271103" y="83941"/>
                    <a:pt x="262256" y="86416"/>
                    <a:pt x="257200" y="90130"/>
                  </a:cubicBezTo>
                  <a:cubicBezTo>
                    <a:pt x="250881" y="93844"/>
                    <a:pt x="248353" y="98795"/>
                    <a:pt x="248353" y="106222"/>
                  </a:cubicBezTo>
                  <a:cubicBezTo>
                    <a:pt x="248353" y="112412"/>
                    <a:pt x="252145" y="118601"/>
                    <a:pt x="259728" y="122315"/>
                  </a:cubicBezTo>
                  <a:cubicBezTo>
                    <a:pt x="263520" y="126028"/>
                    <a:pt x="269839" y="127266"/>
                    <a:pt x="278686" y="128504"/>
                  </a:cubicBezTo>
                  <a:lnTo>
                    <a:pt x="297645" y="133455"/>
                  </a:lnTo>
                  <a:cubicBezTo>
                    <a:pt x="319131" y="138407"/>
                    <a:pt x="333033" y="143358"/>
                    <a:pt x="340617" y="148310"/>
                  </a:cubicBezTo>
                  <a:cubicBezTo>
                    <a:pt x="350728" y="154499"/>
                    <a:pt x="355783" y="165640"/>
                    <a:pt x="355783" y="181732"/>
                  </a:cubicBezTo>
                  <a:cubicBezTo>
                    <a:pt x="355783" y="195349"/>
                    <a:pt x="350728" y="208965"/>
                    <a:pt x="339353" y="218868"/>
                  </a:cubicBezTo>
                  <a:cubicBezTo>
                    <a:pt x="327978" y="230009"/>
                    <a:pt x="310284" y="234960"/>
                    <a:pt x="286270" y="234960"/>
                  </a:cubicBezTo>
                  <a:cubicBezTo>
                    <a:pt x="260992" y="234960"/>
                    <a:pt x="242034" y="230009"/>
                    <a:pt x="230659" y="218868"/>
                  </a:cubicBezTo>
                  <a:cubicBezTo>
                    <a:pt x="221812" y="207727"/>
                    <a:pt x="215492" y="192873"/>
                    <a:pt x="214228" y="178019"/>
                  </a:cubicBezTo>
                  <a:lnTo>
                    <a:pt x="242034" y="178019"/>
                  </a:lnTo>
                  <a:cubicBezTo>
                    <a:pt x="243298" y="186684"/>
                    <a:pt x="245825" y="192873"/>
                    <a:pt x="249617" y="199062"/>
                  </a:cubicBezTo>
                  <a:cubicBezTo>
                    <a:pt x="257200" y="206489"/>
                    <a:pt x="268575" y="211441"/>
                    <a:pt x="287534" y="211441"/>
                  </a:cubicBezTo>
                  <a:cubicBezTo>
                    <a:pt x="298909" y="211441"/>
                    <a:pt x="307756" y="208965"/>
                    <a:pt x="316603" y="205252"/>
                  </a:cubicBezTo>
                  <a:cubicBezTo>
                    <a:pt x="324186" y="200300"/>
                    <a:pt x="329242" y="194111"/>
                    <a:pt x="329242" y="184208"/>
                  </a:cubicBezTo>
                  <a:cubicBezTo>
                    <a:pt x="329242" y="178019"/>
                    <a:pt x="325450" y="171829"/>
                    <a:pt x="319131" y="168116"/>
                  </a:cubicBezTo>
                  <a:cubicBezTo>
                    <a:pt x="314075" y="165640"/>
                    <a:pt x="306492" y="163164"/>
                    <a:pt x="293853" y="160688"/>
                  </a:cubicBezTo>
                  <a:lnTo>
                    <a:pt x="271103" y="154499"/>
                  </a:lnTo>
                  <a:cubicBezTo>
                    <a:pt x="255936" y="152023"/>
                    <a:pt x="245825" y="147072"/>
                    <a:pt x="238242" y="143358"/>
                  </a:cubicBezTo>
                  <a:cubicBezTo>
                    <a:pt x="225603" y="135931"/>
                    <a:pt x="219284" y="126028"/>
                    <a:pt x="219284" y="112412"/>
                  </a:cubicBezTo>
                  <a:cubicBezTo>
                    <a:pt x="219284" y="96319"/>
                    <a:pt x="224339" y="83941"/>
                    <a:pt x="236978" y="74038"/>
                  </a:cubicBezTo>
                  <a:cubicBezTo>
                    <a:pt x="248353" y="64135"/>
                    <a:pt x="264784" y="60421"/>
                    <a:pt x="285006" y="60421"/>
                  </a:cubicBezTo>
                  <a:close/>
                  <a:moveTo>
                    <a:pt x="0" y="0"/>
                  </a:moveTo>
                  <a:lnTo>
                    <a:pt x="31039" y="0"/>
                  </a:lnTo>
                  <a:lnTo>
                    <a:pt x="31039" y="141222"/>
                  </a:lnTo>
                  <a:cubicBezTo>
                    <a:pt x="31039" y="158719"/>
                    <a:pt x="33523" y="172466"/>
                    <a:pt x="39730" y="183714"/>
                  </a:cubicBezTo>
                  <a:cubicBezTo>
                    <a:pt x="49663" y="199960"/>
                    <a:pt x="64562" y="208709"/>
                    <a:pt x="86910" y="208709"/>
                  </a:cubicBezTo>
                  <a:cubicBezTo>
                    <a:pt x="114225" y="208709"/>
                    <a:pt x="131607" y="198711"/>
                    <a:pt x="141539" y="181214"/>
                  </a:cubicBezTo>
                  <a:cubicBezTo>
                    <a:pt x="146505" y="171216"/>
                    <a:pt x="148988" y="157469"/>
                    <a:pt x="148988" y="141222"/>
                  </a:cubicBezTo>
                  <a:lnTo>
                    <a:pt x="148988" y="0"/>
                  </a:lnTo>
                  <a:lnTo>
                    <a:pt x="180028" y="0"/>
                  </a:lnTo>
                  <a:lnTo>
                    <a:pt x="180028" y="128725"/>
                  </a:lnTo>
                  <a:cubicBezTo>
                    <a:pt x="180028" y="157469"/>
                    <a:pt x="176303" y="178715"/>
                    <a:pt x="168854" y="193712"/>
                  </a:cubicBezTo>
                  <a:cubicBezTo>
                    <a:pt x="155196" y="221206"/>
                    <a:pt x="129123" y="234953"/>
                    <a:pt x="89393" y="234953"/>
                  </a:cubicBezTo>
                  <a:cubicBezTo>
                    <a:pt x="50905" y="234953"/>
                    <a:pt x="24832" y="221206"/>
                    <a:pt x="11174" y="193712"/>
                  </a:cubicBezTo>
                  <a:cubicBezTo>
                    <a:pt x="3725" y="178715"/>
                    <a:pt x="0" y="157469"/>
                    <a:pt x="0" y="128725"/>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9" name="Freeform 28">
              <a:extLst>
                <a:ext uri="{FF2B5EF4-FFF2-40B4-BE49-F238E27FC236}">
                  <a16:creationId xmlns:a16="http://schemas.microsoft.com/office/drawing/2014/main" id="{2FF3CEDB-4652-0446-9C9B-D87774821CAE}"/>
                </a:ext>
              </a:extLst>
            </p:cNvPr>
            <p:cNvSpPr>
              <a:spLocks noChangeArrowheads="1"/>
            </p:cNvSpPr>
            <p:nvPr/>
          </p:nvSpPr>
          <p:spPr bwMode="auto">
            <a:xfrm>
              <a:off x="5238420" y="8033512"/>
              <a:ext cx="256924" cy="365975"/>
            </a:xfrm>
            <a:custGeom>
              <a:avLst/>
              <a:gdLst>
                <a:gd name="connsiteX0" fmla="*/ 128462 w 256924"/>
                <a:gd name="connsiteY0" fmla="*/ 208740 h 365975"/>
                <a:gd name="connsiteX1" fmla="*/ 256924 w 256924"/>
                <a:gd name="connsiteY1" fmla="*/ 330551 h 365975"/>
                <a:gd name="connsiteX2" fmla="*/ 0 w 256924"/>
                <a:gd name="connsiteY2" fmla="*/ 330551 h 365975"/>
                <a:gd name="connsiteX3" fmla="*/ 128462 w 256924"/>
                <a:gd name="connsiteY3" fmla="*/ 208740 h 365975"/>
                <a:gd name="connsiteX4" fmla="*/ 125722 w 256924"/>
                <a:gd name="connsiteY4" fmla="*/ 0 h 365975"/>
                <a:gd name="connsiteX5" fmla="*/ 196510 w 256924"/>
                <a:gd name="connsiteY5" fmla="*/ 78921 h 365975"/>
                <a:gd name="connsiteX6" fmla="*/ 125722 w 256924"/>
                <a:gd name="connsiteY6" fmla="*/ 180039 h 365975"/>
                <a:gd name="connsiteX7" fmla="*/ 54933 w 256924"/>
                <a:gd name="connsiteY7" fmla="*/ 78921 h 365975"/>
                <a:gd name="connsiteX8" fmla="*/ 125722 w 256924"/>
                <a:gd name="connsiteY8" fmla="*/ 0 h 36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924" h="365975">
                  <a:moveTo>
                    <a:pt x="128462" y="208740"/>
                  </a:moveTo>
                  <a:cubicBezTo>
                    <a:pt x="217014" y="208740"/>
                    <a:pt x="256924" y="284561"/>
                    <a:pt x="256924" y="330551"/>
                  </a:cubicBezTo>
                  <a:cubicBezTo>
                    <a:pt x="256924" y="377783"/>
                    <a:pt x="0" y="377783"/>
                    <a:pt x="0" y="330551"/>
                  </a:cubicBezTo>
                  <a:cubicBezTo>
                    <a:pt x="0" y="284561"/>
                    <a:pt x="39910" y="208740"/>
                    <a:pt x="128462" y="208740"/>
                  </a:cubicBezTo>
                  <a:close/>
                  <a:moveTo>
                    <a:pt x="125722" y="0"/>
                  </a:moveTo>
                  <a:cubicBezTo>
                    <a:pt x="162979" y="0"/>
                    <a:pt x="196510" y="33295"/>
                    <a:pt x="196510" y="78921"/>
                  </a:cubicBezTo>
                  <a:cubicBezTo>
                    <a:pt x="196510" y="124548"/>
                    <a:pt x="162979" y="180039"/>
                    <a:pt x="125722" y="180039"/>
                  </a:cubicBezTo>
                  <a:cubicBezTo>
                    <a:pt x="88465" y="180039"/>
                    <a:pt x="54933" y="124548"/>
                    <a:pt x="54933" y="78921"/>
                  </a:cubicBezTo>
                  <a:cubicBezTo>
                    <a:pt x="54933" y="33295"/>
                    <a:pt x="88465" y="0"/>
                    <a:pt x="125722"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0" name="Freeform 93">
              <a:extLst>
                <a:ext uri="{FF2B5EF4-FFF2-40B4-BE49-F238E27FC236}">
                  <a16:creationId xmlns:a16="http://schemas.microsoft.com/office/drawing/2014/main" id="{39A695B6-5274-9C48-B0CD-AFF3D1BCC596}"/>
                </a:ext>
              </a:extLst>
            </p:cNvPr>
            <p:cNvSpPr>
              <a:spLocks noChangeArrowheads="1"/>
            </p:cNvSpPr>
            <p:nvPr/>
          </p:nvSpPr>
          <p:spPr bwMode="auto">
            <a:xfrm>
              <a:off x="4925315" y="8725636"/>
              <a:ext cx="769027" cy="576772"/>
            </a:xfrm>
            <a:custGeom>
              <a:avLst/>
              <a:gdLst>
                <a:gd name="T0" fmla="*/ 233 w 618"/>
                <a:gd name="T1" fmla="*/ 0 h 462"/>
                <a:gd name="T2" fmla="*/ 233 w 618"/>
                <a:gd name="T3" fmla="*/ 0 h 462"/>
                <a:gd name="T4" fmla="*/ 0 w 618"/>
                <a:gd name="T5" fmla="*/ 230 h 462"/>
                <a:gd name="T6" fmla="*/ 0 w 618"/>
                <a:gd name="T7" fmla="*/ 230 h 462"/>
                <a:gd name="T8" fmla="*/ 233 w 618"/>
                <a:gd name="T9" fmla="*/ 461 h 462"/>
                <a:gd name="T10" fmla="*/ 617 w 618"/>
                <a:gd name="T11" fmla="*/ 461 h 462"/>
                <a:gd name="T12" fmla="*/ 617 w 618"/>
                <a:gd name="T13" fmla="*/ 0 h 462"/>
                <a:gd name="T14" fmla="*/ 233 w 618"/>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8" h="462">
                  <a:moveTo>
                    <a:pt x="233" y="0"/>
                  </a:moveTo>
                  <a:lnTo>
                    <a:pt x="233" y="0"/>
                  </a:lnTo>
                  <a:cubicBezTo>
                    <a:pt x="105" y="0"/>
                    <a:pt x="0" y="103"/>
                    <a:pt x="0" y="230"/>
                  </a:cubicBezTo>
                  <a:lnTo>
                    <a:pt x="0" y="230"/>
                  </a:lnTo>
                  <a:cubicBezTo>
                    <a:pt x="0" y="357"/>
                    <a:pt x="105" y="461"/>
                    <a:pt x="233" y="461"/>
                  </a:cubicBezTo>
                  <a:lnTo>
                    <a:pt x="617" y="461"/>
                  </a:lnTo>
                  <a:lnTo>
                    <a:pt x="617" y="0"/>
                  </a:lnTo>
                  <a:lnTo>
                    <a:pt x="233" y="0"/>
                  </a:lnTo>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1" name="Freeform 94">
              <a:extLst>
                <a:ext uri="{FF2B5EF4-FFF2-40B4-BE49-F238E27FC236}">
                  <a16:creationId xmlns:a16="http://schemas.microsoft.com/office/drawing/2014/main" id="{26321747-E1FD-D14C-8472-2349B211C329}"/>
                </a:ext>
              </a:extLst>
            </p:cNvPr>
            <p:cNvSpPr>
              <a:spLocks noChangeArrowheads="1"/>
            </p:cNvSpPr>
            <p:nvPr/>
          </p:nvSpPr>
          <p:spPr bwMode="auto">
            <a:xfrm>
              <a:off x="5694341" y="8725636"/>
              <a:ext cx="2416941" cy="576772"/>
            </a:xfrm>
            <a:custGeom>
              <a:avLst/>
              <a:gdLst>
                <a:gd name="T0" fmla="*/ 1707 w 1941"/>
                <a:gd name="T1" fmla="*/ 0 h 462"/>
                <a:gd name="T2" fmla="*/ 0 w 1941"/>
                <a:gd name="T3" fmla="*/ 0 h 462"/>
                <a:gd name="T4" fmla="*/ 0 w 1941"/>
                <a:gd name="T5" fmla="*/ 461 h 462"/>
                <a:gd name="T6" fmla="*/ 1707 w 1941"/>
                <a:gd name="T7" fmla="*/ 461 h 462"/>
                <a:gd name="T8" fmla="*/ 1707 w 1941"/>
                <a:gd name="T9" fmla="*/ 461 h 462"/>
                <a:gd name="T10" fmla="*/ 1940 w 1941"/>
                <a:gd name="T11" fmla="*/ 230 h 462"/>
                <a:gd name="T12" fmla="*/ 1940 w 1941"/>
                <a:gd name="T13" fmla="*/ 230 h 462"/>
                <a:gd name="T14" fmla="*/ 1707 w 1941"/>
                <a:gd name="T15" fmla="*/ 0 h 4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1" h="462">
                  <a:moveTo>
                    <a:pt x="1707" y="0"/>
                  </a:moveTo>
                  <a:lnTo>
                    <a:pt x="0" y="0"/>
                  </a:lnTo>
                  <a:lnTo>
                    <a:pt x="0" y="461"/>
                  </a:lnTo>
                  <a:lnTo>
                    <a:pt x="1707" y="461"/>
                  </a:lnTo>
                  <a:lnTo>
                    <a:pt x="1707" y="461"/>
                  </a:lnTo>
                  <a:cubicBezTo>
                    <a:pt x="1836" y="461"/>
                    <a:pt x="1940" y="357"/>
                    <a:pt x="1940" y="230"/>
                  </a:cubicBezTo>
                  <a:lnTo>
                    <a:pt x="1940" y="230"/>
                  </a:lnTo>
                  <a:cubicBezTo>
                    <a:pt x="1940" y="103"/>
                    <a:pt x="1836" y="0"/>
                    <a:pt x="1707" y="0"/>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2" name="Freeform 31">
              <a:extLst>
                <a:ext uri="{FF2B5EF4-FFF2-40B4-BE49-F238E27FC236}">
                  <a16:creationId xmlns:a16="http://schemas.microsoft.com/office/drawing/2014/main" id="{1034433D-8777-FE46-9A65-B4538A2D3B94}"/>
                </a:ext>
              </a:extLst>
            </p:cNvPr>
            <p:cNvSpPr>
              <a:spLocks noChangeArrowheads="1"/>
            </p:cNvSpPr>
            <p:nvPr/>
          </p:nvSpPr>
          <p:spPr bwMode="auto">
            <a:xfrm>
              <a:off x="5859133" y="8934372"/>
              <a:ext cx="1784003" cy="174512"/>
            </a:xfrm>
            <a:custGeom>
              <a:avLst/>
              <a:gdLst>
                <a:gd name="connsiteX0" fmla="*/ 1697353 w 1784003"/>
                <a:gd name="connsiteY0" fmla="*/ 0 h 174512"/>
                <a:gd name="connsiteX1" fmla="*/ 1784003 w 1784003"/>
                <a:gd name="connsiteY1" fmla="*/ 87256 h 174512"/>
                <a:gd name="connsiteX2" fmla="*/ 1697353 w 1784003"/>
                <a:gd name="connsiteY2" fmla="*/ 174512 h 174512"/>
                <a:gd name="connsiteX3" fmla="*/ 1609464 w 1784003"/>
                <a:gd name="connsiteY3" fmla="*/ 87256 h 174512"/>
                <a:gd name="connsiteX4" fmla="*/ 1697353 w 1784003"/>
                <a:gd name="connsiteY4" fmla="*/ 0 h 174512"/>
                <a:gd name="connsiteX5" fmla="*/ 1465407 w 1784003"/>
                <a:gd name="connsiteY5" fmla="*/ 0 h 174512"/>
                <a:gd name="connsiteX6" fmla="*/ 1553295 w 1784003"/>
                <a:gd name="connsiteY6" fmla="*/ 87256 h 174512"/>
                <a:gd name="connsiteX7" fmla="*/ 1465407 w 1784003"/>
                <a:gd name="connsiteY7" fmla="*/ 174512 h 174512"/>
                <a:gd name="connsiteX8" fmla="*/ 1378756 w 1784003"/>
                <a:gd name="connsiteY8" fmla="*/ 87256 h 174512"/>
                <a:gd name="connsiteX9" fmla="*/ 1465407 w 1784003"/>
                <a:gd name="connsiteY9" fmla="*/ 0 h 174512"/>
                <a:gd name="connsiteX10" fmla="*/ 1239559 w 1784003"/>
                <a:gd name="connsiteY10" fmla="*/ 0 h 174512"/>
                <a:gd name="connsiteX11" fmla="*/ 1328071 w 1784003"/>
                <a:gd name="connsiteY11" fmla="*/ 87256 h 174512"/>
                <a:gd name="connsiteX12" fmla="*/ 1239559 w 1784003"/>
                <a:gd name="connsiteY12" fmla="*/ 174512 h 174512"/>
                <a:gd name="connsiteX13" fmla="*/ 1153540 w 1784003"/>
                <a:gd name="connsiteY13" fmla="*/ 87256 h 174512"/>
                <a:gd name="connsiteX14" fmla="*/ 1239559 w 1784003"/>
                <a:gd name="connsiteY14" fmla="*/ 0 h 174512"/>
                <a:gd name="connsiteX15" fmla="*/ 1010097 w 1784003"/>
                <a:gd name="connsiteY15" fmla="*/ 0 h 174512"/>
                <a:gd name="connsiteX16" fmla="*/ 1097363 w 1784003"/>
                <a:gd name="connsiteY16" fmla="*/ 87256 h 174512"/>
                <a:gd name="connsiteX17" fmla="*/ 1010097 w 1784003"/>
                <a:gd name="connsiteY17" fmla="*/ 174512 h 174512"/>
                <a:gd name="connsiteX18" fmla="*/ 922832 w 1784003"/>
                <a:gd name="connsiteY18" fmla="*/ 87256 h 174512"/>
                <a:gd name="connsiteX19" fmla="*/ 1010097 w 1784003"/>
                <a:gd name="connsiteY19" fmla="*/ 0 h 174512"/>
                <a:gd name="connsiteX20" fmla="*/ 780013 w 1784003"/>
                <a:gd name="connsiteY20" fmla="*/ 0 h 174512"/>
                <a:gd name="connsiteX21" fmla="*/ 866663 w 1784003"/>
                <a:gd name="connsiteY21" fmla="*/ 87256 h 174512"/>
                <a:gd name="connsiteX22" fmla="*/ 780013 w 1784003"/>
                <a:gd name="connsiteY22" fmla="*/ 174512 h 174512"/>
                <a:gd name="connsiteX23" fmla="*/ 692124 w 1784003"/>
                <a:gd name="connsiteY23" fmla="*/ 87256 h 174512"/>
                <a:gd name="connsiteX24" fmla="*/ 780013 w 1784003"/>
                <a:gd name="connsiteY24" fmla="*/ 0 h 174512"/>
                <a:gd name="connsiteX25" fmla="*/ 548681 w 1784003"/>
                <a:gd name="connsiteY25" fmla="*/ 0 h 174512"/>
                <a:gd name="connsiteX26" fmla="*/ 635947 w 1784003"/>
                <a:gd name="connsiteY26" fmla="*/ 87256 h 174512"/>
                <a:gd name="connsiteX27" fmla="*/ 548681 w 1784003"/>
                <a:gd name="connsiteY27" fmla="*/ 174512 h 174512"/>
                <a:gd name="connsiteX28" fmla="*/ 461416 w 1784003"/>
                <a:gd name="connsiteY28" fmla="*/ 87256 h 174512"/>
                <a:gd name="connsiteX29" fmla="*/ 548681 w 1784003"/>
                <a:gd name="connsiteY29" fmla="*/ 0 h 174512"/>
                <a:gd name="connsiteX30" fmla="*/ 317973 w 1784003"/>
                <a:gd name="connsiteY30" fmla="*/ 0 h 174512"/>
                <a:gd name="connsiteX31" fmla="*/ 405239 w 1784003"/>
                <a:gd name="connsiteY31" fmla="*/ 87256 h 174512"/>
                <a:gd name="connsiteX32" fmla="*/ 317973 w 1784003"/>
                <a:gd name="connsiteY32" fmla="*/ 174512 h 174512"/>
                <a:gd name="connsiteX33" fmla="*/ 230708 w 1784003"/>
                <a:gd name="connsiteY33" fmla="*/ 87256 h 174512"/>
                <a:gd name="connsiteX34" fmla="*/ 317973 w 1784003"/>
                <a:gd name="connsiteY34" fmla="*/ 0 h 174512"/>
                <a:gd name="connsiteX35" fmla="*/ 87265 w 1784003"/>
                <a:gd name="connsiteY35" fmla="*/ 0 h 174512"/>
                <a:gd name="connsiteX36" fmla="*/ 174531 w 1784003"/>
                <a:gd name="connsiteY36" fmla="*/ 87256 h 174512"/>
                <a:gd name="connsiteX37" fmla="*/ 87265 w 1784003"/>
                <a:gd name="connsiteY37" fmla="*/ 174512 h 174512"/>
                <a:gd name="connsiteX38" fmla="*/ 0 w 1784003"/>
                <a:gd name="connsiteY38" fmla="*/ 87256 h 174512"/>
                <a:gd name="connsiteX39" fmla="*/ 87265 w 1784003"/>
                <a:gd name="connsiteY39" fmla="*/ 0 h 17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84003" h="174512">
                  <a:moveTo>
                    <a:pt x="1697353" y="0"/>
                  </a:moveTo>
                  <a:cubicBezTo>
                    <a:pt x="1744392" y="0"/>
                    <a:pt x="1784003" y="39202"/>
                    <a:pt x="1784003" y="87256"/>
                  </a:cubicBezTo>
                  <a:cubicBezTo>
                    <a:pt x="1784003" y="136575"/>
                    <a:pt x="1744392" y="174512"/>
                    <a:pt x="1697353" y="174512"/>
                  </a:cubicBezTo>
                  <a:cubicBezTo>
                    <a:pt x="1649076" y="174512"/>
                    <a:pt x="1609464" y="136575"/>
                    <a:pt x="1609464" y="87256"/>
                  </a:cubicBezTo>
                  <a:cubicBezTo>
                    <a:pt x="1609464" y="39202"/>
                    <a:pt x="1649076" y="0"/>
                    <a:pt x="1697353" y="0"/>
                  </a:cubicBezTo>
                  <a:close/>
                  <a:moveTo>
                    <a:pt x="1465407" y="0"/>
                  </a:moveTo>
                  <a:cubicBezTo>
                    <a:pt x="1513684" y="0"/>
                    <a:pt x="1553295" y="39202"/>
                    <a:pt x="1553295" y="87256"/>
                  </a:cubicBezTo>
                  <a:cubicBezTo>
                    <a:pt x="1553295" y="136575"/>
                    <a:pt x="1513684" y="174512"/>
                    <a:pt x="1465407" y="174512"/>
                  </a:cubicBezTo>
                  <a:cubicBezTo>
                    <a:pt x="1418368" y="174512"/>
                    <a:pt x="1378756" y="136575"/>
                    <a:pt x="1378756" y="87256"/>
                  </a:cubicBezTo>
                  <a:cubicBezTo>
                    <a:pt x="1378756" y="39202"/>
                    <a:pt x="1418368" y="0"/>
                    <a:pt x="1465407" y="0"/>
                  </a:cubicBezTo>
                  <a:close/>
                  <a:moveTo>
                    <a:pt x="1239559" y="0"/>
                  </a:moveTo>
                  <a:cubicBezTo>
                    <a:pt x="1289425" y="0"/>
                    <a:pt x="1328071" y="39202"/>
                    <a:pt x="1328071" y="87256"/>
                  </a:cubicBezTo>
                  <a:cubicBezTo>
                    <a:pt x="1328071" y="136575"/>
                    <a:pt x="1289425" y="174512"/>
                    <a:pt x="1239559" y="174512"/>
                  </a:cubicBezTo>
                  <a:cubicBezTo>
                    <a:pt x="1192186" y="174512"/>
                    <a:pt x="1153540" y="136575"/>
                    <a:pt x="1153540" y="87256"/>
                  </a:cubicBezTo>
                  <a:cubicBezTo>
                    <a:pt x="1153540" y="39202"/>
                    <a:pt x="1192186" y="0"/>
                    <a:pt x="1239559" y="0"/>
                  </a:cubicBezTo>
                  <a:close/>
                  <a:moveTo>
                    <a:pt x="1010097" y="0"/>
                  </a:moveTo>
                  <a:cubicBezTo>
                    <a:pt x="1058717" y="0"/>
                    <a:pt x="1097363" y="39202"/>
                    <a:pt x="1097363" y="87256"/>
                  </a:cubicBezTo>
                  <a:cubicBezTo>
                    <a:pt x="1097363" y="136575"/>
                    <a:pt x="1058717" y="174512"/>
                    <a:pt x="1010097" y="174512"/>
                  </a:cubicBezTo>
                  <a:cubicBezTo>
                    <a:pt x="961478" y="174512"/>
                    <a:pt x="922832" y="136575"/>
                    <a:pt x="922832" y="87256"/>
                  </a:cubicBezTo>
                  <a:cubicBezTo>
                    <a:pt x="922832" y="39202"/>
                    <a:pt x="961478" y="0"/>
                    <a:pt x="1010097" y="0"/>
                  </a:cubicBezTo>
                  <a:close/>
                  <a:moveTo>
                    <a:pt x="780013" y="0"/>
                  </a:moveTo>
                  <a:cubicBezTo>
                    <a:pt x="827052" y="0"/>
                    <a:pt x="866663" y="39202"/>
                    <a:pt x="866663" y="87256"/>
                  </a:cubicBezTo>
                  <a:cubicBezTo>
                    <a:pt x="866663" y="136575"/>
                    <a:pt x="827052" y="174512"/>
                    <a:pt x="780013" y="174512"/>
                  </a:cubicBezTo>
                  <a:cubicBezTo>
                    <a:pt x="731736" y="174512"/>
                    <a:pt x="692124" y="136575"/>
                    <a:pt x="692124" y="87256"/>
                  </a:cubicBezTo>
                  <a:cubicBezTo>
                    <a:pt x="692124" y="39202"/>
                    <a:pt x="731736" y="0"/>
                    <a:pt x="780013" y="0"/>
                  </a:cubicBezTo>
                  <a:close/>
                  <a:moveTo>
                    <a:pt x="548681" y="0"/>
                  </a:moveTo>
                  <a:cubicBezTo>
                    <a:pt x="597301" y="0"/>
                    <a:pt x="635947" y="39202"/>
                    <a:pt x="635947" y="87256"/>
                  </a:cubicBezTo>
                  <a:cubicBezTo>
                    <a:pt x="635947" y="136575"/>
                    <a:pt x="597301" y="174512"/>
                    <a:pt x="548681" y="174512"/>
                  </a:cubicBezTo>
                  <a:cubicBezTo>
                    <a:pt x="500062" y="174512"/>
                    <a:pt x="461416" y="136575"/>
                    <a:pt x="461416" y="87256"/>
                  </a:cubicBezTo>
                  <a:cubicBezTo>
                    <a:pt x="461416" y="39202"/>
                    <a:pt x="500062" y="0"/>
                    <a:pt x="548681" y="0"/>
                  </a:cubicBezTo>
                  <a:close/>
                  <a:moveTo>
                    <a:pt x="317973" y="0"/>
                  </a:moveTo>
                  <a:cubicBezTo>
                    <a:pt x="365346" y="0"/>
                    <a:pt x="405239" y="39202"/>
                    <a:pt x="405239" y="87256"/>
                  </a:cubicBezTo>
                  <a:cubicBezTo>
                    <a:pt x="405239" y="136575"/>
                    <a:pt x="365346" y="174512"/>
                    <a:pt x="317973" y="174512"/>
                  </a:cubicBezTo>
                  <a:cubicBezTo>
                    <a:pt x="269354" y="174512"/>
                    <a:pt x="230708" y="136575"/>
                    <a:pt x="230708" y="87256"/>
                  </a:cubicBezTo>
                  <a:cubicBezTo>
                    <a:pt x="230708" y="39202"/>
                    <a:pt x="269354" y="0"/>
                    <a:pt x="317973" y="0"/>
                  </a:cubicBezTo>
                  <a:close/>
                  <a:moveTo>
                    <a:pt x="87265" y="0"/>
                  </a:moveTo>
                  <a:cubicBezTo>
                    <a:pt x="135885" y="0"/>
                    <a:pt x="174531" y="39202"/>
                    <a:pt x="174531" y="87256"/>
                  </a:cubicBezTo>
                  <a:cubicBezTo>
                    <a:pt x="174531" y="136575"/>
                    <a:pt x="135885" y="174512"/>
                    <a:pt x="87265" y="174512"/>
                  </a:cubicBezTo>
                  <a:cubicBezTo>
                    <a:pt x="38646" y="174512"/>
                    <a:pt x="0" y="136575"/>
                    <a:pt x="0" y="87256"/>
                  </a:cubicBezTo>
                  <a:cubicBezTo>
                    <a:pt x="0" y="39202"/>
                    <a:pt x="38646" y="0"/>
                    <a:pt x="87265"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3" name="Freeform 32">
              <a:extLst>
                <a:ext uri="{FF2B5EF4-FFF2-40B4-BE49-F238E27FC236}">
                  <a16:creationId xmlns:a16="http://schemas.microsoft.com/office/drawing/2014/main" id="{7AD737FD-C083-B74F-97AC-F9676C2068E0}"/>
                </a:ext>
              </a:extLst>
            </p:cNvPr>
            <p:cNvSpPr>
              <a:spLocks noChangeArrowheads="1"/>
            </p:cNvSpPr>
            <p:nvPr/>
          </p:nvSpPr>
          <p:spPr bwMode="auto">
            <a:xfrm>
              <a:off x="5205462" y="8808038"/>
              <a:ext cx="284402" cy="399745"/>
            </a:xfrm>
            <a:custGeom>
              <a:avLst/>
              <a:gdLst>
                <a:gd name="connsiteX0" fmla="*/ 142191 w 284402"/>
                <a:gd name="connsiteY0" fmla="*/ 219719 h 399745"/>
                <a:gd name="connsiteX1" fmla="*/ 104370 w 284402"/>
                <a:gd name="connsiteY1" fmla="*/ 256279 h 399745"/>
                <a:gd name="connsiteX2" fmla="*/ 124542 w 284402"/>
                <a:gd name="connsiteY2" fmla="*/ 289057 h 399745"/>
                <a:gd name="connsiteX3" fmla="*/ 109413 w 284402"/>
                <a:gd name="connsiteY3" fmla="*/ 372263 h 399745"/>
                <a:gd name="connsiteX4" fmla="*/ 174970 w 284402"/>
                <a:gd name="connsiteY4" fmla="*/ 372263 h 399745"/>
                <a:gd name="connsiteX5" fmla="*/ 159841 w 284402"/>
                <a:gd name="connsiteY5" fmla="*/ 289057 h 399745"/>
                <a:gd name="connsiteX6" fmla="*/ 180013 w 284402"/>
                <a:gd name="connsiteY6" fmla="*/ 256279 h 399745"/>
                <a:gd name="connsiteX7" fmla="*/ 142191 w 284402"/>
                <a:gd name="connsiteY7" fmla="*/ 219719 h 399745"/>
                <a:gd name="connsiteX8" fmla="*/ 142201 w 284402"/>
                <a:gd name="connsiteY8" fmla="*/ 24906 h 399745"/>
                <a:gd name="connsiteX9" fmla="*/ 71719 w 284402"/>
                <a:gd name="connsiteY9" fmla="*/ 95889 h 399745"/>
                <a:gd name="connsiteX10" fmla="*/ 71719 w 284402"/>
                <a:gd name="connsiteY10" fmla="*/ 161890 h 399745"/>
                <a:gd name="connsiteX11" fmla="*/ 212683 w 284402"/>
                <a:gd name="connsiteY11" fmla="*/ 161890 h 399745"/>
                <a:gd name="connsiteX12" fmla="*/ 212683 w 284402"/>
                <a:gd name="connsiteY12" fmla="*/ 95889 h 399745"/>
                <a:gd name="connsiteX13" fmla="*/ 142201 w 284402"/>
                <a:gd name="connsiteY13" fmla="*/ 24906 h 399745"/>
                <a:gd name="connsiteX14" fmla="*/ 142201 w 284402"/>
                <a:gd name="connsiteY14" fmla="*/ 0 h 399745"/>
                <a:gd name="connsiteX15" fmla="*/ 237414 w 284402"/>
                <a:gd name="connsiteY15" fmla="*/ 95889 h 399745"/>
                <a:gd name="connsiteX16" fmla="*/ 237414 w 284402"/>
                <a:gd name="connsiteY16" fmla="*/ 161890 h 399745"/>
                <a:gd name="connsiteX17" fmla="*/ 284402 w 284402"/>
                <a:gd name="connsiteY17" fmla="*/ 161890 h 399745"/>
                <a:gd name="connsiteX18" fmla="*/ 284402 w 284402"/>
                <a:gd name="connsiteY18" fmla="*/ 399745 h 399745"/>
                <a:gd name="connsiteX19" fmla="*/ 0 w 284402"/>
                <a:gd name="connsiteY19" fmla="*/ 399745 h 399745"/>
                <a:gd name="connsiteX20" fmla="*/ 0 w 284402"/>
                <a:gd name="connsiteY20" fmla="*/ 161890 h 399745"/>
                <a:gd name="connsiteX21" fmla="*/ 45752 w 284402"/>
                <a:gd name="connsiteY21" fmla="*/ 161890 h 399745"/>
                <a:gd name="connsiteX22" fmla="*/ 45752 w 284402"/>
                <a:gd name="connsiteY22" fmla="*/ 95889 h 399745"/>
                <a:gd name="connsiteX23" fmla="*/ 142201 w 284402"/>
                <a:gd name="connsiteY23" fmla="*/ 0 h 3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4402" h="399745">
                  <a:moveTo>
                    <a:pt x="142191" y="219719"/>
                  </a:moveTo>
                  <a:cubicBezTo>
                    <a:pt x="122020" y="219719"/>
                    <a:pt x="104370" y="236108"/>
                    <a:pt x="104370" y="256279"/>
                  </a:cubicBezTo>
                  <a:cubicBezTo>
                    <a:pt x="104370" y="271408"/>
                    <a:pt x="111934" y="282754"/>
                    <a:pt x="124542" y="289057"/>
                  </a:cubicBezTo>
                  <a:lnTo>
                    <a:pt x="109413" y="372263"/>
                  </a:lnTo>
                  <a:lnTo>
                    <a:pt x="174970" y="372263"/>
                  </a:lnTo>
                  <a:lnTo>
                    <a:pt x="159841" y="289057"/>
                  </a:lnTo>
                  <a:cubicBezTo>
                    <a:pt x="171188" y="282754"/>
                    <a:pt x="180013" y="271408"/>
                    <a:pt x="180013" y="256279"/>
                  </a:cubicBezTo>
                  <a:cubicBezTo>
                    <a:pt x="180013" y="236108"/>
                    <a:pt x="162363" y="219719"/>
                    <a:pt x="142191" y="219719"/>
                  </a:cubicBezTo>
                  <a:close/>
                  <a:moveTo>
                    <a:pt x="142201" y="24906"/>
                  </a:moveTo>
                  <a:cubicBezTo>
                    <a:pt x="103869" y="24906"/>
                    <a:pt x="71719" y="57284"/>
                    <a:pt x="71719" y="95889"/>
                  </a:cubicBezTo>
                  <a:lnTo>
                    <a:pt x="71719" y="161890"/>
                  </a:lnTo>
                  <a:lnTo>
                    <a:pt x="212683" y="161890"/>
                  </a:lnTo>
                  <a:lnTo>
                    <a:pt x="212683" y="95889"/>
                  </a:lnTo>
                  <a:cubicBezTo>
                    <a:pt x="212683" y="57284"/>
                    <a:pt x="180533" y="24906"/>
                    <a:pt x="142201" y="24906"/>
                  </a:cubicBezTo>
                  <a:close/>
                  <a:moveTo>
                    <a:pt x="142201" y="0"/>
                  </a:moveTo>
                  <a:cubicBezTo>
                    <a:pt x="195372" y="0"/>
                    <a:pt x="237414" y="43586"/>
                    <a:pt x="237414" y="95889"/>
                  </a:cubicBezTo>
                  <a:lnTo>
                    <a:pt x="237414" y="161890"/>
                  </a:lnTo>
                  <a:lnTo>
                    <a:pt x="284402" y="161890"/>
                  </a:lnTo>
                  <a:lnTo>
                    <a:pt x="284402" y="399745"/>
                  </a:lnTo>
                  <a:lnTo>
                    <a:pt x="0" y="399745"/>
                  </a:lnTo>
                  <a:lnTo>
                    <a:pt x="0" y="161890"/>
                  </a:lnTo>
                  <a:lnTo>
                    <a:pt x="45752" y="161890"/>
                  </a:lnTo>
                  <a:lnTo>
                    <a:pt x="45752" y="95889"/>
                  </a:lnTo>
                  <a:cubicBezTo>
                    <a:pt x="45752" y="43586"/>
                    <a:pt x="89030" y="0"/>
                    <a:pt x="14220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4" name="Freeform 105">
              <a:extLst>
                <a:ext uri="{FF2B5EF4-FFF2-40B4-BE49-F238E27FC236}">
                  <a16:creationId xmlns:a16="http://schemas.microsoft.com/office/drawing/2014/main" id="{C79DAC52-0F94-7C4C-B88C-490ED9ED5CCD}"/>
                </a:ext>
              </a:extLst>
            </p:cNvPr>
            <p:cNvSpPr>
              <a:spLocks noChangeArrowheads="1"/>
            </p:cNvSpPr>
            <p:nvPr/>
          </p:nvSpPr>
          <p:spPr bwMode="auto">
            <a:xfrm>
              <a:off x="8874818" y="7533647"/>
              <a:ext cx="2784973" cy="961281"/>
            </a:xfrm>
            <a:custGeom>
              <a:avLst/>
              <a:gdLst>
                <a:gd name="T0" fmla="*/ 2233 w 2234"/>
                <a:gd name="T1" fmla="*/ 769 h 770"/>
                <a:gd name="T2" fmla="*/ 0 w 2234"/>
                <a:gd name="T3" fmla="*/ 769 h 770"/>
                <a:gd name="T4" fmla="*/ 0 w 2234"/>
                <a:gd name="T5" fmla="*/ 0 h 770"/>
                <a:gd name="T6" fmla="*/ 2233 w 2234"/>
                <a:gd name="T7" fmla="*/ 0 h 770"/>
                <a:gd name="T8" fmla="*/ 2233 w 2234"/>
                <a:gd name="T9" fmla="*/ 769 h 770"/>
              </a:gdLst>
              <a:ahLst/>
              <a:cxnLst>
                <a:cxn ang="0">
                  <a:pos x="T0" y="T1"/>
                </a:cxn>
                <a:cxn ang="0">
                  <a:pos x="T2" y="T3"/>
                </a:cxn>
                <a:cxn ang="0">
                  <a:pos x="T4" y="T5"/>
                </a:cxn>
                <a:cxn ang="0">
                  <a:pos x="T6" y="T7"/>
                </a:cxn>
                <a:cxn ang="0">
                  <a:pos x="T8" y="T9"/>
                </a:cxn>
              </a:cxnLst>
              <a:rect l="0" t="0" r="r" b="b"/>
              <a:pathLst>
                <a:path w="2234" h="770">
                  <a:moveTo>
                    <a:pt x="2233" y="769"/>
                  </a:moveTo>
                  <a:lnTo>
                    <a:pt x="0" y="769"/>
                  </a:lnTo>
                  <a:lnTo>
                    <a:pt x="0" y="0"/>
                  </a:lnTo>
                  <a:lnTo>
                    <a:pt x="2233" y="0"/>
                  </a:lnTo>
                  <a:lnTo>
                    <a:pt x="2233" y="769"/>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5" name="Freeform 106">
              <a:extLst>
                <a:ext uri="{FF2B5EF4-FFF2-40B4-BE49-F238E27FC236}">
                  <a16:creationId xmlns:a16="http://schemas.microsoft.com/office/drawing/2014/main" id="{DE60813F-B1FA-D840-8D1F-AB4BE498591A}"/>
                </a:ext>
              </a:extLst>
            </p:cNvPr>
            <p:cNvSpPr>
              <a:spLocks noChangeArrowheads="1"/>
            </p:cNvSpPr>
            <p:nvPr/>
          </p:nvSpPr>
          <p:spPr bwMode="auto">
            <a:xfrm>
              <a:off x="1563570" y="7456748"/>
              <a:ext cx="2153275" cy="1213962"/>
            </a:xfrm>
            <a:custGeom>
              <a:avLst/>
              <a:gdLst>
                <a:gd name="T0" fmla="*/ 1729 w 1730"/>
                <a:gd name="T1" fmla="*/ 975 h 976"/>
                <a:gd name="T2" fmla="*/ 0 w 1730"/>
                <a:gd name="T3" fmla="*/ 975 h 976"/>
                <a:gd name="T4" fmla="*/ 0 w 1730"/>
                <a:gd name="T5" fmla="*/ 0 h 976"/>
                <a:gd name="T6" fmla="*/ 1729 w 1730"/>
                <a:gd name="T7" fmla="*/ 0 h 976"/>
                <a:gd name="T8" fmla="*/ 1729 w 1730"/>
                <a:gd name="T9" fmla="*/ 975 h 976"/>
              </a:gdLst>
              <a:ahLst/>
              <a:cxnLst>
                <a:cxn ang="0">
                  <a:pos x="T0" y="T1"/>
                </a:cxn>
                <a:cxn ang="0">
                  <a:pos x="T2" y="T3"/>
                </a:cxn>
                <a:cxn ang="0">
                  <a:pos x="T4" y="T5"/>
                </a:cxn>
                <a:cxn ang="0">
                  <a:pos x="T6" y="T7"/>
                </a:cxn>
                <a:cxn ang="0">
                  <a:pos x="T8" y="T9"/>
                </a:cxn>
              </a:cxnLst>
              <a:rect l="0" t="0" r="r" b="b"/>
              <a:pathLst>
                <a:path w="1730" h="976">
                  <a:moveTo>
                    <a:pt x="1729" y="975"/>
                  </a:moveTo>
                  <a:lnTo>
                    <a:pt x="0" y="975"/>
                  </a:lnTo>
                  <a:lnTo>
                    <a:pt x="0" y="0"/>
                  </a:lnTo>
                  <a:lnTo>
                    <a:pt x="1729" y="0"/>
                  </a:lnTo>
                  <a:lnTo>
                    <a:pt x="1729" y="975"/>
                  </a:ln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107">
              <a:extLst>
                <a:ext uri="{FF2B5EF4-FFF2-40B4-BE49-F238E27FC236}">
                  <a16:creationId xmlns:a16="http://schemas.microsoft.com/office/drawing/2014/main" id="{F2DC16A9-59B1-404F-94EC-B228FBCF4AD3}"/>
                </a:ext>
              </a:extLst>
            </p:cNvPr>
            <p:cNvSpPr>
              <a:spLocks noChangeArrowheads="1"/>
            </p:cNvSpPr>
            <p:nvPr/>
          </p:nvSpPr>
          <p:spPr bwMode="auto">
            <a:xfrm>
              <a:off x="1563570" y="6632790"/>
              <a:ext cx="2153275" cy="823957"/>
            </a:xfrm>
            <a:custGeom>
              <a:avLst/>
              <a:gdLst>
                <a:gd name="T0" fmla="*/ 863 w 1730"/>
                <a:gd name="T1" fmla="*/ 0 h 661"/>
                <a:gd name="T2" fmla="*/ 0 w 1730"/>
                <a:gd name="T3" fmla="*/ 660 h 661"/>
                <a:gd name="T4" fmla="*/ 1729 w 1730"/>
                <a:gd name="T5" fmla="*/ 660 h 661"/>
                <a:gd name="T6" fmla="*/ 863 w 1730"/>
                <a:gd name="T7" fmla="*/ 0 h 661"/>
              </a:gdLst>
              <a:ahLst/>
              <a:cxnLst>
                <a:cxn ang="0">
                  <a:pos x="T0" y="T1"/>
                </a:cxn>
                <a:cxn ang="0">
                  <a:pos x="T2" y="T3"/>
                </a:cxn>
                <a:cxn ang="0">
                  <a:pos x="T4" y="T5"/>
                </a:cxn>
                <a:cxn ang="0">
                  <a:pos x="T6" y="T7"/>
                </a:cxn>
              </a:cxnLst>
              <a:rect l="0" t="0" r="r" b="b"/>
              <a:pathLst>
                <a:path w="1730" h="661">
                  <a:moveTo>
                    <a:pt x="863" y="0"/>
                  </a:moveTo>
                  <a:lnTo>
                    <a:pt x="0" y="660"/>
                  </a:lnTo>
                  <a:lnTo>
                    <a:pt x="1729" y="660"/>
                  </a:lnTo>
                  <a:lnTo>
                    <a:pt x="863" y="0"/>
                  </a:ln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7" name="Freeform 108">
              <a:extLst>
                <a:ext uri="{FF2B5EF4-FFF2-40B4-BE49-F238E27FC236}">
                  <a16:creationId xmlns:a16="http://schemas.microsoft.com/office/drawing/2014/main" id="{594B2B7F-7AC0-9A4D-BFAE-E680BC8066D3}"/>
                </a:ext>
              </a:extLst>
            </p:cNvPr>
            <p:cNvSpPr>
              <a:spLocks noChangeArrowheads="1"/>
            </p:cNvSpPr>
            <p:nvPr/>
          </p:nvSpPr>
          <p:spPr bwMode="auto">
            <a:xfrm>
              <a:off x="1563570" y="7456748"/>
              <a:ext cx="2153275" cy="818462"/>
            </a:xfrm>
            <a:custGeom>
              <a:avLst/>
              <a:gdLst>
                <a:gd name="T0" fmla="*/ 863 w 1730"/>
                <a:gd name="T1" fmla="*/ 654 h 655"/>
                <a:gd name="T2" fmla="*/ 0 w 1730"/>
                <a:gd name="T3" fmla="*/ 0 h 655"/>
                <a:gd name="T4" fmla="*/ 1729 w 1730"/>
                <a:gd name="T5" fmla="*/ 0 h 655"/>
                <a:gd name="T6" fmla="*/ 863 w 1730"/>
                <a:gd name="T7" fmla="*/ 654 h 655"/>
              </a:gdLst>
              <a:ahLst/>
              <a:cxnLst>
                <a:cxn ang="0">
                  <a:pos x="T0" y="T1"/>
                </a:cxn>
                <a:cxn ang="0">
                  <a:pos x="T2" y="T3"/>
                </a:cxn>
                <a:cxn ang="0">
                  <a:pos x="T4" y="T5"/>
                </a:cxn>
                <a:cxn ang="0">
                  <a:pos x="T6" y="T7"/>
                </a:cxn>
              </a:cxnLst>
              <a:rect l="0" t="0" r="r" b="b"/>
              <a:pathLst>
                <a:path w="1730" h="655">
                  <a:moveTo>
                    <a:pt x="863" y="654"/>
                  </a:moveTo>
                  <a:lnTo>
                    <a:pt x="0" y="0"/>
                  </a:lnTo>
                  <a:lnTo>
                    <a:pt x="1729" y="0"/>
                  </a:lnTo>
                  <a:lnTo>
                    <a:pt x="863" y="654"/>
                  </a:lnTo>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109">
              <a:extLst>
                <a:ext uri="{FF2B5EF4-FFF2-40B4-BE49-F238E27FC236}">
                  <a16:creationId xmlns:a16="http://schemas.microsoft.com/office/drawing/2014/main" id="{E6C849DD-AAD4-254A-965A-AA2A3BB0270C}"/>
                </a:ext>
              </a:extLst>
            </p:cNvPr>
            <p:cNvSpPr>
              <a:spLocks noChangeArrowheads="1"/>
            </p:cNvSpPr>
            <p:nvPr/>
          </p:nvSpPr>
          <p:spPr bwMode="auto">
            <a:xfrm>
              <a:off x="1563570" y="8060979"/>
              <a:ext cx="2153275" cy="609727"/>
            </a:xfrm>
            <a:custGeom>
              <a:avLst/>
              <a:gdLst>
                <a:gd name="T0" fmla="*/ 863 w 1730"/>
                <a:gd name="T1" fmla="*/ 169 h 491"/>
                <a:gd name="T2" fmla="*/ 640 w 1730"/>
                <a:gd name="T3" fmla="*/ 0 h 491"/>
                <a:gd name="T4" fmla="*/ 0 w 1730"/>
                <a:gd name="T5" fmla="*/ 490 h 491"/>
                <a:gd name="T6" fmla="*/ 1729 w 1730"/>
                <a:gd name="T7" fmla="*/ 490 h 491"/>
                <a:gd name="T8" fmla="*/ 1087 w 1730"/>
                <a:gd name="T9" fmla="*/ 0 h 491"/>
                <a:gd name="T10" fmla="*/ 863 w 1730"/>
                <a:gd name="T11" fmla="*/ 169 h 491"/>
              </a:gdLst>
              <a:ahLst/>
              <a:cxnLst>
                <a:cxn ang="0">
                  <a:pos x="T0" y="T1"/>
                </a:cxn>
                <a:cxn ang="0">
                  <a:pos x="T2" y="T3"/>
                </a:cxn>
                <a:cxn ang="0">
                  <a:pos x="T4" y="T5"/>
                </a:cxn>
                <a:cxn ang="0">
                  <a:pos x="T6" y="T7"/>
                </a:cxn>
                <a:cxn ang="0">
                  <a:pos x="T8" y="T9"/>
                </a:cxn>
                <a:cxn ang="0">
                  <a:pos x="T10" y="T11"/>
                </a:cxn>
              </a:cxnLst>
              <a:rect l="0" t="0" r="r" b="b"/>
              <a:pathLst>
                <a:path w="1730" h="491">
                  <a:moveTo>
                    <a:pt x="863" y="169"/>
                  </a:moveTo>
                  <a:lnTo>
                    <a:pt x="640" y="0"/>
                  </a:lnTo>
                  <a:lnTo>
                    <a:pt x="0" y="490"/>
                  </a:lnTo>
                  <a:lnTo>
                    <a:pt x="1729" y="490"/>
                  </a:lnTo>
                  <a:lnTo>
                    <a:pt x="1087" y="0"/>
                  </a:lnTo>
                  <a:lnTo>
                    <a:pt x="863" y="169"/>
                  </a:lnTo>
                </a:path>
              </a:pathLst>
            </a:custGeom>
            <a:solidFill>
              <a:srgbClr val="D4D6D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110">
              <a:extLst>
                <a:ext uri="{FF2B5EF4-FFF2-40B4-BE49-F238E27FC236}">
                  <a16:creationId xmlns:a16="http://schemas.microsoft.com/office/drawing/2014/main" id="{C66342D9-9564-714E-B925-C54CEB444A28}"/>
                </a:ext>
              </a:extLst>
            </p:cNvPr>
            <p:cNvSpPr>
              <a:spLocks noChangeArrowheads="1"/>
            </p:cNvSpPr>
            <p:nvPr/>
          </p:nvSpPr>
          <p:spPr bwMode="auto">
            <a:xfrm>
              <a:off x="5326309" y="5045296"/>
              <a:ext cx="1362276" cy="1191992"/>
            </a:xfrm>
            <a:custGeom>
              <a:avLst/>
              <a:gdLst>
                <a:gd name="T0" fmla="*/ 148 w 1095"/>
                <a:gd name="T1" fmla="*/ 808 h 956"/>
                <a:gd name="T2" fmla="*/ 945 w 1095"/>
                <a:gd name="T3" fmla="*/ 808 h 956"/>
                <a:gd name="T4" fmla="*/ 945 w 1095"/>
                <a:gd name="T5" fmla="*/ 271 h 956"/>
                <a:gd name="T6" fmla="*/ 945 w 1095"/>
                <a:gd name="T7" fmla="*/ 271 h 956"/>
                <a:gd name="T8" fmla="*/ 820 w 1095"/>
                <a:gd name="T9" fmla="*/ 147 h 956"/>
                <a:gd name="T10" fmla="*/ 273 w 1095"/>
                <a:gd name="T11" fmla="*/ 147 h 956"/>
                <a:gd name="T12" fmla="*/ 273 w 1095"/>
                <a:gd name="T13" fmla="*/ 147 h 956"/>
                <a:gd name="T14" fmla="*/ 148 w 1095"/>
                <a:gd name="T15" fmla="*/ 271 h 956"/>
                <a:gd name="T16" fmla="*/ 148 w 1095"/>
                <a:gd name="T17" fmla="*/ 808 h 956"/>
                <a:gd name="T18" fmla="*/ 1094 w 1095"/>
                <a:gd name="T19" fmla="*/ 955 h 956"/>
                <a:gd name="T20" fmla="*/ 0 w 1095"/>
                <a:gd name="T21" fmla="*/ 955 h 956"/>
                <a:gd name="T22" fmla="*/ 0 w 1095"/>
                <a:gd name="T23" fmla="*/ 271 h 956"/>
                <a:gd name="T24" fmla="*/ 0 w 1095"/>
                <a:gd name="T25" fmla="*/ 271 h 956"/>
                <a:gd name="T26" fmla="*/ 273 w 1095"/>
                <a:gd name="T27" fmla="*/ 0 h 956"/>
                <a:gd name="T28" fmla="*/ 820 w 1095"/>
                <a:gd name="T29" fmla="*/ 0 h 956"/>
                <a:gd name="T30" fmla="*/ 820 w 1095"/>
                <a:gd name="T31" fmla="*/ 0 h 956"/>
                <a:gd name="T32" fmla="*/ 1094 w 1095"/>
                <a:gd name="T33" fmla="*/ 271 h 956"/>
                <a:gd name="T34" fmla="*/ 1094 w 1095"/>
                <a:gd name="T35" fmla="*/ 955 h 9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5" h="956">
                  <a:moveTo>
                    <a:pt x="148" y="808"/>
                  </a:moveTo>
                  <a:lnTo>
                    <a:pt x="945" y="808"/>
                  </a:lnTo>
                  <a:lnTo>
                    <a:pt x="945" y="271"/>
                  </a:lnTo>
                  <a:lnTo>
                    <a:pt x="945" y="271"/>
                  </a:lnTo>
                  <a:cubicBezTo>
                    <a:pt x="945" y="202"/>
                    <a:pt x="889" y="147"/>
                    <a:pt x="820" y="147"/>
                  </a:cubicBezTo>
                  <a:lnTo>
                    <a:pt x="273" y="147"/>
                  </a:lnTo>
                  <a:lnTo>
                    <a:pt x="273" y="147"/>
                  </a:lnTo>
                  <a:cubicBezTo>
                    <a:pt x="204" y="147"/>
                    <a:pt x="148" y="202"/>
                    <a:pt x="148" y="271"/>
                  </a:cubicBezTo>
                  <a:lnTo>
                    <a:pt x="148" y="808"/>
                  </a:lnTo>
                  <a:close/>
                  <a:moveTo>
                    <a:pt x="1094" y="955"/>
                  </a:moveTo>
                  <a:lnTo>
                    <a:pt x="0" y="955"/>
                  </a:lnTo>
                  <a:lnTo>
                    <a:pt x="0" y="271"/>
                  </a:lnTo>
                  <a:lnTo>
                    <a:pt x="0" y="271"/>
                  </a:lnTo>
                  <a:cubicBezTo>
                    <a:pt x="0" y="121"/>
                    <a:pt x="122" y="0"/>
                    <a:pt x="273" y="0"/>
                  </a:cubicBezTo>
                  <a:lnTo>
                    <a:pt x="820" y="0"/>
                  </a:lnTo>
                  <a:lnTo>
                    <a:pt x="820" y="0"/>
                  </a:lnTo>
                  <a:cubicBezTo>
                    <a:pt x="971" y="0"/>
                    <a:pt x="1094" y="121"/>
                    <a:pt x="1094" y="271"/>
                  </a:cubicBezTo>
                  <a:lnTo>
                    <a:pt x="1094" y="955"/>
                  </a:lnTo>
                  <a:close/>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111">
              <a:extLst>
                <a:ext uri="{FF2B5EF4-FFF2-40B4-BE49-F238E27FC236}">
                  <a16:creationId xmlns:a16="http://schemas.microsoft.com/office/drawing/2014/main" id="{165F41B9-F417-8342-933B-06FE704D2B1E}"/>
                </a:ext>
              </a:extLst>
            </p:cNvPr>
            <p:cNvSpPr>
              <a:spLocks noChangeArrowheads="1"/>
            </p:cNvSpPr>
            <p:nvPr/>
          </p:nvSpPr>
          <p:spPr bwMode="auto">
            <a:xfrm>
              <a:off x="5057151" y="5940664"/>
              <a:ext cx="1906089" cy="1581997"/>
            </a:xfrm>
            <a:custGeom>
              <a:avLst/>
              <a:gdLst>
                <a:gd name="T0" fmla="*/ 1389 w 1529"/>
                <a:gd name="T1" fmla="*/ 1270 h 1271"/>
                <a:gd name="T2" fmla="*/ 138 w 1529"/>
                <a:gd name="T3" fmla="*/ 1270 h 1271"/>
                <a:gd name="T4" fmla="*/ 138 w 1529"/>
                <a:gd name="T5" fmla="*/ 1270 h 1271"/>
                <a:gd name="T6" fmla="*/ 0 w 1529"/>
                <a:gd name="T7" fmla="*/ 1131 h 1271"/>
                <a:gd name="T8" fmla="*/ 0 w 1529"/>
                <a:gd name="T9" fmla="*/ 139 h 1271"/>
                <a:gd name="T10" fmla="*/ 0 w 1529"/>
                <a:gd name="T11" fmla="*/ 139 h 1271"/>
                <a:gd name="T12" fmla="*/ 138 w 1529"/>
                <a:gd name="T13" fmla="*/ 0 h 1271"/>
                <a:gd name="T14" fmla="*/ 1389 w 1529"/>
                <a:gd name="T15" fmla="*/ 0 h 1271"/>
                <a:gd name="T16" fmla="*/ 1389 w 1529"/>
                <a:gd name="T17" fmla="*/ 0 h 1271"/>
                <a:gd name="T18" fmla="*/ 1528 w 1529"/>
                <a:gd name="T19" fmla="*/ 139 h 1271"/>
                <a:gd name="T20" fmla="*/ 1528 w 1529"/>
                <a:gd name="T21" fmla="*/ 1131 h 1271"/>
                <a:gd name="T22" fmla="*/ 1528 w 1529"/>
                <a:gd name="T23" fmla="*/ 1131 h 1271"/>
                <a:gd name="T24" fmla="*/ 1389 w 1529"/>
                <a:gd name="T25" fmla="*/ 1270 h 1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9" h="1271">
                  <a:moveTo>
                    <a:pt x="1389" y="1270"/>
                  </a:moveTo>
                  <a:lnTo>
                    <a:pt x="138" y="1270"/>
                  </a:lnTo>
                  <a:lnTo>
                    <a:pt x="138" y="1270"/>
                  </a:lnTo>
                  <a:cubicBezTo>
                    <a:pt x="62" y="1270"/>
                    <a:pt x="0" y="1207"/>
                    <a:pt x="0" y="1131"/>
                  </a:cubicBezTo>
                  <a:lnTo>
                    <a:pt x="0" y="139"/>
                  </a:lnTo>
                  <a:lnTo>
                    <a:pt x="0" y="139"/>
                  </a:lnTo>
                  <a:cubicBezTo>
                    <a:pt x="0" y="63"/>
                    <a:pt x="62" y="0"/>
                    <a:pt x="138" y="0"/>
                  </a:cubicBezTo>
                  <a:lnTo>
                    <a:pt x="1389" y="0"/>
                  </a:lnTo>
                  <a:lnTo>
                    <a:pt x="1389" y="0"/>
                  </a:lnTo>
                  <a:cubicBezTo>
                    <a:pt x="1465" y="0"/>
                    <a:pt x="1528" y="63"/>
                    <a:pt x="1528" y="139"/>
                  </a:cubicBezTo>
                  <a:lnTo>
                    <a:pt x="1528" y="1131"/>
                  </a:lnTo>
                  <a:lnTo>
                    <a:pt x="1528" y="1131"/>
                  </a:lnTo>
                  <a:cubicBezTo>
                    <a:pt x="1528" y="1207"/>
                    <a:pt x="1465" y="1270"/>
                    <a:pt x="1389" y="1270"/>
                  </a:cubicBezTo>
                </a:path>
              </a:pathLst>
            </a:custGeom>
            <a:solidFill>
              <a:srgbClr val="5FB4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112">
              <a:extLst>
                <a:ext uri="{FF2B5EF4-FFF2-40B4-BE49-F238E27FC236}">
                  <a16:creationId xmlns:a16="http://schemas.microsoft.com/office/drawing/2014/main" id="{AB82174A-7C8B-2B4C-8081-65EA58B04BA5}"/>
                </a:ext>
              </a:extLst>
            </p:cNvPr>
            <p:cNvSpPr>
              <a:spLocks noChangeArrowheads="1"/>
            </p:cNvSpPr>
            <p:nvPr/>
          </p:nvSpPr>
          <p:spPr bwMode="auto">
            <a:xfrm>
              <a:off x="5705328" y="6336162"/>
              <a:ext cx="576772" cy="1005225"/>
            </a:xfrm>
            <a:custGeom>
              <a:avLst/>
              <a:gdLst>
                <a:gd name="T0" fmla="*/ 429 w 463"/>
                <a:gd name="T1" fmla="*/ 199 h 808"/>
                <a:gd name="T2" fmla="*/ 429 w 463"/>
                <a:gd name="T3" fmla="*/ 199 h 808"/>
                <a:gd name="T4" fmla="*/ 231 w 463"/>
                <a:gd name="T5" fmla="*/ 0 h 808"/>
                <a:gd name="T6" fmla="*/ 231 w 463"/>
                <a:gd name="T7" fmla="*/ 0 h 808"/>
                <a:gd name="T8" fmla="*/ 32 w 463"/>
                <a:gd name="T9" fmla="*/ 199 h 808"/>
                <a:gd name="T10" fmla="*/ 32 w 463"/>
                <a:gd name="T11" fmla="*/ 199 h 808"/>
                <a:gd name="T12" fmla="*/ 136 w 463"/>
                <a:gd name="T13" fmla="*/ 372 h 808"/>
                <a:gd name="T14" fmla="*/ 0 w 463"/>
                <a:gd name="T15" fmla="*/ 807 h 808"/>
                <a:gd name="T16" fmla="*/ 462 w 463"/>
                <a:gd name="T17" fmla="*/ 807 h 808"/>
                <a:gd name="T18" fmla="*/ 326 w 463"/>
                <a:gd name="T19" fmla="*/ 372 h 808"/>
                <a:gd name="T20" fmla="*/ 326 w 463"/>
                <a:gd name="T21" fmla="*/ 372 h 808"/>
                <a:gd name="T22" fmla="*/ 429 w 463"/>
                <a:gd name="T23" fmla="*/ 199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3" h="808">
                  <a:moveTo>
                    <a:pt x="429" y="199"/>
                  </a:moveTo>
                  <a:lnTo>
                    <a:pt x="429" y="199"/>
                  </a:lnTo>
                  <a:cubicBezTo>
                    <a:pt x="429" y="89"/>
                    <a:pt x="341" y="0"/>
                    <a:pt x="231" y="0"/>
                  </a:cubicBezTo>
                  <a:lnTo>
                    <a:pt x="231" y="0"/>
                  </a:lnTo>
                  <a:cubicBezTo>
                    <a:pt x="121" y="0"/>
                    <a:pt x="32" y="89"/>
                    <a:pt x="32" y="199"/>
                  </a:cubicBezTo>
                  <a:lnTo>
                    <a:pt x="32" y="199"/>
                  </a:lnTo>
                  <a:cubicBezTo>
                    <a:pt x="32" y="273"/>
                    <a:pt x="74" y="338"/>
                    <a:pt x="136" y="372"/>
                  </a:cubicBezTo>
                  <a:lnTo>
                    <a:pt x="0" y="807"/>
                  </a:lnTo>
                  <a:lnTo>
                    <a:pt x="462" y="807"/>
                  </a:lnTo>
                  <a:lnTo>
                    <a:pt x="326" y="372"/>
                  </a:lnTo>
                  <a:lnTo>
                    <a:pt x="326" y="372"/>
                  </a:lnTo>
                  <a:cubicBezTo>
                    <a:pt x="388" y="338"/>
                    <a:pt x="429" y="273"/>
                    <a:pt x="429" y="199"/>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41">
              <a:extLst>
                <a:ext uri="{FF2B5EF4-FFF2-40B4-BE49-F238E27FC236}">
                  <a16:creationId xmlns:a16="http://schemas.microsoft.com/office/drawing/2014/main" id="{CFC779EF-0B6E-0541-AEBF-FDA109B32D13}"/>
                </a:ext>
              </a:extLst>
            </p:cNvPr>
            <p:cNvSpPr>
              <a:spLocks noChangeArrowheads="1"/>
            </p:cNvSpPr>
            <p:nvPr/>
          </p:nvSpPr>
          <p:spPr bwMode="auto">
            <a:xfrm>
              <a:off x="1574558" y="10098897"/>
              <a:ext cx="2772745" cy="1498365"/>
            </a:xfrm>
            <a:custGeom>
              <a:avLst/>
              <a:gdLst>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74521 h 1498365"/>
                <a:gd name="connsiteX4" fmla="*/ 2559759 w 2772745"/>
                <a:gd name="connsiteY4" fmla="*/ 174521 h 1498365"/>
                <a:gd name="connsiteX5" fmla="*/ 2559759 w 2772745"/>
                <a:gd name="connsiteY5" fmla="*/ 455929 h 1498365"/>
                <a:gd name="connsiteX6" fmla="*/ 2772745 w 2772745"/>
                <a:gd name="connsiteY6" fmla="*/ 455929 h 1498365"/>
                <a:gd name="connsiteX7" fmla="*/ 2772745 w 2772745"/>
                <a:gd name="connsiteY7" fmla="*/ 1366663 h 1498365"/>
                <a:gd name="connsiteX8" fmla="*/ 2639524 w 2772745"/>
                <a:gd name="connsiteY8" fmla="*/ 1498365 h 1498365"/>
                <a:gd name="connsiteX9" fmla="*/ 133221 w 2772745"/>
                <a:gd name="connsiteY9" fmla="*/ 1498365 h 1498365"/>
                <a:gd name="connsiteX10" fmla="*/ 0 w 2772745"/>
                <a:gd name="connsiteY10" fmla="*/ 1366663 h 1498365"/>
                <a:gd name="connsiteX11" fmla="*/ 0 w 2772745"/>
                <a:gd name="connsiteY11" fmla="*/ 455929 h 1498365"/>
                <a:gd name="connsiteX12" fmla="*/ 192261 w 2772745"/>
                <a:gd name="connsiteY12" fmla="*/ 455929 h 1498365"/>
                <a:gd name="connsiteX13" fmla="*/ 192261 w 2772745"/>
                <a:gd name="connsiteY13" fmla="*/ 174521 h 1498365"/>
                <a:gd name="connsiteX14" fmla="*/ 0 w 2772745"/>
                <a:gd name="connsiteY14" fmla="*/ 174521 h 1498365"/>
                <a:gd name="connsiteX15" fmla="*/ 0 w 2772745"/>
                <a:gd name="connsiteY15" fmla="*/ 133088 h 1498365"/>
                <a:gd name="connsiteX16" fmla="*/ 133221 w 2772745"/>
                <a:gd name="connsiteY16"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74521 h 1498365"/>
                <a:gd name="connsiteX4" fmla="*/ 2559759 w 2772745"/>
                <a:gd name="connsiteY4" fmla="*/ 455929 h 1498365"/>
                <a:gd name="connsiteX5" fmla="*/ 2772745 w 2772745"/>
                <a:gd name="connsiteY5" fmla="*/ 455929 h 1498365"/>
                <a:gd name="connsiteX6" fmla="*/ 2772745 w 2772745"/>
                <a:gd name="connsiteY6" fmla="*/ 1366663 h 1498365"/>
                <a:gd name="connsiteX7" fmla="*/ 2639524 w 2772745"/>
                <a:gd name="connsiteY7" fmla="*/ 1498365 h 1498365"/>
                <a:gd name="connsiteX8" fmla="*/ 133221 w 2772745"/>
                <a:gd name="connsiteY8" fmla="*/ 1498365 h 1498365"/>
                <a:gd name="connsiteX9" fmla="*/ 0 w 2772745"/>
                <a:gd name="connsiteY9" fmla="*/ 1366663 h 1498365"/>
                <a:gd name="connsiteX10" fmla="*/ 0 w 2772745"/>
                <a:gd name="connsiteY10" fmla="*/ 455929 h 1498365"/>
                <a:gd name="connsiteX11" fmla="*/ 192261 w 2772745"/>
                <a:gd name="connsiteY11" fmla="*/ 455929 h 1498365"/>
                <a:gd name="connsiteX12" fmla="*/ 192261 w 2772745"/>
                <a:gd name="connsiteY12" fmla="*/ 174521 h 1498365"/>
                <a:gd name="connsiteX13" fmla="*/ 0 w 2772745"/>
                <a:gd name="connsiteY13" fmla="*/ 174521 h 1498365"/>
                <a:gd name="connsiteX14" fmla="*/ 0 w 2772745"/>
                <a:gd name="connsiteY14" fmla="*/ 133088 h 1498365"/>
                <a:gd name="connsiteX15" fmla="*/ 133221 w 2772745"/>
                <a:gd name="connsiteY15"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74521 h 1498365"/>
                <a:gd name="connsiteX4" fmla="*/ 2772745 w 2772745"/>
                <a:gd name="connsiteY4" fmla="*/ 455929 h 1498365"/>
                <a:gd name="connsiteX5" fmla="*/ 2772745 w 2772745"/>
                <a:gd name="connsiteY5" fmla="*/ 1366663 h 1498365"/>
                <a:gd name="connsiteX6" fmla="*/ 2639524 w 2772745"/>
                <a:gd name="connsiteY6" fmla="*/ 1498365 h 1498365"/>
                <a:gd name="connsiteX7" fmla="*/ 133221 w 2772745"/>
                <a:gd name="connsiteY7" fmla="*/ 1498365 h 1498365"/>
                <a:gd name="connsiteX8" fmla="*/ 0 w 2772745"/>
                <a:gd name="connsiteY8" fmla="*/ 1366663 h 1498365"/>
                <a:gd name="connsiteX9" fmla="*/ 0 w 2772745"/>
                <a:gd name="connsiteY9" fmla="*/ 455929 h 1498365"/>
                <a:gd name="connsiteX10" fmla="*/ 192261 w 2772745"/>
                <a:gd name="connsiteY10" fmla="*/ 455929 h 1498365"/>
                <a:gd name="connsiteX11" fmla="*/ 192261 w 2772745"/>
                <a:gd name="connsiteY11" fmla="*/ 174521 h 1498365"/>
                <a:gd name="connsiteX12" fmla="*/ 0 w 2772745"/>
                <a:gd name="connsiteY12" fmla="*/ 174521 h 1498365"/>
                <a:gd name="connsiteX13" fmla="*/ 0 w 2772745"/>
                <a:gd name="connsiteY13" fmla="*/ 133088 h 1498365"/>
                <a:gd name="connsiteX14" fmla="*/ 133221 w 2772745"/>
                <a:gd name="connsiteY14"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74521 h 1498365"/>
                <a:gd name="connsiteX4" fmla="*/ 2772745 w 2772745"/>
                <a:gd name="connsiteY4" fmla="*/ 1366663 h 1498365"/>
                <a:gd name="connsiteX5" fmla="*/ 2639524 w 2772745"/>
                <a:gd name="connsiteY5" fmla="*/ 1498365 h 1498365"/>
                <a:gd name="connsiteX6" fmla="*/ 133221 w 2772745"/>
                <a:gd name="connsiteY6" fmla="*/ 1498365 h 1498365"/>
                <a:gd name="connsiteX7" fmla="*/ 0 w 2772745"/>
                <a:gd name="connsiteY7" fmla="*/ 1366663 h 1498365"/>
                <a:gd name="connsiteX8" fmla="*/ 0 w 2772745"/>
                <a:gd name="connsiteY8" fmla="*/ 455929 h 1498365"/>
                <a:gd name="connsiteX9" fmla="*/ 192261 w 2772745"/>
                <a:gd name="connsiteY9" fmla="*/ 455929 h 1498365"/>
                <a:gd name="connsiteX10" fmla="*/ 192261 w 2772745"/>
                <a:gd name="connsiteY10" fmla="*/ 174521 h 1498365"/>
                <a:gd name="connsiteX11" fmla="*/ 0 w 2772745"/>
                <a:gd name="connsiteY11" fmla="*/ 174521 h 1498365"/>
                <a:gd name="connsiteX12" fmla="*/ 0 w 2772745"/>
                <a:gd name="connsiteY12" fmla="*/ 133088 h 1498365"/>
                <a:gd name="connsiteX13" fmla="*/ 133221 w 2772745"/>
                <a:gd name="connsiteY13"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366663 h 1498365"/>
                <a:gd name="connsiteX4" fmla="*/ 2639524 w 2772745"/>
                <a:gd name="connsiteY4" fmla="*/ 1498365 h 1498365"/>
                <a:gd name="connsiteX5" fmla="*/ 133221 w 2772745"/>
                <a:gd name="connsiteY5" fmla="*/ 1498365 h 1498365"/>
                <a:gd name="connsiteX6" fmla="*/ 0 w 2772745"/>
                <a:gd name="connsiteY6" fmla="*/ 1366663 h 1498365"/>
                <a:gd name="connsiteX7" fmla="*/ 0 w 2772745"/>
                <a:gd name="connsiteY7" fmla="*/ 455929 h 1498365"/>
                <a:gd name="connsiteX8" fmla="*/ 192261 w 2772745"/>
                <a:gd name="connsiteY8" fmla="*/ 455929 h 1498365"/>
                <a:gd name="connsiteX9" fmla="*/ 192261 w 2772745"/>
                <a:gd name="connsiteY9" fmla="*/ 174521 h 1498365"/>
                <a:gd name="connsiteX10" fmla="*/ 0 w 2772745"/>
                <a:gd name="connsiteY10" fmla="*/ 174521 h 1498365"/>
                <a:gd name="connsiteX11" fmla="*/ 0 w 2772745"/>
                <a:gd name="connsiteY11" fmla="*/ 133088 h 1498365"/>
                <a:gd name="connsiteX12" fmla="*/ 133221 w 2772745"/>
                <a:gd name="connsiteY12"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366663 h 1498365"/>
                <a:gd name="connsiteX4" fmla="*/ 2639524 w 2772745"/>
                <a:gd name="connsiteY4" fmla="*/ 1498365 h 1498365"/>
                <a:gd name="connsiteX5" fmla="*/ 133221 w 2772745"/>
                <a:gd name="connsiteY5" fmla="*/ 1498365 h 1498365"/>
                <a:gd name="connsiteX6" fmla="*/ 0 w 2772745"/>
                <a:gd name="connsiteY6" fmla="*/ 1366663 h 1498365"/>
                <a:gd name="connsiteX7" fmla="*/ 0 w 2772745"/>
                <a:gd name="connsiteY7" fmla="*/ 455929 h 1498365"/>
                <a:gd name="connsiteX8" fmla="*/ 192261 w 2772745"/>
                <a:gd name="connsiteY8" fmla="*/ 455929 h 1498365"/>
                <a:gd name="connsiteX9" fmla="*/ 192261 w 2772745"/>
                <a:gd name="connsiteY9" fmla="*/ 174521 h 1498365"/>
                <a:gd name="connsiteX10" fmla="*/ 0 w 2772745"/>
                <a:gd name="connsiteY10" fmla="*/ 133088 h 1498365"/>
                <a:gd name="connsiteX11" fmla="*/ 133221 w 2772745"/>
                <a:gd name="connsiteY11"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366663 h 1498365"/>
                <a:gd name="connsiteX4" fmla="*/ 2639524 w 2772745"/>
                <a:gd name="connsiteY4" fmla="*/ 1498365 h 1498365"/>
                <a:gd name="connsiteX5" fmla="*/ 133221 w 2772745"/>
                <a:gd name="connsiteY5" fmla="*/ 1498365 h 1498365"/>
                <a:gd name="connsiteX6" fmla="*/ 0 w 2772745"/>
                <a:gd name="connsiteY6" fmla="*/ 1366663 h 1498365"/>
                <a:gd name="connsiteX7" fmla="*/ 192261 w 2772745"/>
                <a:gd name="connsiteY7" fmla="*/ 455929 h 1498365"/>
                <a:gd name="connsiteX8" fmla="*/ 192261 w 2772745"/>
                <a:gd name="connsiteY8" fmla="*/ 174521 h 1498365"/>
                <a:gd name="connsiteX9" fmla="*/ 0 w 2772745"/>
                <a:gd name="connsiteY9" fmla="*/ 133088 h 1498365"/>
                <a:gd name="connsiteX10" fmla="*/ 133221 w 2772745"/>
                <a:gd name="connsiteY10"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366663 h 1498365"/>
                <a:gd name="connsiteX4" fmla="*/ 2639524 w 2772745"/>
                <a:gd name="connsiteY4" fmla="*/ 1498365 h 1498365"/>
                <a:gd name="connsiteX5" fmla="*/ 133221 w 2772745"/>
                <a:gd name="connsiteY5" fmla="*/ 1498365 h 1498365"/>
                <a:gd name="connsiteX6" fmla="*/ 0 w 2772745"/>
                <a:gd name="connsiteY6" fmla="*/ 1366663 h 1498365"/>
                <a:gd name="connsiteX7" fmla="*/ 192261 w 2772745"/>
                <a:gd name="connsiteY7" fmla="*/ 455929 h 1498365"/>
                <a:gd name="connsiteX8" fmla="*/ 0 w 2772745"/>
                <a:gd name="connsiteY8" fmla="*/ 133088 h 1498365"/>
                <a:gd name="connsiteX9" fmla="*/ 133221 w 2772745"/>
                <a:gd name="connsiteY9" fmla="*/ 0 h 1498365"/>
                <a:gd name="connsiteX0" fmla="*/ 133221 w 2772745"/>
                <a:gd name="connsiteY0" fmla="*/ 0 h 1498365"/>
                <a:gd name="connsiteX1" fmla="*/ 2639524 w 2772745"/>
                <a:gd name="connsiteY1" fmla="*/ 0 h 1498365"/>
                <a:gd name="connsiteX2" fmla="*/ 2772745 w 2772745"/>
                <a:gd name="connsiteY2" fmla="*/ 133088 h 1498365"/>
                <a:gd name="connsiteX3" fmla="*/ 2772745 w 2772745"/>
                <a:gd name="connsiteY3" fmla="*/ 1366663 h 1498365"/>
                <a:gd name="connsiteX4" fmla="*/ 2639524 w 2772745"/>
                <a:gd name="connsiteY4" fmla="*/ 1498365 h 1498365"/>
                <a:gd name="connsiteX5" fmla="*/ 133221 w 2772745"/>
                <a:gd name="connsiteY5" fmla="*/ 1498365 h 1498365"/>
                <a:gd name="connsiteX6" fmla="*/ 0 w 2772745"/>
                <a:gd name="connsiteY6" fmla="*/ 1366663 h 1498365"/>
                <a:gd name="connsiteX7" fmla="*/ 0 w 2772745"/>
                <a:gd name="connsiteY7" fmla="*/ 133088 h 1498365"/>
                <a:gd name="connsiteX8" fmla="*/ 133221 w 2772745"/>
                <a:gd name="connsiteY8" fmla="*/ 0 h 1498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72745" h="1498365">
                  <a:moveTo>
                    <a:pt x="133221" y="0"/>
                  </a:moveTo>
                  <a:lnTo>
                    <a:pt x="2639524" y="0"/>
                  </a:lnTo>
                  <a:cubicBezTo>
                    <a:pt x="2714227" y="0"/>
                    <a:pt x="2772745" y="60266"/>
                    <a:pt x="2772745" y="133088"/>
                  </a:cubicBezTo>
                  <a:lnTo>
                    <a:pt x="2772745" y="1366663"/>
                  </a:lnTo>
                  <a:cubicBezTo>
                    <a:pt x="2772745" y="1439969"/>
                    <a:pt x="2714227" y="1498365"/>
                    <a:pt x="2639524" y="1498365"/>
                  </a:cubicBezTo>
                  <a:lnTo>
                    <a:pt x="133221" y="1498365"/>
                  </a:lnTo>
                  <a:cubicBezTo>
                    <a:pt x="61008" y="1498365"/>
                    <a:pt x="0" y="1439969"/>
                    <a:pt x="0" y="1366663"/>
                  </a:cubicBezTo>
                  <a:lnTo>
                    <a:pt x="0" y="133088"/>
                  </a:lnTo>
                  <a:cubicBezTo>
                    <a:pt x="0" y="60266"/>
                    <a:pt x="61008" y="0"/>
                    <a:pt x="13322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3" name="Freeform 115">
              <a:extLst>
                <a:ext uri="{FF2B5EF4-FFF2-40B4-BE49-F238E27FC236}">
                  <a16:creationId xmlns:a16="http://schemas.microsoft.com/office/drawing/2014/main" id="{EEB1EAA0-E5F3-514A-8218-3B47FF9BE6C2}"/>
                </a:ext>
              </a:extLst>
            </p:cNvPr>
            <p:cNvSpPr>
              <a:spLocks noChangeArrowheads="1"/>
            </p:cNvSpPr>
            <p:nvPr/>
          </p:nvSpPr>
          <p:spPr bwMode="auto">
            <a:xfrm>
              <a:off x="1574557" y="10269184"/>
              <a:ext cx="2773990" cy="280144"/>
            </a:xfrm>
            <a:custGeom>
              <a:avLst/>
              <a:gdLst>
                <a:gd name="T0" fmla="*/ 0 w 2228"/>
                <a:gd name="T1" fmla="*/ 226 h 227"/>
                <a:gd name="T2" fmla="*/ 2227 w 2228"/>
                <a:gd name="T3" fmla="*/ 226 h 227"/>
                <a:gd name="T4" fmla="*/ 2227 w 2228"/>
                <a:gd name="T5" fmla="*/ 0 h 227"/>
                <a:gd name="T6" fmla="*/ 0 w 2228"/>
                <a:gd name="T7" fmla="*/ 0 h 227"/>
                <a:gd name="T8" fmla="*/ 0 w 2228"/>
                <a:gd name="T9" fmla="*/ 226 h 227"/>
              </a:gdLst>
              <a:ahLst/>
              <a:cxnLst>
                <a:cxn ang="0">
                  <a:pos x="T0" y="T1"/>
                </a:cxn>
                <a:cxn ang="0">
                  <a:pos x="T2" y="T3"/>
                </a:cxn>
                <a:cxn ang="0">
                  <a:pos x="T4" y="T5"/>
                </a:cxn>
                <a:cxn ang="0">
                  <a:pos x="T6" y="T7"/>
                </a:cxn>
                <a:cxn ang="0">
                  <a:pos x="T8" y="T9"/>
                </a:cxn>
              </a:cxnLst>
              <a:rect l="0" t="0" r="r" b="b"/>
              <a:pathLst>
                <a:path w="2228" h="227">
                  <a:moveTo>
                    <a:pt x="0" y="226"/>
                  </a:moveTo>
                  <a:lnTo>
                    <a:pt x="2227" y="226"/>
                  </a:lnTo>
                  <a:lnTo>
                    <a:pt x="2227" y="0"/>
                  </a:lnTo>
                  <a:lnTo>
                    <a:pt x="0" y="0"/>
                  </a:lnTo>
                  <a:lnTo>
                    <a:pt x="0" y="226"/>
                  </a:lnTo>
                </a:path>
              </a:pathLst>
            </a:custGeom>
            <a:solidFill>
              <a:srgbClr val="2E98C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43">
              <a:extLst>
                <a:ext uri="{FF2B5EF4-FFF2-40B4-BE49-F238E27FC236}">
                  <a16:creationId xmlns:a16="http://schemas.microsoft.com/office/drawing/2014/main" id="{452B1B49-D63F-244B-8A4D-EAD4D7F51684}"/>
                </a:ext>
              </a:extLst>
            </p:cNvPr>
            <p:cNvSpPr>
              <a:spLocks noChangeArrowheads="1"/>
            </p:cNvSpPr>
            <p:nvPr/>
          </p:nvSpPr>
          <p:spPr bwMode="auto">
            <a:xfrm>
              <a:off x="1882168" y="10697645"/>
              <a:ext cx="1344554" cy="421786"/>
            </a:xfrm>
            <a:custGeom>
              <a:avLst/>
              <a:gdLst>
                <a:gd name="connsiteX0" fmla="*/ 17413 w 1344554"/>
                <a:gd name="connsiteY0" fmla="*/ 390005 h 421786"/>
                <a:gd name="connsiteX1" fmla="*/ 1327141 w 1344554"/>
                <a:gd name="connsiteY1" fmla="*/ 390005 h 421786"/>
                <a:gd name="connsiteX2" fmla="*/ 1344554 w 1344554"/>
                <a:gd name="connsiteY2" fmla="*/ 406484 h 421786"/>
                <a:gd name="connsiteX3" fmla="*/ 1327141 w 1344554"/>
                <a:gd name="connsiteY3" fmla="*/ 421786 h 421786"/>
                <a:gd name="connsiteX4" fmla="*/ 17413 w 1344554"/>
                <a:gd name="connsiteY4" fmla="*/ 421786 h 421786"/>
                <a:gd name="connsiteX5" fmla="*/ 0 w 1344554"/>
                <a:gd name="connsiteY5" fmla="*/ 406484 h 421786"/>
                <a:gd name="connsiteX6" fmla="*/ 17413 w 1344554"/>
                <a:gd name="connsiteY6" fmla="*/ 390005 h 421786"/>
                <a:gd name="connsiteX7" fmla="*/ 17433 w 1344554"/>
                <a:gd name="connsiteY7" fmla="*/ 186763 h 421786"/>
                <a:gd name="connsiteX8" fmla="*/ 981062 w 1344554"/>
                <a:gd name="connsiteY8" fmla="*/ 186763 h 421786"/>
                <a:gd name="connsiteX9" fmla="*/ 998492 w 1344554"/>
                <a:gd name="connsiteY9" fmla="*/ 203242 h 421786"/>
                <a:gd name="connsiteX10" fmla="*/ 981062 w 1344554"/>
                <a:gd name="connsiteY10" fmla="*/ 218544 h 421786"/>
                <a:gd name="connsiteX11" fmla="*/ 17433 w 1344554"/>
                <a:gd name="connsiteY11" fmla="*/ 218544 h 421786"/>
                <a:gd name="connsiteX12" fmla="*/ 3 w 1344554"/>
                <a:gd name="connsiteY12" fmla="*/ 203242 h 421786"/>
                <a:gd name="connsiteX13" fmla="*/ 17433 w 1344554"/>
                <a:gd name="connsiteY13" fmla="*/ 186763 h 421786"/>
                <a:gd name="connsiteX14" fmla="*/ 17413 w 1344554"/>
                <a:gd name="connsiteY14" fmla="*/ 0 h 421786"/>
                <a:gd name="connsiteX15" fmla="*/ 1327141 w 1344554"/>
                <a:gd name="connsiteY15" fmla="*/ 0 h 421786"/>
                <a:gd name="connsiteX16" fmla="*/ 1344554 w 1344554"/>
                <a:gd name="connsiteY16" fmla="*/ 16479 h 421786"/>
                <a:gd name="connsiteX17" fmla="*/ 1327141 w 1344554"/>
                <a:gd name="connsiteY17" fmla="*/ 31781 h 421786"/>
                <a:gd name="connsiteX18" fmla="*/ 17413 w 1344554"/>
                <a:gd name="connsiteY18" fmla="*/ 31781 h 421786"/>
                <a:gd name="connsiteX19" fmla="*/ 0 w 1344554"/>
                <a:gd name="connsiteY19" fmla="*/ 16479 h 421786"/>
                <a:gd name="connsiteX20" fmla="*/ 17413 w 1344554"/>
                <a:gd name="connsiteY20" fmla="*/ 0 h 421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4554" h="421786">
                  <a:moveTo>
                    <a:pt x="17413" y="390005"/>
                  </a:moveTo>
                  <a:lnTo>
                    <a:pt x="1327141" y="390005"/>
                  </a:lnTo>
                  <a:cubicBezTo>
                    <a:pt x="1337092" y="390005"/>
                    <a:pt x="1344554" y="397067"/>
                    <a:pt x="1344554" y="406484"/>
                  </a:cubicBezTo>
                  <a:cubicBezTo>
                    <a:pt x="1344554" y="414723"/>
                    <a:pt x="1337092" y="421786"/>
                    <a:pt x="1327141" y="421786"/>
                  </a:cubicBezTo>
                  <a:lnTo>
                    <a:pt x="17413" y="421786"/>
                  </a:lnTo>
                  <a:cubicBezTo>
                    <a:pt x="7463" y="421786"/>
                    <a:pt x="0" y="414723"/>
                    <a:pt x="0" y="406484"/>
                  </a:cubicBezTo>
                  <a:cubicBezTo>
                    <a:pt x="0" y="397067"/>
                    <a:pt x="7463" y="390005"/>
                    <a:pt x="17413" y="390005"/>
                  </a:cubicBezTo>
                  <a:close/>
                  <a:moveTo>
                    <a:pt x="17433" y="186763"/>
                  </a:moveTo>
                  <a:lnTo>
                    <a:pt x="981062" y="186763"/>
                  </a:lnTo>
                  <a:cubicBezTo>
                    <a:pt x="991022" y="186763"/>
                    <a:pt x="998492" y="193825"/>
                    <a:pt x="998492" y="203242"/>
                  </a:cubicBezTo>
                  <a:cubicBezTo>
                    <a:pt x="998492" y="211481"/>
                    <a:pt x="991022" y="218544"/>
                    <a:pt x="981062" y="218544"/>
                  </a:cubicBezTo>
                  <a:lnTo>
                    <a:pt x="17433" y="218544"/>
                  </a:lnTo>
                  <a:cubicBezTo>
                    <a:pt x="7473" y="218544"/>
                    <a:pt x="3" y="211481"/>
                    <a:pt x="3" y="203242"/>
                  </a:cubicBezTo>
                  <a:cubicBezTo>
                    <a:pt x="3" y="193825"/>
                    <a:pt x="7473" y="186763"/>
                    <a:pt x="17433" y="186763"/>
                  </a:cubicBezTo>
                  <a:close/>
                  <a:moveTo>
                    <a:pt x="17413" y="0"/>
                  </a:moveTo>
                  <a:lnTo>
                    <a:pt x="1327141" y="0"/>
                  </a:lnTo>
                  <a:cubicBezTo>
                    <a:pt x="1337092" y="0"/>
                    <a:pt x="1344554" y="7062"/>
                    <a:pt x="1344554" y="16479"/>
                  </a:cubicBezTo>
                  <a:cubicBezTo>
                    <a:pt x="1344554" y="24719"/>
                    <a:pt x="1337092" y="31781"/>
                    <a:pt x="1327141" y="31781"/>
                  </a:cubicBezTo>
                  <a:lnTo>
                    <a:pt x="17413" y="31781"/>
                  </a:lnTo>
                  <a:cubicBezTo>
                    <a:pt x="7463" y="31781"/>
                    <a:pt x="0" y="24719"/>
                    <a:pt x="0" y="16479"/>
                  </a:cubicBezTo>
                  <a:cubicBezTo>
                    <a:pt x="0" y="7062"/>
                    <a:pt x="7463" y="0"/>
                    <a:pt x="17413" y="0"/>
                  </a:cubicBez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5" name="Freeform 119">
              <a:extLst>
                <a:ext uri="{FF2B5EF4-FFF2-40B4-BE49-F238E27FC236}">
                  <a16:creationId xmlns:a16="http://schemas.microsoft.com/office/drawing/2014/main" id="{364D1A7D-008F-A545-B5DA-4EA62AFB9CC7}"/>
                </a:ext>
              </a:extLst>
            </p:cNvPr>
            <p:cNvSpPr>
              <a:spLocks noChangeArrowheads="1"/>
            </p:cNvSpPr>
            <p:nvPr/>
          </p:nvSpPr>
          <p:spPr bwMode="auto">
            <a:xfrm>
              <a:off x="3425719" y="10999760"/>
              <a:ext cx="598740" cy="318597"/>
            </a:xfrm>
            <a:custGeom>
              <a:avLst/>
              <a:gdLst>
                <a:gd name="T0" fmla="*/ 425 w 482"/>
                <a:gd name="T1" fmla="*/ 253 h 254"/>
                <a:gd name="T2" fmla="*/ 56 w 482"/>
                <a:gd name="T3" fmla="*/ 253 h 254"/>
                <a:gd name="T4" fmla="*/ 56 w 482"/>
                <a:gd name="T5" fmla="*/ 253 h 254"/>
                <a:gd name="T6" fmla="*/ 0 w 482"/>
                <a:gd name="T7" fmla="*/ 198 h 254"/>
                <a:gd name="T8" fmla="*/ 0 w 482"/>
                <a:gd name="T9" fmla="*/ 55 h 254"/>
                <a:gd name="T10" fmla="*/ 0 w 482"/>
                <a:gd name="T11" fmla="*/ 55 h 254"/>
                <a:gd name="T12" fmla="*/ 56 w 482"/>
                <a:gd name="T13" fmla="*/ 0 h 254"/>
                <a:gd name="T14" fmla="*/ 425 w 482"/>
                <a:gd name="T15" fmla="*/ 0 h 254"/>
                <a:gd name="T16" fmla="*/ 425 w 482"/>
                <a:gd name="T17" fmla="*/ 0 h 254"/>
                <a:gd name="T18" fmla="*/ 481 w 482"/>
                <a:gd name="T19" fmla="*/ 55 h 254"/>
                <a:gd name="T20" fmla="*/ 481 w 482"/>
                <a:gd name="T21" fmla="*/ 198 h 254"/>
                <a:gd name="T22" fmla="*/ 481 w 482"/>
                <a:gd name="T23" fmla="*/ 198 h 254"/>
                <a:gd name="T24" fmla="*/ 425 w 482"/>
                <a:gd name="T25" fmla="*/ 2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2" h="254">
                  <a:moveTo>
                    <a:pt x="425" y="253"/>
                  </a:moveTo>
                  <a:lnTo>
                    <a:pt x="56" y="253"/>
                  </a:lnTo>
                  <a:lnTo>
                    <a:pt x="56" y="253"/>
                  </a:lnTo>
                  <a:cubicBezTo>
                    <a:pt x="26" y="253"/>
                    <a:pt x="0" y="228"/>
                    <a:pt x="0" y="198"/>
                  </a:cubicBezTo>
                  <a:lnTo>
                    <a:pt x="0" y="55"/>
                  </a:lnTo>
                  <a:lnTo>
                    <a:pt x="0" y="55"/>
                  </a:lnTo>
                  <a:cubicBezTo>
                    <a:pt x="0" y="25"/>
                    <a:pt x="26" y="0"/>
                    <a:pt x="56" y="0"/>
                  </a:cubicBezTo>
                  <a:lnTo>
                    <a:pt x="425" y="0"/>
                  </a:lnTo>
                  <a:lnTo>
                    <a:pt x="425" y="0"/>
                  </a:lnTo>
                  <a:cubicBezTo>
                    <a:pt x="455" y="0"/>
                    <a:pt x="481" y="25"/>
                    <a:pt x="481" y="55"/>
                  </a:cubicBezTo>
                  <a:lnTo>
                    <a:pt x="481" y="198"/>
                  </a:lnTo>
                  <a:lnTo>
                    <a:pt x="481" y="198"/>
                  </a:lnTo>
                  <a:cubicBezTo>
                    <a:pt x="481" y="228"/>
                    <a:pt x="455" y="253"/>
                    <a:pt x="425" y="253"/>
                  </a:cubicBezTo>
                </a:path>
              </a:pathLst>
            </a:custGeom>
            <a:solidFill>
              <a:srgbClr val="5FB4E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120">
              <a:extLst>
                <a:ext uri="{FF2B5EF4-FFF2-40B4-BE49-F238E27FC236}">
                  <a16:creationId xmlns:a16="http://schemas.microsoft.com/office/drawing/2014/main" id="{78A7CAD2-C0AD-FF46-8D4A-C19368B85563}"/>
                </a:ext>
              </a:extLst>
            </p:cNvPr>
            <p:cNvSpPr>
              <a:spLocks noChangeArrowheads="1"/>
            </p:cNvSpPr>
            <p:nvPr/>
          </p:nvSpPr>
          <p:spPr bwMode="auto">
            <a:xfrm>
              <a:off x="1750334" y="6396585"/>
              <a:ext cx="1829186" cy="1543548"/>
            </a:xfrm>
            <a:custGeom>
              <a:avLst/>
              <a:gdLst>
                <a:gd name="T0" fmla="*/ 1468 w 1469"/>
                <a:gd name="T1" fmla="*/ 1236 h 1237"/>
                <a:gd name="T2" fmla="*/ 0 w 1469"/>
                <a:gd name="T3" fmla="*/ 1236 h 1237"/>
                <a:gd name="T4" fmla="*/ 0 w 1469"/>
                <a:gd name="T5" fmla="*/ 0 h 1237"/>
                <a:gd name="T6" fmla="*/ 1468 w 1469"/>
                <a:gd name="T7" fmla="*/ 0 h 1237"/>
                <a:gd name="T8" fmla="*/ 1468 w 1469"/>
                <a:gd name="T9" fmla="*/ 1236 h 1237"/>
              </a:gdLst>
              <a:ahLst/>
              <a:cxnLst>
                <a:cxn ang="0">
                  <a:pos x="T0" y="T1"/>
                </a:cxn>
                <a:cxn ang="0">
                  <a:pos x="T2" y="T3"/>
                </a:cxn>
                <a:cxn ang="0">
                  <a:pos x="T4" y="T5"/>
                </a:cxn>
                <a:cxn ang="0">
                  <a:pos x="T6" y="T7"/>
                </a:cxn>
                <a:cxn ang="0">
                  <a:pos x="T8" y="T9"/>
                </a:cxn>
              </a:cxnLst>
              <a:rect l="0" t="0" r="r" b="b"/>
              <a:pathLst>
                <a:path w="1469" h="1237">
                  <a:moveTo>
                    <a:pt x="1468" y="1236"/>
                  </a:moveTo>
                  <a:lnTo>
                    <a:pt x="0" y="1236"/>
                  </a:lnTo>
                  <a:lnTo>
                    <a:pt x="0" y="0"/>
                  </a:lnTo>
                  <a:lnTo>
                    <a:pt x="1468" y="0"/>
                  </a:lnTo>
                  <a:lnTo>
                    <a:pt x="1468" y="1236"/>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46">
              <a:extLst>
                <a:ext uri="{FF2B5EF4-FFF2-40B4-BE49-F238E27FC236}">
                  <a16:creationId xmlns:a16="http://schemas.microsoft.com/office/drawing/2014/main" id="{F18589C4-2975-6A46-9F0B-6D32DD475D58}"/>
                </a:ext>
              </a:extLst>
            </p:cNvPr>
            <p:cNvSpPr>
              <a:spLocks noChangeArrowheads="1"/>
            </p:cNvSpPr>
            <p:nvPr/>
          </p:nvSpPr>
          <p:spPr bwMode="auto">
            <a:xfrm>
              <a:off x="2153424" y="6621805"/>
              <a:ext cx="977741" cy="1219283"/>
            </a:xfrm>
            <a:custGeom>
              <a:avLst/>
              <a:gdLst>
                <a:gd name="connsiteX0" fmla="*/ 98181 w 977741"/>
                <a:gd name="connsiteY0" fmla="*/ 629957 h 1219283"/>
                <a:gd name="connsiteX1" fmla="*/ 157910 w 977741"/>
                <a:gd name="connsiteY1" fmla="*/ 693706 h 1219283"/>
                <a:gd name="connsiteX2" fmla="*/ 156666 w 977741"/>
                <a:gd name="connsiteY2" fmla="*/ 729956 h 1219283"/>
                <a:gd name="connsiteX3" fmla="*/ 488586 w 977741"/>
                <a:gd name="connsiteY3" fmla="*/ 890069 h 1219283"/>
                <a:gd name="connsiteX4" fmla="*/ 819910 w 977741"/>
                <a:gd name="connsiteY4" fmla="*/ 729956 h 1219283"/>
                <a:gd name="connsiteX5" fmla="*/ 818665 w 977741"/>
                <a:gd name="connsiteY5" fmla="*/ 693706 h 1219283"/>
                <a:gd name="connsiteX6" fmla="*/ 879639 w 977741"/>
                <a:gd name="connsiteY6" fmla="*/ 629957 h 1219283"/>
                <a:gd name="connsiteX7" fmla="*/ 916970 w 977741"/>
                <a:gd name="connsiteY7" fmla="*/ 708706 h 1219283"/>
                <a:gd name="connsiteX8" fmla="*/ 913237 w 977741"/>
                <a:gd name="connsiteY8" fmla="*/ 722456 h 1219283"/>
                <a:gd name="connsiteX9" fmla="*/ 925680 w 977741"/>
                <a:gd name="connsiteY9" fmla="*/ 726206 h 1219283"/>
                <a:gd name="connsiteX10" fmla="*/ 975455 w 977741"/>
                <a:gd name="connsiteY10" fmla="*/ 797454 h 1219283"/>
                <a:gd name="connsiteX11" fmla="*/ 890838 w 977741"/>
                <a:gd name="connsiteY11" fmla="*/ 817454 h 1219283"/>
                <a:gd name="connsiteX12" fmla="*/ 851019 w 977741"/>
                <a:gd name="connsiteY12" fmla="*/ 789955 h 1219283"/>
                <a:gd name="connsiteX13" fmla="*/ 566309 w 977741"/>
                <a:gd name="connsiteY13" fmla="*/ 927561 h 1219283"/>
                <a:gd name="connsiteX14" fmla="*/ 848530 w 977741"/>
                <a:gd name="connsiteY14" fmla="*/ 1063700 h 1219283"/>
                <a:gd name="connsiteX15" fmla="*/ 890838 w 977741"/>
                <a:gd name="connsiteY15" fmla="*/ 1032450 h 1219283"/>
                <a:gd name="connsiteX16" fmla="*/ 975455 w 977741"/>
                <a:gd name="connsiteY16" fmla="*/ 1053700 h 1219283"/>
                <a:gd name="connsiteX17" fmla="*/ 925680 w 977741"/>
                <a:gd name="connsiteY17" fmla="*/ 1124949 h 1219283"/>
                <a:gd name="connsiteX18" fmla="*/ 913237 w 977741"/>
                <a:gd name="connsiteY18" fmla="*/ 1127449 h 1219283"/>
                <a:gd name="connsiteX19" fmla="*/ 916970 w 977741"/>
                <a:gd name="connsiteY19" fmla="*/ 1139949 h 1219283"/>
                <a:gd name="connsiteX20" fmla="*/ 879639 w 977741"/>
                <a:gd name="connsiteY20" fmla="*/ 1218697 h 1219283"/>
                <a:gd name="connsiteX21" fmla="*/ 818665 w 977741"/>
                <a:gd name="connsiteY21" fmla="*/ 1157448 h 1219283"/>
                <a:gd name="connsiteX22" fmla="*/ 818665 w 977741"/>
                <a:gd name="connsiteY22" fmla="*/ 1124949 h 1219283"/>
                <a:gd name="connsiteX23" fmla="*/ 488288 w 977741"/>
                <a:gd name="connsiteY23" fmla="*/ 965270 h 1219283"/>
                <a:gd name="connsiteX24" fmla="*/ 157910 w 977741"/>
                <a:gd name="connsiteY24" fmla="*/ 1124949 h 1219283"/>
                <a:gd name="connsiteX25" fmla="*/ 157910 w 977741"/>
                <a:gd name="connsiteY25" fmla="*/ 1157448 h 1219283"/>
                <a:gd name="connsiteX26" fmla="*/ 98181 w 977741"/>
                <a:gd name="connsiteY26" fmla="*/ 1218697 h 1219283"/>
                <a:gd name="connsiteX27" fmla="*/ 60850 w 977741"/>
                <a:gd name="connsiteY27" fmla="*/ 1139949 h 1219283"/>
                <a:gd name="connsiteX28" fmla="*/ 64583 w 977741"/>
                <a:gd name="connsiteY28" fmla="*/ 1127449 h 1219283"/>
                <a:gd name="connsiteX29" fmla="*/ 52139 w 977741"/>
                <a:gd name="connsiteY29" fmla="*/ 1124949 h 1219283"/>
                <a:gd name="connsiteX30" fmla="*/ 2365 w 977741"/>
                <a:gd name="connsiteY30" fmla="*/ 1053700 h 1219283"/>
                <a:gd name="connsiteX31" fmla="*/ 86981 w 977741"/>
                <a:gd name="connsiteY31" fmla="*/ 1032450 h 1219283"/>
                <a:gd name="connsiteX32" fmla="*/ 129290 w 977741"/>
                <a:gd name="connsiteY32" fmla="*/ 1063700 h 1219283"/>
                <a:gd name="connsiteX33" fmla="*/ 410635 w 977741"/>
                <a:gd name="connsiteY33" fmla="*/ 927739 h 1219283"/>
                <a:gd name="connsiteX34" fmla="*/ 125557 w 977741"/>
                <a:gd name="connsiteY34" fmla="*/ 789955 h 1219283"/>
                <a:gd name="connsiteX35" fmla="*/ 86981 w 977741"/>
                <a:gd name="connsiteY35" fmla="*/ 817454 h 1219283"/>
                <a:gd name="connsiteX36" fmla="*/ 2365 w 977741"/>
                <a:gd name="connsiteY36" fmla="*/ 797454 h 1219283"/>
                <a:gd name="connsiteX37" fmla="*/ 52139 w 977741"/>
                <a:gd name="connsiteY37" fmla="*/ 726206 h 1219283"/>
                <a:gd name="connsiteX38" fmla="*/ 64583 w 977741"/>
                <a:gd name="connsiteY38" fmla="*/ 722456 h 1219283"/>
                <a:gd name="connsiteX39" fmla="*/ 60850 w 977741"/>
                <a:gd name="connsiteY39" fmla="*/ 708706 h 1219283"/>
                <a:gd name="connsiteX40" fmla="*/ 98181 w 977741"/>
                <a:gd name="connsiteY40" fmla="*/ 629957 h 1219283"/>
                <a:gd name="connsiteX41" fmla="*/ 497152 w 977741"/>
                <a:gd name="connsiteY41" fmla="*/ 389999 h 1219283"/>
                <a:gd name="connsiteX42" fmla="*/ 453826 w 977741"/>
                <a:gd name="connsiteY42" fmla="*/ 466902 h 1219283"/>
                <a:gd name="connsiteX43" fmla="*/ 497152 w 977741"/>
                <a:gd name="connsiteY43" fmla="*/ 498640 h 1219283"/>
                <a:gd name="connsiteX44" fmla="*/ 540477 w 977741"/>
                <a:gd name="connsiteY44" fmla="*/ 466902 h 1219283"/>
                <a:gd name="connsiteX45" fmla="*/ 497152 w 977741"/>
                <a:gd name="connsiteY45" fmla="*/ 389999 h 1219283"/>
                <a:gd name="connsiteX46" fmla="*/ 663442 w 977741"/>
                <a:gd name="connsiteY46" fmla="*/ 159292 h 1219283"/>
                <a:gd name="connsiteX47" fmla="*/ 552700 w 977741"/>
                <a:gd name="connsiteY47" fmla="*/ 292615 h 1219283"/>
                <a:gd name="connsiteX48" fmla="*/ 663442 w 977741"/>
                <a:gd name="connsiteY48" fmla="*/ 427195 h 1219283"/>
                <a:gd name="connsiteX49" fmla="*/ 776673 w 977741"/>
                <a:gd name="connsiteY49" fmla="*/ 292615 h 1219283"/>
                <a:gd name="connsiteX50" fmla="*/ 663442 w 977741"/>
                <a:gd name="connsiteY50" fmla="*/ 159292 h 1219283"/>
                <a:gd name="connsiteX51" fmla="*/ 329614 w 977741"/>
                <a:gd name="connsiteY51" fmla="*/ 159292 h 1219283"/>
                <a:gd name="connsiteX52" fmla="*/ 217630 w 977741"/>
                <a:gd name="connsiteY52" fmla="*/ 292615 h 1219283"/>
                <a:gd name="connsiteX53" fmla="*/ 329614 w 977741"/>
                <a:gd name="connsiteY53" fmla="*/ 427195 h 1219283"/>
                <a:gd name="connsiteX54" fmla="*/ 441599 w 977741"/>
                <a:gd name="connsiteY54" fmla="*/ 292615 h 1219283"/>
                <a:gd name="connsiteX55" fmla="*/ 329614 w 977741"/>
                <a:gd name="connsiteY55" fmla="*/ 159292 h 1219283"/>
                <a:gd name="connsiteX56" fmla="*/ 486163 w 977741"/>
                <a:gd name="connsiteY56" fmla="*/ 0 h 1219283"/>
                <a:gd name="connsiteX57" fmla="*/ 853572 w 977741"/>
                <a:gd name="connsiteY57" fmla="*/ 296047 h 1219283"/>
                <a:gd name="connsiteX58" fmla="*/ 681115 w 977741"/>
                <a:gd name="connsiteY58" fmla="*/ 548557 h 1219283"/>
                <a:gd name="connsiteX59" fmla="*/ 681115 w 977741"/>
                <a:gd name="connsiteY59" fmla="*/ 685385 h 1219283"/>
                <a:gd name="connsiteX60" fmla="*/ 606065 w 977741"/>
                <a:gd name="connsiteY60" fmla="*/ 685385 h 1219283"/>
                <a:gd name="connsiteX61" fmla="*/ 606065 w 977741"/>
                <a:gd name="connsiteY61" fmla="*/ 604232 h 1219283"/>
                <a:gd name="connsiteX62" fmla="*/ 596648 w 977741"/>
                <a:gd name="connsiteY62" fmla="*/ 604232 h 1219283"/>
                <a:gd name="connsiteX63" fmla="*/ 596648 w 977741"/>
                <a:gd name="connsiteY63" fmla="*/ 685385 h 1219283"/>
                <a:gd name="connsiteX64" fmla="*/ 529359 w 977741"/>
                <a:gd name="connsiteY64" fmla="*/ 685385 h 1219283"/>
                <a:gd name="connsiteX65" fmla="*/ 529359 w 977741"/>
                <a:gd name="connsiteY65" fmla="*/ 604232 h 1219283"/>
                <a:gd name="connsiteX66" fmla="*/ 519746 w 977741"/>
                <a:gd name="connsiteY66" fmla="*/ 604232 h 1219283"/>
                <a:gd name="connsiteX67" fmla="*/ 519746 w 977741"/>
                <a:gd name="connsiteY67" fmla="*/ 685385 h 1219283"/>
                <a:gd name="connsiteX68" fmla="*/ 446769 w 977741"/>
                <a:gd name="connsiteY68" fmla="*/ 685385 h 1219283"/>
                <a:gd name="connsiteX69" fmla="*/ 446769 w 977741"/>
                <a:gd name="connsiteY69" fmla="*/ 604232 h 1219283"/>
                <a:gd name="connsiteX70" fmla="*/ 437352 w 977741"/>
                <a:gd name="connsiteY70" fmla="*/ 604232 h 1219283"/>
                <a:gd name="connsiteX71" fmla="*/ 437352 w 977741"/>
                <a:gd name="connsiteY71" fmla="*/ 685385 h 1219283"/>
                <a:gd name="connsiteX72" fmla="*/ 364567 w 977741"/>
                <a:gd name="connsiteY72" fmla="*/ 685385 h 1219283"/>
                <a:gd name="connsiteX73" fmla="*/ 364567 w 977741"/>
                <a:gd name="connsiteY73" fmla="*/ 604232 h 1219283"/>
                <a:gd name="connsiteX74" fmla="*/ 354954 w 977741"/>
                <a:gd name="connsiteY74" fmla="*/ 604232 h 1219283"/>
                <a:gd name="connsiteX75" fmla="*/ 354954 w 977741"/>
                <a:gd name="connsiteY75" fmla="*/ 685385 h 1219283"/>
                <a:gd name="connsiteX76" fmla="*/ 291211 w 977741"/>
                <a:gd name="connsiteY76" fmla="*/ 685385 h 1219283"/>
                <a:gd name="connsiteX77" fmla="*/ 291211 w 977741"/>
                <a:gd name="connsiteY77" fmla="*/ 548557 h 1219283"/>
                <a:gd name="connsiteX78" fmla="*/ 118754 w 977741"/>
                <a:gd name="connsiteY78" fmla="*/ 296047 h 1219283"/>
                <a:gd name="connsiteX79" fmla="*/ 486163 w 977741"/>
                <a:gd name="connsiteY79" fmla="*/ 0 h 1219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977741" h="1219283">
                  <a:moveTo>
                    <a:pt x="98181" y="629957"/>
                  </a:moveTo>
                  <a:cubicBezTo>
                    <a:pt x="124312" y="626207"/>
                    <a:pt x="151688" y="653707"/>
                    <a:pt x="157910" y="693706"/>
                  </a:cubicBezTo>
                  <a:cubicBezTo>
                    <a:pt x="160399" y="706206"/>
                    <a:pt x="160399" y="718706"/>
                    <a:pt x="156666" y="729956"/>
                  </a:cubicBezTo>
                  <a:lnTo>
                    <a:pt x="488586" y="890069"/>
                  </a:lnTo>
                  <a:lnTo>
                    <a:pt x="819910" y="729956"/>
                  </a:lnTo>
                  <a:cubicBezTo>
                    <a:pt x="817421" y="718706"/>
                    <a:pt x="816177" y="706206"/>
                    <a:pt x="818665" y="693706"/>
                  </a:cubicBezTo>
                  <a:cubicBezTo>
                    <a:pt x="826132" y="653707"/>
                    <a:pt x="852263" y="626207"/>
                    <a:pt x="879639" y="629957"/>
                  </a:cubicBezTo>
                  <a:cubicBezTo>
                    <a:pt x="907015" y="634957"/>
                    <a:pt x="923192" y="669957"/>
                    <a:pt x="916970" y="708706"/>
                  </a:cubicBezTo>
                  <a:cubicBezTo>
                    <a:pt x="915726" y="713706"/>
                    <a:pt x="914481" y="717456"/>
                    <a:pt x="913237" y="722456"/>
                  </a:cubicBezTo>
                  <a:cubicBezTo>
                    <a:pt x="916970" y="722456"/>
                    <a:pt x="920703" y="723706"/>
                    <a:pt x="925680" y="726206"/>
                  </a:cubicBezTo>
                  <a:cubicBezTo>
                    <a:pt x="961767" y="739955"/>
                    <a:pt x="985410" y="772455"/>
                    <a:pt x="975455" y="797454"/>
                  </a:cubicBezTo>
                  <a:cubicBezTo>
                    <a:pt x="965500" y="822454"/>
                    <a:pt x="926925" y="831204"/>
                    <a:pt x="890838" y="817454"/>
                  </a:cubicBezTo>
                  <a:cubicBezTo>
                    <a:pt x="873417" y="811204"/>
                    <a:pt x="859729" y="801204"/>
                    <a:pt x="851019" y="789955"/>
                  </a:cubicBezTo>
                  <a:lnTo>
                    <a:pt x="566309" y="927561"/>
                  </a:lnTo>
                  <a:lnTo>
                    <a:pt x="848530" y="1063700"/>
                  </a:lnTo>
                  <a:cubicBezTo>
                    <a:pt x="857241" y="1051200"/>
                    <a:pt x="872173" y="1039950"/>
                    <a:pt x="890838" y="1032450"/>
                  </a:cubicBezTo>
                  <a:cubicBezTo>
                    <a:pt x="926925" y="1018701"/>
                    <a:pt x="965500" y="1027451"/>
                    <a:pt x="975455" y="1053700"/>
                  </a:cubicBezTo>
                  <a:cubicBezTo>
                    <a:pt x="985410" y="1078700"/>
                    <a:pt x="961767" y="1109949"/>
                    <a:pt x="925680" y="1124949"/>
                  </a:cubicBezTo>
                  <a:cubicBezTo>
                    <a:pt x="920703" y="1126199"/>
                    <a:pt x="916970" y="1126199"/>
                    <a:pt x="913237" y="1127449"/>
                  </a:cubicBezTo>
                  <a:cubicBezTo>
                    <a:pt x="914481" y="1132449"/>
                    <a:pt x="915726" y="1136199"/>
                    <a:pt x="916970" y="1139949"/>
                  </a:cubicBezTo>
                  <a:cubicBezTo>
                    <a:pt x="923192" y="1179948"/>
                    <a:pt x="907015" y="1214947"/>
                    <a:pt x="879639" y="1218697"/>
                  </a:cubicBezTo>
                  <a:cubicBezTo>
                    <a:pt x="852263" y="1223697"/>
                    <a:pt x="826132" y="1196198"/>
                    <a:pt x="818665" y="1157448"/>
                  </a:cubicBezTo>
                  <a:cubicBezTo>
                    <a:pt x="817421" y="1146199"/>
                    <a:pt x="817421" y="1133699"/>
                    <a:pt x="818665" y="1124949"/>
                  </a:cubicBezTo>
                  <a:lnTo>
                    <a:pt x="488288" y="965270"/>
                  </a:lnTo>
                  <a:lnTo>
                    <a:pt x="157910" y="1124949"/>
                  </a:lnTo>
                  <a:cubicBezTo>
                    <a:pt x="160399" y="1133699"/>
                    <a:pt x="160399" y="1146199"/>
                    <a:pt x="157910" y="1157448"/>
                  </a:cubicBezTo>
                  <a:cubicBezTo>
                    <a:pt x="151688" y="1196198"/>
                    <a:pt x="124312" y="1223697"/>
                    <a:pt x="98181" y="1218697"/>
                  </a:cubicBezTo>
                  <a:cubicBezTo>
                    <a:pt x="70805" y="1214947"/>
                    <a:pt x="54628" y="1179948"/>
                    <a:pt x="60850" y="1139949"/>
                  </a:cubicBezTo>
                  <a:cubicBezTo>
                    <a:pt x="62094" y="1136199"/>
                    <a:pt x="63338" y="1132449"/>
                    <a:pt x="64583" y="1127449"/>
                  </a:cubicBezTo>
                  <a:cubicBezTo>
                    <a:pt x="59605" y="1126199"/>
                    <a:pt x="55872" y="1126199"/>
                    <a:pt x="52139" y="1124949"/>
                  </a:cubicBezTo>
                  <a:cubicBezTo>
                    <a:pt x="14808" y="1109949"/>
                    <a:pt x="-7590" y="1078700"/>
                    <a:pt x="2365" y="1053700"/>
                  </a:cubicBezTo>
                  <a:cubicBezTo>
                    <a:pt x="11075" y="1027451"/>
                    <a:pt x="49650" y="1018701"/>
                    <a:pt x="86981" y="1032450"/>
                  </a:cubicBezTo>
                  <a:cubicBezTo>
                    <a:pt x="105647" y="1039950"/>
                    <a:pt x="119335" y="1051200"/>
                    <a:pt x="129290" y="1063700"/>
                  </a:cubicBezTo>
                  <a:lnTo>
                    <a:pt x="410635" y="927739"/>
                  </a:lnTo>
                  <a:lnTo>
                    <a:pt x="125557" y="789955"/>
                  </a:lnTo>
                  <a:cubicBezTo>
                    <a:pt x="116846" y="801204"/>
                    <a:pt x="103158" y="811204"/>
                    <a:pt x="86981" y="817454"/>
                  </a:cubicBezTo>
                  <a:cubicBezTo>
                    <a:pt x="49650" y="831204"/>
                    <a:pt x="11075" y="822454"/>
                    <a:pt x="2365" y="797454"/>
                  </a:cubicBezTo>
                  <a:cubicBezTo>
                    <a:pt x="-7590" y="772455"/>
                    <a:pt x="14808" y="739955"/>
                    <a:pt x="52139" y="726206"/>
                  </a:cubicBezTo>
                  <a:cubicBezTo>
                    <a:pt x="55872" y="723706"/>
                    <a:pt x="59605" y="722456"/>
                    <a:pt x="64583" y="722456"/>
                  </a:cubicBezTo>
                  <a:cubicBezTo>
                    <a:pt x="63338" y="717456"/>
                    <a:pt x="62094" y="713706"/>
                    <a:pt x="60850" y="708706"/>
                  </a:cubicBezTo>
                  <a:cubicBezTo>
                    <a:pt x="54628" y="669957"/>
                    <a:pt x="70805" y="634957"/>
                    <a:pt x="98181" y="629957"/>
                  </a:cubicBezTo>
                  <a:close/>
                  <a:moveTo>
                    <a:pt x="497152" y="389999"/>
                  </a:moveTo>
                  <a:cubicBezTo>
                    <a:pt x="478584" y="389999"/>
                    <a:pt x="453826" y="443709"/>
                    <a:pt x="453826" y="466902"/>
                  </a:cubicBezTo>
                  <a:cubicBezTo>
                    <a:pt x="453826" y="490095"/>
                    <a:pt x="473632" y="498640"/>
                    <a:pt x="497152" y="498640"/>
                  </a:cubicBezTo>
                  <a:cubicBezTo>
                    <a:pt x="520671" y="498640"/>
                    <a:pt x="540477" y="490095"/>
                    <a:pt x="540477" y="466902"/>
                  </a:cubicBezTo>
                  <a:cubicBezTo>
                    <a:pt x="540477" y="443709"/>
                    <a:pt x="514482" y="389999"/>
                    <a:pt x="497152" y="389999"/>
                  </a:cubicBezTo>
                  <a:close/>
                  <a:moveTo>
                    <a:pt x="663442" y="159292"/>
                  </a:moveTo>
                  <a:cubicBezTo>
                    <a:pt x="602472" y="159292"/>
                    <a:pt x="552700" y="219665"/>
                    <a:pt x="552700" y="292615"/>
                  </a:cubicBezTo>
                  <a:cubicBezTo>
                    <a:pt x="552700" y="368081"/>
                    <a:pt x="602472" y="427195"/>
                    <a:pt x="663442" y="427195"/>
                  </a:cubicBezTo>
                  <a:cubicBezTo>
                    <a:pt x="726901" y="427195"/>
                    <a:pt x="776673" y="368081"/>
                    <a:pt x="776673" y="292615"/>
                  </a:cubicBezTo>
                  <a:cubicBezTo>
                    <a:pt x="776673" y="219665"/>
                    <a:pt x="726901" y="159292"/>
                    <a:pt x="663442" y="159292"/>
                  </a:cubicBezTo>
                  <a:close/>
                  <a:moveTo>
                    <a:pt x="329614" y="159292"/>
                  </a:moveTo>
                  <a:cubicBezTo>
                    <a:pt x="267401" y="159292"/>
                    <a:pt x="217630" y="219665"/>
                    <a:pt x="217630" y="292615"/>
                  </a:cubicBezTo>
                  <a:cubicBezTo>
                    <a:pt x="217630" y="368081"/>
                    <a:pt x="267401" y="427195"/>
                    <a:pt x="329614" y="427195"/>
                  </a:cubicBezTo>
                  <a:cubicBezTo>
                    <a:pt x="390584" y="427195"/>
                    <a:pt x="441599" y="368081"/>
                    <a:pt x="441599" y="292615"/>
                  </a:cubicBezTo>
                  <a:cubicBezTo>
                    <a:pt x="441599" y="219665"/>
                    <a:pt x="390584" y="159292"/>
                    <a:pt x="329614" y="159292"/>
                  </a:cubicBezTo>
                  <a:close/>
                  <a:moveTo>
                    <a:pt x="486163" y="0"/>
                  </a:moveTo>
                  <a:cubicBezTo>
                    <a:pt x="688613" y="0"/>
                    <a:pt x="853572" y="133097"/>
                    <a:pt x="853572" y="296047"/>
                  </a:cubicBezTo>
                  <a:cubicBezTo>
                    <a:pt x="853572" y="403022"/>
                    <a:pt x="784839" y="496314"/>
                    <a:pt x="681115" y="548557"/>
                  </a:cubicBezTo>
                  <a:lnTo>
                    <a:pt x="681115" y="685385"/>
                  </a:lnTo>
                  <a:lnTo>
                    <a:pt x="606065" y="685385"/>
                  </a:lnTo>
                  <a:lnTo>
                    <a:pt x="606065" y="604232"/>
                  </a:lnTo>
                  <a:lnTo>
                    <a:pt x="596648" y="604232"/>
                  </a:lnTo>
                  <a:lnTo>
                    <a:pt x="596648" y="685385"/>
                  </a:lnTo>
                  <a:lnTo>
                    <a:pt x="529359" y="685385"/>
                  </a:lnTo>
                  <a:lnTo>
                    <a:pt x="529359" y="604232"/>
                  </a:lnTo>
                  <a:lnTo>
                    <a:pt x="519746" y="604232"/>
                  </a:lnTo>
                  <a:lnTo>
                    <a:pt x="519746" y="685385"/>
                  </a:lnTo>
                  <a:lnTo>
                    <a:pt x="446769" y="685385"/>
                  </a:lnTo>
                  <a:lnTo>
                    <a:pt x="446769" y="604232"/>
                  </a:lnTo>
                  <a:lnTo>
                    <a:pt x="437352" y="604232"/>
                  </a:lnTo>
                  <a:lnTo>
                    <a:pt x="437352" y="685385"/>
                  </a:lnTo>
                  <a:lnTo>
                    <a:pt x="364567" y="685385"/>
                  </a:lnTo>
                  <a:lnTo>
                    <a:pt x="364567" y="604232"/>
                  </a:lnTo>
                  <a:lnTo>
                    <a:pt x="354954" y="604232"/>
                  </a:lnTo>
                  <a:lnTo>
                    <a:pt x="354954" y="685385"/>
                  </a:lnTo>
                  <a:lnTo>
                    <a:pt x="291211" y="685385"/>
                  </a:lnTo>
                  <a:lnTo>
                    <a:pt x="291211" y="548557"/>
                  </a:lnTo>
                  <a:cubicBezTo>
                    <a:pt x="187487" y="496314"/>
                    <a:pt x="118754" y="403022"/>
                    <a:pt x="118754" y="296047"/>
                  </a:cubicBezTo>
                  <a:cubicBezTo>
                    <a:pt x="118754" y="133097"/>
                    <a:pt x="283713" y="0"/>
                    <a:pt x="486163" y="0"/>
                  </a:cubicBez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8" name="Freeform 131">
              <a:extLst>
                <a:ext uri="{FF2B5EF4-FFF2-40B4-BE49-F238E27FC236}">
                  <a16:creationId xmlns:a16="http://schemas.microsoft.com/office/drawing/2014/main" id="{6C323E4A-F829-2145-B71A-E9745DA4DB9C}"/>
                </a:ext>
              </a:extLst>
            </p:cNvPr>
            <p:cNvSpPr>
              <a:spLocks noChangeArrowheads="1"/>
            </p:cNvSpPr>
            <p:nvPr/>
          </p:nvSpPr>
          <p:spPr bwMode="auto">
            <a:xfrm>
              <a:off x="7869591" y="6039538"/>
              <a:ext cx="2894837" cy="1181004"/>
            </a:xfrm>
            <a:custGeom>
              <a:avLst/>
              <a:gdLst>
                <a:gd name="T0" fmla="*/ 2303 w 2324"/>
                <a:gd name="T1" fmla="*/ 584 h 947"/>
                <a:gd name="T2" fmla="*/ 2303 w 2324"/>
                <a:gd name="T3" fmla="*/ 584 h 947"/>
                <a:gd name="T4" fmla="*/ 1726 w 2324"/>
                <a:gd name="T5" fmla="*/ 54 h 947"/>
                <a:gd name="T6" fmla="*/ 1726 w 2324"/>
                <a:gd name="T7" fmla="*/ 54 h 947"/>
                <a:gd name="T8" fmla="*/ 1254 w 2324"/>
                <a:gd name="T9" fmla="*/ 192 h 947"/>
                <a:gd name="T10" fmla="*/ 1254 w 2324"/>
                <a:gd name="T11" fmla="*/ 192 h 947"/>
                <a:gd name="T12" fmla="*/ 1069 w 2324"/>
                <a:gd name="T13" fmla="*/ 192 h 947"/>
                <a:gd name="T14" fmla="*/ 1069 w 2324"/>
                <a:gd name="T15" fmla="*/ 192 h 947"/>
                <a:gd name="T16" fmla="*/ 598 w 2324"/>
                <a:gd name="T17" fmla="*/ 54 h 947"/>
                <a:gd name="T18" fmla="*/ 598 w 2324"/>
                <a:gd name="T19" fmla="*/ 54 h 947"/>
                <a:gd name="T20" fmla="*/ 19 w 2324"/>
                <a:gd name="T21" fmla="*/ 584 h 947"/>
                <a:gd name="T22" fmla="*/ 19 w 2324"/>
                <a:gd name="T23" fmla="*/ 584 h 947"/>
                <a:gd name="T24" fmla="*/ 638 w 2324"/>
                <a:gd name="T25" fmla="*/ 858 h 947"/>
                <a:gd name="T26" fmla="*/ 638 w 2324"/>
                <a:gd name="T27" fmla="*/ 858 h 947"/>
                <a:gd name="T28" fmla="*/ 1060 w 2324"/>
                <a:gd name="T29" fmla="*/ 727 h 947"/>
                <a:gd name="T30" fmla="*/ 1060 w 2324"/>
                <a:gd name="T31" fmla="*/ 727 h 947"/>
                <a:gd name="T32" fmla="*/ 1264 w 2324"/>
                <a:gd name="T33" fmla="*/ 727 h 947"/>
                <a:gd name="T34" fmla="*/ 1264 w 2324"/>
                <a:gd name="T35" fmla="*/ 727 h 947"/>
                <a:gd name="T36" fmla="*/ 1685 w 2324"/>
                <a:gd name="T37" fmla="*/ 858 h 947"/>
                <a:gd name="T38" fmla="*/ 1685 w 2324"/>
                <a:gd name="T39" fmla="*/ 858 h 947"/>
                <a:gd name="T40" fmla="*/ 2303 w 2324"/>
                <a:gd name="T41" fmla="*/ 584 h 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24" h="947">
                  <a:moveTo>
                    <a:pt x="2303" y="584"/>
                  </a:moveTo>
                  <a:lnTo>
                    <a:pt x="2303" y="584"/>
                  </a:lnTo>
                  <a:cubicBezTo>
                    <a:pt x="2272" y="215"/>
                    <a:pt x="2071" y="0"/>
                    <a:pt x="1726" y="54"/>
                  </a:cubicBezTo>
                  <a:lnTo>
                    <a:pt x="1726" y="54"/>
                  </a:lnTo>
                  <a:cubicBezTo>
                    <a:pt x="1541" y="82"/>
                    <a:pt x="1375" y="127"/>
                    <a:pt x="1254" y="192"/>
                  </a:cubicBezTo>
                  <a:lnTo>
                    <a:pt x="1254" y="192"/>
                  </a:lnTo>
                  <a:cubicBezTo>
                    <a:pt x="1196" y="222"/>
                    <a:pt x="1127" y="222"/>
                    <a:pt x="1069" y="192"/>
                  </a:cubicBezTo>
                  <a:lnTo>
                    <a:pt x="1069" y="192"/>
                  </a:lnTo>
                  <a:cubicBezTo>
                    <a:pt x="948" y="127"/>
                    <a:pt x="782" y="82"/>
                    <a:pt x="598" y="54"/>
                  </a:cubicBezTo>
                  <a:lnTo>
                    <a:pt x="598" y="54"/>
                  </a:lnTo>
                  <a:cubicBezTo>
                    <a:pt x="252" y="0"/>
                    <a:pt x="52" y="215"/>
                    <a:pt x="19" y="584"/>
                  </a:cubicBezTo>
                  <a:lnTo>
                    <a:pt x="19" y="584"/>
                  </a:lnTo>
                  <a:cubicBezTo>
                    <a:pt x="0" y="804"/>
                    <a:pt x="204" y="946"/>
                    <a:pt x="638" y="858"/>
                  </a:cubicBezTo>
                  <a:lnTo>
                    <a:pt x="638" y="858"/>
                  </a:lnTo>
                  <a:cubicBezTo>
                    <a:pt x="798" y="826"/>
                    <a:pt x="947" y="785"/>
                    <a:pt x="1060" y="727"/>
                  </a:cubicBezTo>
                  <a:lnTo>
                    <a:pt x="1060" y="727"/>
                  </a:lnTo>
                  <a:cubicBezTo>
                    <a:pt x="1124" y="695"/>
                    <a:pt x="1200" y="695"/>
                    <a:pt x="1264" y="727"/>
                  </a:cubicBezTo>
                  <a:lnTo>
                    <a:pt x="1264" y="727"/>
                  </a:lnTo>
                  <a:cubicBezTo>
                    <a:pt x="1377" y="785"/>
                    <a:pt x="1525" y="826"/>
                    <a:pt x="1685" y="858"/>
                  </a:cubicBezTo>
                  <a:lnTo>
                    <a:pt x="1685" y="858"/>
                  </a:lnTo>
                  <a:cubicBezTo>
                    <a:pt x="2119" y="946"/>
                    <a:pt x="2323" y="804"/>
                    <a:pt x="2303" y="584"/>
                  </a:cubicBezTo>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132">
              <a:extLst>
                <a:ext uri="{FF2B5EF4-FFF2-40B4-BE49-F238E27FC236}">
                  <a16:creationId xmlns:a16="http://schemas.microsoft.com/office/drawing/2014/main" id="{D856F162-2750-B048-B811-B3E44EBB2C0B}"/>
                </a:ext>
              </a:extLst>
            </p:cNvPr>
            <p:cNvSpPr>
              <a:spLocks noChangeArrowheads="1"/>
            </p:cNvSpPr>
            <p:nvPr/>
          </p:nvSpPr>
          <p:spPr bwMode="auto">
            <a:xfrm>
              <a:off x="8193683" y="6473491"/>
              <a:ext cx="845929" cy="362541"/>
            </a:xfrm>
            <a:custGeom>
              <a:avLst/>
              <a:gdLst>
                <a:gd name="T0" fmla="*/ 677 w 678"/>
                <a:gd name="T1" fmla="*/ 146 h 293"/>
                <a:gd name="T2" fmla="*/ 677 w 678"/>
                <a:gd name="T3" fmla="*/ 146 h 293"/>
                <a:gd name="T4" fmla="*/ 339 w 678"/>
                <a:gd name="T5" fmla="*/ 292 h 293"/>
                <a:gd name="T6" fmla="*/ 339 w 678"/>
                <a:gd name="T7" fmla="*/ 292 h 293"/>
                <a:gd name="T8" fmla="*/ 0 w 678"/>
                <a:gd name="T9" fmla="*/ 146 h 293"/>
                <a:gd name="T10" fmla="*/ 0 w 678"/>
                <a:gd name="T11" fmla="*/ 146 h 293"/>
                <a:gd name="T12" fmla="*/ 339 w 678"/>
                <a:gd name="T13" fmla="*/ 0 h 293"/>
                <a:gd name="T14" fmla="*/ 339 w 678"/>
                <a:gd name="T15" fmla="*/ 0 h 293"/>
                <a:gd name="T16" fmla="*/ 677 w 678"/>
                <a:gd name="T17" fmla="*/ 14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293">
                  <a:moveTo>
                    <a:pt x="677" y="146"/>
                  </a:moveTo>
                  <a:lnTo>
                    <a:pt x="677" y="146"/>
                  </a:lnTo>
                  <a:cubicBezTo>
                    <a:pt x="677" y="226"/>
                    <a:pt x="525" y="292"/>
                    <a:pt x="339" y="292"/>
                  </a:cubicBezTo>
                  <a:lnTo>
                    <a:pt x="339" y="292"/>
                  </a:lnTo>
                  <a:cubicBezTo>
                    <a:pt x="151" y="292"/>
                    <a:pt x="0" y="226"/>
                    <a:pt x="0" y="146"/>
                  </a:cubicBezTo>
                  <a:lnTo>
                    <a:pt x="0" y="146"/>
                  </a:lnTo>
                  <a:cubicBezTo>
                    <a:pt x="0" y="65"/>
                    <a:pt x="151" y="0"/>
                    <a:pt x="339" y="0"/>
                  </a:cubicBezTo>
                  <a:lnTo>
                    <a:pt x="339" y="0"/>
                  </a:lnTo>
                  <a:cubicBezTo>
                    <a:pt x="525" y="0"/>
                    <a:pt x="677" y="65"/>
                    <a:pt x="677" y="146"/>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133">
              <a:extLst>
                <a:ext uri="{FF2B5EF4-FFF2-40B4-BE49-F238E27FC236}">
                  <a16:creationId xmlns:a16="http://schemas.microsoft.com/office/drawing/2014/main" id="{D53D95A5-FDF4-A04D-AAA3-777E91AE262B}"/>
                </a:ext>
              </a:extLst>
            </p:cNvPr>
            <p:cNvSpPr>
              <a:spLocks noChangeArrowheads="1"/>
            </p:cNvSpPr>
            <p:nvPr/>
          </p:nvSpPr>
          <p:spPr bwMode="auto">
            <a:xfrm>
              <a:off x="8320018" y="6473491"/>
              <a:ext cx="379022" cy="362541"/>
            </a:xfrm>
            <a:custGeom>
              <a:avLst/>
              <a:gdLst>
                <a:gd name="T0" fmla="*/ 304 w 305"/>
                <a:gd name="T1" fmla="*/ 145 h 290"/>
                <a:gd name="T2" fmla="*/ 304 w 305"/>
                <a:gd name="T3" fmla="*/ 145 h 290"/>
                <a:gd name="T4" fmla="*/ 195 w 305"/>
                <a:gd name="T5" fmla="*/ 0 h 290"/>
                <a:gd name="T6" fmla="*/ 195 w 305"/>
                <a:gd name="T7" fmla="*/ 0 h 290"/>
                <a:gd name="T8" fmla="*/ 68 w 305"/>
                <a:gd name="T9" fmla="*/ 19 h 290"/>
                <a:gd name="T10" fmla="*/ 68 w 305"/>
                <a:gd name="T11" fmla="*/ 19 h 290"/>
                <a:gd name="T12" fmla="*/ 0 w 305"/>
                <a:gd name="T13" fmla="*/ 145 h 290"/>
                <a:gd name="T14" fmla="*/ 0 w 305"/>
                <a:gd name="T15" fmla="*/ 145 h 290"/>
                <a:gd name="T16" fmla="*/ 70 w 305"/>
                <a:gd name="T17" fmla="*/ 271 h 290"/>
                <a:gd name="T18" fmla="*/ 70 w 305"/>
                <a:gd name="T19" fmla="*/ 271 h 290"/>
                <a:gd name="T20" fmla="*/ 194 w 305"/>
                <a:gd name="T21" fmla="*/ 289 h 290"/>
                <a:gd name="T22" fmla="*/ 194 w 305"/>
                <a:gd name="T23" fmla="*/ 289 h 290"/>
                <a:gd name="T24" fmla="*/ 304 w 305"/>
                <a:gd name="T25"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5" h="290">
                  <a:moveTo>
                    <a:pt x="304" y="145"/>
                  </a:moveTo>
                  <a:lnTo>
                    <a:pt x="304" y="145"/>
                  </a:lnTo>
                  <a:cubicBezTo>
                    <a:pt x="304" y="76"/>
                    <a:pt x="258" y="19"/>
                    <a:pt x="195" y="0"/>
                  </a:cubicBezTo>
                  <a:lnTo>
                    <a:pt x="195" y="0"/>
                  </a:lnTo>
                  <a:cubicBezTo>
                    <a:pt x="150" y="3"/>
                    <a:pt x="107" y="9"/>
                    <a:pt x="68" y="19"/>
                  </a:cubicBezTo>
                  <a:lnTo>
                    <a:pt x="68" y="19"/>
                  </a:lnTo>
                  <a:cubicBezTo>
                    <a:pt x="27" y="46"/>
                    <a:pt x="0" y="92"/>
                    <a:pt x="0" y="145"/>
                  </a:cubicBezTo>
                  <a:lnTo>
                    <a:pt x="0" y="145"/>
                  </a:lnTo>
                  <a:cubicBezTo>
                    <a:pt x="0" y="198"/>
                    <a:pt x="28" y="244"/>
                    <a:pt x="70" y="271"/>
                  </a:cubicBezTo>
                  <a:lnTo>
                    <a:pt x="70" y="271"/>
                  </a:lnTo>
                  <a:cubicBezTo>
                    <a:pt x="108" y="280"/>
                    <a:pt x="149" y="287"/>
                    <a:pt x="194" y="289"/>
                  </a:cubicBezTo>
                  <a:lnTo>
                    <a:pt x="194" y="289"/>
                  </a:lnTo>
                  <a:cubicBezTo>
                    <a:pt x="257" y="272"/>
                    <a:pt x="304" y="214"/>
                    <a:pt x="304" y="145"/>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134">
              <a:extLst>
                <a:ext uri="{FF2B5EF4-FFF2-40B4-BE49-F238E27FC236}">
                  <a16:creationId xmlns:a16="http://schemas.microsoft.com/office/drawing/2014/main" id="{5FC8E4A5-8DA7-9444-8389-AA947B67C5C0}"/>
                </a:ext>
              </a:extLst>
            </p:cNvPr>
            <p:cNvSpPr>
              <a:spLocks noChangeArrowheads="1"/>
            </p:cNvSpPr>
            <p:nvPr/>
          </p:nvSpPr>
          <p:spPr bwMode="auto">
            <a:xfrm>
              <a:off x="9599903" y="6473491"/>
              <a:ext cx="845929" cy="362541"/>
            </a:xfrm>
            <a:custGeom>
              <a:avLst/>
              <a:gdLst>
                <a:gd name="T0" fmla="*/ 677 w 678"/>
                <a:gd name="T1" fmla="*/ 146 h 293"/>
                <a:gd name="T2" fmla="*/ 677 w 678"/>
                <a:gd name="T3" fmla="*/ 146 h 293"/>
                <a:gd name="T4" fmla="*/ 338 w 678"/>
                <a:gd name="T5" fmla="*/ 292 h 293"/>
                <a:gd name="T6" fmla="*/ 338 w 678"/>
                <a:gd name="T7" fmla="*/ 292 h 293"/>
                <a:gd name="T8" fmla="*/ 0 w 678"/>
                <a:gd name="T9" fmla="*/ 146 h 293"/>
                <a:gd name="T10" fmla="*/ 0 w 678"/>
                <a:gd name="T11" fmla="*/ 146 h 293"/>
                <a:gd name="T12" fmla="*/ 338 w 678"/>
                <a:gd name="T13" fmla="*/ 0 h 293"/>
                <a:gd name="T14" fmla="*/ 338 w 678"/>
                <a:gd name="T15" fmla="*/ 0 h 293"/>
                <a:gd name="T16" fmla="*/ 677 w 678"/>
                <a:gd name="T17" fmla="*/ 146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8" h="293">
                  <a:moveTo>
                    <a:pt x="677" y="146"/>
                  </a:moveTo>
                  <a:lnTo>
                    <a:pt x="677" y="146"/>
                  </a:lnTo>
                  <a:cubicBezTo>
                    <a:pt x="677" y="226"/>
                    <a:pt x="526" y="292"/>
                    <a:pt x="338" y="292"/>
                  </a:cubicBezTo>
                  <a:lnTo>
                    <a:pt x="338" y="292"/>
                  </a:lnTo>
                  <a:cubicBezTo>
                    <a:pt x="152" y="292"/>
                    <a:pt x="0" y="226"/>
                    <a:pt x="0" y="146"/>
                  </a:cubicBezTo>
                  <a:lnTo>
                    <a:pt x="0" y="146"/>
                  </a:lnTo>
                  <a:cubicBezTo>
                    <a:pt x="0" y="65"/>
                    <a:pt x="152" y="0"/>
                    <a:pt x="338" y="0"/>
                  </a:cubicBezTo>
                  <a:lnTo>
                    <a:pt x="338" y="0"/>
                  </a:lnTo>
                  <a:cubicBezTo>
                    <a:pt x="526" y="0"/>
                    <a:pt x="677" y="65"/>
                    <a:pt x="677" y="146"/>
                  </a:cubicBezTo>
                </a:path>
              </a:pathLst>
            </a:custGeom>
            <a:solidFill>
              <a:srgbClr val="EAEAE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135">
              <a:extLst>
                <a:ext uri="{FF2B5EF4-FFF2-40B4-BE49-F238E27FC236}">
                  <a16:creationId xmlns:a16="http://schemas.microsoft.com/office/drawing/2014/main" id="{4EF6D85E-8A75-EC48-891A-D4740E66109A}"/>
                </a:ext>
              </a:extLst>
            </p:cNvPr>
            <p:cNvSpPr>
              <a:spLocks noChangeArrowheads="1"/>
            </p:cNvSpPr>
            <p:nvPr/>
          </p:nvSpPr>
          <p:spPr bwMode="auto">
            <a:xfrm>
              <a:off x="9726238" y="6473491"/>
              <a:ext cx="379022" cy="362541"/>
            </a:xfrm>
            <a:custGeom>
              <a:avLst/>
              <a:gdLst>
                <a:gd name="T0" fmla="*/ 305 w 306"/>
                <a:gd name="T1" fmla="*/ 145 h 290"/>
                <a:gd name="T2" fmla="*/ 305 w 306"/>
                <a:gd name="T3" fmla="*/ 145 h 290"/>
                <a:gd name="T4" fmla="*/ 196 w 306"/>
                <a:gd name="T5" fmla="*/ 0 h 290"/>
                <a:gd name="T6" fmla="*/ 196 w 306"/>
                <a:gd name="T7" fmla="*/ 0 h 290"/>
                <a:gd name="T8" fmla="*/ 69 w 306"/>
                <a:gd name="T9" fmla="*/ 19 h 290"/>
                <a:gd name="T10" fmla="*/ 69 w 306"/>
                <a:gd name="T11" fmla="*/ 19 h 290"/>
                <a:gd name="T12" fmla="*/ 0 w 306"/>
                <a:gd name="T13" fmla="*/ 145 h 290"/>
                <a:gd name="T14" fmla="*/ 0 w 306"/>
                <a:gd name="T15" fmla="*/ 145 h 290"/>
                <a:gd name="T16" fmla="*/ 70 w 306"/>
                <a:gd name="T17" fmla="*/ 271 h 290"/>
                <a:gd name="T18" fmla="*/ 70 w 306"/>
                <a:gd name="T19" fmla="*/ 271 h 290"/>
                <a:gd name="T20" fmla="*/ 194 w 306"/>
                <a:gd name="T21" fmla="*/ 289 h 290"/>
                <a:gd name="T22" fmla="*/ 194 w 306"/>
                <a:gd name="T23" fmla="*/ 289 h 290"/>
                <a:gd name="T24" fmla="*/ 305 w 306"/>
                <a:gd name="T25" fmla="*/ 145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6" h="290">
                  <a:moveTo>
                    <a:pt x="305" y="145"/>
                  </a:moveTo>
                  <a:lnTo>
                    <a:pt x="305" y="145"/>
                  </a:lnTo>
                  <a:cubicBezTo>
                    <a:pt x="305" y="76"/>
                    <a:pt x="259" y="19"/>
                    <a:pt x="196" y="0"/>
                  </a:cubicBezTo>
                  <a:lnTo>
                    <a:pt x="196" y="0"/>
                  </a:lnTo>
                  <a:cubicBezTo>
                    <a:pt x="150" y="3"/>
                    <a:pt x="107" y="9"/>
                    <a:pt x="69" y="19"/>
                  </a:cubicBezTo>
                  <a:lnTo>
                    <a:pt x="69" y="19"/>
                  </a:lnTo>
                  <a:cubicBezTo>
                    <a:pt x="27" y="46"/>
                    <a:pt x="0" y="92"/>
                    <a:pt x="0" y="145"/>
                  </a:cubicBezTo>
                  <a:lnTo>
                    <a:pt x="0" y="145"/>
                  </a:lnTo>
                  <a:cubicBezTo>
                    <a:pt x="0" y="198"/>
                    <a:pt x="29" y="244"/>
                    <a:pt x="70" y="271"/>
                  </a:cubicBezTo>
                  <a:lnTo>
                    <a:pt x="70" y="271"/>
                  </a:lnTo>
                  <a:cubicBezTo>
                    <a:pt x="107" y="280"/>
                    <a:pt x="149" y="287"/>
                    <a:pt x="194" y="289"/>
                  </a:cubicBezTo>
                  <a:lnTo>
                    <a:pt x="194" y="289"/>
                  </a:lnTo>
                  <a:cubicBezTo>
                    <a:pt x="258" y="272"/>
                    <a:pt x="305" y="214"/>
                    <a:pt x="305" y="145"/>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136">
              <a:extLst>
                <a:ext uri="{FF2B5EF4-FFF2-40B4-BE49-F238E27FC236}">
                  <a16:creationId xmlns:a16="http://schemas.microsoft.com/office/drawing/2014/main" id="{09B28667-FB15-0B44-8E6E-9FE573A2FE45}"/>
                </a:ext>
              </a:extLst>
            </p:cNvPr>
            <p:cNvSpPr>
              <a:spLocks noChangeArrowheads="1"/>
            </p:cNvSpPr>
            <p:nvPr/>
          </p:nvSpPr>
          <p:spPr bwMode="auto">
            <a:xfrm>
              <a:off x="8396924" y="10280170"/>
              <a:ext cx="2625676" cy="1993974"/>
            </a:xfrm>
            <a:custGeom>
              <a:avLst/>
              <a:gdLst>
                <a:gd name="T0" fmla="*/ 1956 w 2107"/>
                <a:gd name="T1" fmla="*/ 1598 h 1599"/>
                <a:gd name="T2" fmla="*/ 150 w 2107"/>
                <a:gd name="T3" fmla="*/ 1598 h 1599"/>
                <a:gd name="T4" fmla="*/ 150 w 2107"/>
                <a:gd name="T5" fmla="*/ 1598 h 1599"/>
                <a:gd name="T6" fmla="*/ 51 w 2107"/>
                <a:gd name="T7" fmla="*/ 1419 h 1599"/>
                <a:gd name="T8" fmla="*/ 943 w 2107"/>
                <a:gd name="T9" fmla="*/ 59 h 1599"/>
                <a:gd name="T10" fmla="*/ 943 w 2107"/>
                <a:gd name="T11" fmla="*/ 59 h 1599"/>
                <a:gd name="T12" fmla="*/ 1053 w 2107"/>
                <a:gd name="T13" fmla="*/ 0 h 1599"/>
                <a:gd name="T14" fmla="*/ 1053 w 2107"/>
                <a:gd name="T15" fmla="*/ 0 h 1599"/>
                <a:gd name="T16" fmla="*/ 1163 w 2107"/>
                <a:gd name="T17" fmla="*/ 59 h 1599"/>
                <a:gd name="T18" fmla="*/ 2055 w 2107"/>
                <a:gd name="T19" fmla="*/ 1419 h 1599"/>
                <a:gd name="T20" fmla="*/ 2055 w 2107"/>
                <a:gd name="T21" fmla="*/ 1419 h 1599"/>
                <a:gd name="T22" fmla="*/ 1956 w 2107"/>
                <a:gd name="T23" fmla="*/ 1598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7" h="1599">
                  <a:moveTo>
                    <a:pt x="1956" y="1598"/>
                  </a:moveTo>
                  <a:lnTo>
                    <a:pt x="150" y="1598"/>
                  </a:lnTo>
                  <a:lnTo>
                    <a:pt x="150" y="1598"/>
                  </a:lnTo>
                  <a:cubicBezTo>
                    <a:pt x="57" y="1598"/>
                    <a:pt x="0" y="1496"/>
                    <a:pt x="51" y="1419"/>
                  </a:cubicBezTo>
                  <a:lnTo>
                    <a:pt x="943" y="59"/>
                  </a:lnTo>
                  <a:lnTo>
                    <a:pt x="943" y="59"/>
                  </a:lnTo>
                  <a:cubicBezTo>
                    <a:pt x="967" y="22"/>
                    <a:pt x="1009" y="0"/>
                    <a:pt x="1053" y="0"/>
                  </a:cubicBezTo>
                  <a:lnTo>
                    <a:pt x="1053" y="0"/>
                  </a:lnTo>
                  <a:cubicBezTo>
                    <a:pt x="1097" y="0"/>
                    <a:pt x="1138" y="22"/>
                    <a:pt x="1163" y="59"/>
                  </a:cubicBezTo>
                  <a:lnTo>
                    <a:pt x="2055" y="1419"/>
                  </a:lnTo>
                  <a:lnTo>
                    <a:pt x="2055" y="1419"/>
                  </a:lnTo>
                  <a:cubicBezTo>
                    <a:pt x="2106" y="1496"/>
                    <a:pt x="2050" y="1598"/>
                    <a:pt x="1956" y="1598"/>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137">
              <a:extLst>
                <a:ext uri="{FF2B5EF4-FFF2-40B4-BE49-F238E27FC236}">
                  <a16:creationId xmlns:a16="http://schemas.microsoft.com/office/drawing/2014/main" id="{071D5F4C-2F7C-4F46-9475-6AE4F118928E}"/>
                </a:ext>
              </a:extLst>
            </p:cNvPr>
            <p:cNvSpPr>
              <a:spLocks noChangeArrowheads="1"/>
            </p:cNvSpPr>
            <p:nvPr/>
          </p:nvSpPr>
          <p:spPr bwMode="auto">
            <a:xfrm>
              <a:off x="8396924" y="10280170"/>
              <a:ext cx="2625676" cy="1993974"/>
            </a:xfrm>
            <a:custGeom>
              <a:avLst/>
              <a:gdLst>
                <a:gd name="T0" fmla="*/ 1053 w 2107"/>
                <a:gd name="T1" fmla="*/ 0 h 1599"/>
                <a:gd name="T2" fmla="*/ 1053 w 2107"/>
                <a:gd name="T3" fmla="*/ 0 h 1599"/>
                <a:gd name="T4" fmla="*/ 943 w 2107"/>
                <a:gd name="T5" fmla="*/ 59 h 1599"/>
                <a:gd name="T6" fmla="*/ 51 w 2107"/>
                <a:gd name="T7" fmla="*/ 1419 h 1599"/>
                <a:gd name="T8" fmla="*/ 51 w 2107"/>
                <a:gd name="T9" fmla="*/ 1419 h 1599"/>
                <a:gd name="T10" fmla="*/ 150 w 2107"/>
                <a:gd name="T11" fmla="*/ 1598 h 1599"/>
                <a:gd name="T12" fmla="*/ 1956 w 2107"/>
                <a:gd name="T13" fmla="*/ 1598 h 1599"/>
                <a:gd name="T14" fmla="*/ 1956 w 2107"/>
                <a:gd name="T15" fmla="*/ 1598 h 1599"/>
                <a:gd name="T16" fmla="*/ 2055 w 2107"/>
                <a:gd name="T17" fmla="*/ 1419 h 1599"/>
                <a:gd name="T18" fmla="*/ 1163 w 2107"/>
                <a:gd name="T19" fmla="*/ 59 h 1599"/>
                <a:gd name="T20" fmla="*/ 1163 w 2107"/>
                <a:gd name="T21" fmla="*/ 59 h 1599"/>
                <a:gd name="T22" fmla="*/ 1053 w 2107"/>
                <a:gd name="T23" fmla="*/ 0 h 1599"/>
                <a:gd name="T24" fmla="*/ 1917 w 2107"/>
                <a:gd name="T25" fmla="*/ 1478 h 1599"/>
                <a:gd name="T26" fmla="*/ 189 w 2107"/>
                <a:gd name="T27" fmla="*/ 1478 h 1599"/>
                <a:gd name="T28" fmla="*/ 189 w 2107"/>
                <a:gd name="T29" fmla="*/ 1478 h 1599"/>
                <a:gd name="T30" fmla="*/ 174 w 2107"/>
                <a:gd name="T31" fmla="*/ 1452 h 1599"/>
                <a:gd name="T32" fmla="*/ 174 w 2107"/>
                <a:gd name="T33" fmla="*/ 1452 h 1599"/>
                <a:gd name="T34" fmla="*/ 1039 w 2107"/>
                <a:gd name="T35" fmla="*/ 141 h 1599"/>
                <a:gd name="T36" fmla="*/ 1039 w 2107"/>
                <a:gd name="T37" fmla="*/ 141 h 1599"/>
                <a:gd name="T38" fmla="*/ 1067 w 2107"/>
                <a:gd name="T39" fmla="*/ 142 h 1599"/>
                <a:gd name="T40" fmla="*/ 1931 w 2107"/>
                <a:gd name="T41" fmla="*/ 1452 h 1599"/>
                <a:gd name="T42" fmla="*/ 1931 w 2107"/>
                <a:gd name="T43" fmla="*/ 1452 h 1599"/>
                <a:gd name="T44" fmla="*/ 1917 w 2107"/>
                <a:gd name="T45" fmla="*/ 1478 h 1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07" h="1599">
                  <a:moveTo>
                    <a:pt x="1053" y="0"/>
                  </a:moveTo>
                  <a:lnTo>
                    <a:pt x="1053" y="0"/>
                  </a:lnTo>
                  <a:cubicBezTo>
                    <a:pt x="1009" y="0"/>
                    <a:pt x="967" y="22"/>
                    <a:pt x="943" y="59"/>
                  </a:cubicBezTo>
                  <a:lnTo>
                    <a:pt x="51" y="1419"/>
                  </a:lnTo>
                  <a:lnTo>
                    <a:pt x="51" y="1419"/>
                  </a:lnTo>
                  <a:cubicBezTo>
                    <a:pt x="0" y="1496"/>
                    <a:pt x="57" y="1598"/>
                    <a:pt x="150" y="1598"/>
                  </a:cubicBezTo>
                  <a:lnTo>
                    <a:pt x="1956" y="1598"/>
                  </a:lnTo>
                  <a:lnTo>
                    <a:pt x="1956" y="1598"/>
                  </a:lnTo>
                  <a:cubicBezTo>
                    <a:pt x="2050" y="1598"/>
                    <a:pt x="2106" y="1496"/>
                    <a:pt x="2055" y="1419"/>
                  </a:cubicBezTo>
                  <a:lnTo>
                    <a:pt x="1163" y="59"/>
                  </a:lnTo>
                  <a:lnTo>
                    <a:pt x="1163" y="59"/>
                  </a:lnTo>
                  <a:cubicBezTo>
                    <a:pt x="1138" y="22"/>
                    <a:pt x="1097" y="0"/>
                    <a:pt x="1053" y="0"/>
                  </a:cubicBezTo>
                  <a:close/>
                  <a:moveTo>
                    <a:pt x="1917" y="1478"/>
                  </a:moveTo>
                  <a:lnTo>
                    <a:pt x="189" y="1478"/>
                  </a:lnTo>
                  <a:lnTo>
                    <a:pt x="189" y="1478"/>
                  </a:lnTo>
                  <a:cubicBezTo>
                    <a:pt x="176" y="1478"/>
                    <a:pt x="167" y="1463"/>
                    <a:pt x="174" y="1452"/>
                  </a:cubicBezTo>
                  <a:lnTo>
                    <a:pt x="174" y="1452"/>
                  </a:lnTo>
                  <a:cubicBezTo>
                    <a:pt x="288" y="1279"/>
                    <a:pt x="933" y="298"/>
                    <a:pt x="1039" y="141"/>
                  </a:cubicBezTo>
                  <a:lnTo>
                    <a:pt x="1039" y="141"/>
                  </a:lnTo>
                  <a:cubicBezTo>
                    <a:pt x="1045" y="132"/>
                    <a:pt x="1060" y="132"/>
                    <a:pt x="1067" y="142"/>
                  </a:cubicBezTo>
                  <a:lnTo>
                    <a:pt x="1931" y="1452"/>
                  </a:lnTo>
                  <a:lnTo>
                    <a:pt x="1931" y="1452"/>
                  </a:lnTo>
                  <a:cubicBezTo>
                    <a:pt x="1938" y="1463"/>
                    <a:pt x="1930" y="1478"/>
                    <a:pt x="1917" y="1478"/>
                  </a:cubicBezTo>
                  <a:close/>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5" name="Freeform 54">
              <a:extLst>
                <a:ext uri="{FF2B5EF4-FFF2-40B4-BE49-F238E27FC236}">
                  <a16:creationId xmlns:a16="http://schemas.microsoft.com/office/drawing/2014/main" id="{97D5F2AB-2AD8-124C-85F7-330816A9500D}"/>
                </a:ext>
              </a:extLst>
            </p:cNvPr>
            <p:cNvSpPr>
              <a:spLocks noChangeArrowheads="1"/>
            </p:cNvSpPr>
            <p:nvPr/>
          </p:nvSpPr>
          <p:spPr bwMode="auto">
            <a:xfrm>
              <a:off x="9561450" y="10867924"/>
              <a:ext cx="322845" cy="1119340"/>
            </a:xfrm>
            <a:custGeom>
              <a:avLst/>
              <a:gdLst>
                <a:gd name="connsiteX0" fmla="*/ 158672 w 322845"/>
                <a:gd name="connsiteY0" fmla="*/ 862410 h 1119340"/>
                <a:gd name="connsiteX1" fmla="*/ 289880 w 322845"/>
                <a:gd name="connsiteY1" fmla="*/ 990254 h 1119340"/>
                <a:gd name="connsiteX2" fmla="*/ 158672 w 322845"/>
                <a:gd name="connsiteY2" fmla="*/ 1119340 h 1119340"/>
                <a:gd name="connsiteX3" fmla="*/ 27464 w 322845"/>
                <a:gd name="connsiteY3" fmla="*/ 990254 h 1119340"/>
                <a:gd name="connsiteX4" fmla="*/ 158672 w 322845"/>
                <a:gd name="connsiteY4" fmla="*/ 862410 h 1119340"/>
                <a:gd name="connsiteX5" fmla="*/ 0 w 322845"/>
                <a:gd name="connsiteY5" fmla="*/ 0 h 1119340"/>
                <a:gd name="connsiteX6" fmla="*/ 322845 w 322845"/>
                <a:gd name="connsiteY6" fmla="*/ 0 h 1119340"/>
                <a:gd name="connsiteX7" fmla="*/ 231850 w 322845"/>
                <a:gd name="connsiteY7" fmla="*/ 795251 h 1119340"/>
                <a:gd name="connsiteX8" fmla="*/ 92241 w 322845"/>
                <a:gd name="connsiteY8" fmla="*/ 795251 h 111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845" h="1119340">
                  <a:moveTo>
                    <a:pt x="158672" y="862410"/>
                  </a:moveTo>
                  <a:cubicBezTo>
                    <a:pt x="229899" y="862410"/>
                    <a:pt x="289880" y="919506"/>
                    <a:pt x="289880" y="990254"/>
                  </a:cubicBezTo>
                  <a:cubicBezTo>
                    <a:pt x="289880" y="1061003"/>
                    <a:pt x="229899" y="1119340"/>
                    <a:pt x="158672" y="1119340"/>
                  </a:cubicBezTo>
                  <a:cubicBezTo>
                    <a:pt x="86195" y="1119340"/>
                    <a:pt x="27464" y="1061003"/>
                    <a:pt x="27464" y="990254"/>
                  </a:cubicBezTo>
                  <a:cubicBezTo>
                    <a:pt x="27464" y="919506"/>
                    <a:pt x="86195" y="862410"/>
                    <a:pt x="158672" y="862410"/>
                  </a:cubicBezTo>
                  <a:close/>
                  <a:moveTo>
                    <a:pt x="0" y="0"/>
                  </a:moveTo>
                  <a:lnTo>
                    <a:pt x="322845" y="0"/>
                  </a:lnTo>
                  <a:lnTo>
                    <a:pt x="231850" y="795251"/>
                  </a:lnTo>
                  <a:lnTo>
                    <a:pt x="92241" y="795251"/>
                  </a:lnTo>
                  <a:close/>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6" name="Freeform 55">
              <a:extLst>
                <a:ext uri="{FF2B5EF4-FFF2-40B4-BE49-F238E27FC236}">
                  <a16:creationId xmlns:a16="http://schemas.microsoft.com/office/drawing/2014/main" id="{12F12097-1EDD-8040-A80D-8FD8EBBEEB94}"/>
                </a:ext>
              </a:extLst>
            </p:cNvPr>
            <p:cNvSpPr>
              <a:spLocks noChangeArrowheads="1"/>
            </p:cNvSpPr>
            <p:nvPr/>
          </p:nvSpPr>
          <p:spPr bwMode="auto">
            <a:xfrm>
              <a:off x="1511198" y="10859792"/>
              <a:ext cx="746692" cy="753956"/>
            </a:xfrm>
            <a:custGeom>
              <a:avLst/>
              <a:gdLst>
                <a:gd name="connsiteX0" fmla="*/ 339283 w 746692"/>
                <a:gd name="connsiteY0" fmla="*/ 544654 h 753956"/>
                <a:gd name="connsiteX1" fmla="*/ 340550 w 746692"/>
                <a:gd name="connsiteY1" fmla="*/ 561890 h 753956"/>
                <a:gd name="connsiteX2" fmla="*/ 286042 w 746692"/>
                <a:gd name="connsiteY2" fmla="*/ 696090 h 753956"/>
                <a:gd name="connsiteX3" fmla="*/ 313930 w 746692"/>
                <a:gd name="connsiteY3" fmla="*/ 724407 h 753956"/>
                <a:gd name="connsiteX4" fmla="*/ 367171 w 746692"/>
                <a:gd name="connsiteY4" fmla="*/ 723176 h 753956"/>
                <a:gd name="connsiteX5" fmla="*/ 384918 w 746692"/>
                <a:gd name="connsiteY5" fmla="*/ 730563 h 753956"/>
                <a:gd name="connsiteX6" fmla="*/ 377312 w 746692"/>
                <a:gd name="connsiteY6" fmla="*/ 746569 h 753956"/>
                <a:gd name="connsiteX7" fmla="*/ 336747 w 746692"/>
                <a:gd name="connsiteY7" fmla="*/ 753956 h 753956"/>
                <a:gd name="connsiteX8" fmla="*/ 305056 w 746692"/>
                <a:gd name="connsiteY8" fmla="*/ 747800 h 753956"/>
                <a:gd name="connsiteX9" fmla="*/ 261957 w 746692"/>
                <a:gd name="connsiteY9" fmla="*/ 704708 h 753956"/>
                <a:gd name="connsiteX10" fmla="*/ 320268 w 746692"/>
                <a:gd name="connsiteY10" fmla="*/ 545885 h 753956"/>
                <a:gd name="connsiteX11" fmla="*/ 339283 w 746692"/>
                <a:gd name="connsiteY11" fmla="*/ 544654 h 753956"/>
                <a:gd name="connsiteX12" fmla="*/ 236752 w 746692"/>
                <a:gd name="connsiteY12" fmla="*/ 492782 h 753956"/>
                <a:gd name="connsiteX13" fmla="*/ 251847 w 746692"/>
                <a:gd name="connsiteY13" fmla="*/ 501619 h 753956"/>
                <a:gd name="connsiteX14" fmla="*/ 243042 w 746692"/>
                <a:gd name="connsiteY14" fmla="*/ 516768 h 753956"/>
                <a:gd name="connsiteX15" fmla="*/ 119762 w 746692"/>
                <a:gd name="connsiteY15" fmla="*/ 598823 h 753956"/>
                <a:gd name="connsiteX16" fmla="*/ 126052 w 746692"/>
                <a:gd name="connsiteY16" fmla="*/ 639220 h 753956"/>
                <a:gd name="connsiteX17" fmla="*/ 170080 w 746692"/>
                <a:gd name="connsiteY17" fmla="*/ 668255 h 753956"/>
                <a:gd name="connsiteX18" fmla="*/ 178886 w 746692"/>
                <a:gd name="connsiteY18" fmla="*/ 683403 h 753956"/>
                <a:gd name="connsiteX19" fmla="*/ 167564 w 746692"/>
                <a:gd name="connsiteY19" fmla="*/ 693503 h 753956"/>
                <a:gd name="connsiteX20" fmla="*/ 165048 w 746692"/>
                <a:gd name="connsiteY20" fmla="*/ 693503 h 753956"/>
                <a:gd name="connsiteX21" fmla="*/ 104667 w 746692"/>
                <a:gd name="connsiteY21" fmla="*/ 653106 h 753956"/>
                <a:gd name="connsiteX22" fmla="*/ 94603 w 746692"/>
                <a:gd name="connsiteY22" fmla="*/ 593774 h 753956"/>
                <a:gd name="connsiteX23" fmla="*/ 236752 w 746692"/>
                <a:gd name="connsiteY23" fmla="*/ 492782 h 753956"/>
                <a:gd name="connsiteX24" fmla="*/ 163815 w 746692"/>
                <a:gd name="connsiteY24" fmla="*/ 370673 h 753956"/>
                <a:gd name="connsiteX25" fmla="*/ 177472 w 746692"/>
                <a:gd name="connsiteY25" fmla="*/ 381847 h 753956"/>
                <a:gd name="connsiteX26" fmla="*/ 166298 w 746692"/>
                <a:gd name="connsiteY26" fmla="*/ 395505 h 753956"/>
                <a:gd name="connsiteX27" fmla="*/ 30965 w 746692"/>
                <a:gd name="connsiteY27" fmla="*/ 451376 h 753956"/>
                <a:gd name="connsiteX28" fmla="*/ 28482 w 746692"/>
                <a:gd name="connsiteY28" fmla="*/ 491107 h 753956"/>
                <a:gd name="connsiteX29" fmla="*/ 65729 w 746692"/>
                <a:gd name="connsiteY29" fmla="*/ 527113 h 753956"/>
                <a:gd name="connsiteX30" fmla="*/ 71937 w 746692"/>
                <a:gd name="connsiteY30" fmla="*/ 543254 h 753956"/>
                <a:gd name="connsiteX31" fmla="*/ 60763 w 746692"/>
                <a:gd name="connsiteY31" fmla="*/ 550703 h 753956"/>
                <a:gd name="connsiteX32" fmla="*/ 55797 w 746692"/>
                <a:gd name="connsiteY32" fmla="*/ 550703 h 753956"/>
                <a:gd name="connsiteX33" fmla="*/ 4892 w 746692"/>
                <a:gd name="connsiteY33" fmla="*/ 499798 h 753956"/>
                <a:gd name="connsiteX34" fmla="*/ 7375 w 746692"/>
                <a:gd name="connsiteY34" fmla="*/ 441444 h 753956"/>
                <a:gd name="connsiteX35" fmla="*/ 163815 w 746692"/>
                <a:gd name="connsiteY35" fmla="*/ 370673 h 753956"/>
                <a:gd name="connsiteX36" fmla="*/ 669450 w 746692"/>
                <a:gd name="connsiteY36" fmla="*/ 245636 h 753956"/>
                <a:gd name="connsiteX37" fmla="*/ 692722 w 746692"/>
                <a:gd name="connsiteY37" fmla="*/ 249344 h 753956"/>
                <a:gd name="connsiteX38" fmla="*/ 739487 w 746692"/>
                <a:gd name="connsiteY38" fmla="*/ 288524 h 753956"/>
                <a:gd name="connsiteX39" fmla="*/ 740718 w 746692"/>
                <a:gd name="connsiteY39" fmla="*/ 360566 h 753956"/>
                <a:gd name="connsiteX40" fmla="*/ 728411 w 746692"/>
                <a:gd name="connsiteY40" fmla="*/ 369413 h 753956"/>
                <a:gd name="connsiteX41" fmla="*/ 724719 w 746692"/>
                <a:gd name="connsiteY41" fmla="*/ 368149 h 753956"/>
                <a:gd name="connsiteX42" fmla="*/ 717335 w 746692"/>
                <a:gd name="connsiteY42" fmla="*/ 351719 h 753956"/>
                <a:gd name="connsiteX43" fmla="*/ 717335 w 746692"/>
                <a:gd name="connsiteY43" fmla="*/ 299899 h 753956"/>
                <a:gd name="connsiteX44" fmla="*/ 685338 w 746692"/>
                <a:gd name="connsiteY44" fmla="*/ 273358 h 753956"/>
                <a:gd name="connsiteX45" fmla="*/ 552425 w 746692"/>
                <a:gd name="connsiteY45" fmla="*/ 334024 h 753956"/>
                <a:gd name="connsiteX46" fmla="*/ 535196 w 746692"/>
                <a:gd name="connsiteY46" fmla="*/ 332760 h 753956"/>
                <a:gd name="connsiteX47" fmla="*/ 536426 w 746692"/>
                <a:gd name="connsiteY47" fmla="*/ 315066 h 753956"/>
                <a:gd name="connsiteX48" fmla="*/ 669450 w 746692"/>
                <a:gd name="connsiteY48" fmla="*/ 245636 h 753956"/>
                <a:gd name="connsiteX49" fmla="*/ 84065 w 746692"/>
                <a:gd name="connsiteY49" fmla="*/ 112505 h 753956"/>
                <a:gd name="connsiteX50" fmla="*/ 95474 w 746692"/>
                <a:gd name="connsiteY50" fmla="*/ 126149 h 753956"/>
                <a:gd name="connsiteX51" fmla="*/ 120826 w 746692"/>
                <a:gd name="connsiteY51" fmla="*/ 163360 h 753956"/>
                <a:gd name="connsiteX52" fmla="*/ 132235 w 746692"/>
                <a:gd name="connsiteY52" fmla="*/ 177004 h 753956"/>
                <a:gd name="connsiteX53" fmla="*/ 119559 w 746692"/>
                <a:gd name="connsiteY53" fmla="*/ 188168 h 753956"/>
                <a:gd name="connsiteX54" fmla="*/ 118291 w 746692"/>
                <a:gd name="connsiteY54" fmla="*/ 188168 h 753956"/>
                <a:gd name="connsiteX55" fmla="*/ 70122 w 746692"/>
                <a:gd name="connsiteY55" fmla="*/ 123668 h 753956"/>
                <a:gd name="connsiteX56" fmla="*/ 84065 w 746692"/>
                <a:gd name="connsiteY56" fmla="*/ 112505 h 753956"/>
                <a:gd name="connsiteX57" fmla="*/ 597813 w 746692"/>
                <a:gd name="connsiteY57" fmla="*/ 82799 h 753956"/>
                <a:gd name="connsiteX58" fmla="*/ 626669 w 746692"/>
                <a:gd name="connsiteY58" fmla="*/ 91937 h 753956"/>
                <a:gd name="connsiteX59" fmla="*/ 668071 w 746692"/>
                <a:gd name="connsiteY59" fmla="*/ 148933 h 753956"/>
                <a:gd name="connsiteX60" fmla="*/ 660543 w 746692"/>
                <a:gd name="connsiteY60" fmla="*/ 163802 h 753956"/>
                <a:gd name="connsiteX61" fmla="*/ 644233 w 746692"/>
                <a:gd name="connsiteY61" fmla="*/ 155128 h 753956"/>
                <a:gd name="connsiteX62" fmla="*/ 614123 w 746692"/>
                <a:gd name="connsiteY62" fmla="*/ 113001 h 753956"/>
                <a:gd name="connsiteX63" fmla="*/ 571467 w 746692"/>
                <a:gd name="connsiteY63" fmla="*/ 109284 h 753956"/>
                <a:gd name="connsiteX64" fmla="*/ 496191 w 746692"/>
                <a:gd name="connsiteY64" fmla="*/ 234427 h 753956"/>
                <a:gd name="connsiteX65" fmla="*/ 483645 w 746692"/>
                <a:gd name="connsiteY65" fmla="*/ 243100 h 753956"/>
                <a:gd name="connsiteX66" fmla="*/ 481136 w 746692"/>
                <a:gd name="connsiteY66" fmla="*/ 243100 h 753956"/>
                <a:gd name="connsiteX67" fmla="*/ 471099 w 746692"/>
                <a:gd name="connsiteY67" fmla="*/ 228232 h 753956"/>
                <a:gd name="connsiteX68" fmla="*/ 565194 w 746692"/>
                <a:gd name="connsiteY68" fmla="*/ 85742 h 753956"/>
                <a:gd name="connsiteX69" fmla="*/ 597813 w 746692"/>
                <a:gd name="connsiteY69" fmla="*/ 82799 h 753956"/>
                <a:gd name="connsiteX70" fmla="*/ 140731 w 746692"/>
                <a:gd name="connsiteY70" fmla="*/ 71042 h 753956"/>
                <a:gd name="connsiteX71" fmla="*/ 186723 w 746692"/>
                <a:gd name="connsiteY71" fmla="*/ 133060 h 753956"/>
                <a:gd name="connsiteX72" fmla="*/ 174620 w 746692"/>
                <a:gd name="connsiteY72" fmla="*/ 144224 h 753956"/>
                <a:gd name="connsiteX73" fmla="*/ 173410 w 746692"/>
                <a:gd name="connsiteY73" fmla="*/ 144224 h 753956"/>
                <a:gd name="connsiteX74" fmla="*/ 162517 w 746692"/>
                <a:gd name="connsiteY74" fmla="*/ 129339 h 753956"/>
                <a:gd name="connsiteX75" fmla="*/ 134680 w 746692"/>
                <a:gd name="connsiteY75" fmla="*/ 94609 h 753956"/>
                <a:gd name="connsiteX76" fmla="*/ 124997 w 746692"/>
                <a:gd name="connsiteY76" fmla="*/ 79724 h 753956"/>
                <a:gd name="connsiteX77" fmla="*/ 140731 w 746692"/>
                <a:gd name="connsiteY77" fmla="*/ 71042 h 753956"/>
                <a:gd name="connsiteX78" fmla="*/ 437714 w 746692"/>
                <a:gd name="connsiteY78" fmla="*/ 439 h 753956"/>
                <a:gd name="connsiteX79" fmla="*/ 467667 w 746692"/>
                <a:gd name="connsiteY79" fmla="*/ 3416 h 753956"/>
                <a:gd name="connsiteX80" fmla="*/ 519813 w 746692"/>
                <a:gd name="connsiteY80" fmla="*/ 52301 h 753956"/>
                <a:gd name="connsiteX81" fmla="*/ 513605 w 746692"/>
                <a:gd name="connsiteY81" fmla="*/ 68596 h 753956"/>
                <a:gd name="connsiteX82" fmla="*/ 497465 w 746692"/>
                <a:gd name="connsiteY82" fmla="*/ 62328 h 753956"/>
                <a:gd name="connsiteX83" fmla="*/ 458976 w 746692"/>
                <a:gd name="connsiteY83" fmla="*/ 27232 h 753956"/>
                <a:gd name="connsiteX84" fmla="*/ 418004 w 746692"/>
                <a:gd name="connsiteY84" fmla="*/ 32246 h 753956"/>
                <a:gd name="connsiteX85" fmla="*/ 369583 w 746692"/>
                <a:gd name="connsiteY85" fmla="*/ 170125 h 753956"/>
                <a:gd name="connsiteX86" fmla="*/ 355926 w 746692"/>
                <a:gd name="connsiteY86" fmla="*/ 182660 h 753956"/>
                <a:gd name="connsiteX87" fmla="*/ 344752 w 746692"/>
                <a:gd name="connsiteY87" fmla="*/ 168872 h 753956"/>
                <a:gd name="connsiteX88" fmla="*/ 406830 w 746692"/>
                <a:gd name="connsiteY88" fmla="*/ 9683 h 753956"/>
                <a:gd name="connsiteX89" fmla="*/ 437714 w 746692"/>
                <a:gd name="connsiteY89" fmla="*/ 439 h 75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746692" h="753956">
                  <a:moveTo>
                    <a:pt x="339283" y="544654"/>
                  </a:moveTo>
                  <a:cubicBezTo>
                    <a:pt x="344353" y="548347"/>
                    <a:pt x="344353" y="556965"/>
                    <a:pt x="340550" y="561890"/>
                  </a:cubicBezTo>
                  <a:cubicBezTo>
                    <a:pt x="320268" y="586514"/>
                    <a:pt x="269562" y="657923"/>
                    <a:pt x="286042" y="696090"/>
                  </a:cubicBezTo>
                  <a:cubicBezTo>
                    <a:pt x="292380" y="710864"/>
                    <a:pt x="301253" y="720714"/>
                    <a:pt x="313930" y="724407"/>
                  </a:cubicBezTo>
                  <a:cubicBezTo>
                    <a:pt x="339283" y="734257"/>
                    <a:pt x="367171" y="723176"/>
                    <a:pt x="367171" y="723176"/>
                  </a:cubicBezTo>
                  <a:cubicBezTo>
                    <a:pt x="373509" y="720714"/>
                    <a:pt x="381115" y="723176"/>
                    <a:pt x="384918" y="730563"/>
                  </a:cubicBezTo>
                  <a:cubicBezTo>
                    <a:pt x="386185" y="736719"/>
                    <a:pt x="383650" y="744106"/>
                    <a:pt x="377312" y="746569"/>
                  </a:cubicBezTo>
                  <a:cubicBezTo>
                    <a:pt x="376044" y="746569"/>
                    <a:pt x="358297" y="753956"/>
                    <a:pt x="336747" y="753956"/>
                  </a:cubicBezTo>
                  <a:cubicBezTo>
                    <a:pt x="326606" y="753956"/>
                    <a:pt x="315198" y="751493"/>
                    <a:pt x="305056" y="747800"/>
                  </a:cubicBezTo>
                  <a:cubicBezTo>
                    <a:pt x="284774" y="740413"/>
                    <a:pt x="270830" y="725638"/>
                    <a:pt x="261957" y="704708"/>
                  </a:cubicBezTo>
                  <a:cubicBezTo>
                    <a:pt x="259421" y="698552"/>
                    <a:pt x="239139" y="643149"/>
                    <a:pt x="320268" y="545885"/>
                  </a:cubicBezTo>
                  <a:cubicBezTo>
                    <a:pt x="325339" y="540960"/>
                    <a:pt x="332945" y="540960"/>
                    <a:pt x="339283" y="544654"/>
                  </a:cubicBezTo>
                  <a:close/>
                  <a:moveTo>
                    <a:pt x="236752" y="492782"/>
                  </a:moveTo>
                  <a:cubicBezTo>
                    <a:pt x="243042" y="491520"/>
                    <a:pt x="250589" y="495307"/>
                    <a:pt x="251847" y="501619"/>
                  </a:cubicBezTo>
                  <a:cubicBezTo>
                    <a:pt x="254363" y="507931"/>
                    <a:pt x="250589" y="514243"/>
                    <a:pt x="243042" y="516768"/>
                  </a:cubicBezTo>
                  <a:cubicBezTo>
                    <a:pt x="211593" y="526867"/>
                    <a:pt x="128568" y="558427"/>
                    <a:pt x="119762" y="598823"/>
                  </a:cubicBezTo>
                  <a:cubicBezTo>
                    <a:pt x="115988" y="615234"/>
                    <a:pt x="118504" y="629121"/>
                    <a:pt x="126052" y="639220"/>
                  </a:cubicBezTo>
                  <a:cubicBezTo>
                    <a:pt x="139889" y="661943"/>
                    <a:pt x="170080" y="668255"/>
                    <a:pt x="170080" y="668255"/>
                  </a:cubicBezTo>
                  <a:cubicBezTo>
                    <a:pt x="176370" y="669517"/>
                    <a:pt x="181402" y="675829"/>
                    <a:pt x="178886" y="683403"/>
                  </a:cubicBezTo>
                  <a:cubicBezTo>
                    <a:pt x="178886" y="689715"/>
                    <a:pt x="173854" y="693503"/>
                    <a:pt x="167564" y="693503"/>
                  </a:cubicBezTo>
                  <a:cubicBezTo>
                    <a:pt x="166306" y="693503"/>
                    <a:pt x="165048" y="693503"/>
                    <a:pt x="165048" y="693503"/>
                  </a:cubicBezTo>
                  <a:cubicBezTo>
                    <a:pt x="163790" y="692240"/>
                    <a:pt x="123536" y="684666"/>
                    <a:pt x="104667" y="653106"/>
                  </a:cubicBezTo>
                  <a:cubicBezTo>
                    <a:pt x="93345" y="636695"/>
                    <a:pt x="90829" y="616497"/>
                    <a:pt x="94603" y="593774"/>
                  </a:cubicBezTo>
                  <a:cubicBezTo>
                    <a:pt x="97119" y="586199"/>
                    <a:pt x="112214" y="529392"/>
                    <a:pt x="236752" y="492782"/>
                  </a:cubicBezTo>
                  <a:close/>
                  <a:moveTo>
                    <a:pt x="163815" y="370673"/>
                  </a:moveTo>
                  <a:cubicBezTo>
                    <a:pt x="171265" y="370673"/>
                    <a:pt x="177472" y="374398"/>
                    <a:pt x="177472" y="381847"/>
                  </a:cubicBezTo>
                  <a:cubicBezTo>
                    <a:pt x="177472" y="389297"/>
                    <a:pt x="173748" y="394263"/>
                    <a:pt x="166298" y="395505"/>
                  </a:cubicBezTo>
                  <a:cubicBezTo>
                    <a:pt x="134017" y="397988"/>
                    <a:pt x="47106" y="414129"/>
                    <a:pt x="30965" y="451376"/>
                  </a:cubicBezTo>
                  <a:cubicBezTo>
                    <a:pt x="23515" y="465034"/>
                    <a:pt x="23515" y="478691"/>
                    <a:pt x="28482" y="491107"/>
                  </a:cubicBezTo>
                  <a:cubicBezTo>
                    <a:pt x="37173" y="514697"/>
                    <a:pt x="65729" y="527113"/>
                    <a:pt x="65729" y="527113"/>
                  </a:cubicBezTo>
                  <a:cubicBezTo>
                    <a:pt x="71937" y="529596"/>
                    <a:pt x="74421" y="537046"/>
                    <a:pt x="71937" y="543254"/>
                  </a:cubicBezTo>
                  <a:cubicBezTo>
                    <a:pt x="70696" y="548220"/>
                    <a:pt x="65729" y="550703"/>
                    <a:pt x="60763" y="550703"/>
                  </a:cubicBezTo>
                  <a:cubicBezTo>
                    <a:pt x="58280" y="550703"/>
                    <a:pt x="57038" y="550703"/>
                    <a:pt x="55797" y="550703"/>
                  </a:cubicBezTo>
                  <a:cubicBezTo>
                    <a:pt x="54555" y="549462"/>
                    <a:pt x="18549" y="533321"/>
                    <a:pt x="4892" y="499798"/>
                  </a:cubicBezTo>
                  <a:cubicBezTo>
                    <a:pt x="-2558" y="482416"/>
                    <a:pt x="-1316" y="461309"/>
                    <a:pt x="7375" y="441444"/>
                  </a:cubicBezTo>
                  <a:cubicBezTo>
                    <a:pt x="9858" y="435236"/>
                    <a:pt x="37173" y="381847"/>
                    <a:pt x="163815" y="370673"/>
                  </a:cubicBezTo>
                  <a:close/>
                  <a:moveTo>
                    <a:pt x="669450" y="245636"/>
                  </a:moveTo>
                  <a:cubicBezTo>
                    <a:pt x="677512" y="245533"/>
                    <a:pt x="685338" y="246658"/>
                    <a:pt x="692722" y="249344"/>
                  </a:cubicBezTo>
                  <a:cubicBezTo>
                    <a:pt x="714874" y="256927"/>
                    <a:pt x="729642" y="269566"/>
                    <a:pt x="739487" y="288524"/>
                  </a:cubicBezTo>
                  <a:cubicBezTo>
                    <a:pt x="754255" y="321385"/>
                    <a:pt x="741949" y="359302"/>
                    <a:pt x="740718" y="360566"/>
                  </a:cubicBezTo>
                  <a:cubicBezTo>
                    <a:pt x="739487" y="365621"/>
                    <a:pt x="734565" y="369413"/>
                    <a:pt x="728411" y="369413"/>
                  </a:cubicBezTo>
                  <a:cubicBezTo>
                    <a:pt x="727181" y="369413"/>
                    <a:pt x="727181" y="369413"/>
                    <a:pt x="724719" y="368149"/>
                  </a:cubicBezTo>
                  <a:cubicBezTo>
                    <a:pt x="718566" y="365621"/>
                    <a:pt x="714874" y="358038"/>
                    <a:pt x="717335" y="351719"/>
                  </a:cubicBezTo>
                  <a:cubicBezTo>
                    <a:pt x="717335" y="351719"/>
                    <a:pt x="727181" y="322649"/>
                    <a:pt x="717335" y="299899"/>
                  </a:cubicBezTo>
                  <a:cubicBezTo>
                    <a:pt x="711182" y="287261"/>
                    <a:pt x="700106" y="278413"/>
                    <a:pt x="685338" y="273358"/>
                  </a:cubicBezTo>
                  <a:cubicBezTo>
                    <a:pt x="647187" y="259455"/>
                    <a:pt x="577039" y="312538"/>
                    <a:pt x="552425" y="334024"/>
                  </a:cubicBezTo>
                  <a:cubicBezTo>
                    <a:pt x="547503" y="339080"/>
                    <a:pt x="540119" y="337816"/>
                    <a:pt x="535196" y="332760"/>
                  </a:cubicBezTo>
                  <a:cubicBezTo>
                    <a:pt x="530273" y="327705"/>
                    <a:pt x="530273" y="320122"/>
                    <a:pt x="536426" y="315066"/>
                  </a:cubicBezTo>
                  <a:cubicBezTo>
                    <a:pt x="545041" y="307325"/>
                    <a:pt x="613017" y="246362"/>
                    <a:pt x="669450" y="245636"/>
                  </a:cubicBezTo>
                  <a:close/>
                  <a:moveTo>
                    <a:pt x="84065" y="112505"/>
                  </a:moveTo>
                  <a:cubicBezTo>
                    <a:pt x="91671" y="113745"/>
                    <a:pt x="96742" y="119947"/>
                    <a:pt x="95474" y="126149"/>
                  </a:cubicBezTo>
                  <a:cubicBezTo>
                    <a:pt x="95474" y="129870"/>
                    <a:pt x="94206" y="160879"/>
                    <a:pt x="120826" y="163360"/>
                  </a:cubicBezTo>
                  <a:cubicBezTo>
                    <a:pt x="128432" y="164601"/>
                    <a:pt x="133502" y="170802"/>
                    <a:pt x="132235" y="177004"/>
                  </a:cubicBezTo>
                  <a:cubicBezTo>
                    <a:pt x="130967" y="183206"/>
                    <a:pt x="125897" y="188168"/>
                    <a:pt x="119559" y="188168"/>
                  </a:cubicBezTo>
                  <a:lnTo>
                    <a:pt x="118291" y="188168"/>
                  </a:lnTo>
                  <a:cubicBezTo>
                    <a:pt x="77727" y="183206"/>
                    <a:pt x="68854" y="144755"/>
                    <a:pt x="70122" y="123668"/>
                  </a:cubicBezTo>
                  <a:cubicBezTo>
                    <a:pt x="70122" y="117466"/>
                    <a:pt x="76460" y="112505"/>
                    <a:pt x="84065" y="112505"/>
                  </a:cubicBezTo>
                  <a:close/>
                  <a:moveTo>
                    <a:pt x="597813" y="82799"/>
                  </a:moveTo>
                  <a:cubicBezTo>
                    <a:pt x="608164" y="83884"/>
                    <a:pt x="617887" y="86981"/>
                    <a:pt x="626669" y="91937"/>
                  </a:cubicBezTo>
                  <a:cubicBezTo>
                    <a:pt x="658034" y="109284"/>
                    <a:pt x="668071" y="146455"/>
                    <a:pt x="668071" y="148933"/>
                  </a:cubicBezTo>
                  <a:cubicBezTo>
                    <a:pt x="671835" y="155128"/>
                    <a:pt x="666816" y="162563"/>
                    <a:pt x="660543" y="163802"/>
                  </a:cubicBezTo>
                  <a:cubicBezTo>
                    <a:pt x="653016" y="165041"/>
                    <a:pt x="646743" y="161323"/>
                    <a:pt x="644233" y="155128"/>
                  </a:cubicBezTo>
                  <a:cubicBezTo>
                    <a:pt x="644233" y="155128"/>
                    <a:pt x="635451" y="125391"/>
                    <a:pt x="614123" y="113001"/>
                  </a:cubicBezTo>
                  <a:cubicBezTo>
                    <a:pt x="601577" y="106806"/>
                    <a:pt x="587776" y="105567"/>
                    <a:pt x="571467" y="109284"/>
                  </a:cubicBezTo>
                  <a:cubicBezTo>
                    <a:pt x="532574" y="120435"/>
                    <a:pt x="503718" y="203451"/>
                    <a:pt x="496191" y="234427"/>
                  </a:cubicBezTo>
                  <a:cubicBezTo>
                    <a:pt x="494936" y="239383"/>
                    <a:pt x="489918" y="243100"/>
                    <a:pt x="483645" y="243100"/>
                  </a:cubicBezTo>
                  <a:cubicBezTo>
                    <a:pt x="483645" y="243100"/>
                    <a:pt x="482390" y="243100"/>
                    <a:pt x="481136" y="243100"/>
                  </a:cubicBezTo>
                  <a:cubicBezTo>
                    <a:pt x="473608" y="241861"/>
                    <a:pt x="469844" y="234427"/>
                    <a:pt x="471099" y="228232"/>
                  </a:cubicBezTo>
                  <a:cubicBezTo>
                    <a:pt x="474863" y="214602"/>
                    <a:pt x="503718" y="101850"/>
                    <a:pt x="565194" y="85742"/>
                  </a:cubicBezTo>
                  <a:cubicBezTo>
                    <a:pt x="576485" y="82645"/>
                    <a:pt x="587463" y="81715"/>
                    <a:pt x="597813" y="82799"/>
                  </a:cubicBezTo>
                  <a:close/>
                  <a:moveTo>
                    <a:pt x="140731" y="71042"/>
                  </a:moveTo>
                  <a:cubicBezTo>
                    <a:pt x="160096" y="74763"/>
                    <a:pt x="193985" y="94609"/>
                    <a:pt x="186723" y="133060"/>
                  </a:cubicBezTo>
                  <a:cubicBezTo>
                    <a:pt x="185513" y="139262"/>
                    <a:pt x="180671" y="144224"/>
                    <a:pt x="174620" y="144224"/>
                  </a:cubicBezTo>
                  <a:lnTo>
                    <a:pt x="173410" y="144224"/>
                  </a:lnTo>
                  <a:cubicBezTo>
                    <a:pt x="166148" y="142983"/>
                    <a:pt x="161307" y="135541"/>
                    <a:pt x="162517" y="129339"/>
                  </a:cubicBezTo>
                  <a:cubicBezTo>
                    <a:pt x="167358" y="104532"/>
                    <a:pt x="138311" y="95849"/>
                    <a:pt x="134680" y="94609"/>
                  </a:cubicBezTo>
                  <a:cubicBezTo>
                    <a:pt x="127418" y="93368"/>
                    <a:pt x="123787" y="85926"/>
                    <a:pt x="124997" y="79724"/>
                  </a:cubicBezTo>
                  <a:cubicBezTo>
                    <a:pt x="127418" y="72282"/>
                    <a:pt x="133470" y="68561"/>
                    <a:pt x="140731" y="71042"/>
                  </a:cubicBezTo>
                  <a:close/>
                  <a:moveTo>
                    <a:pt x="437714" y="439"/>
                  </a:moveTo>
                  <a:cubicBezTo>
                    <a:pt x="447802" y="-657"/>
                    <a:pt x="457734" y="283"/>
                    <a:pt x="467667" y="3416"/>
                  </a:cubicBezTo>
                  <a:cubicBezTo>
                    <a:pt x="501189" y="14697"/>
                    <a:pt x="518571" y="49794"/>
                    <a:pt x="519813" y="52301"/>
                  </a:cubicBezTo>
                  <a:cubicBezTo>
                    <a:pt x="523538" y="57315"/>
                    <a:pt x="519813" y="66089"/>
                    <a:pt x="513605" y="68596"/>
                  </a:cubicBezTo>
                  <a:cubicBezTo>
                    <a:pt x="507397" y="71103"/>
                    <a:pt x="499948" y="69849"/>
                    <a:pt x="497465" y="62328"/>
                  </a:cubicBezTo>
                  <a:cubicBezTo>
                    <a:pt x="497465" y="62328"/>
                    <a:pt x="483807" y="36006"/>
                    <a:pt x="458976" y="27232"/>
                  </a:cubicBezTo>
                  <a:cubicBezTo>
                    <a:pt x="446560" y="23471"/>
                    <a:pt x="432903" y="24725"/>
                    <a:pt x="418004" y="32246"/>
                  </a:cubicBezTo>
                  <a:cubicBezTo>
                    <a:pt x="381999" y="51047"/>
                    <a:pt x="369583" y="138789"/>
                    <a:pt x="369583" y="170125"/>
                  </a:cubicBezTo>
                  <a:cubicBezTo>
                    <a:pt x="369583" y="176392"/>
                    <a:pt x="363375" y="182660"/>
                    <a:pt x="355926" y="182660"/>
                  </a:cubicBezTo>
                  <a:cubicBezTo>
                    <a:pt x="349718" y="182660"/>
                    <a:pt x="343510" y="176392"/>
                    <a:pt x="344752" y="168872"/>
                  </a:cubicBezTo>
                  <a:cubicBezTo>
                    <a:pt x="344752" y="156337"/>
                    <a:pt x="350959" y="38513"/>
                    <a:pt x="406830" y="9683"/>
                  </a:cubicBezTo>
                  <a:cubicBezTo>
                    <a:pt x="417383" y="4670"/>
                    <a:pt x="427626" y="1536"/>
                    <a:pt x="437714" y="439"/>
                  </a:cubicBezTo>
                  <a:close/>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7" name="Freeform 56">
              <a:extLst>
                <a:ext uri="{FF2B5EF4-FFF2-40B4-BE49-F238E27FC236}">
                  <a16:creationId xmlns:a16="http://schemas.microsoft.com/office/drawing/2014/main" id="{7496E758-3DB2-0045-87EF-D061BE114331}"/>
                </a:ext>
              </a:extLst>
            </p:cNvPr>
            <p:cNvSpPr>
              <a:spLocks noChangeArrowheads="1"/>
            </p:cNvSpPr>
            <p:nvPr/>
          </p:nvSpPr>
          <p:spPr bwMode="auto">
            <a:xfrm>
              <a:off x="1585521" y="10947646"/>
              <a:ext cx="531601" cy="517772"/>
            </a:xfrm>
            <a:custGeom>
              <a:avLst/>
              <a:gdLst>
                <a:gd name="connsiteX0" fmla="*/ 145992 w 531601"/>
                <a:gd name="connsiteY0" fmla="*/ 914 h 517772"/>
                <a:gd name="connsiteX1" fmla="*/ 214720 w 531601"/>
                <a:gd name="connsiteY1" fmla="*/ 22139 h 517772"/>
                <a:gd name="connsiteX2" fmla="*/ 228974 w 531601"/>
                <a:gd name="connsiteY2" fmla="*/ 53919 h 517772"/>
                <a:gd name="connsiteX3" fmla="*/ 227610 w 531601"/>
                <a:gd name="connsiteY3" fmla="*/ 69702 h 517772"/>
                <a:gd name="connsiteX4" fmla="*/ 252085 w 531601"/>
                <a:gd name="connsiteY4" fmla="*/ 62261 h 517772"/>
                <a:gd name="connsiteX5" fmla="*/ 299394 w 531601"/>
                <a:gd name="connsiteY5" fmla="*/ 57606 h 517772"/>
                <a:gd name="connsiteX6" fmla="*/ 531601 w 531601"/>
                <a:gd name="connsiteY6" fmla="*/ 287689 h 517772"/>
                <a:gd name="connsiteX7" fmla="*/ 299394 w 531601"/>
                <a:gd name="connsiteY7" fmla="*/ 517772 h 517772"/>
                <a:gd name="connsiteX8" fmla="*/ 65938 w 531601"/>
                <a:gd name="connsiteY8" fmla="*/ 287689 h 517772"/>
                <a:gd name="connsiteX9" fmla="*/ 70644 w 531601"/>
                <a:gd name="connsiteY9" fmla="*/ 241183 h 517772"/>
                <a:gd name="connsiteX10" fmla="*/ 79866 w 531601"/>
                <a:gd name="connsiteY10" fmla="*/ 211666 h 517772"/>
                <a:gd name="connsiteX11" fmla="*/ 44638 w 531601"/>
                <a:gd name="connsiteY11" fmla="*/ 209394 h 517772"/>
                <a:gd name="connsiteX12" fmla="*/ 14784 w 531601"/>
                <a:gd name="connsiteY12" fmla="*/ 190705 h 517772"/>
                <a:gd name="connsiteX13" fmla="*/ 58520 w 531601"/>
                <a:gd name="connsiteY13" fmla="*/ 41971 h 517772"/>
                <a:gd name="connsiteX14" fmla="*/ 145992 w 531601"/>
                <a:gd name="connsiteY14" fmla="*/ 914 h 517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1601" h="517772">
                  <a:moveTo>
                    <a:pt x="145992" y="914"/>
                  </a:moveTo>
                  <a:cubicBezTo>
                    <a:pt x="174108" y="-2650"/>
                    <a:pt x="199100" y="4167"/>
                    <a:pt x="214720" y="22139"/>
                  </a:cubicBezTo>
                  <a:cubicBezTo>
                    <a:pt x="222530" y="31125"/>
                    <a:pt x="227216" y="41970"/>
                    <a:pt x="228974" y="53919"/>
                  </a:cubicBezTo>
                  <a:lnTo>
                    <a:pt x="227610" y="69702"/>
                  </a:lnTo>
                  <a:lnTo>
                    <a:pt x="252085" y="62261"/>
                  </a:lnTo>
                  <a:cubicBezTo>
                    <a:pt x="267344" y="59208"/>
                    <a:pt x="283164" y="57606"/>
                    <a:pt x="299394" y="57606"/>
                  </a:cubicBezTo>
                  <a:cubicBezTo>
                    <a:pt x="426733" y="57606"/>
                    <a:pt x="531601" y="160143"/>
                    <a:pt x="531601" y="287689"/>
                  </a:cubicBezTo>
                  <a:cubicBezTo>
                    <a:pt x="531601" y="415235"/>
                    <a:pt x="426733" y="517772"/>
                    <a:pt x="299394" y="517772"/>
                  </a:cubicBezTo>
                  <a:cubicBezTo>
                    <a:pt x="169557" y="517772"/>
                    <a:pt x="65938" y="415235"/>
                    <a:pt x="65938" y="287689"/>
                  </a:cubicBezTo>
                  <a:cubicBezTo>
                    <a:pt x="65938" y="271746"/>
                    <a:pt x="67557" y="256193"/>
                    <a:pt x="70644" y="241183"/>
                  </a:cubicBezTo>
                  <a:lnTo>
                    <a:pt x="79866" y="211666"/>
                  </a:lnTo>
                  <a:lnTo>
                    <a:pt x="44638" y="209394"/>
                  </a:lnTo>
                  <a:cubicBezTo>
                    <a:pt x="32825" y="205889"/>
                    <a:pt x="22594" y="199691"/>
                    <a:pt x="14784" y="190705"/>
                  </a:cubicBezTo>
                  <a:cubicBezTo>
                    <a:pt x="-16456" y="154761"/>
                    <a:pt x="3538" y="89070"/>
                    <a:pt x="58520" y="41971"/>
                  </a:cubicBezTo>
                  <a:cubicBezTo>
                    <a:pt x="86636" y="18421"/>
                    <a:pt x="117876" y="4477"/>
                    <a:pt x="145992" y="914"/>
                  </a:cubicBez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8" name="Freeform 150">
              <a:extLst>
                <a:ext uri="{FF2B5EF4-FFF2-40B4-BE49-F238E27FC236}">
                  <a16:creationId xmlns:a16="http://schemas.microsoft.com/office/drawing/2014/main" id="{4B6AEE2A-A0F4-C74B-A8D0-5F727CA537C5}"/>
                </a:ext>
              </a:extLst>
            </p:cNvPr>
            <p:cNvSpPr>
              <a:spLocks noChangeArrowheads="1"/>
            </p:cNvSpPr>
            <p:nvPr/>
          </p:nvSpPr>
          <p:spPr bwMode="auto">
            <a:xfrm>
              <a:off x="1832732" y="11230465"/>
              <a:ext cx="285638" cy="241694"/>
            </a:xfrm>
            <a:custGeom>
              <a:avLst/>
              <a:gdLst>
                <a:gd name="T0" fmla="*/ 227 w 228"/>
                <a:gd name="T1" fmla="*/ 7 h 192"/>
                <a:gd name="T2" fmla="*/ 227 w 228"/>
                <a:gd name="T3" fmla="*/ 7 h 192"/>
                <a:gd name="T4" fmla="*/ 227 w 228"/>
                <a:gd name="T5" fmla="*/ 4 h 192"/>
                <a:gd name="T6" fmla="*/ 227 w 228"/>
                <a:gd name="T7" fmla="*/ 4 h 192"/>
                <a:gd name="T8" fmla="*/ 187 w 228"/>
                <a:gd name="T9" fmla="*/ 0 h 192"/>
                <a:gd name="T10" fmla="*/ 187 w 228"/>
                <a:gd name="T11" fmla="*/ 0 h 192"/>
                <a:gd name="T12" fmla="*/ 0 w 228"/>
                <a:gd name="T13" fmla="*/ 184 h 192"/>
                <a:gd name="T14" fmla="*/ 0 w 228"/>
                <a:gd name="T15" fmla="*/ 184 h 192"/>
                <a:gd name="T16" fmla="*/ 0 w 228"/>
                <a:gd name="T17" fmla="*/ 187 h 192"/>
                <a:gd name="T18" fmla="*/ 0 w 228"/>
                <a:gd name="T19" fmla="*/ 187 h 192"/>
                <a:gd name="T20" fmla="*/ 41 w 228"/>
                <a:gd name="T21" fmla="*/ 191 h 192"/>
                <a:gd name="T22" fmla="*/ 41 w 228"/>
                <a:gd name="T23" fmla="*/ 191 h 192"/>
                <a:gd name="T24" fmla="*/ 227 w 228"/>
                <a:gd name="T25" fmla="*/ 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92">
                  <a:moveTo>
                    <a:pt x="227" y="7"/>
                  </a:moveTo>
                  <a:lnTo>
                    <a:pt x="227" y="7"/>
                  </a:lnTo>
                  <a:cubicBezTo>
                    <a:pt x="227" y="6"/>
                    <a:pt x="227" y="5"/>
                    <a:pt x="227" y="4"/>
                  </a:cubicBezTo>
                  <a:lnTo>
                    <a:pt x="227" y="4"/>
                  </a:lnTo>
                  <a:cubicBezTo>
                    <a:pt x="214" y="1"/>
                    <a:pt x="200" y="0"/>
                    <a:pt x="187" y="0"/>
                  </a:cubicBezTo>
                  <a:lnTo>
                    <a:pt x="187" y="0"/>
                  </a:lnTo>
                  <a:cubicBezTo>
                    <a:pt x="84" y="0"/>
                    <a:pt x="0" y="82"/>
                    <a:pt x="0" y="184"/>
                  </a:cubicBezTo>
                  <a:lnTo>
                    <a:pt x="0" y="184"/>
                  </a:lnTo>
                  <a:cubicBezTo>
                    <a:pt x="0" y="185"/>
                    <a:pt x="0" y="186"/>
                    <a:pt x="0" y="187"/>
                  </a:cubicBezTo>
                  <a:lnTo>
                    <a:pt x="0" y="187"/>
                  </a:lnTo>
                  <a:cubicBezTo>
                    <a:pt x="13" y="190"/>
                    <a:pt x="27" y="191"/>
                    <a:pt x="41" y="191"/>
                  </a:cubicBezTo>
                  <a:lnTo>
                    <a:pt x="41" y="191"/>
                  </a:lnTo>
                  <a:cubicBezTo>
                    <a:pt x="143" y="191"/>
                    <a:pt x="227" y="109"/>
                    <a:pt x="227" y="7"/>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58">
              <a:extLst>
                <a:ext uri="{FF2B5EF4-FFF2-40B4-BE49-F238E27FC236}">
                  <a16:creationId xmlns:a16="http://schemas.microsoft.com/office/drawing/2014/main" id="{7445F75A-2A08-B446-91DF-892B50011B62}"/>
                </a:ext>
              </a:extLst>
            </p:cNvPr>
            <p:cNvSpPr>
              <a:spLocks noChangeArrowheads="1"/>
            </p:cNvSpPr>
            <p:nvPr/>
          </p:nvSpPr>
          <p:spPr bwMode="auto">
            <a:xfrm>
              <a:off x="2585281" y="10115382"/>
              <a:ext cx="563491" cy="591991"/>
            </a:xfrm>
            <a:custGeom>
              <a:avLst/>
              <a:gdLst>
                <a:gd name="connsiteX0" fmla="*/ 329580 w 563491"/>
                <a:gd name="connsiteY0" fmla="*/ 429715 h 591991"/>
                <a:gd name="connsiteX1" fmla="*/ 343007 w 563491"/>
                <a:gd name="connsiteY1" fmla="*/ 437263 h 591991"/>
                <a:gd name="connsiteX2" fmla="*/ 338124 w 563491"/>
                <a:gd name="connsiteY2" fmla="*/ 571864 h 591991"/>
                <a:gd name="connsiteX3" fmla="*/ 296621 w 563491"/>
                <a:gd name="connsiteY3" fmla="*/ 591991 h 591991"/>
                <a:gd name="connsiteX4" fmla="*/ 245353 w 563491"/>
                <a:gd name="connsiteY4" fmla="*/ 570606 h 591991"/>
                <a:gd name="connsiteX5" fmla="*/ 245353 w 563491"/>
                <a:gd name="connsiteY5" fmla="*/ 556768 h 591991"/>
                <a:gd name="connsiteX6" fmla="*/ 260001 w 563491"/>
                <a:gd name="connsiteY6" fmla="*/ 556768 h 591991"/>
                <a:gd name="connsiteX7" fmla="*/ 295401 w 563491"/>
                <a:gd name="connsiteY7" fmla="*/ 573122 h 591991"/>
                <a:gd name="connsiteX8" fmla="*/ 324697 w 563491"/>
                <a:gd name="connsiteY8" fmla="*/ 558026 h 591991"/>
                <a:gd name="connsiteX9" fmla="*/ 323476 w 563491"/>
                <a:gd name="connsiteY9" fmla="*/ 443552 h 591991"/>
                <a:gd name="connsiteX10" fmla="*/ 329580 w 563491"/>
                <a:gd name="connsiteY10" fmla="*/ 429715 h 591991"/>
                <a:gd name="connsiteX11" fmla="*/ 223465 w 563491"/>
                <a:gd name="connsiteY11" fmla="*/ 417468 h 591991"/>
                <a:gd name="connsiteX12" fmla="*/ 224713 w 563491"/>
                <a:gd name="connsiteY12" fmla="*/ 417468 h 591991"/>
                <a:gd name="connsiteX13" fmla="*/ 235949 w 563491"/>
                <a:gd name="connsiteY13" fmla="*/ 426221 h 591991"/>
                <a:gd name="connsiteX14" fmla="*/ 205986 w 563491"/>
                <a:gd name="connsiteY14" fmla="*/ 556268 h 591991"/>
                <a:gd name="connsiteX15" fmla="*/ 159794 w 563491"/>
                <a:gd name="connsiteY15" fmla="*/ 568772 h 591991"/>
                <a:gd name="connsiteX16" fmla="*/ 112354 w 563491"/>
                <a:gd name="connsiteY16" fmla="*/ 537511 h 591991"/>
                <a:gd name="connsiteX17" fmla="*/ 114851 w 563491"/>
                <a:gd name="connsiteY17" fmla="*/ 523756 h 591991"/>
                <a:gd name="connsiteX18" fmla="*/ 129832 w 563491"/>
                <a:gd name="connsiteY18" fmla="*/ 525006 h 591991"/>
                <a:gd name="connsiteX19" fmla="*/ 163540 w 563491"/>
                <a:gd name="connsiteY19" fmla="*/ 548765 h 591991"/>
                <a:gd name="connsiteX20" fmla="*/ 194751 w 563491"/>
                <a:gd name="connsiteY20" fmla="*/ 540012 h 591991"/>
                <a:gd name="connsiteX21" fmla="*/ 215974 w 563491"/>
                <a:gd name="connsiteY21" fmla="*/ 428722 h 591991"/>
                <a:gd name="connsiteX22" fmla="*/ 223465 w 563491"/>
                <a:gd name="connsiteY22" fmla="*/ 417468 h 591991"/>
                <a:gd name="connsiteX23" fmla="*/ 478861 w 563491"/>
                <a:gd name="connsiteY23" fmla="*/ 411973 h 591991"/>
                <a:gd name="connsiteX24" fmla="*/ 480154 w 563491"/>
                <a:gd name="connsiteY24" fmla="*/ 411973 h 591991"/>
                <a:gd name="connsiteX25" fmla="*/ 493079 w 563491"/>
                <a:gd name="connsiteY25" fmla="*/ 420625 h 591991"/>
                <a:gd name="connsiteX26" fmla="*/ 525390 w 563491"/>
                <a:gd name="connsiteY26" fmla="*/ 437928 h 591991"/>
                <a:gd name="connsiteX27" fmla="*/ 535730 w 563491"/>
                <a:gd name="connsiteY27" fmla="*/ 446580 h 591991"/>
                <a:gd name="connsiteX28" fmla="*/ 526683 w 563491"/>
                <a:gd name="connsiteY28" fmla="*/ 457704 h 591991"/>
                <a:gd name="connsiteX29" fmla="*/ 472399 w 563491"/>
                <a:gd name="connsiteY29" fmla="*/ 424333 h 591991"/>
                <a:gd name="connsiteX30" fmla="*/ 478861 w 563491"/>
                <a:gd name="connsiteY30" fmla="*/ 411973 h 591991"/>
                <a:gd name="connsiteX31" fmla="*/ 161521 w 563491"/>
                <a:gd name="connsiteY31" fmla="*/ 370584 h 591991"/>
                <a:gd name="connsiteX32" fmla="*/ 165277 w 563491"/>
                <a:gd name="connsiteY32" fmla="*/ 384636 h 591991"/>
                <a:gd name="connsiteX33" fmla="*/ 65109 w 563491"/>
                <a:gd name="connsiteY33" fmla="*/ 476613 h 591991"/>
                <a:gd name="connsiteX34" fmla="*/ 21286 w 563491"/>
                <a:gd name="connsiteY34" fmla="*/ 458728 h 591991"/>
                <a:gd name="connsiteX35" fmla="*/ 0 w 563491"/>
                <a:gd name="connsiteY35" fmla="*/ 406353 h 591991"/>
                <a:gd name="connsiteX36" fmla="*/ 7512 w 563491"/>
                <a:gd name="connsiteY36" fmla="*/ 396133 h 591991"/>
                <a:gd name="connsiteX37" fmla="*/ 10017 w 563491"/>
                <a:gd name="connsiteY37" fmla="*/ 396133 h 591991"/>
                <a:gd name="connsiteX38" fmla="*/ 20034 w 563491"/>
                <a:gd name="connsiteY38" fmla="*/ 406353 h 591991"/>
                <a:gd name="connsiteX39" fmla="*/ 35059 w 563491"/>
                <a:gd name="connsiteY39" fmla="*/ 444676 h 591991"/>
                <a:gd name="connsiteX40" fmla="*/ 65109 w 563491"/>
                <a:gd name="connsiteY40" fmla="*/ 456173 h 591991"/>
                <a:gd name="connsiteX41" fmla="*/ 147748 w 563491"/>
                <a:gd name="connsiteY41" fmla="*/ 374416 h 591991"/>
                <a:gd name="connsiteX42" fmla="*/ 161521 w 563491"/>
                <a:gd name="connsiteY42" fmla="*/ 370584 h 591991"/>
                <a:gd name="connsiteX43" fmla="*/ 508738 w 563491"/>
                <a:gd name="connsiteY43" fmla="*/ 364211 h 591991"/>
                <a:gd name="connsiteX44" fmla="*/ 563246 w 563491"/>
                <a:gd name="connsiteY44" fmla="*/ 397647 h 591991"/>
                <a:gd name="connsiteX45" fmla="*/ 555640 w 563491"/>
                <a:gd name="connsiteY45" fmla="*/ 409589 h 591991"/>
                <a:gd name="connsiteX46" fmla="*/ 542964 w 563491"/>
                <a:gd name="connsiteY46" fmla="*/ 402424 h 591991"/>
                <a:gd name="connsiteX47" fmla="*/ 513809 w 563491"/>
                <a:gd name="connsiteY47" fmla="*/ 383317 h 591991"/>
                <a:gd name="connsiteX48" fmla="*/ 502400 w 563491"/>
                <a:gd name="connsiteY48" fmla="*/ 374958 h 591991"/>
                <a:gd name="connsiteX49" fmla="*/ 508738 w 563491"/>
                <a:gd name="connsiteY49" fmla="*/ 364211 h 591991"/>
                <a:gd name="connsiteX50" fmla="*/ 459626 w 563491"/>
                <a:gd name="connsiteY50" fmla="*/ 82394 h 591991"/>
                <a:gd name="connsiteX51" fmla="*/ 509779 w 563491"/>
                <a:gd name="connsiteY51" fmla="*/ 104697 h 591991"/>
                <a:gd name="connsiteX52" fmla="*/ 524824 w 563491"/>
                <a:gd name="connsiteY52" fmla="*/ 150541 h 591991"/>
                <a:gd name="connsiteX53" fmla="*/ 427026 w 563491"/>
                <a:gd name="connsiteY53" fmla="*/ 242230 h 591991"/>
                <a:gd name="connsiteX54" fmla="*/ 414488 w 563491"/>
                <a:gd name="connsiteY54" fmla="*/ 237274 h 591991"/>
                <a:gd name="connsiteX55" fmla="*/ 418249 w 563491"/>
                <a:gd name="connsiteY55" fmla="*/ 224883 h 591991"/>
                <a:gd name="connsiteX56" fmla="*/ 504763 w 563491"/>
                <a:gd name="connsiteY56" fmla="*/ 149302 h 591991"/>
                <a:gd name="connsiteX57" fmla="*/ 494733 w 563491"/>
                <a:gd name="connsiteY57" fmla="*/ 118326 h 591991"/>
                <a:gd name="connsiteX58" fmla="*/ 457118 w 563491"/>
                <a:gd name="connsiteY58" fmla="*/ 102219 h 591991"/>
                <a:gd name="connsiteX59" fmla="*/ 448341 w 563491"/>
                <a:gd name="connsiteY59" fmla="*/ 91067 h 591991"/>
                <a:gd name="connsiteX60" fmla="*/ 455864 w 563491"/>
                <a:gd name="connsiteY60" fmla="*/ 83633 h 591991"/>
                <a:gd name="connsiteX61" fmla="*/ 459626 w 563491"/>
                <a:gd name="connsiteY61" fmla="*/ 82394 h 591991"/>
                <a:gd name="connsiteX62" fmla="*/ 346151 w 563491"/>
                <a:gd name="connsiteY62" fmla="*/ 9499 h 591991"/>
                <a:gd name="connsiteX63" fmla="*/ 395431 w 563491"/>
                <a:gd name="connsiteY63" fmla="*/ 23192 h 591991"/>
                <a:gd name="connsiteX64" fmla="*/ 417960 w 563491"/>
                <a:gd name="connsiteY64" fmla="*/ 64923 h 591991"/>
                <a:gd name="connsiteX65" fmla="*/ 341614 w 563491"/>
                <a:gd name="connsiteY65" fmla="*/ 176207 h 591991"/>
                <a:gd name="connsiteX66" fmla="*/ 327847 w 563491"/>
                <a:gd name="connsiteY66" fmla="*/ 174942 h 591991"/>
                <a:gd name="connsiteX67" fmla="*/ 330350 w 563491"/>
                <a:gd name="connsiteY67" fmla="*/ 161032 h 591991"/>
                <a:gd name="connsiteX68" fmla="*/ 397934 w 563491"/>
                <a:gd name="connsiteY68" fmla="*/ 67453 h 591991"/>
                <a:gd name="connsiteX69" fmla="*/ 382916 w 563491"/>
                <a:gd name="connsiteY69" fmla="*/ 39632 h 591991"/>
                <a:gd name="connsiteX70" fmla="*/ 342865 w 563491"/>
                <a:gd name="connsiteY70" fmla="*/ 29515 h 591991"/>
                <a:gd name="connsiteX71" fmla="*/ 331601 w 563491"/>
                <a:gd name="connsiteY71" fmla="*/ 20663 h 591991"/>
                <a:gd name="connsiteX72" fmla="*/ 337859 w 563491"/>
                <a:gd name="connsiteY72" fmla="*/ 10546 h 591991"/>
                <a:gd name="connsiteX73" fmla="*/ 340362 w 563491"/>
                <a:gd name="connsiteY73" fmla="*/ 10546 h 591991"/>
                <a:gd name="connsiteX74" fmla="*/ 346151 w 563491"/>
                <a:gd name="connsiteY74" fmla="*/ 9499 h 591991"/>
                <a:gd name="connsiteX75" fmla="*/ 215448 w 563491"/>
                <a:gd name="connsiteY75" fmla="*/ 0 h 591991"/>
                <a:gd name="connsiteX76" fmla="*/ 256951 w 563491"/>
                <a:gd name="connsiteY76" fmla="*/ 21223 h 591991"/>
                <a:gd name="connsiteX77" fmla="*/ 258172 w 563491"/>
                <a:gd name="connsiteY77" fmla="*/ 154805 h 591991"/>
                <a:gd name="connsiteX78" fmla="*/ 245965 w 563491"/>
                <a:gd name="connsiteY78" fmla="*/ 161047 h 591991"/>
                <a:gd name="connsiteX79" fmla="*/ 239861 w 563491"/>
                <a:gd name="connsiteY79" fmla="*/ 148562 h 591991"/>
                <a:gd name="connsiteX80" fmla="*/ 242303 w 563491"/>
                <a:gd name="connsiteY80" fmla="*/ 34956 h 591991"/>
                <a:gd name="connsiteX81" fmla="*/ 214227 w 563491"/>
                <a:gd name="connsiteY81" fmla="*/ 19975 h 591991"/>
                <a:gd name="connsiteX82" fmla="*/ 176386 w 563491"/>
                <a:gd name="connsiteY82" fmla="*/ 34956 h 591991"/>
                <a:gd name="connsiteX83" fmla="*/ 162959 w 563491"/>
                <a:gd name="connsiteY83" fmla="*/ 33707 h 591991"/>
                <a:gd name="connsiteX84" fmla="*/ 164180 w 563491"/>
                <a:gd name="connsiteY84" fmla="*/ 19975 h 591991"/>
                <a:gd name="connsiteX85" fmla="*/ 191034 w 563491"/>
                <a:gd name="connsiteY85" fmla="*/ 3745 h 591991"/>
                <a:gd name="connsiteX86" fmla="*/ 215448 w 563491"/>
                <a:gd name="connsiteY86" fmla="*/ 0 h 591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563491" h="591991">
                  <a:moveTo>
                    <a:pt x="329580" y="429715"/>
                  </a:moveTo>
                  <a:cubicBezTo>
                    <a:pt x="334462" y="428457"/>
                    <a:pt x="340566" y="432231"/>
                    <a:pt x="343007" y="437263"/>
                  </a:cubicBezTo>
                  <a:cubicBezTo>
                    <a:pt x="345448" y="447326"/>
                    <a:pt x="372303" y="535383"/>
                    <a:pt x="338124" y="571864"/>
                  </a:cubicBezTo>
                  <a:cubicBezTo>
                    <a:pt x="327138" y="584443"/>
                    <a:pt x="312490" y="591991"/>
                    <a:pt x="296621" y="591991"/>
                  </a:cubicBezTo>
                  <a:cubicBezTo>
                    <a:pt x="268546" y="591991"/>
                    <a:pt x="246574" y="571864"/>
                    <a:pt x="245353" y="570606"/>
                  </a:cubicBezTo>
                  <a:cubicBezTo>
                    <a:pt x="241691" y="566832"/>
                    <a:pt x="241691" y="560542"/>
                    <a:pt x="245353" y="556768"/>
                  </a:cubicBezTo>
                  <a:cubicBezTo>
                    <a:pt x="250236" y="552994"/>
                    <a:pt x="255118" y="552994"/>
                    <a:pt x="260001" y="556768"/>
                  </a:cubicBezTo>
                  <a:cubicBezTo>
                    <a:pt x="260001" y="556768"/>
                    <a:pt x="275870" y="573122"/>
                    <a:pt x="295401" y="573122"/>
                  </a:cubicBezTo>
                  <a:cubicBezTo>
                    <a:pt x="306387" y="571864"/>
                    <a:pt x="316152" y="566832"/>
                    <a:pt x="324697" y="558026"/>
                  </a:cubicBezTo>
                  <a:cubicBezTo>
                    <a:pt x="345448" y="534125"/>
                    <a:pt x="330800" y="467454"/>
                    <a:pt x="323476" y="443552"/>
                  </a:cubicBezTo>
                  <a:cubicBezTo>
                    <a:pt x="322255" y="438521"/>
                    <a:pt x="324697" y="432231"/>
                    <a:pt x="329580" y="429715"/>
                  </a:cubicBezTo>
                  <a:close/>
                  <a:moveTo>
                    <a:pt x="223465" y="417468"/>
                  </a:moveTo>
                  <a:lnTo>
                    <a:pt x="224713" y="417468"/>
                  </a:lnTo>
                  <a:cubicBezTo>
                    <a:pt x="230955" y="417468"/>
                    <a:pt x="234701" y="421219"/>
                    <a:pt x="235949" y="426221"/>
                  </a:cubicBezTo>
                  <a:cubicBezTo>
                    <a:pt x="237197" y="436225"/>
                    <a:pt x="245936" y="527507"/>
                    <a:pt x="205986" y="556268"/>
                  </a:cubicBezTo>
                  <a:cubicBezTo>
                    <a:pt x="191005" y="567522"/>
                    <a:pt x="176024" y="570023"/>
                    <a:pt x="159794" y="568772"/>
                  </a:cubicBezTo>
                  <a:cubicBezTo>
                    <a:pt x="131080" y="562520"/>
                    <a:pt x="113602" y="537511"/>
                    <a:pt x="112354" y="537511"/>
                  </a:cubicBezTo>
                  <a:cubicBezTo>
                    <a:pt x="109857" y="532509"/>
                    <a:pt x="111105" y="526257"/>
                    <a:pt x="114851" y="523756"/>
                  </a:cubicBezTo>
                  <a:cubicBezTo>
                    <a:pt x="119844" y="520005"/>
                    <a:pt x="126087" y="521255"/>
                    <a:pt x="129832" y="525006"/>
                  </a:cubicBezTo>
                  <a:cubicBezTo>
                    <a:pt x="129832" y="526257"/>
                    <a:pt x="143565" y="545014"/>
                    <a:pt x="163540" y="548765"/>
                  </a:cubicBezTo>
                  <a:cubicBezTo>
                    <a:pt x="173527" y="551266"/>
                    <a:pt x="183515" y="547515"/>
                    <a:pt x="194751" y="540012"/>
                  </a:cubicBezTo>
                  <a:cubicBezTo>
                    <a:pt x="220968" y="521255"/>
                    <a:pt x="218471" y="452481"/>
                    <a:pt x="215974" y="428722"/>
                  </a:cubicBezTo>
                  <a:cubicBezTo>
                    <a:pt x="215974" y="423720"/>
                    <a:pt x="218471" y="418718"/>
                    <a:pt x="223465" y="417468"/>
                  </a:cubicBezTo>
                  <a:close/>
                  <a:moveTo>
                    <a:pt x="478861" y="411973"/>
                  </a:moveTo>
                  <a:cubicBezTo>
                    <a:pt x="480154" y="411973"/>
                    <a:pt x="480154" y="411973"/>
                    <a:pt x="480154" y="411973"/>
                  </a:cubicBezTo>
                  <a:cubicBezTo>
                    <a:pt x="486616" y="411973"/>
                    <a:pt x="491786" y="414445"/>
                    <a:pt x="493079" y="420625"/>
                  </a:cubicBezTo>
                  <a:cubicBezTo>
                    <a:pt x="496956" y="440400"/>
                    <a:pt x="521513" y="437928"/>
                    <a:pt x="525390" y="437928"/>
                  </a:cubicBezTo>
                  <a:cubicBezTo>
                    <a:pt x="530560" y="437928"/>
                    <a:pt x="535730" y="441636"/>
                    <a:pt x="535730" y="446580"/>
                  </a:cubicBezTo>
                  <a:cubicBezTo>
                    <a:pt x="537023" y="451524"/>
                    <a:pt x="533145" y="457704"/>
                    <a:pt x="526683" y="457704"/>
                  </a:cubicBezTo>
                  <a:cubicBezTo>
                    <a:pt x="511173" y="460176"/>
                    <a:pt x="478861" y="453996"/>
                    <a:pt x="472399" y="424333"/>
                  </a:cubicBezTo>
                  <a:cubicBezTo>
                    <a:pt x="472399" y="418153"/>
                    <a:pt x="474984" y="414445"/>
                    <a:pt x="478861" y="411973"/>
                  </a:cubicBezTo>
                  <a:close/>
                  <a:moveTo>
                    <a:pt x="161521" y="370584"/>
                  </a:moveTo>
                  <a:cubicBezTo>
                    <a:pt x="166530" y="373139"/>
                    <a:pt x="169034" y="379526"/>
                    <a:pt x="165277" y="384636"/>
                  </a:cubicBezTo>
                  <a:cubicBezTo>
                    <a:pt x="161521" y="393578"/>
                    <a:pt x="116445" y="475335"/>
                    <a:pt x="65109" y="476613"/>
                  </a:cubicBezTo>
                  <a:cubicBezTo>
                    <a:pt x="46328" y="476613"/>
                    <a:pt x="32555" y="470225"/>
                    <a:pt x="21286" y="458728"/>
                  </a:cubicBezTo>
                  <a:cubicBezTo>
                    <a:pt x="0" y="438289"/>
                    <a:pt x="0" y="407630"/>
                    <a:pt x="0" y="406353"/>
                  </a:cubicBezTo>
                  <a:cubicBezTo>
                    <a:pt x="0" y="401243"/>
                    <a:pt x="3756" y="398688"/>
                    <a:pt x="7512" y="396133"/>
                  </a:cubicBezTo>
                  <a:cubicBezTo>
                    <a:pt x="7512" y="396133"/>
                    <a:pt x="8765" y="396133"/>
                    <a:pt x="10017" y="396133"/>
                  </a:cubicBezTo>
                  <a:cubicBezTo>
                    <a:pt x="15025" y="396133"/>
                    <a:pt x="20034" y="399965"/>
                    <a:pt x="20034" y="406353"/>
                  </a:cubicBezTo>
                  <a:cubicBezTo>
                    <a:pt x="20034" y="406353"/>
                    <a:pt x="20034" y="430624"/>
                    <a:pt x="35059" y="444676"/>
                  </a:cubicBezTo>
                  <a:cubicBezTo>
                    <a:pt x="42571" y="452341"/>
                    <a:pt x="52588" y="456173"/>
                    <a:pt x="65109" y="456173"/>
                  </a:cubicBezTo>
                  <a:cubicBezTo>
                    <a:pt x="97664" y="456173"/>
                    <a:pt x="136479" y="397410"/>
                    <a:pt x="147748" y="374416"/>
                  </a:cubicBezTo>
                  <a:cubicBezTo>
                    <a:pt x="151504" y="369306"/>
                    <a:pt x="157765" y="368029"/>
                    <a:pt x="161521" y="370584"/>
                  </a:cubicBezTo>
                  <a:close/>
                  <a:moveTo>
                    <a:pt x="508738" y="364211"/>
                  </a:moveTo>
                  <a:cubicBezTo>
                    <a:pt x="540429" y="357046"/>
                    <a:pt x="558175" y="383317"/>
                    <a:pt x="563246" y="397647"/>
                  </a:cubicBezTo>
                  <a:cubicBezTo>
                    <a:pt x="564514" y="402424"/>
                    <a:pt x="560711" y="407200"/>
                    <a:pt x="555640" y="409589"/>
                  </a:cubicBezTo>
                  <a:cubicBezTo>
                    <a:pt x="550570" y="410783"/>
                    <a:pt x="544232" y="407200"/>
                    <a:pt x="542964" y="402424"/>
                  </a:cubicBezTo>
                  <a:cubicBezTo>
                    <a:pt x="541696" y="400035"/>
                    <a:pt x="534091" y="378541"/>
                    <a:pt x="513809" y="383317"/>
                  </a:cubicBezTo>
                  <a:cubicBezTo>
                    <a:pt x="508738" y="383317"/>
                    <a:pt x="502400" y="380929"/>
                    <a:pt x="502400" y="374958"/>
                  </a:cubicBezTo>
                  <a:cubicBezTo>
                    <a:pt x="499865" y="371376"/>
                    <a:pt x="503668" y="365405"/>
                    <a:pt x="508738" y="364211"/>
                  </a:cubicBezTo>
                  <a:close/>
                  <a:moveTo>
                    <a:pt x="459626" y="82394"/>
                  </a:moveTo>
                  <a:cubicBezTo>
                    <a:pt x="459626" y="82394"/>
                    <a:pt x="490971" y="84872"/>
                    <a:pt x="509779" y="104697"/>
                  </a:cubicBezTo>
                  <a:cubicBezTo>
                    <a:pt x="521063" y="117087"/>
                    <a:pt x="526078" y="131956"/>
                    <a:pt x="524824" y="150541"/>
                  </a:cubicBezTo>
                  <a:cubicBezTo>
                    <a:pt x="523571" y="155497"/>
                    <a:pt x="518555" y="201342"/>
                    <a:pt x="427026" y="242230"/>
                  </a:cubicBezTo>
                  <a:cubicBezTo>
                    <a:pt x="422011" y="245947"/>
                    <a:pt x="415742" y="242230"/>
                    <a:pt x="414488" y="237274"/>
                  </a:cubicBezTo>
                  <a:cubicBezTo>
                    <a:pt x="411980" y="233557"/>
                    <a:pt x="414488" y="227361"/>
                    <a:pt x="418249" y="224883"/>
                  </a:cubicBezTo>
                  <a:cubicBezTo>
                    <a:pt x="442072" y="214971"/>
                    <a:pt x="502256" y="181517"/>
                    <a:pt x="504763" y="149302"/>
                  </a:cubicBezTo>
                  <a:cubicBezTo>
                    <a:pt x="504763" y="135673"/>
                    <a:pt x="502256" y="125760"/>
                    <a:pt x="494733" y="118326"/>
                  </a:cubicBezTo>
                  <a:cubicBezTo>
                    <a:pt x="482194" y="103458"/>
                    <a:pt x="457118" y="102219"/>
                    <a:pt x="457118" y="102219"/>
                  </a:cubicBezTo>
                  <a:cubicBezTo>
                    <a:pt x="452103" y="100980"/>
                    <a:pt x="448341" y="97262"/>
                    <a:pt x="448341" y="91067"/>
                  </a:cubicBezTo>
                  <a:cubicBezTo>
                    <a:pt x="448341" y="87350"/>
                    <a:pt x="450849" y="83633"/>
                    <a:pt x="455864" y="83633"/>
                  </a:cubicBezTo>
                  <a:cubicBezTo>
                    <a:pt x="455864" y="82394"/>
                    <a:pt x="457118" y="82394"/>
                    <a:pt x="459626" y="82394"/>
                  </a:cubicBezTo>
                  <a:close/>
                  <a:moveTo>
                    <a:pt x="346151" y="9499"/>
                  </a:moveTo>
                  <a:cubicBezTo>
                    <a:pt x="356242" y="8729"/>
                    <a:pt x="377597" y="9914"/>
                    <a:pt x="395431" y="23192"/>
                  </a:cubicBezTo>
                  <a:cubicBezTo>
                    <a:pt x="407947" y="33309"/>
                    <a:pt x="415457" y="47219"/>
                    <a:pt x="417960" y="64923"/>
                  </a:cubicBezTo>
                  <a:cubicBezTo>
                    <a:pt x="419211" y="69982"/>
                    <a:pt x="421715" y="118036"/>
                    <a:pt x="341614" y="176207"/>
                  </a:cubicBezTo>
                  <a:cubicBezTo>
                    <a:pt x="336608" y="180000"/>
                    <a:pt x="330350" y="178736"/>
                    <a:pt x="327847" y="174942"/>
                  </a:cubicBezTo>
                  <a:cubicBezTo>
                    <a:pt x="324092" y="171148"/>
                    <a:pt x="325343" y="164825"/>
                    <a:pt x="330350" y="161032"/>
                  </a:cubicBezTo>
                  <a:cubicBezTo>
                    <a:pt x="349123" y="145857"/>
                    <a:pt x="402941" y="100332"/>
                    <a:pt x="397934" y="67453"/>
                  </a:cubicBezTo>
                  <a:cubicBezTo>
                    <a:pt x="396683" y="54807"/>
                    <a:pt x="390425" y="44690"/>
                    <a:pt x="382916" y="39632"/>
                  </a:cubicBezTo>
                  <a:cubicBezTo>
                    <a:pt x="366645" y="26986"/>
                    <a:pt x="342865" y="29515"/>
                    <a:pt x="342865" y="29515"/>
                  </a:cubicBezTo>
                  <a:cubicBezTo>
                    <a:pt x="337859" y="30780"/>
                    <a:pt x="332853" y="26986"/>
                    <a:pt x="331601" y="20663"/>
                  </a:cubicBezTo>
                  <a:cubicBezTo>
                    <a:pt x="331601" y="16869"/>
                    <a:pt x="334104" y="11811"/>
                    <a:pt x="337859" y="10546"/>
                  </a:cubicBezTo>
                  <a:cubicBezTo>
                    <a:pt x="339111" y="10546"/>
                    <a:pt x="340362" y="10546"/>
                    <a:pt x="340362" y="10546"/>
                  </a:cubicBezTo>
                  <a:cubicBezTo>
                    <a:pt x="340675" y="10230"/>
                    <a:pt x="342787" y="9756"/>
                    <a:pt x="346151" y="9499"/>
                  </a:cubicBezTo>
                  <a:close/>
                  <a:moveTo>
                    <a:pt x="215448" y="0"/>
                  </a:moveTo>
                  <a:cubicBezTo>
                    <a:pt x="230096" y="0"/>
                    <a:pt x="244744" y="7491"/>
                    <a:pt x="256951" y="21223"/>
                  </a:cubicBezTo>
                  <a:cubicBezTo>
                    <a:pt x="260613" y="24968"/>
                    <a:pt x="289909" y="61173"/>
                    <a:pt x="258172" y="154805"/>
                  </a:cubicBezTo>
                  <a:cubicBezTo>
                    <a:pt x="255730" y="159798"/>
                    <a:pt x="250848" y="163544"/>
                    <a:pt x="245965" y="161047"/>
                  </a:cubicBezTo>
                  <a:cubicBezTo>
                    <a:pt x="239861" y="158550"/>
                    <a:pt x="238641" y="153556"/>
                    <a:pt x="239861" y="148562"/>
                  </a:cubicBezTo>
                  <a:cubicBezTo>
                    <a:pt x="248406" y="124842"/>
                    <a:pt x="264275" y="58676"/>
                    <a:pt x="242303" y="34956"/>
                  </a:cubicBezTo>
                  <a:cubicBezTo>
                    <a:pt x="233758" y="24968"/>
                    <a:pt x="223993" y="19975"/>
                    <a:pt x="214227" y="19975"/>
                  </a:cubicBezTo>
                  <a:cubicBezTo>
                    <a:pt x="194696" y="18726"/>
                    <a:pt x="177607" y="34956"/>
                    <a:pt x="176386" y="34956"/>
                  </a:cubicBezTo>
                  <a:cubicBezTo>
                    <a:pt x="172724" y="38701"/>
                    <a:pt x="166621" y="38701"/>
                    <a:pt x="162959" y="33707"/>
                  </a:cubicBezTo>
                  <a:cubicBezTo>
                    <a:pt x="159297" y="29962"/>
                    <a:pt x="160518" y="23720"/>
                    <a:pt x="164180" y="19975"/>
                  </a:cubicBezTo>
                  <a:cubicBezTo>
                    <a:pt x="165400" y="19975"/>
                    <a:pt x="175166" y="9987"/>
                    <a:pt x="191034" y="3745"/>
                  </a:cubicBezTo>
                  <a:cubicBezTo>
                    <a:pt x="198359" y="1248"/>
                    <a:pt x="206903" y="0"/>
                    <a:pt x="215448" y="0"/>
                  </a:cubicBezTo>
                  <a:close/>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0" name="Freeform 59">
              <a:extLst>
                <a:ext uri="{FF2B5EF4-FFF2-40B4-BE49-F238E27FC236}">
                  <a16:creationId xmlns:a16="http://schemas.microsoft.com/office/drawing/2014/main" id="{B747F059-0A27-944D-9418-06C4E15AF38D}"/>
                </a:ext>
              </a:extLst>
            </p:cNvPr>
            <p:cNvSpPr>
              <a:spLocks noChangeArrowheads="1"/>
            </p:cNvSpPr>
            <p:nvPr/>
          </p:nvSpPr>
          <p:spPr bwMode="auto">
            <a:xfrm>
              <a:off x="2674756" y="10226191"/>
              <a:ext cx="443980" cy="359532"/>
            </a:xfrm>
            <a:custGeom>
              <a:avLst/>
              <a:gdLst>
                <a:gd name="connsiteX0" fmla="*/ 191124 w 443980"/>
                <a:gd name="connsiteY0" fmla="*/ 270 h 359532"/>
                <a:gd name="connsiteX1" fmla="*/ 352326 w 443980"/>
                <a:gd name="connsiteY1" fmla="*/ 118789 h 359532"/>
                <a:gd name="connsiteX2" fmla="*/ 361845 w 443980"/>
                <a:gd name="connsiteY2" fmla="*/ 179366 h 359532"/>
                <a:gd name="connsiteX3" fmla="*/ 390151 w 443980"/>
                <a:gd name="connsiteY3" fmla="*/ 171003 h 359532"/>
                <a:gd name="connsiteX4" fmla="*/ 416935 w 443980"/>
                <a:gd name="connsiteY4" fmla="*/ 176924 h 359532"/>
                <a:gd name="connsiteX5" fmla="*/ 425661 w 443980"/>
                <a:gd name="connsiteY5" fmla="*/ 298280 h 359532"/>
                <a:gd name="connsiteX6" fmla="*/ 315956 w 443980"/>
                <a:gd name="connsiteY6" fmla="*/ 354004 h 359532"/>
                <a:gd name="connsiteX7" fmla="*/ 296361 w 443980"/>
                <a:gd name="connsiteY7" fmla="*/ 334171 h 359532"/>
                <a:gd name="connsiteX8" fmla="*/ 292361 w 443980"/>
                <a:gd name="connsiteY8" fmla="*/ 319809 h 359532"/>
                <a:gd name="connsiteX9" fmla="*/ 244041 w 443980"/>
                <a:gd name="connsiteY9" fmla="*/ 348758 h 359532"/>
                <a:gd name="connsiteX10" fmla="*/ 11291 w 443980"/>
                <a:gd name="connsiteY10" fmla="*/ 240611 h 359532"/>
                <a:gd name="connsiteX11" fmla="*/ 119576 w 443980"/>
                <a:gd name="connsiteY11" fmla="*/ 10642 h 359532"/>
                <a:gd name="connsiteX12" fmla="*/ 191124 w 443980"/>
                <a:gd name="connsiteY12" fmla="*/ 270 h 3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980" h="359532">
                  <a:moveTo>
                    <a:pt x="191124" y="270"/>
                  </a:moveTo>
                  <a:cubicBezTo>
                    <a:pt x="262011" y="4116"/>
                    <a:pt x="327122" y="48867"/>
                    <a:pt x="352326" y="118789"/>
                  </a:cubicBezTo>
                  <a:lnTo>
                    <a:pt x="361845" y="179366"/>
                  </a:lnTo>
                  <a:lnTo>
                    <a:pt x="390151" y="171003"/>
                  </a:lnTo>
                  <a:cubicBezTo>
                    <a:pt x="399715" y="170423"/>
                    <a:pt x="408832" y="172280"/>
                    <a:pt x="416935" y="176924"/>
                  </a:cubicBezTo>
                  <a:cubicBezTo>
                    <a:pt x="449348" y="195499"/>
                    <a:pt x="453087" y="249985"/>
                    <a:pt x="425661" y="298280"/>
                  </a:cubicBezTo>
                  <a:cubicBezTo>
                    <a:pt x="396988" y="346574"/>
                    <a:pt x="348369" y="371341"/>
                    <a:pt x="315956" y="354004"/>
                  </a:cubicBezTo>
                  <a:cubicBezTo>
                    <a:pt x="307542" y="349360"/>
                    <a:pt x="300997" y="342549"/>
                    <a:pt x="296361" y="334171"/>
                  </a:cubicBezTo>
                  <a:lnTo>
                    <a:pt x="292361" y="319809"/>
                  </a:lnTo>
                  <a:lnTo>
                    <a:pt x="244041" y="348758"/>
                  </a:lnTo>
                  <a:cubicBezTo>
                    <a:pt x="149448" y="382321"/>
                    <a:pt x="44897" y="333841"/>
                    <a:pt x="11291" y="240611"/>
                  </a:cubicBezTo>
                  <a:cubicBezTo>
                    <a:pt x="-23559" y="147380"/>
                    <a:pt x="24983" y="44205"/>
                    <a:pt x="119576" y="10642"/>
                  </a:cubicBezTo>
                  <a:cubicBezTo>
                    <a:pt x="143225" y="2251"/>
                    <a:pt x="167495" y="-1012"/>
                    <a:pt x="191124" y="270"/>
                  </a:cubicBez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1" name="Freeform 161">
              <a:extLst>
                <a:ext uri="{FF2B5EF4-FFF2-40B4-BE49-F238E27FC236}">
                  <a16:creationId xmlns:a16="http://schemas.microsoft.com/office/drawing/2014/main" id="{A9BD1375-2705-604F-8440-CE632515B9EE}"/>
                </a:ext>
              </a:extLst>
            </p:cNvPr>
            <p:cNvSpPr>
              <a:spLocks noChangeArrowheads="1"/>
            </p:cNvSpPr>
            <p:nvPr/>
          </p:nvSpPr>
          <p:spPr bwMode="auto">
            <a:xfrm>
              <a:off x="2651194" y="10230731"/>
              <a:ext cx="219722" cy="241694"/>
            </a:xfrm>
            <a:custGeom>
              <a:avLst/>
              <a:gdLst>
                <a:gd name="T0" fmla="*/ 28 w 175"/>
                <a:gd name="T1" fmla="*/ 192 h 195"/>
                <a:gd name="T2" fmla="*/ 28 w 175"/>
                <a:gd name="T3" fmla="*/ 192 h 195"/>
                <a:gd name="T4" fmla="*/ 28 w 175"/>
                <a:gd name="T5" fmla="*/ 194 h 195"/>
                <a:gd name="T6" fmla="*/ 28 w 175"/>
                <a:gd name="T7" fmla="*/ 194 h 195"/>
                <a:gd name="T8" fmla="*/ 59 w 175"/>
                <a:gd name="T9" fmla="*/ 187 h 195"/>
                <a:gd name="T10" fmla="*/ 59 w 175"/>
                <a:gd name="T11" fmla="*/ 187 h 195"/>
                <a:gd name="T12" fmla="*/ 147 w 175"/>
                <a:gd name="T13" fmla="*/ 2 h 195"/>
                <a:gd name="T14" fmla="*/ 147 w 175"/>
                <a:gd name="T15" fmla="*/ 2 h 195"/>
                <a:gd name="T16" fmla="*/ 146 w 175"/>
                <a:gd name="T17" fmla="*/ 0 h 195"/>
                <a:gd name="T18" fmla="*/ 146 w 175"/>
                <a:gd name="T19" fmla="*/ 0 h 195"/>
                <a:gd name="T20" fmla="*/ 115 w 175"/>
                <a:gd name="T21" fmla="*/ 7 h 195"/>
                <a:gd name="T22" fmla="*/ 115 w 175"/>
                <a:gd name="T23" fmla="*/ 7 h 195"/>
                <a:gd name="T24" fmla="*/ 28 w 175"/>
                <a:gd name="T25" fmla="*/ 192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 h="195">
                  <a:moveTo>
                    <a:pt x="28" y="192"/>
                  </a:moveTo>
                  <a:lnTo>
                    <a:pt x="28" y="192"/>
                  </a:lnTo>
                  <a:cubicBezTo>
                    <a:pt x="28" y="193"/>
                    <a:pt x="28" y="194"/>
                    <a:pt x="28" y="194"/>
                  </a:cubicBezTo>
                  <a:lnTo>
                    <a:pt x="28" y="194"/>
                  </a:lnTo>
                  <a:cubicBezTo>
                    <a:pt x="39" y="193"/>
                    <a:pt x="49" y="191"/>
                    <a:pt x="59" y="187"/>
                  </a:cubicBezTo>
                  <a:lnTo>
                    <a:pt x="59" y="187"/>
                  </a:lnTo>
                  <a:cubicBezTo>
                    <a:pt x="135" y="160"/>
                    <a:pt x="174" y="77"/>
                    <a:pt x="147" y="2"/>
                  </a:cubicBezTo>
                  <a:lnTo>
                    <a:pt x="147" y="2"/>
                  </a:lnTo>
                  <a:cubicBezTo>
                    <a:pt x="146" y="1"/>
                    <a:pt x="146" y="1"/>
                    <a:pt x="146" y="0"/>
                  </a:cubicBezTo>
                  <a:lnTo>
                    <a:pt x="146" y="0"/>
                  </a:lnTo>
                  <a:cubicBezTo>
                    <a:pt x="135" y="1"/>
                    <a:pt x="125" y="3"/>
                    <a:pt x="115" y="7"/>
                  </a:cubicBezTo>
                  <a:lnTo>
                    <a:pt x="115" y="7"/>
                  </a:lnTo>
                  <a:cubicBezTo>
                    <a:pt x="39" y="34"/>
                    <a:pt x="0" y="117"/>
                    <a:pt x="28" y="192"/>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61">
              <a:extLst>
                <a:ext uri="{FF2B5EF4-FFF2-40B4-BE49-F238E27FC236}">
                  <a16:creationId xmlns:a16="http://schemas.microsoft.com/office/drawing/2014/main" id="{4D03EF00-2D29-3748-A55A-A6242161C81B}"/>
                </a:ext>
              </a:extLst>
            </p:cNvPr>
            <p:cNvSpPr>
              <a:spLocks noChangeArrowheads="1"/>
            </p:cNvSpPr>
            <p:nvPr/>
          </p:nvSpPr>
          <p:spPr bwMode="auto">
            <a:xfrm>
              <a:off x="3708164" y="10869896"/>
              <a:ext cx="595468" cy="572197"/>
            </a:xfrm>
            <a:custGeom>
              <a:avLst/>
              <a:gdLst>
                <a:gd name="connsiteX0" fmla="*/ 235729 w 595468"/>
                <a:gd name="connsiteY0" fmla="*/ 408219 h 572197"/>
                <a:gd name="connsiteX1" fmla="*/ 249156 w 595468"/>
                <a:gd name="connsiteY1" fmla="*/ 409453 h 572197"/>
                <a:gd name="connsiteX2" fmla="*/ 249156 w 595468"/>
                <a:gd name="connsiteY2" fmla="*/ 423026 h 572197"/>
                <a:gd name="connsiteX3" fmla="*/ 190564 w 595468"/>
                <a:gd name="connsiteY3" fmla="*/ 520509 h 572197"/>
                <a:gd name="connsiteX4" fmla="*/ 208874 w 595468"/>
                <a:gd name="connsiteY4" fmla="*/ 546422 h 572197"/>
                <a:gd name="connsiteX5" fmla="*/ 247936 w 595468"/>
                <a:gd name="connsiteY5" fmla="*/ 551358 h 572197"/>
                <a:gd name="connsiteX6" fmla="*/ 260142 w 595468"/>
                <a:gd name="connsiteY6" fmla="*/ 558762 h 572197"/>
                <a:gd name="connsiteX7" fmla="*/ 252818 w 595468"/>
                <a:gd name="connsiteY7" fmla="*/ 571101 h 572197"/>
                <a:gd name="connsiteX8" fmla="*/ 221081 w 595468"/>
                <a:gd name="connsiteY8" fmla="*/ 571101 h 572197"/>
                <a:gd name="connsiteX9" fmla="*/ 197888 w 595468"/>
                <a:gd name="connsiteY9" fmla="*/ 562463 h 572197"/>
                <a:gd name="connsiteX10" fmla="*/ 172254 w 595468"/>
                <a:gd name="connsiteY10" fmla="*/ 524211 h 572197"/>
                <a:gd name="connsiteX11" fmla="*/ 235729 w 595468"/>
                <a:gd name="connsiteY11" fmla="*/ 408219 h 572197"/>
                <a:gd name="connsiteX12" fmla="*/ 182808 w 595468"/>
                <a:gd name="connsiteY12" fmla="*/ 356335 h 572197"/>
                <a:gd name="connsiteX13" fmla="*/ 192919 w 595468"/>
                <a:gd name="connsiteY13" fmla="*/ 365133 h 572197"/>
                <a:gd name="connsiteX14" fmla="*/ 184072 w 595468"/>
                <a:gd name="connsiteY14" fmla="*/ 376445 h 572197"/>
                <a:gd name="connsiteX15" fmla="*/ 77906 w 595468"/>
                <a:gd name="connsiteY15" fmla="*/ 422949 h 572197"/>
                <a:gd name="connsiteX16" fmla="*/ 76642 w 595468"/>
                <a:gd name="connsiteY16" fmla="*/ 455627 h 572197"/>
                <a:gd name="connsiteX17" fmla="*/ 108239 w 595468"/>
                <a:gd name="connsiteY17" fmla="*/ 483278 h 572197"/>
                <a:gd name="connsiteX18" fmla="*/ 113295 w 595468"/>
                <a:gd name="connsiteY18" fmla="*/ 495847 h 572197"/>
                <a:gd name="connsiteX19" fmla="*/ 103184 w 595468"/>
                <a:gd name="connsiteY19" fmla="*/ 502131 h 572197"/>
                <a:gd name="connsiteX20" fmla="*/ 100656 w 595468"/>
                <a:gd name="connsiteY20" fmla="*/ 502131 h 572197"/>
                <a:gd name="connsiteX21" fmla="*/ 58947 w 595468"/>
                <a:gd name="connsiteY21" fmla="*/ 463168 h 572197"/>
                <a:gd name="connsiteX22" fmla="*/ 58947 w 595468"/>
                <a:gd name="connsiteY22" fmla="*/ 416664 h 572197"/>
                <a:gd name="connsiteX23" fmla="*/ 182808 w 595468"/>
                <a:gd name="connsiteY23" fmla="*/ 356335 h 572197"/>
                <a:gd name="connsiteX24" fmla="*/ 140336 w 595468"/>
                <a:gd name="connsiteY24" fmla="*/ 252710 h 572197"/>
                <a:gd name="connsiteX25" fmla="*/ 150259 w 595468"/>
                <a:gd name="connsiteY25" fmla="*/ 263946 h 572197"/>
                <a:gd name="connsiteX26" fmla="*/ 139096 w 595468"/>
                <a:gd name="connsiteY26" fmla="*/ 272685 h 572197"/>
                <a:gd name="connsiteX27" fmla="*/ 27463 w 595468"/>
                <a:gd name="connsiteY27" fmla="*/ 298901 h 572197"/>
                <a:gd name="connsiteX28" fmla="*/ 20020 w 595468"/>
                <a:gd name="connsiteY28" fmla="*/ 330111 h 572197"/>
                <a:gd name="connsiteX29" fmla="*/ 44828 w 595468"/>
                <a:gd name="connsiteY29" fmla="*/ 362570 h 572197"/>
                <a:gd name="connsiteX30" fmla="*/ 47308 w 595468"/>
                <a:gd name="connsiteY30" fmla="*/ 376302 h 572197"/>
                <a:gd name="connsiteX31" fmla="*/ 37385 w 595468"/>
                <a:gd name="connsiteY31" fmla="*/ 380047 h 572197"/>
                <a:gd name="connsiteX32" fmla="*/ 33664 w 595468"/>
                <a:gd name="connsiteY32" fmla="*/ 380047 h 572197"/>
                <a:gd name="connsiteX33" fmla="*/ 1415 w 595468"/>
                <a:gd name="connsiteY33" fmla="*/ 333856 h 572197"/>
                <a:gd name="connsiteX34" fmla="*/ 11338 w 595468"/>
                <a:gd name="connsiteY34" fmla="*/ 287666 h 572197"/>
                <a:gd name="connsiteX35" fmla="*/ 140336 w 595468"/>
                <a:gd name="connsiteY35" fmla="*/ 252710 h 572197"/>
                <a:gd name="connsiteX36" fmla="*/ 525994 w 595468"/>
                <a:gd name="connsiteY36" fmla="*/ 218757 h 572197"/>
                <a:gd name="connsiteX37" fmla="*/ 563555 w 595468"/>
                <a:gd name="connsiteY37" fmla="*/ 224947 h 572197"/>
                <a:gd name="connsiteX38" fmla="*/ 593264 w 595468"/>
                <a:gd name="connsiteY38" fmla="*/ 259831 h 572197"/>
                <a:gd name="connsiteX39" fmla="*/ 585837 w 595468"/>
                <a:gd name="connsiteY39" fmla="*/ 314648 h 572197"/>
                <a:gd name="connsiteX40" fmla="*/ 574696 w 595468"/>
                <a:gd name="connsiteY40" fmla="*/ 320877 h 572197"/>
                <a:gd name="connsiteX41" fmla="*/ 572220 w 595468"/>
                <a:gd name="connsiteY41" fmla="*/ 318385 h 572197"/>
                <a:gd name="connsiteX42" fmla="*/ 568507 w 595468"/>
                <a:gd name="connsiteY42" fmla="*/ 305927 h 572197"/>
                <a:gd name="connsiteX43" fmla="*/ 574696 w 595468"/>
                <a:gd name="connsiteY43" fmla="*/ 264814 h 572197"/>
                <a:gd name="connsiteX44" fmla="*/ 553652 w 595468"/>
                <a:gd name="connsiteY44" fmla="*/ 242389 h 572197"/>
                <a:gd name="connsiteX45" fmla="*/ 442245 w 595468"/>
                <a:gd name="connsiteY45" fmla="*/ 271043 h 572197"/>
                <a:gd name="connsiteX46" fmla="*/ 428628 w 595468"/>
                <a:gd name="connsiteY46" fmla="*/ 267306 h 572197"/>
                <a:gd name="connsiteX47" fmla="*/ 432342 w 595468"/>
                <a:gd name="connsiteY47" fmla="*/ 254847 h 572197"/>
                <a:gd name="connsiteX48" fmla="*/ 525994 w 595468"/>
                <a:gd name="connsiteY48" fmla="*/ 218757 h 572197"/>
                <a:gd name="connsiteX49" fmla="*/ 484886 w 595468"/>
                <a:gd name="connsiteY49" fmla="*/ 82883 h 572197"/>
                <a:gd name="connsiteX50" fmla="*/ 531969 w 595468"/>
                <a:gd name="connsiteY50" fmla="*/ 95155 h 572197"/>
                <a:gd name="connsiteX51" fmla="*/ 556750 w 595468"/>
                <a:gd name="connsiteY51" fmla="*/ 144241 h 572197"/>
                <a:gd name="connsiteX52" fmla="*/ 546838 w 595468"/>
                <a:gd name="connsiteY52" fmla="*/ 154058 h 572197"/>
                <a:gd name="connsiteX53" fmla="*/ 536926 w 595468"/>
                <a:gd name="connsiteY53" fmla="*/ 145468 h 572197"/>
                <a:gd name="connsiteX54" fmla="*/ 518340 w 595468"/>
                <a:gd name="connsiteY54" fmla="*/ 108653 h 572197"/>
                <a:gd name="connsiteX55" fmla="*/ 487364 w 595468"/>
                <a:gd name="connsiteY55" fmla="*/ 101291 h 572197"/>
                <a:gd name="connsiteX56" fmla="*/ 413022 w 595468"/>
                <a:gd name="connsiteY56" fmla="*/ 187191 h 572197"/>
                <a:gd name="connsiteX57" fmla="*/ 403110 w 595468"/>
                <a:gd name="connsiteY57" fmla="*/ 193327 h 572197"/>
                <a:gd name="connsiteX58" fmla="*/ 400631 w 595468"/>
                <a:gd name="connsiteY58" fmla="*/ 192100 h 572197"/>
                <a:gd name="connsiteX59" fmla="*/ 395675 w 595468"/>
                <a:gd name="connsiteY59" fmla="*/ 179828 h 572197"/>
                <a:gd name="connsiteX60" fmla="*/ 484886 w 595468"/>
                <a:gd name="connsiteY60" fmla="*/ 82883 h 572197"/>
                <a:gd name="connsiteX61" fmla="*/ 110822 w 595468"/>
                <a:gd name="connsiteY61" fmla="*/ 43194 h 572197"/>
                <a:gd name="connsiteX62" fmla="*/ 117948 w 595468"/>
                <a:gd name="connsiteY62" fmla="*/ 55400 h 572197"/>
                <a:gd name="connsiteX63" fmla="*/ 132200 w 595468"/>
                <a:gd name="connsiteY63" fmla="*/ 85917 h 572197"/>
                <a:gd name="connsiteX64" fmla="*/ 138139 w 595468"/>
                <a:gd name="connsiteY64" fmla="*/ 98124 h 572197"/>
                <a:gd name="connsiteX65" fmla="*/ 127449 w 595468"/>
                <a:gd name="connsiteY65" fmla="*/ 105448 h 572197"/>
                <a:gd name="connsiteX66" fmla="*/ 126262 w 595468"/>
                <a:gd name="connsiteY66" fmla="*/ 105448 h 572197"/>
                <a:gd name="connsiteX67" fmla="*/ 100132 w 595468"/>
                <a:gd name="connsiteY67" fmla="*/ 50518 h 572197"/>
                <a:gd name="connsiteX68" fmla="*/ 110822 w 595468"/>
                <a:gd name="connsiteY68" fmla="*/ 43194 h 572197"/>
                <a:gd name="connsiteX69" fmla="*/ 160659 w 595468"/>
                <a:gd name="connsiteY69" fmla="*/ 16996 h 572197"/>
                <a:gd name="connsiteX70" fmla="*/ 188735 w 595468"/>
                <a:gd name="connsiteY70" fmla="*/ 71719 h 572197"/>
                <a:gd name="connsiteX71" fmla="*/ 178970 w 595468"/>
                <a:gd name="connsiteY71" fmla="*/ 79181 h 572197"/>
                <a:gd name="connsiteX72" fmla="*/ 176528 w 595468"/>
                <a:gd name="connsiteY72" fmla="*/ 77938 h 572197"/>
                <a:gd name="connsiteX73" fmla="*/ 170425 w 595468"/>
                <a:gd name="connsiteY73" fmla="*/ 65501 h 572197"/>
                <a:gd name="connsiteX74" fmla="*/ 153335 w 595468"/>
                <a:gd name="connsiteY74" fmla="*/ 35652 h 572197"/>
                <a:gd name="connsiteX75" fmla="*/ 148453 w 595468"/>
                <a:gd name="connsiteY75" fmla="*/ 21971 h 572197"/>
                <a:gd name="connsiteX76" fmla="*/ 160659 w 595468"/>
                <a:gd name="connsiteY76" fmla="*/ 16996 h 572197"/>
                <a:gd name="connsiteX77" fmla="*/ 399727 w 595468"/>
                <a:gd name="connsiteY77" fmla="*/ 184 h 572197"/>
                <a:gd name="connsiteX78" fmla="*/ 421898 w 595468"/>
                <a:gd name="connsiteY78" fmla="*/ 6653 h 572197"/>
                <a:gd name="connsiteX79" fmla="*/ 455388 w 595468"/>
                <a:gd name="connsiteY79" fmla="*/ 49776 h 572197"/>
                <a:gd name="connsiteX80" fmla="*/ 450427 w 595468"/>
                <a:gd name="connsiteY80" fmla="*/ 62096 h 572197"/>
                <a:gd name="connsiteX81" fmla="*/ 438023 w 595468"/>
                <a:gd name="connsiteY81" fmla="*/ 54704 h 572197"/>
                <a:gd name="connsiteX82" fmla="*/ 411975 w 595468"/>
                <a:gd name="connsiteY82" fmla="*/ 23902 h 572197"/>
                <a:gd name="connsiteX83" fmla="*/ 379726 w 595468"/>
                <a:gd name="connsiteY83" fmla="*/ 21438 h 572197"/>
                <a:gd name="connsiteX84" fmla="*/ 323910 w 595468"/>
                <a:gd name="connsiteY84" fmla="*/ 121236 h 572197"/>
                <a:gd name="connsiteX85" fmla="*/ 313987 w 595468"/>
                <a:gd name="connsiteY85" fmla="*/ 128629 h 572197"/>
                <a:gd name="connsiteX86" fmla="*/ 312746 w 595468"/>
                <a:gd name="connsiteY86" fmla="*/ 128629 h 572197"/>
                <a:gd name="connsiteX87" fmla="*/ 305304 w 595468"/>
                <a:gd name="connsiteY87" fmla="*/ 117540 h 572197"/>
                <a:gd name="connsiteX88" fmla="*/ 374765 w 595468"/>
                <a:gd name="connsiteY88" fmla="*/ 2956 h 572197"/>
                <a:gd name="connsiteX89" fmla="*/ 399727 w 595468"/>
                <a:gd name="connsiteY89" fmla="*/ 184 h 572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95468" h="572197">
                  <a:moveTo>
                    <a:pt x="235729" y="408219"/>
                  </a:moveTo>
                  <a:cubicBezTo>
                    <a:pt x="239391" y="404517"/>
                    <a:pt x="245494" y="405751"/>
                    <a:pt x="249156" y="409453"/>
                  </a:cubicBezTo>
                  <a:cubicBezTo>
                    <a:pt x="252818" y="413155"/>
                    <a:pt x="252818" y="419324"/>
                    <a:pt x="249156" y="423026"/>
                  </a:cubicBezTo>
                  <a:cubicBezTo>
                    <a:pt x="229626" y="439068"/>
                    <a:pt x="183240" y="489660"/>
                    <a:pt x="190564" y="520509"/>
                  </a:cubicBezTo>
                  <a:cubicBezTo>
                    <a:pt x="193006" y="532848"/>
                    <a:pt x="199109" y="541486"/>
                    <a:pt x="208874" y="546422"/>
                  </a:cubicBezTo>
                  <a:cubicBezTo>
                    <a:pt x="224743" y="556294"/>
                    <a:pt x="247936" y="551358"/>
                    <a:pt x="247936" y="551358"/>
                  </a:cubicBezTo>
                  <a:cubicBezTo>
                    <a:pt x="252818" y="550124"/>
                    <a:pt x="258922" y="553826"/>
                    <a:pt x="260142" y="558762"/>
                  </a:cubicBezTo>
                  <a:cubicBezTo>
                    <a:pt x="260142" y="563697"/>
                    <a:pt x="257701" y="568633"/>
                    <a:pt x="252818" y="571101"/>
                  </a:cubicBezTo>
                  <a:cubicBezTo>
                    <a:pt x="251598" y="571101"/>
                    <a:pt x="236950" y="573569"/>
                    <a:pt x="221081" y="571101"/>
                  </a:cubicBezTo>
                  <a:cubicBezTo>
                    <a:pt x="213757" y="569867"/>
                    <a:pt x="205212" y="567399"/>
                    <a:pt x="197888" y="562463"/>
                  </a:cubicBezTo>
                  <a:cubicBezTo>
                    <a:pt x="184461" y="555060"/>
                    <a:pt x="175916" y="541486"/>
                    <a:pt x="172254" y="524211"/>
                  </a:cubicBezTo>
                  <a:cubicBezTo>
                    <a:pt x="171034" y="519275"/>
                    <a:pt x="162489" y="473619"/>
                    <a:pt x="235729" y="408219"/>
                  </a:cubicBezTo>
                  <a:close/>
                  <a:moveTo>
                    <a:pt x="182808" y="356335"/>
                  </a:moveTo>
                  <a:cubicBezTo>
                    <a:pt x="187864" y="355078"/>
                    <a:pt x="191655" y="358849"/>
                    <a:pt x="192919" y="365133"/>
                  </a:cubicBezTo>
                  <a:cubicBezTo>
                    <a:pt x="194183" y="370160"/>
                    <a:pt x="190392" y="375188"/>
                    <a:pt x="184072" y="376445"/>
                  </a:cubicBezTo>
                  <a:cubicBezTo>
                    <a:pt x="158794" y="378958"/>
                    <a:pt x="90544" y="392784"/>
                    <a:pt x="77906" y="422949"/>
                  </a:cubicBezTo>
                  <a:cubicBezTo>
                    <a:pt x="72850" y="435517"/>
                    <a:pt x="72850" y="446829"/>
                    <a:pt x="76642" y="455627"/>
                  </a:cubicBezTo>
                  <a:cubicBezTo>
                    <a:pt x="85489" y="474480"/>
                    <a:pt x="106975" y="483278"/>
                    <a:pt x="108239" y="483278"/>
                  </a:cubicBezTo>
                  <a:cubicBezTo>
                    <a:pt x="112031" y="484535"/>
                    <a:pt x="115822" y="490819"/>
                    <a:pt x="113295" y="495847"/>
                  </a:cubicBezTo>
                  <a:cubicBezTo>
                    <a:pt x="112031" y="499617"/>
                    <a:pt x="106975" y="502131"/>
                    <a:pt x="103184" y="502131"/>
                  </a:cubicBezTo>
                  <a:cubicBezTo>
                    <a:pt x="101920" y="502131"/>
                    <a:pt x="100656" y="502131"/>
                    <a:pt x="100656" y="502131"/>
                  </a:cubicBezTo>
                  <a:cubicBezTo>
                    <a:pt x="99392" y="500874"/>
                    <a:pt x="70322" y="489562"/>
                    <a:pt x="58947" y="463168"/>
                  </a:cubicBezTo>
                  <a:cubicBezTo>
                    <a:pt x="52628" y="449343"/>
                    <a:pt x="52628" y="433004"/>
                    <a:pt x="58947" y="416664"/>
                  </a:cubicBezTo>
                  <a:cubicBezTo>
                    <a:pt x="61475" y="410380"/>
                    <a:pt x="81697" y="368904"/>
                    <a:pt x="182808" y="356335"/>
                  </a:cubicBezTo>
                  <a:close/>
                  <a:moveTo>
                    <a:pt x="140336" y="252710"/>
                  </a:moveTo>
                  <a:cubicBezTo>
                    <a:pt x="146538" y="253959"/>
                    <a:pt x="150259" y="258952"/>
                    <a:pt x="150259" y="263946"/>
                  </a:cubicBezTo>
                  <a:cubicBezTo>
                    <a:pt x="149018" y="268940"/>
                    <a:pt x="144057" y="272685"/>
                    <a:pt x="139096" y="272685"/>
                  </a:cubicBezTo>
                  <a:cubicBezTo>
                    <a:pt x="114288" y="271436"/>
                    <a:pt x="44828" y="271436"/>
                    <a:pt x="27463" y="298901"/>
                  </a:cubicBezTo>
                  <a:cubicBezTo>
                    <a:pt x="20020" y="308888"/>
                    <a:pt x="17540" y="320124"/>
                    <a:pt x="20020" y="330111"/>
                  </a:cubicBezTo>
                  <a:cubicBezTo>
                    <a:pt x="24982" y="350086"/>
                    <a:pt x="44828" y="362570"/>
                    <a:pt x="44828" y="362570"/>
                  </a:cubicBezTo>
                  <a:cubicBezTo>
                    <a:pt x="48549" y="365066"/>
                    <a:pt x="49789" y="371308"/>
                    <a:pt x="47308" y="376302"/>
                  </a:cubicBezTo>
                  <a:cubicBezTo>
                    <a:pt x="44828" y="380047"/>
                    <a:pt x="41107" y="381296"/>
                    <a:pt x="37385" y="380047"/>
                  </a:cubicBezTo>
                  <a:cubicBezTo>
                    <a:pt x="36145" y="380047"/>
                    <a:pt x="34905" y="380047"/>
                    <a:pt x="33664" y="380047"/>
                  </a:cubicBezTo>
                  <a:cubicBezTo>
                    <a:pt x="32424" y="378799"/>
                    <a:pt x="7617" y="361321"/>
                    <a:pt x="1415" y="333856"/>
                  </a:cubicBezTo>
                  <a:cubicBezTo>
                    <a:pt x="-2306" y="318876"/>
                    <a:pt x="1415" y="302646"/>
                    <a:pt x="11338" y="287666"/>
                  </a:cubicBezTo>
                  <a:cubicBezTo>
                    <a:pt x="13819" y="283920"/>
                    <a:pt x="41107" y="245220"/>
                    <a:pt x="140336" y="252710"/>
                  </a:cubicBezTo>
                  <a:close/>
                  <a:moveTo>
                    <a:pt x="525994" y="218757"/>
                  </a:moveTo>
                  <a:cubicBezTo>
                    <a:pt x="539649" y="217550"/>
                    <a:pt x="552724" y="219029"/>
                    <a:pt x="563555" y="224947"/>
                  </a:cubicBezTo>
                  <a:cubicBezTo>
                    <a:pt x="579648" y="233668"/>
                    <a:pt x="588313" y="246126"/>
                    <a:pt x="593264" y="259831"/>
                  </a:cubicBezTo>
                  <a:cubicBezTo>
                    <a:pt x="600691" y="287239"/>
                    <a:pt x="587075" y="314648"/>
                    <a:pt x="585837" y="314648"/>
                  </a:cubicBezTo>
                  <a:cubicBezTo>
                    <a:pt x="583361" y="318385"/>
                    <a:pt x="579648" y="320877"/>
                    <a:pt x="574696" y="320877"/>
                  </a:cubicBezTo>
                  <a:cubicBezTo>
                    <a:pt x="574696" y="320877"/>
                    <a:pt x="573458" y="319631"/>
                    <a:pt x="572220" y="318385"/>
                  </a:cubicBezTo>
                  <a:cubicBezTo>
                    <a:pt x="567269" y="315894"/>
                    <a:pt x="566031" y="310910"/>
                    <a:pt x="568507" y="305927"/>
                  </a:cubicBezTo>
                  <a:cubicBezTo>
                    <a:pt x="568507" y="305927"/>
                    <a:pt x="579648" y="284748"/>
                    <a:pt x="574696" y="264814"/>
                  </a:cubicBezTo>
                  <a:cubicBezTo>
                    <a:pt x="570983" y="256093"/>
                    <a:pt x="564793" y="248618"/>
                    <a:pt x="553652" y="242389"/>
                  </a:cubicBezTo>
                  <a:cubicBezTo>
                    <a:pt x="525182" y="226193"/>
                    <a:pt x="464526" y="257339"/>
                    <a:pt x="442245" y="271043"/>
                  </a:cubicBezTo>
                  <a:cubicBezTo>
                    <a:pt x="438531" y="273535"/>
                    <a:pt x="432342" y="272289"/>
                    <a:pt x="428628" y="267306"/>
                  </a:cubicBezTo>
                  <a:cubicBezTo>
                    <a:pt x="426152" y="263568"/>
                    <a:pt x="427390" y="257339"/>
                    <a:pt x="432342" y="254847"/>
                  </a:cubicBezTo>
                  <a:cubicBezTo>
                    <a:pt x="438841" y="250175"/>
                    <a:pt x="485028" y="222377"/>
                    <a:pt x="525994" y="218757"/>
                  </a:cubicBezTo>
                  <a:close/>
                  <a:moveTo>
                    <a:pt x="484886" y="82883"/>
                  </a:moveTo>
                  <a:cubicBezTo>
                    <a:pt x="503472" y="80429"/>
                    <a:pt x="518340" y="85338"/>
                    <a:pt x="531969" y="95155"/>
                  </a:cubicBezTo>
                  <a:cubicBezTo>
                    <a:pt x="553033" y="112335"/>
                    <a:pt x="556750" y="141786"/>
                    <a:pt x="556750" y="144241"/>
                  </a:cubicBezTo>
                  <a:cubicBezTo>
                    <a:pt x="556750" y="149149"/>
                    <a:pt x="553033" y="154058"/>
                    <a:pt x="546838" y="154058"/>
                  </a:cubicBezTo>
                  <a:cubicBezTo>
                    <a:pt x="541882" y="154058"/>
                    <a:pt x="538165" y="150376"/>
                    <a:pt x="536926" y="145468"/>
                  </a:cubicBezTo>
                  <a:cubicBezTo>
                    <a:pt x="536926" y="145468"/>
                    <a:pt x="534448" y="122152"/>
                    <a:pt x="518340" y="108653"/>
                  </a:cubicBezTo>
                  <a:cubicBezTo>
                    <a:pt x="510906" y="103745"/>
                    <a:pt x="500994" y="101291"/>
                    <a:pt x="487364" y="101291"/>
                  </a:cubicBezTo>
                  <a:cubicBezTo>
                    <a:pt x="455149" y="104972"/>
                    <a:pt x="422934" y="165102"/>
                    <a:pt x="413022" y="187191"/>
                  </a:cubicBezTo>
                  <a:cubicBezTo>
                    <a:pt x="411783" y="192100"/>
                    <a:pt x="406827" y="194554"/>
                    <a:pt x="403110" y="193327"/>
                  </a:cubicBezTo>
                  <a:cubicBezTo>
                    <a:pt x="401871" y="193327"/>
                    <a:pt x="400631" y="193327"/>
                    <a:pt x="400631" y="192100"/>
                  </a:cubicBezTo>
                  <a:cubicBezTo>
                    <a:pt x="395675" y="189645"/>
                    <a:pt x="393197" y="184737"/>
                    <a:pt x="395675" y="179828"/>
                  </a:cubicBezTo>
                  <a:cubicBezTo>
                    <a:pt x="399392" y="170011"/>
                    <a:pt x="436564" y="87792"/>
                    <a:pt x="484886" y="82883"/>
                  </a:cubicBezTo>
                  <a:close/>
                  <a:moveTo>
                    <a:pt x="110822" y="43194"/>
                  </a:moveTo>
                  <a:cubicBezTo>
                    <a:pt x="116760" y="44414"/>
                    <a:pt x="119135" y="49297"/>
                    <a:pt x="117948" y="55400"/>
                  </a:cubicBezTo>
                  <a:cubicBezTo>
                    <a:pt x="116760" y="57842"/>
                    <a:pt x="113197" y="81034"/>
                    <a:pt x="132200" y="85917"/>
                  </a:cubicBezTo>
                  <a:cubicBezTo>
                    <a:pt x="136951" y="88358"/>
                    <a:pt x="139326" y="93241"/>
                    <a:pt x="138139" y="98124"/>
                  </a:cubicBezTo>
                  <a:cubicBezTo>
                    <a:pt x="136951" y="104227"/>
                    <a:pt x="132200" y="106668"/>
                    <a:pt x="127449" y="105448"/>
                  </a:cubicBezTo>
                  <a:lnTo>
                    <a:pt x="126262" y="105448"/>
                  </a:lnTo>
                  <a:cubicBezTo>
                    <a:pt x="97757" y="96903"/>
                    <a:pt x="96569" y="66386"/>
                    <a:pt x="100132" y="50518"/>
                  </a:cubicBezTo>
                  <a:cubicBezTo>
                    <a:pt x="101320" y="45635"/>
                    <a:pt x="106071" y="41973"/>
                    <a:pt x="110822" y="43194"/>
                  </a:cubicBezTo>
                  <a:close/>
                  <a:moveTo>
                    <a:pt x="160659" y="16996"/>
                  </a:moveTo>
                  <a:cubicBezTo>
                    <a:pt x="175308" y="23215"/>
                    <a:pt x="199721" y="43114"/>
                    <a:pt x="188735" y="71719"/>
                  </a:cubicBezTo>
                  <a:cubicBezTo>
                    <a:pt x="187515" y="76694"/>
                    <a:pt x="182632" y="79181"/>
                    <a:pt x="178970" y="79181"/>
                  </a:cubicBezTo>
                  <a:cubicBezTo>
                    <a:pt x="177749" y="79181"/>
                    <a:pt x="176528" y="77938"/>
                    <a:pt x="176528" y="77938"/>
                  </a:cubicBezTo>
                  <a:cubicBezTo>
                    <a:pt x="171646" y="76694"/>
                    <a:pt x="167984" y="70475"/>
                    <a:pt x="170425" y="65501"/>
                  </a:cubicBezTo>
                  <a:cubicBezTo>
                    <a:pt x="177749" y="46845"/>
                    <a:pt x="155777" y="35652"/>
                    <a:pt x="153335" y="35652"/>
                  </a:cubicBezTo>
                  <a:cubicBezTo>
                    <a:pt x="148453" y="33164"/>
                    <a:pt x="146011" y="26946"/>
                    <a:pt x="148453" y="21971"/>
                  </a:cubicBezTo>
                  <a:cubicBezTo>
                    <a:pt x="149673" y="16996"/>
                    <a:pt x="155777" y="14509"/>
                    <a:pt x="160659" y="16996"/>
                  </a:cubicBezTo>
                  <a:close/>
                  <a:moveTo>
                    <a:pt x="399727" y="184"/>
                  </a:moveTo>
                  <a:cubicBezTo>
                    <a:pt x="407634" y="800"/>
                    <a:pt x="415076" y="2957"/>
                    <a:pt x="421898" y="6653"/>
                  </a:cubicBezTo>
                  <a:cubicBezTo>
                    <a:pt x="446706" y="20206"/>
                    <a:pt x="455388" y="48543"/>
                    <a:pt x="455388" y="49776"/>
                  </a:cubicBezTo>
                  <a:cubicBezTo>
                    <a:pt x="457869" y="54704"/>
                    <a:pt x="455388" y="60864"/>
                    <a:pt x="450427" y="62096"/>
                  </a:cubicBezTo>
                  <a:cubicBezTo>
                    <a:pt x="444225" y="63328"/>
                    <a:pt x="439263" y="60864"/>
                    <a:pt x="438023" y="54704"/>
                  </a:cubicBezTo>
                  <a:cubicBezTo>
                    <a:pt x="436783" y="54704"/>
                    <a:pt x="430581" y="32526"/>
                    <a:pt x="411975" y="23902"/>
                  </a:cubicBezTo>
                  <a:cubicBezTo>
                    <a:pt x="402053" y="18973"/>
                    <a:pt x="393370" y="18973"/>
                    <a:pt x="379726" y="21438"/>
                  </a:cubicBezTo>
                  <a:cubicBezTo>
                    <a:pt x="349957" y="32526"/>
                    <a:pt x="330112" y="96595"/>
                    <a:pt x="323910" y="121236"/>
                  </a:cubicBezTo>
                  <a:cubicBezTo>
                    <a:pt x="323910" y="126165"/>
                    <a:pt x="318948" y="128629"/>
                    <a:pt x="313987" y="128629"/>
                  </a:cubicBezTo>
                  <a:cubicBezTo>
                    <a:pt x="312746" y="128629"/>
                    <a:pt x="312746" y="128629"/>
                    <a:pt x="312746" y="128629"/>
                  </a:cubicBezTo>
                  <a:cubicBezTo>
                    <a:pt x="307785" y="126165"/>
                    <a:pt x="305304" y="122468"/>
                    <a:pt x="305304" y="117540"/>
                  </a:cubicBezTo>
                  <a:cubicBezTo>
                    <a:pt x="307785" y="106451"/>
                    <a:pt x="326390" y="18973"/>
                    <a:pt x="374765" y="2956"/>
                  </a:cubicBezTo>
                  <a:cubicBezTo>
                    <a:pt x="383447" y="492"/>
                    <a:pt x="391820" y="-432"/>
                    <a:pt x="399727" y="184"/>
                  </a:cubicBezTo>
                  <a:close/>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3" name="Freeform 62">
              <a:extLst>
                <a:ext uri="{FF2B5EF4-FFF2-40B4-BE49-F238E27FC236}">
                  <a16:creationId xmlns:a16="http://schemas.microsoft.com/office/drawing/2014/main" id="{2421638D-76C9-7F40-9549-9A02CD7F3B41}"/>
                </a:ext>
              </a:extLst>
            </p:cNvPr>
            <p:cNvSpPr>
              <a:spLocks noChangeArrowheads="1"/>
            </p:cNvSpPr>
            <p:nvPr/>
          </p:nvSpPr>
          <p:spPr bwMode="auto">
            <a:xfrm>
              <a:off x="3794837" y="10910338"/>
              <a:ext cx="401275" cy="425924"/>
            </a:xfrm>
            <a:custGeom>
              <a:avLst/>
              <a:gdLst>
                <a:gd name="connsiteX0" fmla="*/ 131729 w 401275"/>
                <a:gd name="connsiteY0" fmla="*/ 118 h 425924"/>
                <a:gd name="connsiteX1" fmla="*/ 182345 w 401275"/>
                <a:gd name="connsiteY1" fmla="*/ 25699 h 425924"/>
                <a:gd name="connsiteX2" fmla="*/ 188653 w 401275"/>
                <a:gd name="connsiteY2" fmla="*/ 52144 h 425924"/>
                <a:gd name="connsiteX3" fmla="*/ 184130 w 401275"/>
                <a:gd name="connsiteY3" fmla="*/ 69268 h 425924"/>
                <a:gd name="connsiteX4" fmla="*/ 210716 w 401275"/>
                <a:gd name="connsiteY4" fmla="*/ 65783 h 425924"/>
                <a:gd name="connsiteX5" fmla="*/ 247418 w 401275"/>
                <a:gd name="connsiteY5" fmla="*/ 68468 h 425924"/>
                <a:gd name="connsiteX6" fmla="*/ 398859 w 401275"/>
                <a:gd name="connsiteY6" fmla="*/ 275971 h 425924"/>
                <a:gd name="connsiteX7" fmla="*/ 187342 w 401275"/>
                <a:gd name="connsiteY7" fmla="*/ 423473 h 425924"/>
                <a:gd name="connsiteX8" fmla="*/ 38404 w 401275"/>
                <a:gd name="connsiteY8" fmla="*/ 215970 h 425924"/>
                <a:gd name="connsiteX9" fmla="*/ 61326 w 401275"/>
                <a:gd name="connsiteY9" fmla="*/ 156342 h 425924"/>
                <a:gd name="connsiteX10" fmla="*/ 57119 w 401275"/>
                <a:gd name="connsiteY10" fmla="*/ 156904 h 425924"/>
                <a:gd name="connsiteX11" fmla="*/ 6503 w 401275"/>
                <a:gd name="connsiteY11" fmla="*/ 132421 h 425924"/>
                <a:gd name="connsiteX12" fmla="*/ 59751 w 401275"/>
                <a:gd name="connsiteY12" fmla="*/ 20677 h 425924"/>
                <a:gd name="connsiteX13" fmla="*/ 131729 w 401275"/>
                <a:gd name="connsiteY13" fmla="*/ 118 h 425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1275" h="425924">
                  <a:moveTo>
                    <a:pt x="131729" y="118"/>
                  </a:moveTo>
                  <a:cubicBezTo>
                    <a:pt x="153864" y="1216"/>
                    <a:pt x="172438" y="10005"/>
                    <a:pt x="182345" y="25699"/>
                  </a:cubicBezTo>
                  <a:cubicBezTo>
                    <a:pt x="186989" y="33546"/>
                    <a:pt x="189001" y="42571"/>
                    <a:pt x="188653" y="52144"/>
                  </a:cubicBezTo>
                  <a:lnTo>
                    <a:pt x="184130" y="69268"/>
                  </a:lnTo>
                  <a:lnTo>
                    <a:pt x="210716" y="65783"/>
                  </a:lnTo>
                  <a:cubicBezTo>
                    <a:pt x="222778" y="65421"/>
                    <a:pt x="235059" y="66281"/>
                    <a:pt x="247418" y="68468"/>
                  </a:cubicBezTo>
                  <a:cubicBezTo>
                    <a:pt x="347544" y="84718"/>
                    <a:pt x="415130" y="177220"/>
                    <a:pt x="398859" y="275971"/>
                  </a:cubicBezTo>
                  <a:cubicBezTo>
                    <a:pt x="381337" y="373472"/>
                    <a:pt x="287469" y="439723"/>
                    <a:pt x="187342" y="423473"/>
                  </a:cubicBezTo>
                  <a:cubicBezTo>
                    <a:pt x="88467" y="407223"/>
                    <a:pt x="20882" y="314721"/>
                    <a:pt x="38404" y="215970"/>
                  </a:cubicBezTo>
                  <a:lnTo>
                    <a:pt x="61326" y="156342"/>
                  </a:lnTo>
                  <a:lnTo>
                    <a:pt x="57119" y="156904"/>
                  </a:lnTo>
                  <a:cubicBezTo>
                    <a:pt x="34984" y="156277"/>
                    <a:pt x="16410" y="148116"/>
                    <a:pt x="6503" y="132421"/>
                  </a:cubicBezTo>
                  <a:cubicBezTo>
                    <a:pt x="-12072" y="99777"/>
                    <a:pt x="10218" y="50810"/>
                    <a:pt x="59751" y="20677"/>
                  </a:cubicBezTo>
                  <a:cubicBezTo>
                    <a:pt x="83898" y="5611"/>
                    <a:pt x="109594" y="-981"/>
                    <a:pt x="131729" y="118"/>
                  </a:cubicBez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4" name="Freeform 172">
              <a:extLst>
                <a:ext uri="{FF2B5EF4-FFF2-40B4-BE49-F238E27FC236}">
                  <a16:creationId xmlns:a16="http://schemas.microsoft.com/office/drawing/2014/main" id="{2C8D773A-F5F1-F543-821B-79836A3A9AC8}"/>
                </a:ext>
              </a:extLst>
            </p:cNvPr>
            <p:cNvSpPr>
              <a:spLocks noChangeArrowheads="1"/>
            </p:cNvSpPr>
            <p:nvPr/>
          </p:nvSpPr>
          <p:spPr bwMode="auto">
            <a:xfrm>
              <a:off x="3942065" y="11153566"/>
              <a:ext cx="247185" cy="192258"/>
            </a:xfrm>
            <a:custGeom>
              <a:avLst/>
              <a:gdLst>
                <a:gd name="T0" fmla="*/ 199 w 200"/>
                <a:gd name="T1" fmla="*/ 24 h 156"/>
                <a:gd name="T2" fmla="*/ 199 w 200"/>
                <a:gd name="T3" fmla="*/ 24 h 156"/>
                <a:gd name="T4" fmla="*/ 199 w 200"/>
                <a:gd name="T5" fmla="*/ 21 h 156"/>
                <a:gd name="T6" fmla="*/ 199 w 200"/>
                <a:gd name="T7" fmla="*/ 21 h 156"/>
                <a:gd name="T8" fmla="*/ 169 w 200"/>
                <a:gd name="T9" fmla="*/ 13 h 156"/>
                <a:gd name="T10" fmla="*/ 169 w 200"/>
                <a:gd name="T11" fmla="*/ 13 h 156"/>
                <a:gd name="T12" fmla="*/ 0 w 200"/>
                <a:gd name="T13" fmla="*/ 132 h 156"/>
                <a:gd name="T14" fmla="*/ 0 w 200"/>
                <a:gd name="T15" fmla="*/ 132 h 156"/>
                <a:gd name="T16" fmla="*/ 0 w 200"/>
                <a:gd name="T17" fmla="*/ 134 h 156"/>
                <a:gd name="T18" fmla="*/ 0 w 200"/>
                <a:gd name="T19" fmla="*/ 134 h 156"/>
                <a:gd name="T20" fmla="*/ 30 w 200"/>
                <a:gd name="T21" fmla="*/ 142 h 156"/>
                <a:gd name="T22" fmla="*/ 30 w 200"/>
                <a:gd name="T23" fmla="*/ 142 h 156"/>
                <a:gd name="T24" fmla="*/ 199 w 200"/>
                <a:gd name="T25" fmla="*/ 2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56">
                  <a:moveTo>
                    <a:pt x="199" y="24"/>
                  </a:moveTo>
                  <a:lnTo>
                    <a:pt x="199" y="24"/>
                  </a:lnTo>
                  <a:cubicBezTo>
                    <a:pt x="199" y="23"/>
                    <a:pt x="199" y="22"/>
                    <a:pt x="199" y="21"/>
                  </a:cubicBezTo>
                  <a:lnTo>
                    <a:pt x="199" y="21"/>
                  </a:lnTo>
                  <a:cubicBezTo>
                    <a:pt x="189" y="18"/>
                    <a:pt x="179" y="14"/>
                    <a:pt x="169" y="13"/>
                  </a:cubicBezTo>
                  <a:lnTo>
                    <a:pt x="169" y="13"/>
                  </a:lnTo>
                  <a:cubicBezTo>
                    <a:pt x="89" y="0"/>
                    <a:pt x="14" y="53"/>
                    <a:pt x="0" y="132"/>
                  </a:cubicBezTo>
                  <a:lnTo>
                    <a:pt x="0" y="132"/>
                  </a:lnTo>
                  <a:cubicBezTo>
                    <a:pt x="0" y="132"/>
                    <a:pt x="0" y="133"/>
                    <a:pt x="0" y="134"/>
                  </a:cubicBezTo>
                  <a:lnTo>
                    <a:pt x="0" y="134"/>
                  </a:lnTo>
                  <a:cubicBezTo>
                    <a:pt x="10" y="138"/>
                    <a:pt x="20" y="140"/>
                    <a:pt x="30" y="142"/>
                  </a:cubicBezTo>
                  <a:lnTo>
                    <a:pt x="30" y="142"/>
                  </a:lnTo>
                  <a:cubicBezTo>
                    <a:pt x="110" y="155"/>
                    <a:pt x="185" y="102"/>
                    <a:pt x="199" y="24"/>
                  </a:cubicBezTo>
                </a:path>
              </a:pathLst>
            </a:custGeom>
            <a:solidFill>
              <a:srgbClr val="38383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5" name="Freeform 173">
              <a:extLst>
                <a:ext uri="{FF2B5EF4-FFF2-40B4-BE49-F238E27FC236}">
                  <a16:creationId xmlns:a16="http://schemas.microsoft.com/office/drawing/2014/main" id="{014A2BD2-302E-F14A-B9C1-3B72B9C3ED65}"/>
                </a:ext>
              </a:extLst>
            </p:cNvPr>
            <p:cNvSpPr>
              <a:spLocks noChangeArrowheads="1"/>
            </p:cNvSpPr>
            <p:nvPr/>
          </p:nvSpPr>
          <p:spPr bwMode="auto">
            <a:xfrm>
              <a:off x="9314261" y="7659989"/>
              <a:ext cx="1823691" cy="2235671"/>
            </a:xfrm>
            <a:custGeom>
              <a:avLst/>
              <a:gdLst>
                <a:gd name="T0" fmla="*/ 1463 w 1464"/>
                <a:gd name="T1" fmla="*/ 1239 h 1794"/>
                <a:gd name="T2" fmla="*/ 1463 w 1464"/>
                <a:gd name="T3" fmla="*/ 1239 h 1794"/>
                <a:gd name="T4" fmla="*/ 732 w 1464"/>
                <a:gd name="T5" fmla="*/ 1793 h 1794"/>
                <a:gd name="T6" fmla="*/ 732 w 1464"/>
                <a:gd name="T7" fmla="*/ 1793 h 1794"/>
                <a:gd name="T8" fmla="*/ 0 w 1464"/>
                <a:gd name="T9" fmla="*/ 1239 h 1794"/>
                <a:gd name="T10" fmla="*/ 0 w 1464"/>
                <a:gd name="T11" fmla="*/ 254 h 1794"/>
                <a:gd name="T12" fmla="*/ 732 w 1464"/>
                <a:gd name="T13" fmla="*/ 0 h 1794"/>
                <a:gd name="T14" fmla="*/ 1463 w 1464"/>
                <a:gd name="T15" fmla="*/ 254 h 1794"/>
                <a:gd name="T16" fmla="*/ 1463 w 1464"/>
                <a:gd name="T17" fmla="*/ 1239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794">
                  <a:moveTo>
                    <a:pt x="1463" y="1239"/>
                  </a:moveTo>
                  <a:lnTo>
                    <a:pt x="1463" y="1239"/>
                  </a:lnTo>
                  <a:cubicBezTo>
                    <a:pt x="1463" y="1239"/>
                    <a:pt x="1197" y="1793"/>
                    <a:pt x="732" y="1793"/>
                  </a:cubicBezTo>
                  <a:lnTo>
                    <a:pt x="732" y="1793"/>
                  </a:lnTo>
                  <a:cubicBezTo>
                    <a:pt x="266" y="1793"/>
                    <a:pt x="0" y="1239"/>
                    <a:pt x="0" y="1239"/>
                  </a:cubicBezTo>
                  <a:lnTo>
                    <a:pt x="0" y="254"/>
                  </a:lnTo>
                  <a:lnTo>
                    <a:pt x="732" y="0"/>
                  </a:lnTo>
                  <a:lnTo>
                    <a:pt x="1463" y="254"/>
                  </a:lnTo>
                  <a:lnTo>
                    <a:pt x="1463" y="1239"/>
                  </a:lnTo>
                </a:path>
              </a:pathLst>
            </a:custGeom>
            <a:solidFill>
              <a:srgbClr val="F4888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174">
              <a:extLst>
                <a:ext uri="{FF2B5EF4-FFF2-40B4-BE49-F238E27FC236}">
                  <a16:creationId xmlns:a16="http://schemas.microsoft.com/office/drawing/2014/main" id="{7CF9ADC2-1F12-A048-AB86-D4F12B372E67}"/>
                </a:ext>
              </a:extLst>
            </p:cNvPr>
            <p:cNvSpPr>
              <a:spLocks noChangeArrowheads="1"/>
            </p:cNvSpPr>
            <p:nvPr/>
          </p:nvSpPr>
          <p:spPr bwMode="auto">
            <a:xfrm>
              <a:off x="10066810" y="7797316"/>
              <a:ext cx="1071145" cy="2098343"/>
            </a:xfrm>
            <a:custGeom>
              <a:avLst/>
              <a:gdLst>
                <a:gd name="T0" fmla="*/ 448 w 859"/>
                <a:gd name="T1" fmla="*/ 0 h 1683"/>
                <a:gd name="T2" fmla="*/ 448 w 859"/>
                <a:gd name="T3" fmla="*/ 0 h 1683"/>
                <a:gd name="T4" fmla="*/ 0 w 859"/>
                <a:gd name="T5" fmla="*/ 1668 h 1683"/>
                <a:gd name="T6" fmla="*/ 0 w 859"/>
                <a:gd name="T7" fmla="*/ 1668 h 1683"/>
                <a:gd name="T8" fmla="*/ 127 w 859"/>
                <a:gd name="T9" fmla="*/ 1682 h 1683"/>
                <a:gd name="T10" fmla="*/ 127 w 859"/>
                <a:gd name="T11" fmla="*/ 1682 h 1683"/>
                <a:gd name="T12" fmla="*/ 858 w 859"/>
                <a:gd name="T13" fmla="*/ 1128 h 1683"/>
                <a:gd name="T14" fmla="*/ 858 w 859"/>
                <a:gd name="T15" fmla="*/ 143 h 1683"/>
                <a:gd name="T16" fmla="*/ 448 w 859"/>
                <a:gd name="T17" fmla="*/ 0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9" h="1683">
                  <a:moveTo>
                    <a:pt x="448" y="0"/>
                  </a:moveTo>
                  <a:lnTo>
                    <a:pt x="448" y="0"/>
                  </a:lnTo>
                  <a:cubicBezTo>
                    <a:pt x="490" y="399"/>
                    <a:pt x="512" y="1255"/>
                    <a:pt x="0" y="1668"/>
                  </a:cubicBezTo>
                  <a:lnTo>
                    <a:pt x="0" y="1668"/>
                  </a:lnTo>
                  <a:cubicBezTo>
                    <a:pt x="41" y="1677"/>
                    <a:pt x="83" y="1682"/>
                    <a:pt x="127" y="1682"/>
                  </a:cubicBezTo>
                  <a:lnTo>
                    <a:pt x="127" y="1682"/>
                  </a:lnTo>
                  <a:cubicBezTo>
                    <a:pt x="592" y="1682"/>
                    <a:pt x="858" y="1128"/>
                    <a:pt x="858" y="1128"/>
                  </a:cubicBezTo>
                  <a:lnTo>
                    <a:pt x="858" y="143"/>
                  </a:lnTo>
                  <a:lnTo>
                    <a:pt x="448" y="0"/>
                  </a:lnTo>
                </a:path>
              </a:pathLst>
            </a:custGeom>
            <a:solidFill>
              <a:srgbClr val="DB63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7" name="Freeform 175">
              <a:extLst>
                <a:ext uri="{FF2B5EF4-FFF2-40B4-BE49-F238E27FC236}">
                  <a16:creationId xmlns:a16="http://schemas.microsoft.com/office/drawing/2014/main" id="{BF071CC8-4D63-7F48-8BD5-3C6F8ED9B2D0}"/>
                </a:ext>
              </a:extLst>
            </p:cNvPr>
            <p:cNvSpPr>
              <a:spLocks noChangeArrowheads="1"/>
            </p:cNvSpPr>
            <p:nvPr/>
          </p:nvSpPr>
          <p:spPr bwMode="auto">
            <a:xfrm>
              <a:off x="9314261" y="7659989"/>
              <a:ext cx="1823691" cy="2235671"/>
            </a:xfrm>
            <a:custGeom>
              <a:avLst/>
              <a:gdLst>
                <a:gd name="T0" fmla="*/ 732 w 1464"/>
                <a:gd name="T1" fmla="*/ 0 h 1794"/>
                <a:gd name="T2" fmla="*/ 0 w 1464"/>
                <a:gd name="T3" fmla="*/ 254 h 1794"/>
                <a:gd name="T4" fmla="*/ 0 w 1464"/>
                <a:gd name="T5" fmla="*/ 1239 h 1794"/>
                <a:gd name="T6" fmla="*/ 0 w 1464"/>
                <a:gd name="T7" fmla="*/ 1239 h 1794"/>
                <a:gd name="T8" fmla="*/ 732 w 1464"/>
                <a:gd name="T9" fmla="*/ 1793 h 1794"/>
                <a:gd name="T10" fmla="*/ 732 w 1464"/>
                <a:gd name="T11" fmla="*/ 1793 h 1794"/>
                <a:gd name="T12" fmla="*/ 1463 w 1464"/>
                <a:gd name="T13" fmla="*/ 1239 h 1794"/>
                <a:gd name="T14" fmla="*/ 1463 w 1464"/>
                <a:gd name="T15" fmla="*/ 254 h 1794"/>
                <a:gd name="T16" fmla="*/ 732 w 1464"/>
                <a:gd name="T17" fmla="*/ 0 h 1794"/>
                <a:gd name="T18" fmla="*/ 732 w 1464"/>
                <a:gd name="T19" fmla="*/ 142 h 1794"/>
                <a:gd name="T20" fmla="*/ 1328 w 1464"/>
                <a:gd name="T21" fmla="*/ 348 h 1794"/>
                <a:gd name="T22" fmla="*/ 1328 w 1464"/>
                <a:gd name="T23" fmla="*/ 1206 h 1794"/>
                <a:gd name="T24" fmla="*/ 1328 w 1464"/>
                <a:gd name="T25" fmla="*/ 1206 h 1794"/>
                <a:gd name="T26" fmla="*/ 1167 w 1464"/>
                <a:gd name="T27" fmla="*/ 1431 h 1794"/>
                <a:gd name="T28" fmla="*/ 1167 w 1464"/>
                <a:gd name="T29" fmla="*/ 1431 h 1794"/>
                <a:gd name="T30" fmla="*/ 732 w 1464"/>
                <a:gd name="T31" fmla="*/ 1659 h 1794"/>
                <a:gd name="T32" fmla="*/ 732 w 1464"/>
                <a:gd name="T33" fmla="*/ 1659 h 1794"/>
                <a:gd name="T34" fmla="*/ 296 w 1464"/>
                <a:gd name="T35" fmla="*/ 1431 h 1794"/>
                <a:gd name="T36" fmla="*/ 296 w 1464"/>
                <a:gd name="T37" fmla="*/ 1431 h 1794"/>
                <a:gd name="T38" fmla="*/ 135 w 1464"/>
                <a:gd name="T39" fmla="*/ 1206 h 1794"/>
                <a:gd name="T40" fmla="*/ 135 w 1464"/>
                <a:gd name="T41" fmla="*/ 348 h 1794"/>
                <a:gd name="T42" fmla="*/ 732 w 1464"/>
                <a:gd name="T43" fmla="*/ 142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64" h="1794">
                  <a:moveTo>
                    <a:pt x="732" y="0"/>
                  </a:moveTo>
                  <a:lnTo>
                    <a:pt x="0" y="254"/>
                  </a:lnTo>
                  <a:lnTo>
                    <a:pt x="0" y="1239"/>
                  </a:lnTo>
                  <a:lnTo>
                    <a:pt x="0" y="1239"/>
                  </a:lnTo>
                  <a:cubicBezTo>
                    <a:pt x="0" y="1239"/>
                    <a:pt x="266" y="1793"/>
                    <a:pt x="732" y="1793"/>
                  </a:cubicBezTo>
                  <a:lnTo>
                    <a:pt x="732" y="1793"/>
                  </a:lnTo>
                  <a:cubicBezTo>
                    <a:pt x="1197" y="1793"/>
                    <a:pt x="1463" y="1239"/>
                    <a:pt x="1463" y="1239"/>
                  </a:cubicBezTo>
                  <a:lnTo>
                    <a:pt x="1463" y="254"/>
                  </a:lnTo>
                  <a:lnTo>
                    <a:pt x="732" y="0"/>
                  </a:lnTo>
                  <a:close/>
                  <a:moveTo>
                    <a:pt x="732" y="142"/>
                  </a:moveTo>
                  <a:lnTo>
                    <a:pt x="1328" y="348"/>
                  </a:lnTo>
                  <a:lnTo>
                    <a:pt x="1328" y="1206"/>
                  </a:lnTo>
                  <a:lnTo>
                    <a:pt x="1328" y="1206"/>
                  </a:lnTo>
                  <a:cubicBezTo>
                    <a:pt x="1304" y="1249"/>
                    <a:pt x="1249" y="1341"/>
                    <a:pt x="1167" y="1431"/>
                  </a:cubicBezTo>
                  <a:lnTo>
                    <a:pt x="1167" y="1431"/>
                  </a:lnTo>
                  <a:cubicBezTo>
                    <a:pt x="1029" y="1582"/>
                    <a:pt x="883" y="1659"/>
                    <a:pt x="732" y="1659"/>
                  </a:cubicBezTo>
                  <a:lnTo>
                    <a:pt x="732" y="1659"/>
                  </a:lnTo>
                  <a:cubicBezTo>
                    <a:pt x="581" y="1659"/>
                    <a:pt x="434" y="1582"/>
                    <a:pt x="296" y="1431"/>
                  </a:cubicBezTo>
                  <a:lnTo>
                    <a:pt x="296" y="1431"/>
                  </a:lnTo>
                  <a:cubicBezTo>
                    <a:pt x="215" y="1341"/>
                    <a:pt x="159" y="1248"/>
                    <a:pt x="135" y="1206"/>
                  </a:cubicBezTo>
                  <a:lnTo>
                    <a:pt x="135" y="348"/>
                  </a:lnTo>
                  <a:lnTo>
                    <a:pt x="732" y="142"/>
                  </a:lnTo>
                  <a:close/>
                </a:path>
              </a:pathLst>
            </a:custGeom>
            <a:solidFill>
              <a:srgbClr val="60605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8" name="Freeform 176">
              <a:extLst>
                <a:ext uri="{FF2B5EF4-FFF2-40B4-BE49-F238E27FC236}">
                  <a16:creationId xmlns:a16="http://schemas.microsoft.com/office/drawing/2014/main" id="{466CAB07-12B5-2549-9293-9761E90A5679}"/>
                </a:ext>
              </a:extLst>
            </p:cNvPr>
            <p:cNvSpPr>
              <a:spLocks noChangeArrowheads="1"/>
            </p:cNvSpPr>
            <p:nvPr/>
          </p:nvSpPr>
          <p:spPr bwMode="auto">
            <a:xfrm>
              <a:off x="9314261" y="7659989"/>
              <a:ext cx="1823691" cy="2235671"/>
            </a:xfrm>
            <a:custGeom>
              <a:avLst/>
              <a:gdLst>
                <a:gd name="T0" fmla="*/ 732 w 1464"/>
                <a:gd name="T1" fmla="*/ 0 h 1794"/>
                <a:gd name="T2" fmla="*/ 0 w 1464"/>
                <a:gd name="T3" fmla="*/ 254 h 1794"/>
                <a:gd name="T4" fmla="*/ 0 w 1464"/>
                <a:gd name="T5" fmla="*/ 1239 h 1794"/>
                <a:gd name="T6" fmla="*/ 0 w 1464"/>
                <a:gd name="T7" fmla="*/ 1239 h 1794"/>
                <a:gd name="T8" fmla="*/ 732 w 1464"/>
                <a:gd name="T9" fmla="*/ 1793 h 1794"/>
                <a:gd name="T10" fmla="*/ 732 w 1464"/>
                <a:gd name="T11" fmla="*/ 1793 h 1794"/>
                <a:gd name="T12" fmla="*/ 1463 w 1464"/>
                <a:gd name="T13" fmla="*/ 1239 h 1794"/>
                <a:gd name="T14" fmla="*/ 1463 w 1464"/>
                <a:gd name="T15" fmla="*/ 254 h 1794"/>
                <a:gd name="T16" fmla="*/ 732 w 1464"/>
                <a:gd name="T17" fmla="*/ 0 h 1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4" h="1794">
                  <a:moveTo>
                    <a:pt x="732" y="0"/>
                  </a:moveTo>
                  <a:lnTo>
                    <a:pt x="0" y="254"/>
                  </a:lnTo>
                  <a:lnTo>
                    <a:pt x="0" y="1239"/>
                  </a:lnTo>
                  <a:lnTo>
                    <a:pt x="0" y="1239"/>
                  </a:lnTo>
                  <a:cubicBezTo>
                    <a:pt x="0" y="1239"/>
                    <a:pt x="266" y="1793"/>
                    <a:pt x="732" y="1793"/>
                  </a:cubicBezTo>
                  <a:lnTo>
                    <a:pt x="732" y="1793"/>
                  </a:lnTo>
                  <a:cubicBezTo>
                    <a:pt x="1197" y="1793"/>
                    <a:pt x="1463" y="1239"/>
                    <a:pt x="1463" y="1239"/>
                  </a:cubicBezTo>
                  <a:lnTo>
                    <a:pt x="1463" y="254"/>
                  </a:lnTo>
                  <a:lnTo>
                    <a:pt x="732" y="0"/>
                  </a:lnTo>
                </a:path>
              </a:pathLst>
            </a:custGeom>
            <a:noFill/>
            <a:ln w="3600" cap="flat">
              <a:solidFill>
                <a:srgbClr val="60605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9" name="Freeform 177">
              <a:extLst>
                <a:ext uri="{FF2B5EF4-FFF2-40B4-BE49-F238E27FC236}">
                  <a16:creationId xmlns:a16="http://schemas.microsoft.com/office/drawing/2014/main" id="{B992BC91-7E6F-E94D-89BC-7707FE8C7D43}"/>
                </a:ext>
              </a:extLst>
            </p:cNvPr>
            <p:cNvSpPr>
              <a:spLocks noChangeArrowheads="1"/>
            </p:cNvSpPr>
            <p:nvPr/>
          </p:nvSpPr>
          <p:spPr bwMode="auto">
            <a:xfrm>
              <a:off x="9484547" y="7835762"/>
              <a:ext cx="1488617" cy="1889608"/>
            </a:xfrm>
            <a:custGeom>
              <a:avLst/>
              <a:gdLst>
                <a:gd name="T0" fmla="*/ 597 w 1194"/>
                <a:gd name="T1" fmla="*/ 0 h 1518"/>
                <a:gd name="T2" fmla="*/ 1193 w 1194"/>
                <a:gd name="T3" fmla="*/ 206 h 1518"/>
                <a:gd name="T4" fmla="*/ 1193 w 1194"/>
                <a:gd name="T5" fmla="*/ 1064 h 1518"/>
                <a:gd name="T6" fmla="*/ 1193 w 1194"/>
                <a:gd name="T7" fmla="*/ 1064 h 1518"/>
                <a:gd name="T8" fmla="*/ 1032 w 1194"/>
                <a:gd name="T9" fmla="*/ 1289 h 1518"/>
                <a:gd name="T10" fmla="*/ 1032 w 1194"/>
                <a:gd name="T11" fmla="*/ 1289 h 1518"/>
                <a:gd name="T12" fmla="*/ 597 w 1194"/>
                <a:gd name="T13" fmla="*/ 1517 h 1518"/>
                <a:gd name="T14" fmla="*/ 597 w 1194"/>
                <a:gd name="T15" fmla="*/ 1517 h 1518"/>
                <a:gd name="T16" fmla="*/ 161 w 1194"/>
                <a:gd name="T17" fmla="*/ 1289 h 1518"/>
                <a:gd name="T18" fmla="*/ 161 w 1194"/>
                <a:gd name="T19" fmla="*/ 1289 h 1518"/>
                <a:gd name="T20" fmla="*/ 0 w 1194"/>
                <a:gd name="T21" fmla="*/ 1064 h 1518"/>
                <a:gd name="T22" fmla="*/ 0 w 1194"/>
                <a:gd name="T23" fmla="*/ 206 h 1518"/>
                <a:gd name="T24" fmla="*/ 597 w 1194"/>
                <a:gd name="T25" fmla="*/ 0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94" h="1518">
                  <a:moveTo>
                    <a:pt x="597" y="0"/>
                  </a:moveTo>
                  <a:lnTo>
                    <a:pt x="1193" y="206"/>
                  </a:lnTo>
                  <a:lnTo>
                    <a:pt x="1193" y="1064"/>
                  </a:lnTo>
                  <a:lnTo>
                    <a:pt x="1193" y="1064"/>
                  </a:lnTo>
                  <a:cubicBezTo>
                    <a:pt x="1169" y="1107"/>
                    <a:pt x="1114" y="1199"/>
                    <a:pt x="1032" y="1289"/>
                  </a:cubicBezTo>
                  <a:lnTo>
                    <a:pt x="1032" y="1289"/>
                  </a:lnTo>
                  <a:cubicBezTo>
                    <a:pt x="894" y="1440"/>
                    <a:pt x="748" y="1517"/>
                    <a:pt x="597" y="1517"/>
                  </a:cubicBezTo>
                  <a:lnTo>
                    <a:pt x="597" y="1517"/>
                  </a:lnTo>
                  <a:cubicBezTo>
                    <a:pt x="446" y="1517"/>
                    <a:pt x="299" y="1440"/>
                    <a:pt x="161" y="1289"/>
                  </a:cubicBezTo>
                  <a:lnTo>
                    <a:pt x="161" y="1289"/>
                  </a:lnTo>
                  <a:cubicBezTo>
                    <a:pt x="80" y="1199"/>
                    <a:pt x="24" y="1106"/>
                    <a:pt x="0" y="1064"/>
                  </a:cubicBezTo>
                  <a:lnTo>
                    <a:pt x="0" y="206"/>
                  </a:lnTo>
                  <a:lnTo>
                    <a:pt x="597" y="0"/>
                  </a:lnTo>
                </a:path>
              </a:pathLst>
            </a:custGeom>
            <a:noFill/>
            <a:ln w="3600" cap="flat">
              <a:solidFill>
                <a:srgbClr val="60605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0" name="Freeform 178">
              <a:extLst>
                <a:ext uri="{FF2B5EF4-FFF2-40B4-BE49-F238E27FC236}">
                  <a16:creationId xmlns:a16="http://schemas.microsoft.com/office/drawing/2014/main" id="{F33803C6-245A-AC41-901B-7650FFDB46E4}"/>
                </a:ext>
              </a:extLst>
            </p:cNvPr>
            <p:cNvSpPr>
              <a:spLocks noChangeArrowheads="1"/>
            </p:cNvSpPr>
            <p:nvPr/>
          </p:nvSpPr>
          <p:spPr bwMode="auto">
            <a:xfrm>
              <a:off x="9731736" y="8291687"/>
              <a:ext cx="972267" cy="961281"/>
            </a:xfrm>
            <a:custGeom>
              <a:avLst/>
              <a:gdLst>
                <a:gd name="T0" fmla="*/ 778 w 779"/>
                <a:gd name="T1" fmla="*/ 196 h 770"/>
                <a:gd name="T2" fmla="*/ 602 w 779"/>
                <a:gd name="T3" fmla="*/ 11 h 770"/>
                <a:gd name="T4" fmla="*/ 394 w 779"/>
                <a:gd name="T5" fmla="*/ 205 h 770"/>
                <a:gd name="T6" fmla="*/ 199 w 779"/>
                <a:gd name="T7" fmla="*/ 0 h 770"/>
                <a:gd name="T8" fmla="*/ 12 w 779"/>
                <a:gd name="T9" fmla="*/ 174 h 770"/>
                <a:gd name="T10" fmla="*/ 207 w 779"/>
                <a:gd name="T11" fmla="*/ 379 h 770"/>
                <a:gd name="T12" fmla="*/ 0 w 779"/>
                <a:gd name="T13" fmla="*/ 573 h 770"/>
                <a:gd name="T14" fmla="*/ 177 w 779"/>
                <a:gd name="T15" fmla="*/ 758 h 770"/>
                <a:gd name="T16" fmla="*/ 384 w 779"/>
                <a:gd name="T17" fmla="*/ 564 h 770"/>
                <a:gd name="T18" fmla="*/ 580 w 779"/>
                <a:gd name="T19" fmla="*/ 769 h 770"/>
                <a:gd name="T20" fmla="*/ 767 w 779"/>
                <a:gd name="T21" fmla="*/ 594 h 770"/>
                <a:gd name="T22" fmla="*/ 571 w 779"/>
                <a:gd name="T23" fmla="*/ 390 h 770"/>
                <a:gd name="T24" fmla="*/ 778 w 779"/>
                <a:gd name="T25" fmla="*/ 196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79" h="770">
                  <a:moveTo>
                    <a:pt x="778" y="196"/>
                  </a:moveTo>
                  <a:lnTo>
                    <a:pt x="602" y="11"/>
                  </a:lnTo>
                  <a:lnTo>
                    <a:pt x="394" y="205"/>
                  </a:lnTo>
                  <a:lnTo>
                    <a:pt x="199" y="0"/>
                  </a:lnTo>
                  <a:lnTo>
                    <a:pt x="12" y="174"/>
                  </a:lnTo>
                  <a:lnTo>
                    <a:pt x="207" y="379"/>
                  </a:lnTo>
                  <a:lnTo>
                    <a:pt x="0" y="573"/>
                  </a:lnTo>
                  <a:lnTo>
                    <a:pt x="177" y="758"/>
                  </a:lnTo>
                  <a:lnTo>
                    <a:pt x="384" y="564"/>
                  </a:lnTo>
                  <a:lnTo>
                    <a:pt x="580" y="769"/>
                  </a:lnTo>
                  <a:lnTo>
                    <a:pt x="767" y="594"/>
                  </a:lnTo>
                  <a:lnTo>
                    <a:pt x="571" y="390"/>
                  </a:lnTo>
                  <a:lnTo>
                    <a:pt x="778" y="196"/>
                  </a:lnTo>
                </a:path>
              </a:pathLst>
            </a:custGeom>
            <a:solidFill>
              <a:srgbClr val="FFFFFF"/>
            </a:solidFill>
            <a:ln>
              <a:noFill/>
            </a:ln>
            <a:effectLst/>
            <a:extLst>
              <a:ext uri="{91240B29-F687-4F45-9708-019B960494DF}">
                <a14:hiddenLine xmlns:a14="http://schemas.microsoft.com/office/drawing/2010/main" w="9525" cap="flat">
                  <a:solidFill>
                    <a:srgbClr val="60605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71" name="Freeform 179">
            <a:extLst>
              <a:ext uri="{FF2B5EF4-FFF2-40B4-BE49-F238E27FC236}">
                <a16:creationId xmlns:a16="http://schemas.microsoft.com/office/drawing/2014/main" id="{D8F34BBD-386A-D44E-B2C7-4FE3BC6812BE}"/>
              </a:ext>
            </a:extLst>
          </p:cNvPr>
          <p:cNvSpPr>
            <a:spLocks noChangeArrowheads="1"/>
          </p:cNvSpPr>
          <p:nvPr/>
        </p:nvSpPr>
        <p:spPr bwMode="auto">
          <a:xfrm>
            <a:off x="7169395" y="2034377"/>
            <a:ext cx="975017" cy="870647"/>
          </a:xfrm>
          <a:custGeom>
            <a:avLst/>
            <a:gdLst>
              <a:gd name="T0" fmla="*/ 503 w 1565"/>
              <a:gd name="T1" fmla="*/ 1396 h 1397"/>
              <a:gd name="T2" fmla="*/ 1060 w 1565"/>
              <a:gd name="T3" fmla="*/ 1396 h 1397"/>
              <a:gd name="T4" fmla="*/ 1060 w 1565"/>
              <a:gd name="T5" fmla="*/ 1396 h 1397"/>
              <a:gd name="T6" fmla="*/ 1247 w 1565"/>
              <a:gd name="T7" fmla="*/ 1288 h 1397"/>
              <a:gd name="T8" fmla="*/ 1525 w 1565"/>
              <a:gd name="T9" fmla="*/ 805 h 1397"/>
              <a:gd name="T10" fmla="*/ 1525 w 1565"/>
              <a:gd name="T11" fmla="*/ 805 h 1397"/>
              <a:gd name="T12" fmla="*/ 1525 w 1565"/>
              <a:gd name="T13" fmla="*/ 590 h 1397"/>
              <a:gd name="T14" fmla="*/ 1247 w 1565"/>
              <a:gd name="T15" fmla="*/ 107 h 1397"/>
              <a:gd name="T16" fmla="*/ 1247 w 1565"/>
              <a:gd name="T17" fmla="*/ 107 h 1397"/>
              <a:gd name="T18" fmla="*/ 1060 w 1565"/>
              <a:gd name="T19" fmla="*/ 0 h 1397"/>
              <a:gd name="T20" fmla="*/ 503 w 1565"/>
              <a:gd name="T21" fmla="*/ 0 h 1397"/>
              <a:gd name="T22" fmla="*/ 503 w 1565"/>
              <a:gd name="T23" fmla="*/ 0 h 1397"/>
              <a:gd name="T24" fmla="*/ 317 w 1565"/>
              <a:gd name="T25" fmla="*/ 107 h 1397"/>
              <a:gd name="T26" fmla="*/ 38 w 1565"/>
              <a:gd name="T27" fmla="*/ 590 h 1397"/>
              <a:gd name="T28" fmla="*/ 38 w 1565"/>
              <a:gd name="T29" fmla="*/ 590 h 1397"/>
              <a:gd name="T30" fmla="*/ 38 w 1565"/>
              <a:gd name="T31" fmla="*/ 805 h 1397"/>
              <a:gd name="T32" fmla="*/ 317 w 1565"/>
              <a:gd name="T33" fmla="*/ 1288 h 1397"/>
              <a:gd name="T34" fmla="*/ 317 w 1565"/>
              <a:gd name="T35" fmla="*/ 1288 h 1397"/>
              <a:gd name="T36" fmla="*/ 503 w 1565"/>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5" h="1397">
                <a:moveTo>
                  <a:pt x="503" y="1396"/>
                </a:moveTo>
                <a:lnTo>
                  <a:pt x="1060" y="1396"/>
                </a:lnTo>
                <a:lnTo>
                  <a:pt x="1060" y="1396"/>
                </a:lnTo>
                <a:cubicBezTo>
                  <a:pt x="1137" y="1396"/>
                  <a:pt x="1208" y="1355"/>
                  <a:pt x="1247" y="1288"/>
                </a:cubicBezTo>
                <a:lnTo>
                  <a:pt x="1525" y="805"/>
                </a:lnTo>
                <a:lnTo>
                  <a:pt x="1525" y="805"/>
                </a:lnTo>
                <a:cubicBezTo>
                  <a:pt x="1564" y="739"/>
                  <a:pt x="1564" y="657"/>
                  <a:pt x="1525" y="590"/>
                </a:cubicBezTo>
                <a:lnTo>
                  <a:pt x="1247" y="107"/>
                </a:lnTo>
                <a:lnTo>
                  <a:pt x="1247" y="107"/>
                </a:lnTo>
                <a:cubicBezTo>
                  <a:pt x="1208" y="41"/>
                  <a:pt x="1137" y="0"/>
                  <a:pt x="1060" y="0"/>
                </a:cubicBezTo>
                <a:lnTo>
                  <a:pt x="503" y="0"/>
                </a:lnTo>
                <a:lnTo>
                  <a:pt x="503" y="0"/>
                </a:lnTo>
                <a:cubicBezTo>
                  <a:pt x="426" y="0"/>
                  <a:pt x="355" y="41"/>
                  <a:pt x="317" y="107"/>
                </a:cubicBezTo>
                <a:lnTo>
                  <a:pt x="38" y="590"/>
                </a:lnTo>
                <a:lnTo>
                  <a:pt x="38" y="590"/>
                </a:lnTo>
                <a:cubicBezTo>
                  <a:pt x="0" y="657"/>
                  <a:pt x="0" y="739"/>
                  <a:pt x="38" y="805"/>
                </a:cubicBezTo>
                <a:lnTo>
                  <a:pt x="317" y="1288"/>
                </a:lnTo>
                <a:lnTo>
                  <a:pt x="317" y="1288"/>
                </a:lnTo>
                <a:cubicBezTo>
                  <a:pt x="355" y="1355"/>
                  <a:pt x="426" y="1396"/>
                  <a:pt x="503" y="1396"/>
                </a:cubicBezTo>
              </a:path>
            </a:pathLst>
          </a:custGeom>
          <a:solidFill>
            <a:srgbClr val="F48887"/>
          </a:solidFill>
          <a:ln>
            <a:noFill/>
          </a:ln>
          <a:effectLst/>
          <a:extLst>
            <a:ext uri="{91240B29-F687-4F45-9708-019B960494DF}">
              <a14:hiddenLine xmlns:a14="http://schemas.microsoft.com/office/drawing/2010/main" w="9525" cap="flat">
                <a:solidFill>
                  <a:srgbClr val="60605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2" name="Freeform 180">
            <a:extLst>
              <a:ext uri="{FF2B5EF4-FFF2-40B4-BE49-F238E27FC236}">
                <a16:creationId xmlns:a16="http://schemas.microsoft.com/office/drawing/2014/main" id="{69F4D12C-5CF8-B94F-88F5-F9989D4A36AD}"/>
              </a:ext>
            </a:extLst>
          </p:cNvPr>
          <p:cNvSpPr>
            <a:spLocks noChangeArrowheads="1"/>
          </p:cNvSpPr>
          <p:nvPr/>
        </p:nvSpPr>
        <p:spPr bwMode="auto">
          <a:xfrm>
            <a:off x="7026783" y="1910105"/>
            <a:ext cx="4410933" cy="1119193"/>
          </a:xfrm>
          <a:custGeom>
            <a:avLst/>
            <a:gdLst>
              <a:gd name="T0" fmla="*/ 6401 w 6794"/>
              <a:gd name="T1" fmla="*/ 134 h 1726"/>
              <a:gd name="T2" fmla="*/ 6171 w 6794"/>
              <a:gd name="T3" fmla="*/ 0 h 1726"/>
              <a:gd name="T4" fmla="*/ 5483 w 6794"/>
              <a:gd name="T5" fmla="*/ 0 h 1726"/>
              <a:gd name="T6" fmla="*/ 5480 w 6794"/>
              <a:gd name="T7" fmla="*/ 1 h 1726"/>
              <a:gd name="T8" fmla="*/ 4788 w 6794"/>
              <a:gd name="T9" fmla="*/ 0 h 1726"/>
              <a:gd name="T10" fmla="*/ 4786 w 6794"/>
              <a:gd name="T11" fmla="*/ 1 h 1726"/>
              <a:gd name="T12" fmla="*/ 4782 w 6794"/>
              <a:gd name="T13" fmla="*/ 0 h 1726"/>
              <a:gd name="T14" fmla="*/ 4094 w 6794"/>
              <a:gd name="T15" fmla="*/ 0 h 1726"/>
              <a:gd name="T16" fmla="*/ 4091 w 6794"/>
              <a:gd name="T17" fmla="*/ 1 h 1726"/>
              <a:gd name="T18" fmla="*/ 3400 w 6794"/>
              <a:gd name="T19" fmla="*/ 0 h 1726"/>
              <a:gd name="T20" fmla="*/ 3397 w 6794"/>
              <a:gd name="T21" fmla="*/ 1 h 1726"/>
              <a:gd name="T22" fmla="*/ 3393 w 6794"/>
              <a:gd name="T23" fmla="*/ 0 h 1726"/>
              <a:gd name="T24" fmla="*/ 2705 w 6794"/>
              <a:gd name="T25" fmla="*/ 0 h 1726"/>
              <a:gd name="T26" fmla="*/ 2703 w 6794"/>
              <a:gd name="T27" fmla="*/ 1 h 1726"/>
              <a:gd name="T28" fmla="*/ 2011 w 6794"/>
              <a:gd name="T29" fmla="*/ 0 h 1726"/>
              <a:gd name="T30" fmla="*/ 2008 w 6794"/>
              <a:gd name="T31" fmla="*/ 1 h 1726"/>
              <a:gd name="T32" fmla="*/ 2005 w 6794"/>
              <a:gd name="T33" fmla="*/ 0 h 1726"/>
              <a:gd name="T34" fmla="*/ 1317 w 6794"/>
              <a:gd name="T35" fmla="*/ 0 h 1726"/>
              <a:gd name="T36" fmla="*/ 1314 w 6794"/>
              <a:gd name="T37" fmla="*/ 1 h 1726"/>
              <a:gd name="T38" fmla="*/ 622 w 6794"/>
              <a:gd name="T39" fmla="*/ 0 h 1726"/>
              <a:gd name="T40" fmla="*/ 392 w 6794"/>
              <a:gd name="T41" fmla="*/ 134 h 1726"/>
              <a:gd name="T42" fmla="*/ 48 w 6794"/>
              <a:gd name="T43" fmla="*/ 730 h 1726"/>
              <a:gd name="T44" fmla="*/ 392 w 6794"/>
              <a:gd name="T45" fmla="*/ 1592 h 1726"/>
              <a:gd name="T46" fmla="*/ 622 w 6794"/>
              <a:gd name="T47" fmla="*/ 1725 h 1726"/>
              <a:gd name="T48" fmla="*/ 1310 w 6794"/>
              <a:gd name="T49" fmla="*/ 1725 h 1726"/>
              <a:gd name="T50" fmla="*/ 1314 w 6794"/>
              <a:gd name="T51" fmla="*/ 1725 h 1726"/>
              <a:gd name="T52" fmla="*/ 2005 w 6794"/>
              <a:gd name="T53" fmla="*/ 1725 h 1726"/>
              <a:gd name="T54" fmla="*/ 2008 w 6794"/>
              <a:gd name="T55" fmla="*/ 1725 h 1726"/>
              <a:gd name="T56" fmla="*/ 2011 w 6794"/>
              <a:gd name="T57" fmla="*/ 1725 h 1726"/>
              <a:gd name="T58" fmla="*/ 2699 w 6794"/>
              <a:gd name="T59" fmla="*/ 1725 h 1726"/>
              <a:gd name="T60" fmla="*/ 2703 w 6794"/>
              <a:gd name="T61" fmla="*/ 1725 h 1726"/>
              <a:gd name="T62" fmla="*/ 3393 w 6794"/>
              <a:gd name="T63" fmla="*/ 1725 h 1726"/>
              <a:gd name="T64" fmla="*/ 3397 w 6794"/>
              <a:gd name="T65" fmla="*/ 1725 h 1726"/>
              <a:gd name="T66" fmla="*/ 3400 w 6794"/>
              <a:gd name="T67" fmla="*/ 1725 h 1726"/>
              <a:gd name="T68" fmla="*/ 4088 w 6794"/>
              <a:gd name="T69" fmla="*/ 1725 h 1726"/>
              <a:gd name="T70" fmla="*/ 4091 w 6794"/>
              <a:gd name="T71" fmla="*/ 1725 h 1726"/>
              <a:gd name="T72" fmla="*/ 4782 w 6794"/>
              <a:gd name="T73" fmla="*/ 1725 h 1726"/>
              <a:gd name="T74" fmla="*/ 4786 w 6794"/>
              <a:gd name="T75" fmla="*/ 1725 h 1726"/>
              <a:gd name="T76" fmla="*/ 4788 w 6794"/>
              <a:gd name="T77" fmla="*/ 1725 h 1726"/>
              <a:gd name="T78" fmla="*/ 5477 w 6794"/>
              <a:gd name="T79" fmla="*/ 1725 h 1726"/>
              <a:gd name="T80" fmla="*/ 5480 w 6794"/>
              <a:gd name="T81" fmla="*/ 1725 h 1726"/>
              <a:gd name="T82" fmla="*/ 6171 w 6794"/>
              <a:gd name="T83" fmla="*/ 1725 h 1726"/>
              <a:gd name="T84" fmla="*/ 6401 w 6794"/>
              <a:gd name="T85" fmla="*/ 1592 h 1726"/>
              <a:gd name="T86" fmla="*/ 6745 w 6794"/>
              <a:gd name="T87" fmla="*/ 99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94" h="1726">
                <a:moveTo>
                  <a:pt x="6745" y="730"/>
                </a:moveTo>
                <a:lnTo>
                  <a:pt x="6401" y="134"/>
                </a:lnTo>
                <a:lnTo>
                  <a:pt x="6401" y="134"/>
                </a:lnTo>
                <a:cubicBezTo>
                  <a:pt x="6354" y="51"/>
                  <a:pt x="6266" y="0"/>
                  <a:pt x="6171" y="0"/>
                </a:cubicBezTo>
                <a:lnTo>
                  <a:pt x="5483" y="0"/>
                </a:lnTo>
                <a:lnTo>
                  <a:pt x="5483" y="0"/>
                </a:lnTo>
                <a:cubicBezTo>
                  <a:pt x="5481" y="0"/>
                  <a:pt x="5481" y="1"/>
                  <a:pt x="5480" y="1"/>
                </a:cubicBezTo>
                <a:lnTo>
                  <a:pt x="5480" y="1"/>
                </a:lnTo>
                <a:cubicBezTo>
                  <a:pt x="5478" y="1"/>
                  <a:pt x="5478" y="0"/>
                  <a:pt x="5477" y="0"/>
                </a:cubicBezTo>
                <a:lnTo>
                  <a:pt x="4788" y="0"/>
                </a:lnTo>
                <a:lnTo>
                  <a:pt x="4788" y="0"/>
                </a:lnTo>
                <a:cubicBezTo>
                  <a:pt x="4787" y="0"/>
                  <a:pt x="4786" y="1"/>
                  <a:pt x="4786" y="1"/>
                </a:cubicBezTo>
                <a:lnTo>
                  <a:pt x="4786" y="1"/>
                </a:lnTo>
                <a:cubicBezTo>
                  <a:pt x="4784" y="1"/>
                  <a:pt x="4783" y="0"/>
                  <a:pt x="4782" y="0"/>
                </a:cubicBezTo>
                <a:lnTo>
                  <a:pt x="4094" y="0"/>
                </a:lnTo>
                <a:lnTo>
                  <a:pt x="4094" y="0"/>
                </a:lnTo>
                <a:cubicBezTo>
                  <a:pt x="4093" y="0"/>
                  <a:pt x="4092" y="1"/>
                  <a:pt x="4091" y="1"/>
                </a:cubicBezTo>
                <a:lnTo>
                  <a:pt x="4091" y="1"/>
                </a:lnTo>
                <a:cubicBezTo>
                  <a:pt x="4090" y="1"/>
                  <a:pt x="4089" y="0"/>
                  <a:pt x="4088" y="0"/>
                </a:cubicBezTo>
                <a:lnTo>
                  <a:pt x="3400" y="0"/>
                </a:lnTo>
                <a:lnTo>
                  <a:pt x="3400" y="0"/>
                </a:lnTo>
                <a:cubicBezTo>
                  <a:pt x="3398" y="0"/>
                  <a:pt x="3398" y="1"/>
                  <a:pt x="3397" y="1"/>
                </a:cubicBezTo>
                <a:lnTo>
                  <a:pt x="3397" y="1"/>
                </a:lnTo>
                <a:cubicBezTo>
                  <a:pt x="3395" y="1"/>
                  <a:pt x="3395" y="0"/>
                  <a:pt x="3393" y="0"/>
                </a:cubicBezTo>
                <a:lnTo>
                  <a:pt x="2705" y="0"/>
                </a:lnTo>
                <a:lnTo>
                  <a:pt x="2705" y="0"/>
                </a:lnTo>
                <a:cubicBezTo>
                  <a:pt x="2704" y="0"/>
                  <a:pt x="2703" y="1"/>
                  <a:pt x="2703" y="1"/>
                </a:cubicBezTo>
                <a:lnTo>
                  <a:pt x="2703" y="1"/>
                </a:lnTo>
                <a:cubicBezTo>
                  <a:pt x="2701" y="1"/>
                  <a:pt x="2700" y="0"/>
                  <a:pt x="2699" y="0"/>
                </a:cubicBezTo>
                <a:lnTo>
                  <a:pt x="2011" y="0"/>
                </a:lnTo>
                <a:lnTo>
                  <a:pt x="2011" y="0"/>
                </a:lnTo>
                <a:cubicBezTo>
                  <a:pt x="2009" y="0"/>
                  <a:pt x="2009" y="1"/>
                  <a:pt x="2008" y="1"/>
                </a:cubicBezTo>
                <a:lnTo>
                  <a:pt x="2008" y="1"/>
                </a:lnTo>
                <a:cubicBezTo>
                  <a:pt x="2007" y="1"/>
                  <a:pt x="2006" y="0"/>
                  <a:pt x="2005" y="0"/>
                </a:cubicBezTo>
                <a:lnTo>
                  <a:pt x="1317" y="0"/>
                </a:lnTo>
                <a:lnTo>
                  <a:pt x="1317" y="0"/>
                </a:lnTo>
                <a:cubicBezTo>
                  <a:pt x="1315" y="0"/>
                  <a:pt x="1315" y="1"/>
                  <a:pt x="1314" y="1"/>
                </a:cubicBezTo>
                <a:lnTo>
                  <a:pt x="1314" y="1"/>
                </a:lnTo>
                <a:cubicBezTo>
                  <a:pt x="1312" y="1"/>
                  <a:pt x="1312" y="0"/>
                  <a:pt x="1310" y="0"/>
                </a:cubicBezTo>
                <a:lnTo>
                  <a:pt x="622" y="0"/>
                </a:lnTo>
                <a:lnTo>
                  <a:pt x="622" y="0"/>
                </a:lnTo>
                <a:cubicBezTo>
                  <a:pt x="527" y="0"/>
                  <a:pt x="439" y="51"/>
                  <a:pt x="392" y="134"/>
                </a:cubicBezTo>
                <a:lnTo>
                  <a:pt x="48" y="730"/>
                </a:lnTo>
                <a:lnTo>
                  <a:pt x="48" y="730"/>
                </a:lnTo>
                <a:cubicBezTo>
                  <a:pt x="0" y="812"/>
                  <a:pt x="0" y="913"/>
                  <a:pt x="48" y="996"/>
                </a:cubicBezTo>
                <a:lnTo>
                  <a:pt x="392" y="1592"/>
                </a:lnTo>
                <a:lnTo>
                  <a:pt x="392" y="1592"/>
                </a:lnTo>
                <a:cubicBezTo>
                  <a:pt x="439" y="1674"/>
                  <a:pt x="527" y="1725"/>
                  <a:pt x="622" y="1725"/>
                </a:cubicBezTo>
                <a:lnTo>
                  <a:pt x="1310" y="1725"/>
                </a:lnTo>
                <a:lnTo>
                  <a:pt x="1310" y="1725"/>
                </a:lnTo>
                <a:cubicBezTo>
                  <a:pt x="1312" y="1725"/>
                  <a:pt x="1312" y="1725"/>
                  <a:pt x="1314" y="1725"/>
                </a:cubicBezTo>
                <a:lnTo>
                  <a:pt x="1314" y="1725"/>
                </a:lnTo>
                <a:cubicBezTo>
                  <a:pt x="1315" y="1725"/>
                  <a:pt x="1315" y="1725"/>
                  <a:pt x="1317" y="1725"/>
                </a:cubicBezTo>
                <a:lnTo>
                  <a:pt x="2005" y="1725"/>
                </a:lnTo>
                <a:lnTo>
                  <a:pt x="2005" y="1725"/>
                </a:lnTo>
                <a:cubicBezTo>
                  <a:pt x="2006" y="1725"/>
                  <a:pt x="2007" y="1725"/>
                  <a:pt x="2008" y="1725"/>
                </a:cubicBezTo>
                <a:lnTo>
                  <a:pt x="2008" y="1725"/>
                </a:lnTo>
                <a:cubicBezTo>
                  <a:pt x="2009" y="1725"/>
                  <a:pt x="2009" y="1725"/>
                  <a:pt x="2011" y="1725"/>
                </a:cubicBezTo>
                <a:lnTo>
                  <a:pt x="2699" y="1725"/>
                </a:lnTo>
                <a:lnTo>
                  <a:pt x="2699" y="1725"/>
                </a:lnTo>
                <a:cubicBezTo>
                  <a:pt x="2700" y="1725"/>
                  <a:pt x="2701" y="1725"/>
                  <a:pt x="2703" y="1725"/>
                </a:cubicBezTo>
                <a:lnTo>
                  <a:pt x="2703" y="1725"/>
                </a:lnTo>
                <a:cubicBezTo>
                  <a:pt x="2703" y="1725"/>
                  <a:pt x="2704" y="1725"/>
                  <a:pt x="2705" y="1725"/>
                </a:cubicBezTo>
                <a:lnTo>
                  <a:pt x="3393" y="1725"/>
                </a:lnTo>
                <a:lnTo>
                  <a:pt x="3393" y="1725"/>
                </a:lnTo>
                <a:cubicBezTo>
                  <a:pt x="3395" y="1725"/>
                  <a:pt x="3395" y="1725"/>
                  <a:pt x="3397" y="1725"/>
                </a:cubicBezTo>
                <a:lnTo>
                  <a:pt x="3397" y="1725"/>
                </a:lnTo>
                <a:cubicBezTo>
                  <a:pt x="3398" y="1725"/>
                  <a:pt x="3398" y="1725"/>
                  <a:pt x="3400" y="1725"/>
                </a:cubicBezTo>
                <a:lnTo>
                  <a:pt x="4088" y="1725"/>
                </a:lnTo>
                <a:lnTo>
                  <a:pt x="4088" y="1725"/>
                </a:lnTo>
                <a:cubicBezTo>
                  <a:pt x="4089" y="1725"/>
                  <a:pt x="4090" y="1725"/>
                  <a:pt x="4091" y="1725"/>
                </a:cubicBezTo>
                <a:lnTo>
                  <a:pt x="4091" y="1725"/>
                </a:lnTo>
                <a:cubicBezTo>
                  <a:pt x="4092" y="1725"/>
                  <a:pt x="4093" y="1725"/>
                  <a:pt x="4094" y="1725"/>
                </a:cubicBezTo>
                <a:lnTo>
                  <a:pt x="4782" y="1725"/>
                </a:lnTo>
                <a:lnTo>
                  <a:pt x="4782" y="1725"/>
                </a:lnTo>
                <a:cubicBezTo>
                  <a:pt x="4783" y="1725"/>
                  <a:pt x="4784" y="1725"/>
                  <a:pt x="4786" y="1725"/>
                </a:cubicBezTo>
                <a:lnTo>
                  <a:pt x="4786" y="1725"/>
                </a:lnTo>
                <a:cubicBezTo>
                  <a:pt x="4786" y="1725"/>
                  <a:pt x="4787" y="1725"/>
                  <a:pt x="4788" y="1725"/>
                </a:cubicBezTo>
                <a:lnTo>
                  <a:pt x="5477" y="1725"/>
                </a:lnTo>
                <a:lnTo>
                  <a:pt x="5477" y="1725"/>
                </a:lnTo>
                <a:cubicBezTo>
                  <a:pt x="5478" y="1725"/>
                  <a:pt x="5478" y="1725"/>
                  <a:pt x="5480" y="1725"/>
                </a:cubicBezTo>
                <a:lnTo>
                  <a:pt x="5480" y="1725"/>
                </a:lnTo>
                <a:cubicBezTo>
                  <a:pt x="5481" y="1725"/>
                  <a:pt x="5481" y="1725"/>
                  <a:pt x="5483" y="1725"/>
                </a:cubicBezTo>
                <a:lnTo>
                  <a:pt x="6171" y="1725"/>
                </a:lnTo>
                <a:lnTo>
                  <a:pt x="6171" y="1725"/>
                </a:lnTo>
                <a:cubicBezTo>
                  <a:pt x="6266" y="1725"/>
                  <a:pt x="6354" y="1674"/>
                  <a:pt x="6401" y="1592"/>
                </a:cubicBezTo>
                <a:lnTo>
                  <a:pt x="6745" y="996"/>
                </a:lnTo>
                <a:lnTo>
                  <a:pt x="6745" y="996"/>
                </a:lnTo>
                <a:cubicBezTo>
                  <a:pt x="6793" y="913"/>
                  <a:pt x="6793" y="812"/>
                  <a:pt x="6745" y="730"/>
                </a:cubicBezTo>
              </a:path>
            </a:pathLst>
          </a:custGeom>
          <a:noFill/>
          <a:ln w="12700" cap="flat">
            <a:solidFill>
              <a:srgbClr val="F48887"/>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3" name="Freeform 72">
            <a:extLst>
              <a:ext uri="{FF2B5EF4-FFF2-40B4-BE49-F238E27FC236}">
                <a16:creationId xmlns:a16="http://schemas.microsoft.com/office/drawing/2014/main" id="{5B5AAA87-5ECF-4142-9666-8D11D816B40B}"/>
              </a:ext>
            </a:extLst>
          </p:cNvPr>
          <p:cNvSpPr>
            <a:spLocks noChangeArrowheads="1"/>
          </p:cNvSpPr>
          <p:nvPr/>
        </p:nvSpPr>
        <p:spPr bwMode="auto">
          <a:xfrm>
            <a:off x="7416896" y="2213212"/>
            <a:ext cx="480016" cy="512977"/>
          </a:xfrm>
          <a:custGeom>
            <a:avLst/>
            <a:gdLst>
              <a:gd name="connsiteX0" fmla="*/ 257647 w 960406"/>
              <a:gd name="connsiteY0" fmla="*/ 895714 h 1026355"/>
              <a:gd name="connsiteX1" fmla="*/ 289996 w 960406"/>
              <a:gd name="connsiteY1" fmla="*/ 928685 h 1026355"/>
              <a:gd name="connsiteX2" fmla="*/ 257647 w 960406"/>
              <a:gd name="connsiteY2" fmla="*/ 960388 h 1026355"/>
              <a:gd name="connsiteX3" fmla="*/ 225298 w 960406"/>
              <a:gd name="connsiteY3" fmla="*/ 928685 h 1026355"/>
              <a:gd name="connsiteX4" fmla="*/ 257647 w 960406"/>
              <a:gd name="connsiteY4" fmla="*/ 895714 h 1026355"/>
              <a:gd name="connsiteX5" fmla="*/ 29842 w 960406"/>
              <a:gd name="connsiteY5" fmla="*/ 866533 h 1026355"/>
              <a:gd name="connsiteX6" fmla="*/ 29842 w 960406"/>
              <a:gd name="connsiteY6" fmla="*/ 958930 h 1026355"/>
              <a:gd name="connsiteX7" fmla="*/ 67145 w 960406"/>
              <a:gd name="connsiteY7" fmla="*/ 996388 h 1026355"/>
              <a:gd name="connsiteX8" fmla="*/ 442662 w 960406"/>
              <a:gd name="connsiteY8" fmla="*/ 996388 h 1026355"/>
              <a:gd name="connsiteX9" fmla="*/ 479965 w 960406"/>
              <a:gd name="connsiteY9" fmla="*/ 958930 h 1026355"/>
              <a:gd name="connsiteX10" fmla="*/ 479965 w 960406"/>
              <a:gd name="connsiteY10" fmla="*/ 866533 h 1026355"/>
              <a:gd name="connsiteX11" fmla="*/ 814892 w 960406"/>
              <a:gd name="connsiteY11" fmla="*/ 832181 h 1026355"/>
              <a:gd name="connsiteX12" fmla="*/ 766398 w 960406"/>
              <a:gd name="connsiteY12" fmla="*/ 881207 h 1026355"/>
              <a:gd name="connsiteX13" fmla="*/ 814892 w 960406"/>
              <a:gd name="connsiteY13" fmla="*/ 930233 h 1026355"/>
              <a:gd name="connsiteX14" fmla="*/ 863386 w 960406"/>
              <a:gd name="connsiteY14" fmla="*/ 881207 h 1026355"/>
              <a:gd name="connsiteX15" fmla="*/ 814892 w 960406"/>
              <a:gd name="connsiteY15" fmla="*/ 832181 h 1026355"/>
              <a:gd name="connsiteX16" fmla="*/ 399585 w 960406"/>
              <a:gd name="connsiteY16" fmla="*/ 769327 h 1026355"/>
              <a:gd name="connsiteX17" fmla="*/ 504034 w 960406"/>
              <a:gd name="connsiteY17" fmla="*/ 769327 h 1026355"/>
              <a:gd name="connsiteX18" fmla="*/ 555014 w 960406"/>
              <a:gd name="connsiteY18" fmla="*/ 789441 h 1026355"/>
              <a:gd name="connsiteX19" fmla="*/ 617186 w 960406"/>
              <a:gd name="connsiteY19" fmla="*/ 853552 h 1026355"/>
              <a:gd name="connsiteX20" fmla="*/ 647028 w 960406"/>
              <a:gd name="connsiteY20" fmla="*/ 866122 h 1026355"/>
              <a:gd name="connsiteX21" fmla="*/ 739042 w 960406"/>
              <a:gd name="connsiteY21" fmla="*/ 866122 h 1026355"/>
              <a:gd name="connsiteX22" fmla="*/ 814892 w 960406"/>
              <a:gd name="connsiteY22" fmla="*/ 802011 h 1026355"/>
              <a:gd name="connsiteX23" fmla="*/ 894472 w 960406"/>
              <a:gd name="connsiteY23" fmla="*/ 881207 h 1026355"/>
              <a:gd name="connsiteX24" fmla="*/ 814892 w 960406"/>
              <a:gd name="connsiteY24" fmla="*/ 960403 h 1026355"/>
              <a:gd name="connsiteX25" fmla="*/ 739042 w 960406"/>
              <a:gd name="connsiteY25" fmla="*/ 896292 h 1026355"/>
              <a:gd name="connsiteX26" fmla="*/ 647028 w 960406"/>
              <a:gd name="connsiteY26" fmla="*/ 896292 h 1026355"/>
              <a:gd name="connsiteX27" fmla="*/ 597291 w 960406"/>
              <a:gd name="connsiteY27" fmla="*/ 874922 h 1026355"/>
              <a:gd name="connsiteX28" fmla="*/ 533876 w 960406"/>
              <a:gd name="connsiteY28" fmla="*/ 812068 h 1026355"/>
              <a:gd name="connsiteX29" fmla="*/ 504034 w 960406"/>
              <a:gd name="connsiteY29" fmla="*/ 799497 h 1026355"/>
              <a:gd name="connsiteX30" fmla="*/ 399585 w 960406"/>
              <a:gd name="connsiteY30" fmla="*/ 799497 h 1026355"/>
              <a:gd name="connsiteX31" fmla="*/ 384664 w 960406"/>
              <a:gd name="connsiteY31" fmla="*/ 784412 h 1026355"/>
              <a:gd name="connsiteX32" fmla="*/ 399585 w 960406"/>
              <a:gd name="connsiteY32" fmla="*/ 769327 h 1026355"/>
              <a:gd name="connsiteX33" fmla="*/ 881603 w 960406"/>
              <a:gd name="connsiteY33" fmla="*/ 624204 h 1026355"/>
              <a:gd name="connsiteX34" fmla="*/ 832820 w 960406"/>
              <a:gd name="connsiteY34" fmla="*/ 672912 h 1026355"/>
              <a:gd name="connsiteX35" fmla="*/ 881603 w 960406"/>
              <a:gd name="connsiteY35" fmla="*/ 721619 h 1026355"/>
              <a:gd name="connsiteX36" fmla="*/ 930386 w 960406"/>
              <a:gd name="connsiteY36" fmla="*/ 672912 h 1026355"/>
              <a:gd name="connsiteX37" fmla="*/ 881603 w 960406"/>
              <a:gd name="connsiteY37" fmla="*/ 624204 h 1026355"/>
              <a:gd name="connsiteX38" fmla="*/ 333731 w 960406"/>
              <a:gd name="connsiteY38" fmla="*/ 560509 h 1026355"/>
              <a:gd name="connsiteX39" fmla="*/ 627681 w 960406"/>
              <a:gd name="connsiteY39" fmla="*/ 560509 h 1026355"/>
              <a:gd name="connsiteX40" fmla="*/ 685220 w 960406"/>
              <a:gd name="connsiteY40" fmla="*/ 591732 h 1026355"/>
              <a:gd name="connsiteX41" fmla="*/ 716491 w 960406"/>
              <a:gd name="connsiteY41" fmla="*/ 639191 h 1026355"/>
              <a:gd name="connsiteX42" fmla="*/ 750264 w 960406"/>
              <a:gd name="connsiteY42" fmla="*/ 656676 h 1026355"/>
              <a:gd name="connsiteX43" fmla="*/ 804050 w 960406"/>
              <a:gd name="connsiteY43" fmla="*/ 656676 h 1026355"/>
              <a:gd name="connsiteX44" fmla="*/ 881603 w 960406"/>
              <a:gd name="connsiteY44" fmla="*/ 594230 h 1026355"/>
              <a:gd name="connsiteX45" fmla="*/ 960406 w 960406"/>
              <a:gd name="connsiteY45" fmla="*/ 672912 h 1026355"/>
              <a:gd name="connsiteX46" fmla="*/ 881603 w 960406"/>
              <a:gd name="connsiteY46" fmla="*/ 751593 h 1026355"/>
              <a:gd name="connsiteX47" fmla="*/ 804050 w 960406"/>
              <a:gd name="connsiteY47" fmla="*/ 687899 h 1026355"/>
              <a:gd name="connsiteX48" fmla="*/ 750264 w 960406"/>
              <a:gd name="connsiteY48" fmla="*/ 687899 h 1026355"/>
              <a:gd name="connsiteX49" fmla="*/ 692725 w 960406"/>
              <a:gd name="connsiteY49" fmla="*/ 656676 h 1026355"/>
              <a:gd name="connsiteX50" fmla="*/ 660203 w 960406"/>
              <a:gd name="connsiteY50" fmla="*/ 609217 h 1026355"/>
              <a:gd name="connsiteX51" fmla="*/ 627681 w 960406"/>
              <a:gd name="connsiteY51" fmla="*/ 590483 h 1026355"/>
              <a:gd name="connsiteX52" fmla="*/ 333731 w 960406"/>
              <a:gd name="connsiteY52" fmla="*/ 590483 h 1026355"/>
              <a:gd name="connsiteX53" fmla="*/ 318721 w 960406"/>
              <a:gd name="connsiteY53" fmla="*/ 575496 h 1026355"/>
              <a:gd name="connsiteX54" fmla="*/ 333731 w 960406"/>
              <a:gd name="connsiteY54" fmla="*/ 560509 h 1026355"/>
              <a:gd name="connsiteX55" fmla="*/ 881724 w 960406"/>
              <a:gd name="connsiteY55" fmla="*/ 304929 h 1026355"/>
              <a:gd name="connsiteX56" fmla="*/ 833016 w 960406"/>
              <a:gd name="connsiteY56" fmla="*/ 353955 h 1026355"/>
              <a:gd name="connsiteX57" fmla="*/ 881724 w 960406"/>
              <a:gd name="connsiteY57" fmla="*/ 402981 h 1026355"/>
              <a:gd name="connsiteX58" fmla="*/ 930431 w 960406"/>
              <a:gd name="connsiteY58" fmla="*/ 353955 h 1026355"/>
              <a:gd name="connsiteX59" fmla="*/ 881724 w 960406"/>
              <a:gd name="connsiteY59" fmla="*/ 304929 h 1026355"/>
              <a:gd name="connsiteX60" fmla="*/ 881724 w 960406"/>
              <a:gd name="connsiteY60" fmla="*/ 274759 h 1026355"/>
              <a:gd name="connsiteX61" fmla="*/ 960405 w 960406"/>
              <a:gd name="connsiteY61" fmla="*/ 353955 h 1026355"/>
              <a:gd name="connsiteX62" fmla="*/ 881724 w 960406"/>
              <a:gd name="connsiteY62" fmla="*/ 433151 h 1026355"/>
              <a:gd name="connsiteX63" fmla="*/ 804292 w 960406"/>
              <a:gd name="connsiteY63" fmla="*/ 369040 h 1026355"/>
              <a:gd name="connsiteX64" fmla="*/ 750589 w 960406"/>
              <a:gd name="connsiteY64" fmla="*/ 369040 h 1026355"/>
              <a:gd name="connsiteX65" fmla="*/ 716868 w 960406"/>
              <a:gd name="connsiteY65" fmla="*/ 386639 h 1026355"/>
              <a:gd name="connsiteX66" fmla="*/ 685645 w 960406"/>
              <a:gd name="connsiteY66" fmla="*/ 434408 h 1026355"/>
              <a:gd name="connsiteX67" fmla="*/ 628196 w 960406"/>
              <a:gd name="connsiteY67" fmla="*/ 465835 h 1026355"/>
              <a:gd name="connsiteX68" fmla="*/ 207314 w 960406"/>
              <a:gd name="connsiteY68" fmla="*/ 465835 h 1026355"/>
              <a:gd name="connsiteX69" fmla="*/ 192327 w 960406"/>
              <a:gd name="connsiteY69" fmla="*/ 450750 h 1026355"/>
              <a:gd name="connsiteX70" fmla="*/ 207314 w 960406"/>
              <a:gd name="connsiteY70" fmla="*/ 435665 h 1026355"/>
              <a:gd name="connsiteX71" fmla="*/ 628196 w 960406"/>
              <a:gd name="connsiteY71" fmla="*/ 435665 h 1026355"/>
              <a:gd name="connsiteX72" fmla="*/ 660667 w 960406"/>
              <a:gd name="connsiteY72" fmla="*/ 418066 h 1026355"/>
              <a:gd name="connsiteX73" fmla="*/ 693139 w 960406"/>
              <a:gd name="connsiteY73" fmla="*/ 370297 h 1026355"/>
              <a:gd name="connsiteX74" fmla="*/ 750589 w 960406"/>
              <a:gd name="connsiteY74" fmla="*/ 338870 h 1026355"/>
              <a:gd name="connsiteX75" fmla="*/ 804292 w 960406"/>
              <a:gd name="connsiteY75" fmla="*/ 338870 h 1026355"/>
              <a:gd name="connsiteX76" fmla="*/ 881724 w 960406"/>
              <a:gd name="connsiteY76" fmla="*/ 274759 h 1026355"/>
              <a:gd name="connsiteX77" fmla="*/ 814892 w 960406"/>
              <a:gd name="connsiteY77" fmla="*/ 63141 h 1026355"/>
              <a:gd name="connsiteX78" fmla="*/ 766398 w 960406"/>
              <a:gd name="connsiteY78" fmla="*/ 112167 h 1026355"/>
              <a:gd name="connsiteX79" fmla="*/ 814892 w 960406"/>
              <a:gd name="connsiteY79" fmla="*/ 161193 h 1026355"/>
              <a:gd name="connsiteX80" fmla="*/ 863386 w 960406"/>
              <a:gd name="connsiteY80" fmla="*/ 112167 h 1026355"/>
              <a:gd name="connsiteX81" fmla="*/ 814892 w 960406"/>
              <a:gd name="connsiteY81" fmla="*/ 63141 h 1026355"/>
              <a:gd name="connsiteX82" fmla="*/ 814892 w 960406"/>
              <a:gd name="connsiteY82" fmla="*/ 32971 h 1026355"/>
              <a:gd name="connsiteX83" fmla="*/ 894472 w 960406"/>
              <a:gd name="connsiteY83" fmla="*/ 112167 h 1026355"/>
              <a:gd name="connsiteX84" fmla="*/ 814892 w 960406"/>
              <a:gd name="connsiteY84" fmla="*/ 191363 h 1026355"/>
              <a:gd name="connsiteX85" fmla="*/ 739042 w 960406"/>
              <a:gd name="connsiteY85" fmla="*/ 125995 h 1026355"/>
              <a:gd name="connsiteX86" fmla="*/ 647028 w 960406"/>
              <a:gd name="connsiteY86" fmla="*/ 125995 h 1026355"/>
              <a:gd name="connsiteX87" fmla="*/ 617186 w 960406"/>
              <a:gd name="connsiteY87" fmla="*/ 138565 h 1026355"/>
              <a:gd name="connsiteX88" fmla="*/ 555014 w 960406"/>
              <a:gd name="connsiteY88" fmla="*/ 202676 h 1026355"/>
              <a:gd name="connsiteX89" fmla="*/ 504034 w 960406"/>
              <a:gd name="connsiteY89" fmla="*/ 224047 h 1026355"/>
              <a:gd name="connsiteX90" fmla="*/ 399585 w 960406"/>
              <a:gd name="connsiteY90" fmla="*/ 224047 h 1026355"/>
              <a:gd name="connsiteX91" fmla="*/ 384664 w 960406"/>
              <a:gd name="connsiteY91" fmla="*/ 208962 h 1026355"/>
              <a:gd name="connsiteX92" fmla="*/ 399585 w 960406"/>
              <a:gd name="connsiteY92" fmla="*/ 193877 h 1026355"/>
              <a:gd name="connsiteX93" fmla="*/ 504034 w 960406"/>
              <a:gd name="connsiteY93" fmla="*/ 193877 h 1026355"/>
              <a:gd name="connsiteX94" fmla="*/ 533876 w 960406"/>
              <a:gd name="connsiteY94" fmla="*/ 181306 h 1026355"/>
              <a:gd name="connsiteX95" fmla="*/ 597291 w 960406"/>
              <a:gd name="connsiteY95" fmla="*/ 117195 h 1026355"/>
              <a:gd name="connsiteX96" fmla="*/ 647028 w 960406"/>
              <a:gd name="connsiteY96" fmla="*/ 97082 h 1026355"/>
              <a:gd name="connsiteX97" fmla="*/ 739042 w 960406"/>
              <a:gd name="connsiteY97" fmla="*/ 97082 h 1026355"/>
              <a:gd name="connsiteX98" fmla="*/ 814892 w 960406"/>
              <a:gd name="connsiteY98" fmla="*/ 32971 h 1026355"/>
              <a:gd name="connsiteX99" fmla="*/ 67145 w 960406"/>
              <a:gd name="connsiteY99" fmla="*/ 29966 h 1026355"/>
              <a:gd name="connsiteX100" fmla="*/ 29842 w 960406"/>
              <a:gd name="connsiteY100" fmla="*/ 67424 h 1026355"/>
              <a:gd name="connsiteX101" fmla="*/ 29842 w 960406"/>
              <a:gd name="connsiteY101" fmla="*/ 127358 h 1026355"/>
              <a:gd name="connsiteX102" fmla="*/ 479965 w 960406"/>
              <a:gd name="connsiteY102" fmla="*/ 127358 h 1026355"/>
              <a:gd name="connsiteX103" fmla="*/ 479965 w 960406"/>
              <a:gd name="connsiteY103" fmla="*/ 67424 h 1026355"/>
              <a:gd name="connsiteX104" fmla="*/ 442662 w 960406"/>
              <a:gd name="connsiteY104" fmla="*/ 29966 h 1026355"/>
              <a:gd name="connsiteX105" fmla="*/ 67145 w 960406"/>
              <a:gd name="connsiteY105" fmla="*/ 0 h 1026355"/>
              <a:gd name="connsiteX106" fmla="*/ 442662 w 960406"/>
              <a:gd name="connsiteY106" fmla="*/ 0 h 1026355"/>
              <a:gd name="connsiteX107" fmla="*/ 509808 w 960406"/>
              <a:gd name="connsiteY107" fmla="*/ 67424 h 1026355"/>
              <a:gd name="connsiteX108" fmla="*/ 509808 w 960406"/>
              <a:gd name="connsiteY108" fmla="*/ 142341 h 1026355"/>
              <a:gd name="connsiteX109" fmla="*/ 506077 w 960406"/>
              <a:gd name="connsiteY109" fmla="*/ 153578 h 1026355"/>
              <a:gd name="connsiteX110" fmla="*/ 494886 w 960406"/>
              <a:gd name="connsiteY110" fmla="*/ 157324 h 1026355"/>
              <a:gd name="connsiteX111" fmla="*/ 29842 w 960406"/>
              <a:gd name="connsiteY111" fmla="*/ 157324 h 1026355"/>
              <a:gd name="connsiteX112" fmla="*/ 29842 w 960406"/>
              <a:gd name="connsiteY112" fmla="*/ 835318 h 1026355"/>
              <a:gd name="connsiteX113" fmla="*/ 494886 w 960406"/>
              <a:gd name="connsiteY113" fmla="*/ 835318 h 1026355"/>
              <a:gd name="connsiteX114" fmla="*/ 509808 w 960406"/>
              <a:gd name="connsiteY114" fmla="*/ 850301 h 1026355"/>
              <a:gd name="connsiteX115" fmla="*/ 509808 w 960406"/>
              <a:gd name="connsiteY115" fmla="*/ 958930 h 1026355"/>
              <a:gd name="connsiteX116" fmla="*/ 442662 w 960406"/>
              <a:gd name="connsiteY116" fmla="*/ 1026355 h 1026355"/>
              <a:gd name="connsiteX117" fmla="*/ 67145 w 960406"/>
              <a:gd name="connsiteY117" fmla="*/ 1026355 h 1026355"/>
              <a:gd name="connsiteX118" fmla="*/ 0 w 960406"/>
              <a:gd name="connsiteY118" fmla="*/ 958930 h 1026355"/>
              <a:gd name="connsiteX119" fmla="*/ 0 w 960406"/>
              <a:gd name="connsiteY119" fmla="*/ 67424 h 1026355"/>
              <a:gd name="connsiteX120" fmla="*/ 67145 w 960406"/>
              <a:gd name="connsiteY120" fmla="*/ 0 h 102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960406" h="1026355">
                <a:moveTo>
                  <a:pt x="257647" y="895714"/>
                </a:moveTo>
                <a:cubicBezTo>
                  <a:pt x="275066" y="895714"/>
                  <a:pt x="289996" y="909664"/>
                  <a:pt x="289996" y="928685"/>
                </a:cubicBezTo>
                <a:cubicBezTo>
                  <a:pt x="289996" y="946439"/>
                  <a:pt x="275066" y="960388"/>
                  <a:pt x="257647" y="960388"/>
                </a:cubicBezTo>
                <a:cubicBezTo>
                  <a:pt x="240228" y="960388"/>
                  <a:pt x="225298" y="946439"/>
                  <a:pt x="225298" y="928685"/>
                </a:cubicBezTo>
                <a:cubicBezTo>
                  <a:pt x="225298" y="909664"/>
                  <a:pt x="240228" y="895714"/>
                  <a:pt x="257647" y="895714"/>
                </a:cubicBezTo>
                <a:close/>
                <a:moveTo>
                  <a:pt x="29842" y="866533"/>
                </a:moveTo>
                <a:lnTo>
                  <a:pt x="29842" y="958930"/>
                </a:lnTo>
                <a:cubicBezTo>
                  <a:pt x="29842" y="978908"/>
                  <a:pt x="47250" y="996388"/>
                  <a:pt x="67145" y="996388"/>
                </a:cubicBezTo>
                <a:lnTo>
                  <a:pt x="442662" y="996388"/>
                </a:lnTo>
                <a:cubicBezTo>
                  <a:pt x="463801" y="996388"/>
                  <a:pt x="479965" y="978908"/>
                  <a:pt x="479965" y="958930"/>
                </a:cubicBezTo>
                <a:lnTo>
                  <a:pt x="479965" y="866533"/>
                </a:lnTo>
                <a:close/>
                <a:moveTo>
                  <a:pt x="814892" y="832181"/>
                </a:moveTo>
                <a:cubicBezTo>
                  <a:pt x="788780" y="832181"/>
                  <a:pt x="766398" y="853552"/>
                  <a:pt x="766398" y="881207"/>
                </a:cubicBezTo>
                <a:cubicBezTo>
                  <a:pt x="766398" y="908863"/>
                  <a:pt x="788780" y="930233"/>
                  <a:pt x="814892" y="930233"/>
                </a:cubicBezTo>
                <a:cubicBezTo>
                  <a:pt x="842247" y="930233"/>
                  <a:pt x="863386" y="908863"/>
                  <a:pt x="863386" y="881207"/>
                </a:cubicBezTo>
                <a:cubicBezTo>
                  <a:pt x="863386" y="853552"/>
                  <a:pt x="842247" y="832181"/>
                  <a:pt x="814892" y="832181"/>
                </a:cubicBezTo>
                <a:close/>
                <a:moveTo>
                  <a:pt x="399585" y="769327"/>
                </a:moveTo>
                <a:lnTo>
                  <a:pt x="504034" y="769327"/>
                </a:lnTo>
                <a:cubicBezTo>
                  <a:pt x="522685" y="769327"/>
                  <a:pt x="541337" y="776870"/>
                  <a:pt x="555014" y="789441"/>
                </a:cubicBezTo>
                <a:lnTo>
                  <a:pt x="617186" y="853552"/>
                </a:lnTo>
                <a:cubicBezTo>
                  <a:pt x="625890" y="861094"/>
                  <a:pt x="637081" y="866122"/>
                  <a:pt x="647028" y="866122"/>
                </a:cubicBezTo>
                <a:lnTo>
                  <a:pt x="739042" y="866122"/>
                </a:lnTo>
                <a:cubicBezTo>
                  <a:pt x="745260" y="829667"/>
                  <a:pt x="777589" y="802011"/>
                  <a:pt x="814892" y="802011"/>
                </a:cubicBezTo>
                <a:cubicBezTo>
                  <a:pt x="858412" y="802011"/>
                  <a:pt x="894472" y="837209"/>
                  <a:pt x="894472" y="881207"/>
                </a:cubicBezTo>
                <a:cubicBezTo>
                  <a:pt x="894472" y="925205"/>
                  <a:pt x="858412" y="960403"/>
                  <a:pt x="814892" y="960403"/>
                </a:cubicBezTo>
                <a:cubicBezTo>
                  <a:pt x="777589" y="960403"/>
                  <a:pt x="745260" y="932747"/>
                  <a:pt x="739042" y="896292"/>
                </a:cubicBezTo>
                <a:lnTo>
                  <a:pt x="647028" y="896292"/>
                </a:lnTo>
                <a:cubicBezTo>
                  <a:pt x="628377" y="896292"/>
                  <a:pt x="609725" y="888750"/>
                  <a:pt x="597291" y="874922"/>
                </a:cubicBezTo>
                <a:lnTo>
                  <a:pt x="533876" y="812068"/>
                </a:lnTo>
                <a:cubicBezTo>
                  <a:pt x="526415" y="803268"/>
                  <a:pt x="515224" y="799497"/>
                  <a:pt x="504034" y="799497"/>
                </a:cubicBezTo>
                <a:lnTo>
                  <a:pt x="399585" y="799497"/>
                </a:lnTo>
                <a:cubicBezTo>
                  <a:pt x="390881" y="799497"/>
                  <a:pt x="384664" y="793212"/>
                  <a:pt x="384664" y="784412"/>
                </a:cubicBezTo>
                <a:cubicBezTo>
                  <a:pt x="384664" y="775613"/>
                  <a:pt x="390881" y="769327"/>
                  <a:pt x="399585" y="769327"/>
                </a:cubicBezTo>
                <a:close/>
                <a:moveTo>
                  <a:pt x="881603" y="624204"/>
                </a:moveTo>
                <a:cubicBezTo>
                  <a:pt x="854084" y="624204"/>
                  <a:pt x="832820" y="645436"/>
                  <a:pt x="832820" y="672912"/>
                </a:cubicBezTo>
                <a:cubicBezTo>
                  <a:pt x="832820" y="699139"/>
                  <a:pt x="854084" y="721619"/>
                  <a:pt x="881603" y="721619"/>
                </a:cubicBezTo>
                <a:cubicBezTo>
                  <a:pt x="909121" y="721619"/>
                  <a:pt x="930386" y="699139"/>
                  <a:pt x="930386" y="672912"/>
                </a:cubicBezTo>
                <a:cubicBezTo>
                  <a:pt x="930386" y="645436"/>
                  <a:pt x="909121" y="624204"/>
                  <a:pt x="881603" y="624204"/>
                </a:cubicBezTo>
                <a:close/>
                <a:moveTo>
                  <a:pt x="333731" y="560509"/>
                </a:moveTo>
                <a:lnTo>
                  <a:pt x="627681" y="560509"/>
                </a:lnTo>
                <a:cubicBezTo>
                  <a:pt x="650196" y="560509"/>
                  <a:pt x="672711" y="572998"/>
                  <a:pt x="685220" y="591732"/>
                </a:cubicBezTo>
                <a:lnTo>
                  <a:pt x="716491" y="639191"/>
                </a:lnTo>
                <a:cubicBezTo>
                  <a:pt x="723996" y="651680"/>
                  <a:pt x="736504" y="656676"/>
                  <a:pt x="750264" y="656676"/>
                </a:cubicBezTo>
                <a:lnTo>
                  <a:pt x="804050" y="656676"/>
                </a:lnTo>
                <a:cubicBezTo>
                  <a:pt x="810304" y="621706"/>
                  <a:pt x="842826" y="594230"/>
                  <a:pt x="881603" y="594230"/>
                </a:cubicBezTo>
                <a:cubicBezTo>
                  <a:pt x="925382" y="594230"/>
                  <a:pt x="960406" y="629200"/>
                  <a:pt x="960406" y="672912"/>
                </a:cubicBezTo>
                <a:cubicBezTo>
                  <a:pt x="960406" y="716624"/>
                  <a:pt x="925382" y="751593"/>
                  <a:pt x="881603" y="751593"/>
                </a:cubicBezTo>
                <a:cubicBezTo>
                  <a:pt x="842826" y="751593"/>
                  <a:pt x="810304" y="724117"/>
                  <a:pt x="804050" y="687899"/>
                </a:cubicBezTo>
                <a:lnTo>
                  <a:pt x="750264" y="687899"/>
                </a:lnTo>
                <a:cubicBezTo>
                  <a:pt x="726498" y="687899"/>
                  <a:pt x="705233" y="676658"/>
                  <a:pt x="692725" y="656676"/>
                </a:cubicBezTo>
                <a:lnTo>
                  <a:pt x="660203" y="609217"/>
                </a:lnTo>
                <a:cubicBezTo>
                  <a:pt x="652697" y="597977"/>
                  <a:pt x="640189" y="590483"/>
                  <a:pt x="627681" y="590483"/>
                </a:cubicBezTo>
                <a:lnTo>
                  <a:pt x="333731" y="590483"/>
                </a:lnTo>
                <a:cubicBezTo>
                  <a:pt x="326226" y="590483"/>
                  <a:pt x="318721" y="584239"/>
                  <a:pt x="318721" y="575496"/>
                </a:cubicBezTo>
                <a:cubicBezTo>
                  <a:pt x="318721" y="568003"/>
                  <a:pt x="326226" y="560509"/>
                  <a:pt x="333731" y="560509"/>
                </a:cubicBezTo>
                <a:close/>
                <a:moveTo>
                  <a:pt x="881724" y="304929"/>
                </a:moveTo>
                <a:cubicBezTo>
                  <a:pt x="854248" y="304929"/>
                  <a:pt x="833016" y="326299"/>
                  <a:pt x="833016" y="353955"/>
                </a:cubicBezTo>
                <a:cubicBezTo>
                  <a:pt x="833016" y="381610"/>
                  <a:pt x="854248" y="402981"/>
                  <a:pt x="881724" y="402981"/>
                </a:cubicBezTo>
                <a:cubicBezTo>
                  <a:pt x="909200" y="402981"/>
                  <a:pt x="930431" y="381610"/>
                  <a:pt x="930431" y="353955"/>
                </a:cubicBezTo>
                <a:cubicBezTo>
                  <a:pt x="930431" y="326299"/>
                  <a:pt x="909200" y="304929"/>
                  <a:pt x="881724" y="304929"/>
                </a:cubicBezTo>
                <a:close/>
                <a:moveTo>
                  <a:pt x="881724" y="274759"/>
                </a:moveTo>
                <a:cubicBezTo>
                  <a:pt x="925436" y="274759"/>
                  <a:pt x="960405" y="309957"/>
                  <a:pt x="960405" y="353955"/>
                </a:cubicBezTo>
                <a:cubicBezTo>
                  <a:pt x="960405" y="397952"/>
                  <a:pt x="925436" y="433151"/>
                  <a:pt x="881724" y="433151"/>
                </a:cubicBezTo>
                <a:cubicBezTo>
                  <a:pt x="843008" y="433151"/>
                  <a:pt x="810536" y="405495"/>
                  <a:pt x="804292" y="369040"/>
                </a:cubicBezTo>
                <a:lnTo>
                  <a:pt x="750589" y="369040"/>
                </a:lnTo>
                <a:cubicBezTo>
                  <a:pt x="736851" y="369040"/>
                  <a:pt x="724362" y="375325"/>
                  <a:pt x="716868" y="386639"/>
                </a:cubicBezTo>
                <a:lnTo>
                  <a:pt x="685645" y="434408"/>
                </a:lnTo>
                <a:cubicBezTo>
                  <a:pt x="673156" y="454521"/>
                  <a:pt x="650676" y="465835"/>
                  <a:pt x="628196" y="465835"/>
                </a:cubicBezTo>
                <a:lnTo>
                  <a:pt x="207314" y="465835"/>
                </a:lnTo>
                <a:cubicBezTo>
                  <a:pt x="198572" y="465835"/>
                  <a:pt x="192327" y="459549"/>
                  <a:pt x="192327" y="450750"/>
                </a:cubicBezTo>
                <a:cubicBezTo>
                  <a:pt x="192327" y="441950"/>
                  <a:pt x="198572" y="435665"/>
                  <a:pt x="207314" y="435665"/>
                </a:cubicBezTo>
                <a:lnTo>
                  <a:pt x="628196" y="435665"/>
                </a:lnTo>
                <a:cubicBezTo>
                  <a:pt x="640685" y="435665"/>
                  <a:pt x="653174" y="429379"/>
                  <a:pt x="660667" y="418066"/>
                </a:cubicBezTo>
                <a:lnTo>
                  <a:pt x="693139" y="370297"/>
                </a:lnTo>
                <a:cubicBezTo>
                  <a:pt x="705628" y="350183"/>
                  <a:pt x="726859" y="338870"/>
                  <a:pt x="750589" y="338870"/>
                </a:cubicBezTo>
                <a:lnTo>
                  <a:pt x="804292" y="338870"/>
                </a:lnTo>
                <a:cubicBezTo>
                  <a:pt x="810536" y="302414"/>
                  <a:pt x="843008" y="274759"/>
                  <a:pt x="881724" y="274759"/>
                </a:cubicBezTo>
                <a:close/>
                <a:moveTo>
                  <a:pt x="814892" y="63141"/>
                </a:moveTo>
                <a:cubicBezTo>
                  <a:pt x="788780" y="63141"/>
                  <a:pt x="766398" y="85768"/>
                  <a:pt x="766398" y="112167"/>
                </a:cubicBezTo>
                <a:cubicBezTo>
                  <a:pt x="766398" y="138565"/>
                  <a:pt x="788780" y="161193"/>
                  <a:pt x="814892" y="161193"/>
                </a:cubicBezTo>
                <a:cubicBezTo>
                  <a:pt x="842247" y="161193"/>
                  <a:pt x="863386" y="138565"/>
                  <a:pt x="863386" y="112167"/>
                </a:cubicBezTo>
                <a:cubicBezTo>
                  <a:pt x="863386" y="85768"/>
                  <a:pt x="842247" y="63141"/>
                  <a:pt x="814892" y="63141"/>
                </a:cubicBezTo>
                <a:close/>
                <a:moveTo>
                  <a:pt x="814892" y="32971"/>
                </a:moveTo>
                <a:cubicBezTo>
                  <a:pt x="858412" y="32971"/>
                  <a:pt x="894472" y="68169"/>
                  <a:pt x="894472" y="112167"/>
                </a:cubicBezTo>
                <a:cubicBezTo>
                  <a:pt x="894472" y="156164"/>
                  <a:pt x="858412" y="191363"/>
                  <a:pt x="814892" y="191363"/>
                </a:cubicBezTo>
                <a:cubicBezTo>
                  <a:pt x="777589" y="191363"/>
                  <a:pt x="745260" y="163707"/>
                  <a:pt x="739042" y="125995"/>
                </a:cubicBezTo>
                <a:lnTo>
                  <a:pt x="647028" y="125995"/>
                </a:lnTo>
                <a:cubicBezTo>
                  <a:pt x="635837" y="125995"/>
                  <a:pt x="625890" y="131023"/>
                  <a:pt x="617186" y="138565"/>
                </a:cubicBezTo>
                <a:lnTo>
                  <a:pt x="555014" y="202676"/>
                </a:lnTo>
                <a:cubicBezTo>
                  <a:pt x="541337" y="216504"/>
                  <a:pt x="522685" y="224047"/>
                  <a:pt x="504034" y="224047"/>
                </a:cubicBezTo>
                <a:lnTo>
                  <a:pt x="399585" y="224047"/>
                </a:lnTo>
                <a:cubicBezTo>
                  <a:pt x="390881" y="224047"/>
                  <a:pt x="384664" y="217761"/>
                  <a:pt x="384664" y="208962"/>
                </a:cubicBezTo>
                <a:cubicBezTo>
                  <a:pt x="384664" y="200162"/>
                  <a:pt x="390881" y="193877"/>
                  <a:pt x="399585" y="193877"/>
                </a:cubicBezTo>
                <a:lnTo>
                  <a:pt x="504034" y="193877"/>
                </a:lnTo>
                <a:cubicBezTo>
                  <a:pt x="515224" y="193877"/>
                  <a:pt x="526415" y="190106"/>
                  <a:pt x="533876" y="181306"/>
                </a:cubicBezTo>
                <a:lnTo>
                  <a:pt x="597291" y="117195"/>
                </a:lnTo>
                <a:cubicBezTo>
                  <a:pt x="609725" y="104624"/>
                  <a:pt x="628377" y="97082"/>
                  <a:pt x="647028" y="97082"/>
                </a:cubicBezTo>
                <a:lnTo>
                  <a:pt x="739042" y="97082"/>
                </a:lnTo>
                <a:cubicBezTo>
                  <a:pt x="745260" y="60626"/>
                  <a:pt x="777589" y="32971"/>
                  <a:pt x="814892" y="32971"/>
                </a:cubicBezTo>
                <a:close/>
                <a:moveTo>
                  <a:pt x="67145" y="29966"/>
                </a:moveTo>
                <a:cubicBezTo>
                  <a:pt x="47250" y="29966"/>
                  <a:pt x="29842" y="46198"/>
                  <a:pt x="29842" y="67424"/>
                </a:cubicBezTo>
                <a:lnTo>
                  <a:pt x="29842" y="127358"/>
                </a:lnTo>
                <a:lnTo>
                  <a:pt x="479965" y="127358"/>
                </a:lnTo>
                <a:lnTo>
                  <a:pt x="479965" y="67424"/>
                </a:lnTo>
                <a:cubicBezTo>
                  <a:pt x="479965" y="46198"/>
                  <a:pt x="463801" y="29966"/>
                  <a:pt x="442662" y="29966"/>
                </a:cubicBezTo>
                <a:close/>
                <a:moveTo>
                  <a:pt x="67145" y="0"/>
                </a:moveTo>
                <a:lnTo>
                  <a:pt x="442662" y="0"/>
                </a:lnTo>
                <a:cubicBezTo>
                  <a:pt x="479965" y="0"/>
                  <a:pt x="509808" y="29966"/>
                  <a:pt x="509808" y="67424"/>
                </a:cubicBezTo>
                <a:lnTo>
                  <a:pt x="509808" y="142341"/>
                </a:lnTo>
                <a:cubicBezTo>
                  <a:pt x="509808" y="146087"/>
                  <a:pt x="508564" y="149833"/>
                  <a:pt x="506077" y="153578"/>
                </a:cubicBezTo>
                <a:cubicBezTo>
                  <a:pt x="503590" y="156076"/>
                  <a:pt x="499860" y="157324"/>
                  <a:pt x="494886" y="157324"/>
                </a:cubicBezTo>
                <a:lnTo>
                  <a:pt x="29842" y="157324"/>
                </a:lnTo>
                <a:lnTo>
                  <a:pt x="29842" y="835318"/>
                </a:lnTo>
                <a:lnTo>
                  <a:pt x="494886" y="835318"/>
                </a:lnTo>
                <a:cubicBezTo>
                  <a:pt x="503590" y="835318"/>
                  <a:pt x="509808" y="842809"/>
                  <a:pt x="509808" y="850301"/>
                </a:cubicBezTo>
                <a:lnTo>
                  <a:pt x="509808" y="958930"/>
                </a:lnTo>
                <a:cubicBezTo>
                  <a:pt x="509808" y="996388"/>
                  <a:pt x="479965" y="1026355"/>
                  <a:pt x="442662" y="1026355"/>
                </a:cubicBezTo>
                <a:lnTo>
                  <a:pt x="67145" y="1026355"/>
                </a:lnTo>
                <a:cubicBezTo>
                  <a:pt x="29842" y="1026355"/>
                  <a:pt x="0" y="996388"/>
                  <a:pt x="0" y="958930"/>
                </a:cubicBezTo>
                <a:lnTo>
                  <a:pt x="0" y="67424"/>
                </a:lnTo>
                <a:cubicBezTo>
                  <a:pt x="0" y="29966"/>
                  <a:pt x="29842" y="0"/>
                  <a:pt x="67145" y="0"/>
                </a:cubicBezTo>
                <a:close/>
              </a:path>
            </a:pathLst>
          </a:custGeom>
          <a:solidFill>
            <a:srgbClr val="FFFFFF"/>
          </a:solidFill>
          <a:ln>
            <a:noFill/>
          </a:ln>
          <a:effectLst/>
          <a:extLst>
            <a:ext uri="{91240B29-F687-4F45-9708-019B960494DF}">
              <a14:hiddenLine xmlns:a14="http://schemas.microsoft.com/office/drawing/2010/main" w="9525" cap="flat">
                <a:solidFill>
                  <a:srgbClr val="F4888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4" name="Freeform 239">
            <a:extLst>
              <a:ext uri="{FF2B5EF4-FFF2-40B4-BE49-F238E27FC236}">
                <a16:creationId xmlns:a16="http://schemas.microsoft.com/office/drawing/2014/main" id="{087D65A5-AD35-A84C-BDF4-B29A438D57BA}"/>
              </a:ext>
            </a:extLst>
          </p:cNvPr>
          <p:cNvSpPr>
            <a:spLocks noChangeArrowheads="1"/>
          </p:cNvSpPr>
          <p:nvPr/>
        </p:nvSpPr>
        <p:spPr bwMode="auto">
          <a:xfrm>
            <a:off x="7169395" y="3623327"/>
            <a:ext cx="975017" cy="870649"/>
          </a:xfrm>
          <a:custGeom>
            <a:avLst/>
            <a:gdLst>
              <a:gd name="T0" fmla="*/ 503 w 1565"/>
              <a:gd name="T1" fmla="*/ 1396 h 1397"/>
              <a:gd name="T2" fmla="*/ 1060 w 1565"/>
              <a:gd name="T3" fmla="*/ 1396 h 1397"/>
              <a:gd name="T4" fmla="*/ 1060 w 1565"/>
              <a:gd name="T5" fmla="*/ 1396 h 1397"/>
              <a:gd name="T6" fmla="*/ 1247 w 1565"/>
              <a:gd name="T7" fmla="*/ 1288 h 1397"/>
              <a:gd name="T8" fmla="*/ 1525 w 1565"/>
              <a:gd name="T9" fmla="*/ 805 h 1397"/>
              <a:gd name="T10" fmla="*/ 1525 w 1565"/>
              <a:gd name="T11" fmla="*/ 805 h 1397"/>
              <a:gd name="T12" fmla="*/ 1525 w 1565"/>
              <a:gd name="T13" fmla="*/ 590 h 1397"/>
              <a:gd name="T14" fmla="*/ 1247 w 1565"/>
              <a:gd name="T15" fmla="*/ 107 h 1397"/>
              <a:gd name="T16" fmla="*/ 1247 w 1565"/>
              <a:gd name="T17" fmla="*/ 107 h 1397"/>
              <a:gd name="T18" fmla="*/ 1060 w 1565"/>
              <a:gd name="T19" fmla="*/ 0 h 1397"/>
              <a:gd name="T20" fmla="*/ 503 w 1565"/>
              <a:gd name="T21" fmla="*/ 0 h 1397"/>
              <a:gd name="T22" fmla="*/ 503 w 1565"/>
              <a:gd name="T23" fmla="*/ 0 h 1397"/>
              <a:gd name="T24" fmla="*/ 317 w 1565"/>
              <a:gd name="T25" fmla="*/ 107 h 1397"/>
              <a:gd name="T26" fmla="*/ 38 w 1565"/>
              <a:gd name="T27" fmla="*/ 590 h 1397"/>
              <a:gd name="T28" fmla="*/ 38 w 1565"/>
              <a:gd name="T29" fmla="*/ 590 h 1397"/>
              <a:gd name="T30" fmla="*/ 38 w 1565"/>
              <a:gd name="T31" fmla="*/ 805 h 1397"/>
              <a:gd name="T32" fmla="*/ 317 w 1565"/>
              <a:gd name="T33" fmla="*/ 1288 h 1397"/>
              <a:gd name="T34" fmla="*/ 317 w 1565"/>
              <a:gd name="T35" fmla="*/ 1288 h 1397"/>
              <a:gd name="T36" fmla="*/ 503 w 1565"/>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5" h="1397">
                <a:moveTo>
                  <a:pt x="503" y="1396"/>
                </a:moveTo>
                <a:lnTo>
                  <a:pt x="1060" y="1396"/>
                </a:lnTo>
                <a:lnTo>
                  <a:pt x="1060" y="1396"/>
                </a:lnTo>
                <a:cubicBezTo>
                  <a:pt x="1137" y="1396"/>
                  <a:pt x="1208" y="1355"/>
                  <a:pt x="1247" y="1288"/>
                </a:cubicBezTo>
                <a:lnTo>
                  <a:pt x="1525" y="805"/>
                </a:lnTo>
                <a:lnTo>
                  <a:pt x="1525" y="805"/>
                </a:lnTo>
                <a:cubicBezTo>
                  <a:pt x="1564" y="738"/>
                  <a:pt x="1564" y="657"/>
                  <a:pt x="1525" y="590"/>
                </a:cubicBezTo>
                <a:lnTo>
                  <a:pt x="1247" y="107"/>
                </a:lnTo>
                <a:lnTo>
                  <a:pt x="1247" y="107"/>
                </a:lnTo>
                <a:cubicBezTo>
                  <a:pt x="1208" y="41"/>
                  <a:pt x="1137" y="0"/>
                  <a:pt x="1060" y="0"/>
                </a:cubicBezTo>
                <a:lnTo>
                  <a:pt x="503" y="0"/>
                </a:lnTo>
                <a:lnTo>
                  <a:pt x="503" y="0"/>
                </a:lnTo>
                <a:cubicBezTo>
                  <a:pt x="426" y="0"/>
                  <a:pt x="355" y="41"/>
                  <a:pt x="317" y="107"/>
                </a:cubicBezTo>
                <a:lnTo>
                  <a:pt x="38" y="590"/>
                </a:lnTo>
                <a:lnTo>
                  <a:pt x="38" y="590"/>
                </a:lnTo>
                <a:cubicBezTo>
                  <a:pt x="0" y="657"/>
                  <a:pt x="0" y="738"/>
                  <a:pt x="38" y="805"/>
                </a:cubicBezTo>
                <a:lnTo>
                  <a:pt x="317" y="1288"/>
                </a:lnTo>
                <a:lnTo>
                  <a:pt x="317" y="1288"/>
                </a:lnTo>
                <a:cubicBezTo>
                  <a:pt x="355" y="1355"/>
                  <a:pt x="426" y="1396"/>
                  <a:pt x="503" y="1396"/>
                </a:cubicBezTo>
              </a:path>
            </a:pathLst>
          </a:custGeom>
          <a:solidFill>
            <a:srgbClr val="DB6363"/>
          </a:solidFill>
          <a:ln>
            <a:noFill/>
          </a:ln>
          <a:effectLst/>
          <a:extLst>
            <a:ext uri="{91240B29-F687-4F45-9708-019B960494DF}">
              <a14:hiddenLine xmlns:a14="http://schemas.microsoft.com/office/drawing/2010/main" w="9525" cap="flat">
                <a:solidFill>
                  <a:srgbClr val="F48887"/>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5" name="Freeform 240">
            <a:extLst>
              <a:ext uri="{FF2B5EF4-FFF2-40B4-BE49-F238E27FC236}">
                <a16:creationId xmlns:a16="http://schemas.microsoft.com/office/drawing/2014/main" id="{ADB45B97-6E44-904D-AB66-732C11A0748F}"/>
              </a:ext>
            </a:extLst>
          </p:cNvPr>
          <p:cNvSpPr>
            <a:spLocks noChangeArrowheads="1"/>
          </p:cNvSpPr>
          <p:nvPr/>
        </p:nvSpPr>
        <p:spPr bwMode="auto">
          <a:xfrm>
            <a:off x="7026783" y="3499055"/>
            <a:ext cx="4410933" cy="1119193"/>
          </a:xfrm>
          <a:custGeom>
            <a:avLst/>
            <a:gdLst>
              <a:gd name="T0" fmla="*/ 6401 w 6794"/>
              <a:gd name="T1" fmla="*/ 133 h 1726"/>
              <a:gd name="T2" fmla="*/ 6171 w 6794"/>
              <a:gd name="T3" fmla="*/ 0 h 1726"/>
              <a:gd name="T4" fmla="*/ 5483 w 6794"/>
              <a:gd name="T5" fmla="*/ 0 h 1726"/>
              <a:gd name="T6" fmla="*/ 5480 w 6794"/>
              <a:gd name="T7" fmla="*/ 1 h 1726"/>
              <a:gd name="T8" fmla="*/ 4788 w 6794"/>
              <a:gd name="T9" fmla="*/ 0 h 1726"/>
              <a:gd name="T10" fmla="*/ 4786 w 6794"/>
              <a:gd name="T11" fmla="*/ 1 h 1726"/>
              <a:gd name="T12" fmla="*/ 4782 w 6794"/>
              <a:gd name="T13" fmla="*/ 0 h 1726"/>
              <a:gd name="T14" fmla="*/ 4094 w 6794"/>
              <a:gd name="T15" fmla="*/ 0 h 1726"/>
              <a:gd name="T16" fmla="*/ 4091 w 6794"/>
              <a:gd name="T17" fmla="*/ 1 h 1726"/>
              <a:gd name="T18" fmla="*/ 3400 w 6794"/>
              <a:gd name="T19" fmla="*/ 0 h 1726"/>
              <a:gd name="T20" fmla="*/ 3397 w 6794"/>
              <a:gd name="T21" fmla="*/ 1 h 1726"/>
              <a:gd name="T22" fmla="*/ 3393 w 6794"/>
              <a:gd name="T23" fmla="*/ 0 h 1726"/>
              <a:gd name="T24" fmla="*/ 2705 w 6794"/>
              <a:gd name="T25" fmla="*/ 0 h 1726"/>
              <a:gd name="T26" fmla="*/ 2703 w 6794"/>
              <a:gd name="T27" fmla="*/ 1 h 1726"/>
              <a:gd name="T28" fmla="*/ 2011 w 6794"/>
              <a:gd name="T29" fmla="*/ 0 h 1726"/>
              <a:gd name="T30" fmla="*/ 2008 w 6794"/>
              <a:gd name="T31" fmla="*/ 1 h 1726"/>
              <a:gd name="T32" fmla="*/ 2005 w 6794"/>
              <a:gd name="T33" fmla="*/ 0 h 1726"/>
              <a:gd name="T34" fmla="*/ 1317 w 6794"/>
              <a:gd name="T35" fmla="*/ 0 h 1726"/>
              <a:gd name="T36" fmla="*/ 1314 w 6794"/>
              <a:gd name="T37" fmla="*/ 1 h 1726"/>
              <a:gd name="T38" fmla="*/ 622 w 6794"/>
              <a:gd name="T39" fmla="*/ 0 h 1726"/>
              <a:gd name="T40" fmla="*/ 392 w 6794"/>
              <a:gd name="T41" fmla="*/ 133 h 1726"/>
              <a:gd name="T42" fmla="*/ 48 w 6794"/>
              <a:gd name="T43" fmla="*/ 730 h 1726"/>
              <a:gd name="T44" fmla="*/ 392 w 6794"/>
              <a:gd name="T45" fmla="*/ 1592 h 1726"/>
              <a:gd name="T46" fmla="*/ 622 w 6794"/>
              <a:gd name="T47" fmla="*/ 1725 h 1726"/>
              <a:gd name="T48" fmla="*/ 1310 w 6794"/>
              <a:gd name="T49" fmla="*/ 1725 h 1726"/>
              <a:gd name="T50" fmla="*/ 1314 w 6794"/>
              <a:gd name="T51" fmla="*/ 1725 h 1726"/>
              <a:gd name="T52" fmla="*/ 2005 w 6794"/>
              <a:gd name="T53" fmla="*/ 1725 h 1726"/>
              <a:gd name="T54" fmla="*/ 2008 w 6794"/>
              <a:gd name="T55" fmla="*/ 1725 h 1726"/>
              <a:gd name="T56" fmla="*/ 2011 w 6794"/>
              <a:gd name="T57" fmla="*/ 1725 h 1726"/>
              <a:gd name="T58" fmla="*/ 2699 w 6794"/>
              <a:gd name="T59" fmla="*/ 1725 h 1726"/>
              <a:gd name="T60" fmla="*/ 2703 w 6794"/>
              <a:gd name="T61" fmla="*/ 1725 h 1726"/>
              <a:gd name="T62" fmla="*/ 3393 w 6794"/>
              <a:gd name="T63" fmla="*/ 1725 h 1726"/>
              <a:gd name="T64" fmla="*/ 3397 w 6794"/>
              <a:gd name="T65" fmla="*/ 1725 h 1726"/>
              <a:gd name="T66" fmla="*/ 3400 w 6794"/>
              <a:gd name="T67" fmla="*/ 1725 h 1726"/>
              <a:gd name="T68" fmla="*/ 4088 w 6794"/>
              <a:gd name="T69" fmla="*/ 1725 h 1726"/>
              <a:gd name="T70" fmla="*/ 4091 w 6794"/>
              <a:gd name="T71" fmla="*/ 1725 h 1726"/>
              <a:gd name="T72" fmla="*/ 4782 w 6794"/>
              <a:gd name="T73" fmla="*/ 1725 h 1726"/>
              <a:gd name="T74" fmla="*/ 4786 w 6794"/>
              <a:gd name="T75" fmla="*/ 1725 h 1726"/>
              <a:gd name="T76" fmla="*/ 4788 w 6794"/>
              <a:gd name="T77" fmla="*/ 1725 h 1726"/>
              <a:gd name="T78" fmla="*/ 5477 w 6794"/>
              <a:gd name="T79" fmla="*/ 1725 h 1726"/>
              <a:gd name="T80" fmla="*/ 5480 w 6794"/>
              <a:gd name="T81" fmla="*/ 1725 h 1726"/>
              <a:gd name="T82" fmla="*/ 6171 w 6794"/>
              <a:gd name="T83" fmla="*/ 1725 h 1726"/>
              <a:gd name="T84" fmla="*/ 6401 w 6794"/>
              <a:gd name="T85" fmla="*/ 1592 h 1726"/>
              <a:gd name="T86" fmla="*/ 6745 w 6794"/>
              <a:gd name="T87" fmla="*/ 99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94" h="1726">
                <a:moveTo>
                  <a:pt x="6745" y="730"/>
                </a:moveTo>
                <a:lnTo>
                  <a:pt x="6401" y="133"/>
                </a:lnTo>
                <a:lnTo>
                  <a:pt x="6401" y="133"/>
                </a:lnTo>
                <a:cubicBezTo>
                  <a:pt x="6354" y="51"/>
                  <a:pt x="6266" y="0"/>
                  <a:pt x="6171" y="0"/>
                </a:cubicBezTo>
                <a:lnTo>
                  <a:pt x="5483" y="0"/>
                </a:lnTo>
                <a:lnTo>
                  <a:pt x="5483" y="0"/>
                </a:lnTo>
                <a:cubicBezTo>
                  <a:pt x="5481" y="0"/>
                  <a:pt x="5481" y="1"/>
                  <a:pt x="5480" y="1"/>
                </a:cubicBezTo>
                <a:lnTo>
                  <a:pt x="5480" y="1"/>
                </a:lnTo>
                <a:cubicBezTo>
                  <a:pt x="5478" y="1"/>
                  <a:pt x="5478" y="0"/>
                  <a:pt x="5477" y="0"/>
                </a:cubicBezTo>
                <a:lnTo>
                  <a:pt x="4788" y="0"/>
                </a:lnTo>
                <a:lnTo>
                  <a:pt x="4788" y="0"/>
                </a:lnTo>
                <a:cubicBezTo>
                  <a:pt x="4787" y="0"/>
                  <a:pt x="4786" y="1"/>
                  <a:pt x="4786" y="1"/>
                </a:cubicBezTo>
                <a:lnTo>
                  <a:pt x="4786" y="1"/>
                </a:lnTo>
                <a:cubicBezTo>
                  <a:pt x="4784" y="1"/>
                  <a:pt x="4783" y="0"/>
                  <a:pt x="4782" y="0"/>
                </a:cubicBezTo>
                <a:lnTo>
                  <a:pt x="4094" y="0"/>
                </a:lnTo>
                <a:lnTo>
                  <a:pt x="4094" y="0"/>
                </a:lnTo>
                <a:cubicBezTo>
                  <a:pt x="4093" y="0"/>
                  <a:pt x="4092" y="1"/>
                  <a:pt x="4091" y="1"/>
                </a:cubicBezTo>
                <a:lnTo>
                  <a:pt x="4091" y="1"/>
                </a:lnTo>
                <a:cubicBezTo>
                  <a:pt x="4090" y="1"/>
                  <a:pt x="4089" y="0"/>
                  <a:pt x="4088" y="0"/>
                </a:cubicBezTo>
                <a:lnTo>
                  <a:pt x="3400" y="0"/>
                </a:lnTo>
                <a:lnTo>
                  <a:pt x="3400" y="0"/>
                </a:lnTo>
                <a:cubicBezTo>
                  <a:pt x="3398" y="0"/>
                  <a:pt x="3398" y="1"/>
                  <a:pt x="3397" y="1"/>
                </a:cubicBezTo>
                <a:lnTo>
                  <a:pt x="3397" y="1"/>
                </a:lnTo>
                <a:cubicBezTo>
                  <a:pt x="3395" y="1"/>
                  <a:pt x="3395" y="0"/>
                  <a:pt x="3393" y="0"/>
                </a:cubicBezTo>
                <a:lnTo>
                  <a:pt x="2705" y="0"/>
                </a:lnTo>
                <a:lnTo>
                  <a:pt x="2705" y="0"/>
                </a:lnTo>
                <a:cubicBezTo>
                  <a:pt x="2704" y="0"/>
                  <a:pt x="2703" y="1"/>
                  <a:pt x="2703" y="1"/>
                </a:cubicBezTo>
                <a:lnTo>
                  <a:pt x="2703" y="1"/>
                </a:lnTo>
                <a:cubicBezTo>
                  <a:pt x="2701" y="1"/>
                  <a:pt x="2700" y="0"/>
                  <a:pt x="2699" y="0"/>
                </a:cubicBezTo>
                <a:lnTo>
                  <a:pt x="2011" y="0"/>
                </a:lnTo>
                <a:lnTo>
                  <a:pt x="2011" y="0"/>
                </a:lnTo>
                <a:cubicBezTo>
                  <a:pt x="2009" y="0"/>
                  <a:pt x="2009" y="1"/>
                  <a:pt x="2008" y="1"/>
                </a:cubicBezTo>
                <a:lnTo>
                  <a:pt x="2008" y="1"/>
                </a:lnTo>
                <a:cubicBezTo>
                  <a:pt x="2007" y="1"/>
                  <a:pt x="2006" y="0"/>
                  <a:pt x="2005" y="0"/>
                </a:cubicBezTo>
                <a:lnTo>
                  <a:pt x="1317" y="0"/>
                </a:lnTo>
                <a:lnTo>
                  <a:pt x="1317" y="0"/>
                </a:lnTo>
                <a:cubicBezTo>
                  <a:pt x="1315" y="0"/>
                  <a:pt x="1315" y="1"/>
                  <a:pt x="1314" y="1"/>
                </a:cubicBezTo>
                <a:lnTo>
                  <a:pt x="1314" y="1"/>
                </a:lnTo>
                <a:cubicBezTo>
                  <a:pt x="1312" y="1"/>
                  <a:pt x="1312" y="0"/>
                  <a:pt x="1310" y="0"/>
                </a:cubicBezTo>
                <a:lnTo>
                  <a:pt x="622" y="0"/>
                </a:lnTo>
                <a:lnTo>
                  <a:pt x="622" y="0"/>
                </a:lnTo>
                <a:cubicBezTo>
                  <a:pt x="527" y="0"/>
                  <a:pt x="439" y="51"/>
                  <a:pt x="392" y="133"/>
                </a:cubicBezTo>
                <a:lnTo>
                  <a:pt x="48" y="730"/>
                </a:lnTo>
                <a:lnTo>
                  <a:pt x="48" y="730"/>
                </a:lnTo>
                <a:cubicBezTo>
                  <a:pt x="0" y="812"/>
                  <a:pt x="0" y="913"/>
                  <a:pt x="48" y="996"/>
                </a:cubicBezTo>
                <a:lnTo>
                  <a:pt x="392" y="1592"/>
                </a:lnTo>
                <a:lnTo>
                  <a:pt x="392" y="1592"/>
                </a:lnTo>
                <a:cubicBezTo>
                  <a:pt x="439" y="1674"/>
                  <a:pt x="527" y="1725"/>
                  <a:pt x="622" y="1725"/>
                </a:cubicBezTo>
                <a:lnTo>
                  <a:pt x="1310" y="1725"/>
                </a:lnTo>
                <a:lnTo>
                  <a:pt x="1310" y="1725"/>
                </a:lnTo>
                <a:cubicBezTo>
                  <a:pt x="1312" y="1725"/>
                  <a:pt x="1312" y="1725"/>
                  <a:pt x="1314" y="1725"/>
                </a:cubicBezTo>
                <a:lnTo>
                  <a:pt x="1314" y="1725"/>
                </a:lnTo>
                <a:cubicBezTo>
                  <a:pt x="1315" y="1725"/>
                  <a:pt x="1315" y="1725"/>
                  <a:pt x="1317" y="1725"/>
                </a:cubicBezTo>
                <a:lnTo>
                  <a:pt x="2005" y="1725"/>
                </a:lnTo>
                <a:lnTo>
                  <a:pt x="2005" y="1725"/>
                </a:lnTo>
                <a:cubicBezTo>
                  <a:pt x="2006" y="1725"/>
                  <a:pt x="2007" y="1725"/>
                  <a:pt x="2008" y="1725"/>
                </a:cubicBezTo>
                <a:lnTo>
                  <a:pt x="2008" y="1725"/>
                </a:lnTo>
                <a:cubicBezTo>
                  <a:pt x="2009" y="1725"/>
                  <a:pt x="2009" y="1725"/>
                  <a:pt x="2011" y="1725"/>
                </a:cubicBezTo>
                <a:lnTo>
                  <a:pt x="2699" y="1725"/>
                </a:lnTo>
                <a:lnTo>
                  <a:pt x="2699" y="1725"/>
                </a:lnTo>
                <a:cubicBezTo>
                  <a:pt x="2700" y="1725"/>
                  <a:pt x="2701" y="1725"/>
                  <a:pt x="2703" y="1725"/>
                </a:cubicBezTo>
                <a:lnTo>
                  <a:pt x="2703" y="1725"/>
                </a:lnTo>
                <a:cubicBezTo>
                  <a:pt x="2703" y="1725"/>
                  <a:pt x="2704" y="1725"/>
                  <a:pt x="2705" y="1725"/>
                </a:cubicBezTo>
                <a:lnTo>
                  <a:pt x="3393" y="1725"/>
                </a:lnTo>
                <a:lnTo>
                  <a:pt x="3393" y="1725"/>
                </a:lnTo>
                <a:cubicBezTo>
                  <a:pt x="3395" y="1725"/>
                  <a:pt x="3395" y="1725"/>
                  <a:pt x="3397" y="1725"/>
                </a:cubicBezTo>
                <a:lnTo>
                  <a:pt x="3397" y="1725"/>
                </a:lnTo>
                <a:cubicBezTo>
                  <a:pt x="3398" y="1725"/>
                  <a:pt x="3398" y="1725"/>
                  <a:pt x="3400" y="1725"/>
                </a:cubicBezTo>
                <a:lnTo>
                  <a:pt x="4088" y="1725"/>
                </a:lnTo>
                <a:lnTo>
                  <a:pt x="4088" y="1725"/>
                </a:lnTo>
                <a:cubicBezTo>
                  <a:pt x="4089" y="1725"/>
                  <a:pt x="4090" y="1725"/>
                  <a:pt x="4091" y="1725"/>
                </a:cubicBezTo>
                <a:lnTo>
                  <a:pt x="4091" y="1725"/>
                </a:lnTo>
                <a:cubicBezTo>
                  <a:pt x="4092" y="1725"/>
                  <a:pt x="4093" y="1725"/>
                  <a:pt x="4094" y="1725"/>
                </a:cubicBezTo>
                <a:lnTo>
                  <a:pt x="4782" y="1725"/>
                </a:lnTo>
                <a:lnTo>
                  <a:pt x="4782" y="1725"/>
                </a:lnTo>
                <a:cubicBezTo>
                  <a:pt x="4783" y="1725"/>
                  <a:pt x="4784" y="1725"/>
                  <a:pt x="4786" y="1725"/>
                </a:cubicBezTo>
                <a:lnTo>
                  <a:pt x="4786" y="1725"/>
                </a:lnTo>
                <a:cubicBezTo>
                  <a:pt x="4786" y="1725"/>
                  <a:pt x="4787" y="1725"/>
                  <a:pt x="4788" y="1725"/>
                </a:cubicBezTo>
                <a:lnTo>
                  <a:pt x="5477" y="1725"/>
                </a:lnTo>
                <a:lnTo>
                  <a:pt x="5477" y="1725"/>
                </a:lnTo>
                <a:cubicBezTo>
                  <a:pt x="5478" y="1725"/>
                  <a:pt x="5478" y="1725"/>
                  <a:pt x="5480" y="1725"/>
                </a:cubicBezTo>
                <a:lnTo>
                  <a:pt x="5480" y="1725"/>
                </a:lnTo>
                <a:cubicBezTo>
                  <a:pt x="5481" y="1725"/>
                  <a:pt x="5481" y="1725"/>
                  <a:pt x="5483" y="1725"/>
                </a:cubicBezTo>
                <a:lnTo>
                  <a:pt x="6171" y="1725"/>
                </a:lnTo>
                <a:lnTo>
                  <a:pt x="6171" y="1725"/>
                </a:lnTo>
                <a:cubicBezTo>
                  <a:pt x="6266" y="1725"/>
                  <a:pt x="6354" y="1674"/>
                  <a:pt x="6401" y="1592"/>
                </a:cubicBezTo>
                <a:lnTo>
                  <a:pt x="6745" y="996"/>
                </a:lnTo>
                <a:lnTo>
                  <a:pt x="6745" y="996"/>
                </a:lnTo>
                <a:cubicBezTo>
                  <a:pt x="6793" y="913"/>
                  <a:pt x="6793" y="812"/>
                  <a:pt x="6745" y="730"/>
                </a:cubicBezTo>
              </a:path>
            </a:pathLst>
          </a:custGeom>
          <a:noFill/>
          <a:ln w="12700" cap="flat">
            <a:solidFill>
              <a:srgbClr val="DB6363"/>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6" name="Freeform 75">
            <a:extLst>
              <a:ext uri="{FF2B5EF4-FFF2-40B4-BE49-F238E27FC236}">
                <a16:creationId xmlns:a16="http://schemas.microsoft.com/office/drawing/2014/main" id="{5E27B962-F3B1-5841-9E14-16F2705FF60C}"/>
              </a:ext>
            </a:extLst>
          </p:cNvPr>
          <p:cNvSpPr>
            <a:spLocks noChangeArrowheads="1"/>
          </p:cNvSpPr>
          <p:nvPr/>
        </p:nvSpPr>
        <p:spPr bwMode="auto">
          <a:xfrm>
            <a:off x="7360590" y="3797353"/>
            <a:ext cx="592626" cy="522597"/>
          </a:xfrm>
          <a:custGeom>
            <a:avLst/>
            <a:gdLst>
              <a:gd name="connsiteX0" fmla="*/ 881815 w 1185715"/>
              <a:gd name="connsiteY0" fmla="*/ 446126 h 1045601"/>
              <a:gd name="connsiteX1" fmla="*/ 901659 w 1185715"/>
              <a:gd name="connsiteY1" fmla="*/ 446126 h 1045601"/>
              <a:gd name="connsiteX2" fmla="*/ 1054216 w 1185715"/>
              <a:gd name="connsiteY2" fmla="*/ 502353 h 1045601"/>
              <a:gd name="connsiteX3" fmla="*/ 1091425 w 1185715"/>
              <a:gd name="connsiteY3" fmla="*/ 501103 h 1045601"/>
              <a:gd name="connsiteX4" fmla="*/ 1102587 w 1185715"/>
              <a:gd name="connsiteY4" fmla="*/ 504852 h 1045601"/>
              <a:gd name="connsiteX5" fmla="*/ 1108789 w 1185715"/>
              <a:gd name="connsiteY5" fmla="*/ 516097 h 1045601"/>
              <a:gd name="connsiteX6" fmla="*/ 1108789 w 1185715"/>
              <a:gd name="connsiteY6" fmla="*/ 643545 h 1045601"/>
              <a:gd name="connsiteX7" fmla="*/ 896698 w 1185715"/>
              <a:gd name="connsiteY7" fmla="*/ 978407 h 1045601"/>
              <a:gd name="connsiteX8" fmla="*/ 891737 w 1185715"/>
              <a:gd name="connsiteY8" fmla="*/ 979656 h 1045601"/>
              <a:gd name="connsiteX9" fmla="*/ 883055 w 1185715"/>
              <a:gd name="connsiteY9" fmla="*/ 975908 h 1045601"/>
              <a:gd name="connsiteX10" fmla="*/ 876854 w 1185715"/>
              <a:gd name="connsiteY10" fmla="*/ 963413 h 1045601"/>
              <a:gd name="connsiteX11" fmla="*/ 876854 w 1185715"/>
              <a:gd name="connsiteY11" fmla="*/ 563578 h 1045601"/>
              <a:gd name="connsiteX12" fmla="*/ 891737 w 1185715"/>
              <a:gd name="connsiteY12" fmla="*/ 548584 h 1045601"/>
              <a:gd name="connsiteX13" fmla="*/ 906621 w 1185715"/>
              <a:gd name="connsiteY13" fmla="*/ 563578 h 1045601"/>
              <a:gd name="connsiteX14" fmla="*/ 906621 w 1185715"/>
              <a:gd name="connsiteY14" fmla="*/ 939673 h 1045601"/>
              <a:gd name="connsiteX15" fmla="*/ 1079022 w 1185715"/>
              <a:gd name="connsiteY15" fmla="*/ 643545 h 1045601"/>
              <a:gd name="connsiteX16" fmla="*/ 1079022 w 1185715"/>
              <a:gd name="connsiteY16" fmla="*/ 532340 h 1045601"/>
              <a:gd name="connsiteX17" fmla="*/ 1054216 w 1185715"/>
              <a:gd name="connsiteY17" fmla="*/ 533590 h 1045601"/>
              <a:gd name="connsiteX18" fmla="*/ 891737 w 1185715"/>
              <a:gd name="connsiteY18" fmla="*/ 478612 h 1045601"/>
              <a:gd name="connsiteX19" fmla="*/ 728018 w 1185715"/>
              <a:gd name="connsiteY19" fmla="*/ 533590 h 1045601"/>
              <a:gd name="connsiteX20" fmla="*/ 714375 w 1185715"/>
              <a:gd name="connsiteY20" fmla="*/ 518596 h 1045601"/>
              <a:gd name="connsiteX21" fmla="*/ 728018 w 1185715"/>
              <a:gd name="connsiteY21" fmla="*/ 502353 h 1045601"/>
              <a:gd name="connsiteX22" fmla="*/ 881815 w 1185715"/>
              <a:gd name="connsiteY22" fmla="*/ 446126 h 1045601"/>
              <a:gd name="connsiteX23" fmla="*/ 893962 w 1185715"/>
              <a:gd name="connsiteY23" fmla="*/ 373736 h 1045601"/>
              <a:gd name="connsiteX24" fmla="*/ 883987 w 1185715"/>
              <a:gd name="connsiteY24" fmla="*/ 378712 h 1045601"/>
              <a:gd name="connsiteX25" fmla="*/ 642107 w 1185715"/>
              <a:gd name="connsiteY25" fmla="*/ 442166 h 1045601"/>
              <a:gd name="connsiteX26" fmla="*/ 640860 w 1185715"/>
              <a:gd name="connsiteY26" fmla="*/ 442166 h 1045601"/>
              <a:gd name="connsiteX27" fmla="*/ 637119 w 1185715"/>
              <a:gd name="connsiteY27" fmla="*/ 443411 h 1045601"/>
              <a:gd name="connsiteX28" fmla="*/ 632132 w 1185715"/>
              <a:gd name="connsiteY28" fmla="*/ 453364 h 1045601"/>
              <a:gd name="connsiteX29" fmla="*/ 632132 w 1185715"/>
              <a:gd name="connsiteY29" fmla="*/ 637505 h 1045601"/>
              <a:gd name="connsiteX30" fmla="*/ 893962 w 1185715"/>
              <a:gd name="connsiteY30" fmla="*/ 1016984 h 1045601"/>
              <a:gd name="connsiteX31" fmla="*/ 1155792 w 1185715"/>
              <a:gd name="connsiteY31" fmla="*/ 637505 h 1045601"/>
              <a:gd name="connsiteX32" fmla="*/ 1155792 w 1185715"/>
              <a:gd name="connsiteY32" fmla="*/ 453364 h 1045601"/>
              <a:gd name="connsiteX33" fmla="*/ 1152051 w 1185715"/>
              <a:gd name="connsiteY33" fmla="*/ 443411 h 1045601"/>
              <a:gd name="connsiteX34" fmla="*/ 1145817 w 1185715"/>
              <a:gd name="connsiteY34" fmla="*/ 442166 h 1045601"/>
              <a:gd name="connsiteX35" fmla="*/ 903936 w 1185715"/>
              <a:gd name="connsiteY35" fmla="*/ 378712 h 1045601"/>
              <a:gd name="connsiteX36" fmla="*/ 893962 w 1185715"/>
              <a:gd name="connsiteY36" fmla="*/ 373736 h 1045601"/>
              <a:gd name="connsiteX37" fmla="*/ 781749 w 1185715"/>
              <a:gd name="connsiteY37" fmla="*/ 31582 h 1045601"/>
              <a:gd name="connsiteX38" fmla="*/ 582260 w 1185715"/>
              <a:gd name="connsiteY38" fmla="*/ 111210 h 1045601"/>
              <a:gd name="connsiteX39" fmla="*/ 527400 w 1185715"/>
              <a:gd name="connsiteY39" fmla="*/ 119920 h 1045601"/>
              <a:gd name="connsiteX40" fmla="*/ 407707 w 1185715"/>
              <a:gd name="connsiteY40" fmla="*/ 86327 h 1045601"/>
              <a:gd name="connsiteX41" fmla="*/ 185775 w 1185715"/>
              <a:gd name="connsiteY41" fmla="*/ 307793 h 1045601"/>
              <a:gd name="connsiteX42" fmla="*/ 185775 w 1185715"/>
              <a:gd name="connsiteY42" fmla="*/ 312770 h 1045601"/>
              <a:gd name="connsiteX43" fmla="*/ 150864 w 1185715"/>
              <a:gd name="connsiteY43" fmla="*/ 358805 h 1045601"/>
              <a:gd name="connsiteX44" fmla="*/ 29923 w 1185715"/>
              <a:gd name="connsiteY44" fmla="*/ 516818 h 1045601"/>
              <a:gd name="connsiteX45" fmla="*/ 195749 w 1185715"/>
              <a:gd name="connsiteY45" fmla="*/ 682296 h 1045601"/>
              <a:gd name="connsiteX46" fmla="*/ 604702 w 1185715"/>
              <a:gd name="connsiteY46" fmla="*/ 682296 h 1045601"/>
              <a:gd name="connsiteX47" fmla="*/ 602209 w 1185715"/>
              <a:gd name="connsiteY47" fmla="*/ 637505 h 1045601"/>
              <a:gd name="connsiteX48" fmla="*/ 602209 w 1185715"/>
              <a:gd name="connsiteY48" fmla="*/ 453364 h 1045601"/>
              <a:gd name="connsiteX49" fmla="*/ 617170 w 1185715"/>
              <a:gd name="connsiteY49" fmla="*/ 419771 h 1045601"/>
              <a:gd name="connsiteX50" fmla="*/ 649587 w 1185715"/>
              <a:gd name="connsiteY50" fmla="*/ 412306 h 1045601"/>
              <a:gd name="connsiteX51" fmla="*/ 860298 w 1185715"/>
              <a:gd name="connsiteY51" fmla="*/ 360049 h 1045601"/>
              <a:gd name="connsiteX52" fmla="*/ 893962 w 1185715"/>
              <a:gd name="connsiteY52" fmla="*/ 343875 h 1045601"/>
              <a:gd name="connsiteX53" fmla="*/ 927626 w 1185715"/>
              <a:gd name="connsiteY53" fmla="*/ 360049 h 1045601"/>
              <a:gd name="connsiteX54" fmla="*/ 1093451 w 1185715"/>
              <a:gd name="connsiteY54" fmla="*/ 422259 h 1045601"/>
              <a:gd name="connsiteX55" fmla="*/ 996200 w 1185715"/>
              <a:gd name="connsiteY55" fmla="*/ 356317 h 1045601"/>
              <a:gd name="connsiteX56" fmla="*/ 973758 w 1185715"/>
              <a:gd name="connsiteY56" fmla="*/ 338898 h 1045601"/>
              <a:gd name="connsiteX57" fmla="*/ 968770 w 1185715"/>
              <a:gd name="connsiteY57" fmla="*/ 310282 h 1045601"/>
              <a:gd name="connsiteX58" fmla="*/ 971264 w 1185715"/>
              <a:gd name="connsiteY58" fmla="*/ 202037 h 1045601"/>
              <a:gd name="connsiteX59" fmla="*/ 781749 w 1185715"/>
              <a:gd name="connsiteY59" fmla="*/ 31582 h 1045601"/>
              <a:gd name="connsiteX60" fmla="*/ 785490 w 1185715"/>
              <a:gd name="connsiteY60" fmla="*/ 1721 h 1045601"/>
              <a:gd name="connsiteX61" fmla="*/ 1001187 w 1185715"/>
              <a:gd name="connsiteY61" fmla="*/ 195816 h 1045601"/>
              <a:gd name="connsiteX62" fmla="*/ 998694 w 1185715"/>
              <a:gd name="connsiteY62" fmla="*/ 317747 h 1045601"/>
              <a:gd name="connsiteX63" fmla="*/ 998694 w 1185715"/>
              <a:gd name="connsiteY63" fmla="*/ 323968 h 1045601"/>
              <a:gd name="connsiteX64" fmla="*/ 1003681 w 1185715"/>
              <a:gd name="connsiteY64" fmla="*/ 327700 h 1045601"/>
              <a:gd name="connsiteX65" fmla="*/ 1125868 w 1185715"/>
              <a:gd name="connsiteY65" fmla="*/ 416038 h 1045601"/>
              <a:gd name="connsiteX66" fmla="*/ 1139583 w 1185715"/>
              <a:gd name="connsiteY66" fmla="*/ 412306 h 1045601"/>
              <a:gd name="connsiteX67" fmla="*/ 1169507 w 1185715"/>
              <a:gd name="connsiteY67" fmla="*/ 419771 h 1045601"/>
              <a:gd name="connsiteX68" fmla="*/ 1185715 w 1185715"/>
              <a:gd name="connsiteY68" fmla="*/ 453364 h 1045601"/>
              <a:gd name="connsiteX69" fmla="*/ 1185715 w 1185715"/>
              <a:gd name="connsiteY69" fmla="*/ 637505 h 1045601"/>
              <a:gd name="connsiteX70" fmla="*/ 893962 w 1185715"/>
              <a:gd name="connsiteY70" fmla="*/ 1045601 h 1045601"/>
              <a:gd name="connsiteX71" fmla="*/ 608443 w 1185715"/>
              <a:gd name="connsiteY71" fmla="*/ 712157 h 1045601"/>
              <a:gd name="connsiteX72" fmla="*/ 195749 w 1185715"/>
              <a:gd name="connsiteY72" fmla="*/ 712157 h 1045601"/>
              <a:gd name="connsiteX73" fmla="*/ 0 w 1185715"/>
              <a:gd name="connsiteY73" fmla="*/ 516818 h 1045601"/>
              <a:gd name="connsiteX74" fmla="*/ 143383 w 1185715"/>
              <a:gd name="connsiteY74" fmla="*/ 330189 h 1045601"/>
              <a:gd name="connsiteX75" fmla="*/ 155851 w 1185715"/>
              <a:gd name="connsiteY75" fmla="*/ 314014 h 1045601"/>
              <a:gd name="connsiteX76" fmla="*/ 155851 w 1185715"/>
              <a:gd name="connsiteY76" fmla="*/ 307793 h 1045601"/>
              <a:gd name="connsiteX77" fmla="*/ 407707 w 1185715"/>
              <a:gd name="connsiteY77" fmla="*/ 55222 h 1045601"/>
              <a:gd name="connsiteX78" fmla="*/ 543609 w 1185715"/>
              <a:gd name="connsiteY78" fmla="*/ 95036 h 1045601"/>
              <a:gd name="connsiteX79" fmla="*/ 559817 w 1185715"/>
              <a:gd name="connsiteY79" fmla="*/ 92548 h 1045601"/>
              <a:gd name="connsiteX80" fmla="*/ 785490 w 1185715"/>
              <a:gd name="connsiteY80" fmla="*/ 1721 h 104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185715" h="1045601">
                <a:moveTo>
                  <a:pt x="881815" y="446126"/>
                </a:moveTo>
                <a:cubicBezTo>
                  <a:pt x="888016" y="442377"/>
                  <a:pt x="895458" y="442377"/>
                  <a:pt x="901659" y="446126"/>
                </a:cubicBezTo>
                <a:cubicBezTo>
                  <a:pt x="946310" y="486109"/>
                  <a:pt x="994682" y="502353"/>
                  <a:pt x="1054216" y="502353"/>
                </a:cubicBezTo>
                <a:cubicBezTo>
                  <a:pt x="1066619" y="502353"/>
                  <a:pt x="1079022" y="502353"/>
                  <a:pt x="1091425" y="501103"/>
                </a:cubicBezTo>
                <a:cubicBezTo>
                  <a:pt x="1096386" y="501103"/>
                  <a:pt x="1100107" y="502353"/>
                  <a:pt x="1102587" y="504852"/>
                </a:cubicBezTo>
                <a:cubicBezTo>
                  <a:pt x="1107548" y="507351"/>
                  <a:pt x="1108789" y="512349"/>
                  <a:pt x="1108789" y="516097"/>
                </a:cubicBezTo>
                <a:lnTo>
                  <a:pt x="1108789" y="643545"/>
                </a:lnTo>
                <a:cubicBezTo>
                  <a:pt x="1108789" y="840963"/>
                  <a:pt x="952512" y="958415"/>
                  <a:pt x="896698" y="978407"/>
                </a:cubicBezTo>
                <a:cubicBezTo>
                  <a:pt x="895458" y="978407"/>
                  <a:pt x="894218" y="979656"/>
                  <a:pt x="891737" y="979656"/>
                </a:cubicBezTo>
                <a:cubicBezTo>
                  <a:pt x="888016" y="979656"/>
                  <a:pt x="885536" y="977158"/>
                  <a:pt x="883055" y="975908"/>
                </a:cubicBezTo>
                <a:cubicBezTo>
                  <a:pt x="879334" y="973409"/>
                  <a:pt x="876854" y="968411"/>
                  <a:pt x="876854" y="963413"/>
                </a:cubicBezTo>
                <a:lnTo>
                  <a:pt x="876854" y="563578"/>
                </a:lnTo>
                <a:cubicBezTo>
                  <a:pt x="876854" y="556081"/>
                  <a:pt x="884295" y="548584"/>
                  <a:pt x="891737" y="548584"/>
                </a:cubicBezTo>
                <a:cubicBezTo>
                  <a:pt x="900419" y="548584"/>
                  <a:pt x="906621" y="556081"/>
                  <a:pt x="906621" y="563578"/>
                </a:cubicBezTo>
                <a:lnTo>
                  <a:pt x="906621" y="939673"/>
                </a:lnTo>
                <a:cubicBezTo>
                  <a:pt x="959953" y="908436"/>
                  <a:pt x="1079022" y="812225"/>
                  <a:pt x="1079022" y="643545"/>
                </a:cubicBezTo>
                <a:lnTo>
                  <a:pt x="1079022" y="532340"/>
                </a:lnTo>
                <a:cubicBezTo>
                  <a:pt x="1070340" y="533590"/>
                  <a:pt x="1062898" y="533590"/>
                  <a:pt x="1054216" y="533590"/>
                </a:cubicBezTo>
                <a:cubicBezTo>
                  <a:pt x="992201" y="533590"/>
                  <a:pt x="938868" y="514848"/>
                  <a:pt x="891737" y="478612"/>
                </a:cubicBezTo>
                <a:cubicBezTo>
                  <a:pt x="844606" y="514848"/>
                  <a:pt x="791273" y="533590"/>
                  <a:pt x="728018" y="533590"/>
                </a:cubicBezTo>
                <a:cubicBezTo>
                  <a:pt x="720576" y="533590"/>
                  <a:pt x="714375" y="527342"/>
                  <a:pt x="714375" y="518596"/>
                </a:cubicBezTo>
                <a:cubicBezTo>
                  <a:pt x="714375" y="509850"/>
                  <a:pt x="720576" y="502353"/>
                  <a:pt x="728018" y="502353"/>
                </a:cubicBezTo>
                <a:cubicBezTo>
                  <a:pt x="788793" y="502353"/>
                  <a:pt x="837164" y="486109"/>
                  <a:pt x="881815" y="446126"/>
                </a:cubicBezTo>
                <a:close/>
                <a:moveTo>
                  <a:pt x="893962" y="373736"/>
                </a:moveTo>
                <a:cubicBezTo>
                  <a:pt x="890221" y="373736"/>
                  <a:pt x="886481" y="376224"/>
                  <a:pt x="883987" y="378712"/>
                </a:cubicBezTo>
                <a:cubicBezTo>
                  <a:pt x="822894" y="450876"/>
                  <a:pt x="754319" y="468295"/>
                  <a:pt x="642107" y="442166"/>
                </a:cubicBezTo>
                <a:cubicBezTo>
                  <a:pt x="640860" y="442166"/>
                  <a:pt x="640860" y="442166"/>
                  <a:pt x="640860" y="442166"/>
                </a:cubicBezTo>
                <a:cubicBezTo>
                  <a:pt x="639613" y="442166"/>
                  <a:pt x="638366" y="442166"/>
                  <a:pt x="637119" y="443411"/>
                </a:cubicBezTo>
                <a:cubicBezTo>
                  <a:pt x="633379" y="444655"/>
                  <a:pt x="632132" y="448388"/>
                  <a:pt x="632132" y="453364"/>
                </a:cubicBezTo>
                <a:lnTo>
                  <a:pt x="632132" y="637505"/>
                </a:lnTo>
                <a:cubicBezTo>
                  <a:pt x="632132" y="883856"/>
                  <a:pt x="851570" y="1016984"/>
                  <a:pt x="893962" y="1016984"/>
                </a:cubicBezTo>
                <a:cubicBezTo>
                  <a:pt x="936353" y="1016984"/>
                  <a:pt x="1155792" y="883856"/>
                  <a:pt x="1155792" y="637505"/>
                </a:cubicBezTo>
                <a:lnTo>
                  <a:pt x="1155792" y="453364"/>
                </a:lnTo>
                <a:cubicBezTo>
                  <a:pt x="1155792" y="448388"/>
                  <a:pt x="1154545" y="444655"/>
                  <a:pt x="1152051" y="443411"/>
                </a:cubicBezTo>
                <a:cubicBezTo>
                  <a:pt x="1149558" y="442166"/>
                  <a:pt x="1148311" y="440922"/>
                  <a:pt x="1145817" y="442166"/>
                </a:cubicBezTo>
                <a:cubicBezTo>
                  <a:pt x="1033605" y="468295"/>
                  <a:pt x="966277" y="450876"/>
                  <a:pt x="903936" y="378712"/>
                </a:cubicBezTo>
                <a:cubicBezTo>
                  <a:pt x="901443" y="376224"/>
                  <a:pt x="897702" y="373736"/>
                  <a:pt x="893962" y="373736"/>
                </a:cubicBezTo>
                <a:close/>
                <a:moveTo>
                  <a:pt x="781749" y="31582"/>
                </a:moveTo>
                <a:cubicBezTo>
                  <a:pt x="705694" y="21628"/>
                  <a:pt x="630885" y="52733"/>
                  <a:pt x="582260" y="111210"/>
                </a:cubicBezTo>
                <a:cubicBezTo>
                  <a:pt x="568545" y="127385"/>
                  <a:pt x="544855" y="131118"/>
                  <a:pt x="527400" y="119920"/>
                </a:cubicBezTo>
                <a:cubicBezTo>
                  <a:pt x="491243" y="97524"/>
                  <a:pt x="450098" y="86327"/>
                  <a:pt x="407707" y="86327"/>
                </a:cubicBezTo>
                <a:cubicBezTo>
                  <a:pt x="285519" y="86327"/>
                  <a:pt x="185775" y="184618"/>
                  <a:pt x="185775" y="307793"/>
                </a:cubicBezTo>
                <a:cubicBezTo>
                  <a:pt x="185775" y="309037"/>
                  <a:pt x="185775" y="310282"/>
                  <a:pt x="185775" y="312770"/>
                </a:cubicBezTo>
                <a:cubicBezTo>
                  <a:pt x="185775" y="333921"/>
                  <a:pt x="172060" y="352584"/>
                  <a:pt x="150864" y="358805"/>
                </a:cubicBezTo>
                <a:cubicBezTo>
                  <a:pt x="79796" y="378712"/>
                  <a:pt x="29923" y="443411"/>
                  <a:pt x="29923" y="516818"/>
                </a:cubicBezTo>
                <a:cubicBezTo>
                  <a:pt x="29923" y="607645"/>
                  <a:pt x="104732" y="682296"/>
                  <a:pt x="195749" y="682296"/>
                </a:cubicBezTo>
                <a:lnTo>
                  <a:pt x="604702" y="682296"/>
                </a:lnTo>
                <a:cubicBezTo>
                  <a:pt x="603455" y="667366"/>
                  <a:pt x="602209" y="652436"/>
                  <a:pt x="602209" y="637505"/>
                </a:cubicBezTo>
                <a:lnTo>
                  <a:pt x="602209" y="453364"/>
                </a:lnTo>
                <a:cubicBezTo>
                  <a:pt x="602209" y="439678"/>
                  <a:pt x="608443" y="427236"/>
                  <a:pt x="617170" y="419771"/>
                </a:cubicBezTo>
                <a:cubicBezTo>
                  <a:pt x="627145" y="412306"/>
                  <a:pt x="638366" y="409817"/>
                  <a:pt x="649587" y="412306"/>
                </a:cubicBezTo>
                <a:cubicBezTo>
                  <a:pt x="749332" y="437189"/>
                  <a:pt x="807932" y="422259"/>
                  <a:pt x="860298" y="360049"/>
                </a:cubicBezTo>
                <a:cubicBezTo>
                  <a:pt x="869026" y="348852"/>
                  <a:pt x="881494" y="343875"/>
                  <a:pt x="893962" y="343875"/>
                </a:cubicBezTo>
                <a:cubicBezTo>
                  <a:pt x="906430" y="343875"/>
                  <a:pt x="918898" y="348852"/>
                  <a:pt x="927626" y="360049"/>
                </a:cubicBezTo>
                <a:cubicBezTo>
                  <a:pt x="972511" y="412306"/>
                  <a:pt x="1019890" y="430968"/>
                  <a:pt x="1093451" y="422259"/>
                </a:cubicBezTo>
                <a:cubicBezTo>
                  <a:pt x="1069762" y="388666"/>
                  <a:pt x="1036098" y="366270"/>
                  <a:pt x="996200" y="356317"/>
                </a:cubicBezTo>
                <a:cubicBezTo>
                  <a:pt x="987473" y="353828"/>
                  <a:pt x="978745" y="347607"/>
                  <a:pt x="973758" y="338898"/>
                </a:cubicBezTo>
                <a:cubicBezTo>
                  <a:pt x="967524" y="330189"/>
                  <a:pt x="966277" y="320235"/>
                  <a:pt x="968770" y="310282"/>
                </a:cubicBezTo>
                <a:cubicBezTo>
                  <a:pt x="978745" y="274200"/>
                  <a:pt x="979992" y="238118"/>
                  <a:pt x="971264" y="202037"/>
                </a:cubicBezTo>
                <a:cubicBezTo>
                  <a:pt x="951315" y="111210"/>
                  <a:pt x="875260" y="42780"/>
                  <a:pt x="781749" y="31582"/>
                </a:cubicBezTo>
                <a:close/>
                <a:moveTo>
                  <a:pt x="785490" y="1721"/>
                </a:moveTo>
                <a:cubicBezTo>
                  <a:pt x="890221" y="14163"/>
                  <a:pt x="977498" y="92548"/>
                  <a:pt x="1001187" y="195816"/>
                </a:cubicBezTo>
                <a:cubicBezTo>
                  <a:pt x="1009915" y="236874"/>
                  <a:pt x="1009915" y="277933"/>
                  <a:pt x="998694" y="317747"/>
                </a:cubicBezTo>
                <a:cubicBezTo>
                  <a:pt x="997447" y="321479"/>
                  <a:pt x="998694" y="322724"/>
                  <a:pt x="998694" y="323968"/>
                </a:cubicBezTo>
                <a:cubicBezTo>
                  <a:pt x="999941" y="325212"/>
                  <a:pt x="1002434" y="327700"/>
                  <a:pt x="1003681" y="327700"/>
                </a:cubicBezTo>
                <a:cubicBezTo>
                  <a:pt x="1054800" y="338898"/>
                  <a:pt x="1098439" y="371247"/>
                  <a:pt x="1125868" y="416038"/>
                </a:cubicBezTo>
                <a:cubicBezTo>
                  <a:pt x="1130856" y="414794"/>
                  <a:pt x="1134596" y="413550"/>
                  <a:pt x="1139583" y="412306"/>
                </a:cubicBezTo>
                <a:cubicBezTo>
                  <a:pt x="1149558" y="409817"/>
                  <a:pt x="1160779" y="412306"/>
                  <a:pt x="1169507" y="419771"/>
                </a:cubicBezTo>
                <a:cubicBezTo>
                  <a:pt x="1179481" y="427236"/>
                  <a:pt x="1185715" y="439678"/>
                  <a:pt x="1185715" y="453364"/>
                </a:cubicBezTo>
                <a:lnTo>
                  <a:pt x="1185715" y="637505"/>
                </a:lnTo>
                <a:cubicBezTo>
                  <a:pt x="1185715" y="897542"/>
                  <a:pt x="956302" y="1045601"/>
                  <a:pt x="893962" y="1045601"/>
                </a:cubicBezTo>
                <a:cubicBezTo>
                  <a:pt x="837855" y="1045601"/>
                  <a:pt x="647094" y="926158"/>
                  <a:pt x="608443" y="712157"/>
                </a:cubicBezTo>
                <a:lnTo>
                  <a:pt x="195749" y="712157"/>
                </a:lnTo>
                <a:cubicBezTo>
                  <a:pt x="87277" y="712157"/>
                  <a:pt x="0" y="625063"/>
                  <a:pt x="0" y="516818"/>
                </a:cubicBezTo>
                <a:cubicBezTo>
                  <a:pt x="0" y="429724"/>
                  <a:pt x="58600" y="352584"/>
                  <a:pt x="143383" y="330189"/>
                </a:cubicBezTo>
                <a:cubicBezTo>
                  <a:pt x="150864" y="327700"/>
                  <a:pt x="155851" y="321479"/>
                  <a:pt x="155851" y="314014"/>
                </a:cubicBezTo>
                <a:cubicBezTo>
                  <a:pt x="155851" y="311526"/>
                  <a:pt x="155851" y="310282"/>
                  <a:pt x="155851" y="307793"/>
                </a:cubicBezTo>
                <a:cubicBezTo>
                  <a:pt x="155851" y="168443"/>
                  <a:pt x="268064" y="55222"/>
                  <a:pt x="407707" y="55222"/>
                </a:cubicBezTo>
                <a:cubicBezTo>
                  <a:pt x="456332" y="55222"/>
                  <a:pt x="502464" y="68908"/>
                  <a:pt x="543609" y="95036"/>
                </a:cubicBezTo>
                <a:cubicBezTo>
                  <a:pt x="548596" y="97524"/>
                  <a:pt x="554830" y="97524"/>
                  <a:pt x="559817" y="92548"/>
                </a:cubicBezTo>
                <a:cubicBezTo>
                  <a:pt x="614677" y="25361"/>
                  <a:pt x="699460" y="-8232"/>
                  <a:pt x="785490" y="1721"/>
                </a:cubicBezTo>
                <a:close/>
              </a:path>
            </a:pathLst>
          </a:custGeom>
          <a:solidFill>
            <a:srgbClr val="FFFFFF"/>
          </a:solidFill>
          <a:ln>
            <a:noFill/>
          </a:ln>
          <a:effectLst/>
          <a:extLst>
            <a:ext uri="{91240B29-F687-4F45-9708-019B960494DF}">
              <a14:hiddenLine xmlns:a14="http://schemas.microsoft.com/office/drawing/2010/main" w="9525" cap="flat">
                <a:solidFill>
                  <a:srgbClr val="DB636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7" name="Freeform 295">
            <a:extLst>
              <a:ext uri="{FF2B5EF4-FFF2-40B4-BE49-F238E27FC236}">
                <a16:creationId xmlns:a16="http://schemas.microsoft.com/office/drawing/2014/main" id="{4BA446B3-B538-4144-8C53-2384EE6F0603}"/>
              </a:ext>
            </a:extLst>
          </p:cNvPr>
          <p:cNvSpPr>
            <a:spLocks noChangeArrowheads="1"/>
          </p:cNvSpPr>
          <p:nvPr/>
        </p:nvSpPr>
        <p:spPr bwMode="auto">
          <a:xfrm>
            <a:off x="7169395" y="5209559"/>
            <a:ext cx="975017" cy="870647"/>
          </a:xfrm>
          <a:custGeom>
            <a:avLst/>
            <a:gdLst>
              <a:gd name="T0" fmla="*/ 503 w 1565"/>
              <a:gd name="T1" fmla="*/ 1396 h 1397"/>
              <a:gd name="T2" fmla="*/ 1060 w 1565"/>
              <a:gd name="T3" fmla="*/ 1396 h 1397"/>
              <a:gd name="T4" fmla="*/ 1060 w 1565"/>
              <a:gd name="T5" fmla="*/ 1396 h 1397"/>
              <a:gd name="T6" fmla="*/ 1247 w 1565"/>
              <a:gd name="T7" fmla="*/ 1288 h 1397"/>
              <a:gd name="T8" fmla="*/ 1525 w 1565"/>
              <a:gd name="T9" fmla="*/ 805 h 1397"/>
              <a:gd name="T10" fmla="*/ 1525 w 1565"/>
              <a:gd name="T11" fmla="*/ 805 h 1397"/>
              <a:gd name="T12" fmla="*/ 1525 w 1565"/>
              <a:gd name="T13" fmla="*/ 590 h 1397"/>
              <a:gd name="T14" fmla="*/ 1247 w 1565"/>
              <a:gd name="T15" fmla="*/ 107 h 1397"/>
              <a:gd name="T16" fmla="*/ 1247 w 1565"/>
              <a:gd name="T17" fmla="*/ 107 h 1397"/>
              <a:gd name="T18" fmla="*/ 1060 w 1565"/>
              <a:gd name="T19" fmla="*/ 0 h 1397"/>
              <a:gd name="T20" fmla="*/ 503 w 1565"/>
              <a:gd name="T21" fmla="*/ 0 h 1397"/>
              <a:gd name="T22" fmla="*/ 503 w 1565"/>
              <a:gd name="T23" fmla="*/ 0 h 1397"/>
              <a:gd name="T24" fmla="*/ 317 w 1565"/>
              <a:gd name="T25" fmla="*/ 107 h 1397"/>
              <a:gd name="T26" fmla="*/ 38 w 1565"/>
              <a:gd name="T27" fmla="*/ 590 h 1397"/>
              <a:gd name="T28" fmla="*/ 38 w 1565"/>
              <a:gd name="T29" fmla="*/ 590 h 1397"/>
              <a:gd name="T30" fmla="*/ 38 w 1565"/>
              <a:gd name="T31" fmla="*/ 805 h 1397"/>
              <a:gd name="T32" fmla="*/ 317 w 1565"/>
              <a:gd name="T33" fmla="*/ 1288 h 1397"/>
              <a:gd name="T34" fmla="*/ 317 w 1565"/>
              <a:gd name="T35" fmla="*/ 1288 h 1397"/>
              <a:gd name="T36" fmla="*/ 503 w 1565"/>
              <a:gd name="T37" fmla="*/ 1396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65" h="1397">
                <a:moveTo>
                  <a:pt x="503" y="1396"/>
                </a:moveTo>
                <a:lnTo>
                  <a:pt x="1060" y="1396"/>
                </a:lnTo>
                <a:lnTo>
                  <a:pt x="1060" y="1396"/>
                </a:lnTo>
                <a:cubicBezTo>
                  <a:pt x="1137" y="1396"/>
                  <a:pt x="1208" y="1355"/>
                  <a:pt x="1247" y="1288"/>
                </a:cubicBezTo>
                <a:lnTo>
                  <a:pt x="1525" y="805"/>
                </a:lnTo>
                <a:lnTo>
                  <a:pt x="1525" y="805"/>
                </a:lnTo>
                <a:cubicBezTo>
                  <a:pt x="1564" y="738"/>
                  <a:pt x="1564" y="656"/>
                  <a:pt x="1525" y="590"/>
                </a:cubicBezTo>
                <a:lnTo>
                  <a:pt x="1247" y="107"/>
                </a:lnTo>
                <a:lnTo>
                  <a:pt x="1247" y="107"/>
                </a:lnTo>
                <a:cubicBezTo>
                  <a:pt x="1208" y="41"/>
                  <a:pt x="1137" y="0"/>
                  <a:pt x="1060" y="0"/>
                </a:cubicBezTo>
                <a:lnTo>
                  <a:pt x="503" y="0"/>
                </a:lnTo>
                <a:lnTo>
                  <a:pt x="503" y="0"/>
                </a:lnTo>
                <a:cubicBezTo>
                  <a:pt x="426" y="0"/>
                  <a:pt x="355" y="41"/>
                  <a:pt x="317" y="107"/>
                </a:cubicBezTo>
                <a:lnTo>
                  <a:pt x="38" y="590"/>
                </a:lnTo>
                <a:lnTo>
                  <a:pt x="38" y="590"/>
                </a:lnTo>
                <a:cubicBezTo>
                  <a:pt x="0" y="656"/>
                  <a:pt x="0" y="738"/>
                  <a:pt x="38" y="805"/>
                </a:cubicBezTo>
                <a:lnTo>
                  <a:pt x="317" y="1288"/>
                </a:lnTo>
                <a:lnTo>
                  <a:pt x="317" y="1288"/>
                </a:lnTo>
                <a:cubicBezTo>
                  <a:pt x="355" y="1355"/>
                  <a:pt x="426" y="1396"/>
                  <a:pt x="503" y="1396"/>
                </a:cubicBezTo>
              </a:path>
            </a:pathLst>
          </a:custGeom>
          <a:solidFill>
            <a:srgbClr val="84CACE"/>
          </a:solidFill>
          <a:ln>
            <a:noFill/>
          </a:ln>
          <a:effectLst/>
          <a:extLst>
            <a:ext uri="{91240B29-F687-4F45-9708-019B960494DF}">
              <a14:hiddenLine xmlns:a14="http://schemas.microsoft.com/office/drawing/2010/main" w="9525" cap="flat">
                <a:solidFill>
                  <a:srgbClr val="DB6363"/>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8" name="Freeform 296">
            <a:extLst>
              <a:ext uri="{FF2B5EF4-FFF2-40B4-BE49-F238E27FC236}">
                <a16:creationId xmlns:a16="http://schemas.microsoft.com/office/drawing/2014/main" id="{C7D40AF0-6F7F-D04D-B358-23CBA287F456}"/>
              </a:ext>
            </a:extLst>
          </p:cNvPr>
          <p:cNvSpPr>
            <a:spLocks noChangeArrowheads="1"/>
          </p:cNvSpPr>
          <p:nvPr/>
        </p:nvSpPr>
        <p:spPr bwMode="auto">
          <a:xfrm>
            <a:off x="7026783" y="5085287"/>
            <a:ext cx="4410933" cy="1119191"/>
          </a:xfrm>
          <a:custGeom>
            <a:avLst/>
            <a:gdLst>
              <a:gd name="T0" fmla="*/ 6401 w 6794"/>
              <a:gd name="T1" fmla="*/ 133 h 1726"/>
              <a:gd name="T2" fmla="*/ 6171 w 6794"/>
              <a:gd name="T3" fmla="*/ 0 h 1726"/>
              <a:gd name="T4" fmla="*/ 5483 w 6794"/>
              <a:gd name="T5" fmla="*/ 0 h 1726"/>
              <a:gd name="T6" fmla="*/ 5480 w 6794"/>
              <a:gd name="T7" fmla="*/ 1 h 1726"/>
              <a:gd name="T8" fmla="*/ 4788 w 6794"/>
              <a:gd name="T9" fmla="*/ 0 h 1726"/>
              <a:gd name="T10" fmla="*/ 4786 w 6794"/>
              <a:gd name="T11" fmla="*/ 1 h 1726"/>
              <a:gd name="T12" fmla="*/ 4782 w 6794"/>
              <a:gd name="T13" fmla="*/ 0 h 1726"/>
              <a:gd name="T14" fmla="*/ 4094 w 6794"/>
              <a:gd name="T15" fmla="*/ 0 h 1726"/>
              <a:gd name="T16" fmla="*/ 4091 w 6794"/>
              <a:gd name="T17" fmla="*/ 1 h 1726"/>
              <a:gd name="T18" fmla="*/ 3400 w 6794"/>
              <a:gd name="T19" fmla="*/ 0 h 1726"/>
              <a:gd name="T20" fmla="*/ 3397 w 6794"/>
              <a:gd name="T21" fmla="*/ 1 h 1726"/>
              <a:gd name="T22" fmla="*/ 3393 w 6794"/>
              <a:gd name="T23" fmla="*/ 0 h 1726"/>
              <a:gd name="T24" fmla="*/ 2705 w 6794"/>
              <a:gd name="T25" fmla="*/ 0 h 1726"/>
              <a:gd name="T26" fmla="*/ 2703 w 6794"/>
              <a:gd name="T27" fmla="*/ 1 h 1726"/>
              <a:gd name="T28" fmla="*/ 2011 w 6794"/>
              <a:gd name="T29" fmla="*/ 0 h 1726"/>
              <a:gd name="T30" fmla="*/ 2008 w 6794"/>
              <a:gd name="T31" fmla="*/ 1 h 1726"/>
              <a:gd name="T32" fmla="*/ 2005 w 6794"/>
              <a:gd name="T33" fmla="*/ 0 h 1726"/>
              <a:gd name="T34" fmla="*/ 1317 w 6794"/>
              <a:gd name="T35" fmla="*/ 0 h 1726"/>
              <a:gd name="T36" fmla="*/ 1314 w 6794"/>
              <a:gd name="T37" fmla="*/ 1 h 1726"/>
              <a:gd name="T38" fmla="*/ 622 w 6794"/>
              <a:gd name="T39" fmla="*/ 0 h 1726"/>
              <a:gd name="T40" fmla="*/ 392 w 6794"/>
              <a:gd name="T41" fmla="*/ 133 h 1726"/>
              <a:gd name="T42" fmla="*/ 48 w 6794"/>
              <a:gd name="T43" fmla="*/ 730 h 1726"/>
              <a:gd name="T44" fmla="*/ 392 w 6794"/>
              <a:gd name="T45" fmla="*/ 1592 h 1726"/>
              <a:gd name="T46" fmla="*/ 622 w 6794"/>
              <a:gd name="T47" fmla="*/ 1725 h 1726"/>
              <a:gd name="T48" fmla="*/ 1310 w 6794"/>
              <a:gd name="T49" fmla="*/ 1725 h 1726"/>
              <a:gd name="T50" fmla="*/ 1314 w 6794"/>
              <a:gd name="T51" fmla="*/ 1725 h 1726"/>
              <a:gd name="T52" fmla="*/ 2005 w 6794"/>
              <a:gd name="T53" fmla="*/ 1725 h 1726"/>
              <a:gd name="T54" fmla="*/ 2008 w 6794"/>
              <a:gd name="T55" fmla="*/ 1725 h 1726"/>
              <a:gd name="T56" fmla="*/ 2011 w 6794"/>
              <a:gd name="T57" fmla="*/ 1725 h 1726"/>
              <a:gd name="T58" fmla="*/ 2699 w 6794"/>
              <a:gd name="T59" fmla="*/ 1725 h 1726"/>
              <a:gd name="T60" fmla="*/ 2703 w 6794"/>
              <a:gd name="T61" fmla="*/ 1725 h 1726"/>
              <a:gd name="T62" fmla="*/ 3393 w 6794"/>
              <a:gd name="T63" fmla="*/ 1725 h 1726"/>
              <a:gd name="T64" fmla="*/ 3397 w 6794"/>
              <a:gd name="T65" fmla="*/ 1725 h 1726"/>
              <a:gd name="T66" fmla="*/ 3400 w 6794"/>
              <a:gd name="T67" fmla="*/ 1725 h 1726"/>
              <a:gd name="T68" fmla="*/ 4088 w 6794"/>
              <a:gd name="T69" fmla="*/ 1725 h 1726"/>
              <a:gd name="T70" fmla="*/ 4091 w 6794"/>
              <a:gd name="T71" fmla="*/ 1725 h 1726"/>
              <a:gd name="T72" fmla="*/ 4782 w 6794"/>
              <a:gd name="T73" fmla="*/ 1725 h 1726"/>
              <a:gd name="T74" fmla="*/ 4786 w 6794"/>
              <a:gd name="T75" fmla="*/ 1725 h 1726"/>
              <a:gd name="T76" fmla="*/ 4788 w 6794"/>
              <a:gd name="T77" fmla="*/ 1725 h 1726"/>
              <a:gd name="T78" fmla="*/ 5477 w 6794"/>
              <a:gd name="T79" fmla="*/ 1725 h 1726"/>
              <a:gd name="T80" fmla="*/ 5480 w 6794"/>
              <a:gd name="T81" fmla="*/ 1725 h 1726"/>
              <a:gd name="T82" fmla="*/ 6171 w 6794"/>
              <a:gd name="T83" fmla="*/ 1725 h 1726"/>
              <a:gd name="T84" fmla="*/ 6401 w 6794"/>
              <a:gd name="T85" fmla="*/ 1592 h 1726"/>
              <a:gd name="T86" fmla="*/ 6745 w 6794"/>
              <a:gd name="T87" fmla="*/ 99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94" h="1726">
                <a:moveTo>
                  <a:pt x="6745" y="730"/>
                </a:moveTo>
                <a:lnTo>
                  <a:pt x="6401" y="133"/>
                </a:lnTo>
                <a:lnTo>
                  <a:pt x="6401" y="133"/>
                </a:lnTo>
                <a:cubicBezTo>
                  <a:pt x="6354" y="51"/>
                  <a:pt x="6266" y="0"/>
                  <a:pt x="6171" y="0"/>
                </a:cubicBezTo>
                <a:lnTo>
                  <a:pt x="5483" y="0"/>
                </a:lnTo>
                <a:lnTo>
                  <a:pt x="5483" y="0"/>
                </a:lnTo>
                <a:cubicBezTo>
                  <a:pt x="5481" y="0"/>
                  <a:pt x="5481" y="1"/>
                  <a:pt x="5480" y="1"/>
                </a:cubicBezTo>
                <a:lnTo>
                  <a:pt x="5480" y="1"/>
                </a:lnTo>
                <a:cubicBezTo>
                  <a:pt x="5478" y="1"/>
                  <a:pt x="5478" y="0"/>
                  <a:pt x="5477" y="0"/>
                </a:cubicBezTo>
                <a:lnTo>
                  <a:pt x="4788" y="0"/>
                </a:lnTo>
                <a:lnTo>
                  <a:pt x="4788" y="0"/>
                </a:lnTo>
                <a:cubicBezTo>
                  <a:pt x="4787" y="0"/>
                  <a:pt x="4786" y="1"/>
                  <a:pt x="4786" y="1"/>
                </a:cubicBezTo>
                <a:lnTo>
                  <a:pt x="4786" y="1"/>
                </a:lnTo>
                <a:cubicBezTo>
                  <a:pt x="4784" y="1"/>
                  <a:pt x="4783" y="0"/>
                  <a:pt x="4782" y="0"/>
                </a:cubicBezTo>
                <a:lnTo>
                  <a:pt x="4094" y="0"/>
                </a:lnTo>
                <a:lnTo>
                  <a:pt x="4094" y="0"/>
                </a:lnTo>
                <a:cubicBezTo>
                  <a:pt x="4093" y="0"/>
                  <a:pt x="4092" y="1"/>
                  <a:pt x="4091" y="1"/>
                </a:cubicBezTo>
                <a:lnTo>
                  <a:pt x="4091" y="1"/>
                </a:lnTo>
                <a:cubicBezTo>
                  <a:pt x="4090" y="1"/>
                  <a:pt x="4089" y="0"/>
                  <a:pt x="4088" y="0"/>
                </a:cubicBezTo>
                <a:lnTo>
                  <a:pt x="3400" y="0"/>
                </a:lnTo>
                <a:lnTo>
                  <a:pt x="3400" y="0"/>
                </a:lnTo>
                <a:cubicBezTo>
                  <a:pt x="3398" y="0"/>
                  <a:pt x="3398" y="1"/>
                  <a:pt x="3397" y="1"/>
                </a:cubicBezTo>
                <a:lnTo>
                  <a:pt x="3397" y="1"/>
                </a:lnTo>
                <a:cubicBezTo>
                  <a:pt x="3395" y="1"/>
                  <a:pt x="3395" y="0"/>
                  <a:pt x="3393" y="0"/>
                </a:cubicBezTo>
                <a:lnTo>
                  <a:pt x="2705" y="0"/>
                </a:lnTo>
                <a:lnTo>
                  <a:pt x="2705" y="0"/>
                </a:lnTo>
                <a:cubicBezTo>
                  <a:pt x="2704" y="0"/>
                  <a:pt x="2703" y="1"/>
                  <a:pt x="2703" y="1"/>
                </a:cubicBezTo>
                <a:lnTo>
                  <a:pt x="2703" y="1"/>
                </a:lnTo>
                <a:cubicBezTo>
                  <a:pt x="2701" y="1"/>
                  <a:pt x="2700" y="0"/>
                  <a:pt x="2699" y="0"/>
                </a:cubicBezTo>
                <a:lnTo>
                  <a:pt x="2011" y="0"/>
                </a:lnTo>
                <a:lnTo>
                  <a:pt x="2011" y="0"/>
                </a:lnTo>
                <a:cubicBezTo>
                  <a:pt x="2009" y="0"/>
                  <a:pt x="2009" y="1"/>
                  <a:pt x="2008" y="1"/>
                </a:cubicBezTo>
                <a:lnTo>
                  <a:pt x="2008" y="1"/>
                </a:lnTo>
                <a:cubicBezTo>
                  <a:pt x="2007" y="1"/>
                  <a:pt x="2006" y="0"/>
                  <a:pt x="2005" y="0"/>
                </a:cubicBezTo>
                <a:lnTo>
                  <a:pt x="1317" y="0"/>
                </a:lnTo>
                <a:lnTo>
                  <a:pt x="1317" y="0"/>
                </a:lnTo>
                <a:cubicBezTo>
                  <a:pt x="1315" y="0"/>
                  <a:pt x="1315" y="1"/>
                  <a:pt x="1314" y="1"/>
                </a:cubicBezTo>
                <a:lnTo>
                  <a:pt x="1314" y="1"/>
                </a:lnTo>
                <a:cubicBezTo>
                  <a:pt x="1312" y="1"/>
                  <a:pt x="1312" y="0"/>
                  <a:pt x="1310" y="0"/>
                </a:cubicBezTo>
                <a:lnTo>
                  <a:pt x="622" y="0"/>
                </a:lnTo>
                <a:lnTo>
                  <a:pt x="622" y="0"/>
                </a:lnTo>
                <a:cubicBezTo>
                  <a:pt x="527" y="0"/>
                  <a:pt x="439" y="51"/>
                  <a:pt x="392" y="133"/>
                </a:cubicBezTo>
                <a:lnTo>
                  <a:pt x="48" y="730"/>
                </a:lnTo>
                <a:lnTo>
                  <a:pt x="48" y="730"/>
                </a:lnTo>
                <a:cubicBezTo>
                  <a:pt x="0" y="812"/>
                  <a:pt x="0" y="913"/>
                  <a:pt x="48" y="996"/>
                </a:cubicBezTo>
                <a:lnTo>
                  <a:pt x="392" y="1592"/>
                </a:lnTo>
                <a:lnTo>
                  <a:pt x="392" y="1592"/>
                </a:lnTo>
                <a:cubicBezTo>
                  <a:pt x="439" y="1674"/>
                  <a:pt x="527" y="1725"/>
                  <a:pt x="622" y="1725"/>
                </a:cubicBezTo>
                <a:lnTo>
                  <a:pt x="1310" y="1725"/>
                </a:lnTo>
                <a:lnTo>
                  <a:pt x="1310" y="1725"/>
                </a:lnTo>
                <a:cubicBezTo>
                  <a:pt x="1312" y="1725"/>
                  <a:pt x="1312" y="1725"/>
                  <a:pt x="1314" y="1725"/>
                </a:cubicBezTo>
                <a:lnTo>
                  <a:pt x="1314" y="1725"/>
                </a:lnTo>
                <a:cubicBezTo>
                  <a:pt x="1315" y="1725"/>
                  <a:pt x="1315" y="1725"/>
                  <a:pt x="1317" y="1725"/>
                </a:cubicBezTo>
                <a:lnTo>
                  <a:pt x="2005" y="1725"/>
                </a:lnTo>
                <a:lnTo>
                  <a:pt x="2005" y="1725"/>
                </a:lnTo>
                <a:cubicBezTo>
                  <a:pt x="2006" y="1725"/>
                  <a:pt x="2007" y="1725"/>
                  <a:pt x="2008" y="1725"/>
                </a:cubicBezTo>
                <a:lnTo>
                  <a:pt x="2008" y="1725"/>
                </a:lnTo>
                <a:cubicBezTo>
                  <a:pt x="2009" y="1725"/>
                  <a:pt x="2009" y="1725"/>
                  <a:pt x="2011" y="1725"/>
                </a:cubicBezTo>
                <a:lnTo>
                  <a:pt x="2699" y="1725"/>
                </a:lnTo>
                <a:lnTo>
                  <a:pt x="2699" y="1725"/>
                </a:lnTo>
                <a:cubicBezTo>
                  <a:pt x="2700" y="1725"/>
                  <a:pt x="2701" y="1725"/>
                  <a:pt x="2703" y="1725"/>
                </a:cubicBezTo>
                <a:lnTo>
                  <a:pt x="2703" y="1725"/>
                </a:lnTo>
                <a:cubicBezTo>
                  <a:pt x="2703" y="1725"/>
                  <a:pt x="2704" y="1725"/>
                  <a:pt x="2705" y="1725"/>
                </a:cubicBezTo>
                <a:lnTo>
                  <a:pt x="3393" y="1725"/>
                </a:lnTo>
                <a:lnTo>
                  <a:pt x="3393" y="1725"/>
                </a:lnTo>
                <a:cubicBezTo>
                  <a:pt x="3395" y="1725"/>
                  <a:pt x="3395" y="1725"/>
                  <a:pt x="3397" y="1725"/>
                </a:cubicBezTo>
                <a:lnTo>
                  <a:pt x="3397" y="1725"/>
                </a:lnTo>
                <a:cubicBezTo>
                  <a:pt x="3398" y="1725"/>
                  <a:pt x="3398" y="1725"/>
                  <a:pt x="3400" y="1725"/>
                </a:cubicBezTo>
                <a:lnTo>
                  <a:pt x="4088" y="1725"/>
                </a:lnTo>
                <a:lnTo>
                  <a:pt x="4088" y="1725"/>
                </a:lnTo>
                <a:cubicBezTo>
                  <a:pt x="4089" y="1725"/>
                  <a:pt x="4090" y="1725"/>
                  <a:pt x="4091" y="1725"/>
                </a:cubicBezTo>
                <a:lnTo>
                  <a:pt x="4091" y="1725"/>
                </a:lnTo>
                <a:cubicBezTo>
                  <a:pt x="4092" y="1725"/>
                  <a:pt x="4093" y="1725"/>
                  <a:pt x="4094" y="1725"/>
                </a:cubicBezTo>
                <a:lnTo>
                  <a:pt x="4782" y="1725"/>
                </a:lnTo>
                <a:lnTo>
                  <a:pt x="4782" y="1725"/>
                </a:lnTo>
                <a:cubicBezTo>
                  <a:pt x="4783" y="1725"/>
                  <a:pt x="4784" y="1725"/>
                  <a:pt x="4786" y="1725"/>
                </a:cubicBezTo>
                <a:lnTo>
                  <a:pt x="4786" y="1725"/>
                </a:lnTo>
                <a:cubicBezTo>
                  <a:pt x="4786" y="1725"/>
                  <a:pt x="4787" y="1725"/>
                  <a:pt x="4788" y="1725"/>
                </a:cubicBezTo>
                <a:lnTo>
                  <a:pt x="5477" y="1725"/>
                </a:lnTo>
                <a:lnTo>
                  <a:pt x="5477" y="1725"/>
                </a:lnTo>
                <a:cubicBezTo>
                  <a:pt x="5478" y="1725"/>
                  <a:pt x="5478" y="1725"/>
                  <a:pt x="5480" y="1725"/>
                </a:cubicBezTo>
                <a:lnTo>
                  <a:pt x="5480" y="1725"/>
                </a:lnTo>
                <a:cubicBezTo>
                  <a:pt x="5481" y="1725"/>
                  <a:pt x="5481" y="1725"/>
                  <a:pt x="5483" y="1725"/>
                </a:cubicBezTo>
                <a:lnTo>
                  <a:pt x="6171" y="1725"/>
                </a:lnTo>
                <a:lnTo>
                  <a:pt x="6171" y="1725"/>
                </a:lnTo>
                <a:cubicBezTo>
                  <a:pt x="6266" y="1725"/>
                  <a:pt x="6354" y="1674"/>
                  <a:pt x="6401" y="1592"/>
                </a:cubicBezTo>
                <a:lnTo>
                  <a:pt x="6745" y="996"/>
                </a:lnTo>
                <a:lnTo>
                  <a:pt x="6745" y="996"/>
                </a:lnTo>
                <a:cubicBezTo>
                  <a:pt x="6793" y="913"/>
                  <a:pt x="6793" y="812"/>
                  <a:pt x="6745" y="730"/>
                </a:cubicBezTo>
              </a:path>
            </a:pathLst>
          </a:custGeom>
          <a:noFill/>
          <a:ln w="12700" cap="flat">
            <a:solidFill>
              <a:srgbClr val="84CACE"/>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9" name="Freeform 78">
            <a:extLst>
              <a:ext uri="{FF2B5EF4-FFF2-40B4-BE49-F238E27FC236}">
                <a16:creationId xmlns:a16="http://schemas.microsoft.com/office/drawing/2014/main" id="{BF15E615-4475-CF4A-A85E-20419D349B13}"/>
              </a:ext>
            </a:extLst>
          </p:cNvPr>
          <p:cNvSpPr>
            <a:spLocks noChangeArrowheads="1"/>
          </p:cNvSpPr>
          <p:nvPr/>
        </p:nvSpPr>
        <p:spPr bwMode="auto">
          <a:xfrm>
            <a:off x="7371576" y="5473536"/>
            <a:ext cx="570655" cy="342694"/>
          </a:xfrm>
          <a:custGeom>
            <a:avLst/>
            <a:gdLst>
              <a:gd name="connsiteX0" fmla="*/ 684059 w 1141756"/>
              <a:gd name="connsiteY0" fmla="*/ 408660 h 685655"/>
              <a:gd name="connsiteX1" fmla="*/ 651721 w 1141756"/>
              <a:gd name="connsiteY1" fmla="*/ 433503 h 685655"/>
              <a:gd name="connsiteX2" fmla="*/ 654209 w 1141756"/>
              <a:gd name="connsiteY2" fmla="*/ 459588 h 685655"/>
              <a:gd name="connsiteX3" fmla="*/ 674109 w 1141756"/>
              <a:gd name="connsiteY3" fmla="*/ 475735 h 685655"/>
              <a:gd name="connsiteX4" fmla="*/ 707690 w 1141756"/>
              <a:gd name="connsiteY4" fmla="*/ 485672 h 685655"/>
              <a:gd name="connsiteX5" fmla="*/ 717640 w 1141756"/>
              <a:gd name="connsiteY5" fmla="*/ 499336 h 685655"/>
              <a:gd name="connsiteX6" fmla="*/ 717640 w 1141756"/>
              <a:gd name="connsiteY6" fmla="*/ 622306 h 685655"/>
              <a:gd name="connsiteX7" fmla="*/ 752465 w 1141756"/>
              <a:gd name="connsiteY7" fmla="*/ 655844 h 685655"/>
              <a:gd name="connsiteX8" fmla="*/ 786046 w 1141756"/>
              <a:gd name="connsiteY8" fmla="*/ 622306 h 685655"/>
              <a:gd name="connsiteX9" fmla="*/ 786046 w 1141756"/>
              <a:gd name="connsiteY9" fmla="*/ 485672 h 685655"/>
              <a:gd name="connsiteX10" fmla="*/ 777340 w 1141756"/>
              <a:gd name="connsiteY10" fmla="*/ 453377 h 685655"/>
              <a:gd name="connsiteX11" fmla="*/ 764902 w 1141756"/>
              <a:gd name="connsiteY11" fmla="*/ 438471 h 685655"/>
              <a:gd name="connsiteX12" fmla="*/ 764902 w 1141756"/>
              <a:gd name="connsiteY12" fmla="*/ 437229 h 685655"/>
              <a:gd name="connsiteX13" fmla="*/ 758683 w 1141756"/>
              <a:gd name="connsiteY13" fmla="*/ 432261 h 685655"/>
              <a:gd name="connsiteX14" fmla="*/ 756196 w 1141756"/>
              <a:gd name="connsiteY14" fmla="*/ 431019 h 685655"/>
              <a:gd name="connsiteX15" fmla="*/ 748733 w 1141756"/>
              <a:gd name="connsiteY15" fmla="*/ 427292 h 685655"/>
              <a:gd name="connsiteX16" fmla="*/ 746246 w 1141756"/>
              <a:gd name="connsiteY16" fmla="*/ 426050 h 685655"/>
              <a:gd name="connsiteX17" fmla="*/ 745002 w 1141756"/>
              <a:gd name="connsiteY17" fmla="*/ 424808 h 685655"/>
              <a:gd name="connsiteX18" fmla="*/ 743758 w 1141756"/>
              <a:gd name="connsiteY18" fmla="*/ 424808 h 685655"/>
              <a:gd name="connsiteX19" fmla="*/ 694009 w 1141756"/>
              <a:gd name="connsiteY19" fmla="*/ 409902 h 685655"/>
              <a:gd name="connsiteX20" fmla="*/ 684059 w 1141756"/>
              <a:gd name="connsiteY20" fmla="*/ 408660 h 685655"/>
              <a:gd name="connsiteX21" fmla="*/ 457698 w 1141756"/>
              <a:gd name="connsiteY21" fmla="*/ 408660 h 685655"/>
              <a:gd name="connsiteX22" fmla="*/ 447748 w 1141756"/>
              <a:gd name="connsiteY22" fmla="*/ 409902 h 685655"/>
              <a:gd name="connsiteX23" fmla="*/ 396754 w 1141756"/>
              <a:gd name="connsiteY23" fmla="*/ 424808 h 685655"/>
              <a:gd name="connsiteX24" fmla="*/ 393023 w 1141756"/>
              <a:gd name="connsiteY24" fmla="*/ 427292 h 685655"/>
              <a:gd name="connsiteX25" fmla="*/ 384317 w 1141756"/>
              <a:gd name="connsiteY25" fmla="*/ 431019 h 685655"/>
              <a:gd name="connsiteX26" fmla="*/ 383073 w 1141756"/>
              <a:gd name="connsiteY26" fmla="*/ 432261 h 685655"/>
              <a:gd name="connsiteX27" fmla="*/ 376854 w 1141756"/>
              <a:gd name="connsiteY27" fmla="*/ 437229 h 685655"/>
              <a:gd name="connsiteX28" fmla="*/ 364417 w 1141756"/>
              <a:gd name="connsiteY28" fmla="*/ 453377 h 685655"/>
              <a:gd name="connsiteX29" fmla="*/ 363173 w 1141756"/>
              <a:gd name="connsiteY29" fmla="*/ 453377 h 685655"/>
              <a:gd name="connsiteX30" fmla="*/ 355711 w 1141756"/>
              <a:gd name="connsiteY30" fmla="*/ 485672 h 685655"/>
              <a:gd name="connsiteX31" fmla="*/ 355711 w 1141756"/>
              <a:gd name="connsiteY31" fmla="*/ 622306 h 685655"/>
              <a:gd name="connsiteX32" fmla="*/ 389292 w 1141756"/>
              <a:gd name="connsiteY32" fmla="*/ 655844 h 685655"/>
              <a:gd name="connsiteX33" fmla="*/ 422873 w 1141756"/>
              <a:gd name="connsiteY33" fmla="*/ 622306 h 685655"/>
              <a:gd name="connsiteX34" fmla="*/ 422873 w 1141756"/>
              <a:gd name="connsiteY34" fmla="*/ 499336 h 685655"/>
              <a:gd name="connsiteX35" fmla="*/ 434066 w 1141756"/>
              <a:gd name="connsiteY35" fmla="*/ 485672 h 685655"/>
              <a:gd name="connsiteX36" fmla="*/ 466404 w 1141756"/>
              <a:gd name="connsiteY36" fmla="*/ 475735 h 685655"/>
              <a:gd name="connsiteX37" fmla="*/ 486304 w 1141756"/>
              <a:gd name="connsiteY37" fmla="*/ 459588 h 685655"/>
              <a:gd name="connsiteX38" fmla="*/ 490035 w 1141756"/>
              <a:gd name="connsiteY38" fmla="*/ 433503 h 685655"/>
              <a:gd name="connsiteX39" fmla="*/ 457698 w 1141756"/>
              <a:gd name="connsiteY39" fmla="*/ 408660 h 685655"/>
              <a:gd name="connsiteX40" fmla="*/ 805946 w 1141756"/>
              <a:gd name="connsiteY40" fmla="*/ 363944 h 685655"/>
              <a:gd name="connsiteX41" fmla="*/ 762415 w 1141756"/>
              <a:gd name="connsiteY41" fmla="*/ 386302 h 685655"/>
              <a:gd name="connsiteX42" fmla="*/ 761171 w 1141756"/>
              <a:gd name="connsiteY42" fmla="*/ 399965 h 685655"/>
              <a:gd name="connsiteX43" fmla="*/ 771121 w 1141756"/>
              <a:gd name="connsiteY43" fmla="*/ 404934 h 685655"/>
              <a:gd name="connsiteX44" fmla="*/ 779827 w 1141756"/>
              <a:gd name="connsiteY44" fmla="*/ 411144 h 685655"/>
              <a:gd name="connsiteX45" fmla="*/ 783558 w 1141756"/>
              <a:gd name="connsiteY45" fmla="*/ 413629 h 685655"/>
              <a:gd name="connsiteX46" fmla="*/ 799727 w 1141756"/>
              <a:gd name="connsiteY46" fmla="*/ 433503 h 685655"/>
              <a:gd name="connsiteX47" fmla="*/ 818383 w 1141756"/>
              <a:gd name="connsiteY47" fmla="*/ 438471 h 685655"/>
              <a:gd name="connsiteX48" fmla="*/ 829577 w 1141756"/>
              <a:gd name="connsiteY48" fmla="*/ 452135 h 685655"/>
              <a:gd name="connsiteX49" fmla="*/ 829577 w 1141756"/>
              <a:gd name="connsiteY49" fmla="*/ 575105 h 685655"/>
              <a:gd name="connsiteX50" fmla="*/ 863158 w 1141756"/>
              <a:gd name="connsiteY50" fmla="*/ 608643 h 685655"/>
              <a:gd name="connsiteX51" fmla="*/ 897983 w 1141756"/>
              <a:gd name="connsiteY51" fmla="*/ 575105 h 685655"/>
              <a:gd name="connsiteX52" fmla="*/ 897983 w 1141756"/>
              <a:gd name="connsiteY52" fmla="*/ 438471 h 685655"/>
              <a:gd name="connsiteX53" fmla="*/ 890520 w 1141756"/>
              <a:gd name="connsiteY53" fmla="*/ 408660 h 685655"/>
              <a:gd name="connsiteX54" fmla="*/ 876839 w 1141756"/>
              <a:gd name="connsiteY54" fmla="*/ 391270 h 685655"/>
              <a:gd name="connsiteX55" fmla="*/ 869376 w 1141756"/>
              <a:gd name="connsiteY55" fmla="*/ 385060 h 685655"/>
              <a:gd name="connsiteX56" fmla="*/ 868133 w 1141756"/>
              <a:gd name="connsiteY56" fmla="*/ 385060 h 685655"/>
              <a:gd name="connsiteX57" fmla="*/ 859427 w 1141756"/>
              <a:gd name="connsiteY57" fmla="*/ 380091 h 685655"/>
              <a:gd name="connsiteX58" fmla="*/ 855695 w 1141756"/>
              <a:gd name="connsiteY58" fmla="*/ 377607 h 685655"/>
              <a:gd name="connsiteX59" fmla="*/ 845745 w 1141756"/>
              <a:gd name="connsiteY59" fmla="*/ 376365 h 685655"/>
              <a:gd name="connsiteX60" fmla="*/ 345761 w 1141756"/>
              <a:gd name="connsiteY60" fmla="*/ 362702 h 685655"/>
              <a:gd name="connsiteX61" fmla="*/ 335811 w 1141756"/>
              <a:gd name="connsiteY61" fmla="*/ 363944 h 685655"/>
              <a:gd name="connsiteX62" fmla="*/ 296011 w 1141756"/>
              <a:gd name="connsiteY62" fmla="*/ 376365 h 685655"/>
              <a:gd name="connsiteX63" fmla="*/ 286061 w 1141756"/>
              <a:gd name="connsiteY63" fmla="*/ 377607 h 685655"/>
              <a:gd name="connsiteX64" fmla="*/ 282330 w 1141756"/>
              <a:gd name="connsiteY64" fmla="*/ 380091 h 685655"/>
              <a:gd name="connsiteX65" fmla="*/ 272380 w 1141756"/>
              <a:gd name="connsiteY65" fmla="*/ 385060 h 685655"/>
              <a:gd name="connsiteX66" fmla="*/ 264917 w 1141756"/>
              <a:gd name="connsiteY66" fmla="*/ 391270 h 685655"/>
              <a:gd name="connsiteX67" fmla="*/ 263674 w 1141756"/>
              <a:gd name="connsiteY67" fmla="*/ 391270 h 685655"/>
              <a:gd name="connsiteX68" fmla="*/ 251236 w 1141756"/>
              <a:gd name="connsiteY68" fmla="*/ 408660 h 685655"/>
              <a:gd name="connsiteX69" fmla="*/ 243774 w 1141756"/>
              <a:gd name="connsiteY69" fmla="*/ 438471 h 685655"/>
              <a:gd name="connsiteX70" fmla="*/ 243774 w 1141756"/>
              <a:gd name="connsiteY70" fmla="*/ 575105 h 685655"/>
              <a:gd name="connsiteX71" fmla="*/ 278598 w 1141756"/>
              <a:gd name="connsiteY71" fmla="*/ 608643 h 685655"/>
              <a:gd name="connsiteX72" fmla="*/ 312180 w 1141756"/>
              <a:gd name="connsiteY72" fmla="*/ 575105 h 685655"/>
              <a:gd name="connsiteX73" fmla="*/ 312180 w 1141756"/>
              <a:gd name="connsiteY73" fmla="*/ 452135 h 685655"/>
              <a:gd name="connsiteX74" fmla="*/ 322130 w 1141756"/>
              <a:gd name="connsiteY74" fmla="*/ 438471 h 685655"/>
              <a:gd name="connsiteX75" fmla="*/ 342029 w 1141756"/>
              <a:gd name="connsiteY75" fmla="*/ 433503 h 685655"/>
              <a:gd name="connsiteX76" fmla="*/ 358198 w 1141756"/>
              <a:gd name="connsiteY76" fmla="*/ 413629 h 685655"/>
              <a:gd name="connsiteX77" fmla="*/ 370635 w 1141756"/>
              <a:gd name="connsiteY77" fmla="*/ 406176 h 685655"/>
              <a:gd name="connsiteX78" fmla="*/ 379342 w 1141756"/>
              <a:gd name="connsiteY78" fmla="*/ 399965 h 685655"/>
              <a:gd name="connsiteX79" fmla="*/ 379342 w 1141756"/>
              <a:gd name="connsiteY79" fmla="*/ 386302 h 685655"/>
              <a:gd name="connsiteX80" fmla="*/ 345761 w 1141756"/>
              <a:gd name="connsiteY80" fmla="*/ 362702 h 685655"/>
              <a:gd name="connsiteX81" fmla="*/ 243774 w 1141756"/>
              <a:gd name="connsiteY81" fmla="*/ 315501 h 685655"/>
              <a:gd name="connsiteX82" fmla="*/ 233824 w 1141756"/>
              <a:gd name="connsiteY82" fmla="*/ 316743 h 685655"/>
              <a:gd name="connsiteX83" fmla="*/ 185318 w 1141756"/>
              <a:gd name="connsiteY83" fmla="*/ 330406 h 685655"/>
              <a:gd name="connsiteX84" fmla="*/ 184074 w 1141756"/>
              <a:gd name="connsiteY84" fmla="*/ 331648 h 685655"/>
              <a:gd name="connsiteX85" fmla="*/ 180343 w 1141756"/>
              <a:gd name="connsiteY85" fmla="*/ 332890 h 685655"/>
              <a:gd name="connsiteX86" fmla="*/ 172880 w 1141756"/>
              <a:gd name="connsiteY86" fmla="*/ 336617 h 685655"/>
              <a:gd name="connsiteX87" fmla="*/ 169149 w 1141756"/>
              <a:gd name="connsiteY87" fmla="*/ 339101 h 685655"/>
              <a:gd name="connsiteX88" fmla="*/ 166662 w 1141756"/>
              <a:gd name="connsiteY88" fmla="*/ 341585 h 685655"/>
              <a:gd name="connsiteX89" fmla="*/ 162930 w 1141756"/>
              <a:gd name="connsiteY89" fmla="*/ 344070 h 685655"/>
              <a:gd name="connsiteX90" fmla="*/ 161687 w 1141756"/>
              <a:gd name="connsiteY90" fmla="*/ 346554 h 685655"/>
              <a:gd name="connsiteX91" fmla="*/ 143030 w 1141756"/>
              <a:gd name="connsiteY91" fmla="*/ 377607 h 685655"/>
              <a:gd name="connsiteX92" fmla="*/ 141787 w 1141756"/>
              <a:gd name="connsiteY92" fmla="*/ 391270 h 685655"/>
              <a:gd name="connsiteX93" fmla="*/ 141787 w 1141756"/>
              <a:gd name="connsiteY93" fmla="*/ 527905 h 685655"/>
              <a:gd name="connsiteX94" fmla="*/ 176612 w 1141756"/>
              <a:gd name="connsiteY94" fmla="*/ 562684 h 685655"/>
              <a:gd name="connsiteX95" fmla="*/ 210193 w 1141756"/>
              <a:gd name="connsiteY95" fmla="*/ 527905 h 685655"/>
              <a:gd name="connsiteX96" fmla="*/ 210193 w 1141756"/>
              <a:gd name="connsiteY96" fmla="*/ 406176 h 685655"/>
              <a:gd name="connsiteX97" fmla="*/ 221386 w 1141756"/>
              <a:gd name="connsiteY97" fmla="*/ 391270 h 685655"/>
              <a:gd name="connsiteX98" fmla="*/ 227605 w 1141756"/>
              <a:gd name="connsiteY98" fmla="*/ 390028 h 685655"/>
              <a:gd name="connsiteX99" fmla="*/ 269892 w 1141756"/>
              <a:gd name="connsiteY99" fmla="*/ 352764 h 685655"/>
              <a:gd name="connsiteX100" fmla="*/ 277355 w 1141756"/>
              <a:gd name="connsiteY100" fmla="*/ 350280 h 685655"/>
              <a:gd name="connsiteX101" fmla="*/ 278598 w 1141756"/>
              <a:gd name="connsiteY101" fmla="*/ 349038 h 685655"/>
              <a:gd name="connsiteX102" fmla="*/ 277355 w 1141756"/>
              <a:gd name="connsiteY102" fmla="*/ 339101 h 685655"/>
              <a:gd name="connsiteX103" fmla="*/ 259942 w 1141756"/>
              <a:gd name="connsiteY103" fmla="*/ 319227 h 685655"/>
              <a:gd name="connsiteX104" fmla="*/ 243774 w 1141756"/>
              <a:gd name="connsiteY104" fmla="*/ 315501 h 685655"/>
              <a:gd name="connsiteX105" fmla="*/ 893629 w 1141756"/>
              <a:gd name="connsiteY105" fmla="*/ 315190 h 685655"/>
              <a:gd name="connsiteX106" fmla="*/ 880570 w 1141756"/>
              <a:gd name="connsiteY106" fmla="*/ 319227 h 685655"/>
              <a:gd name="connsiteX107" fmla="*/ 864402 w 1141756"/>
              <a:gd name="connsiteY107" fmla="*/ 339101 h 685655"/>
              <a:gd name="connsiteX108" fmla="*/ 863158 w 1141756"/>
              <a:gd name="connsiteY108" fmla="*/ 349038 h 685655"/>
              <a:gd name="connsiteX109" fmla="*/ 864402 w 1141756"/>
              <a:gd name="connsiteY109" fmla="*/ 350280 h 685655"/>
              <a:gd name="connsiteX110" fmla="*/ 871864 w 1141756"/>
              <a:gd name="connsiteY110" fmla="*/ 352764 h 685655"/>
              <a:gd name="connsiteX111" fmla="*/ 912908 w 1141756"/>
              <a:gd name="connsiteY111" fmla="*/ 390028 h 685655"/>
              <a:gd name="connsiteX112" fmla="*/ 920370 w 1141756"/>
              <a:gd name="connsiteY112" fmla="*/ 391270 h 685655"/>
              <a:gd name="connsiteX113" fmla="*/ 930320 w 1141756"/>
              <a:gd name="connsiteY113" fmla="*/ 406176 h 685655"/>
              <a:gd name="connsiteX114" fmla="*/ 930320 w 1141756"/>
              <a:gd name="connsiteY114" fmla="*/ 527905 h 685655"/>
              <a:gd name="connsiteX115" fmla="*/ 965145 w 1141756"/>
              <a:gd name="connsiteY115" fmla="*/ 562684 h 685655"/>
              <a:gd name="connsiteX116" fmla="*/ 998726 w 1141756"/>
              <a:gd name="connsiteY116" fmla="*/ 527905 h 685655"/>
              <a:gd name="connsiteX117" fmla="*/ 998726 w 1141756"/>
              <a:gd name="connsiteY117" fmla="*/ 391270 h 685655"/>
              <a:gd name="connsiteX118" fmla="*/ 997482 w 1141756"/>
              <a:gd name="connsiteY118" fmla="*/ 377607 h 685655"/>
              <a:gd name="connsiteX119" fmla="*/ 980070 w 1141756"/>
              <a:gd name="connsiteY119" fmla="*/ 346554 h 685655"/>
              <a:gd name="connsiteX120" fmla="*/ 978826 w 1141756"/>
              <a:gd name="connsiteY120" fmla="*/ 344070 h 685655"/>
              <a:gd name="connsiteX121" fmla="*/ 975095 w 1141756"/>
              <a:gd name="connsiteY121" fmla="*/ 341585 h 685655"/>
              <a:gd name="connsiteX122" fmla="*/ 971363 w 1141756"/>
              <a:gd name="connsiteY122" fmla="*/ 339101 h 685655"/>
              <a:gd name="connsiteX123" fmla="*/ 968876 w 1141756"/>
              <a:gd name="connsiteY123" fmla="*/ 336617 h 685655"/>
              <a:gd name="connsiteX124" fmla="*/ 961414 w 1141756"/>
              <a:gd name="connsiteY124" fmla="*/ 332890 h 685655"/>
              <a:gd name="connsiteX125" fmla="*/ 956438 w 1141756"/>
              <a:gd name="connsiteY125" fmla="*/ 331648 h 685655"/>
              <a:gd name="connsiteX126" fmla="*/ 906689 w 1141756"/>
              <a:gd name="connsiteY126" fmla="*/ 316743 h 685655"/>
              <a:gd name="connsiteX127" fmla="*/ 893629 w 1141756"/>
              <a:gd name="connsiteY127" fmla="*/ 315190 h 685655"/>
              <a:gd name="connsiteX128" fmla="*/ 1019869 w 1141756"/>
              <a:gd name="connsiteY128" fmla="*/ 290658 h 685655"/>
              <a:gd name="connsiteX129" fmla="*/ 978826 w 1141756"/>
              <a:gd name="connsiteY129" fmla="*/ 308048 h 685655"/>
              <a:gd name="connsiteX130" fmla="*/ 983801 w 1141756"/>
              <a:gd name="connsiteY130" fmla="*/ 311774 h 685655"/>
              <a:gd name="connsiteX131" fmla="*/ 986288 w 1141756"/>
              <a:gd name="connsiteY131" fmla="*/ 313016 h 685655"/>
              <a:gd name="connsiteX132" fmla="*/ 994995 w 1141756"/>
              <a:gd name="connsiteY132" fmla="*/ 319227 h 685655"/>
              <a:gd name="connsiteX133" fmla="*/ 998726 w 1141756"/>
              <a:gd name="connsiteY133" fmla="*/ 322953 h 685655"/>
              <a:gd name="connsiteX134" fmla="*/ 1002457 w 1141756"/>
              <a:gd name="connsiteY134" fmla="*/ 326680 h 685655"/>
              <a:gd name="connsiteX135" fmla="*/ 1016138 w 1141756"/>
              <a:gd name="connsiteY135" fmla="*/ 344070 h 685655"/>
              <a:gd name="connsiteX136" fmla="*/ 1017382 w 1141756"/>
              <a:gd name="connsiteY136" fmla="*/ 346554 h 685655"/>
              <a:gd name="connsiteX137" fmla="*/ 1024844 w 1141756"/>
              <a:gd name="connsiteY137" fmla="*/ 362702 h 685655"/>
              <a:gd name="connsiteX138" fmla="*/ 1033551 w 1141756"/>
              <a:gd name="connsiteY138" fmla="*/ 365186 h 685655"/>
              <a:gd name="connsiteX139" fmla="*/ 1043501 w 1141756"/>
              <a:gd name="connsiteY139" fmla="*/ 380091 h 685655"/>
              <a:gd name="connsiteX140" fmla="*/ 1043501 w 1141756"/>
              <a:gd name="connsiteY140" fmla="*/ 485672 h 685655"/>
              <a:gd name="connsiteX141" fmla="*/ 1078325 w 1141756"/>
              <a:gd name="connsiteY141" fmla="*/ 520452 h 685655"/>
              <a:gd name="connsiteX142" fmla="*/ 1111906 w 1141756"/>
              <a:gd name="connsiteY142" fmla="*/ 485672 h 685655"/>
              <a:gd name="connsiteX143" fmla="*/ 1111906 w 1141756"/>
              <a:gd name="connsiteY143" fmla="*/ 365186 h 685655"/>
              <a:gd name="connsiteX144" fmla="*/ 1073350 w 1141756"/>
              <a:gd name="connsiteY144" fmla="*/ 306806 h 685655"/>
              <a:gd name="connsiteX145" fmla="*/ 1069619 w 1141756"/>
              <a:gd name="connsiteY145" fmla="*/ 305564 h 685655"/>
              <a:gd name="connsiteX146" fmla="*/ 131837 w 1141756"/>
              <a:gd name="connsiteY146" fmla="*/ 288174 h 685655"/>
              <a:gd name="connsiteX147" fmla="*/ 121887 w 1141756"/>
              <a:gd name="connsiteY147" fmla="*/ 290658 h 685655"/>
              <a:gd name="connsiteX148" fmla="*/ 72137 w 1141756"/>
              <a:gd name="connsiteY148" fmla="*/ 305564 h 685655"/>
              <a:gd name="connsiteX149" fmla="*/ 67162 w 1141756"/>
              <a:gd name="connsiteY149" fmla="*/ 306806 h 685655"/>
              <a:gd name="connsiteX150" fmla="*/ 29850 w 1141756"/>
              <a:gd name="connsiteY150" fmla="*/ 365186 h 685655"/>
              <a:gd name="connsiteX151" fmla="*/ 29850 w 1141756"/>
              <a:gd name="connsiteY151" fmla="*/ 485672 h 685655"/>
              <a:gd name="connsiteX152" fmla="*/ 63431 w 1141756"/>
              <a:gd name="connsiteY152" fmla="*/ 520452 h 685655"/>
              <a:gd name="connsiteX153" fmla="*/ 98256 w 1141756"/>
              <a:gd name="connsiteY153" fmla="*/ 485672 h 685655"/>
              <a:gd name="connsiteX154" fmla="*/ 98256 w 1141756"/>
              <a:gd name="connsiteY154" fmla="*/ 380091 h 685655"/>
              <a:gd name="connsiteX155" fmla="*/ 108206 w 1141756"/>
              <a:gd name="connsiteY155" fmla="*/ 365186 h 685655"/>
              <a:gd name="connsiteX156" fmla="*/ 116912 w 1141756"/>
              <a:gd name="connsiteY156" fmla="*/ 362702 h 685655"/>
              <a:gd name="connsiteX157" fmla="*/ 124374 w 1141756"/>
              <a:gd name="connsiteY157" fmla="*/ 346554 h 685655"/>
              <a:gd name="connsiteX158" fmla="*/ 124374 w 1141756"/>
              <a:gd name="connsiteY158" fmla="*/ 344070 h 685655"/>
              <a:gd name="connsiteX159" fmla="*/ 138056 w 1141756"/>
              <a:gd name="connsiteY159" fmla="*/ 326680 h 685655"/>
              <a:gd name="connsiteX160" fmla="*/ 143030 w 1141756"/>
              <a:gd name="connsiteY160" fmla="*/ 322953 h 685655"/>
              <a:gd name="connsiteX161" fmla="*/ 146762 w 1141756"/>
              <a:gd name="connsiteY161" fmla="*/ 319227 h 685655"/>
              <a:gd name="connsiteX162" fmla="*/ 155468 w 1141756"/>
              <a:gd name="connsiteY162" fmla="*/ 313016 h 685655"/>
              <a:gd name="connsiteX163" fmla="*/ 157955 w 1141756"/>
              <a:gd name="connsiteY163" fmla="*/ 311774 h 685655"/>
              <a:gd name="connsiteX164" fmla="*/ 162930 w 1141756"/>
              <a:gd name="connsiteY164" fmla="*/ 308048 h 685655"/>
              <a:gd name="connsiteX165" fmla="*/ 131837 w 1141756"/>
              <a:gd name="connsiteY165" fmla="*/ 288174 h 685655"/>
              <a:gd name="connsiteX166" fmla="*/ 1073350 w 1141756"/>
              <a:gd name="connsiteY166" fmla="*/ 152782 h 685655"/>
              <a:gd name="connsiteX167" fmla="*/ 631822 w 1141756"/>
              <a:gd name="connsiteY167" fmla="*/ 330406 h 685655"/>
              <a:gd name="connsiteX168" fmla="*/ 584559 w 1141756"/>
              <a:gd name="connsiteY168" fmla="*/ 341585 h 685655"/>
              <a:gd name="connsiteX169" fmla="*/ 584559 w 1141756"/>
              <a:gd name="connsiteY169" fmla="*/ 607401 h 685655"/>
              <a:gd name="connsiteX170" fmla="*/ 687790 w 1141756"/>
              <a:gd name="connsiteY170" fmla="*/ 565168 h 685655"/>
              <a:gd name="connsiteX171" fmla="*/ 687790 w 1141756"/>
              <a:gd name="connsiteY171" fmla="*/ 511757 h 685655"/>
              <a:gd name="connsiteX172" fmla="*/ 666646 w 1141756"/>
              <a:gd name="connsiteY172" fmla="*/ 504304 h 685655"/>
              <a:gd name="connsiteX173" fmla="*/ 623115 w 1141756"/>
              <a:gd name="connsiteY173" fmla="*/ 424808 h 685655"/>
              <a:gd name="connsiteX174" fmla="*/ 702715 w 1141756"/>
              <a:gd name="connsiteY174" fmla="*/ 382576 h 685655"/>
              <a:gd name="connsiteX175" fmla="*/ 731321 w 1141756"/>
              <a:gd name="connsiteY175" fmla="*/ 390028 h 685655"/>
              <a:gd name="connsiteX176" fmla="*/ 733808 w 1141756"/>
              <a:gd name="connsiteY176" fmla="*/ 377607 h 685655"/>
              <a:gd name="connsiteX177" fmla="*/ 813408 w 1141756"/>
              <a:gd name="connsiteY177" fmla="*/ 335375 h 685655"/>
              <a:gd name="connsiteX178" fmla="*/ 833308 w 1141756"/>
              <a:gd name="connsiteY178" fmla="*/ 341585 h 685655"/>
              <a:gd name="connsiteX179" fmla="*/ 835795 w 1141756"/>
              <a:gd name="connsiteY179" fmla="*/ 330406 h 685655"/>
              <a:gd name="connsiteX180" fmla="*/ 865645 w 1141756"/>
              <a:gd name="connsiteY180" fmla="*/ 293142 h 685655"/>
              <a:gd name="connsiteX181" fmla="*/ 915395 w 1141756"/>
              <a:gd name="connsiteY181" fmla="*/ 288174 h 685655"/>
              <a:gd name="connsiteX182" fmla="*/ 950220 w 1141756"/>
              <a:gd name="connsiteY182" fmla="*/ 298111 h 685655"/>
              <a:gd name="connsiteX183" fmla="*/ 1027332 w 1141756"/>
              <a:gd name="connsiteY183" fmla="*/ 260847 h 685655"/>
              <a:gd name="connsiteX184" fmla="*/ 1073350 w 1141756"/>
              <a:gd name="connsiteY184" fmla="*/ 274510 h 685655"/>
              <a:gd name="connsiteX185" fmla="*/ 64675 w 1141756"/>
              <a:gd name="connsiteY185" fmla="*/ 152782 h 685655"/>
              <a:gd name="connsiteX186" fmla="*/ 64675 w 1141756"/>
              <a:gd name="connsiteY186" fmla="*/ 275752 h 685655"/>
              <a:gd name="connsiteX187" fmla="*/ 113181 w 1141756"/>
              <a:gd name="connsiteY187" fmla="*/ 260847 h 685655"/>
              <a:gd name="connsiteX188" fmla="*/ 191536 w 1141756"/>
              <a:gd name="connsiteY188" fmla="*/ 298111 h 685655"/>
              <a:gd name="connsiteX189" fmla="*/ 226361 w 1141756"/>
              <a:gd name="connsiteY189" fmla="*/ 288174 h 685655"/>
              <a:gd name="connsiteX190" fmla="*/ 274867 w 1141756"/>
              <a:gd name="connsiteY190" fmla="*/ 293142 h 685655"/>
              <a:gd name="connsiteX191" fmla="*/ 305961 w 1141756"/>
              <a:gd name="connsiteY191" fmla="*/ 330406 h 685655"/>
              <a:gd name="connsiteX192" fmla="*/ 307205 w 1141756"/>
              <a:gd name="connsiteY192" fmla="*/ 341585 h 685655"/>
              <a:gd name="connsiteX193" fmla="*/ 328348 w 1141756"/>
              <a:gd name="connsiteY193" fmla="*/ 335375 h 685655"/>
              <a:gd name="connsiteX194" fmla="*/ 407948 w 1141756"/>
              <a:gd name="connsiteY194" fmla="*/ 377607 h 685655"/>
              <a:gd name="connsiteX195" fmla="*/ 410435 w 1141756"/>
              <a:gd name="connsiteY195" fmla="*/ 390028 h 685655"/>
              <a:gd name="connsiteX196" fmla="*/ 439041 w 1141756"/>
              <a:gd name="connsiteY196" fmla="*/ 382576 h 685655"/>
              <a:gd name="connsiteX197" fmla="*/ 517397 w 1141756"/>
              <a:gd name="connsiteY197" fmla="*/ 424808 h 685655"/>
              <a:gd name="connsiteX198" fmla="*/ 513666 w 1141756"/>
              <a:gd name="connsiteY198" fmla="*/ 473251 h 685655"/>
              <a:gd name="connsiteX199" fmla="*/ 475110 w 1141756"/>
              <a:gd name="connsiteY199" fmla="*/ 504304 h 685655"/>
              <a:gd name="connsiteX200" fmla="*/ 452723 w 1141756"/>
              <a:gd name="connsiteY200" fmla="*/ 511757 h 685655"/>
              <a:gd name="connsiteX201" fmla="*/ 452723 w 1141756"/>
              <a:gd name="connsiteY201" fmla="*/ 566411 h 685655"/>
              <a:gd name="connsiteX202" fmla="*/ 554709 w 1141756"/>
              <a:gd name="connsiteY202" fmla="*/ 607401 h 685655"/>
              <a:gd name="connsiteX203" fmla="*/ 554709 w 1141756"/>
              <a:gd name="connsiteY203" fmla="*/ 341585 h 685655"/>
              <a:gd name="connsiteX204" fmla="*/ 507447 w 1141756"/>
              <a:gd name="connsiteY204" fmla="*/ 330406 h 685655"/>
              <a:gd name="connsiteX205" fmla="*/ 587989 w 1141756"/>
              <a:gd name="connsiteY205" fmla="*/ 96909 h 685655"/>
              <a:gd name="connsiteX206" fmla="*/ 540531 w 1141756"/>
              <a:gd name="connsiteY206" fmla="*/ 103103 h 685655"/>
              <a:gd name="connsiteX207" fmla="*/ 318226 w 1141756"/>
              <a:gd name="connsiteY207" fmla="*/ 153893 h 685655"/>
              <a:gd name="connsiteX208" fmla="*/ 543028 w 1141756"/>
              <a:gd name="connsiteY208" fmla="*/ 244325 h 685655"/>
              <a:gd name="connsiteX209" fmla="*/ 596731 w 1141756"/>
              <a:gd name="connsiteY209" fmla="*/ 244325 h 685655"/>
              <a:gd name="connsiteX210" fmla="*/ 830276 w 1141756"/>
              <a:gd name="connsiteY210" fmla="*/ 151416 h 685655"/>
              <a:gd name="connsiteX211" fmla="*/ 639194 w 1141756"/>
              <a:gd name="connsiteY211" fmla="*/ 104342 h 685655"/>
              <a:gd name="connsiteX212" fmla="*/ 587989 w 1141756"/>
              <a:gd name="connsiteY212" fmla="*/ 96909 h 685655"/>
              <a:gd name="connsiteX213" fmla="*/ 590955 w 1141756"/>
              <a:gd name="connsiteY213" fmla="*/ 67952 h 685655"/>
              <a:gd name="connsiteX214" fmla="*/ 646687 w 1141756"/>
              <a:gd name="connsiteY214" fmla="*/ 74611 h 685655"/>
              <a:gd name="connsiteX215" fmla="*/ 836521 w 1141756"/>
              <a:gd name="connsiteY215" fmla="*/ 122923 h 685655"/>
              <a:gd name="connsiteX216" fmla="*/ 860250 w 1141756"/>
              <a:gd name="connsiteY216" fmla="*/ 150177 h 685655"/>
              <a:gd name="connsiteX217" fmla="*/ 841517 w 1141756"/>
              <a:gd name="connsiteY217" fmla="*/ 179908 h 685655"/>
              <a:gd name="connsiteX218" fmla="*/ 609220 w 1141756"/>
              <a:gd name="connsiteY218" fmla="*/ 272817 h 685655"/>
              <a:gd name="connsiteX219" fmla="*/ 570504 w 1141756"/>
              <a:gd name="connsiteY219" fmla="*/ 279011 h 685655"/>
              <a:gd name="connsiteX220" fmla="*/ 531788 w 1141756"/>
              <a:gd name="connsiteY220" fmla="*/ 272817 h 685655"/>
              <a:gd name="connsiteX221" fmla="*/ 306985 w 1141756"/>
              <a:gd name="connsiteY221" fmla="*/ 182385 h 685655"/>
              <a:gd name="connsiteX222" fmla="*/ 287003 w 1141756"/>
              <a:gd name="connsiteY222" fmla="*/ 151416 h 685655"/>
              <a:gd name="connsiteX223" fmla="*/ 310732 w 1141756"/>
              <a:gd name="connsiteY223" fmla="*/ 124162 h 685655"/>
              <a:gd name="connsiteX224" fmla="*/ 534286 w 1141756"/>
              <a:gd name="connsiteY224" fmla="*/ 73372 h 685655"/>
              <a:gd name="connsiteX225" fmla="*/ 590955 w 1141756"/>
              <a:gd name="connsiteY225" fmla="*/ 67952 h 685655"/>
              <a:gd name="connsiteX226" fmla="*/ 599484 w 1141756"/>
              <a:gd name="connsiteY226" fmla="*/ 30898 h 685655"/>
              <a:gd name="connsiteX227" fmla="*/ 544760 w 1141756"/>
              <a:gd name="connsiteY227" fmla="*/ 33537 h 685655"/>
              <a:gd name="connsiteX228" fmla="*/ 526103 w 1141756"/>
              <a:gd name="connsiteY228" fmla="*/ 37264 h 685655"/>
              <a:gd name="connsiteX229" fmla="*/ 100743 w 1141756"/>
              <a:gd name="connsiteY229" fmla="*/ 135392 h 685655"/>
              <a:gd name="connsiteX230" fmla="*/ 517397 w 1141756"/>
              <a:gd name="connsiteY230" fmla="*/ 301837 h 685655"/>
              <a:gd name="connsiteX231" fmla="*/ 620628 w 1141756"/>
              <a:gd name="connsiteY231" fmla="*/ 301837 h 685655"/>
              <a:gd name="connsiteX232" fmla="*/ 1039769 w 1141756"/>
              <a:gd name="connsiteY232" fmla="*/ 135392 h 685655"/>
              <a:gd name="connsiteX233" fmla="*/ 654209 w 1141756"/>
              <a:gd name="connsiteY233" fmla="*/ 38506 h 685655"/>
              <a:gd name="connsiteX234" fmla="*/ 599484 w 1141756"/>
              <a:gd name="connsiteY234" fmla="*/ 30898 h 685655"/>
              <a:gd name="connsiteX235" fmla="*/ 590778 w 1141756"/>
              <a:gd name="connsiteY235" fmla="*/ 0 h 685655"/>
              <a:gd name="connsiteX236" fmla="*/ 660428 w 1141756"/>
              <a:gd name="connsiteY236" fmla="*/ 9937 h 685655"/>
              <a:gd name="connsiteX237" fmla="*/ 1092006 w 1141756"/>
              <a:gd name="connsiteY237" fmla="*/ 116760 h 685655"/>
              <a:gd name="connsiteX238" fmla="*/ 1096982 w 1141756"/>
              <a:gd name="connsiteY238" fmla="*/ 119244 h 685655"/>
              <a:gd name="connsiteX239" fmla="*/ 1098225 w 1141756"/>
              <a:gd name="connsiteY239" fmla="*/ 120486 h 685655"/>
              <a:gd name="connsiteX240" fmla="*/ 1100713 w 1141756"/>
              <a:gd name="connsiteY240" fmla="*/ 121729 h 685655"/>
              <a:gd name="connsiteX241" fmla="*/ 1100713 w 1141756"/>
              <a:gd name="connsiteY241" fmla="*/ 122971 h 685655"/>
              <a:gd name="connsiteX242" fmla="*/ 1103200 w 1141756"/>
              <a:gd name="connsiteY242" fmla="*/ 126697 h 685655"/>
              <a:gd name="connsiteX243" fmla="*/ 1103200 w 1141756"/>
              <a:gd name="connsiteY243" fmla="*/ 127939 h 685655"/>
              <a:gd name="connsiteX244" fmla="*/ 1103200 w 1141756"/>
              <a:gd name="connsiteY244" fmla="*/ 130423 h 685655"/>
              <a:gd name="connsiteX245" fmla="*/ 1103200 w 1141756"/>
              <a:gd name="connsiteY245" fmla="*/ 131666 h 685655"/>
              <a:gd name="connsiteX246" fmla="*/ 1103200 w 1141756"/>
              <a:gd name="connsiteY246" fmla="*/ 288174 h 685655"/>
              <a:gd name="connsiteX247" fmla="*/ 1103200 w 1141756"/>
              <a:gd name="connsiteY247" fmla="*/ 290658 h 685655"/>
              <a:gd name="connsiteX248" fmla="*/ 1141756 w 1141756"/>
              <a:gd name="connsiteY248" fmla="*/ 365186 h 685655"/>
              <a:gd name="connsiteX249" fmla="*/ 1141756 w 1141756"/>
              <a:gd name="connsiteY249" fmla="*/ 485672 h 685655"/>
              <a:gd name="connsiteX250" fmla="*/ 1078325 w 1141756"/>
              <a:gd name="connsiteY250" fmla="*/ 550263 h 685655"/>
              <a:gd name="connsiteX251" fmla="*/ 1028576 w 1141756"/>
              <a:gd name="connsiteY251" fmla="*/ 527905 h 685655"/>
              <a:gd name="connsiteX252" fmla="*/ 965145 w 1141756"/>
              <a:gd name="connsiteY252" fmla="*/ 591253 h 685655"/>
              <a:gd name="connsiteX253" fmla="*/ 927832 w 1141756"/>
              <a:gd name="connsiteY253" fmla="*/ 578832 h 685655"/>
              <a:gd name="connsiteX254" fmla="*/ 863158 w 1141756"/>
              <a:gd name="connsiteY254" fmla="*/ 638454 h 685655"/>
              <a:gd name="connsiteX255" fmla="*/ 815896 w 1141756"/>
              <a:gd name="connsiteY255" fmla="*/ 618580 h 685655"/>
              <a:gd name="connsiteX256" fmla="*/ 815896 w 1141756"/>
              <a:gd name="connsiteY256" fmla="*/ 622306 h 685655"/>
              <a:gd name="connsiteX257" fmla="*/ 752465 w 1141756"/>
              <a:gd name="connsiteY257" fmla="*/ 685655 h 685655"/>
              <a:gd name="connsiteX258" fmla="*/ 687790 w 1141756"/>
              <a:gd name="connsiteY258" fmla="*/ 622306 h 685655"/>
              <a:gd name="connsiteX259" fmla="*/ 687790 w 1141756"/>
              <a:gd name="connsiteY259" fmla="*/ 597464 h 685655"/>
              <a:gd name="connsiteX260" fmla="*/ 592022 w 1141756"/>
              <a:gd name="connsiteY260" fmla="*/ 635970 h 685655"/>
              <a:gd name="connsiteX261" fmla="*/ 569634 w 1141756"/>
              <a:gd name="connsiteY261" fmla="*/ 640938 h 685655"/>
              <a:gd name="connsiteX262" fmla="*/ 546003 w 1141756"/>
              <a:gd name="connsiteY262" fmla="*/ 635970 h 685655"/>
              <a:gd name="connsiteX263" fmla="*/ 452723 w 1141756"/>
              <a:gd name="connsiteY263" fmla="*/ 598706 h 685655"/>
              <a:gd name="connsiteX264" fmla="*/ 452723 w 1141756"/>
              <a:gd name="connsiteY264" fmla="*/ 622306 h 685655"/>
              <a:gd name="connsiteX265" fmla="*/ 389292 w 1141756"/>
              <a:gd name="connsiteY265" fmla="*/ 685655 h 685655"/>
              <a:gd name="connsiteX266" fmla="*/ 324617 w 1141756"/>
              <a:gd name="connsiteY266" fmla="*/ 622306 h 685655"/>
              <a:gd name="connsiteX267" fmla="*/ 324617 w 1141756"/>
              <a:gd name="connsiteY267" fmla="*/ 618580 h 685655"/>
              <a:gd name="connsiteX268" fmla="*/ 278598 w 1141756"/>
              <a:gd name="connsiteY268" fmla="*/ 638454 h 685655"/>
              <a:gd name="connsiteX269" fmla="*/ 213924 w 1141756"/>
              <a:gd name="connsiteY269" fmla="*/ 578832 h 685655"/>
              <a:gd name="connsiteX270" fmla="*/ 176612 w 1141756"/>
              <a:gd name="connsiteY270" fmla="*/ 591253 h 685655"/>
              <a:gd name="connsiteX271" fmla="*/ 113181 w 1141756"/>
              <a:gd name="connsiteY271" fmla="*/ 527905 h 685655"/>
              <a:gd name="connsiteX272" fmla="*/ 63431 w 1141756"/>
              <a:gd name="connsiteY272" fmla="*/ 550263 h 685655"/>
              <a:gd name="connsiteX273" fmla="*/ 0 w 1141756"/>
              <a:gd name="connsiteY273" fmla="*/ 485672 h 685655"/>
              <a:gd name="connsiteX274" fmla="*/ 0 w 1141756"/>
              <a:gd name="connsiteY274" fmla="*/ 365186 h 685655"/>
              <a:gd name="connsiteX275" fmla="*/ 34825 w 1141756"/>
              <a:gd name="connsiteY275" fmla="*/ 291900 h 685655"/>
              <a:gd name="connsiteX276" fmla="*/ 34825 w 1141756"/>
              <a:gd name="connsiteY276" fmla="*/ 131666 h 685655"/>
              <a:gd name="connsiteX277" fmla="*/ 34825 w 1141756"/>
              <a:gd name="connsiteY277" fmla="*/ 130423 h 685655"/>
              <a:gd name="connsiteX278" fmla="*/ 36069 w 1141756"/>
              <a:gd name="connsiteY278" fmla="*/ 127939 h 685655"/>
              <a:gd name="connsiteX279" fmla="*/ 36069 w 1141756"/>
              <a:gd name="connsiteY279" fmla="*/ 126697 h 685655"/>
              <a:gd name="connsiteX280" fmla="*/ 37312 w 1141756"/>
              <a:gd name="connsiteY280" fmla="*/ 122971 h 685655"/>
              <a:gd name="connsiteX281" fmla="*/ 38556 w 1141756"/>
              <a:gd name="connsiteY281" fmla="*/ 121729 h 685655"/>
              <a:gd name="connsiteX282" fmla="*/ 41044 w 1141756"/>
              <a:gd name="connsiteY282" fmla="*/ 120486 h 685655"/>
              <a:gd name="connsiteX283" fmla="*/ 42287 w 1141756"/>
              <a:gd name="connsiteY283" fmla="*/ 119244 h 685655"/>
              <a:gd name="connsiteX284" fmla="*/ 46018 w 1141756"/>
              <a:gd name="connsiteY284" fmla="*/ 116760 h 685655"/>
              <a:gd name="connsiteX285" fmla="*/ 518641 w 1141756"/>
              <a:gd name="connsiteY285" fmla="*/ 7453 h 685655"/>
              <a:gd name="connsiteX286" fmla="*/ 590778 w 1141756"/>
              <a:gd name="connsiteY286" fmla="*/ 0 h 68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Lst>
            <a:rect l="l" t="t" r="r" b="b"/>
            <a:pathLst>
              <a:path w="1141756" h="685655">
                <a:moveTo>
                  <a:pt x="684059" y="408660"/>
                </a:moveTo>
                <a:cubicBezTo>
                  <a:pt x="670378" y="408660"/>
                  <a:pt x="656696" y="418597"/>
                  <a:pt x="651721" y="433503"/>
                </a:cubicBezTo>
                <a:cubicBezTo>
                  <a:pt x="649234" y="442198"/>
                  <a:pt x="650478" y="450893"/>
                  <a:pt x="654209" y="459588"/>
                </a:cubicBezTo>
                <a:cubicBezTo>
                  <a:pt x="657940" y="467040"/>
                  <a:pt x="666646" y="473251"/>
                  <a:pt x="674109" y="475735"/>
                </a:cubicBezTo>
                <a:lnTo>
                  <a:pt x="707690" y="485672"/>
                </a:lnTo>
                <a:cubicBezTo>
                  <a:pt x="713909" y="486914"/>
                  <a:pt x="717640" y="493125"/>
                  <a:pt x="717640" y="499336"/>
                </a:cubicBezTo>
                <a:lnTo>
                  <a:pt x="717640" y="622306"/>
                </a:lnTo>
                <a:cubicBezTo>
                  <a:pt x="717640" y="640938"/>
                  <a:pt x="733808" y="655844"/>
                  <a:pt x="752465" y="655844"/>
                </a:cubicBezTo>
                <a:cubicBezTo>
                  <a:pt x="771121" y="655844"/>
                  <a:pt x="786046" y="640938"/>
                  <a:pt x="786046" y="622306"/>
                </a:cubicBezTo>
                <a:lnTo>
                  <a:pt x="786046" y="485672"/>
                </a:lnTo>
                <a:cubicBezTo>
                  <a:pt x="786046" y="473251"/>
                  <a:pt x="782314" y="463314"/>
                  <a:pt x="777340" y="453377"/>
                </a:cubicBezTo>
                <a:cubicBezTo>
                  <a:pt x="774852" y="447166"/>
                  <a:pt x="769877" y="442198"/>
                  <a:pt x="764902" y="438471"/>
                </a:cubicBezTo>
                <a:cubicBezTo>
                  <a:pt x="764902" y="437229"/>
                  <a:pt x="764902" y="437229"/>
                  <a:pt x="764902" y="437229"/>
                </a:cubicBezTo>
                <a:cubicBezTo>
                  <a:pt x="762415" y="435987"/>
                  <a:pt x="761171" y="434745"/>
                  <a:pt x="758683" y="432261"/>
                </a:cubicBezTo>
                <a:cubicBezTo>
                  <a:pt x="757440" y="432261"/>
                  <a:pt x="757440" y="432261"/>
                  <a:pt x="756196" y="431019"/>
                </a:cubicBezTo>
                <a:cubicBezTo>
                  <a:pt x="754952" y="429776"/>
                  <a:pt x="751221" y="428534"/>
                  <a:pt x="748733" y="427292"/>
                </a:cubicBezTo>
                <a:cubicBezTo>
                  <a:pt x="747490" y="427292"/>
                  <a:pt x="747490" y="427292"/>
                  <a:pt x="746246" y="426050"/>
                </a:cubicBezTo>
                <a:cubicBezTo>
                  <a:pt x="745002" y="426050"/>
                  <a:pt x="745002" y="424808"/>
                  <a:pt x="745002" y="424808"/>
                </a:cubicBezTo>
                <a:cubicBezTo>
                  <a:pt x="745002" y="424808"/>
                  <a:pt x="745002" y="424808"/>
                  <a:pt x="743758" y="424808"/>
                </a:cubicBezTo>
                <a:lnTo>
                  <a:pt x="694009" y="409902"/>
                </a:lnTo>
                <a:cubicBezTo>
                  <a:pt x="690278" y="408660"/>
                  <a:pt x="687790" y="408660"/>
                  <a:pt x="684059" y="408660"/>
                </a:cubicBezTo>
                <a:close/>
                <a:moveTo>
                  <a:pt x="457698" y="408660"/>
                </a:moveTo>
                <a:cubicBezTo>
                  <a:pt x="452723" y="408660"/>
                  <a:pt x="450235" y="408660"/>
                  <a:pt x="447748" y="409902"/>
                </a:cubicBezTo>
                <a:lnTo>
                  <a:pt x="396754" y="424808"/>
                </a:lnTo>
                <a:cubicBezTo>
                  <a:pt x="395510" y="426050"/>
                  <a:pt x="394267" y="427292"/>
                  <a:pt x="393023" y="427292"/>
                </a:cubicBezTo>
                <a:cubicBezTo>
                  <a:pt x="390535" y="428534"/>
                  <a:pt x="386804" y="429776"/>
                  <a:pt x="384317" y="431019"/>
                </a:cubicBezTo>
                <a:cubicBezTo>
                  <a:pt x="384317" y="432261"/>
                  <a:pt x="384317" y="432261"/>
                  <a:pt x="383073" y="432261"/>
                </a:cubicBezTo>
                <a:cubicBezTo>
                  <a:pt x="380585" y="433503"/>
                  <a:pt x="379342" y="435987"/>
                  <a:pt x="376854" y="437229"/>
                </a:cubicBezTo>
                <a:cubicBezTo>
                  <a:pt x="371879" y="442198"/>
                  <a:pt x="366904" y="447166"/>
                  <a:pt x="364417" y="453377"/>
                </a:cubicBezTo>
                <a:cubicBezTo>
                  <a:pt x="363173" y="453377"/>
                  <a:pt x="363173" y="453377"/>
                  <a:pt x="363173" y="453377"/>
                </a:cubicBezTo>
                <a:cubicBezTo>
                  <a:pt x="358198" y="463314"/>
                  <a:pt x="355711" y="473251"/>
                  <a:pt x="355711" y="485672"/>
                </a:cubicBezTo>
                <a:lnTo>
                  <a:pt x="355711" y="622306"/>
                </a:lnTo>
                <a:cubicBezTo>
                  <a:pt x="355711" y="640938"/>
                  <a:pt x="370635" y="655844"/>
                  <a:pt x="389292" y="655844"/>
                </a:cubicBezTo>
                <a:cubicBezTo>
                  <a:pt x="407948" y="655844"/>
                  <a:pt x="422873" y="640938"/>
                  <a:pt x="422873" y="622306"/>
                </a:cubicBezTo>
                <a:lnTo>
                  <a:pt x="422873" y="499336"/>
                </a:lnTo>
                <a:cubicBezTo>
                  <a:pt x="422873" y="493125"/>
                  <a:pt x="427848" y="486914"/>
                  <a:pt x="434066" y="485672"/>
                </a:cubicBezTo>
                <a:lnTo>
                  <a:pt x="466404" y="475735"/>
                </a:lnTo>
                <a:cubicBezTo>
                  <a:pt x="475110" y="473251"/>
                  <a:pt x="482572" y="467040"/>
                  <a:pt x="486304" y="459588"/>
                </a:cubicBezTo>
                <a:cubicBezTo>
                  <a:pt x="491279" y="450893"/>
                  <a:pt x="492522" y="442198"/>
                  <a:pt x="490035" y="433503"/>
                </a:cubicBezTo>
                <a:cubicBezTo>
                  <a:pt x="485060" y="418597"/>
                  <a:pt x="471379" y="408660"/>
                  <a:pt x="457698" y="408660"/>
                </a:cubicBezTo>
                <a:close/>
                <a:moveTo>
                  <a:pt x="805946" y="363944"/>
                </a:moveTo>
                <a:cubicBezTo>
                  <a:pt x="787289" y="357733"/>
                  <a:pt x="768633" y="368912"/>
                  <a:pt x="762415" y="386302"/>
                </a:cubicBezTo>
                <a:cubicBezTo>
                  <a:pt x="761171" y="391270"/>
                  <a:pt x="761171" y="394997"/>
                  <a:pt x="761171" y="399965"/>
                </a:cubicBezTo>
                <a:cubicBezTo>
                  <a:pt x="764902" y="401207"/>
                  <a:pt x="768633" y="403692"/>
                  <a:pt x="771121" y="404934"/>
                </a:cubicBezTo>
                <a:cubicBezTo>
                  <a:pt x="774852" y="407418"/>
                  <a:pt x="777340" y="408660"/>
                  <a:pt x="779827" y="411144"/>
                </a:cubicBezTo>
                <a:cubicBezTo>
                  <a:pt x="781071" y="412387"/>
                  <a:pt x="782314" y="413629"/>
                  <a:pt x="783558" y="413629"/>
                </a:cubicBezTo>
                <a:cubicBezTo>
                  <a:pt x="789777" y="419839"/>
                  <a:pt x="795996" y="426050"/>
                  <a:pt x="799727" y="433503"/>
                </a:cubicBezTo>
                <a:lnTo>
                  <a:pt x="818383" y="438471"/>
                </a:lnTo>
                <a:cubicBezTo>
                  <a:pt x="824602" y="440956"/>
                  <a:pt x="829577" y="447166"/>
                  <a:pt x="829577" y="452135"/>
                </a:cubicBezTo>
                <a:lnTo>
                  <a:pt x="829577" y="575105"/>
                </a:lnTo>
                <a:cubicBezTo>
                  <a:pt x="829577" y="593737"/>
                  <a:pt x="844502" y="608643"/>
                  <a:pt x="863158" y="608643"/>
                </a:cubicBezTo>
                <a:cubicBezTo>
                  <a:pt x="881814" y="608643"/>
                  <a:pt x="897983" y="593737"/>
                  <a:pt x="897983" y="575105"/>
                </a:cubicBezTo>
                <a:lnTo>
                  <a:pt x="897983" y="438471"/>
                </a:lnTo>
                <a:cubicBezTo>
                  <a:pt x="897983" y="428534"/>
                  <a:pt x="894251" y="417355"/>
                  <a:pt x="890520" y="408660"/>
                </a:cubicBezTo>
                <a:cubicBezTo>
                  <a:pt x="885545" y="402450"/>
                  <a:pt x="881814" y="397481"/>
                  <a:pt x="876839" y="391270"/>
                </a:cubicBezTo>
                <a:cubicBezTo>
                  <a:pt x="874352" y="390028"/>
                  <a:pt x="871864" y="387544"/>
                  <a:pt x="869376" y="385060"/>
                </a:cubicBezTo>
                <a:lnTo>
                  <a:pt x="868133" y="385060"/>
                </a:lnTo>
                <a:cubicBezTo>
                  <a:pt x="865645" y="383818"/>
                  <a:pt x="863158" y="382576"/>
                  <a:pt x="859427" y="380091"/>
                </a:cubicBezTo>
                <a:cubicBezTo>
                  <a:pt x="858183" y="380091"/>
                  <a:pt x="856939" y="378849"/>
                  <a:pt x="855695" y="377607"/>
                </a:cubicBezTo>
                <a:lnTo>
                  <a:pt x="845745" y="376365"/>
                </a:lnTo>
                <a:close/>
                <a:moveTo>
                  <a:pt x="345761" y="362702"/>
                </a:moveTo>
                <a:cubicBezTo>
                  <a:pt x="343273" y="362702"/>
                  <a:pt x="339542" y="362702"/>
                  <a:pt x="335811" y="363944"/>
                </a:cubicBezTo>
                <a:lnTo>
                  <a:pt x="296011" y="376365"/>
                </a:lnTo>
                <a:lnTo>
                  <a:pt x="286061" y="377607"/>
                </a:lnTo>
                <a:cubicBezTo>
                  <a:pt x="284817" y="378849"/>
                  <a:pt x="283573" y="380091"/>
                  <a:pt x="282330" y="380091"/>
                </a:cubicBezTo>
                <a:cubicBezTo>
                  <a:pt x="278598" y="381333"/>
                  <a:pt x="276111" y="383818"/>
                  <a:pt x="272380" y="385060"/>
                </a:cubicBezTo>
                <a:cubicBezTo>
                  <a:pt x="269892" y="387544"/>
                  <a:pt x="267405" y="390028"/>
                  <a:pt x="264917" y="391270"/>
                </a:cubicBezTo>
                <a:cubicBezTo>
                  <a:pt x="264917" y="391270"/>
                  <a:pt x="264917" y="391270"/>
                  <a:pt x="263674" y="391270"/>
                </a:cubicBezTo>
                <a:cubicBezTo>
                  <a:pt x="258699" y="397481"/>
                  <a:pt x="254967" y="402450"/>
                  <a:pt x="251236" y="408660"/>
                </a:cubicBezTo>
                <a:cubicBezTo>
                  <a:pt x="247505" y="417355"/>
                  <a:pt x="243774" y="428534"/>
                  <a:pt x="243774" y="438471"/>
                </a:cubicBezTo>
                <a:lnTo>
                  <a:pt x="243774" y="575105"/>
                </a:lnTo>
                <a:cubicBezTo>
                  <a:pt x="243774" y="593737"/>
                  <a:pt x="258699" y="608643"/>
                  <a:pt x="278598" y="608643"/>
                </a:cubicBezTo>
                <a:cubicBezTo>
                  <a:pt x="297255" y="608643"/>
                  <a:pt x="312180" y="593737"/>
                  <a:pt x="312180" y="575105"/>
                </a:cubicBezTo>
                <a:lnTo>
                  <a:pt x="312180" y="452135"/>
                </a:lnTo>
                <a:cubicBezTo>
                  <a:pt x="312180" y="447166"/>
                  <a:pt x="315911" y="440956"/>
                  <a:pt x="322130" y="438471"/>
                </a:cubicBezTo>
                <a:lnTo>
                  <a:pt x="342029" y="433503"/>
                </a:lnTo>
                <a:cubicBezTo>
                  <a:pt x="345761" y="426050"/>
                  <a:pt x="350736" y="419839"/>
                  <a:pt x="358198" y="413629"/>
                </a:cubicBezTo>
                <a:cubicBezTo>
                  <a:pt x="363173" y="409902"/>
                  <a:pt x="366904" y="407418"/>
                  <a:pt x="370635" y="406176"/>
                </a:cubicBezTo>
                <a:cubicBezTo>
                  <a:pt x="373123" y="403692"/>
                  <a:pt x="376854" y="401207"/>
                  <a:pt x="379342" y="399965"/>
                </a:cubicBezTo>
                <a:cubicBezTo>
                  <a:pt x="380585" y="394997"/>
                  <a:pt x="379342" y="391270"/>
                  <a:pt x="379342" y="386302"/>
                </a:cubicBezTo>
                <a:cubicBezTo>
                  <a:pt x="374367" y="371396"/>
                  <a:pt x="360686" y="362702"/>
                  <a:pt x="345761" y="362702"/>
                </a:cubicBezTo>
                <a:close/>
                <a:moveTo>
                  <a:pt x="243774" y="315501"/>
                </a:moveTo>
                <a:cubicBezTo>
                  <a:pt x="241286" y="315501"/>
                  <a:pt x="237555" y="315501"/>
                  <a:pt x="233824" y="316743"/>
                </a:cubicBezTo>
                <a:lnTo>
                  <a:pt x="185318" y="330406"/>
                </a:lnTo>
                <a:cubicBezTo>
                  <a:pt x="185318" y="331648"/>
                  <a:pt x="184074" y="331648"/>
                  <a:pt x="184074" y="331648"/>
                </a:cubicBezTo>
                <a:cubicBezTo>
                  <a:pt x="182830" y="331648"/>
                  <a:pt x="181586" y="332890"/>
                  <a:pt x="180343" y="332890"/>
                </a:cubicBezTo>
                <a:cubicBezTo>
                  <a:pt x="177855" y="334133"/>
                  <a:pt x="175368" y="335375"/>
                  <a:pt x="172880" y="336617"/>
                </a:cubicBezTo>
                <a:cubicBezTo>
                  <a:pt x="171637" y="337859"/>
                  <a:pt x="171637" y="339101"/>
                  <a:pt x="169149" y="339101"/>
                </a:cubicBezTo>
                <a:cubicBezTo>
                  <a:pt x="169149" y="340343"/>
                  <a:pt x="166662" y="341585"/>
                  <a:pt x="166662" y="341585"/>
                </a:cubicBezTo>
                <a:cubicBezTo>
                  <a:pt x="165418" y="342827"/>
                  <a:pt x="164174" y="344070"/>
                  <a:pt x="162930" y="344070"/>
                </a:cubicBezTo>
                <a:cubicBezTo>
                  <a:pt x="161687" y="345312"/>
                  <a:pt x="161687" y="346554"/>
                  <a:pt x="161687" y="346554"/>
                </a:cubicBezTo>
                <a:cubicBezTo>
                  <a:pt x="152980" y="355249"/>
                  <a:pt x="146762" y="366428"/>
                  <a:pt x="143030" y="377607"/>
                </a:cubicBezTo>
                <a:cubicBezTo>
                  <a:pt x="143030" y="382576"/>
                  <a:pt x="141787" y="386302"/>
                  <a:pt x="141787" y="391270"/>
                </a:cubicBezTo>
                <a:lnTo>
                  <a:pt x="141787" y="527905"/>
                </a:lnTo>
                <a:cubicBezTo>
                  <a:pt x="141787" y="546536"/>
                  <a:pt x="157955" y="562684"/>
                  <a:pt x="176612" y="562684"/>
                </a:cubicBezTo>
                <a:cubicBezTo>
                  <a:pt x="195268" y="562684"/>
                  <a:pt x="210193" y="546536"/>
                  <a:pt x="210193" y="527905"/>
                </a:cubicBezTo>
                <a:lnTo>
                  <a:pt x="210193" y="406176"/>
                </a:lnTo>
                <a:cubicBezTo>
                  <a:pt x="210193" y="399965"/>
                  <a:pt x="213924" y="393755"/>
                  <a:pt x="221386" y="391270"/>
                </a:cubicBezTo>
                <a:lnTo>
                  <a:pt x="227605" y="390028"/>
                </a:lnTo>
                <a:cubicBezTo>
                  <a:pt x="237555" y="373881"/>
                  <a:pt x="251236" y="360217"/>
                  <a:pt x="269892" y="352764"/>
                </a:cubicBezTo>
                <a:cubicBezTo>
                  <a:pt x="272380" y="351522"/>
                  <a:pt x="274867" y="350280"/>
                  <a:pt x="277355" y="350280"/>
                </a:cubicBezTo>
                <a:lnTo>
                  <a:pt x="278598" y="349038"/>
                </a:lnTo>
                <a:cubicBezTo>
                  <a:pt x="278598" y="346554"/>
                  <a:pt x="277355" y="342827"/>
                  <a:pt x="277355" y="339101"/>
                </a:cubicBezTo>
                <a:cubicBezTo>
                  <a:pt x="274867" y="330406"/>
                  <a:pt x="268649" y="322953"/>
                  <a:pt x="259942" y="319227"/>
                </a:cubicBezTo>
                <a:cubicBezTo>
                  <a:pt x="256211" y="316743"/>
                  <a:pt x="249992" y="315501"/>
                  <a:pt x="243774" y="315501"/>
                </a:cubicBezTo>
                <a:close/>
                <a:moveTo>
                  <a:pt x="893629" y="315190"/>
                </a:moveTo>
                <a:cubicBezTo>
                  <a:pt x="889276" y="315811"/>
                  <a:pt x="884923" y="317364"/>
                  <a:pt x="880570" y="319227"/>
                </a:cubicBezTo>
                <a:cubicBezTo>
                  <a:pt x="873108" y="322953"/>
                  <a:pt x="866889" y="330406"/>
                  <a:pt x="864402" y="339101"/>
                </a:cubicBezTo>
                <a:cubicBezTo>
                  <a:pt x="863158" y="342827"/>
                  <a:pt x="863158" y="346554"/>
                  <a:pt x="863158" y="349038"/>
                </a:cubicBezTo>
                <a:lnTo>
                  <a:pt x="864402" y="350280"/>
                </a:lnTo>
                <a:cubicBezTo>
                  <a:pt x="865645" y="350280"/>
                  <a:pt x="869376" y="351522"/>
                  <a:pt x="871864" y="352764"/>
                </a:cubicBezTo>
                <a:cubicBezTo>
                  <a:pt x="889276" y="360217"/>
                  <a:pt x="904201" y="373881"/>
                  <a:pt x="912908" y="390028"/>
                </a:cubicBezTo>
                <a:lnTo>
                  <a:pt x="920370" y="391270"/>
                </a:lnTo>
                <a:cubicBezTo>
                  <a:pt x="926589" y="393755"/>
                  <a:pt x="930320" y="399965"/>
                  <a:pt x="930320" y="406176"/>
                </a:cubicBezTo>
                <a:lnTo>
                  <a:pt x="930320" y="527905"/>
                </a:lnTo>
                <a:cubicBezTo>
                  <a:pt x="930320" y="546536"/>
                  <a:pt x="946489" y="562684"/>
                  <a:pt x="965145" y="562684"/>
                </a:cubicBezTo>
                <a:cubicBezTo>
                  <a:pt x="983801" y="562684"/>
                  <a:pt x="998726" y="546536"/>
                  <a:pt x="998726" y="527905"/>
                </a:cubicBezTo>
                <a:lnTo>
                  <a:pt x="998726" y="391270"/>
                </a:lnTo>
                <a:cubicBezTo>
                  <a:pt x="998726" y="386302"/>
                  <a:pt x="998726" y="382576"/>
                  <a:pt x="997482" y="377607"/>
                </a:cubicBezTo>
                <a:cubicBezTo>
                  <a:pt x="994995" y="366428"/>
                  <a:pt x="988776" y="355249"/>
                  <a:pt x="980070" y="346554"/>
                </a:cubicBezTo>
                <a:cubicBezTo>
                  <a:pt x="980070" y="346554"/>
                  <a:pt x="978826" y="345312"/>
                  <a:pt x="978826" y="344070"/>
                </a:cubicBezTo>
                <a:cubicBezTo>
                  <a:pt x="977582" y="344070"/>
                  <a:pt x="976338" y="342827"/>
                  <a:pt x="975095" y="341585"/>
                </a:cubicBezTo>
                <a:cubicBezTo>
                  <a:pt x="973851" y="341585"/>
                  <a:pt x="972607" y="340343"/>
                  <a:pt x="971363" y="339101"/>
                </a:cubicBezTo>
                <a:cubicBezTo>
                  <a:pt x="970120" y="339101"/>
                  <a:pt x="970120" y="337859"/>
                  <a:pt x="968876" y="336617"/>
                </a:cubicBezTo>
                <a:cubicBezTo>
                  <a:pt x="966388" y="335375"/>
                  <a:pt x="963901" y="334133"/>
                  <a:pt x="961414" y="332890"/>
                </a:cubicBezTo>
                <a:cubicBezTo>
                  <a:pt x="960170" y="332890"/>
                  <a:pt x="957682" y="331648"/>
                  <a:pt x="956438" y="331648"/>
                </a:cubicBezTo>
                <a:lnTo>
                  <a:pt x="906689" y="316743"/>
                </a:lnTo>
                <a:cubicBezTo>
                  <a:pt x="902336" y="314880"/>
                  <a:pt x="897983" y="314569"/>
                  <a:pt x="893629" y="315190"/>
                </a:cubicBezTo>
                <a:close/>
                <a:moveTo>
                  <a:pt x="1019869" y="290658"/>
                </a:moveTo>
                <a:cubicBezTo>
                  <a:pt x="1003701" y="285690"/>
                  <a:pt x="986288" y="293142"/>
                  <a:pt x="978826" y="308048"/>
                </a:cubicBezTo>
                <a:cubicBezTo>
                  <a:pt x="980070" y="309290"/>
                  <a:pt x="982557" y="310532"/>
                  <a:pt x="983801" y="311774"/>
                </a:cubicBezTo>
                <a:cubicBezTo>
                  <a:pt x="983801" y="311774"/>
                  <a:pt x="986288" y="311774"/>
                  <a:pt x="986288" y="313016"/>
                </a:cubicBezTo>
                <a:cubicBezTo>
                  <a:pt x="990020" y="314258"/>
                  <a:pt x="992507" y="316743"/>
                  <a:pt x="994995" y="319227"/>
                </a:cubicBezTo>
                <a:cubicBezTo>
                  <a:pt x="996238" y="320469"/>
                  <a:pt x="997482" y="321711"/>
                  <a:pt x="998726" y="322953"/>
                </a:cubicBezTo>
                <a:cubicBezTo>
                  <a:pt x="999970" y="324196"/>
                  <a:pt x="1001213" y="325438"/>
                  <a:pt x="1002457" y="326680"/>
                </a:cubicBezTo>
                <a:cubicBezTo>
                  <a:pt x="1007432" y="332890"/>
                  <a:pt x="1012407" y="339101"/>
                  <a:pt x="1016138" y="344070"/>
                </a:cubicBezTo>
                <a:cubicBezTo>
                  <a:pt x="1017382" y="345312"/>
                  <a:pt x="1017382" y="346554"/>
                  <a:pt x="1017382" y="346554"/>
                </a:cubicBezTo>
                <a:cubicBezTo>
                  <a:pt x="1019869" y="352764"/>
                  <a:pt x="1022357" y="356491"/>
                  <a:pt x="1024844" y="362702"/>
                </a:cubicBezTo>
                <a:lnTo>
                  <a:pt x="1033551" y="365186"/>
                </a:lnTo>
                <a:cubicBezTo>
                  <a:pt x="1038526" y="366428"/>
                  <a:pt x="1043501" y="372639"/>
                  <a:pt x="1043501" y="380091"/>
                </a:cubicBezTo>
                <a:lnTo>
                  <a:pt x="1043501" y="485672"/>
                </a:lnTo>
                <a:cubicBezTo>
                  <a:pt x="1043501" y="505546"/>
                  <a:pt x="1058426" y="520452"/>
                  <a:pt x="1078325" y="520452"/>
                </a:cubicBezTo>
                <a:cubicBezTo>
                  <a:pt x="1095738" y="520452"/>
                  <a:pt x="1111906" y="505546"/>
                  <a:pt x="1111906" y="485672"/>
                </a:cubicBezTo>
                <a:lnTo>
                  <a:pt x="1111906" y="365186"/>
                </a:lnTo>
                <a:cubicBezTo>
                  <a:pt x="1111906" y="340343"/>
                  <a:pt x="1096982" y="317985"/>
                  <a:pt x="1073350" y="306806"/>
                </a:cubicBezTo>
                <a:cubicBezTo>
                  <a:pt x="1072107" y="305564"/>
                  <a:pt x="1070863" y="305564"/>
                  <a:pt x="1069619" y="305564"/>
                </a:cubicBezTo>
                <a:close/>
                <a:moveTo>
                  <a:pt x="131837" y="288174"/>
                </a:moveTo>
                <a:cubicBezTo>
                  <a:pt x="128106" y="288174"/>
                  <a:pt x="125618" y="289416"/>
                  <a:pt x="121887" y="290658"/>
                </a:cubicBezTo>
                <a:lnTo>
                  <a:pt x="72137" y="305564"/>
                </a:lnTo>
                <a:cubicBezTo>
                  <a:pt x="70893" y="305564"/>
                  <a:pt x="69650" y="305564"/>
                  <a:pt x="67162" y="306806"/>
                </a:cubicBezTo>
                <a:cubicBezTo>
                  <a:pt x="44775" y="317985"/>
                  <a:pt x="29850" y="340343"/>
                  <a:pt x="29850" y="365186"/>
                </a:cubicBezTo>
                <a:lnTo>
                  <a:pt x="29850" y="485672"/>
                </a:lnTo>
                <a:cubicBezTo>
                  <a:pt x="29850" y="505546"/>
                  <a:pt x="44775" y="520452"/>
                  <a:pt x="63431" y="520452"/>
                </a:cubicBezTo>
                <a:cubicBezTo>
                  <a:pt x="83331" y="520452"/>
                  <a:pt x="98256" y="505546"/>
                  <a:pt x="98256" y="485672"/>
                </a:cubicBezTo>
                <a:lnTo>
                  <a:pt x="98256" y="380091"/>
                </a:lnTo>
                <a:cubicBezTo>
                  <a:pt x="98256" y="372639"/>
                  <a:pt x="101987" y="366428"/>
                  <a:pt x="108206" y="365186"/>
                </a:cubicBezTo>
                <a:lnTo>
                  <a:pt x="116912" y="362702"/>
                </a:lnTo>
                <a:cubicBezTo>
                  <a:pt x="118156" y="356491"/>
                  <a:pt x="120643" y="352764"/>
                  <a:pt x="124374" y="346554"/>
                </a:cubicBezTo>
                <a:cubicBezTo>
                  <a:pt x="124374" y="346554"/>
                  <a:pt x="124374" y="345312"/>
                  <a:pt x="124374" y="344070"/>
                </a:cubicBezTo>
                <a:cubicBezTo>
                  <a:pt x="128106" y="339101"/>
                  <a:pt x="133081" y="332890"/>
                  <a:pt x="138056" y="326680"/>
                </a:cubicBezTo>
                <a:cubicBezTo>
                  <a:pt x="140543" y="325438"/>
                  <a:pt x="141787" y="324196"/>
                  <a:pt x="143030" y="322953"/>
                </a:cubicBezTo>
                <a:cubicBezTo>
                  <a:pt x="143030" y="321711"/>
                  <a:pt x="145518" y="320469"/>
                  <a:pt x="146762" y="319227"/>
                </a:cubicBezTo>
                <a:cubicBezTo>
                  <a:pt x="149249" y="316743"/>
                  <a:pt x="151737" y="314258"/>
                  <a:pt x="155468" y="313016"/>
                </a:cubicBezTo>
                <a:cubicBezTo>
                  <a:pt x="155468" y="311774"/>
                  <a:pt x="156712" y="311774"/>
                  <a:pt x="157955" y="311774"/>
                </a:cubicBezTo>
                <a:cubicBezTo>
                  <a:pt x="159199" y="310532"/>
                  <a:pt x="160443" y="309290"/>
                  <a:pt x="162930" y="308048"/>
                </a:cubicBezTo>
                <a:cubicBezTo>
                  <a:pt x="156712" y="295627"/>
                  <a:pt x="144274" y="288174"/>
                  <a:pt x="131837" y="288174"/>
                </a:cubicBezTo>
                <a:close/>
                <a:moveTo>
                  <a:pt x="1073350" y="152782"/>
                </a:moveTo>
                <a:lnTo>
                  <a:pt x="631822" y="330406"/>
                </a:lnTo>
                <a:cubicBezTo>
                  <a:pt x="615653" y="336617"/>
                  <a:pt x="599484" y="340343"/>
                  <a:pt x="584559" y="341585"/>
                </a:cubicBezTo>
                <a:lnTo>
                  <a:pt x="584559" y="607401"/>
                </a:lnTo>
                <a:lnTo>
                  <a:pt x="687790" y="565168"/>
                </a:lnTo>
                <a:lnTo>
                  <a:pt x="687790" y="511757"/>
                </a:lnTo>
                <a:lnTo>
                  <a:pt x="666646" y="504304"/>
                </a:lnTo>
                <a:cubicBezTo>
                  <a:pt x="631822" y="494367"/>
                  <a:pt x="613165" y="458345"/>
                  <a:pt x="623115" y="424808"/>
                </a:cubicBezTo>
                <a:cubicBezTo>
                  <a:pt x="633065" y="391270"/>
                  <a:pt x="669134" y="371396"/>
                  <a:pt x="702715" y="382576"/>
                </a:cubicBezTo>
                <a:lnTo>
                  <a:pt x="731321" y="390028"/>
                </a:lnTo>
                <a:cubicBezTo>
                  <a:pt x="732565" y="385060"/>
                  <a:pt x="732565" y="382576"/>
                  <a:pt x="733808" y="377607"/>
                </a:cubicBezTo>
                <a:cubicBezTo>
                  <a:pt x="743758" y="344070"/>
                  <a:pt x="779827" y="325438"/>
                  <a:pt x="813408" y="335375"/>
                </a:cubicBezTo>
                <a:lnTo>
                  <a:pt x="833308" y="341585"/>
                </a:lnTo>
                <a:cubicBezTo>
                  <a:pt x="834552" y="336617"/>
                  <a:pt x="834552" y="334133"/>
                  <a:pt x="835795" y="330406"/>
                </a:cubicBezTo>
                <a:cubicBezTo>
                  <a:pt x="840770" y="314258"/>
                  <a:pt x="851964" y="300595"/>
                  <a:pt x="865645" y="293142"/>
                </a:cubicBezTo>
                <a:cubicBezTo>
                  <a:pt x="881814" y="284447"/>
                  <a:pt x="899226" y="283205"/>
                  <a:pt x="915395" y="288174"/>
                </a:cubicBezTo>
                <a:lnTo>
                  <a:pt x="950220" y="298111"/>
                </a:lnTo>
                <a:cubicBezTo>
                  <a:pt x="962657" y="268300"/>
                  <a:pt x="996238" y="252152"/>
                  <a:pt x="1027332" y="260847"/>
                </a:cubicBezTo>
                <a:lnTo>
                  <a:pt x="1073350" y="274510"/>
                </a:lnTo>
                <a:close/>
                <a:moveTo>
                  <a:pt x="64675" y="152782"/>
                </a:moveTo>
                <a:lnTo>
                  <a:pt x="64675" y="275752"/>
                </a:lnTo>
                <a:lnTo>
                  <a:pt x="113181" y="260847"/>
                </a:lnTo>
                <a:cubicBezTo>
                  <a:pt x="145518" y="252152"/>
                  <a:pt x="179099" y="268300"/>
                  <a:pt x="191536" y="298111"/>
                </a:cubicBezTo>
                <a:lnTo>
                  <a:pt x="226361" y="288174"/>
                </a:lnTo>
                <a:cubicBezTo>
                  <a:pt x="242530" y="283205"/>
                  <a:pt x="258699" y="284447"/>
                  <a:pt x="274867" y="293142"/>
                </a:cubicBezTo>
                <a:cubicBezTo>
                  <a:pt x="289792" y="300595"/>
                  <a:pt x="300986" y="314258"/>
                  <a:pt x="305961" y="330406"/>
                </a:cubicBezTo>
                <a:cubicBezTo>
                  <a:pt x="305961" y="334133"/>
                  <a:pt x="307205" y="336617"/>
                  <a:pt x="307205" y="341585"/>
                </a:cubicBezTo>
                <a:lnTo>
                  <a:pt x="328348" y="335375"/>
                </a:lnTo>
                <a:cubicBezTo>
                  <a:pt x="361929" y="325438"/>
                  <a:pt x="396754" y="344070"/>
                  <a:pt x="407948" y="377607"/>
                </a:cubicBezTo>
                <a:cubicBezTo>
                  <a:pt x="407948" y="382576"/>
                  <a:pt x="409192" y="385060"/>
                  <a:pt x="410435" y="390028"/>
                </a:cubicBezTo>
                <a:lnTo>
                  <a:pt x="439041" y="382576"/>
                </a:lnTo>
                <a:cubicBezTo>
                  <a:pt x="472622" y="371396"/>
                  <a:pt x="507447" y="391270"/>
                  <a:pt x="517397" y="424808"/>
                </a:cubicBezTo>
                <a:cubicBezTo>
                  <a:pt x="523616" y="440956"/>
                  <a:pt x="521128" y="458345"/>
                  <a:pt x="513666" y="473251"/>
                </a:cubicBezTo>
                <a:cubicBezTo>
                  <a:pt x="504960" y="488156"/>
                  <a:pt x="491279" y="499336"/>
                  <a:pt x="475110" y="504304"/>
                </a:cubicBezTo>
                <a:lnTo>
                  <a:pt x="452723" y="511757"/>
                </a:lnTo>
                <a:lnTo>
                  <a:pt x="452723" y="566411"/>
                </a:lnTo>
                <a:lnTo>
                  <a:pt x="554709" y="607401"/>
                </a:lnTo>
                <a:lnTo>
                  <a:pt x="554709" y="341585"/>
                </a:lnTo>
                <a:cubicBezTo>
                  <a:pt x="538541" y="340343"/>
                  <a:pt x="522372" y="336617"/>
                  <a:pt x="507447" y="330406"/>
                </a:cubicBezTo>
                <a:close/>
                <a:moveTo>
                  <a:pt x="587989" y="96909"/>
                </a:moveTo>
                <a:cubicBezTo>
                  <a:pt x="573002" y="96909"/>
                  <a:pt x="556766" y="99386"/>
                  <a:pt x="540531" y="103103"/>
                </a:cubicBezTo>
                <a:lnTo>
                  <a:pt x="318226" y="153893"/>
                </a:lnTo>
                <a:lnTo>
                  <a:pt x="543028" y="244325"/>
                </a:lnTo>
                <a:cubicBezTo>
                  <a:pt x="560513" y="250519"/>
                  <a:pt x="579247" y="250519"/>
                  <a:pt x="596731" y="244325"/>
                </a:cubicBezTo>
                <a:lnTo>
                  <a:pt x="830276" y="151416"/>
                </a:lnTo>
                <a:lnTo>
                  <a:pt x="639194" y="104342"/>
                </a:lnTo>
                <a:cubicBezTo>
                  <a:pt x="622958" y="99386"/>
                  <a:pt x="605474" y="96909"/>
                  <a:pt x="587989" y="96909"/>
                </a:cubicBezTo>
                <a:close/>
                <a:moveTo>
                  <a:pt x="590955" y="67952"/>
                </a:moveTo>
                <a:cubicBezTo>
                  <a:pt x="609844" y="68107"/>
                  <a:pt x="628578" y="70275"/>
                  <a:pt x="646687" y="74611"/>
                </a:cubicBezTo>
                <a:lnTo>
                  <a:pt x="836521" y="122923"/>
                </a:lnTo>
                <a:cubicBezTo>
                  <a:pt x="850259" y="125401"/>
                  <a:pt x="859001" y="136550"/>
                  <a:pt x="860250" y="150177"/>
                </a:cubicBezTo>
                <a:cubicBezTo>
                  <a:pt x="861499" y="163804"/>
                  <a:pt x="854006" y="174953"/>
                  <a:pt x="841517" y="179908"/>
                </a:cubicBezTo>
                <a:lnTo>
                  <a:pt x="609220" y="272817"/>
                </a:lnTo>
                <a:cubicBezTo>
                  <a:pt x="596731" y="276534"/>
                  <a:pt x="584242" y="279011"/>
                  <a:pt x="570504" y="279011"/>
                </a:cubicBezTo>
                <a:cubicBezTo>
                  <a:pt x="556766" y="279011"/>
                  <a:pt x="544277" y="276534"/>
                  <a:pt x="531788" y="272817"/>
                </a:cubicBezTo>
                <a:lnTo>
                  <a:pt x="306985" y="182385"/>
                </a:lnTo>
                <a:cubicBezTo>
                  <a:pt x="294496" y="177430"/>
                  <a:pt x="285754" y="165042"/>
                  <a:pt x="287003" y="151416"/>
                </a:cubicBezTo>
                <a:cubicBezTo>
                  <a:pt x="288252" y="139028"/>
                  <a:pt x="298243" y="127879"/>
                  <a:pt x="310732" y="124162"/>
                </a:cubicBezTo>
                <a:lnTo>
                  <a:pt x="534286" y="73372"/>
                </a:lnTo>
                <a:cubicBezTo>
                  <a:pt x="553020" y="69656"/>
                  <a:pt x="572065" y="67797"/>
                  <a:pt x="590955" y="67952"/>
                </a:cubicBezTo>
                <a:close/>
                <a:moveTo>
                  <a:pt x="599484" y="30898"/>
                </a:moveTo>
                <a:cubicBezTo>
                  <a:pt x="581139" y="30122"/>
                  <a:pt x="562794" y="31053"/>
                  <a:pt x="544760" y="33537"/>
                </a:cubicBezTo>
                <a:cubicBezTo>
                  <a:pt x="537297" y="34780"/>
                  <a:pt x="531078" y="36022"/>
                  <a:pt x="526103" y="37264"/>
                </a:cubicBezTo>
                <a:lnTo>
                  <a:pt x="100743" y="135392"/>
                </a:lnTo>
                <a:lnTo>
                  <a:pt x="517397" y="301837"/>
                </a:lnTo>
                <a:cubicBezTo>
                  <a:pt x="550978" y="315501"/>
                  <a:pt x="587047" y="315501"/>
                  <a:pt x="620628" y="301837"/>
                </a:cubicBezTo>
                <a:lnTo>
                  <a:pt x="1039769" y="135392"/>
                </a:lnTo>
                <a:lnTo>
                  <a:pt x="654209" y="38506"/>
                </a:lnTo>
                <a:cubicBezTo>
                  <a:pt x="636174" y="34159"/>
                  <a:pt x="617829" y="31674"/>
                  <a:pt x="599484" y="30898"/>
                </a:cubicBezTo>
                <a:close/>
                <a:moveTo>
                  <a:pt x="590778" y="0"/>
                </a:moveTo>
                <a:cubicBezTo>
                  <a:pt x="614409" y="0"/>
                  <a:pt x="638040" y="3726"/>
                  <a:pt x="660428" y="9937"/>
                </a:cubicBezTo>
                <a:lnTo>
                  <a:pt x="1092006" y="116760"/>
                </a:lnTo>
                <a:cubicBezTo>
                  <a:pt x="1093250" y="118002"/>
                  <a:pt x="1095738" y="118002"/>
                  <a:pt x="1096982" y="119244"/>
                </a:cubicBezTo>
                <a:cubicBezTo>
                  <a:pt x="1098225" y="119244"/>
                  <a:pt x="1098225" y="120486"/>
                  <a:pt x="1098225" y="120486"/>
                </a:cubicBezTo>
                <a:cubicBezTo>
                  <a:pt x="1099469" y="120486"/>
                  <a:pt x="1099469" y="121729"/>
                  <a:pt x="1100713" y="121729"/>
                </a:cubicBezTo>
                <a:cubicBezTo>
                  <a:pt x="1100713" y="122971"/>
                  <a:pt x="1100713" y="122971"/>
                  <a:pt x="1100713" y="122971"/>
                </a:cubicBezTo>
                <a:cubicBezTo>
                  <a:pt x="1101956" y="124213"/>
                  <a:pt x="1101956" y="125455"/>
                  <a:pt x="1103200" y="126697"/>
                </a:cubicBezTo>
                <a:lnTo>
                  <a:pt x="1103200" y="127939"/>
                </a:lnTo>
                <a:cubicBezTo>
                  <a:pt x="1103200" y="129181"/>
                  <a:pt x="1103200" y="129181"/>
                  <a:pt x="1103200" y="130423"/>
                </a:cubicBezTo>
                <a:cubicBezTo>
                  <a:pt x="1103200" y="130423"/>
                  <a:pt x="1103200" y="130423"/>
                  <a:pt x="1103200" y="131666"/>
                </a:cubicBezTo>
                <a:lnTo>
                  <a:pt x="1103200" y="288174"/>
                </a:lnTo>
                <a:cubicBezTo>
                  <a:pt x="1103200" y="289416"/>
                  <a:pt x="1103200" y="289416"/>
                  <a:pt x="1103200" y="290658"/>
                </a:cubicBezTo>
                <a:cubicBezTo>
                  <a:pt x="1126831" y="306806"/>
                  <a:pt x="1141756" y="335375"/>
                  <a:pt x="1141756" y="365186"/>
                </a:cubicBezTo>
                <a:lnTo>
                  <a:pt x="1141756" y="485672"/>
                </a:lnTo>
                <a:cubicBezTo>
                  <a:pt x="1141756" y="521694"/>
                  <a:pt x="1113150" y="550263"/>
                  <a:pt x="1078325" y="550263"/>
                </a:cubicBezTo>
                <a:cubicBezTo>
                  <a:pt x="1058426" y="550263"/>
                  <a:pt x="1041013" y="541568"/>
                  <a:pt x="1028576" y="527905"/>
                </a:cubicBezTo>
                <a:cubicBezTo>
                  <a:pt x="1028576" y="563926"/>
                  <a:pt x="999970" y="591253"/>
                  <a:pt x="965145" y="591253"/>
                </a:cubicBezTo>
                <a:cubicBezTo>
                  <a:pt x="950220" y="591253"/>
                  <a:pt x="937782" y="586285"/>
                  <a:pt x="927832" y="578832"/>
                </a:cubicBezTo>
                <a:cubicBezTo>
                  <a:pt x="925345" y="612369"/>
                  <a:pt x="896739" y="638454"/>
                  <a:pt x="863158" y="638454"/>
                </a:cubicBezTo>
                <a:cubicBezTo>
                  <a:pt x="844502" y="638454"/>
                  <a:pt x="828333" y="631001"/>
                  <a:pt x="815896" y="618580"/>
                </a:cubicBezTo>
                <a:lnTo>
                  <a:pt x="815896" y="622306"/>
                </a:lnTo>
                <a:cubicBezTo>
                  <a:pt x="815896" y="657086"/>
                  <a:pt x="787289" y="685655"/>
                  <a:pt x="752465" y="685655"/>
                </a:cubicBezTo>
                <a:cubicBezTo>
                  <a:pt x="717640" y="685655"/>
                  <a:pt x="687790" y="657086"/>
                  <a:pt x="687790" y="622306"/>
                </a:cubicBezTo>
                <a:lnTo>
                  <a:pt x="687790" y="597464"/>
                </a:lnTo>
                <a:lnTo>
                  <a:pt x="592022" y="635970"/>
                </a:lnTo>
                <a:cubicBezTo>
                  <a:pt x="584559" y="639696"/>
                  <a:pt x="577097" y="640938"/>
                  <a:pt x="569634" y="640938"/>
                </a:cubicBezTo>
                <a:cubicBezTo>
                  <a:pt x="560928" y="640938"/>
                  <a:pt x="553466" y="639696"/>
                  <a:pt x="546003" y="635970"/>
                </a:cubicBezTo>
                <a:lnTo>
                  <a:pt x="452723" y="598706"/>
                </a:lnTo>
                <a:lnTo>
                  <a:pt x="452723" y="622306"/>
                </a:lnTo>
                <a:cubicBezTo>
                  <a:pt x="452723" y="657086"/>
                  <a:pt x="424116" y="685655"/>
                  <a:pt x="389292" y="685655"/>
                </a:cubicBezTo>
                <a:cubicBezTo>
                  <a:pt x="353223" y="685655"/>
                  <a:pt x="324617" y="657086"/>
                  <a:pt x="324617" y="622306"/>
                </a:cubicBezTo>
                <a:lnTo>
                  <a:pt x="324617" y="618580"/>
                </a:lnTo>
                <a:cubicBezTo>
                  <a:pt x="313423" y="631001"/>
                  <a:pt x="297255" y="638454"/>
                  <a:pt x="278598" y="638454"/>
                </a:cubicBezTo>
                <a:cubicBezTo>
                  <a:pt x="243774" y="638454"/>
                  <a:pt x="216411" y="612369"/>
                  <a:pt x="213924" y="578832"/>
                </a:cubicBezTo>
                <a:cubicBezTo>
                  <a:pt x="203974" y="586285"/>
                  <a:pt x="191536" y="591253"/>
                  <a:pt x="176612" y="591253"/>
                </a:cubicBezTo>
                <a:cubicBezTo>
                  <a:pt x="141787" y="591253"/>
                  <a:pt x="113181" y="563926"/>
                  <a:pt x="113181" y="527905"/>
                </a:cubicBezTo>
                <a:cubicBezTo>
                  <a:pt x="100743" y="541568"/>
                  <a:pt x="83331" y="550263"/>
                  <a:pt x="63431" y="550263"/>
                </a:cubicBezTo>
                <a:cubicBezTo>
                  <a:pt x="28606" y="550263"/>
                  <a:pt x="0" y="521694"/>
                  <a:pt x="0" y="485672"/>
                </a:cubicBezTo>
                <a:lnTo>
                  <a:pt x="0" y="365186"/>
                </a:lnTo>
                <a:cubicBezTo>
                  <a:pt x="0" y="336617"/>
                  <a:pt x="12437" y="309290"/>
                  <a:pt x="34825" y="291900"/>
                </a:cubicBezTo>
                <a:lnTo>
                  <a:pt x="34825" y="131666"/>
                </a:lnTo>
                <a:cubicBezTo>
                  <a:pt x="34825" y="130423"/>
                  <a:pt x="34825" y="130423"/>
                  <a:pt x="34825" y="130423"/>
                </a:cubicBezTo>
                <a:cubicBezTo>
                  <a:pt x="34825" y="129181"/>
                  <a:pt x="36069" y="129181"/>
                  <a:pt x="36069" y="127939"/>
                </a:cubicBezTo>
                <a:lnTo>
                  <a:pt x="36069" y="126697"/>
                </a:lnTo>
                <a:cubicBezTo>
                  <a:pt x="36069" y="125455"/>
                  <a:pt x="37312" y="124213"/>
                  <a:pt x="37312" y="122971"/>
                </a:cubicBezTo>
                <a:cubicBezTo>
                  <a:pt x="37312" y="122971"/>
                  <a:pt x="37312" y="121729"/>
                  <a:pt x="38556" y="121729"/>
                </a:cubicBezTo>
                <a:cubicBezTo>
                  <a:pt x="39800" y="121729"/>
                  <a:pt x="39800" y="120486"/>
                  <a:pt x="41044" y="120486"/>
                </a:cubicBezTo>
                <a:lnTo>
                  <a:pt x="42287" y="119244"/>
                </a:lnTo>
                <a:cubicBezTo>
                  <a:pt x="43531" y="118002"/>
                  <a:pt x="44775" y="118002"/>
                  <a:pt x="46018" y="116760"/>
                </a:cubicBezTo>
                <a:lnTo>
                  <a:pt x="518641" y="7453"/>
                </a:lnTo>
                <a:cubicBezTo>
                  <a:pt x="542272" y="2484"/>
                  <a:pt x="567147" y="0"/>
                  <a:pt x="590778" y="0"/>
                </a:cubicBezTo>
                <a:close/>
              </a:path>
            </a:pathLst>
          </a:custGeom>
          <a:solidFill>
            <a:srgbClr val="FFFFFF"/>
          </a:solidFill>
          <a:ln>
            <a:noFill/>
          </a:ln>
          <a:effectLst/>
          <a:extLst>
            <a:ext uri="{91240B29-F687-4F45-9708-019B960494DF}">
              <a14:hiddenLine xmlns:a14="http://schemas.microsoft.com/office/drawing/2010/main" w="9525" cap="flat">
                <a:solidFill>
                  <a:srgbClr val="84CACE"/>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0" name="TextBox 79">
            <a:extLst>
              <a:ext uri="{FF2B5EF4-FFF2-40B4-BE49-F238E27FC236}">
                <a16:creationId xmlns:a16="http://schemas.microsoft.com/office/drawing/2014/main" id="{628531B5-8F2B-8945-BC5F-0BDD2A7FBA10}"/>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111340"/>
                </a:solidFill>
                <a:latin typeface="Poppins" pitchFamily="2" charset="77"/>
                <a:cs typeface="Poppins" pitchFamily="2" charset="77"/>
              </a:rPr>
              <a:t>CYBER SECURITY SLIDE</a:t>
            </a:r>
          </a:p>
        </p:txBody>
      </p:sp>
      <p:sp>
        <p:nvSpPr>
          <p:cNvPr id="81" name="TextBox 80">
            <a:extLst>
              <a:ext uri="{FF2B5EF4-FFF2-40B4-BE49-F238E27FC236}">
                <a16:creationId xmlns:a16="http://schemas.microsoft.com/office/drawing/2014/main" id="{28A8AE2F-809E-D44B-9D91-C2A6C79411EC}"/>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747A94"/>
                </a:solidFill>
                <a:latin typeface="Poppins" pitchFamily="2" charset="77"/>
                <a:cs typeface="Poppins" pitchFamily="2" charset="77"/>
              </a:rPr>
              <a:t>Make a big impact with our professional slides and charts</a:t>
            </a:r>
          </a:p>
        </p:txBody>
      </p:sp>
      <p:sp>
        <p:nvSpPr>
          <p:cNvPr id="82" name="TextBox 81">
            <a:extLst>
              <a:ext uri="{FF2B5EF4-FFF2-40B4-BE49-F238E27FC236}">
                <a16:creationId xmlns:a16="http://schemas.microsoft.com/office/drawing/2014/main" id="{E0EC04CC-D752-0047-9C9D-39DFC6E64D40}"/>
              </a:ext>
            </a:extLst>
          </p:cNvPr>
          <p:cNvSpPr txBox="1"/>
          <p:nvPr/>
        </p:nvSpPr>
        <p:spPr>
          <a:xfrm>
            <a:off x="8249953" y="2008936"/>
            <a:ext cx="288919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01</a:t>
            </a:r>
          </a:p>
        </p:txBody>
      </p:sp>
      <p:sp>
        <p:nvSpPr>
          <p:cNvPr id="83" name="TextBox 82">
            <a:extLst>
              <a:ext uri="{FF2B5EF4-FFF2-40B4-BE49-F238E27FC236}">
                <a16:creationId xmlns:a16="http://schemas.microsoft.com/office/drawing/2014/main" id="{CEDC1F34-A2E6-064D-B1E8-C73EB0A56CB0}"/>
              </a:ext>
            </a:extLst>
          </p:cNvPr>
          <p:cNvSpPr txBox="1"/>
          <p:nvPr/>
        </p:nvSpPr>
        <p:spPr>
          <a:xfrm>
            <a:off x="8249953" y="2234939"/>
            <a:ext cx="3037172" cy="784830"/>
          </a:xfrm>
          <a:prstGeom prst="rect">
            <a:avLst/>
          </a:prstGeom>
          <a:noFill/>
        </p:spPr>
        <p:txBody>
          <a:bodyPr wrap="square" rtlCol="0">
            <a:spAutoFit/>
          </a:bodyPr>
          <a:lstStyle/>
          <a:p>
            <a:pPr algn="l">
              <a:lnSpc>
                <a:spcPts val="1750"/>
              </a:lnSpc>
            </a:pPr>
            <a:r>
              <a:rPr lang="en-US" sz="11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84" name="TextBox 83">
            <a:extLst>
              <a:ext uri="{FF2B5EF4-FFF2-40B4-BE49-F238E27FC236}">
                <a16:creationId xmlns:a16="http://schemas.microsoft.com/office/drawing/2014/main" id="{8B724B98-37F5-A648-8ECC-4BD413E379C0}"/>
              </a:ext>
            </a:extLst>
          </p:cNvPr>
          <p:cNvSpPr txBox="1"/>
          <p:nvPr/>
        </p:nvSpPr>
        <p:spPr>
          <a:xfrm>
            <a:off x="8249953" y="3597731"/>
            <a:ext cx="288919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02</a:t>
            </a:r>
          </a:p>
        </p:txBody>
      </p:sp>
      <p:sp>
        <p:nvSpPr>
          <p:cNvPr id="85" name="TextBox 84">
            <a:extLst>
              <a:ext uri="{FF2B5EF4-FFF2-40B4-BE49-F238E27FC236}">
                <a16:creationId xmlns:a16="http://schemas.microsoft.com/office/drawing/2014/main" id="{C4313E81-F830-9B4B-A9D4-C73AA1E7A742}"/>
              </a:ext>
            </a:extLst>
          </p:cNvPr>
          <p:cNvSpPr txBox="1"/>
          <p:nvPr/>
        </p:nvSpPr>
        <p:spPr>
          <a:xfrm>
            <a:off x="8249953" y="3823734"/>
            <a:ext cx="3037172" cy="784830"/>
          </a:xfrm>
          <a:prstGeom prst="rect">
            <a:avLst/>
          </a:prstGeom>
          <a:noFill/>
        </p:spPr>
        <p:txBody>
          <a:bodyPr wrap="square" rtlCol="0">
            <a:spAutoFit/>
          </a:bodyPr>
          <a:lstStyle/>
          <a:p>
            <a:pPr algn="l">
              <a:lnSpc>
                <a:spcPts val="1750"/>
              </a:lnSpc>
            </a:pPr>
            <a:r>
              <a:rPr lang="en-US" sz="11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86" name="TextBox 85">
            <a:extLst>
              <a:ext uri="{FF2B5EF4-FFF2-40B4-BE49-F238E27FC236}">
                <a16:creationId xmlns:a16="http://schemas.microsoft.com/office/drawing/2014/main" id="{FB72FDD1-5B1E-E446-9D7C-BBAA9A5CCF19}"/>
              </a:ext>
            </a:extLst>
          </p:cNvPr>
          <p:cNvSpPr txBox="1"/>
          <p:nvPr/>
        </p:nvSpPr>
        <p:spPr>
          <a:xfrm>
            <a:off x="8249953" y="5181426"/>
            <a:ext cx="2889190" cy="353943"/>
          </a:xfrm>
          <a:prstGeom prst="rect">
            <a:avLst/>
          </a:prstGeom>
          <a:noFill/>
        </p:spPr>
        <p:txBody>
          <a:bodyPr wrap="square" rtlCol="0" anchor="b">
            <a:spAutoFit/>
          </a:bodyPr>
          <a:lstStyle/>
          <a:p>
            <a:r>
              <a:rPr lang="en-US" sz="1700" b="1" spc="-15" dirty="0">
                <a:solidFill>
                  <a:srgbClr val="111340"/>
                </a:solidFill>
                <a:latin typeface="Poppins" pitchFamily="2" charset="77"/>
                <a:cs typeface="Poppins" pitchFamily="2" charset="77"/>
              </a:rPr>
              <a:t>TITLE 03</a:t>
            </a:r>
          </a:p>
        </p:txBody>
      </p:sp>
      <p:sp>
        <p:nvSpPr>
          <p:cNvPr id="87" name="TextBox 86">
            <a:extLst>
              <a:ext uri="{FF2B5EF4-FFF2-40B4-BE49-F238E27FC236}">
                <a16:creationId xmlns:a16="http://schemas.microsoft.com/office/drawing/2014/main" id="{64A271A7-4568-1C48-ADCB-ECC7178DE83F}"/>
              </a:ext>
            </a:extLst>
          </p:cNvPr>
          <p:cNvSpPr txBox="1"/>
          <p:nvPr/>
        </p:nvSpPr>
        <p:spPr>
          <a:xfrm>
            <a:off x="8249953" y="5407429"/>
            <a:ext cx="3037172" cy="784830"/>
          </a:xfrm>
          <a:prstGeom prst="rect">
            <a:avLst/>
          </a:prstGeom>
          <a:noFill/>
        </p:spPr>
        <p:txBody>
          <a:bodyPr wrap="square" rtlCol="0">
            <a:spAutoFit/>
          </a:bodyPr>
          <a:lstStyle/>
          <a:p>
            <a:pPr algn="l">
              <a:lnSpc>
                <a:spcPts val="1750"/>
              </a:lnSpc>
            </a:pPr>
            <a:r>
              <a:rPr lang="en-US" sz="1100" dirty="0">
                <a:solidFill>
                  <a:schemeClr val="tx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Tree>
    <p:extLst>
      <p:ext uri="{BB962C8B-B14F-4D97-AF65-F5344CB8AC3E}">
        <p14:creationId xmlns:p14="http://schemas.microsoft.com/office/powerpoint/2010/main" val="3140327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FA0788-7A15-0942-B167-61A7C8A49459}"/>
              </a:ext>
            </a:extLst>
          </p:cNvPr>
          <p:cNvGrpSpPr/>
          <p:nvPr/>
        </p:nvGrpSpPr>
        <p:grpSpPr>
          <a:xfrm>
            <a:off x="754011" y="1734269"/>
            <a:ext cx="6006391" cy="4653632"/>
            <a:chOff x="1504846" y="3468538"/>
            <a:chExt cx="12012781" cy="9307264"/>
          </a:xfrm>
        </p:grpSpPr>
        <p:sp>
          <p:nvSpPr>
            <p:cNvPr id="79" name="Freeform 78">
              <a:extLst>
                <a:ext uri="{FF2B5EF4-FFF2-40B4-BE49-F238E27FC236}">
                  <a16:creationId xmlns:a16="http://schemas.microsoft.com/office/drawing/2014/main" id="{C48F1C7F-F622-9B47-82E2-3EE22C4505BC}"/>
                </a:ext>
              </a:extLst>
            </p:cNvPr>
            <p:cNvSpPr>
              <a:spLocks noChangeArrowheads="1"/>
            </p:cNvSpPr>
            <p:nvPr/>
          </p:nvSpPr>
          <p:spPr bwMode="auto">
            <a:xfrm>
              <a:off x="1796711" y="3468538"/>
              <a:ext cx="11720916" cy="5947721"/>
            </a:xfrm>
            <a:custGeom>
              <a:avLst/>
              <a:gdLst>
                <a:gd name="connsiteX0" fmla="*/ 10671121 w 11720916"/>
                <a:gd name="connsiteY0" fmla="*/ 3850623 h 5947721"/>
                <a:gd name="connsiteX1" fmla="*/ 11720916 w 11720916"/>
                <a:gd name="connsiteY1" fmla="*/ 4899795 h 5947721"/>
                <a:gd name="connsiteX2" fmla="*/ 10671121 w 11720916"/>
                <a:gd name="connsiteY2" fmla="*/ 5947721 h 5947721"/>
                <a:gd name="connsiteX3" fmla="*/ 9623817 w 11720916"/>
                <a:gd name="connsiteY3" fmla="*/ 4899795 h 5947721"/>
                <a:gd name="connsiteX4" fmla="*/ 10671121 w 11720916"/>
                <a:gd name="connsiteY4" fmla="*/ 3850623 h 5947721"/>
                <a:gd name="connsiteX5" fmla="*/ 10673858 w 11720916"/>
                <a:gd name="connsiteY5" fmla="*/ 2213692 h 5947721"/>
                <a:gd name="connsiteX6" fmla="*/ 10984840 w 11720916"/>
                <a:gd name="connsiteY6" fmla="*/ 2524050 h 5947721"/>
                <a:gd name="connsiteX7" fmla="*/ 10673858 w 11720916"/>
                <a:gd name="connsiteY7" fmla="*/ 2833161 h 5947721"/>
                <a:gd name="connsiteX8" fmla="*/ 10365373 w 11720916"/>
                <a:gd name="connsiteY8" fmla="*/ 2524050 h 5947721"/>
                <a:gd name="connsiteX9" fmla="*/ 10673858 w 11720916"/>
                <a:gd name="connsiteY9" fmla="*/ 2213692 h 5947721"/>
                <a:gd name="connsiteX10" fmla="*/ 1312838 w 11720916"/>
                <a:gd name="connsiteY10" fmla="*/ 2103835 h 5947721"/>
                <a:gd name="connsiteX11" fmla="*/ 2624431 w 11720916"/>
                <a:gd name="connsiteY11" fmla="*/ 3416051 h 5947721"/>
                <a:gd name="connsiteX12" fmla="*/ 1312838 w 11720916"/>
                <a:gd name="connsiteY12" fmla="*/ 4728266 h 5947721"/>
                <a:gd name="connsiteX13" fmla="*/ 0 w 11720916"/>
                <a:gd name="connsiteY13" fmla="*/ 3416051 h 5947721"/>
                <a:gd name="connsiteX14" fmla="*/ 1312838 w 11720916"/>
                <a:gd name="connsiteY14" fmla="*/ 2103835 h 5947721"/>
                <a:gd name="connsiteX15" fmla="*/ 820585 w 11720916"/>
                <a:gd name="connsiteY15" fmla="*/ 1246920 h 5947721"/>
                <a:gd name="connsiteX16" fmla="*/ 971021 w 11720916"/>
                <a:gd name="connsiteY16" fmla="*/ 1397358 h 5947721"/>
                <a:gd name="connsiteX17" fmla="*/ 820585 w 11720916"/>
                <a:gd name="connsiteY17" fmla="*/ 1547795 h 5947721"/>
                <a:gd name="connsiteX18" fmla="*/ 670148 w 11720916"/>
                <a:gd name="connsiteY18" fmla="*/ 1397358 h 5947721"/>
                <a:gd name="connsiteX19" fmla="*/ 820585 w 11720916"/>
                <a:gd name="connsiteY19" fmla="*/ 1246920 h 5947721"/>
                <a:gd name="connsiteX20" fmla="*/ 10345521 w 11720916"/>
                <a:gd name="connsiteY20" fmla="*/ 576764 h 5947721"/>
                <a:gd name="connsiteX21" fmla="*/ 10468487 w 11720916"/>
                <a:gd name="connsiteY21" fmla="*/ 699109 h 5947721"/>
                <a:gd name="connsiteX22" fmla="*/ 10345521 w 11720916"/>
                <a:gd name="connsiteY22" fmla="*/ 822703 h 5947721"/>
                <a:gd name="connsiteX23" fmla="*/ 10222554 w 11720916"/>
                <a:gd name="connsiteY23" fmla="*/ 699109 h 5947721"/>
                <a:gd name="connsiteX24" fmla="*/ 10345521 w 11720916"/>
                <a:gd name="connsiteY24" fmla="*/ 576764 h 5947721"/>
                <a:gd name="connsiteX25" fmla="*/ 8442191 w 11720916"/>
                <a:gd name="connsiteY25" fmla="*/ 428457 h 5947721"/>
                <a:gd name="connsiteX26" fmla="*/ 8963408 w 11720916"/>
                <a:gd name="connsiteY26" fmla="*/ 950296 h 5947721"/>
                <a:gd name="connsiteX27" fmla="*/ 8442191 w 11720916"/>
                <a:gd name="connsiteY27" fmla="*/ 1470890 h 5947721"/>
                <a:gd name="connsiteX28" fmla="*/ 7920973 w 11720916"/>
                <a:gd name="connsiteY28" fmla="*/ 950296 h 5947721"/>
                <a:gd name="connsiteX29" fmla="*/ 8442191 w 11720916"/>
                <a:gd name="connsiteY29" fmla="*/ 428457 h 5947721"/>
                <a:gd name="connsiteX30" fmla="*/ 4957474 w 11720916"/>
                <a:gd name="connsiteY30" fmla="*/ 0 h 5947721"/>
                <a:gd name="connsiteX31" fmla="*/ 6628861 w 11720916"/>
                <a:gd name="connsiteY31" fmla="*/ 1672631 h 5947721"/>
                <a:gd name="connsiteX32" fmla="*/ 4957474 w 11720916"/>
                <a:gd name="connsiteY32" fmla="*/ 3344018 h 5947721"/>
                <a:gd name="connsiteX33" fmla="*/ 3284842 w 11720916"/>
                <a:gd name="connsiteY33" fmla="*/ 1672631 h 5947721"/>
                <a:gd name="connsiteX34" fmla="*/ 4957474 w 11720916"/>
                <a:gd name="connsiteY34" fmla="*/ 0 h 594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720916" h="5947721">
                  <a:moveTo>
                    <a:pt x="10671121" y="3850623"/>
                  </a:moveTo>
                  <a:cubicBezTo>
                    <a:pt x="11251435" y="3850623"/>
                    <a:pt x="11720916" y="4321070"/>
                    <a:pt x="11720916" y="4899795"/>
                  </a:cubicBezTo>
                  <a:cubicBezTo>
                    <a:pt x="11720916" y="5478519"/>
                    <a:pt x="11251435" y="5947721"/>
                    <a:pt x="10671121" y="5947721"/>
                  </a:cubicBezTo>
                  <a:cubicBezTo>
                    <a:pt x="10094543" y="5947721"/>
                    <a:pt x="9623817" y="5478519"/>
                    <a:pt x="9623817" y="4899795"/>
                  </a:cubicBezTo>
                  <a:cubicBezTo>
                    <a:pt x="9623817" y="4321070"/>
                    <a:pt x="10094543" y="3850623"/>
                    <a:pt x="10671121" y="3850623"/>
                  </a:cubicBezTo>
                  <a:close/>
                  <a:moveTo>
                    <a:pt x="10673858" y="2213692"/>
                  </a:moveTo>
                  <a:cubicBezTo>
                    <a:pt x="10846209" y="2213692"/>
                    <a:pt x="10984840" y="2352044"/>
                    <a:pt x="10984840" y="2524050"/>
                  </a:cubicBezTo>
                  <a:cubicBezTo>
                    <a:pt x="10984840" y="2694809"/>
                    <a:pt x="10846209" y="2833161"/>
                    <a:pt x="10673858" y="2833161"/>
                  </a:cubicBezTo>
                  <a:cubicBezTo>
                    <a:pt x="10502755" y="2833161"/>
                    <a:pt x="10365373" y="2694809"/>
                    <a:pt x="10365373" y="2524050"/>
                  </a:cubicBezTo>
                  <a:cubicBezTo>
                    <a:pt x="10365373" y="2352044"/>
                    <a:pt x="10502755" y="2213692"/>
                    <a:pt x="10673858" y="2213692"/>
                  </a:cubicBezTo>
                  <a:close/>
                  <a:moveTo>
                    <a:pt x="1312838" y="2103835"/>
                  </a:moveTo>
                  <a:cubicBezTo>
                    <a:pt x="2037077" y="2103835"/>
                    <a:pt x="2624431" y="2692714"/>
                    <a:pt x="2624431" y="3416051"/>
                  </a:cubicBezTo>
                  <a:cubicBezTo>
                    <a:pt x="2624431" y="4140633"/>
                    <a:pt x="2037077" y="4728266"/>
                    <a:pt x="1312838" y="4728266"/>
                  </a:cubicBezTo>
                  <a:cubicBezTo>
                    <a:pt x="587355" y="4728266"/>
                    <a:pt x="0" y="4140633"/>
                    <a:pt x="0" y="3416051"/>
                  </a:cubicBezTo>
                  <a:cubicBezTo>
                    <a:pt x="0" y="2692714"/>
                    <a:pt x="587355" y="2103835"/>
                    <a:pt x="1312838" y="2103835"/>
                  </a:cubicBezTo>
                  <a:close/>
                  <a:moveTo>
                    <a:pt x="820585" y="1246920"/>
                  </a:moveTo>
                  <a:cubicBezTo>
                    <a:pt x="902641" y="1246920"/>
                    <a:pt x="971021" y="1314057"/>
                    <a:pt x="971021" y="1397358"/>
                  </a:cubicBezTo>
                  <a:cubicBezTo>
                    <a:pt x="971021" y="1480658"/>
                    <a:pt x="902641" y="1547795"/>
                    <a:pt x="820585" y="1547795"/>
                  </a:cubicBezTo>
                  <a:cubicBezTo>
                    <a:pt x="737285" y="1547795"/>
                    <a:pt x="670148" y="1480658"/>
                    <a:pt x="670148" y="1397358"/>
                  </a:cubicBezTo>
                  <a:cubicBezTo>
                    <a:pt x="670148" y="1314057"/>
                    <a:pt x="737285" y="1246920"/>
                    <a:pt x="820585" y="1246920"/>
                  </a:cubicBezTo>
                  <a:close/>
                  <a:moveTo>
                    <a:pt x="10345521" y="576764"/>
                  </a:moveTo>
                  <a:cubicBezTo>
                    <a:pt x="10413278" y="576764"/>
                    <a:pt x="10468487" y="631694"/>
                    <a:pt x="10468487" y="699109"/>
                  </a:cubicBezTo>
                  <a:cubicBezTo>
                    <a:pt x="10468487" y="767773"/>
                    <a:pt x="10413278" y="822703"/>
                    <a:pt x="10345521" y="822703"/>
                  </a:cubicBezTo>
                  <a:cubicBezTo>
                    <a:pt x="10277764" y="822703"/>
                    <a:pt x="10222554" y="767773"/>
                    <a:pt x="10222554" y="699109"/>
                  </a:cubicBezTo>
                  <a:cubicBezTo>
                    <a:pt x="10222554" y="631694"/>
                    <a:pt x="10277764" y="576764"/>
                    <a:pt x="10345521" y="576764"/>
                  </a:cubicBezTo>
                  <a:close/>
                  <a:moveTo>
                    <a:pt x="8442191" y="428457"/>
                  </a:moveTo>
                  <a:cubicBezTo>
                    <a:pt x="8729544" y="428457"/>
                    <a:pt x="8963408" y="662600"/>
                    <a:pt x="8963408" y="950296"/>
                  </a:cubicBezTo>
                  <a:cubicBezTo>
                    <a:pt x="8963408" y="1237993"/>
                    <a:pt x="8729544" y="1470890"/>
                    <a:pt x="8442191" y="1470890"/>
                  </a:cubicBezTo>
                  <a:cubicBezTo>
                    <a:pt x="8154837" y="1470890"/>
                    <a:pt x="7920973" y="1237993"/>
                    <a:pt x="7920973" y="950296"/>
                  </a:cubicBezTo>
                  <a:cubicBezTo>
                    <a:pt x="7920973" y="662600"/>
                    <a:pt x="8154837" y="428457"/>
                    <a:pt x="8442191" y="428457"/>
                  </a:cubicBezTo>
                  <a:close/>
                  <a:moveTo>
                    <a:pt x="4957474" y="0"/>
                  </a:moveTo>
                  <a:cubicBezTo>
                    <a:pt x="5880349" y="0"/>
                    <a:pt x="6628861" y="749757"/>
                    <a:pt x="6628861" y="1672631"/>
                  </a:cubicBezTo>
                  <a:cubicBezTo>
                    <a:pt x="6628861" y="2596751"/>
                    <a:pt x="5880349" y="3344018"/>
                    <a:pt x="4957474" y="3344018"/>
                  </a:cubicBezTo>
                  <a:cubicBezTo>
                    <a:pt x="4033354" y="3344018"/>
                    <a:pt x="3284842" y="2596751"/>
                    <a:pt x="3284842" y="1672631"/>
                  </a:cubicBezTo>
                  <a:cubicBezTo>
                    <a:pt x="3284842" y="749757"/>
                    <a:pt x="4033354" y="0"/>
                    <a:pt x="4957474" y="0"/>
                  </a:cubicBezTo>
                  <a:close/>
                </a:path>
              </a:pathLst>
            </a:custGeom>
            <a:solidFill>
              <a:srgbClr val="9FACE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0" name="Freeform 9">
              <a:extLst>
                <a:ext uri="{FF2B5EF4-FFF2-40B4-BE49-F238E27FC236}">
                  <a16:creationId xmlns:a16="http://schemas.microsoft.com/office/drawing/2014/main" id="{E94D458C-281B-3845-8EB4-81E2ADEE19DF}"/>
                </a:ext>
              </a:extLst>
            </p:cNvPr>
            <p:cNvSpPr>
              <a:spLocks noChangeArrowheads="1"/>
            </p:cNvSpPr>
            <p:nvPr/>
          </p:nvSpPr>
          <p:spPr bwMode="auto">
            <a:xfrm>
              <a:off x="1504846" y="12501149"/>
              <a:ext cx="2241163" cy="274653"/>
            </a:xfrm>
            <a:custGeom>
              <a:avLst/>
              <a:gdLst>
                <a:gd name="T0" fmla="*/ 1796 w 1797"/>
                <a:gd name="T1" fmla="*/ 111 h 222"/>
                <a:gd name="T2" fmla="*/ 1796 w 1797"/>
                <a:gd name="T3" fmla="*/ 111 h 222"/>
                <a:gd name="T4" fmla="*/ 899 w 1797"/>
                <a:gd name="T5" fmla="*/ 221 h 222"/>
                <a:gd name="T6" fmla="*/ 899 w 1797"/>
                <a:gd name="T7" fmla="*/ 221 h 222"/>
                <a:gd name="T8" fmla="*/ 0 w 1797"/>
                <a:gd name="T9" fmla="*/ 111 h 222"/>
                <a:gd name="T10" fmla="*/ 0 w 1797"/>
                <a:gd name="T11" fmla="*/ 111 h 222"/>
                <a:gd name="T12" fmla="*/ 899 w 1797"/>
                <a:gd name="T13" fmla="*/ 0 h 222"/>
                <a:gd name="T14" fmla="*/ 899 w 1797"/>
                <a:gd name="T15" fmla="*/ 0 h 222"/>
                <a:gd name="T16" fmla="*/ 1796 w 1797"/>
                <a:gd name="T1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7" h="222">
                  <a:moveTo>
                    <a:pt x="1796" y="111"/>
                  </a:moveTo>
                  <a:lnTo>
                    <a:pt x="1796" y="111"/>
                  </a:lnTo>
                  <a:cubicBezTo>
                    <a:pt x="1796" y="172"/>
                    <a:pt x="1395" y="221"/>
                    <a:pt x="899" y="221"/>
                  </a:cubicBezTo>
                  <a:lnTo>
                    <a:pt x="899" y="221"/>
                  </a:lnTo>
                  <a:cubicBezTo>
                    <a:pt x="403" y="221"/>
                    <a:pt x="0" y="172"/>
                    <a:pt x="0" y="111"/>
                  </a:cubicBezTo>
                  <a:lnTo>
                    <a:pt x="0" y="111"/>
                  </a:lnTo>
                  <a:cubicBezTo>
                    <a:pt x="0" y="49"/>
                    <a:pt x="403" y="0"/>
                    <a:pt x="899" y="0"/>
                  </a:cubicBezTo>
                  <a:lnTo>
                    <a:pt x="899" y="0"/>
                  </a:lnTo>
                  <a:cubicBezTo>
                    <a:pt x="1395" y="0"/>
                    <a:pt x="1796" y="49"/>
                    <a:pt x="1796" y="111"/>
                  </a:cubicBezTo>
                </a:path>
              </a:pathLst>
            </a:custGeom>
            <a:solidFill>
              <a:srgbClr val="613D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1" name="Freeform 10">
              <a:extLst>
                <a:ext uri="{FF2B5EF4-FFF2-40B4-BE49-F238E27FC236}">
                  <a16:creationId xmlns:a16="http://schemas.microsoft.com/office/drawing/2014/main" id="{5EBA7AB7-8EF6-1746-81EF-7C59F8BCA37C}"/>
                </a:ext>
              </a:extLst>
            </p:cNvPr>
            <p:cNvSpPr>
              <a:spLocks noChangeArrowheads="1"/>
            </p:cNvSpPr>
            <p:nvPr/>
          </p:nvSpPr>
          <p:spPr bwMode="auto">
            <a:xfrm>
              <a:off x="3735751" y="11515848"/>
              <a:ext cx="2241163" cy="274653"/>
            </a:xfrm>
            <a:custGeom>
              <a:avLst/>
              <a:gdLst>
                <a:gd name="T0" fmla="*/ 1797 w 1798"/>
                <a:gd name="T1" fmla="*/ 111 h 222"/>
                <a:gd name="T2" fmla="*/ 1797 w 1798"/>
                <a:gd name="T3" fmla="*/ 111 h 222"/>
                <a:gd name="T4" fmla="*/ 899 w 1798"/>
                <a:gd name="T5" fmla="*/ 221 h 222"/>
                <a:gd name="T6" fmla="*/ 899 w 1798"/>
                <a:gd name="T7" fmla="*/ 221 h 222"/>
                <a:gd name="T8" fmla="*/ 0 w 1798"/>
                <a:gd name="T9" fmla="*/ 111 h 222"/>
                <a:gd name="T10" fmla="*/ 0 w 1798"/>
                <a:gd name="T11" fmla="*/ 111 h 222"/>
                <a:gd name="T12" fmla="*/ 899 w 1798"/>
                <a:gd name="T13" fmla="*/ 0 h 222"/>
                <a:gd name="T14" fmla="*/ 899 w 1798"/>
                <a:gd name="T15" fmla="*/ 0 h 222"/>
                <a:gd name="T16" fmla="*/ 1797 w 1798"/>
                <a:gd name="T1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8" h="222">
                  <a:moveTo>
                    <a:pt x="1797" y="111"/>
                  </a:moveTo>
                  <a:lnTo>
                    <a:pt x="1797" y="111"/>
                  </a:lnTo>
                  <a:cubicBezTo>
                    <a:pt x="1797" y="172"/>
                    <a:pt x="1394" y="221"/>
                    <a:pt x="899" y="221"/>
                  </a:cubicBezTo>
                  <a:lnTo>
                    <a:pt x="899" y="221"/>
                  </a:lnTo>
                  <a:cubicBezTo>
                    <a:pt x="403" y="221"/>
                    <a:pt x="0" y="172"/>
                    <a:pt x="0" y="111"/>
                  </a:cubicBezTo>
                  <a:lnTo>
                    <a:pt x="0" y="111"/>
                  </a:lnTo>
                  <a:cubicBezTo>
                    <a:pt x="0" y="50"/>
                    <a:pt x="403" y="0"/>
                    <a:pt x="899" y="0"/>
                  </a:cubicBezTo>
                  <a:lnTo>
                    <a:pt x="899" y="0"/>
                  </a:lnTo>
                  <a:cubicBezTo>
                    <a:pt x="1394" y="0"/>
                    <a:pt x="1797" y="50"/>
                    <a:pt x="1797" y="111"/>
                  </a:cubicBezTo>
                </a:path>
              </a:pathLst>
            </a:custGeom>
            <a:solidFill>
              <a:srgbClr val="613D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2" name="Freeform 11">
              <a:extLst>
                <a:ext uri="{FF2B5EF4-FFF2-40B4-BE49-F238E27FC236}">
                  <a16:creationId xmlns:a16="http://schemas.microsoft.com/office/drawing/2014/main" id="{802FF9D0-58CA-C843-892E-B205F952F4E2}"/>
                </a:ext>
              </a:extLst>
            </p:cNvPr>
            <p:cNvSpPr>
              <a:spLocks noChangeArrowheads="1"/>
            </p:cNvSpPr>
            <p:nvPr/>
          </p:nvSpPr>
          <p:spPr bwMode="auto">
            <a:xfrm>
              <a:off x="9272741" y="11515848"/>
              <a:ext cx="2241163" cy="274653"/>
            </a:xfrm>
            <a:custGeom>
              <a:avLst/>
              <a:gdLst>
                <a:gd name="T0" fmla="*/ 1796 w 1797"/>
                <a:gd name="T1" fmla="*/ 111 h 222"/>
                <a:gd name="T2" fmla="*/ 1796 w 1797"/>
                <a:gd name="T3" fmla="*/ 111 h 222"/>
                <a:gd name="T4" fmla="*/ 898 w 1797"/>
                <a:gd name="T5" fmla="*/ 221 h 222"/>
                <a:gd name="T6" fmla="*/ 898 w 1797"/>
                <a:gd name="T7" fmla="*/ 221 h 222"/>
                <a:gd name="T8" fmla="*/ 0 w 1797"/>
                <a:gd name="T9" fmla="*/ 111 h 222"/>
                <a:gd name="T10" fmla="*/ 0 w 1797"/>
                <a:gd name="T11" fmla="*/ 111 h 222"/>
                <a:gd name="T12" fmla="*/ 898 w 1797"/>
                <a:gd name="T13" fmla="*/ 0 h 222"/>
                <a:gd name="T14" fmla="*/ 898 w 1797"/>
                <a:gd name="T15" fmla="*/ 0 h 222"/>
                <a:gd name="T16" fmla="*/ 1796 w 1797"/>
                <a:gd name="T17" fmla="*/ 111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7" h="222">
                  <a:moveTo>
                    <a:pt x="1796" y="111"/>
                  </a:moveTo>
                  <a:lnTo>
                    <a:pt x="1796" y="111"/>
                  </a:lnTo>
                  <a:cubicBezTo>
                    <a:pt x="1796" y="172"/>
                    <a:pt x="1393" y="221"/>
                    <a:pt x="898" y="221"/>
                  </a:cubicBezTo>
                  <a:lnTo>
                    <a:pt x="898" y="221"/>
                  </a:lnTo>
                  <a:cubicBezTo>
                    <a:pt x="402" y="221"/>
                    <a:pt x="0" y="172"/>
                    <a:pt x="0" y="111"/>
                  </a:cubicBezTo>
                  <a:lnTo>
                    <a:pt x="0" y="111"/>
                  </a:lnTo>
                  <a:cubicBezTo>
                    <a:pt x="0" y="50"/>
                    <a:pt x="402" y="0"/>
                    <a:pt x="898" y="0"/>
                  </a:cubicBezTo>
                  <a:lnTo>
                    <a:pt x="898" y="0"/>
                  </a:lnTo>
                  <a:cubicBezTo>
                    <a:pt x="1393" y="0"/>
                    <a:pt x="1796" y="50"/>
                    <a:pt x="1796" y="111"/>
                  </a:cubicBezTo>
                </a:path>
              </a:pathLst>
            </a:custGeom>
            <a:solidFill>
              <a:srgbClr val="613DD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3" name="Freeform 12">
              <a:extLst>
                <a:ext uri="{FF2B5EF4-FFF2-40B4-BE49-F238E27FC236}">
                  <a16:creationId xmlns:a16="http://schemas.microsoft.com/office/drawing/2014/main" id="{00A4B191-D289-1F48-9B6A-8183BE736522}"/>
                </a:ext>
              </a:extLst>
            </p:cNvPr>
            <p:cNvSpPr>
              <a:spLocks noChangeArrowheads="1"/>
            </p:cNvSpPr>
            <p:nvPr/>
          </p:nvSpPr>
          <p:spPr bwMode="auto">
            <a:xfrm>
              <a:off x="3109543" y="4627569"/>
              <a:ext cx="9299729" cy="5817137"/>
            </a:xfrm>
            <a:custGeom>
              <a:avLst/>
              <a:gdLst>
                <a:gd name="T0" fmla="*/ 7269 w 7467"/>
                <a:gd name="T1" fmla="*/ 4668 h 4669"/>
                <a:gd name="T2" fmla="*/ 197 w 7467"/>
                <a:gd name="T3" fmla="*/ 4668 h 4669"/>
                <a:gd name="T4" fmla="*/ 197 w 7467"/>
                <a:gd name="T5" fmla="*/ 4668 h 4669"/>
                <a:gd name="T6" fmla="*/ 0 w 7467"/>
                <a:gd name="T7" fmla="*/ 4470 h 4669"/>
                <a:gd name="T8" fmla="*/ 0 w 7467"/>
                <a:gd name="T9" fmla="*/ 198 h 4669"/>
                <a:gd name="T10" fmla="*/ 0 w 7467"/>
                <a:gd name="T11" fmla="*/ 198 h 4669"/>
                <a:gd name="T12" fmla="*/ 197 w 7467"/>
                <a:gd name="T13" fmla="*/ 0 h 4669"/>
                <a:gd name="T14" fmla="*/ 7269 w 7467"/>
                <a:gd name="T15" fmla="*/ 0 h 4669"/>
                <a:gd name="T16" fmla="*/ 7269 w 7467"/>
                <a:gd name="T17" fmla="*/ 0 h 4669"/>
                <a:gd name="T18" fmla="*/ 7466 w 7467"/>
                <a:gd name="T19" fmla="*/ 198 h 4669"/>
                <a:gd name="T20" fmla="*/ 7466 w 7467"/>
                <a:gd name="T21" fmla="*/ 4470 h 4669"/>
                <a:gd name="T22" fmla="*/ 7466 w 7467"/>
                <a:gd name="T23" fmla="*/ 4470 h 4669"/>
                <a:gd name="T24" fmla="*/ 7269 w 7467"/>
                <a:gd name="T25" fmla="*/ 4668 h 4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467" h="4669">
                  <a:moveTo>
                    <a:pt x="7269" y="4668"/>
                  </a:moveTo>
                  <a:lnTo>
                    <a:pt x="197" y="4668"/>
                  </a:lnTo>
                  <a:lnTo>
                    <a:pt x="197" y="4668"/>
                  </a:lnTo>
                  <a:cubicBezTo>
                    <a:pt x="88" y="4668"/>
                    <a:pt x="0" y="4579"/>
                    <a:pt x="0" y="4470"/>
                  </a:cubicBezTo>
                  <a:lnTo>
                    <a:pt x="0" y="198"/>
                  </a:lnTo>
                  <a:lnTo>
                    <a:pt x="0" y="198"/>
                  </a:lnTo>
                  <a:cubicBezTo>
                    <a:pt x="0" y="88"/>
                    <a:pt x="88" y="0"/>
                    <a:pt x="197" y="0"/>
                  </a:cubicBezTo>
                  <a:lnTo>
                    <a:pt x="7269" y="0"/>
                  </a:lnTo>
                  <a:lnTo>
                    <a:pt x="7269" y="0"/>
                  </a:lnTo>
                  <a:cubicBezTo>
                    <a:pt x="7378" y="0"/>
                    <a:pt x="7466" y="88"/>
                    <a:pt x="7466" y="198"/>
                  </a:cubicBezTo>
                  <a:lnTo>
                    <a:pt x="7466" y="4470"/>
                  </a:lnTo>
                  <a:lnTo>
                    <a:pt x="7466" y="4470"/>
                  </a:lnTo>
                  <a:cubicBezTo>
                    <a:pt x="7466" y="4579"/>
                    <a:pt x="7378" y="4668"/>
                    <a:pt x="7269" y="4668"/>
                  </a:cubicBezTo>
                </a:path>
              </a:pathLst>
            </a:custGeom>
            <a:solidFill>
              <a:srgbClr val="49399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4" name="Freeform 13">
              <a:extLst>
                <a:ext uri="{FF2B5EF4-FFF2-40B4-BE49-F238E27FC236}">
                  <a16:creationId xmlns:a16="http://schemas.microsoft.com/office/drawing/2014/main" id="{1B2A0EEC-0E0C-2840-A535-01902EFA581E}"/>
                </a:ext>
              </a:extLst>
            </p:cNvPr>
            <p:cNvSpPr>
              <a:spLocks noChangeArrowheads="1"/>
            </p:cNvSpPr>
            <p:nvPr/>
          </p:nvSpPr>
          <p:spPr bwMode="auto">
            <a:xfrm>
              <a:off x="3362224" y="5001096"/>
              <a:ext cx="8794370" cy="32958"/>
            </a:xfrm>
            <a:custGeom>
              <a:avLst/>
              <a:gdLst>
                <a:gd name="T0" fmla="*/ 7047 w 7060"/>
                <a:gd name="T1" fmla="*/ 24 h 25"/>
                <a:gd name="T2" fmla="*/ 12 w 7060"/>
                <a:gd name="T3" fmla="*/ 24 h 25"/>
                <a:gd name="T4" fmla="*/ 12 w 7060"/>
                <a:gd name="T5" fmla="*/ 24 h 25"/>
                <a:gd name="T6" fmla="*/ 0 w 7060"/>
                <a:gd name="T7" fmla="*/ 12 h 25"/>
                <a:gd name="T8" fmla="*/ 0 w 7060"/>
                <a:gd name="T9" fmla="*/ 12 h 25"/>
                <a:gd name="T10" fmla="*/ 12 w 7060"/>
                <a:gd name="T11" fmla="*/ 0 h 25"/>
                <a:gd name="T12" fmla="*/ 7047 w 7060"/>
                <a:gd name="T13" fmla="*/ 0 h 25"/>
                <a:gd name="T14" fmla="*/ 7047 w 7060"/>
                <a:gd name="T15" fmla="*/ 0 h 25"/>
                <a:gd name="T16" fmla="*/ 7059 w 7060"/>
                <a:gd name="T17" fmla="*/ 12 h 25"/>
                <a:gd name="T18" fmla="*/ 7059 w 7060"/>
                <a:gd name="T19" fmla="*/ 12 h 25"/>
                <a:gd name="T20" fmla="*/ 7047 w 7060"/>
                <a:gd name="T21" fmla="*/ 2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0" h="25">
                  <a:moveTo>
                    <a:pt x="7047" y="24"/>
                  </a:moveTo>
                  <a:lnTo>
                    <a:pt x="12" y="24"/>
                  </a:lnTo>
                  <a:lnTo>
                    <a:pt x="12" y="24"/>
                  </a:lnTo>
                  <a:cubicBezTo>
                    <a:pt x="6" y="24"/>
                    <a:pt x="0" y="19"/>
                    <a:pt x="0" y="12"/>
                  </a:cubicBezTo>
                  <a:lnTo>
                    <a:pt x="0" y="12"/>
                  </a:lnTo>
                  <a:cubicBezTo>
                    <a:pt x="0" y="6"/>
                    <a:pt x="6" y="0"/>
                    <a:pt x="12" y="0"/>
                  </a:cubicBezTo>
                  <a:lnTo>
                    <a:pt x="7047" y="0"/>
                  </a:lnTo>
                  <a:lnTo>
                    <a:pt x="7047" y="0"/>
                  </a:lnTo>
                  <a:cubicBezTo>
                    <a:pt x="7053" y="0"/>
                    <a:pt x="7059" y="6"/>
                    <a:pt x="7059" y="12"/>
                  </a:cubicBezTo>
                  <a:lnTo>
                    <a:pt x="7059" y="12"/>
                  </a:lnTo>
                  <a:cubicBezTo>
                    <a:pt x="7059" y="19"/>
                    <a:pt x="7053" y="24"/>
                    <a:pt x="7047" y="24"/>
                  </a:cubicBezTo>
                </a:path>
              </a:pathLst>
            </a:custGeom>
            <a:solidFill>
              <a:srgbClr val="6C6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5" name="Freeform 84">
              <a:extLst>
                <a:ext uri="{FF2B5EF4-FFF2-40B4-BE49-F238E27FC236}">
                  <a16:creationId xmlns:a16="http://schemas.microsoft.com/office/drawing/2014/main" id="{89997E6A-4114-2E4E-8680-CE677A608548}"/>
                </a:ext>
              </a:extLst>
            </p:cNvPr>
            <p:cNvSpPr>
              <a:spLocks noChangeArrowheads="1"/>
            </p:cNvSpPr>
            <p:nvPr/>
          </p:nvSpPr>
          <p:spPr bwMode="auto">
            <a:xfrm>
              <a:off x="3477580" y="4731936"/>
              <a:ext cx="795241" cy="218481"/>
            </a:xfrm>
            <a:custGeom>
              <a:avLst/>
              <a:gdLst>
                <a:gd name="connsiteX0" fmla="*/ 686628 w 795241"/>
                <a:gd name="connsiteY0" fmla="*/ 0 h 218481"/>
                <a:gd name="connsiteX1" fmla="*/ 795241 w 795241"/>
                <a:gd name="connsiteY1" fmla="*/ 109241 h 218481"/>
                <a:gd name="connsiteX2" fmla="*/ 686628 w 795241"/>
                <a:gd name="connsiteY2" fmla="*/ 218481 h 218481"/>
                <a:gd name="connsiteX3" fmla="*/ 576767 w 795241"/>
                <a:gd name="connsiteY3" fmla="*/ 109241 h 218481"/>
                <a:gd name="connsiteX4" fmla="*/ 686628 w 795241"/>
                <a:gd name="connsiteY4" fmla="*/ 0 h 218481"/>
                <a:gd name="connsiteX5" fmla="*/ 399742 w 795241"/>
                <a:gd name="connsiteY5" fmla="*/ 0 h 218481"/>
                <a:gd name="connsiteX6" fmla="*/ 509603 w 795241"/>
                <a:gd name="connsiteY6" fmla="*/ 109241 h 218481"/>
                <a:gd name="connsiteX7" fmla="*/ 399742 w 795241"/>
                <a:gd name="connsiteY7" fmla="*/ 218481 h 218481"/>
                <a:gd name="connsiteX8" fmla="*/ 291129 w 795241"/>
                <a:gd name="connsiteY8" fmla="*/ 109241 h 218481"/>
                <a:gd name="connsiteX9" fmla="*/ 399742 w 795241"/>
                <a:gd name="connsiteY9" fmla="*/ 0 h 218481"/>
                <a:gd name="connsiteX10" fmla="*/ 110482 w 795241"/>
                <a:gd name="connsiteY10" fmla="*/ 0 h 218481"/>
                <a:gd name="connsiteX11" fmla="*/ 218481 w 795241"/>
                <a:gd name="connsiteY11" fmla="*/ 109241 h 218481"/>
                <a:gd name="connsiteX12" fmla="*/ 110482 w 795241"/>
                <a:gd name="connsiteY12" fmla="*/ 218481 h 218481"/>
                <a:gd name="connsiteX13" fmla="*/ 0 w 795241"/>
                <a:gd name="connsiteY13" fmla="*/ 109241 h 218481"/>
                <a:gd name="connsiteX14" fmla="*/ 110482 w 795241"/>
                <a:gd name="connsiteY14" fmla="*/ 0 h 218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5241" h="218481">
                  <a:moveTo>
                    <a:pt x="686628" y="0"/>
                  </a:moveTo>
                  <a:cubicBezTo>
                    <a:pt x="746552" y="0"/>
                    <a:pt x="795241" y="49655"/>
                    <a:pt x="795241" y="109241"/>
                  </a:cubicBezTo>
                  <a:cubicBezTo>
                    <a:pt x="795241" y="170068"/>
                    <a:pt x="746552" y="218481"/>
                    <a:pt x="686628" y="218481"/>
                  </a:cubicBezTo>
                  <a:cubicBezTo>
                    <a:pt x="625456" y="218481"/>
                    <a:pt x="576767" y="170068"/>
                    <a:pt x="576767" y="109241"/>
                  </a:cubicBezTo>
                  <a:cubicBezTo>
                    <a:pt x="576767" y="49655"/>
                    <a:pt x="625456" y="0"/>
                    <a:pt x="686628" y="0"/>
                  </a:cubicBezTo>
                  <a:close/>
                  <a:moveTo>
                    <a:pt x="399742" y="0"/>
                  </a:moveTo>
                  <a:cubicBezTo>
                    <a:pt x="460914" y="0"/>
                    <a:pt x="509603" y="49655"/>
                    <a:pt x="509603" y="109241"/>
                  </a:cubicBezTo>
                  <a:cubicBezTo>
                    <a:pt x="509603" y="170068"/>
                    <a:pt x="460914" y="218481"/>
                    <a:pt x="399742" y="218481"/>
                  </a:cubicBezTo>
                  <a:cubicBezTo>
                    <a:pt x="339818" y="218481"/>
                    <a:pt x="291129" y="170068"/>
                    <a:pt x="291129" y="109241"/>
                  </a:cubicBezTo>
                  <a:cubicBezTo>
                    <a:pt x="291129" y="49655"/>
                    <a:pt x="339818" y="0"/>
                    <a:pt x="399742" y="0"/>
                  </a:cubicBezTo>
                  <a:close/>
                  <a:moveTo>
                    <a:pt x="110482" y="0"/>
                  </a:moveTo>
                  <a:cubicBezTo>
                    <a:pt x="170067" y="0"/>
                    <a:pt x="218481" y="49655"/>
                    <a:pt x="218481" y="109241"/>
                  </a:cubicBezTo>
                  <a:cubicBezTo>
                    <a:pt x="218481" y="170068"/>
                    <a:pt x="170067" y="218481"/>
                    <a:pt x="110482" y="218481"/>
                  </a:cubicBezTo>
                  <a:cubicBezTo>
                    <a:pt x="49655" y="218481"/>
                    <a:pt x="0" y="170068"/>
                    <a:pt x="0" y="109241"/>
                  </a:cubicBezTo>
                  <a:cubicBezTo>
                    <a:pt x="0" y="49655"/>
                    <a:pt x="49655" y="0"/>
                    <a:pt x="110482" y="0"/>
                  </a:cubicBezTo>
                  <a:close/>
                </a:path>
              </a:pathLst>
            </a:custGeom>
            <a:solidFill>
              <a:srgbClr val="6C6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6" name="Freeform 17">
              <a:extLst>
                <a:ext uri="{FF2B5EF4-FFF2-40B4-BE49-F238E27FC236}">
                  <a16:creationId xmlns:a16="http://schemas.microsoft.com/office/drawing/2014/main" id="{03EC94E2-8167-DC43-B9CC-33A87D923027}"/>
                </a:ext>
              </a:extLst>
            </p:cNvPr>
            <p:cNvSpPr>
              <a:spLocks noChangeArrowheads="1"/>
            </p:cNvSpPr>
            <p:nvPr/>
          </p:nvSpPr>
          <p:spPr bwMode="auto">
            <a:xfrm>
              <a:off x="3680824" y="8000295"/>
              <a:ext cx="1614956" cy="2202713"/>
            </a:xfrm>
            <a:custGeom>
              <a:avLst/>
              <a:gdLst>
                <a:gd name="T0" fmla="*/ 1158 w 1296"/>
                <a:gd name="T1" fmla="*/ 1766 h 1767"/>
                <a:gd name="T2" fmla="*/ 136 w 1296"/>
                <a:gd name="T3" fmla="*/ 1766 h 1767"/>
                <a:gd name="T4" fmla="*/ 136 w 1296"/>
                <a:gd name="T5" fmla="*/ 1766 h 1767"/>
                <a:gd name="T6" fmla="*/ 0 w 1296"/>
                <a:gd name="T7" fmla="*/ 1630 h 1767"/>
                <a:gd name="T8" fmla="*/ 0 w 1296"/>
                <a:gd name="T9" fmla="*/ 136 h 1767"/>
                <a:gd name="T10" fmla="*/ 0 w 1296"/>
                <a:gd name="T11" fmla="*/ 136 h 1767"/>
                <a:gd name="T12" fmla="*/ 136 w 1296"/>
                <a:gd name="T13" fmla="*/ 0 h 1767"/>
                <a:gd name="T14" fmla="*/ 1158 w 1296"/>
                <a:gd name="T15" fmla="*/ 0 h 1767"/>
                <a:gd name="T16" fmla="*/ 1158 w 1296"/>
                <a:gd name="T17" fmla="*/ 0 h 1767"/>
                <a:gd name="T18" fmla="*/ 1295 w 1296"/>
                <a:gd name="T19" fmla="*/ 136 h 1767"/>
                <a:gd name="T20" fmla="*/ 1295 w 1296"/>
                <a:gd name="T21" fmla="*/ 1630 h 1767"/>
                <a:gd name="T22" fmla="*/ 1295 w 1296"/>
                <a:gd name="T23" fmla="*/ 1630 h 1767"/>
                <a:gd name="T24" fmla="*/ 1158 w 1296"/>
                <a:gd name="T25" fmla="*/ 1766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6" h="1767">
                  <a:moveTo>
                    <a:pt x="1158" y="1766"/>
                  </a:moveTo>
                  <a:lnTo>
                    <a:pt x="136" y="1766"/>
                  </a:lnTo>
                  <a:lnTo>
                    <a:pt x="136" y="1766"/>
                  </a:lnTo>
                  <a:cubicBezTo>
                    <a:pt x="60" y="1766"/>
                    <a:pt x="0" y="1705"/>
                    <a:pt x="0" y="1630"/>
                  </a:cubicBezTo>
                  <a:lnTo>
                    <a:pt x="0" y="136"/>
                  </a:lnTo>
                  <a:lnTo>
                    <a:pt x="0" y="136"/>
                  </a:lnTo>
                  <a:cubicBezTo>
                    <a:pt x="0" y="61"/>
                    <a:pt x="60" y="0"/>
                    <a:pt x="136" y="0"/>
                  </a:cubicBezTo>
                  <a:lnTo>
                    <a:pt x="1158" y="0"/>
                  </a:lnTo>
                  <a:lnTo>
                    <a:pt x="1158" y="0"/>
                  </a:lnTo>
                  <a:cubicBezTo>
                    <a:pt x="1234" y="0"/>
                    <a:pt x="1295" y="61"/>
                    <a:pt x="1295" y="136"/>
                  </a:cubicBezTo>
                  <a:lnTo>
                    <a:pt x="1295" y="1630"/>
                  </a:lnTo>
                  <a:lnTo>
                    <a:pt x="1295" y="1630"/>
                  </a:lnTo>
                  <a:cubicBezTo>
                    <a:pt x="1295" y="1705"/>
                    <a:pt x="1234" y="1766"/>
                    <a:pt x="1158" y="1766"/>
                  </a:cubicBezTo>
                </a:path>
              </a:pathLst>
            </a:custGeom>
            <a:noFill/>
            <a:ln w="2160" cap="flat">
              <a:solidFill>
                <a:srgbClr val="3E3D56"/>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7" name="Freeform 18">
              <a:extLst>
                <a:ext uri="{FF2B5EF4-FFF2-40B4-BE49-F238E27FC236}">
                  <a16:creationId xmlns:a16="http://schemas.microsoft.com/office/drawing/2014/main" id="{159601CF-6B7E-5943-B0AB-CE9C5C81106D}"/>
                </a:ext>
              </a:extLst>
            </p:cNvPr>
            <p:cNvSpPr>
              <a:spLocks noChangeArrowheads="1"/>
            </p:cNvSpPr>
            <p:nvPr/>
          </p:nvSpPr>
          <p:spPr bwMode="auto">
            <a:xfrm>
              <a:off x="3455610" y="5385606"/>
              <a:ext cx="4097813" cy="2400463"/>
            </a:xfrm>
            <a:custGeom>
              <a:avLst/>
              <a:gdLst>
                <a:gd name="T0" fmla="*/ 3150 w 3288"/>
                <a:gd name="T1" fmla="*/ 1926 h 1927"/>
                <a:gd name="T2" fmla="*/ 137 w 3288"/>
                <a:gd name="T3" fmla="*/ 1926 h 1927"/>
                <a:gd name="T4" fmla="*/ 137 w 3288"/>
                <a:gd name="T5" fmla="*/ 1926 h 1927"/>
                <a:gd name="T6" fmla="*/ 0 w 3288"/>
                <a:gd name="T7" fmla="*/ 1789 h 1927"/>
                <a:gd name="T8" fmla="*/ 0 w 3288"/>
                <a:gd name="T9" fmla="*/ 137 h 1927"/>
                <a:gd name="T10" fmla="*/ 0 w 3288"/>
                <a:gd name="T11" fmla="*/ 137 h 1927"/>
                <a:gd name="T12" fmla="*/ 137 w 3288"/>
                <a:gd name="T13" fmla="*/ 0 h 1927"/>
                <a:gd name="T14" fmla="*/ 3150 w 3288"/>
                <a:gd name="T15" fmla="*/ 0 h 1927"/>
                <a:gd name="T16" fmla="*/ 3150 w 3288"/>
                <a:gd name="T17" fmla="*/ 0 h 1927"/>
                <a:gd name="T18" fmla="*/ 3287 w 3288"/>
                <a:gd name="T19" fmla="*/ 137 h 1927"/>
                <a:gd name="T20" fmla="*/ 3287 w 3288"/>
                <a:gd name="T21" fmla="*/ 1789 h 1927"/>
                <a:gd name="T22" fmla="*/ 3287 w 3288"/>
                <a:gd name="T23" fmla="*/ 1789 h 1927"/>
                <a:gd name="T24" fmla="*/ 3150 w 3288"/>
                <a:gd name="T25" fmla="*/ 1926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8" h="1927">
                  <a:moveTo>
                    <a:pt x="3150" y="1926"/>
                  </a:moveTo>
                  <a:lnTo>
                    <a:pt x="137" y="1926"/>
                  </a:lnTo>
                  <a:lnTo>
                    <a:pt x="137" y="1926"/>
                  </a:lnTo>
                  <a:cubicBezTo>
                    <a:pt x="61" y="1926"/>
                    <a:pt x="0" y="1865"/>
                    <a:pt x="0" y="1789"/>
                  </a:cubicBezTo>
                  <a:lnTo>
                    <a:pt x="0" y="137"/>
                  </a:lnTo>
                  <a:lnTo>
                    <a:pt x="0" y="137"/>
                  </a:lnTo>
                  <a:cubicBezTo>
                    <a:pt x="0" y="61"/>
                    <a:pt x="61" y="0"/>
                    <a:pt x="137" y="0"/>
                  </a:cubicBezTo>
                  <a:lnTo>
                    <a:pt x="3150" y="0"/>
                  </a:lnTo>
                  <a:lnTo>
                    <a:pt x="3150" y="0"/>
                  </a:lnTo>
                  <a:cubicBezTo>
                    <a:pt x="3226" y="0"/>
                    <a:pt x="3287" y="61"/>
                    <a:pt x="3287" y="137"/>
                  </a:cubicBezTo>
                  <a:lnTo>
                    <a:pt x="3287" y="1789"/>
                  </a:lnTo>
                  <a:lnTo>
                    <a:pt x="3287" y="1789"/>
                  </a:lnTo>
                  <a:cubicBezTo>
                    <a:pt x="3287" y="1865"/>
                    <a:pt x="3226" y="1926"/>
                    <a:pt x="3150" y="1926"/>
                  </a:cubicBezTo>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88" name="Freeform 87">
              <a:extLst>
                <a:ext uri="{FF2B5EF4-FFF2-40B4-BE49-F238E27FC236}">
                  <a16:creationId xmlns:a16="http://schemas.microsoft.com/office/drawing/2014/main" id="{29146085-3F54-524D-B037-BDFF11E429B5}"/>
                </a:ext>
              </a:extLst>
            </p:cNvPr>
            <p:cNvSpPr>
              <a:spLocks noChangeArrowheads="1"/>
            </p:cNvSpPr>
            <p:nvPr/>
          </p:nvSpPr>
          <p:spPr bwMode="auto">
            <a:xfrm>
              <a:off x="3982939" y="5770118"/>
              <a:ext cx="2910071" cy="1437864"/>
            </a:xfrm>
            <a:custGeom>
              <a:avLst/>
              <a:gdLst>
                <a:gd name="connsiteX0" fmla="*/ 25935 w 2910071"/>
                <a:gd name="connsiteY0" fmla="*/ 1406224 h 1437864"/>
                <a:gd name="connsiteX1" fmla="*/ 1560315 w 2910071"/>
                <a:gd name="connsiteY1" fmla="*/ 1406224 h 1437864"/>
                <a:gd name="connsiteX2" fmla="*/ 1575261 w 2910071"/>
                <a:gd name="connsiteY2" fmla="*/ 1423362 h 1437864"/>
                <a:gd name="connsiteX3" fmla="*/ 1560315 w 2910071"/>
                <a:gd name="connsiteY3" fmla="*/ 1437864 h 1437864"/>
                <a:gd name="connsiteX4" fmla="*/ 25935 w 2910071"/>
                <a:gd name="connsiteY4" fmla="*/ 1437864 h 1437864"/>
                <a:gd name="connsiteX5" fmla="*/ 10990 w 2910071"/>
                <a:gd name="connsiteY5" fmla="*/ 1423362 h 1437864"/>
                <a:gd name="connsiteX6" fmla="*/ 25935 w 2910071"/>
                <a:gd name="connsiteY6" fmla="*/ 1406224 h 1437864"/>
                <a:gd name="connsiteX7" fmla="*/ 25931 w 2910071"/>
                <a:gd name="connsiteY7" fmla="*/ 1131571 h 1437864"/>
                <a:gd name="connsiteX8" fmla="*/ 2895127 w 2910071"/>
                <a:gd name="connsiteY8" fmla="*/ 1131571 h 1437864"/>
                <a:gd name="connsiteX9" fmla="*/ 2910071 w 2910071"/>
                <a:gd name="connsiteY9" fmla="*/ 1147391 h 1437864"/>
                <a:gd name="connsiteX10" fmla="*/ 2895127 w 2910071"/>
                <a:gd name="connsiteY10" fmla="*/ 1163211 h 1437864"/>
                <a:gd name="connsiteX11" fmla="*/ 25931 w 2910071"/>
                <a:gd name="connsiteY11" fmla="*/ 1163211 h 1437864"/>
                <a:gd name="connsiteX12" fmla="*/ 10987 w 2910071"/>
                <a:gd name="connsiteY12" fmla="*/ 1147391 h 1437864"/>
                <a:gd name="connsiteX13" fmla="*/ 25931 w 2910071"/>
                <a:gd name="connsiteY13" fmla="*/ 1131571 h 1437864"/>
                <a:gd name="connsiteX14" fmla="*/ 25931 w 2910071"/>
                <a:gd name="connsiteY14" fmla="*/ 851428 h 1437864"/>
                <a:gd name="connsiteX15" fmla="*/ 2895127 w 2910071"/>
                <a:gd name="connsiteY15" fmla="*/ 851428 h 1437864"/>
                <a:gd name="connsiteX16" fmla="*/ 2910071 w 2910071"/>
                <a:gd name="connsiteY16" fmla="*/ 867248 h 1437864"/>
                <a:gd name="connsiteX17" fmla="*/ 2895127 w 2910071"/>
                <a:gd name="connsiteY17" fmla="*/ 883068 h 1437864"/>
                <a:gd name="connsiteX18" fmla="*/ 25931 w 2910071"/>
                <a:gd name="connsiteY18" fmla="*/ 883068 h 1437864"/>
                <a:gd name="connsiteX19" fmla="*/ 10987 w 2910071"/>
                <a:gd name="connsiteY19" fmla="*/ 867248 h 1437864"/>
                <a:gd name="connsiteX20" fmla="*/ 25931 w 2910071"/>
                <a:gd name="connsiteY20" fmla="*/ 851428 h 1437864"/>
                <a:gd name="connsiteX21" fmla="*/ 0 w 2910071"/>
                <a:gd name="connsiteY21" fmla="*/ 340569 h 1437864"/>
                <a:gd name="connsiteX22" fmla="*/ 2014701 w 2910071"/>
                <a:gd name="connsiteY22" fmla="*/ 340569 h 1437864"/>
                <a:gd name="connsiteX23" fmla="*/ 2014701 w 2910071"/>
                <a:gd name="connsiteY23" fmla="*/ 537060 h 1437864"/>
                <a:gd name="connsiteX24" fmla="*/ 0 w 2910071"/>
                <a:gd name="connsiteY24" fmla="*/ 537060 h 1437864"/>
                <a:gd name="connsiteX25" fmla="*/ 4 w 2910071"/>
                <a:gd name="connsiteY25" fmla="*/ 0 h 1437864"/>
                <a:gd name="connsiteX26" fmla="*/ 1350049 w 2910071"/>
                <a:gd name="connsiteY26" fmla="*/ 0 h 1437864"/>
                <a:gd name="connsiteX27" fmla="*/ 1350049 w 2910071"/>
                <a:gd name="connsiteY27" fmla="*/ 196491 h 1437864"/>
                <a:gd name="connsiteX28" fmla="*/ 4 w 2910071"/>
                <a:gd name="connsiteY28" fmla="*/ 196491 h 1437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10071" h="1437864">
                  <a:moveTo>
                    <a:pt x="25935" y="1406224"/>
                  </a:moveTo>
                  <a:lnTo>
                    <a:pt x="1560315" y="1406224"/>
                  </a:lnTo>
                  <a:cubicBezTo>
                    <a:pt x="1569034" y="1406224"/>
                    <a:pt x="1575261" y="1414134"/>
                    <a:pt x="1575261" y="1423362"/>
                  </a:cubicBezTo>
                  <a:cubicBezTo>
                    <a:pt x="1575261" y="1431272"/>
                    <a:pt x="1569034" y="1437864"/>
                    <a:pt x="1560315" y="1437864"/>
                  </a:cubicBezTo>
                  <a:lnTo>
                    <a:pt x="25935" y="1437864"/>
                  </a:lnTo>
                  <a:cubicBezTo>
                    <a:pt x="17217" y="1437864"/>
                    <a:pt x="10990" y="1431272"/>
                    <a:pt x="10990" y="1423362"/>
                  </a:cubicBezTo>
                  <a:cubicBezTo>
                    <a:pt x="10990" y="1414134"/>
                    <a:pt x="17217" y="1406224"/>
                    <a:pt x="25935" y="1406224"/>
                  </a:cubicBezTo>
                  <a:close/>
                  <a:moveTo>
                    <a:pt x="25931" y="1131571"/>
                  </a:moveTo>
                  <a:lnTo>
                    <a:pt x="2895127" y="1131571"/>
                  </a:lnTo>
                  <a:cubicBezTo>
                    <a:pt x="2903844" y="1131571"/>
                    <a:pt x="2910071" y="1139481"/>
                    <a:pt x="2910071" y="1147391"/>
                  </a:cubicBezTo>
                  <a:cubicBezTo>
                    <a:pt x="2910071" y="1156619"/>
                    <a:pt x="2903844" y="1163211"/>
                    <a:pt x="2895127" y="1163211"/>
                  </a:cubicBezTo>
                  <a:lnTo>
                    <a:pt x="25931" y="1163211"/>
                  </a:lnTo>
                  <a:cubicBezTo>
                    <a:pt x="17214" y="1163211"/>
                    <a:pt x="10987" y="1156619"/>
                    <a:pt x="10987" y="1147391"/>
                  </a:cubicBezTo>
                  <a:cubicBezTo>
                    <a:pt x="10987" y="1139481"/>
                    <a:pt x="17214" y="1131571"/>
                    <a:pt x="25931" y="1131571"/>
                  </a:cubicBezTo>
                  <a:close/>
                  <a:moveTo>
                    <a:pt x="25931" y="851428"/>
                  </a:moveTo>
                  <a:lnTo>
                    <a:pt x="2895127" y="851428"/>
                  </a:lnTo>
                  <a:cubicBezTo>
                    <a:pt x="2903844" y="851428"/>
                    <a:pt x="2910071" y="858020"/>
                    <a:pt x="2910071" y="867248"/>
                  </a:cubicBezTo>
                  <a:cubicBezTo>
                    <a:pt x="2910071" y="875158"/>
                    <a:pt x="2903844" y="883068"/>
                    <a:pt x="2895127" y="883068"/>
                  </a:cubicBezTo>
                  <a:lnTo>
                    <a:pt x="25931" y="883068"/>
                  </a:lnTo>
                  <a:cubicBezTo>
                    <a:pt x="17214" y="883068"/>
                    <a:pt x="10987" y="875158"/>
                    <a:pt x="10987" y="867248"/>
                  </a:cubicBezTo>
                  <a:cubicBezTo>
                    <a:pt x="10987" y="858020"/>
                    <a:pt x="17214" y="851428"/>
                    <a:pt x="25931" y="851428"/>
                  </a:cubicBezTo>
                  <a:close/>
                  <a:moveTo>
                    <a:pt x="0" y="340569"/>
                  </a:moveTo>
                  <a:lnTo>
                    <a:pt x="2014701" y="340569"/>
                  </a:lnTo>
                  <a:lnTo>
                    <a:pt x="2014701" y="537060"/>
                  </a:lnTo>
                  <a:lnTo>
                    <a:pt x="0" y="537060"/>
                  </a:lnTo>
                  <a:close/>
                  <a:moveTo>
                    <a:pt x="4" y="0"/>
                  </a:moveTo>
                  <a:lnTo>
                    <a:pt x="1350049" y="0"/>
                  </a:lnTo>
                  <a:lnTo>
                    <a:pt x="1350049" y="196491"/>
                  </a:lnTo>
                  <a:lnTo>
                    <a:pt x="4" y="196491"/>
                  </a:lnTo>
                  <a:close/>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89" name="Freeform 24">
              <a:extLst>
                <a:ext uri="{FF2B5EF4-FFF2-40B4-BE49-F238E27FC236}">
                  <a16:creationId xmlns:a16="http://schemas.microsoft.com/office/drawing/2014/main" id="{2E3B366A-6275-1748-AE5D-B3D5B282BC47}"/>
                </a:ext>
              </a:extLst>
            </p:cNvPr>
            <p:cNvSpPr>
              <a:spLocks noChangeArrowheads="1"/>
            </p:cNvSpPr>
            <p:nvPr/>
          </p:nvSpPr>
          <p:spPr bwMode="auto">
            <a:xfrm>
              <a:off x="5696771" y="8000295"/>
              <a:ext cx="1510586" cy="2202713"/>
            </a:xfrm>
            <a:custGeom>
              <a:avLst/>
              <a:gdLst>
                <a:gd name="T0" fmla="*/ 1072 w 1211"/>
                <a:gd name="T1" fmla="*/ 1766 h 1767"/>
                <a:gd name="T2" fmla="*/ 137 w 1211"/>
                <a:gd name="T3" fmla="*/ 1766 h 1767"/>
                <a:gd name="T4" fmla="*/ 137 w 1211"/>
                <a:gd name="T5" fmla="*/ 1766 h 1767"/>
                <a:gd name="T6" fmla="*/ 0 w 1211"/>
                <a:gd name="T7" fmla="*/ 1630 h 1767"/>
                <a:gd name="T8" fmla="*/ 0 w 1211"/>
                <a:gd name="T9" fmla="*/ 136 h 1767"/>
                <a:gd name="T10" fmla="*/ 0 w 1211"/>
                <a:gd name="T11" fmla="*/ 136 h 1767"/>
                <a:gd name="T12" fmla="*/ 137 w 1211"/>
                <a:gd name="T13" fmla="*/ 0 h 1767"/>
                <a:gd name="T14" fmla="*/ 1072 w 1211"/>
                <a:gd name="T15" fmla="*/ 0 h 1767"/>
                <a:gd name="T16" fmla="*/ 1072 w 1211"/>
                <a:gd name="T17" fmla="*/ 0 h 1767"/>
                <a:gd name="T18" fmla="*/ 1210 w 1211"/>
                <a:gd name="T19" fmla="*/ 136 h 1767"/>
                <a:gd name="T20" fmla="*/ 1210 w 1211"/>
                <a:gd name="T21" fmla="*/ 1630 h 1767"/>
                <a:gd name="T22" fmla="*/ 1210 w 1211"/>
                <a:gd name="T23" fmla="*/ 1630 h 1767"/>
                <a:gd name="T24" fmla="*/ 1072 w 1211"/>
                <a:gd name="T25" fmla="*/ 1766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1" h="1767">
                  <a:moveTo>
                    <a:pt x="1072" y="1766"/>
                  </a:moveTo>
                  <a:lnTo>
                    <a:pt x="137" y="1766"/>
                  </a:lnTo>
                  <a:lnTo>
                    <a:pt x="137" y="1766"/>
                  </a:lnTo>
                  <a:cubicBezTo>
                    <a:pt x="62" y="1766"/>
                    <a:pt x="0" y="1705"/>
                    <a:pt x="0" y="1630"/>
                  </a:cubicBezTo>
                  <a:lnTo>
                    <a:pt x="0" y="136"/>
                  </a:lnTo>
                  <a:lnTo>
                    <a:pt x="0" y="136"/>
                  </a:lnTo>
                  <a:cubicBezTo>
                    <a:pt x="0" y="61"/>
                    <a:pt x="62" y="0"/>
                    <a:pt x="137" y="0"/>
                  </a:cubicBezTo>
                  <a:lnTo>
                    <a:pt x="1072" y="0"/>
                  </a:lnTo>
                  <a:lnTo>
                    <a:pt x="1072" y="0"/>
                  </a:lnTo>
                  <a:cubicBezTo>
                    <a:pt x="1148" y="0"/>
                    <a:pt x="1210" y="61"/>
                    <a:pt x="1210" y="136"/>
                  </a:cubicBezTo>
                  <a:lnTo>
                    <a:pt x="1210" y="1630"/>
                  </a:lnTo>
                  <a:lnTo>
                    <a:pt x="1210" y="1630"/>
                  </a:lnTo>
                  <a:cubicBezTo>
                    <a:pt x="1210" y="1705"/>
                    <a:pt x="1148" y="1766"/>
                    <a:pt x="1072" y="1766"/>
                  </a:cubicBezTo>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0" name="Freeform 25">
              <a:extLst>
                <a:ext uri="{FF2B5EF4-FFF2-40B4-BE49-F238E27FC236}">
                  <a16:creationId xmlns:a16="http://schemas.microsoft.com/office/drawing/2014/main" id="{E6882732-533B-664B-B571-21BB5E9E5337}"/>
                </a:ext>
              </a:extLst>
            </p:cNvPr>
            <p:cNvSpPr>
              <a:spLocks noChangeArrowheads="1"/>
            </p:cNvSpPr>
            <p:nvPr/>
          </p:nvSpPr>
          <p:spPr bwMode="auto">
            <a:xfrm>
              <a:off x="5927481" y="8231007"/>
              <a:ext cx="1043679" cy="1043679"/>
            </a:xfrm>
            <a:custGeom>
              <a:avLst/>
              <a:gdLst>
                <a:gd name="T0" fmla="*/ 835 w 836"/>
                <a:gd name="T1" fmla="*/ 418 h 837"/>
                <a:gd name="T2" fmla="*/ 835 w 836"/>
                <a:gd name="T3" fmla="*/ 418 h 837"/>
                <a:gd name="T4" fmla="*/ 418 w 836"/>
                <a:gd name="T5" fmla="*/ 836 h 837"/>
                <a:gd name="T6" fmla="*/ 418 w 836"/>
                <a:gd name="T7" fmla="*/ 836 h 837"/>
                <a:gd name="T8" fmla="*/ 0 w 836"/>
                <a:gd name="T9" fmla="*/ 418 h 837"/>
                <a:gd name="T10" fmla="*/ 0 w 836"/>
                <a:gd name="T11" fmla="*/ 418 h 837"/>
                <a:gd name="T12" fmla="*/ 418 w 836"/>
                <a:gd name="T13" fmla="*/ 0 h 837"/>
                <a:gd name="T14" fmla="*/ 418 w 836"/>
                <a:gd name="T15" fmla="*/ 0 h 837"/>
                <a:gd name="T16" fmla="*/ 835 w 836"/>
                <a:gd name="T17" fmla="*/ 418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6" h="837">
                  <a:moveTo>
                    <a:pt x="835" y="418"/>
                  </a:moveTo>
                  <a:lnTo>
                    <a:pt x="835" y="418"/>
                  </a:lnTo>
                  <a:cubicBezTo>
                    <a:pt x="835" y="648"/>
                    <a:pt x="648" y="836"/>
                    <a:pt x="418" y="836"/>
                  </a:cubicBezTo>
                  <a:lnTo>
                    <a:pt x="418" y="836"/>
                  </a:lnTo>
                  <a:cubicBezTo>
                    <a:pt x="187" y="836"/>
                    <a:pt x="0" y="648"/>
                    <a:pt x="0" y="418"/>
                  </a:cubicBezTo>
                  <a:lnTo>
                    <a:pt x="0" y="418"/>
                  </a:lnTo>
                  <a:cubicBezTo>
                    <a:pt x="0" y="187"/>
                    <a:pt x="187" y="0"/>
                    <a:pt x="418" y="0"/>
                  </a:cubicBezTo>
                  <a:lnTo>
                    <a:pt x="418" y="0"/>
                  </a:lnTo>
                  <a:cubicBezTo>
                    <a:pt x="648" y="0"/>
                    <a:pt x="835" y="187"/>
                    <a:pt x="835" y="418"/>
                  </a:cubicBezTo>
                </a:path>
              </a:pathLst>
            </a:custGeom>
            <a:solidFill>
              <a:srgbClr val="222248"/>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1" name="Freeform 26">
              <a:extLst>
                <a:ext uri="{FF2B5EF4-FFF2-40B4-BE49-F238E27FC236}">
                  <a16:creationId xmlns:a16="http://schemas.microsoft.com/office/drawing/2014/main" id="{907D35B5-E915-264F-B097-A00A6809AE7D}"/>
                </a:ext>
              </a:extLst>
            </p:cNvPr>
            <p:cNvSpPr>
              <a:spLocks noChangeArrowheads="1"/>
            </p:cNvSpPr>
            <p:nvPr/>
          </p:nvSpPr>
          <p:spPr bwMode="auto">
            <a:xfrm>
              <a:off x="6185650" y="8505656"/>
              <a:ext cx="571277" cy="769027"/>
            </a:xfrm>
            <a:custGeom>
              <a:avLst/>
              <a:gdLst>
                <a:gd name="T0" fmla="*/ 363 w 457"/>
                <a:gd name="T1" fmla="*/ 412 h 617"/>
                <a:gd name="T2" fmla="*/ 363 w 457"/>
                <a:gd name="T3" fmla="*/ 412 h 617"/>
                <a:gd name="T4" fmla="*/ 363 w 457"/>
                <a:gd name="T5" fmla="*/ 412 h 617"/>
                <a:gd name="T6" fmla="*/ 286 w 457"/>
                <a:gd name="T7" fmla="*/ 327 h 617"/>
                <a:gd name="T8" fmla="*/ 286 w 457"/>
                <a:gd name="T9" fmla="*/ 321 h 617"/>
                <a:gd name="T10" fmla="*/ 286 w 457"/>
                <a:gd name="T11" fmla="*/ 321 h 617"/>
                <a:gd name="T12" fmla="*/ 366 w 457"/>
                <a:gd name="T13" fmla="*/ 148 h 617"/>
                <a:gd name="T14" fmla="*/ 366 w 457"/>
                <a:gd name="T15" fmla="*/ 148 h 617"/>
                <a:gd name="T16" fmla="*/ 227 w 457"/>
                <a:gd name="T17" fmla="*/ 0 h 617"/>
                <a:gd name="T18" fmla="*/ 227 w 457"/>
                <a:gd name="T19" fmla="*/ 0 h 617"/>
                <a:gd name="T20" fmla="*/ 89 w 457"/>
                <a:gd name="T21" fmla="*/ 148 h 617"/>
                <a:gd name="T22" fmla="*/ 89 w 457"/>
                <a:gd name="T23" fmla="*/ 148 h 617"/>
                <a:gd name="T24" fmla="*/ 169 w 457"/>
                <a:gd name="T25" fmla="*/ 321 h 617"/>
                <a:gd name="T26" fmla="*/ 169 w 457"/>
                <a:gd name="T27" fmla="*/ 327 h 617"/>
                <a:gd name="T28" fmla="*/ 169 w 457"/>
                <a:gd name="T29" fmla="*/ 327 h 617"/>
                <a:gd name="T30" fmla="*/ 93 w 457"/>
                <a:gd name="T31" fmla="*/ 412 h 617"/>
                <a:gd name="T32" fmla="*/ 93 w 457"/>
                <a:gd name="T33" fmla="*/ 412 h 617"/>
                <a:gd name="T34" fmla="*/ 93 w 457"/>
                <a:gd name="T35" fmla="*/ 412 h 617"/>
                <a:gd name="T36" fmla="*/ 0 w 457"/>
                <a:gd name="T37" fmla="*/ 525 h 617"/>
                <a:gd name="T38" fmla="*/ 0 w 457"/>
                <a:gd name="T39" fmla="*/ 558 h 617"/>
                <a:gd name="T40" fmla="*/ 0 w 457"/>
                <a:gd name="T41" fmla="*/ 558 h 617"/>
                <a:gd name="T42" fmla="*/ 212 w 457"/>
                <a:gd name="T43" fmla="*/ 616 h 617"/>
                <a:gd name="T44" fmla="*/ 212 w 457"/>
                <a:gd name="T45" fmla="*/ 616 h 617"/>
                <a:gd name="T46" fmla="*/ 456 w 457"/>
                <a:gd name="T47" fmla="*/ 537 h 617"/>
                <a:gd name="T48" fmla="*/ 456 w 457"/>
                <a:gd name="T49" fmla="*/ 525 h 617"/>
                <a:gd name="T50" fmla="*/ 456 w 457"/>
                <a:gd name="T51" fmla="*/ 525 h 617"/>
                <a:gd name="T52" fmla="*/ 363 w 457"/>
                <a:gd name="T53" fmla="*/ 41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57" h="617">
                  <a:moveTo>
                    <a:pt x="363" y="412"/>
                  </a:moveTo>
                  <a:lnTo>
                    <a:pt x="363" y="412"/>
                  </a:lnTo>
                  <a:lnTo>
                    <a:pt x="363" y="412"/>
                  </a:lnTo>
                  <a:cubicBezTo>
                    <a:pt x="322" y="403"/>
                    <a:pt x="290" y="369"/>
                    <a:pt x="286" y="327"/>
                  </a:cubicBezTo>
                  <a:lnTo>
                    <a:pt x="286" y="321"/>
                  </a:lnTo>
                  <a:lnTo>
                    <a:pt x="286" y="321"/>
                  </a:lnTo>
                  <a:cubicBezTo>
                    <a:pt x="335" y="285"/>
                    <a:pt x="366" y="208"/>
                    <a:pt x="366" y="148"/>
                  </a:cubicBezTo>
                  <a:lnTo>
                    <a:pt x="366" y="148"/>
                  </a:lnTo>
                  <a:cubicBezTo>
                    <a:pt x="366" y="66"/>
                    <a:pt x="310" y="0"/>
                    <a:pt x="227" y="0"/>
                  </a:cubicBezTo>
                  <a:lnTo>
                    <a:pt x="227" y="0"/>
                  </a:lnTo>
                  <a:cubicBezTo>
                    <a:pt x="146" y="0"/>
                    <a:pt x="89" y="66"/>
                    <a:pt x="89" y="148"/>
                  </a:cubicBezTo>
                  <a:lnTo>
                    <a:pt x="89" y="148"/>
                  </a:lnTo>
                  <a:cubicBezTo>
                    <a:pt x="89" y="208"/>
                    <a:pt x="121" y="285"/>
                    <a:pt x="169" y="321"/>
                  </a:cubicBezTo>
                  <a:lnTo>
                    <a:pt x="169" y="327"/>
                  </a:lnTo>
                  <a:lnTo>
                    <a:pt x="169" y="327"/>
                  </a:lnTo>
                  <a:cubicBezTo>
                    <a:pt x="164" y="369"/>
                    <a:pt x="133" y="403"/>
                    <a:pt x="93" y="412"/>
                  </a:cubicBezTo>
                  <a:lnTo>
                    <a:pt x="93" y="412"/>
                  </a:lnTo>
                  <a:lnTo>
                    <a:pt x="93" y="412"/>
                  </a:lnTo>
                  <a:cubicBezTo>
                    <a:pt x="39" y="423"/>
                    <a:pt x="0" y="471"/>
                    <a:pt x="0" y="525"/>
                  </a:cubicBezTo>
                  <a:lnTo>
                    <a:pt x="0" y="558"/>
                  </a:lnTo>
                  <a:lnTo>
                    <a:pt x="0" y="558"/>
                  </a:lnTo>
                  <a:cubicBezTo>
                    <a:pt x="62" y="594"/>
                    <a:pt x="135" y="616"/>
                    <a:pt x="212" y="616"/>
                  </a:cubicBezTo>
                  <a:lnTo>
                    <a:pt x="212" y="616"/>
                  </a:lnTo>
                  <a:cubicBezTo>
                    <a:pt x="303" y="616"/>
                    <a:pt x="387" y="586"/>
                    <a:pt x="456" y="537"/>
                  </a:cubicBezTo>
                  <a:lnTo>
                    <a:pt x="456" y="525"/>
                  </a:lnTo>
                  <a:lnTo>
                    <a:pt x="456" y="525"/>
                  </a:lnTo>
                  <a:cubicBezTo>
                    <a:pt x="456" y="471"/>
                    <a:pt x="416" y="423"/>
                    <a:pt x="363" y="412"/>
                  </a:cubicBezTo>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2" name="Freeform 91">
              <a:extLst>
                <a:ext uri="{FF2B5EF4-FFF2-40B4-BE49-F238E27FC236}">
                  <a16:creationId xmlns:a16="http://schemas.microsoft.com/office/drawing/2014/main" id="{9CE02633-9D3B-1540-AE89-E36CAD2E0C34}"/>
                </a:ext>
              </a:extLst>
            </p:cNvPr>
            <p:cNvSpPr>
              <a:spLocks noChangeArrowheads="1"/>
            </p:cNvSpPr>
            <p:nvPr/>
          </p:nvSpPr>
          <p:spPr bwMode="auto">
            <a:xfrm>
              <a:off x="6042834" y="9439477"/>
              <a:ext cx="850176" cy="421818"/>
            </a:xfrm>
            <a:custGeom>
              <a:avLst/>
              <a:gdLst>
                <a:gd name="connsiteX0" fmla="*/ 179748 w 850176"/>
                <a:gd name="connsiteY0" fmla="*/ 395495 h 421818"/>
                <a:gd name="connsiteX1" fmla="*/ 674668 w 850176"/>
                <a:gd name="connsiteY1" fmla="*/ 395495 h 421818"/>
                <a:gd name="connsiteX2" fmla="*/ 690875 w 850176"/>
                <a:gd name="connsiteY2" fmla="*/ 409228 h 421818"/>
                <a:gd name="connsiteX3" fmla="*/ 674668 w 850176"/>
                <a:gd name="connsiteY3" fmla="*/ 421818 h 421818"/>
                <a:gd name="connsiteX4" fmla="*/ 179748 w 850176"/>
                <a:gd name="connsiteY4" fmla="*/ 421818 h 421818"/>
                <a:gd name="connsiteX5" fmla="*/ 164788 w 850176"/>
                <a:gd name="connsiteY5" fmla="*/ 409228 h 421818"/>
                <a:gd name="connsiteX6" fmla="*/ 179748 w 850176"/>
                <a:gd name="connsiteY6" fmla="*/ 395495 h 421818"/>
                <a:gd name="connsiteX7" fmla="*/ 14981 w 850176"/>
                <a:gd name="connsiteY7" fmla="*/ 197749 h 421818"/>
                <a:gd name="connsiteX8" fmla="*/ 836443 w 850176"/>
                <a:gd name="connsiteY8" fmla="*/ 197749 h 421818"/>
                <a:gd name="connsiteX9" fmla="*/ 850176 w 850176"/>
                <a:gd name="connsiteY9" fmla="*/ 214887 h 421818"/>
                <a:gd name="connsiteX10" fmla="*/ 836443 w 850176"/>
                <a:gd name="connsiteY10" fmla="*/ 229389 h 421818"/>
                <a:gd name="connsiteX11" fmla="*/ 14981 w 850176"/>
                <a:gd name="connsiteY11" fmla="*/ 229389 h 421818"/>
                <a:gd name="connsiteX12" fmla="*/ 0 w 850176"/>
                <a:gd name="connsiteY12" fmla="*/ 214887 h 421818"/>
                <a:gd name="connsiteX13" fmla="*/ 14981 w 850176"/>
                <a:gd name="connsiteY13" fmla="*/ 197749 h 421818"/>
                <a:gd name="connsiteX14" fmla="*/ 14981 w 850176"/>
                <a:gd name="connsiteY14" fmla="*/ 0 h 421818"/>
                <a:gd name="connsiteX15" fmla="*/ 836443 w 850176"/>
                <a:gd name="connsiteY15" fmla="*/ 0 h 421818"/>
                <a:gd name="connsiteX16" fmla="*/ 850176 w 850176"/>
                <a:gd name="connsiteY16" fmla="*/ 15820 h 421818"/>
                <a:gd name="connsiteX17" fmla="*/ 836443 w 850176"/>
                <a:gd name="connsiteY17" fmla="*/ 31640 h 421818"/>
                <a:gd name="connsiteX18" fmla="*/ 14981 w 850176"/>
                <a:gd name="connsiteY18" fmla="*/ 31640 h 421818"/>
                <a:gd name="connsiteX19" fmla="*/ 0 w 850176"/>
                <a:gd name="connsiteY19" fmla="*/ 15820 h 421818"/>
                <a:gd name="connsiteX20" fmla="*/ 14981 w 850176"/>
                <a:gd name="connsiteY20" fmla="*/ 0 h 42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176" h="421818">
                  <a:moveTo>
                    <a:pt x="179748" y="395495"/>
                  </a:moveTo>
                  <a:lnTo>
                    <a:pt x="674668" y="395495"/>
                  </a:lnTo>
                  <a:cubicBezTo>
                    <a:pt x="683395" y="395495"/>
                    <a:pt x="690875" y="401217"/>
                    <a:pt x="690875" y="409228"/>
                  </a:cubicBezTo>
                  <a:cubicBezTo>
                    <a:pt x="690875" y="416095"/>
                    <a:pt x="683395" y="421818"/>
                    <a:pt x="674668" y="421818"/>
                  </a:cubicBezTo>
                  <a:lnTo>
                    <a:pt x="179748" y="421818"/>
                  </a:lnTo>
                  <a:cubicBezTo>
                    <a:pt x="171022" y="421818"/>
                    <a:pt x="164788" y="416095"/>
                    <a:pt x="164788" y="409228"/>
                  </a:cubicBezTo>
                  <a:cubicBezTo>
                    <a:pt x="164788" y="401217"/>
                    <a:pt x="171022" y="395495"/>
                    <a:pt x="179748" y="395495"/>
                  </a:cubicBezTo>
                  <a:close/>
                  <a:moveTo>
                    <a:pt x="14981" y="197749"/>
                  </a:moveTo>
                  <a:lnTo>
                    <a:pt x="836443" y="197749"/>
                  </a:lnTo>
                  <a:cubicBezTo>
                    <a:pt x="843934" y="197749"/>
                    <a:pt x="850176" y="205659"/>
                    <a:pt x="850176" y="214887"/>
                  </a:cubicBezTo>
                  <a:cubicBezTo>
                    <a:pt x="850176" y="222797"/>
                    <a:pt x="843934" y="229389"/>
                    <a:pt x="836443" y="229389"/>
                  </a:cubicBezTo>
                  <a:lnTo>
                    <a:pt x="14981" y="229389"/>
                  </a:lnTo>
                  <a:cubicBezTo>
                    <a:pt x="6242" y="229389"/>
                    <a:pt x="0" y="222797"/>
                    <a:pt x="0" y="214887"/>
                  </a:cubicBezTo>
                  <a:cubicBezTo>
                    <a:pt x="0" y="205659"/>
                    <a:pt x="6242" y="197749"/>
                    <a:pt x="14981" y="197749"/>
                  </a:cubicBezTo>
                  <a:close/>
                  <a:moveTo>
                    <a:pt x="14981" y="0"/>
                  </a:moveTo>
                  <a:lnTo>
                    <a:pt x="836443" y="0"/>
                  </a:lnTo>
                  <a:cubicBezTo>
                    <a:pt x="843934" y="0"/>
                    <a:pt x="850176" y="6592"/>
                    <a:pt x="850176" y="15820"/>
                  </a:cubicBezTo>
                  <a:cubicBezTo>
                    <a:pt x="850176" y="23730"/>
                    <a:pt x="843934" y="31640"/>
                    <a:pt x="836443" y="31640"/>
                  </a:cubicBezTo>
                  <a:lnTo>
                    <a:pt x="14981" y="31640"/>
                  </a:lnTo>
                  <a:cubicBezTo>
                    <a:pt x="6242" y="31640"/>
                    <a:pt x="0" y="23730"/>
                    <a:pt x="0" y="15820"/>
                  </a:cubicBezTo>
                  <a:cubicBezTo>
                    <a:pt x="0" y="6592"/>
                    <a:pt x="6242" y="0"/>
                    <a:pt x="14981" y="0"/>
                  </a:cubicBezTo>
                  <a:close/>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3" name="Freeform 30">
              <a:extLst>
                <a:ext uri="{FF2B5EF4-FFF2-40B4-BE49-F238E27FC236}">
                  <a16:creationId xmlns:a16="http://schemas.microsoft.com/office/drawing/2014/main" id="{CA4031A1-30E2-314A-8F92-3871A243545A}"/>
                </a:ext>
              </a:extLst>
            </p:cNvPr>
            <p:cNvSpPr>
              <a:spLocks noChangeArrowheads="1"/>
            </p:cNvSpPr>
            <p:nvPr/>
          </p:nvSpPr>
          <p:spPr bwMode="auto">
            <a:xfrm>
              <a:off x="3669838" y="7989309"/>
              <a:ext cx="1614956" cy="2202713"/>
            </a:xfrm>
            <a:custGeom>
              <a:avLst/>
              <a:gdLst>
                <a:gd name="T0" fmla="*/ 1159 w 1297"/>
                <a:gd name="T1" fmla="*/ 1766 h 1767"/>
                <a:gd name="T2" fmla="*/ 137 w 1297"/>
                <a:gd name="T3" fmla="*/ 1766 h 1767"/>
                <a:gd name="T4" fmla="*/ 137 w 1297"/>
                <a:gd name="T5" fmla="*/ 1766 h 1767"/>
                <a:gd name="T6" fmla="*/ 0 w 1297"/>
                <a:gd name="T7" fmla="*/ 1629 h 1767"/>
                <a:gd name="T8" fmla="*/ 0 w 1297"/>
                <a:gd name="T9" fmla="*/ 137 h 1767"/>
                <a:gd name="T10" fmla="*/ 0 w 1297"/>
                <a:gd name="T11" fmla="*/ 137 h 1767"/>
                <a:gd name="T12" fmla="*/ 137 w 1297"/>
                <a:gd name="T13" fmla="*/ 0 h 1767"/>
                <a:gd name="T14" fmla="*/ 1159 w 1297"/>
                <a:gd name="T15" fmla="*/ 0 h 1767"/>
                <a:gd name="T16" fmla="*/ 1159 w 1297"/>
                <a:gd name="T17" fmla="*/ 0 h 1767"/>
                <a:gd name="T18" fmla="*/ 1296 w 1297"/>
                <a:gd name="T19" fmla="*/ 137 h 1767"/>
                <a:gd name="T20" fmla="*/ 1296 w 1297"/>
                <a:gd name="T21" fmla="*/ 1629 h 1767"/>
                <a:gd name="T22" fmla="*/ 1296 w 1297"/>
                <a:gd name="T23" fmla="*/ 1629 h 1767"/>
                <a:gd name="T24" fmla="*/ 1159 w 1297"/>
                <a:gd name="T25" fmla="*/ 1766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7" h="1767">
                  <a:moveTo>
                    <a:pt x="1159" y="1766"/>
                  </a:moveTo>
                  <a:lnTo>
                    <a:pt x="137" y="1766"/>
                  </a:lnTo>
                  <a:lnTo>
                    <a:pt x="137" y="1766"/>
                  </a:lnTo>
                  <a:cubicBezTo>
                    <a:pt x="62" y="1766"/>
                    <a:pt x="0" y="1705"/>
                    <a:pt x="0" y="1629"/>
                  </a:cubicBezTo>
                  <a:lnTo>
                    <a:pt x="0" y="137"/>
                  </a:lnTo>
                  <a:lnTo>
                    <a:pt x="0" y="137"/>
                  </a:lnTo>
                  <a:cubicBezTo>
                    <a:pt x="0" y="61"/>
                    <a:pt x="62" y="0"/>
                    <a:pt x="137" y="0"/>
                  </a:cubicBezTo>
                  <a:lnTo>
                    <a:pt x="1159" y="0"/>
                  </a:lnTo>
                  <a:lnTo>
                    <a:pt x="1159" y="0"/>
                  </a:lnTo>
                  <a:cubicBezTo>
                    <a:pt x="1235" y="0"/>
                    <a:pt x="1296" y="61"/>
                    <a:pt x="1296" y="137"/>
                  </a:cubicBezTo>
                  <a:lnTo>
                    <a:pt x="1296" y="1629"/>
                  </a:lnTo>
                  <a:lnTo>
                    <a:pt x="1296" y="1629"/>
                  </a:lnTo>
                  <a:cubicBezTo>
                    <a:pt x="1296" y="1705"/>
                    <a:pt x="1235" y="1766"/>
                    <a:pt x="1159" y="1766"/>
                  </a:cubicBezTo>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4" name="Freeform 31">
              <a:extLst>
                <a:ext uri="{FF2B5EF4-FFF2-40B4-BE49-F238E27FC236}">
                  <a16:creationId xmlns:a16="http://schemas.microsoft.com/office/drawing/2014/main" id="{0396BFDF-997C-3145-83BB-249B76B90936}"/>
                </a:ext>
              </a:extLst>
            </p:cNvPr>
            <p:cNvSpPr>
              <a:spLocks noChangeArrowheads="1"/>
            </p:cNvSpPr>
            <p:nvPr/>
          </p:nvSpPr>
          <p:spPr bwMode="auto">
            <a:xfrm>
              <a:off x="3955476" y="8225515"/>
              <a:ext cx="1043679" cy="1043679"/>
            </a:xfrm>
            <a:custGeom>
              <a:avLst/>
              <a:gdLst>
                <a:gd name="T0" fmla="*/ 835 w 836"/>
                <a:gd name="T1" fmla="*/ 417 h 836"/>
                <a:gd name="T2" fmla="*/ 835 w 836"/>
                <a:gd name="T3" fmla="*/ 417 h 836"/>
                <a:gd name="T4" fmla="*/ 417 w 836"/>
                <a:gd name="T5" fmla="*/ 835 h 836"/>
                <a:gd name="T6" fmla="*/ 417 w 836"/>
                <a:gd name="T7" fmla="*/ 835 h 836"/>
                <a:gd name="T8" fmla="*/ 0 w 836"/>
                <a:gd name="T9" fmla="*/ 417 h 836"/>
                <a:gd name="T10" fmla="*/ 0 w 836"/>
                <a:gd name="T11" fmla="*/ 417 h 836"/>
                <a:gd name="T12" fmla="*/ 417 w 836"/>
                <a:gd name="T13" fmla="*/ 0 h 836"/>
                <a:gd name="T14" fmla="*/ 417 w 836"/>
                <a:gd name="T15" fmla="*/ 0 h 836"/>
                <a:gd name="T16" fmla="*/ 835 w 836"/>
                <a:gd name="T17" fmla="*/ 417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6" h="836">
                  <a:moveTo>
                    <a:pt x="835" y="417"/>
                  </a:moveTo>
                  <a:lnTo>
                    <a:pt x="835" y="417"/>
                  </a:lnTo>
                  <a:cubicBezTo>
                    <a:pt x="835" y="647"/>
                    <a:pt x="648" y="835"/>
                    <a:pt x="417" y="835"/>
                  </a:cubicBezTo>
                  <a:lnTo>
                    <a:pt x="417" y="835"/>
                  </a:lnTo>
                  <a:cubicBezTo>
                    <a:pt x="187" y="835"/>
                    <a:pt x="0" y="647"/>
                    <a:pt x="0" y="417"/>
                  </a:cubicBezTo>
                  <a:lnTo>
                    <a:pt x="0" y="417"/>
                  </a:lnTo>
                  <a:cubicBezTo>
                    <a:pt x="0" y="186"/>
                    <a:pt x="187" y="0"/>
                    <a:pt x="417" y="0"/>
                  </a:cubicBezTo>
                  <a:lnTo>
                    <a:pt x="417" y="0"/>
                  </a:lnTo>
                  <a:cubicBezTo>
                    <a:pt x="648" y="0"/>
                    <a:pt x="835" y="186"/>
                    <a:pt x="835" y="417"/>
                  </a:cubicBezTo>
                </a:path>
              </a:pathLst>
            </a:custGeom>
            <a:solidFill>
              <a:srgbClr val="222248"/>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5" name="Freeform 32">
              <a:extLst>
                <a:ext uri="{FF2B5EF4-FFF2-40B4-BE49-F238E27FC236}">
                  <a16:creationId xmlns:a16="http://schemas.microsoft.com/office/drawing/2014/main" id="{A2C4484C-168C-B246-B699-539DB9AEDCA3}"/>
                </a:ext>
              </a:extLst>
            </p:cNvPr>
            <p:cNvSpPr>
              <a:spLocks noChangeArrowheads="1"/>
            </p:cNvSpPr>
            <p:nvPr/>
          </p:nvSpPr>
          <p:spPr bwMode="auto">
            <a:xfrm>
              <a:off x="4213648" y="8500164"/>
              <a:ext cx="571277" cy="769027"/>
            </a:xfrm>
            <a:custGeom>
              <a:avLst/>
              <a:gdLst>
                <a:gd name="T0" fmla="*/ 364 w 457"/>
                <a:gd name="T1" fmla="*/ 412 h 617"/>
                <a:gd name="T2" fmla="*/ 364 w 457"/>
                <a:gd name="T3" fmla="*/ 412 h 617"/>
                <a:gd name="T4" fmla="*/ 364 w 457"/>
                <a:gd name="T5" fmla="*/ 412 h 617"/>
                <a:gd name="T6" fmla="*/ 287 w 457"/>
                <a:gd name="T7" fmla="*/ 327 h 617"/>
                <a:gd name="T8" fmla="*/ 287 w 457"/>
                <a:gd name="T9" fmla="*/ 321 h 617"/>
                <a:gd name="T10" fmla="*/ 287 w 457"/>
                <a:gd name="T11" fmla="*/ 321 h 617"/>
                <a:gd name="T12" fmla="*/ 367 w 457"/>
                <a:gd name="T13" fmla="*/ 148 h 617"/>
                <a:gd name="T14" fmla="*/ 367 w 457"/>
                <a:gd name="T15" fmla="*/ 148 h 617"/>
                <a:gd name="T16" fmla="*/ 229 w 457"/>
                <a:gd name="T17" fmla="*/ 0 h 617"/>
                <a:gd name="T18" fmla="*/ 229 w 457"/>
                <a:gd name="T19" fmla="*/ 0 h 617"/>
                <a:gd name="T20" fmla="*/ 89 w 457"/>
                <a:gd name="T21" fmla="*/ 148 h 617"/>
                <a:gd name="T22" fmla="*/ 89 w 457"/>
                <a:gd name="T23" fmla="*/ 148 h 617"/>
                <a:gd name="T24" fmla="*/ 170 w 457"/>
                <a:gd name="T25" fmla="*/ 321 h 617"/>
                <a:gd name="T26" fmla="*/ 169 w 457"/>
                <a:gd name="T27" fmla="*/ 327 h 617"/>
                <a:gd name="T28" fmla="*/ 169 w 457"/>
                <a:gd name="T29" fmla="*/ 327 h 617"/>
                <a:gd name="T30" fmla="*/ 93 w 457"/>
                <a:gd name="T31" fmla="*/ 412 h 617"/>
                <a:gd name="T32" fmla="*/ 93 w 457"/>
                <a:gd name="T33" fmla="*/ 412 h 617"/>
                <a:gd name="T34" fmla="*/ 0 w 457"/>
                <a:gd name="T35" fmla="*/ 526 h 617"/>
                <a:gd name="T36" fmla="*/ 0 w 457"/>
                <a:gd name="T37" fmla="*/ 557 h 617"/>
                <a:gd name="T38" fmla="*/ 0 w 457"/>
                <a:gd name="T39" fmla="*/ 557 h 617"/>
                <a:gd name="T40" fmla="*/ 212 w 457"/>
                <a:gd name="T41" fmla="*/ 616 h 617"/>
                <a:gd name="T42" fmla="*/ 212 w 457"/>
                <a:gd name="T43" fmla="*/ 616 h 617"/>
                <a:gd name="T44" fmla="*/ 456 w 457"/>
                <a:gd name="T45" fmla="*/ 537 h 617"/>
                <a:gd name="T46" fmla="*/ 456 w 457"/>
                <a:gd name="T47" fmla="*/ 526 h 617"/>
                <a:gd name="T48" fmla="*/ 456 w 457"/>
                <a:gd name="T49" fmla="*/ 526 h 617"/>
                <a:gd name="T50" fmla="*/ 364 w 457"/>
                <a:gd name="T51" fmla="*/ 412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57" h="617">
                  <a:moveTo>
                    <a:pt x="364" y="412"/>
                  </a:moveTo>
                  <a:lnTo>
                    <a:pt x="364" y="412"/>
                  </a:lnTo>
                  <a:lnTo>
                    <a:pt x="364" y="412"/>
                  </a:lnTo>
                  <a:cubicBezTo>
                    <a:pt x="322" y="403"/>
                    <a:pt x="292" y="369"/>
                    <a:pt x="287" y="327"/>
                  </a:cubicBezTo>
                  <a:lnTo>
                    <a:pt x="287" y="321"/>
                  </a:lnTo>
                  <a:lnTo>
                    <a:pt x="287" y="321"/>
                  </a:lnTo>
                  <a:cubicBezTo>
                    <a:pt x="336" y="285"/>
                    <a:pt x="367" y="208"/>
                    <a:pt x="367" y="148"/>
                  </a:cubicBezTo>
                  <a:lnTo>
                    <a:pt x="367" y="148"/>
                  </a:lnTo>
                  <a:cubicBezTo>
                    <a:pt x="367" y="66"/>
                    <a:pt x="310" y="0"/>
                    <a:pt x="229" y="0"/>
                  </a:cubicBezTo>
                  <a:lnTo>
                    <a:pt x="229" y="0"/>
                  </a:lnTo>
                  <a:cubicBezTo>
                    <a:pt x="147" y="0"/>
                    <a:pt x="89" y="66"/>
                    <a:pt x="89" y="148"/>
                  </a:cubicBezTo>
                  <a:lnTo>
                    <a:pt x="89" y="148"/>
                  </a:lnTo>
                  <a:cubicBezTo>
                    <a:pt x="89" y="208"/>
                    <a:pt x="121" y="285"/>
                    <a:pt x="170" y="321"/>
                  </a:cubicBezTo>
                  <a:lnTo>
                    <a:pt x="169" y="327"/>
                  </a:lnTo>
                  <a:lnTo>
                    <a:pt x="169" y="327"/>
                  </a:lnTo>
                  <a:cubicBezTo>
                    <a:pt x="165" y="369"/>
                    <a:pt x="134" y="403"/>
                    <a:pt x="93" y="412"/>
                  </a:cubicBezTo>
                  <a:lnTo>
                    <a:pt x="93" y="412"/>
                  </a:lnTo>
                  <a:cubicBezTo>
                    <a:pt x="39" y="423"/>
                    <a:pt x="0" y="470"/>
                    <a:pt x="0" y="526"/>
                  </a:cubicBezTo>
                  <a:lnTo>
                    <a:pt x="0" y="557"/>
                  </a:lnTo>
                  <a:lnTo>
                    <a:pt x="0" y="557"/>
                  </a:lnTo>
                  <a:cubicBezTo>
                    <a:pt x="63" y="594"/>
                    <a:pt x="135" y="616"/>
                    <a:pt x="212" y="616"/>
                  </a:cubicBezTo>
                  <a:lnTo>
                    <a:pt x="212" y="616"/>
                  </a:lnTo>
                  <a:cubicBezTo>
                    <a:pt x="303" y="616"/>
                    <a:pt x="388" y="586"/>
                    <a:pt x="456" y="537"/>
                  </a:cubicBezTo>
                  <a:lnTo>
                    <a:pt x="456" y="526"/>
                  </a:lnTo>
                  <a:lnTo>
                    <a:pt x="456" y="526"/>
                  </a:lnTo>
                  <a:cubicBezTo>
                    <a:pt x="456" y="470"/>
                    <a:pt x="418" y="423"/>
                    <a:pt x="364" y="412"/>
                  </a:cubicBezTo>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6" name="Freeform 95">
              <a:extLst>
                <a:ext uri="{FF2B5EF4-FFF2-40B4-BE49-F238E27FC236}">
                  <a16:creationId xmlns:a16="http://schemas.microsoft.com/office/drawing/2014/main" id="{4E1A9739-5895-0F4B-B1F0-94CEBAE1D14A}"/>
                </a:ext>
              </a:extLst>
            </p:cNvPr>
            <p:cNvSpPr>
              <a:spLocks noChangeArrowheads="1"/>
            </p:cNvSpPr>
            <p:nvPr/>
          </p:nvSpPr>
          <p:spPr bwMode="auto">
            <a:xfrm>
              <a:off x="4076323" y="9428491"/>
              <a:ext cx="850176" cy="432804"/>
            </a:xfrm>
            <a:custGeom>
              <a:avLst/>
              <a:gdLst>
                <a:gd name="connsiteX0" fmla="*/ 184029 w 850176"/>
                <a:gd name="connsiteY0" fmla="*/ 406481 h 432804"/>
                <a:gd name="connsiteX1" fmla="*/ 681371 w 850176"/>
                <a:gd name="connsiteY1" fmla="*/ 406481 h 432804"/>
                <a:gd name="connsiteX2" fmla="*/ 696367 w 850176"/>
                <a:gd name="connsiteY2" fmla="*/ 420214 h 432804"/>
                <a:gd name="connsiteX3" fmla="*/ 681371 w 850176"/>
                <a:gd name="connsiteY3" fmla="*/ 432804 h 432804"/>
                <a:gd name="connsiteX4" fmla="*/ 184029 w 850176"/>
                <a:gd name="connsiteY4" fmla="*/ 432804 h 432804"/>
                <a:gd name="connsiteX5" fmla="*/ 170283 w 850176"/>
                <a:gd name="connsiteY5" fmla="*/ 420214 h 432804"/>
                <a:gd name="connsiteX6" fmla="*/ 184029 w 850176"/>
                <a:gd name="connsiteY6" fmla="*/ 406481 h 432804"/>
                <a:gd name="connsiteX7" fmla="*/ 14981 w 850176"/>
                <a:gd name="connsiteY7" fmla="*/ 197750 h 432804"/>
                <a:gd name="connsiteX8" fmla="*/ 835195 w 850176"/>
                <a:gd name="connsiteY8" fmla="*/ 197750 h 432804"/>
                <a:gd name="connsiteX9" fmla="*/ 850176 w 850176"/>
                <a:gd name="connsiteY9" fmla="*/ 213570 h 432804"/>
                <a:gd name="connsiteX10" fmla="*/ 835195 w 850176"/>
                <a:gd name="connsiteY10" fmla="*/ 229390 h 432804"/>
                <a:gd name="connsiteX11" fmla="*/ 14981 w 850176"/>
                <a:gd name="connsiteY11" fmla="*/ 229390 h 432804"/>
                <a:gd name="connsiteX12" fmla="*/ 0 w 850176"/>
                <a:gd name="connsiteY12" fmla="*/ 213570 h 432804"/>
                <a:gd name="connsiteX13" fmla="*/ 14981 w 850176"/>
                <a:gd name="connsiteY13" fmla="*/ 197750 h 432804"/>
                <a:gd name="connsiteX14" fmla="*/ 14981 w 850176"/>
                <a:gd name="connsiteY14" fmla="*/ 0 h 432804"/>
                <a:gd name="connsiteX15" fmla="*/ 835195 w 850176"/>
                <a:gd name="connsiteY15" fmla="*/ 0 h 432804"/>
                <a:gd name="connsiteX16" fmla="*/ 850176 w 850176"/>
                <a:gd name="connsiteY16" fmla="*/ 15820 h 432804"/>
                <a:gd name="connsiteX17" fmla="*/ 835195 w 850176"/>
                <a:gd name="connsiteY17" fmla="*/ 31640 h 432804"/>
                <a:gd name="connsiteX18" fmla="*/ 14981 w 850176"/>
                <a:gd name="connsiteY18" fmla="*/ 31640 h 432804"/>
                <a:gd name="connsiteX19" fmla="*/ 0 w 850176"/>
                <a:gd name="connsiteY19" fmla="*/ 15820 h 432804"/>
                <a:gd name="connsiteX20" fmla="*/ 14981 w 850176"/>
                <a:gd name="connsiteY20" fmla="*/ 0 h 432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50176" h="432804">
                  <a:moveTo>
                    <a:pt x="184029" y="406481"/>
                  </a:moveTo>
                  <a:lnTo>
                    <a:pt x="681371" y="406481"/>
                  </a:lnTo>
                  <a:cubicBezTo>
                    <a:pt x="688869" y="406481"/>
                    <a:pt x="696367" y="412203"/>
                    <a:pt x="696367" y="420214"/>
                  </a:cubicBezTo>
                  <a:cubicBezTo>
                    <a:pt x="696367" y="427081"/>
                    <a:pt x="688869" y="432804"/>
                    <a:pt x="681371" y="432804"/>
                  </a:cubicBezTo>
                  <a:lnTo>
                    <a:pt x="184029" y="432804"/>
                  </a:lnTo>
                  <a:cubicBezTo>
                    <a:pt x="175282" y="432804"/>
                    <a:pt x="170283" y="427081"/>
                    <a:pt x="170283" y="420214"/>
                  </a:cubicBezTo>
                  <a:cubicBezTo>
                    <a:pt x="170283" y="412203"/>
                    <a:pt x="175282" y="406481"/>
                    <a:pt x="184029" y="406481"/>
                  </a:cubicBezTo>
                  <a:close/>
                  <a:moveTo>
                    <a:pt x="14981" y="197750"/>
                  </a:moveTo>
                  <a:lnTo>
                    <a:pt x="835195" y="197750"/>
                  </a:lnTo>
                  <a:cubicBezTo>
                    <a:pt x="843934" y="197750"/>
                    <a:pt x="850176" y="205660"/>
                    <a:pt x="850176" y="213570"/>
                  </a:cubicBezTo>
                  <a:cubicBezTo>
                    <a:pt x="850176" y="222798"/>
                    <a:pt x="843934" y="229390"/>
                    <a:pt x="835195" y="229390"/>
                  </a:cubicBezTo>
                  <a:lnTo>
                    <a:pt x="14981" y="229390"/>
                  </a:lnTo>
                  <a:cubicBezTo>
                    <a:pt x="6242" y="229390"/>
                    <a:pt x="0" y="222798"/>
                    <a:pt x="0" y="213570"/>
                  </a:cubicBezTo>
                  <a:cubicBezTo>
                    <a:pt x="0" y="205660"/>
                    <a:pt x="6242" y="197750"/>
                    <a:pt x="14981" y="197750"/>
                  </a:cubicBezTo>
                  <a:close/>
                  <a:moveTo>
                    <a:pt x="14981" y="0"/>
                  </a:moveTo>
                  <a:lnTo>
                    <a:pt x="835195" y="0"/>
                  </a:lnTo>
                  <a:cubicBezTo>
                    <a:pt x="843934" y="0"/>
                    <a:pt x="850176" y="6592"/>
                    <a:pt x="850176" y="15820"/>
                  </a:cubicBezTo>
                  <a:cubicBezTo>
                    <a:pt x="850176" y="25048"/>
                    <a:pt x="843934" y="31640"/>
                    <a:pt x="835195" y="31640"/>
                  </a:cubicBezTo>
                  <a:lnTo>
                    <a:pt x="14981" y="31640"/>
                  </a:lnTo>
                  <a:cubicBezTo>
                    <a:pt x="6242" y="31640"/>
                    <a:pt x="0" y="25048"/>
                    <a:pt x="0" y="15820"/>
                  </a:cubicBezTo>
                  <a:cubicBezTo>
                    <a:pt x="0" y="6592"/>
                    <a:pt x="6242" y="0"/>
                    <a:pt x="14981" y="0"/>
                  </a:cubicBezTo>
                  <a:close/>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7" name="Freeform 36">
              <a:extLst>
                <a:ext uri="{FF2B5EF4-FFF2-40B4-BE49-F238E27FC236}">
                  <a16:creationId xmlns:a16="http://schemas.microsoft.com/office/drawing/2014/main" id="{35C166D1-2A07-554A-A082-B977E8F2423E}"/>
                </a:ext>
              </a:extLst>
            </p:cNvPr>
            <p:cNvSpPr>
              <a:spLocks noChangeArrowheads="1"/>
            </p:cNvSpPr>
            <p:nvPr/>
          </p:nvSpPr>
          <p:spPr bwMode="auto">
            <a:xfrm>
              <a:off x="8492733" y="5385609"/>
              <a:ext cx="2933287" cy="1834677"/>
            </a:xfrm>
            <a:custGeom>
              <a:avLst/>
              <a:gdLst>
                <a:gd name="T0" fmla="*/ 2215 w 2353"/>
                <a:gd name="T1" fmla="*/ 1474 h 1475"/>
                <a:gd name="T2" fmla="*/ 137 w 2353"/>
                <a:gd name="T3" fmla="*/ 1474 h 1475"/>
                <a:gd name="T4" fmla="*/ 137 w 2353"/>
                <a:gd name="T5" fmla="*/ 1474 h 1475"/>
                <a:gd name="T6" fmla="*/ 0 w 2353"/>
                <a:gd name="T7" fmla="*/ 1337 h 1475"/>
                <a:gd name="T8" fmla="*/ 0 w 2353"/>
                <a:gd name="T9" fmla="*/ 137 h 1475"/>
                <a:gd name="T10" fmla="*/ 0 w 2353"/>
                <a:gd name="T11" fmla="*/ 137 h 1475"/>
                <a:gd name="T12" fmla="*/ 137 w 2353"/>
                <a:gd name="T13" fmla="*/ 0 h 1475"/>
                <a:gd name="T14" fmla="*/ 2215 w 2353"/>
                <a:gd name="T15" fmla="*/ 0 h 1475"/>
                <a:gd name="T16" fmla="*/ 2215 w 2353"/>
                <a:gd name="T17" fmla="*/ 0 h 1475"/>
                <a:gd name="T18" fmla="*/ 2352 w 2353"/>
                <a:gd name="T19" fmla="*/ 137 h 1475"/>
                <a:gd name="T20" fmla="*/ 2352 w 2353"/>
                <a:gd name="T21" fmla="*/ 1337 h 1475"/>
                <a:gd name="T22" fmla="*/ 2352 w 2353"/>
                <a:gd name="T23" fmla="*/ 1337 h 1475"/>
                <a:gd name="T24" fmla="*/ 2215 w 2353"/>
                <a:gd name="T25" fmla="*/ 1474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53" h="1475">
                  <a:moveTo>
                    <a:pt x="2215" y="1474"/>
                  </a:moveTo>
                  <a:lnTo>
                    <a:pt x="137" y="1474"/>
                  </a:lnTo>
                  <a:lnTo>
                    <a:pt x="137" y="1474"/>
                  </a:lnTo>
                  <a:cubicBezTo>
                    <a:pt x="61" y="1474"/>
                    <a:pt x="0" y="1413"/>
                    <a:pt x="0" y="1337"/>
                  </a:cubicBezTo>
                  <a:lnTo>
                    <a:pt x="0" y="137"/>
                  </a:lnTo>
                  <a:lnTo>
                    <a:pt x="0" y="137"/>
                  </a:lnTo>
                  <a:cubicBezTo>
                    <a:pt x="0" y="61"/>
                    <a:pt x="61" y="0"/>
                    <a:pt x="137" y="0"/>
                  </a:cubicBezTo>
                  <a:lnTo>
                    <a:pt x="2215" y="0"/>
                  </a:lnTo>
                  <a:lnTo>
                    <a:pt x="2215" y="0"/>
                  </a:lnTo>
                  <a:cubicBezTo>
                    <a:pt x="2291" y="0"/>
                    <a:pt x="2352" y="61"/>
                    <a:pt x="2352" y="137"/>
                  </a:cubicBezTo>
                  <a:lnTo>
                    <a:pt x="2352" y="1337"/>
                  </a:lnTo>
                  <a:lnTo>
                    <a:pt x="2352" y="1337"/>
                  </a:lnTo>
                  <a:cubicBezTo>
                    <a:pt x="2352" y="1413"/>
                    <a:pt x="2291" y="1474"/>
                    <a:pt x="2215" y="1474"/>
                  </a:cubicBezTo>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98" name="Freeform 97">
              <a:extLst>
                <a:ext uri="{FF2B5EF4-FFF2-40B4-BE49-F238E27FC236}">
                  <a16:creationId xmlns:a16="http://schemas.microsoft.com/office/drawing/2014/main" id="{E7047892-AAD2-B94F-9F60-170CB299017A}"/>
                </a:ext>
              </a:extLst>
            </p:cNvPr>
            <p:cNvSpPr>
              <a:spLocks noChangeArrowheads="1"/>
            </p:cNvSpPr>
            <p:nvPr/>
          </p:nvSpPr>
          <p:spPr bwMode="auto">
            <a:xfrm>
              <a:off x="8844284" y="6039283"/>
              <a:ext cx="2168512" cy="581116"/>
            </a:xfrm>
            <a:custGeom>
              <a:avLst/>
              <a:gdLst>
                <a:gd name="connsiteX0" fmla="*/ 16181 w 2168512"/>
                <a:gd name="connsiteY0" fmla="*/ 554793 h 581116"/>
                <a:gd name="connsiteX1" fmla="*/ 2138339 w 2168512"/>
                <a:gd name="connsiteY1" fmla="*/ 554793 h 581116"/>
                <a:gd name="connsiteX2" fmla="*/ 2152030 w 2168512"/>
                <a:gd name="connsiteY2" fmla="*/ 567382 h 581116"/>
                <a:gd name="connsiteX3" fmla="*/ 2138339 w 2168512"/>
                <a:gd name="connsiteY3" fmla="*/ 581116 h 581116"/>
                <a:gd name="connsiteX4" fmla="*/ 16181 w 2168512"/>
                <a:gd name="connsiteY4" fmla="*/ 581116 h 581116"/>
                <a:gd name="connsiteX5" fmla="*/ 0 w 2168512"/>
                <a:gd name="connsiteY5" fmla="*/ 567382 h 581116"/>
                <a:gd name="connsiteX6" fmla="*/ 16181 w 2168512"/>
                <a:gd name="connsiteY6" fmla="*/ 554793 h 581116"/>
                <a:gd name="connsiteX7" fmla="*/ 14968 w 2168512"/>
                <a:gd name="connsiteY7" fmla="*/ 280140 h 581116"/>
                <a:gd name="connsiteX8" fmla="*/ 2154795 w 2168512"/>
                <a:gd name="connsiteY8" fmla="*/ 280140 h 581116"/>
                <a:gd name="connsiteX9" fmla="*/ 2168512 w 2168512"/>
                <a:gd name="connsiteY9" fmla="*/ 292729 h 581116"/>
                <a:gd name="connsiteX10" fmla="*/ 2154795 w 2168512"/>
                <a:gd name="connsiteY10" fmla="*/ 306463 h 581116"/>
                <a:gd name="connsiteX11" fmla="*/ 14968 w 2168512"/>
                <a:gd name="connsiteY11" fmla="*/ 306463 h 581116"/>
                <a:gd name="connsiteX12" fmla="*/ 4 w 2168512"/>
                <a:gd name="connsiteY12" fmla="*/ 292729 h 581116"/>
                <a:gd name="connsiteX13" fmla="*/ 14968 w 2168512"/>
                <a:gd name="connsiteY13" fmla="*/ 280140 h 581116"/>
                <a:gd name="connsiteX14" fmla="*/ 14968 w 2168512"/>
                <a:gd name="connsiteY14" fmla="*/ 0 h 581116"/>
                <a:gd name="connsiteX15" fmla="*/ 2154795 w 2168512"/>
                <a:gd name="connsiteY15" fmla="*/ 0 h 581116"/>
                <a:gd name="connsiteX16" fmla="*/ 2168512 w 2168512"/>
                <a:gd name="connsiteY16" fmla="*/ 17138 h 581116"/>
                <a:gd name="connsiteX17" fmla="*/ 2154795 w 2168512"/>
                <a:gd name="connsiteY17" fmla="*/ 31640 h 581116"/>
                <a:gd name="connsiteX18" fmla="*/ 14968 w 2168512"/>
                <a:gd name="connsiteY18" fmla="*/ 31640 h 581116"/>
                <a:gd name="connsiteX19" fmla="*/ 4 w 2168512"/>
                <a:gd name="connsiteY19" fmla="*/ 17138 h 581116"/>
                <a:gd name="connsiteX20" fmla="*/ 14968 w 2168512"/>
                <a:gd name="connsiteY20" fmla="*/ 0 h 58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68512" h="581116">
                  <a:moveTo>
                    <a:pt x="16181" y="554793"/>
                  </a:moveTo>
                  <a:lnTo>
                    <a:pt x="2138339" y="554793"/>
                  </a:lnTo>
                  <a:cubicBezTo>
                    <a:pt x="2147052" y="554793"/>
                    <a:pt x="2152030" y="560516"/>
                    <a:pt x="2152030" y="567382"/>
                  </a:cubicBezTo>
                  <a:cubicBezTo>
                    <a:pt x="2152030" y="575393"/>
                    <a:pt x="2147052" y="581116"/>
                    <a:pt x="2138339" y="581116"/>
                  </a:cubicBezTo>
                  <a:lnTo>
                    <a:pt x="16181" y="581116"/>
                  </a:lnTo>
                  <a:cubicBezTo>
                    <a:pt x="7468" y="581116"/>
                    <a:pt x="0" y="575393"/>
                    <a:pt x="0" y="567382"/>
                  </a:cubicBezTo>
                  <a:cubicBezTo>
                    <a:pt x="0" y="560516"/>
                    <a:pt x="7468" y="554793"/>
                    <a:pt x="16181" y="554793"/>
                  </a:cubicBezTo>
                  <a:close/>
                  <a:moveTo>
                    <a:pt x="14968" y="280140"/>
                  </a:moveTo>
                  <a:lnTo>
                    <a:pt x="2154795" y="280140"/>
                  </a:lnTo>
                  <a:cubicBezTo>
                    <a:pt x="2162277" y="280140"/>
                    <a:pt x="2168512" y="285863"/>
                    <a:pt x="2168512" y="292729"/>
                  </a:cubicBezTo>
                  <a:cubicBezTo>
                    <a:pt x="2168512" y="300740"/>
                    <a:pt x="2162277" y="306463"/>
                    <a:pt x="2154795" y="306463"/>
                  </a:cubicBezTo>
                  <a:lnTo>
                    <a:pt x="14968" y="306463"/>
                  </a:lnTo>
                  <a:cubicBezTo>
                    <a:pt x="6239" y="306463"/>
                    <a:pt x="4" y="300740"/>
                    <a:pt x="4" y="292729"/>
                  </a:cubicBezTo>
                  <a:cubicBezTo>
                    <a:pt x="4" y="285863"/>
                    <a:pt x="6239" y="280140"/>
                    <a:pt x="14968" y="280140"/>
                  </a:cubicBezTo>
                  <a:close/>
                  <a:moveTo>
                    <a:pt x="14968" y="0"/>
                  </a:moveTo>
                  <a:lnTo>
                    <a:pt x="2154795" y="0"/>
                  </a:lnTo>
                  <a:cubicBezTo>
                    <a:pt x="2162277" y="0"/>
                    <a:pt x="2168512" y="7910"/>
                    <a:pt x="2168512" y="17138"/>
                  </a:cubicBezTo>
                  <a:cubicBezTo>
                    <a:pt x="2168512" y="25048"/>
                    <a:pt x="2162277" y="31640"/>
                    <a:pt x="2154795" y="31640"/>
                  </a:cubicBezTo>
                  <a:lnTo>
                    <a:pt x="14968" y="31640"/>
                  </a:lnTo>
                  <a:cubicBezTo>
                    <a:pt x="6239" y="31640"/>
                    <a:pt x="4" y="25048"/>
                    <a:pt x="4" y="17138"/>
                  </a:cubicBezTo>
                  <a:cubicBezTo>
                    <a:pt x="4" y="7910"/>
                    <a:pt x="6239" y="0"/>
                    <a:pt x="14968" y="0"/>
                  </a:cubicBezTo>
                  <a:close/>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99" name="Freeform 98">
              <a:extLst>
                <a:ext uri="{FF2B5EF4-FFF2-40B4-BE49-F238E27FC236}">
                  <a16:creationId xmlns:a16="http://schemas.microsoft.com/office/drawing/2014/main" id="{CCB1CFBF-BBD5-A842-9087-CB36D823D7CE}"/>
                </a:ext>
              </a:extLst>
            </p:cNvPr>
            <p:cNvSpPr>
              <a:spLocks noChangeArrowheads="1"/>
            </p:cNvSpPr>
            <p:nvPr/>
          </p:nvSpPr>
          <p:spPr bwMode="auto">
            <a:xfrm>
              <a:off x="8679496" y="5550400"/>
              <a:ext cx="613964" cy="163534"/>
            </a:xfrm>
            <a:custGeom>
              <a:avLst/>
              <a:gdLst>
                <a:gd name="connsiteX0" fmla="*/ 532197 w 613964"/>
                <a:gd name="connsiteY0" fmla="*/ 0 h 163534"/>
                <a:gd name="connsiteX1" fmla="*/ 613964 w 613964"/>
                <a:gd name="connsiteY1" fmla="*/ 81767 h 163534"/>
                <a:gd name="connsiteX2" fmla="*/ 532197 w 613964"/>
                <a:gd name="connsiteY2" fmla="*/ 163534 h 163534"/>
                <a:gd name="connsiteX3" fmla="*/ 450430 w 613964"/>
                <a:gd name="connsiteY3" fmla="*/ 81767 h 163534"/>
                <a:gd name="connsiteX4" fmla="*/ 532197 w 613964"/>
                <a:gd name="connsiteY4" fmla="*/ 0 h 163534"/>
                <a:gd name="connsiteX5" fmla="*/ 306984 w 613964"/>
                <a:gd name="connsiteY5" fmla="*/ 0 h 163534"/>
                <a:gd name="connsiteX6" fmla="*/ 388751 w 613964"/>
                <a:gd name="connsiteY6" fmla="*/ 81767 h 163534"/>
                <a:gd name="connsiteX7" fmla="*/ 306984 w 613964"/>
                <a:gd name="connsiteY7" fmla="*/ 163534 h 163534"/>
                <a:gd name="connsiteX8" fmla="*/ 225217 w 613964"/>
                <a:gd name="connsiteY8" fmla="*/ 81767 h 163534"/>
                <a:gd name="connsiteX9" fmla="*/ 306984 w 613964"/>
                <a:gd name="connsiteY9" fmla="*/ 0 h 163534"/>
                <a:gd name="connsiteX10" fmla="*/ 81148 w 613964"/>
                <a:gd name="connsiteY10" fmla="*/ 0 h 163534"/>
                <a:gd name="connsiteX11" fmla="*/ 163544 w 613964"/>
                <a:gd name="connsiteY11" fmla="*/ 81767 h 163534"/>
                <a:gd name="connsiteX12" fmla="*/ 81148 w 613964"/>
                <a:gd name="connsiteY12" fmla="*/ 163534 h 163534"/>
                <a:gd name="connsiteX13" fmla="*/ 0 w 613964"/>
                <a:gd name="connsiteY13" fmla="*/ 81767 h 163534"/>
                <a:gd name="connsiteX14" fmla="*/ 81148 w 613964"/>
                <a:gd name="connsiteY14" fmla="*/ 0 h 163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3964" h="163534">
                  <a:moveTo>
                    <a:pt x="532197" y="0"/>
                  </a:moveTo>
                  <a:cubicBezTo>
                    <a:pt x="577483" y="0"/>
                    <a:pt x="613964" y="35223"/>
                    <a:pt x="613964" y="81767"/>
                  </a:cubicBezTo>
                  <a:cubicBezTo>
                    <a:pt x="613964" y="127054"/>
                    <a:pt x="577483" y="163534"/>
                    <a:pt x="532197" y="163534"/>
                  </a:cubicBezTo>
                  <a:cubicBezTo>
                    <a:pt x="486911" y="163534"/>
                    <a:pt x="450430" y="127054"/>
                    <a:pt x="450430" y="81767"/>
                  </a:cubicBezTo>
                  <a:cubicBezTo>
                    <a:pt x="450430" y="35223"/>
                    <a:pt x="486911" y="0"/>
                    <a:pt x="532197" y="0"/>
                  </a:cubicBezTo>
                  <a:close/>
                  <a:moveTo>
                    <a:pt x="306984" y="0"/>
                  </a:moveTo>
                  <a:cubicBezTo>
                    <a:pt x="352270" y="0"/>
                    <a:pt x="388751" y="35223"/>
                    <a:pt x="388751" y="81767"/>
                  </a:cubicBezTo>
                  <a:cubicBezTo>
                    <a:pt x="388751" y="127054"/>
                    <a:pt x="352270" y="163534"/>
                    <a:pt x="306984" y="163534"/>
                  </a:cubicBezTo>
                  <a:cubicBezTo>
                    <a:pt x="261698" y="163534"/>
                    <a:pt x="225217" y="127054"/>
                    <a:pt x="225217" y="81767"/>
                  </a:cubicBezTo>
                  <a:cubicBezTo>
                    <a:pt x="225217" y="35223"/>
                    <a:pt x="261698" y="0"/>
                    <a:pt x="306984" y="0"/>
                  </a:cubicBezTo>
                  <a:close/>
                  <a:moveTo>
                    <a:pt x="81148" y="0"/>
                  </a:moveTo>
                  <a:cubicBezTo>
                    <a:pt x="126091" y="0"/>
                    <a:pt x="163544" y="35223"/>
                    <a:pt x="163544" y="81767"/>
                  </a:cubicBezTo>
                  <a:cubicBezTo>
                    <a:pt x="163544" y="127054"/>
                    <a:pt x="126091" y="163534"/>
                    <a:pt x="81148" y="163534"/>
                  </a:cubicBezTo>
                  <a:cubicBezTo>
                    <a:pt x="37453" y="163534"/>
                    <a:pt x="0" y="127054"/>
                    <a:pt x="0" y="81767"/>
                  </a:cubicBezTo>
                  <a:cubicBezTo>
                    <a:pt x="0" y="35223"/>
                    <a:pt x="37453" y="0"/>
                    <a:pt x="81148" y="0"/>
                  </a:cubicBezTo>
                  <a:close/>
                </a:path>
              </a:pathLst>
            </a:custGeom>
            <a:solidFill>
              <a:srgbClr val="40409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0" name="Freeform 99">
              <a:extLst>
                <a:ext uri="{FF2B5EF4-FFF2-40B4-BE49-F238E27FC236}">
                  <a16:creationId xmlns:a16="http://schemas.microsoft.com/office/drawing/2014/main" id="{F29A4ED1-0CC3-A543-888D-3B92A0129456}"/>
                </a:ext>
              </a:extLst>
            </p:cNvPr>
            <p:cNvSpPr>
              <a:spLocks noChangeArrowheads="1"/>
            </p:cNvSpPr>
            <p:nvPr/>
          </p:nvSpPr>
          <p:spPr bwMode="auto">
            <a:xfrm>
              <a:off x="9283731" y="7967341"/>
              <a:ext cx="2141039" cy="2097097"/>
            </a:xfrm>
            <a:custGeom>
              <a:avLst/>
              <a:gdLst>
                <a:gd name="connsiteX0" fmla="*/ 1708337 w 2141039"/>
                <a:gd name="connsiteY0" fmla="*/ 1065647 h 2097097"/>
                <a:gd name="connsiteX1" fmla="*/ 2141039 w 2141039"/>
                <a:gd name="connsiteY1" fmla="*/ 1065647 h 2097097"/>
                <a:gd name="connsiteX2" fmla="*/ 2141039 w 2141039"/>
                <a:gd name="connsiteY2" fmla="*/ 2097091 h 2097097"/>
                <a:gd name="connsiteX3" fmla="*/ 1708337 w 2141039"/>
                <a:gd name="connsiteY3" fmla="*/ 2097091 h 2097097"/>
                <a:gd name="connsiteX4" fmla="*/ 834944 w 2141039"/>
                <a:gd name="connsiteY4" fmla="*/ 659165 h 2097097"/>
                <a:gd name="connsiteX5" fmla="*/ 1267653 w 2141039"/>
                <a:gd name="connsiteY5" fmla="*/ 659165 h 2097097"/>
                <a:gd name="connsiteX6" fmla="*/ 1267653 w 2141039"/>
                <a:gd name="connsiteY6" fmla="*/ 2097097 h 2097097"/>
                <a:gd name="connsiteX7" fmla="*/ 834944 w 2141039"/>
                <a:gd name="connsiteY7" fmla="*/ 2097097 h 2097097"/>
                <a:gd name="connsiteX8" fmla="*/ 0 w 2141039"/>
                <a:gd name="connsiteY8" fmla="*/ 0 h 2097097"/>
                <a:gd name="connsiteX9" fmla="*/ 432705 w 2141039"/>
                <a:gd name="connsiteY9" fmla="*/ 0 h 2097097"/>
                <a:gd name="connsiteX10" fmla="*/ 432705 w 2141039"/>
                <a:gd name="connsiteY10" fmla="*/ 2097097 h 2097097"/>
                <a:gd name="connsiteX11" fmla="*/ 0 w 2141039"/>
                <a:gd name="connsiteY11" fmla="*/ 2097097 h 2097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41039" h="2097097">
                  <a:moveTo>
                    <a:pt x="1708337" y="1065647"/>
                  </a:moveTo>
                  <a:lnTo>
                    <a:pt x="2141039" y="1065647"/>
                  </a:lnTo>
                  <a:lnTo>
                    <a:pt x="2141039" y="2097091"/>
                  </a:lnTo>
                  <a:lnTo>
                    <a:pt x="1708337" y="2097091"/>
                  </a:lnTo>
                  <a:close/>
                  <a:moveTo>
                    <a:pt x="834944" y="659165"/>
                  </a:moveTo>
                  <a:lnTo>
                    <a:pt x="1267653" y="659165"/>
                  </a:lnTo>
                  <a:lnTo>
                    <a:pt x="1267653" y="2097097"/>
                  </a:lnTo>
                  <a:lnTo>
                    <a:pt x="834944" y="2097097"/>
                  </a:lnTo>
                  <a:close/>
                  <a:moveTo>
                    <a:pt x="0" y="0"/>
                  </a:moveTo>
                  <a:lnTo>
                    <a:pt x="432705" y="0"/>
                  </a:lnTo>
                  <a:lnTo>
                    <a:pt x="432705" y="2097097"/>
                  </a:lnTo>
                  <a:lnTo>
                    <a:pt x="0" y="2097097"/>
                  </a:lnTo>
                  <a:close/>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1" name="Freeform 46">
              <a:extLst>
                <a:ext uri="{FF2B5EF4-FFF2-40B4-BE49-F238E27FC236}">
                  <a16:creationId xmlns:a16="http://schemas.microsoft.com/office/drawing/2014/main" id="{188B3B04-2F3B-E64E-9D61-97C517B86209}"/>
                </a:ext>
              </a:extLst>
            </p:cNvPr>
            <p:cNvSpPr>
              <a:spLocks noChangeArrowheads="1"/>
            </p:cNvSpPr>
            <p:nvPr/>
          </p:nvSpPr>
          <p:spPr bwMode="auto">
            <a:xfrm>
              <a:off x="9322184" y="7571841"/>
              <a:ext cx="2422432" cy="2186233"/>
            </a:xfrm>
            <a:custGeom>
              <a:avLst/>
              <a:gdLst>
                <a:gd name="T0" fmla="*/ 1835 w 1946"/>
                <a:gd name="T1" fmla="*/ 1533 h 1754"/>
                <a:gd name="T2" fmla="*/ 1835 w 1946"/>
                <a:gd name="T3" fmla="*/ 1533 h 1754"/>
                <a:gd name="T4" fmla="*/ 1804 w 1946"/>
                <a:gd name="T5" fmla="*/ 1537 h 1754"/>
                <a:gd name="T6" fmla="*/ 1471 w 1946"/>
                <a:gd name="T7" fmla="*/ 1026 h 1754"/>
                <a:gd name="T8" fmla="*/ 1471 w 1946"/>
                <a:gd name="T9" fmla="*/ 1026 h 1754"/>
                <a:gd name="T10" fmla="*/ 1496 w 1946"/>
                <a:gd name="T11" fmla="*/ 955 h 1754"/>
                <a:gd name="T12" fmla="*/ 1496 w 1946"/>
                <a:gd name="T13" fmla="*/ 955 h 1754"/>
                <a:gd name="T14" fmla="*/ 1387 w 1946"/>
                <a:gd name="T15" fmla="*/ 845 h 1754"/>
                <a:gd name="T16" fmla="*/ 1387 w 1946"/>
                <a:gd name="T17" fmla="*/ 845 h 1754"/>
                <a:gd name="T18" fmla="*/ 1277 w 1946"/>
                <a:gd name="T19" fmla="*/ 955 h 1754"/>
                <a:gd name="T20" fmla="*/ 1277 w 1946"/>
                <a:gd name="T21" fmla="*/ 955 h 1754"/>
                <a:gd name="T22" fmla="*/ 1284 w 1946"/>
                <a:gd name="T23" fmla="*/ 993 h 1754"/>
                <a:gd name="T24" fmla="*/ 877 w 1946"/>
                <a:gd name="T25" fmla="*/ 1305 h 1754"/>
                <a:gd name="T26" fmla="*/ 877 w 1946"/>
                <a:gd name="T27" fmla="*/ 1305 h 1754"/>
                <a:gd name="T28" fmla="*/ 822 w 1946"/>
                <a:gd name="T29" fmla="*/ 1285 h 1754"/>
                <a:gd name="T30" fmla="*/ 728 w 1946"/>
                <a:gd name="T31" fmla="*/ 858 h 1754"/>
                <a:gd name="T32" fmla="*/ 414 w 1946"/>
                <a:gd name="T33" fmla="*/ 907 h 1754"/>
                <a:gd name="T34" fmla="*/ 414 w 1946"/>
                <a:gd name="T35" fmla="*/ 907 h 1754"/>
                <a:gd name="T36" fmla="*/ 321 w 1946"/>
                <a:gd name="T37" fmla="*/ 845 h 1754"/>
                <a:gd name="T38" fmla="*/ 166 w 1946"/>
                <a:gd name="T39" fmla="*/ 205 h 1754"/>
                <a:gd name="T40" fmla="*/ 166 w 1946"/>
                <a:gd name="T41" fmla="*/ 205 h 1754"/>
                <a:gd name="T42" fmla="*/ 220 w 1946"/>
                <a:gd name="T43" fmla="*/ 110 h 1754"/>
                <a:gd name="T44" fmla="*/ 220 w 1946"/>
                <a:gd name="T45" fmla="*/ 110 h 1754"/>
                <a:gd name="T46" fmla="*/ 110 w 1946"/>
                <a:gd name="T47" fmla="*/ 0 h 1754"/>
                <a:gd name="T48" fmla="*/ 110 w 1946"/>
                <a:gd name="T49" fmla="*/ 0 h 1754"/>
                <a:gd name="T50" fmla="*/ 0 w 1946"/>
                <a:gd name="T51" fmla="*/ 110 h 1754"/>
                <a:gd name="T52" fmla="*/ 0 w 1946"/>
                <a:gd name="T53" fmla="*/ 110 h 1754"/>
                <a:gd name="T54" fmla="*/ 104 w 1946"/>
                <a:gd name="T55" fmla="*/ 220 h 1754"/>
                <a:gd name="T56" fmla="*/ 260 w 1946"/>
                <a:gd name="T57" fmla="*/ 860 h 1754"/>
                <a:gd name="T58" fmla="*/ 260 w 1946"/>
                <a:gd name="T59" fmla="*/ 860 h 1754"/>
                <a:gd name="T60" fmla="*/ 206 w 1946"/>
                <a:gd name="T61" fmla="*/ 955 h 1754"/>
                <a:gd name="T62" fmla="*/ 206 w 1946"/>
                <a:gd name="T63" fmla="*/ 955 h 1754"/>
                <a:gd name="T64" fmla="*/ 315 w 1946"/>
                <a:gd name="T65" fmla="*/ 1065 h 1754"/>
                <a:gd name="T66" fmla="*/ 315 w 1946"/>
                <a:gd name="T67" fmla="*/ 1065 h 1754"/>
                <a:gd name="T68" fmla="*/ 424 w 1946"/>
                <a:gd name="T69" fmla="*/ 970 h 1754"/>
                <a:gd name="T70" fmla="*/ 679 w 1946"/>
                <a:gd name="T71" fmla="*/ 930 h 1754"/>
                <a:gd name="T72" fmla="*/ 759 w 1946"/>
                <a:gd name="T73" fmla="*/ 1299 h 1754"/>
                <a:gd name="T74" fmla="*/ 759 w 1946"/>
                <a:gd name="T75" fmla="*/ 1299 h 1754"/>
                <a:gd name="T76" fmla="*/ 703 w 1946"/>
                <a:gd name="T77" fmla="*/ 1395 h 1754"/>
                <a:gd name="T78" fmla="*/ 703 w 1946"/>
                <a:gd name="T79" fmla="*/ 1395 h 1754"/>
                <a:gd name="T80" fmla="*/ 813 w 1946"/>
                <a:gd name="T81" fmla="*/ 1505 h 1754"/>
                <a:gd name="T82" fmla="*/ 813 w 1946"/>
                <a:gd name="T83" fmla="*/ 1505 h 1754"/>
                <a:gd name="T84" fmla="*/ 923 w 1946"/>
                <a:gd name="T85" fmla="*/ 1395 h 1754"/>
                <a:gd name="T86" fmla="*/ 923 w 1946"/>
                <a:gd name="T87" fmla="*/ 1395 h 1754"/>
                <a:gd name="T88" fmla="*/ 916 w 1946"/>
                <a:gd name="T89" fmla="*/ 1356 h 1754"/>
                <a:gd name="T90" fmla="*/ 1323 w 1946"/>
                <a:gd name="T91" fmla="*/ 1044 h 1754"/>
                <a:gd name="T92" fmla="*/ 1323 w 1946"/>
                <a:gd name="T93" fmla="*/ 1044 h 1754"/>
                <a:gd name="T94" fmla="*/ 1387 w 1946"/>
                <a:gd name="T95" fmla="*/ 1065 h 1754"/>
                <a:gd name="T96" fmla="*/ 1387 w 1946"/>
                <a:gd name="T97" fmla="*/ 1065 h 1754"/>
                <a:gd name="T98" fmla="*/ 1417 w 1946"/>
                <a:gd name="T99" fmla="*/ 1060 h 1754"/>
                <a:gd name="T100" fmla="*/ 1751 w 1946"/>
                <a:gd name="T101" fmla="*/ 1572 h 1754"/>
                <a:gd name="T102" fmla="*/ 1751 w 1946"/>
                <a:gd name="T103" fmla="*/ 1572 h 1754"/>
                <a:gd name="T104" fmla="*/ 1725 w 1946"/>
                <a:gd name="T105" fmla="*/ 1643 h 1754"/>
                <a:gd name="T106" fmla="*/ 1725 w 1946"/>
                <a:gd name="T107" fmla="*/ 1643 h 1754"/>
                <a:gd name="T108" fmla="*/ 1835 w 1946"/>
                <a:gd name="T109" fmla="*/ 1753 h 1754"/>
                <a:gd name="T110" fmla="*/ 1835 w 1946"/>
                <a:gd name="T111" fmla="*/ 1753 h 1754"/>
                <a:gd name="T112" fmla="*/ 1945 w 1946"/>
                <a:gd name="T113" fmla="*/ 1643 h 1754"/>
                <a:gd name="T114" fmla="*/ 1945 w 1946"/>
                <a:gd name="T115" fmla="*/ 1643 h 1754"/>
                <a:gd name="T116" fmla="*/ 1835 w 1946"/>
                <a:gd name="T117" fmla="*/ 1533 h 1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46" h="1754">
                  <a:moveTo>
                    <a:pt x="1835" y="1533"/>
                  </a:moveTo>
                  <a:lnTo>
                    <a:pt x="1835" y="1533"/>
                  </a:lnTo>
                  <a:cubicBezTo>
                    <a:pt x="1825" y="1533"/>
                    <a:pt x="1814" y="1535"/>
                    <a:pt x="1804" y="1537"/>
                  </a:cubicBezTo>
                  <a:lnTo>
                    <a:pt x="1471" y="1026"/>
                  </a:lnTo>
                  <a:lnTo>
                    <a:pt x="1471" y="1026"/>
                  </a:lnTo>
                  <a:cubicBezTo>
                    <a:pt x="1486" y="1006"/>
                    <a:pt x="1496" y="982"/>
                    <a:pt x="1496" y="955"/>
                  </a:cubicBezTo>
                  <a:lnTo>
                    <a:pt x="1496" y="955"/>
                  </a:lnTo>
                  <a:cubicBezTo>
                    <a:pt x="1496" y="895"/>
                    <a:pt x="1447" y="845"/>
                    <a:pt x="1387" y="845"/>
                  </a:cubicBezTo>
                  <a:lnTo>
                    <a:pt x="1387" y="845"/>
                  </a:lnTo>
                  <a:cubicBezTo>
                    <a:pt x="1326" y="845"/>
                    <a:pt x="1277" y="895"/>
                    <a:pt x="1277" y="955"/>
                  </a:cubicBezTo>
                  <a:lnTo>
                    <a:pt x="1277" y="955"/>
                  </a:lnTo>
                  <a:cubicBezTo>
                    <a:pt x="1277" y="968"/>
                    <a:pt x="1279" y="981"/>
                    <a:pt x="1284" y="993"/>
                  </a:cubicBezTo>
                  <a:lnTo>
                    <a:pt x="877" y="1305"/>
                  </a:lnTo>
                  <a:lnTo>
                    <a:pt x="877" y="1305"/>
                  </a:lnTo>
                  <a:cubicBezTo>
                    <a:pt x="862" y="1294"/>
                    <a:pt x="842" y="1287"/>
                    <a:pt x="822" y="1285"/>
                  </a:cubicBezTo>
                  <a:lnTo>
                    <a:pt x="728" y="858"/>
                  </a:lnTo>
                  <a:lnTo>
                    <a:pt x="414" y="907"/>
                  </a:lnTo>
                  <a:lnTo>
                    <a:pt x="414" y="907"/>
                  </a:lnTo>
                  <a:cubicBezTo>
                    <a:pt x="397" y="872"/>
                    <a:pt x="363" y="847"/>
                    <a:pt x="321" y="845"/>
                  </a:cubicBezTo>
                  <a:lnTo>
                    <a:pt x="166" y="205"/>
                  </a:lnTo>
                  <a:lnTo>
                    <a:pt x="166" y="205"/>
                  </a:lnTo>
                  <a:cubicBezTo>
                    <a:pt x="198" y="185"/>
                    <a:pt x="220" y="151"/>
                    <a:pt x="220" y="110"/>
                  </a:cubicBezTo>
                  <a:lnTo>
                    <a:pt x="220" y="110"/>
                  </a:lnTo>
                  <a:cubicBezTo>
                    <a:pt x="220" y="50"/>
                    <a:pt x="171" y="0"/>
                    <a:pt x="110" y="0"/>
                  </a:cubicBezTo>
                  <a:lnTo>
                    <a:pt x="110" y="0"/>
                  </a:lnTo>
                  <a:cubicBezTo>
                    <a:pt x="49" y="0"/>
                    <a:pt x="0" y="50"/>
                    <a:pt x="0" y="110"/>
                  </a:cubicBezTo>
                  <a:lnTo>
                    <a:pt x="0" y="110"/>
                  </a:lnTo>
                  <a:cubicBezTo>
                    <a:pt x="0" y="169"/>
                    <a:pt x="46" y="217"/>
                    <a:pt x="104" y="220"/>
                  </a:cubicBezTo>
                  <a:lnTo>
                    <a:pt x="260" y="860"/>
                  </a:lnTo>
                  <a:lnTo>
                    <a:pt x="260" y="860"/>
                  </a:lnTo>
                  <a:cubicBezTo>
                    <a:pt x="227" y="880"/>
                    <a:pt x="206" y="914"/>
                    <a:pt x="206" y="955"/>
                  </a:cubicBezTo>
                  <a:lnTo>
                    <a:pt x="206" y="955"/>
                  </a:lnTo>
                  <a:cubicBezTo>
                    <a:pt x="206" y="1016"/>
                    <a:pt x="255" y="1065"/>
                    <a:pt x="315" y="1065"/>
                  </a:cubicBezTo>
                  <a:lnTo>
                    <a:pt x="315" y="1065"/>
                  </a:lnTo>
                  <a:cubicBezTo>
                    <a:pt x="371" y="1065"/>
                    <a:pt x="417" y="1023"/>
                    <a:pt x="424" y="970"/>
                  </a:cubicBezTo>
                  <a:lnTo>
                    <a:pt x="679" y="930"/>
                  </a:lnTo>
                  <a:lnTo>
                    <a:pt x="759" y="1299"/>
                  </a:lnTo>
                  <a:lnTo>
                    <a:pt x="759" y="1299"/>
                  </a:lnTo>
                  <a:cubicBezTo>
                    <a:pt x="726" y="1317"/>
                    <a:pt x="703" y="1354"/>
                    <a:pt x="703" y="1395"/>
                  </a:cubicBezTo>
                  <a:lnTo>
                    <a:pt x="703" y="1395"/>
                  </a:lnTo>
                  <a:cubicBezTo>
                    <a:pt x="703" y="1455"/>
                    <a:pt x="753" y="1505"/>
                    <a:pt x="813" y="1505"/>
                  </a:cubicBezTo>
                  <a:lnTo>
                    <a:pt x="813" y="1505"/>
                  </a:lnTo>
                  <a:cubicBezTo>
                    <a:pt x="874" y="1505"/>
                    <a:pt x="923" y="1455"/>
                    <a:pt x="923" y="1395"/>
                  </a:cubicBezTo>
                  <a:lnTo>
                    <a:pt x="923" y="1395"/>
                  </a:lnTo>
                  <a:cubicBezTo>
                    <a:pt x="923" y="1381"/>
                    <a:pt x="920" y="1368"/>
                    <a:pt x="916" y="1356"/>
                  </a:cubicBezTo>
                  <a:lnTo>
                    <a:pt x="1323" y="1044"/>
                  </a:lnTo>
                  <a:lnTo>
                    <a:pt x="1323" y="1044"/>
                  </a:lnTo>
                  <a:cubicBezTo>
                    <a:pt x="1340" y="1057"/>
                    <a:pt x="1362" y="1065"/>
                    <a:pt x="1387" y="1065"/>
                  </a:cubicBezTo>
                  <a:lnTo>
                    <a:pt x="1387" y="1065"/>
                  </a:lnTo>
                  <a:cubicBezTo>
                    <a:pt x="1397" y="1065"/>
                    <a:pt x="1408" y="1063"/>
                    <a:pt x="1417" y="1060"/>
                  </a:cubicBezTo>
                  <a:lnTo>
                    <a:pt x="1751" y="1572"/>
                  </a:lnTo>
                  <a:lnTo>
                    <a:pt x="1751" y="1572"/>
                  </a:lnTo>
                  <a:cubicBezTo>
                    <a:pt x="1735" y="1592"/>
                    <a:pt x="1725" y="1616"/>
                    <a:pt x="1725" y="1643"/>
                  </a:cubicBezTo>
                  <a:lnTo>
                    <a:pt x="1725" y="1643"/>
                  </a:lnTo>
                  <a:cubicBezTo>
                    <a:pt x="1725" y="1704"/>
                    <a:pt x="1775" y="1753"/>
                    <a:pt x="1835" y="1753"/>
                  </a:cubicBezTo>
                  <a:lnTo>
                    <a:pt x="1835" y="1753"/>
                  </a:lnTo>
                  <a:cubicBezTo>
                    <a:pt x="1896" y="1753"/>
                    <a:pt x="1945" y="1704"/>
                    <a:pt x="1945" y="1643"/>
                  </a:cubicBezTo>
                  <a:lnTo>
                    <a:pt x="1945" y="1643"/>
                  </a:lnTo>
                  <a:cubicBezTo>
                    <a:pt x="1945" y="1582"/>
                    <a:pt x="1896" y="1533"/>
                    <a:pt x="1835" y="1533"/>
                  </a:cubicBezTo>
                </a:path>
              </a:pathLst>
            </a:custGeom>
            <a:solidFill>
              <a:srgbClr val="6C63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2" name="Freeform 47">
              <a:extLst>
                <a:ext uri="{FF2B5EF4-FFF2-40B4-BE49-F238E27FC236}">
                  <a16:creationId xmlns:a16="http://schemas.microsoft.com/office/drawing/2014/main" id="{FAE2F6B5-4CEB-ED40-B96B-C0FDE0722186}"/>
                </a:ext>
              </a:extLst>
            </p:cNvPr>
            <p:cNvSpPr>
              <a:spLocks noChangeArrowheads="1"/>
            </p:cNvSpPr>
            <p:nvPr/>
          </p:nvSpPr>
          <p:spPr bwMode="auto">
            <a:xfrm>
              <a:off x="6822847" y="6813798"/>
              <a:ext cx="1752283" cy="2246657"/>
            </a:xfrm>
            <a:custGeom>
              <a:avLst/>
              <a:gdLst>
                <a:gd name="T0" fmla="*/ 1407 w 1408"/>
                <a:gd name="T1" fmla="*/ 1339 h 1802"/>
                <a:gd name="T2" fmla="*/ 1407 w 1408"/>
                <a:gd name="T3" fmla="*/ 1339 h 1802"/>
                <a:gd name="T4" fmla="*/ 703 w 1408"/>
                <a:gd name="T5" fmla="*/ 1801 h 1802"/>
                <a:gd name="T6" fmla="*/ 703 w 1408"/>
                <a:gd name="T7" fmla="*/ 1801 h 1802"/>
                <a:gd name="T8" fmla="*/ 0 w 1408"/>
                <a:gd name="T9" fmla="*/ 1339 h 1802"/>
                <a:gd name="T10" fmla="*/ 0 w 1408"/>
                <a:gd name="T11" fmla="*/ 260 h 1802"/>
                <a:gd name="T12" fmla="*/ 703 w 1408"/>
                <a:gd name="T13" fmla="*/ 0 h 1802"/>
                <a:gd name="T14" fmla="*/ 1407 w 1408"/>
                <a:gd name="T15" fmla="*/ 260 h 1802"/>
                <a:gd name="T16" fmla="*/ 1407 w 1408"/>
                <a:gd name="T17" fmla="*/ 1339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8" h="1802">
                  <a:moveTo>
                    <a:pt x="1407" y="1339"/>
                  </a:moveTo>
                  <a:lnTo>
                    <a:pt x="1407" y="1339"/>
                  </a:lnTo>
                  <a:cubicBezTo>
                    <a:pt x="1407" y="1339"/>
                    <a:pt x="1120" y="1801"/>
                    <a:pt x="703" y="1801"/>
                  </a:cubicBezTo>
                  <a:lnTo>
                    <a:pt x="703" y="1801"/>
                  </a:lnTo>
                  <a:cubicBezTo>
                    <a:pt x="287" y="1801"/>
                    <a:pt x="0" y="1339"/>
                    <a:pt x="0" y="1339"/>
                  </a:cubicBezTo>
                  <a:lnTo>
                    <a:pt x="0" y="260"/>
                  </a:lnTo>
                  <a:lnTo>
                    <a:pt x="703" y="0"/>
                  </a:lnTo>
                  <a:lnTo>
                    <a:pt x="1407" y="260"/>
                  </a:lnTo>
                  <a:lnTo>
                    <a:pt x="1407" y="1339"/>
                  </a:lnTo>
                </a:path>
              </a:pathLst>
            </a:custGeom>
            <a:solidFill>
              <a:srgbClr val="6C63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3" name="Freeform 48">
              <a:extLst>
                <a:ext uri="{FF2B5EF4-FFF2-40B4-BE49-F238E27FC236}">
                  <a16:creationId xmlns:a16="http://schemas.microsoft.com/office/drawing/2014/main" id="{33647DF4-52BC-CD4E-8C76-CF3329CA65A5}"/>
                </a:ext>
              </a:extLst>
            </p:cNvPr>
            <p:cNvSpPr>
              <a:spLocks noChangeArrowheads="1"/>
            </p:cNvSpPr>
            <p:nvPr/>
          </p:nvSpPr>
          <p:spPr bwMode="auto">
            <a:xfrm>
              <a:off x="6822843" y="6813801"/>
              <a:ext cx="1603969" cy="2120316"/>
            </a:xfrm>
            <a:custGeom>
              <a:avLst/>
              <a:gdLst>
                <a:gd name="T0" fmla="*/ 703 w 1289"/>
                <a:gd name="T1" fmla="*/ 0 h 1703"/>
                <a:gd name="T2" fmla="*/ 0 w 1289"/>
                <a:gd name="T3" fmla="*/ 260 h 1703"/>
                <a:gd name="T4" fmla="*/ 0 w 1289"/>
                <a:gd name="T5" fmla="*/ 1339 h 1703"/>
                <a:gd name="T6" fmla="*/ 0 w 1289"/>
                <a:gd name="T7" fmla="*/ 1339 h 1703"/>
                <a:gd name="T8" fmla="*/ 370 w 1289"/>
                <a:gd name="T9" fmla="*/ 1702 h 1703"/>
                <a:gd name="T10" fmla="*/ 1288 w 1289"/>
                <a:gd name="T11" fmla="*/ 216 h 1703"/>
                <a:gd name="T12" fmla="*/ 703 w 1289"/>
                <a:gd name="T13" fmla="*/ 0 h 1703"/>
              </a:gdLst>
              <a:ahLst/>
              <a:cxnLst>
                <a:cxn ang="0">
                  <a:pos x="T0" y="T1"/>
                </a:cxn>
                <a:cxn ang="0">
                  <a:pos x="T2" y="T3"/>
                </a:cxn>
                <a:cxn ang="0">
                  <a:pos x="T4" y="T5"/>
                </a:cxn>
                <a:cxn ang="0">
                  <a:pos x="T6" y="T7"/>
                </a:cxn>
                <a:cxn ang="0">
                  <a:pos x="T8" y="T9"/>
                </a:cxn>
                <a:cxn ang="0">
                  <a:pos x="T10" y="T11"/>
                </a:cxn>
                <a:cxn ang="0">
                  <a:pos x="T12" y="T13"/>
                </a:cxn>
              </a:cxnLst>
              <a:rect l="0" t="0" r="r" b="b"/>
              <a:pathLst>
                <a:path w="1289" h="1703">
                  <a:moveTo>
                    <a:pt x="703" y="0"/>
                  </a:moveTo>
                  <a:lnTo>
                    <a:pt x="0" y="260"/>
                  </a:lnTo>
                  <a:lnTo>
                    <a:pt x="0" y="1339"/>
                  </a:lnTo>
                  <a:lnTo>
                    <a:pt x="0" y="1339"/>
                  </a:lnTo>
                  <a:cubicBezTo>
                    <a:pt x="0" y="1339"/>
                    <a:pt x="141" y="1567"/>
                    <a:pt x="370" y="1702"/>
                  </a:cubicBezTo>
                  <a:lnTo>
                    <a:pt x="1288" y="216"/>
                  </a:lnTo>
                  <a:lnTo>
                    <a:pt x="703" y="0"/>
                  </a:lnTo>
                </a:path>
              </a:pathLst>
            </a:custGeom>
            <a:solidFill>
              <a:srgbClr val="8080FF">
                <a:alpha val="70000"/>
              </a:srgbClr>
            </a:solidFill>
            <a:ln>
              <a:noFill/>
            </a:ln>
            <a:effectLst/>
          </p:spPr>
          <p:txBody>
            <a:bodyPr wrap="none" anchor="ctr"/>
            <a:lstStyle/>
            <a:p>
              <a:endParaRPr lang="en-US" dirty="0">
                <a:latin typeface="Poppins" pitchFamily="2" charset="77"/>
              </a:endParaRPr>
            </a:p>
          </p:txBody>
        </p:sp>
        <p:sp>
          <p:nvSpPr>
            <p:cNvPr id="104" name="Freeform 49">
              <a:extLst>
                <a:ext uri="{FF2B5EF4-FFF2-40B4-BE49-F238E27FC236}">
                  <a16:creationId xmlns:a16="http://schemas.microsoft.com/office/drawing/2014/main" id="{13286E36-1D67-854E-B902-5C5896E0713E}"/>
                </a:ext>
              </a:extLst>
            </p:cNvPr>
            <p:cNvSpPr>
              <a:spLocks noChangeArrowheads="1"/>
            </p:cNvSpPr>
            <p:nvPr/>
          </p:nvSpPr>
          <p:spPr bwMode="auto">
            <a:xfrm>
              <a:off x="7240314" y="7368597"/>
              <a:ext cx="1032693" cy="1054665"/>
            </a:xfrm>
            <a:custGeom>
              <a:avLst/>
              <a:gdLst>
                <a:gd name="T0" fmla="*/ 334 w 829"/>
                <a:gd name="T1" fmla="*/ 844 h 845"/>
                <a:gd name="T2" fmla="*/ 0 w 829"/>
                <a:gd name="T3" fmla="*/ 512 h 845"/>
                <a:gd name="T4" fmla="*/ 50 w 829"/>
                <a:gd name="T5" fmla="*/ 462 h 845"/>
                <a:gd name="T6" fmla="*/ 320 w 829"/>
                <a:gd name="T7" fmla="*/ 729 h 845"/>
                <a:gd name="T8" fmla="*/ 767 w 829"/>
                <a:gd name="T9" fmla="*/ 0 h 845"/>
                <a:gd name="T10" fmla="*/ 828 w 829"/>
                <a:gd name="T11" fmla="*/ 37 h 845"/>
                <a:gd name="T12" fmla="*/ 334 w 829"/>
                <a:gd name="T13" fmla="*/ 844 h 845"/>
              </a:gdLst>
              <a:ahLst/>
              <a:cxnLst>
                <a:cxn ang="0">
                  <a:pos x="T0" y="T1"/>
                </a:cxn>
                <a:cxn ang="0">
                  <a:pos x="T2" y="T3"/>
                </a:cxn>
                <a:cxn ang="0">
                  <a:pos x="T4" y="T5"/>
                </a:cxn>
                <a:cxn ang="0">
                  <a:pos x="T6" y="T7"/>
                </a:cxn>
                <a:cxn ang="0">
                  <a:pos x="T8" y="T9"/>
                </a:cxn>
                <a:cxn ang="0">
                  <a:pos x="T10" y="T11"/>
                </a:cxn>
                <a:cxn ang="0">
                  <a:pos x="T12" y="T13"/>
                </a:cxn>
              </a:cxnLst>
              <a:rect l="0" t="0" r="r" b="b"/>
              <a:pathLst>
                <a:path w="829" h="845">
                  <a:moveTo>
                    <a:pt x="334" y="844"/>
                  </a:moveTo>
                  <a:lnTo>
                    <a:pt x="0" y="512"/>
                  </a:lnTo>
                  <a:lnTo>
                    <a:pt x="50" y="462"/>
                  </a:lnTo>
                  <a:lnTo>
                    <a:pt x="320" y="729"/>
                  </a:lnTo>
                  <a:lnTo>
                    <a:pt x="767" y="0"/>
                  </a:lnTo>
                  <a:lnTo>
                    <a:pt x="828" y="37"/>
                  </a:lnTo>
                  <a:lnTo>
                    <a:pt x="334" y="844"/>
                  </a:lnTo>
                </a:path>
              </a:pathLst>
            </a:custGeom>
            <a:solidFill>
              <a:srgbClr val="E3E7F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5" name="Freeform 50">
              <a:extLst>
                <a:ext uri="{FF2B5EF4-FFF2-40B4-BE49-F238E27FC236}">
                  <a16:creationId xmlns:a16="http://schemas.microsoft.com/office/drawing/2014/main" id="{FFBE2126-F041-094C-BEFE-48317E4A387E}"/>
                </a:ext>
              </a:extLst>
            </p:cNvPr>
            <p:cNvSpPr>
              <a:spLocks noChangeArrowheads="1"/>
            </p:cNvSpPr>
            <p:nvPr/>
          </p:nvSpPr>
          <p:spPr bwMode="auto">
            <a:xfrm>
              <a:off x="6734954" y="6698449"/>
              <a:ext cx="1933553" cy="2471871"/>
            </a:xfrm>
            <a:custGeom>
              <a:avLst/>
              <a:gdLst>
                <a:gd name="T0" fmla="*/ 775 w 1552"/>
                <a:gd name="T1" fmla="*/ 0 h 1986"/>
                <a:gd name="T2" fmla="*/ 0 w 1552"/>
                <a:gd name="T3" fmla="*/ 287 h 1986"/>
                <a:gd name="T4" fmla="*/ 0 w 1552"/>
                <a:gd name="T5" fmla="*/ 1476 h 1986"/>
                <a:gd name="T6" fmla="*/ 0 w 1552"/>
                <a:gd name="T7" fmla="*/ 1476 h 1986"/>
                <a:gd name="T8" fmla="*/ 775 w 1552"/>
                <a:gd name="T9" fmla="*/ 1985 h 1986"/>
                <a:gd name="T10" fmla="*/ 775 w 1552"/>
                <a:gd name="T11" fmla="*/ 1985 h 1986"/>
                <a:gd name="T12" fmla="*/ 1551 w 1552"/>
                <a:gd name="T13" fmla="*/ 1476 h 1986"/>
                <a:gd name="T14" fmla="*/ 1551 w 1552"/>
                <a:gd name="T15" fmla="*/ 287 h 1986"/>
                <a:gd name="T16" fmla="*/ 775 w 1552"/>
                <a:gd name="T17" fmla="*/ 0 h 1986"/>
                <a:gd name="T18" fmla="*/ 775 w 1552"/>
                <a:gd name="T19" fmla="*/ 187 h 1986"/>
                <a:gd name="T20" fmla="*/ 1376 w 1552"/>
                <a:gd name="T21" fmla="*/ 408 h 1986"/>
                <a:gd name="T22" fmla="*/ 1376 w 1552"/>
                <a:gd name="T23" fmla="*/ 1421 h 1986"/>
                <a:gd name="T24" fmla="*/ 1376 w 1552"/>
                <a:gd name="T25" fmla="*/ 1421 h 1986"/>
                <a:gd name="T26" fmla="*/ 1210 w 1552"/>
                <a:gd name="T27" fmla="*/ 1608 h 1986"/>
                <a:gd name="T28" fmla="*/ 1210 w 1552"/>
                <a:gd name="T29" fmla="*/ 1608 h 1986"/>
                <a:gd name="T30" fmla="*/ 775 w 1552"/>
                <a:gd name="T31" fmla="*/ 1810 h 1986"/>
                <a:gd name="T32" fmla="*/ 775 w 1552"/>
                <a:gd name="T33" fmla="*/ 1810 h 1986"/>
                <a:gd name="T34" fmla="*/ 341 w 1552"/>
                <a:gd name="T35" fmla="*/ 1608 h 1986"/>
                <a:gd name="T36" fmla="*/ 341 w 1552"/>
                <a:gd name="T37" fmla="*/ 1608 h 1986"/>
                <a:gd name="T38" fmla="*/ 175 w 1552"/>
                <a:gd name="T39" fmla="*/ 1421 h 1986"/>
                <a:gd name="T40" fmla="*/ 175 w 1552"/>
                <a:gd name="T41" fmla="*/ 408 h 1986"/>
                <a:gd name="T42" fmla="*/ 775 w 1552"/>
                <a:gd name="T43" fmla="*/ 187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52" h="1986">
                  <a:moveTo>
                    <a:pt x="775" y="0"/>
                  </a:moveTo>
                  <a:lnTo>
                    <a:pt x="0" y="287"/>
                  </a:lnTo>
                  <a:lnTo>
                    <a:pt x="0" y="1476"/>
                  </a:lnTo>
                  <a:lnTo>
                    <a:pt x="0" y="1476"/>
                  </a:lnTo>
                  <a:cubicBezTo>
                    <a:pt x="0" y="1476"/>
                    <a:pt x="317" y="1985"/>
                    <a:pt x="775" y="1985"/>
                  </a:cubicBezTo>
                  <a:lnTo>
                    <a:pt x="775" y="1985"/>
                  </a:lnTo>
                  <a:cubicBezTo>
                    <a:pt x="1234" y="1985"/>
                    <a:pt x="1551" y="1476"/>
                    <a:pt x="1551" y="1476"/>
                  </a:cubicBezTo>
                  <a:lnTo>
                    <a:pt x="1551" y="287"/>
                  </a:lnTo>
                  <a:lnTo>
                    <a:pt x="775" y="0"/>
                  </a:lnTo>
                  <a:close/>
                  <a:moveTo>
                    <a:pt x="775" y="187"/>
                  </a:moveTo>
                  <a:lnTo>
                    <a:pt x="1376" y="408"/>
                  </a:lnTo>
                  <a:lnTo>
                    <a:pt x="1376" y="1421"/>
                  </a:lnTo>
                  <a:lnTo>
                    <a:pt x="1376" y="1421"/>
                  </a:lnTo>
                  <a:cubicBezTo>
                    <a:pt x="1345" y="1464"/>
                    <a:pt x="1287" y="1536"/>
                    <a:pt x="1210" y="1608"/>
                  </a:cubicBezTo>
                  <a:lnTo>
                    <a:pt x="1210" y="1608"/>
                  </a:lnTo>
                  <a:cubicBezTo>
                    <a:pt x="1064" y="1742"/>
                    <a:pt x="918" y="1810"/>
                    <a:pt x="775" y="1810"/>
                  </a:cubicBezTo>
                  <a:lnTo>
                    <a:pt x="775" y="1810"/>
                  </a:lnTo>
                  <a:cubicBezTo>
                    <a:pt x="633" y="1810"/>
                    <a:pt x="487" y="1742"/>
                    <a:pt x="341" y="1608"/>
                  </a:cubicBezTo>
                  <a:lnTo>
                    <a:pt x="341" y="1608"/>
                  </a:lnTo>
                  <a:cubicBezTo>
                    <a:pt x="264" y="1536"/>
                    <a:pt x="206" y="1464"/>
                    <a:pt x="175" y="1421"/>
                  </a:cubicBezTo>
                  <a:lnTo>
                    <a:pt x="175" y="408"/>
                  </a:lnTo>
                  <a:lnTo>
                    <a:pt x="775" y="187"/>
                  </a:lnTo>
                  <a:close/>
                </a:path>
              </a:pathLst>
            </a:custGeom>
            <a:solidFill>
              <a:srgbClr val="613DD9"/>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6" name="Freeform 51">
              <a:extLst>
                <a:ext uri="{FF2B5EF4-FFF2-40B4-BE49-F238E27FC236}">
                  <a16:creationId xmlns:a16="http://schemas.microsoft.com/office/drawing/2014/main" id="{F203AE57-0685-DD4F-9BC8-C01D8254FDFA}"/>
                </a:ext>
              </a:extLst>
            </p:cNvPr>
            <p:cNvSpPr>
              <a:spLocks noChangeArrowheads="1"/>
            </p:cNvSpPr>
            <p:nvPr/>
          </p:nvSpPr>
          <p:spPr bwMode="auto">
            <a:xfrm>
              <a:off x="5032113" y="7429022"/>
              <a:ext cx="411980" cy="516346"/>
            </a:xfrm>
            <a:custGeom>
              <a:avLst/>
              <a:gdLst>
                <a:gd name="T0" fmla="*/ 301 w 332"/>
                <a:gd name="T1" fmla="*/ 161 h 414"/>
                <a:gd name="T2" fmla="*/ 301 w 332"/>
                <a:gd name="T3" fmla="*/ 161 h 414"/>
                <a:gd name="T4" fmla="*/ 328 w 332"/>
                <a:gd name="T5" fmla="*/ 257 h 414"/>
                <a:gd name="T6" fmla="*/ 328 w 332"/>
                <a:gd name="T7" fmla="*/ 257 h 414"/>
                <a:gd name="T8" fmla="*/ 297 w 332"/>
                <a:gd name="T9" fmla="*/ 279 h 414"/>
                <a:gd name="T10" fmla="*/ 297 w 332"/>
                <a:gd name="T11" fmla="*/ 279 h 414"/>
                <a:gd name="T12" fmla="*/ 205 w 332"/>
                <a:gd name="T13" fmla="*/ 413 h 414"/>
                <a:gd name="T14" fmla="*/ 205 w 332"/>
                <a:gd name="T15" fmla="*/ 413 h 414"/>
                <a:gd name="T16" fmla="*/ 0 w 332"/>
                <a:gd name="T17" fmla="*/ 171 h 414"/>
                <a:gd name="T18" fmla="*/ 0 w 332"/>
                <a:gd name="T19" fmla="*/ 171 h 414"/>
                <a:gd name="T20" fmla="*/ 170 w 332"/>
                <a:gd name="T21" fmla="*/ 0 h 414"/>
                <a:gd name="T22" fmla="*/ 170 w 332"/>
                <a:gd name="T23" fmla="*/ 0 h 414"/>
                <a:gd name="T24" fmla="*/ 301 w 332"/>
                <a:gd name="T25" fmla="*/ 16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 h="414">
                  <a:moveTo>
                    <a:pt x="301" y="161"/>
                  </a:moveTo>
                  <a:lnTo>
                    <a:pt x="301" y="161"/>
                  </a:lnTo>
                  <a:cubicBezTo>
                    <a:pt x="301" y="184"/>
                    <a:pt x="316" y="223"/>
                    <a:pt x="328" y="257"/>
                  </a:cubicBezTo>
                  <a:lnTo>
                    <a:pt x="328" y="257"/>
                  </a:lnTo>
                  <a:cubicBezTo>
                    <a:pt x="331" y="265"/>
                    <a:pt x="297" y="271"/>
                    <a:pt x="297" y="279"/>
                  </a:cubicBezTo>
                  <a:lnTo>
                    <a:pt x="297" y="279"/>
                  </a:lnTo>
                  <a:cubicBezTo>
                    <a:pt x="291" y="362"/>
                    <a:pt x="270" y="413"/>
                    <a:pt x="205" y="413"/>
                  </a:cubicBezTo>
                  <a:lnTo>
                    <a:pt x="205" y="413"/>
                  </a:lnTo>
                  <a:cubicBezTo>
                    <a:pt x="112" y="413"/>
                    <a:pt x="0" y="264"/>
                    <a:pt x="0" y="171"/>
                  </a:cubicBezTo>
                  <a:lnTo>
                    <a:pt x="0" y="171"/>
                  </a:lnTo>
                  <a:cubicBezTo>
                    <a:pt x="0" y="77"/>
                    <a:pt x="76" y="0"/>
                    <a:pt x="170" y="0"/>
                  </a:cubicBezTo>
                  <a:lnTo>
                    <a:pt x="170" y="0"/>
                  </a:lnTo>
                  <a:cubicBezTo>
                    <a:pt x="264" y="0"/>
                    <a:pt x="301" y="68"/>
                    <a:pt x="301" y="161"/>
                  </a:cubicBez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7" name="Freeform 52">
              <a:extLst>
                <a:ext uri="{FF2B5EF4-FFF2-40B4-BE49-F238E27FC236}">
                  <a16:creationId xmlns:a16="http://schemas.microsoft.com/office/drawing/2014/main" id="{2E74DD95-7EF9-E543-92CF-C1790400064C}"/>
                </a:ext>
              </a:extLst>
            </p:cNvPr>
            <p:cNvSpPr>
              <a:spLocks noChangeArrowheads="1"/>
            </p:cNvSpPr>
            <p:nvPr/>
          </p:nvSpPr>
          <p:spPr bwMode="auto">
            <a:xfrm>
              <a:off x="4850844" y="8110160"/>
              <a:ext cx="714096" cy="889873"/>
            </a:xfrm>
            <a:custGeom>
              <a:avLst/>
              <a:gdLst>
                <a:gd name="T0" fmla="*/ 0 w 574"/>
                <a:gd name="T1" fmla="*/ 0 h 713"/>
                <a:gd name="T2" fmla="*/ 81 w 574"/>
                <a:gd name="T3" fmla="*/ 607 h 713"/>
                <a:gd name="T4" fmla="*/ 10 w 574"/>
                <a:gd name="T5" fmla="*/ 712 h 713"/>
                <a:gd name="T6" fmla="*/ 474 w 574"/>
                <a:gd name="T7" fmla="*/ 712 h 713"/>
                <a:gd name="T8" fmla="*/ 474 w 574"/>
                <a:gd name="T9" fmla="*/ 712 h 713"/>
                <a:gd name="T10" fmla="*/ 444 w 574"/>
                <a:gd name="T11" fmla="*/ 436 h 713"/>
                <a:gd name="T12" fmla="*/ 444 w 574"/>
                <a:gd name="T13" fmla="*/ 436 h 713"/>
                <a:gd name="T14" fmla="*/ 540 w 574"/>
                <a:gd name="T15" fmla="*/ 309 h 713"/>
                <a:gd name="T16" fmla="*/ 540 w 574"/>
                <a:gd name="T17" fmla="*/ 309 h 713"/>
                <a:gd name="T18" fmla="*/ 368 w 574"/>
                <a:gd name="T19" fmla="*/ 0 h 713"/>
                <a:gd name="T20" fmla="*/ 0 w 574"/>
                <a:gd name="T21"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4" h="713">
                  <a:moveTo>
                    <a:pt x="0" y="0"/>
                  </a:moveTo>
                  <a:lnTo>
                    <a:pt x="81" y="607"/>
                  </a:lnTo>
                  <a:lnTo>
                    <a:pt x="10" y="712"/>
                  </a:lnTo>
                  <a:lnTo>
                    <a:pt x="474" y="712"/>
                  </a:lnTo>
                  <a:lnTo>
                    <a:pt x="474" y="712"/>
                  </a:lnTo>
                  <a:cubicBezTo>
                    <a:pt x="474" y="712"/>
                    <a:pt x="414" y="568"/>
                    <a:pt x="444" y="436"/>
                  </a:cubicBezTo>
                  <a:lnTo>
                    <a:pt x="444" y="436"/>
                  </a:lnTo>
                  <a:cubicBezTo>
                    <a:pt x="444" y="436"/>
                    <a:pt x="573" y="404"/>
                    <a:pt x="540" y="309"/>
                  </a:cubicBezTo>
                  <a:lnTo>
                    <a:pt x="540" y="309"/>
                  </a:lnTo>
                  <a:cubicBezTo>
                    <a:pt x="506" y="216"/>
                    <a:pt x="368" y="0"/>
                    <a:pt x="368" y="0"/>
                  </a:cubicBezTo>
                  <a:lnTo>
                    <a:pt x="0" y="0"/>
                  </a:lnTo>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8" name="Freeform 53">
              <a:extLst>
                <a:ext uri="{FF2B5EF4-FFF2-40B4-BE49-F238E27FC236}">
                  <a16:creationId xmlns:a16="http://schemas.microsoft.com/office/drawing/2014/main" id="{EF5A2D56-0E76-F641-81FB-35E7A06AA339}"/>
                </a:ext>
              </a:extLst>
            </p:cNvPr>
            <p:cNvSpPr>
              <a:spLocks noChangeArrowheads="1"/>
            </p:cNvSpPr>
            <p:nvPr/>
          </p:nvSpPr>
          <p:spPr bwMode="auto">
            <a:xfrm>
              <a:off x="4312526" y="11021471"/>
              <a:ext cx="466908" cy="549304"/>
            </a:xfrm>
            <a:custGeom>
              <a:avLst/>
              <a:gdLst>
                <a:gd name="T0" fmla="*/ 0 w 377"/>
                <a:gd name="T1" fmla="*/ 441 h 442"/>
                <a:gd name="T2" fmla="*/ 176 w 377"/>
                <a:gd name="T3" fmla="*/ 441 h 442"/>
                <a:gd name="T4" fmla="*/ 376 w 377"/>
                <a:gd name="T5" fmla="*/ 111 h 442"/>
                <a:gd name="T6" fmla="*/ 142 w 377"/>
                <a:gd name="T7" fmla="*/ 0 h 442"/>
                <a:gd name="T8" fmla="*/ 142 w 377"/>
                <a:gd name="T9" fmla="*/ 0 h 442"/>
                <a:gd name="T10" fmla="*/ 0 w 377"/>
                <a:gd name="T11" fmla="*/ 441 h 442"/>
              </a:gdLst>
              <a:ahLst/>
              <a:cxnLst>
                <a:cxn ang="0">
                  <a:pos x="T0" y="T1"/>
                </a:cxn>
                <a:cxn ang="0">
                  <a:pos x="T2" y="T3"/>
                </a:cxn>
                <a:cxn ang="0">
                  <a:pos x="T4" y="T5"/>
                </a:cxn>
                <a:cxn ang="0">
                  <a:pos x="T6" y="T7"/>
                </a:cxn>
                <a:cxn ang="0">
                  <a:pos x="T8" y="T9"/>
                </a:cxn>
                <a:cxn ang="0">
                  <a:pos x="T10" y="T11"/>
                </a:cxn>
              </a:cxnLst>
              <a:rect l="0" t="0" r="r" b="b"/>
              <a:pathLst>
                <a:path w="377" h="442">
                  <a:moveTo>
                    <a:pt x="0" y="441"/>
                  </a:moveTo>
                  <a:lnTo>
                    <a:pt x="176" y="441"/>
                  </a:lnTo>
                  <a:lnTo>
                    <a:pt x="376" y="111"/>
                  </a:lnTo>
                  <a:lnTo>
                    <a:pt x="142" y="0"/>
                  </a:lnTo>
                  <a:lnTo>
                    <a:pt x="142" y="0"/>
                  </a:lnTo>
                  <a:cubicBezTo>
                    <a:pt x="62" y="228"/>
                    <a:pt x="0" y="441"/>
                    <a:pt x="0" y="441"/>
                  </a:cubicBez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9" name="Freeform 108">
              <a:extLst>
                <a:ext uri="{FF2B5EF4-FFF2-40B4-BE49-F238E27FC236}">
                  <a16:creationId xmlns:a16="http://schemas.microsoft.com/office/drawing/2014/main" id="{AC9C3C8E-1045-1241-AAB7-EE5500E022DC}"/>
                </a:ext>
              </a:extLst>
            </p:cNvPr>
            <p:cNvSpPr>
              <a:spLocks noChangeArrowheads="1"/>
            </p:cNvSpPr>
            <p:nvPr/>
          </p:nvSpPr>
          <p:spPr bwMode="auto">
            <a:xfrm>
              <a:off x="4455346" y="8994542"/>
              <a:ext cx="789751" cy="2168512"/>
            </a:xfrm>
            <a:custGeom>
              <a:avLst/>
              <a:gdLst>
                <a:gd name="connsiteX0" fmla="*/ 405237 w 789751"/>
                <a:gd name="connsiteY0" fmla="*/ 0 h 2168512"/>
                <a:gd name="connsiteX1" fmla="*/ 789751 w 789751"/>
                <a:gd name="connsiteY1" fmla="*/ 0 h 2168512"/>
                <a:gd name="connsiteX2" fmla="*/ 700155 w 789751"/>
                <a:gd name="connsiteY2" fmla="*/ 1540913 h 2168512"/>
                <a:gd name="connsiteX3" fmla="*/ 398924 w 789751"/>
                <a:gd name="connsiteY3" fmla="*/ 2037922 h 2168512"/>
                <a:gd name="connsiteX4" fmla="*/ 405235 w 789751"/>
                <a:gd name="connsiteY4" fmla="*/ 2040911 h 2168512"/>
                <a:gd name="connsiteX5" fmla="*/ 342698 w 789751"/>
                <a:gd name="connsiteY5" fmla="*/ 2168512 h 2168512"/>
                <a:gd name="connsiteX6" fmla="*/ 324887 w 789751"/>
                <a:gd name="connsiteY6" fmla="*/ 2160077 h 2168512"/>
                <a:gd name="connsiteX7" fmla="*/ 323108 w 789751"/>
                <a:gd name="connsiteY7" fmla="*/ 2163013 h 2168512"/>
                <a:gd name="connsiteX8" fmla="*/ 31923 w 789751"/>
                <a:gd name="connsiteY8" fmla="*/ 2024630 h 2168512"/>
                <a:gd name="connsiteX9" fmla="*/ 32958 w 789751"/>
                <a:gd name="connsiteY9" fmla="*/ 2021831 h 2168512"/>
                <a:gd name="connsiteX10" fmla="*/ 0 w 789751"/>
                <a:gd name="connsiteY10" fmla="*/ 2006223 h 2168512"/>
                <a:gd name="connsiteX11" fmla="*/ 62536 w 789751"/>
                <a:gd name="connsiteY11" fmla="*/ 1878622 h 2168512"/>
                <a:gd name="connsiteX12" fmla="*/ 82416 w 789751"/>
                <a:gd name="connsiteY12" fmla="*/ 1888036 h 2168512"/>
                <a:gd name="connsiteX13" fmla="*/ 107869 w 789751"/>
                <a:gd name="connsiteY13" fmla="*/ 1819179 h 2168512"/>
                <a:gd name="connsiteX14" fmla="*/ 334308 w 789751"/>
                <a:gd name="connsiteY14" fmla="*/ 1375103 h 2168512"/>
                <a:gd name="connsiteX15" fmla="*/ 301954 w 789751"/>
                <a:gd name="connsiteY15" fmla="*/ 706875 h 2168512"/>
                <a:gd name="connsiteX16" fmla="*/ 405237 w 789751"/>
                <a:gd name="connsiteY16" fmla="*/ 0 h 2168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89751" h="2168512">
                  <a:moveTo>
                    <a:pt x="405237" y="0"/>
                  </a:moveTo>
                  <a:lnTo>
                    <a:pt x="789751" y="0"/>
                  </a:lnTo>
                  <a:lnTo>
                    <a:pt x="700155" y="1540913"/>
                  </a:lnTo>
                  <a:lnTo>
                    <a:pt x="398924" y="2037922"/>
                  </a:lnTo>
                  <a:lnTo>
                    <a:pt x="405235" y="2040911"/>
                  </a:lnTo>
                  <a:lnTo>
                    <a:pt x="342698" y="2168512"/>
                  </a:lnTo>
                  <a:lnTo>
                    <a:pt x="324887" y="2160077"/>
                  </a:lnTo>
                  <a:lnTo>
                    <a:pt x="323108" y="2163013"/>
                  </a:lnTo>
                  <a:lnTo>
                    <a:pt x="31923" y="2024630"/>
                  </a:lnTo>
                  <a:lnTo>
                    <a:pt x="32958" y="2021831"/>
                  </a:lnTo>
                  <a:lnTo>
                    <a:pt x="0" y="2006223"/>
                  </a:lnTo>
                  <a:lnTo>
                    <a:pt x="62536" y="1878622"/>
                  </a:lnTo>
                  <a:lnTo>
                    <a:pt x="82416" y="1888036"/>
                  </a:lnTo>
                  <a:lnTo>
                    <a:pt x="107869" y="1819179"/>
                  </a:lnTo>
                  <a:cubicBezTo>
                    <a:pt x="186149" y="1617507"/>
                    <a:pt x="268978" y="1437749"/>
                    <a:pt x="334308" y="1375103"/>
                  </a:cubicBezTo>
                  <a:lnTo>
                    <a:pt x="301954" y="706875"/>
                  </a:lnTo>
                  <a:cubicBezTo>
                    <a:pt x="301954" y="706875"/>
                    <a:pt x="21968" y="278013"/>
                    <a:pt x="405237" y="0"/>
                  </a:cubicBezTo>
                  <a:close/>
                </a:path>
              </a:pathLst>
            </a:custGeom>
            <a:solidFill>
              <a:srgbClr val="222248"/>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0" name="Freeform 109">
              <a:extLst>
                <a:ext uri="{FF2B5EF4-FFF2-40B4-BE49-F238E27FC236}">
                  <a16:creationId xmlns:a16="http://schemas.microsoft.com/office/drawing/2014/main" id="{03A7AF72-22B3-B341-8C90-5EE3C80F655D}"/>
                </a:ext>
              </a:extLst>
            </p:cNvPr>
            <p:cNvSpPr>
              <a:spLocks noChangeArrowheads="1"/>
            </p:cNvSpPr>
            <p:nvPr/>
          </p:nvSpPr>
          <p:spPr bwMode="auto">
            <a:xfrm>
              <a:off x="4733534" y="8994543"/>
              <a:ext cx="709311" cy="2119073"/>
            </a:xfrm>
            <a:custGeom>
              <a:avLst/>
              <a:gdLst>
                <a:gd name="connsiteX0" fmla="*/ 130207 w 709311"/>
                <a:gd name="connsiteY0" fmla="*/ 0 h 2119073"/>
                <a:gd name="connsiteX1" fmla="*/ 709311 w 709311"/>
                <a:gd name="connsiteY1" fmla="*/ 0 h 2119073"/>
                <a:gd name="connsiteX2" fmla="*/ 615706 w 709311"/>
                <a:gd name="connsiteY2" fmla="*/ 1433892 h 2119073"/>
                <a:gd name="connsiteX3" fmla="*/ 487972 w 709311"/>
                <a:gd name="connsiteY3" fmla="*/ 1977496 h 2119073"/>
                <a:gd name="connsiteX4" fmla="*/ 500573 w 709311"/>
                <a:gd name="connsiteY4" fmla="*/ 1977496 h 2119073"/>
                <a:gd name="connsiteX5" fmla="*/ 500573 w 709311"/>
                <a:gd name="connsiteY5" fmla="*/ 2119073 h 2119073"/>
                <a:gd name="connsiteX6" fmla="*/ 122798 w 709311"/>
                <a:gd name="connsiteY6" fmla="*/ 2119073 h 2119073"/>
                <a:gd name="connsiteX7" fmla="*/ 122798 w 709311"/>
                <a:gd name="connsiteY7" fmla="*/ 1977496 h 2119073"/>
                <a:gd name="connsiteX8" fmla="*/ 189558 w 709311"/>
                <a:gd name="connsiteY8" fmla="*/ 1977496 h 2119073"/>
                <a:gd name="connsiteX9" fmla="*/ 276231 w 709311"/>
                <a:gd name="connsiteY9" fmla="*/ 1447595 h 2119073"/>
                <a:gd name="connsiteX10" fmla="*/ 160161 w 709311"/>
                <a:gd name="connsiteY10" fmla="*/ 712586 h 2119073"/>
                <a:gd name="connsiteX11" fmla="*/ 130207 w 709311"/>
                <a:gd name="connsiteY11" fmla="*/ 0 h 211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311" h="2119073">
                  <a:moveTo>
                    <a:pt x="130207" y="0"/>
                  </a:moveTo>
                  <a:lnTo>
                    <a:pt x="709311" y="0"/>
                  </a:lnTo>
                  <a:lnTo>
                    <a:pt x="615706" y="1433892"/>
                  </a:lnTo>
                  <a:lnTo>
                    <a:pt x="487972" y="1977496"/>
                  </a:lnTo>
                  <a:lnTo>
                    <a:pt x="500573" y="1977496"/>
                  </a:lnTo>
                  <a:lnTo>
                    <a:pt x="500573" y="2119073"/>
                  </a:lnTo>
                  <a:lnTo>
                    <a:pt x="122798" y="2119073"/>
                  </a:lnTo>
                  <a:lnTo>
                    <a:pt x="122798" y="1977496"/>
                  </a:lnTo>
                  <a:lnTo>
                    <a:pt x="189558" y="1977496"/>
                  </a:lnTo>
                  <a:lnTo>
                    <a:pt x="276231" y="1447595"/>
                  </a:lnTo>
                  <a:lnTo>
                    <a:pt x="160161" y="712586"/>
                  </a:lnTo>
                  <a:cubicBezTo>
                    <a:pt x="160161" y="712586"/>
                    <a:pt x="-179314" y="383700"/>
                    <a:pt x="130207" y="0"/>
                  </a:cubicBezTo>
                  <a:close/>
                </a:path>
              </a:pathLst>
            </a:custGeom>
            <a:solidFill>
              <a:srgbClr val="322C6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1" name="Freeform 56">
              <a:extLst>
                <a:ext uri="{FF2B5EF4-FFF2-40B4-BE49-F238E27FC236}">
                  <a16:creationId xmlns:a16="http://schemas.microsoft.com/office/drawing/2014/main" id="{74C9F2B6-146C-0E41-8A67-30E5405DB99E}"/>
                </a:ext>
              </a:extLst>
            </p:cNvPr>
            <p:cNvSpPr>
              <a:spLocks noChangeArrowheads="1"/>
            </p:cNvSpPr>
            <p:nvPr/>
          </p:nvSpPr>
          <p:spPr bwMode="auto">
            <a:xfrm>
              <a:off x="4817883" y="11114854"/>
              <a:ext cx="368032" cy="483388"/>
            </a:xfrm>
            <a:custGeom>
              <a:avLst/>
              <a:gdLst>
                <a:gd name="T0" fmla="*/ 0 w 295"/>
                <a:gd name="T1" fmla="*/ 385 h 386"/>
                <a:gd name="T2" fmla="*/ 204 w 295"/>
                <a:gd name="T3" fmla="*/ 385 h 386"/>
                <a:gd name="T4" fmla="*/ 294 w 295"/>
                <a:gd name="T5" fmla="*/ 0 h 386"/>
                <a:gd name="T6" fmla="*/ 63 w 295"/>
                <a:gd name="T7" fmla="*/ 0 h 386"/>
                <a:gd name="T8" fmla="*/ 0 w 295"/>
                <a:gd name="T9" fmla="*/ 385 h 386"/>
              </a:gdLst>
              <a:ahLst/>
              <a:cxnLst>
                <a:cxn ang="0">
                  <a:pos x="T0" y="T1"/>
                </a:cxn>
                <a:cxn ang="0">
                  <a:pos x="T2" y="T3"/>
                </a:cxn>
                <a:cxn ang="0">
                  <a:pos x="T4" y="T5"/>
                </a:cxn>
                <a:cxn ang="0">
                  <a:pos x="T6" y="T7"/>
                </a:cxn>
                <a:cxn ang="0">
                  <a:pos x="T8" y="T9"/>
                </a:cxn>
              </a:cxnLst>
              <a:rect l="0" t="0" r="r" b="b"/>
              <a:pathLst>
                <a:path w="295" h="386">
                  <a:moveTo>
                    <a:pt x="0" y="385"/>
                  </a:moveTo>
                  <a:lnTo>
                    <a:pt x="204" y="385"/>
                  </a:lnTo>
                  <a:lnTo>
                    <a:pt x="294" y="0"/>
                  </a:lnTo>
                  <a:lnTo>
                    <a:pt x="63" y="0"/>
                  </a:lnTo>
                  <a:lnTo>
                    <a:pt x="0" y="385"/>
                  </a:ln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2" name="Freeform 58">
              <a:extLst>
                <a:ext uri="{FF2B5EF4-FFF2-40B4-BE49-F238E27FC236}">
                  <a16:creationId xmlns:a16="http://schemas.microsoft.com/office/drawing/2014/main" id="{0CC083B2-6B90-9D4A-AEEA-9CAFB92B99D5}"/>
                </a:ext>
              </a:extLst>
            </p:cNvPr>
            <p:cNvSpPr>
              <a:spLocks noChangeArrowheads="1"/>
            </p:cNvSpPr>
            <p:nvPr/>
          </p:nvSpPr>
          <p:spPr bwMode="auto">
            <a:xfrm>
              <a:off x="5471554" y="8077201"/>
              <a:ext cx="730577" cy="714096"/>
            </a:xfrm>
            <a:custGeom>
              <a:avLst/>
              <a:gdLst>
                <a:gd name="T0" fmla="*/ 381 w 585"/>
                <a:gd name="T1" fmla="*/ 572 h 573"/>
                <a:gd name="T2" fmla="*/ 0 w 585"/>
                <a:gd name="T3" fmla="*/ 572 h 573"/>
                <a:gd name="T4" fmla="*/ 203 w 585"/>
                <a:gd name="T5" fmla="*/ 0 h 573"/>
                <a:gd name="T6" fmla="*/ 584 w 585"/>
                <a:gd name="T7" fmla="*/ 0 h 573"/>
                <a:gd name="T8" fmla="*/ 381 w 585"/>
                <a:gd name="T9" fmla="*/ 572 h 573"/>
              </a:gdLst>
              <a:ahLst/>
              <a:cxnLst>
                <a:cxn ang="0">
                  <a:pos x="T0" y="T1"/>
                </a:cxn>
                <a:cxn ang="0">
                  <a:pos x="T2" y="T3"/>
                </a:cxn>
                <a:cxn ang="0">
                  <a:pos x="T4" y="T5"/>
                </a:cxn>
                <a:cxn ang="0">
                  <a:pos x="T6" y="T7"/>
                </a:cxn>
                <a:cxn ang="0">
                  <a:pos x="T8" y="T9"/>
                </a:cxn>
              </a:cxnLst>
              <a:rect l="0" t="0" r="r" b="b"/>
              <a:pathLst>
                <a:path w="585" h="573">
                  <a:moveTo>
                    <a:pt x="381" y="572"/>
                  </a:moveTo>
                  <a:lnTo>
                    <a:pt x="0" y="572"/>
                  </a:lnTo>
                  <a:lnTo>
                    <a:pt x="203" y="0"/>
                  </a:lnTo>
                  <a:lnTo>
                    <a:pt x="584" y="0"/>
                  </a:lnTo>
                  <a:lnTo>
                    <a:pt x="381" y="572"/>
                  </a:lnTo>
                </a:path>
              </a:pathLst>
            </a:custGeom>
            <a:solidFill>
              <a:srgbClr val="8080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3" name="Freeform 60">
              <a:extLst>
                <a:ext uri="{FF2B5EF4-FFF2-40B4-BE49-F238E27FC236}">
                  <a16:creationId xmlns:a16="http://schemas.microsoft.com/office/drawing/2014/main" id="{D703B8ED-6C54-3142-AF6F-8DE99CE46F48}"/>
                </a:ext>
              </a:extLst>
            </p:cNvPr>
            <p:cNvSpPr>
              <a:spLocks noChangeArrowheads="1"/>
            </p:cNvSpPr>
            <p:nvPr/>
          </p:nvSpPr>
          <p:spPr bwMode="auto">
            <a:xfrm>
              <a:off x="4263084" y="11488385"/>
              <a:ext cx="642688" cy="203241"/>
            </a:xfrm>
            <a:custGeom>
              <a:avLst/>
              <a:gdLst>
                <a:gd name="T0" fmla="*/ 508 w 517"/>
                <a:gd name="T1" fmla="*/ 160 h 161"/>
                <a:gd name="T2" fmla="*/ 0 w 517"/>
                <a:gd name="T3" fmla="*/ 160 h 161"/>
                <a:gd name="T4" fmla="*/ 40 w 517"/>
                <a:gd name="T5" fmla="*/ 0 h 161"/>
                <a:gd name="T6" fmla="*/ 73 w 517"/>
                <a:gd name="T7" fmla="*/ 0 h 161"/>
                <a:gd name="T8" fmla="*/ 73 w 517"/>
                <a:gd name="T9" fmla="*/ 0 h 161"/>
                <a:gd name="T10" fmla="*/ 134 w 517"/>
                <a:gd name="T11" fmla="*/ 21 h 161"/>
                <a:gd name="T12" fmla="*/ 134 w 517"/>
                <a:gd name="T13" fmla="*/ 21 h 161"/>
                <a:gd name="T14" fmla="*/ 157 w 517"/>
                <a:gd name="T15" fmla="*/ 36 h 161"/>
                <a:gd name="T16" fmla="*/ 157 w 517"/>
                <a:gd name="T17" fmla="*/ 36 h 161"/>
                <a:gd name="T18" fmla="*/ 216 w 517"/>
                <a:gd name="T19" fmla="*/ 43 h 161"/>
                <a:gd name="T20" fmla="*/ 207 w 517"/>
                <a:gd name="T21" fmla="*/ 23 h 161"/>
                <a:gd name="T22" fmla="*/ 207 w 517"/>
                <a:gd name="T23" fmla="*/ 23 h 161"/>
                <a:gd name="T24" fmla="*/ 220 w 517"/>
                <a:gd name="T25" fmla="*/ 0 h 161"/>
                <a:gd name="T26" fmla="*/ 256 w 517"/>
                <a:gd name="T27" fmla="*/ 0 h 161"/>
                <a:gd name="T28" fmla="*/ 256 w 517"/>
                <a:gd name="T29" fmla="*/ 0 h 161"/>
                <a:gd name="T30" fmla="*/ 339 w 517"/>
                <a:gd name="T31" fmla="*/ 61 h 161"/>
                <a:gd name="T32" fmla="*/ 339 w 517"/>
                <a:gd name="T33" fmla="*/ 61 h 161"/>
                <a:gd name="T34" fmla="*/ 477 w 517"/>
                <a:gd name="T35" fmla="*/ 110 h 161"/>
                <a:gd name="T36" fmla="*/ 477 w 517"/>
                <a:gd name="T37" fmla="*/ 110 h 161"/>
                <a:gd name="T38" fmla="*/ 508 w 517"/>
                <a:gd name="T39"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7" h="161">
                  <a:moveTo>
                    <a:pt x="508" y="160"/>
                  </a:moveTo>
                  <a:lnTo>
                    <a:pt x="0" y="160"/>
                  </a:lnTo>
                  <a:lnTo>
                    <a:pt x="40" y="0"/>
                  </a:lnTo>
                  <a:lnTo>
                    <a:pt x="73" y="0"/>
                  </a:lnTo>
                  <a:lnTo>
                    <a:pt x="73" y="0"/>
                  </a:lnTo>
                  <a:cubicBezTo>
                    <a:pt x="95" y="0"/>
                    <a:pt x="117" y="8"/>
                    <a:pt x="134" y="21"/>
                  </a:cubicBezTo>
                  <a:lnTo>
                    <a:pt x="134" y="21"/>
                  </a:lnTo>
                  <a:cubicBezTo>
                    <a:pt x="141" y="27"/>
                    <a:pt x="150" y="33"/>
                    <a:pt x="157" y="36"/>
                  </a:cubicBezTo>
                  <a:lnTo>
                    <a:pt x="157" y="36"/>
                  </a:lnTo>
                  <a:cubicBezTo>
                    <a:pt x="177" y="44"/>
                    <a:pt x="216" y="43"/>
                    <a:pt x="216" y="43"/>
                  </a:cubicBezTo>
                  <a:lnTo>
                    <a:pt x="207" y="23"/>
                  </a:lnTo>
                  <a:lnTo>
                    <a:pt x="207" y="23"/>
                  </a:lnTo>
                  <a:cubicBezTo>
                    <a:pt x="201" y="14"/>
                    <a:pt x="207" y="0"/>
                    <a:pt x="220" y="0"/>
                  </a:cubicBezTo>
                  <a:lnTo>
                    <a:pt x="256" y="0"/>
                  </a:lnTo>
                  <a:lnTo>
                    <a:pt x="256" y="0"/>
                  </a:lnTo>
                  <a:cubicBezTo>
                    <a:pt x="256" y="0"/>
                    <a:pt x="316" y="49"/>
                    <a:pt x="339" y="61"/>
                  </a:cubicBezTo>
                  <a:lnTo>
                    <a:pt x="339" y="61"/>
                  </a:lnTo>
                  <a:cubicBezTo>
                    <a:pt x="400" y="95"/>
                    <a:pt x="442" y="86"/>
                    <a:pt x="477" y="110"/>
                  </a:cubicBezTo>
                  <a:lnTo>
                    <a:pt x="477" y="110"/>
                  </a:lnTo>
                  <a:cubicBezTo>
                    <a:pt x="516" y="136"/>
                    <a:pt x="508" y="160"/>
                    <a:pt x="508" y="160"/>
                  </a:cubicBezTo>
                </a:path>
              </a:pathLst>
            </a:custGeom>
            <a:solidFill>
              <a:srgbClr val="222248"/>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4" name="Freeform 61">
              <a:extLst>
                <a:ext uri="{FF2B5EF4-FFF2-40B4-BE49-F238E27FC236}">
                  <a16:creationId xmlns:a16="http://schemas.microsoft.com/office/drawing/2014/main" id="{1C1E4F0A-D927-B548-B5FF-5F6C4BEFFD3C}"/>
                </a:ext>
              </a:extLst>
            </p:cNvPr>
            <p:cNvSpPr>
              <a:spLocks noChangeArrowheads="1"/>
            </p:cNvSpPr>
            <p:nvPr/>
          </p:nvSpPr>
          <p:spPr bwMode="auto">
            <a:xfrm>
              <a:off x="4784928" y="11488385"/>
              <a:ext cx="642685" cy="203241"/>
            </a:xfrm>
            <a:custGeom>
              <a:avLst/>
              <a:gdLst>
                <a:gd name="T0" fmla="*/ 509 w 517"/>
                <a:gd name="T1" fmla="*/ 160 h 161"/>
                <a:gd name="T2" fmla="*/ 0 w 517"/>
                <a:gd name="T3" fmla="*/ 160 h 161"/>
                <a:gd name="T4" fmla="*/ 41 w 517"/>
                <a:gd name="T5" fmla="*/ 0 h 161"/>
                <a:gd name="T6" fmla="*/ 74 w 517"/>
                <a:gd name="T7" fmla="*/ 0 h 161"/>
                <a:gd name="T8" fmla="*/ 74 w 517"/>
                <a:gd name="T9" fmla="*/ 0 h 161"/>
                <a:gd name="T10" fmla="*/ 135 w 517"/>
                <a:gd name="T11" fmla="*/ 21 h 161"/>
                <a:gd name="T12" fmla="*/ 135 w 517"/>
                <a:gd name="T13" fmla="*/ 21 h 161"/>
                <a:gd name="T14" fmla="*/ 158 w 517"/>
                <a:gd name="T15" fmla="*/ 36 h 161"/>
                <a:gd name="T16" fmla="*/ 158 w 517"/>
                <a:gd name="T17" fmla="*/ 36 h 161"/>
                <a:gd name="T18" fmla="*/ 217 w 517"/>
                <a:gd name="T19" fmla="*/ 43 h 161"/>
                <a:gd name="T20" fmla="*/ 208 w 517"/>
                <a:gd name="T21" fmla="*/ 23 h 161"/>
                <a:gd name="T22" fmla="*/ 208 w 517"/>
                <a:gd name="T23" fmla="*/ 23 h 161"/>
                <a:gd name="T24" fmla="*/ 221 w 517"/>
                <a:gd name="T25" fmla="*/ 0 h 161"/>
                <a:gd name="T26" fmla="*/ 257 w 517"/>
                <a:gd name="T27" fmla="*/ 0 h 161"/>
                <a:gd name="T28" fmla="*/ 257 w 517"/>
                <a:gd name="T29" fmla="*/ 0 h 161"/>
                <a:gd name="T30" fmla="*/ 340 w 517"/>
                <a:gd name="T31" fmla="*/ 61 h 161"/>
                <a:gd name="T32" fmla="*/ 340 w 517"/>
                <a:gd name="T33" fmla="*/ 61 h 161"/>
                <a:gd name="T34" fmla="*/ 478 w 517"/>
                <a:gd name="T35" fmla="*/ 110 h 161"/>
                <a:gd name="T36" fmla="*/ 478 w 517"/>
                <a:gd name="T37" fmla="*/ 110 h 161"/>
                <a:gd name="T38" fmla="*/ 509 w 517"/>
                <a:gd name="T39" fmla="*/ 16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7" h="161">
                  <a:moveTo>
                    <a:pt x="509" y="160"/>
                  </a:moveTo>
                  <a:lnTo>
                    <a:pt x="0" y="160"/>
                  </a:lnTo>
                  <a:lnTo>
                    <a:pt x="41" y="0"/>
                  </a:lnTo>
                  <a:lnTo>
                    <a:pt x="74" y="0"/>
                  </a:lnTo>
                  <a:lnTo>
                    <a:pt x="74" y="0"/>
                  </a:lnTo>
                  <a:cubicBezTo>
                    <a:pt x="96" y="0"/>
                    <a:pt x="118" y="8"/>
                    <a:pt x="135" y="21"/>
                  </a:cubicBezTo>
                  <a:lnTo>
                    <a:pt x="135" y="21"/>
                  </a:lnTo>
                  <a:cubicBezTo>
                    <a:pt x="142" y="27"/>
                    <a:pt x="151" y="33"/>
                    <a:pt x="158" y="36"/>
                  </a:cubicBezTo>
                  <a:lnTo>
                    <a:pt x="158" y="36"/>
                  </a:lnTo>
                  <a:cubicBezTo>
                    <a:pt x="178" y="44"/>
                    <a:pt x="217" y="43"/>
                    <a:pt x="217" y="43"/>
                  </a:cubicBezTo>
                  <a:lnTo>
                    <a:pt x="208" y="23"/>
                  </a:lnTo>
                  <a:lnTo>
                    <a:pt x="208" y="23"/>
                  </a:lnTo>
                  <a:cubicBezTo>
                    <a:pt x="202" y="14"/>
                    <a:pt x="208" y="0"/>
                    <a:pt x="221" y="0"/>
                  </a:cubicBezTo>
                  <a:lnTo>
                    <a:pt x="257" y="0"/>
                  </a:lnTo>
                  <a:lnTo>
                    <a:pt x="257" y="0"/>
                  </a:lnTo>
                  <a:cubicBezTo>
                    <a:pt x="257" y="0"/>
                    <a:pt x="317" y="49"/>
                    <a:pt x="340" y="61"/>
                  </a:cubicBezTo>
                  <a:lnTo>
                    <a:pt x="340" y="61"/>
                  </a:lnTo>
                  <a:cubicBezTo>
                    <a:pt x="401" y="95"/>
                    <a:pt x="442" y="86"/>
                    <a:pt x="478" y="110"/>
                  </a:cubicBezTo>
                  <a:lnTo>
                    <a:pt x="478" y="110"/>
                  </a:lnTo>
                  <a:cubicBezTo>
                    <a:pt x="516" y="136"/>
                    <a:pt x="509" y="160"/>
                    <a:pt x="509" y="160"/>
                  </a:cubicBezTo>
                </a:path>
              </a:pathLst>
            </a:custGeom>
            <a:solidFill>
              <a:srgbClr val="322C6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5" name="Freeform 62">
              <a:extLst>
                <a:ext uri="{FF2B5EF4-FFF2-40B4-BE49-F238E27FC236}">
                  <a16:creationId xmlns:a16="http://schemas.microsoft.com/office/drawing/2014/main" id="{7E280C46-68A3-B54D-A2C6-9A299B40A6E9}"/>
                </a:ext>
              </a:extLst>
            </p:cNvPr>
            <p:cNvSpPr>
              <a:spLocks noChangeArrowheads="1"/>
            </p:cNvSpPr>
            <p:nvPr/>
          </p:nvSpPr>
          <p:spPr bwMode="auto">
            <a:xfrm>
              <a:off x="5575927" y="8461711"/>
              <a:ext cx="488879" cy="313106"/>
            </a:xfrm>
            <a:custGeom>
              <a:avLst/>
              <a:gdLst>
                <a:gd name="T0" fmla="*/ 375 w 391"/>
                <a:gd name="T1" fmla="*/ 78 h 252"/>
                <a:gd name="T2" fmla="*/ 375 w 391"/>
                <a:gd name="T3" fmla="*/ 78 h 252"/>
                <a:gd name="T4" fmla="*/ 378 w 391"/>
                <a:gd name="T5" fmla="*/ 37 h 252"/>
                <a:gd name="T6" fmla="*/ 327 w 391"/>
                <a:gd name="T7" fmla="*/ 63 h 252"/>
                <a:gd name="T8" fmla="*/ 278 w 391"/>
                <a:gd name="T9" fmla="*/ 63 h 252"/>
                <a:gd name="T10" fmla="*/ 278 w 391"/>
                <a:gd name="T11" fmla="*/ 63 h 252"/>
                <a:gd name="T12" fmla="*/ 293 w 391"/>
                <a:gd name="T13" fmla="*/ 44 h 252"/>
                <a:gd name="T14" fmla="*/ 293 w 391"/>
                <a:gd name="T15" fmla="*/ 44 h 252"/>
                <a:gd name="T16" fmla="*/ 323 w 391"/>
                <a:gd name="T17" fmla="*/ 9 h 252"/>
                <a:gd name="T18" fmla="*/ 323 w 391"/>
                <a:gd name="T19" fmla="*/ 9 h 252"/>
                <a:gd name="T20" fmla="*/ 261 w 391"/>
                <a:gd name="T21" fmla="*/ 25 h 252"/>
                <a:gd name="T22" fmla="*/ 261 w 391"/>
                <a:gd name="T23" fmla="*/ 25 h 252"/>
                <a:gd name="T24" fmla="*/ 213 w 391"/>
                <a:gd name="T25" fmla="*/ 52 h 252"/>
                <a:gd name="T26" fmla="*/ 213 w 391"/>
                <a:gd name="T27" fmla="*/ 52 h 252"/>
                <a:gd name="T28" fmla="*/ 173 w 391"/>
                <a:gd name="T29" fmla="*/ 99 h 252"/>
                <a:gd name="T30" fmla="*/ 5 w 391"/>
                <a:gd name="T31" fmla="*/ 126 h 252"/>
                <a:gd name="T32" fmla="*/ 5 w 391"/>
                <a:gd name="T33" fmla="*/ 126 h 252"/>
                <a:gd name="T34" fmla="*/ 16 w 391"/>
                <a:gd name="T35" fmla="*/ 251 h 252"/>
                <a:gd name="T36" fmla="*/ 16 w 391"/>
                <a:gd name="T37" fmla="*/ 251 h 252"/>
                <a:gd name="T38" fmla="*/ 188 w 391"/>
                <a:gd name="T39" fmla="*/ 195 h 252"/>
                <a:gd name="T40" fmla="*/ 188 w 391"/>
                <a:gd name="T41" fmla="*/ 195 h 252"/>
                <a:gd name="T42" fmla="*/ 237 w 391"/>
                <a:gd name="T43" fmla="*/ 199 h 252"/>
                <a:gd name="T44" fmla="*/ 237 w 391"/>
                <a:gd name="T45" fmla="*/ 199 h 252"/>
                <a:gd name="T46" fmla="*/ 322 w 391"/>
                <a:gd name="T47" fmla="*/ 179 h 252"/>
                <a:gd name="T48" fmla="*/ 362 w 391"/>
                <a:gd name="T49" fmla="*/ 150 h 252"/>
                <a:gd name="T50" fmla="*/ 362 w 391"/>
                <a:gd name="T51" fmla="*/ 150 h 252"/>
                <a:gd name="T52" fmla="*/ 371 w 391"/>
                <a:gd name="T53" fmla="*/ 116 h 252"/>
                <a:gd name="T54" fmla="*/ 371 w 391"/>
                <a:gd name="T55" fmla="*/ 116 h 252"/>
                <a:gd name="T56" fmla="*/ 375 w 391"/>
                <a:gd name="T57" fmla="*/ 78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91" h="252">
                  <a:moveTo>
                    <a:pt x="375" y="78"/>
                  </a:moveTo>
                  <a:lnTo>
                    <a:pt x="375" y="78"/>
                  </a:lnTo>
                  <a:cubicBezTo>
                    <a:pt x="390" y="61"/>
                    <a:pt x="378" y="37"/>
                    <a:pt x="378" y="37"/>
                  </a:cubicBezTo>
                  <a:lnTo>
                    <a:pt x="327" y="63"/>
                  </a:lnTo>
                  <a:lnTo>
                    <a:pt x="278" y="63"/>
                  </a:lnTo>
                  <a:lnTo>
                    <a:pt x="278" y="63"/>
                  </a:lnTo>
                  <a:cubicBezTo>
                    <a:pt x="287" y="54"/>
                    <a:pt x="293" y="44"/>
                    <a:pt x="293" y="44"/>
                  </a:cubicBezTo>
                  <a:lnTo>
                    <a:pt x="293" y="44"/>
                  </a:lnTo>
                  <a:cubicBezTo>
                    <a:pt x="314" y="39"/>
                    <a:pt x="323" y="23"/>
                    <a:pt x="323" y="9"/>
                  </a:cubicBezTo>
                  <a:lnTo>
                    <a:pt x="323" y="9"/>
                  </a:lnTo>
                  <a:cubicBezTo>
                    <a:pt x="322" y="0"/>
                    <a:pt x="267" y="22"/>
                    <a:pt x="261" y="25"/>
                  </a:cubicBezTo>
                  <a:lnTo>
                    <a:pt x="261" y="25"/>
                  </a:lnTo>
                  <a:cubicBezTo>
                    <a:pt x="249" y="30"/>
                    <a:pt x="230" y="42"/>
                    <a:pt x="213" y="52"/>
                  </a:cubicBezTo>
                  <a:lnTo>
                    <a:pt x="213" y="52"/>
                  </a:lnTo>
                  <a:cubicBezTo>
                    <a:pt x="192" y="65"/>
                    <a:pt x="173" y="99"/>
                    <a:pt x="173" y="99"/>
                  </a:cubicBezTo>
                  <a:lnTo>
                    <a:pt x="5" y="126"/>
                  </a:lnTo>
                  <a:lnTo>
                    <a:pt x="5" y="126"/>
                  </a:lnTo>
                  <a:cubicBezTo>
                    <a:pt x="2" y="154"/>
                    <a:pt x="0" y="204"/>
                    <a:pt x="16" y="251"/>
                  </a:cubicBezTo>
                  <a:lnTo>
                    <a:pt x="16" y="251"/>
                  </a:lnTo>
                  <a:cubicBezTo>
                    <a:pt x="110" y="223"/>
                    <a:pt x="188" y="195"/>
                    <a:pt x="188" y="195"/>
                  </a:cubicBezTo>
                  <a:lnTo>
                    <a:pt x="188" y="195"/>
                  </a:lnTo>
                  <a:cubicBezTo>
                    <a:pt x="188" y="195"/>
                    <a:pt x="218" y="203"/>
                    <a:pt x="237" y="199"/>
                  </a:cubicBezTo>
                  <a:lnTo>
                    <a:pt x="237" y="199"/>
                  </a:lnTo>
                  <a:cubicBezTo>
                    <a:pt x="257" y="197"/>
                    <a:pt x="322" y="179"/>
                    <a:pt x="322" y="179"/>
                  </a:cubicBezTo>
                  <a:lnTo>
                    <a:pt x="362" y="150"/>
                  </a:lnTo>
                  <a:lnTo>
                    <a:pt x="362" y="150"/>
                  </a:lnTo>
                  <a:cubicBezTo>
                    <a:pt x="382" y="134"/>
                    <a:pt x="371" y="116"/>
                    <a:pt x="371" y="116"/>
                  </a:cubicBezTo>
                  <a:lnTo>
                    <a:pt x="371" y="116"/>
                  </a:lnTo>
                  <a:cubicBezTo>
                    <a:pt x="386" y="95"/>
                    <a:pt x="375" y="78"/>
                    <a:pt x="375" y="78"/>
                  </a:cubicBez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6" name="Freeform 63">
              <a:extLst>
                <a:ext uri="{FF2B5EF4-FFF2-40B4-BE49-F238E27FC236}">
                  <a16:creationId xmlns:a16="http://schemas.microsoft.com/office/drawing/2014/main" id="{E6CA881C-9429-C146-BC3A-A9AE50E64685}"/>
                </a:ext>
              </a:extLst>
            </p:cNvPr>
            <p:cNvSpPr>
              <a:spLocks noChangeArrowheads="1"/>
            </p:cNvSpPr>
            <p:nvPr/>
          </p:nvSpPr>
          <p:spPr bwMode="auto">
            <a:xfrm>
              <a:off x="5059581" y="8088188"/>
              <a:ext cx="538319" cy="785507"/>
            </a:xfrm>
            <a:custGeom>
              <a:avLst/>
              <a:gdLst>
                <a:gd name="T0" fmla="*/ 420 w 432"/>
                <a:gd name="T1" fmla="*/ 426 h 629"/>
                <a:gd name="T2" fmla="*/ 222 w 432"/>
                <a:gd name="T3" fmla="*/ 440 h 629"/>
                <a:gd name="T4" fmla="*/ 222 w 432"/>
                <a:gd name="T5" fmla="*/ 440 h 629"/>
                <a:gd name="T6" fmla="*/ 175 w 432"/>
                <a:gd name="T7" fmla="*/ 52 h 629"/>
                <a:gd name="T8" fmla="*/ 175 w 432"/>
                <a:gd name="T9" fmla="*/ 52 h 629"/>
                <a:gd name="T10" fmla="*/ 2 w 432"/>
                <a:gd name="T11" fmla="*/ 139 h 629"/>
                <a:gd name="T12" fmla="*/ 2 w 432"/>
                <a:gd name="T13" fmla="*/ 139 h 629"/>
                <a:gd name="T14" fmla="*/ 112 w 432"/>
                <a:gd name="T15" fmla="*/ 602 h 629"/>
                <a:gd name="T16" fmla="*/ 112 w 432"/>
                <a:gd name="T17" fmla="*/ 602 h 629"/>
                <a:gd name="T18" fmla="*/ 431 w 432"/>
                <a:gd name="T19" fmla="*/ 551 h 629"/>
                <a:gd name="T20" fmla="*/ 431 w 432"/>
                <a:gd name="T21" fmla="*/ 551 h 629"/>
                <a:gd name="T22" fmla="*/ 420 w 432"/>
                <a:gd name="T23" fmla="*/ 426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2" h="629">
                  <a:moveTo>
                    <a:pt x="420" y="426"/>
                  </a:moveTo>
                  <a:lnTo>
                    <a:pt x="222" y="440"/>
                  </a:lnTo>
                  <a:lnTo>
                    <a:pt x="222" y="440"/>
                  </a:lnTo>
                  <a:cubicBezTo>
                    <a:pt x="226" y="223"/>
                    <a:pt x="175" y="52"/>
                    <a:pt x="175" y="52"/>
                  </a:cubicBezTo>
                  <a:lnTo>
                    <a:pt x="175" y="52"/>
                  </a:lnTo>
                  <a:cubicBezTo>
                    <a:pt x="130" y="0"/>
                    <a:pt x="6" y="29"/>
                    <a:pt x="2" y="139"/>
                  </a:cubicBezTo>
                  <a:lnTo>
                    <a:pt x="2" y="139"/>
                  </a:lnTo>
                  <a:cubicBezTo>
                    <a:pt x="0" y="205"/>
                    <a:pt x="46" y="555"/>
                    <a:pt x="112" y="602"/>
                  </a:cubicBezTo>
                  <a:lnTo>
                    <a:pt x="112" y="602"/>
                  </a:lnTo>
                  <a:cubicBezTo>
                    <a:pt x="150" y="628"/>
                    <a:pt x="305" y="590"/>
                    <a:pt x="431" y="551"/>
                  </a:cubicBezTo>
                  <a:lnTo>
                    <a:pt x="431" y="551"/>
                  </a:lnTo>
                  <a:cubicBezTo>
                    <a:pt x="415" y="504"/>
                    <a:pt x="417" y="454"/>
                    <a:pt x="420" y="426"/>
                  </a:cubicBezTo>
                </a:path>
              </a:pathLst>
            </a:custGeom>
            <a:solidFill>
              <a:srgbClr val="E3E7F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7" name="Freeform 64">
              <a:extLst>
                <a:ext uri="{FF2B5EF4-FFF2-40B4-BE49-F238E27FC236}">
                  <a16:creationId xmlns:a16="http://schemas.microsoft.com/office/drawing/2014/main" id="{6DCDD810-C6E2-7949-A1B1-6FDEC5C593B9}"/>
                </a:ext>
              </a:extLst>
            </p:cNvPr>
            <p:cNvSpPr>
              <a:spLocks noChangeArrowheads="1"/>
            </p:cNvSpPr>
            <p:nvPr/>
          </p:nvSpPr>
          <p:spPr bwMode="auto">
            <a:xfrm>
              <a:off x="4708022" y="7319161"/>
              <a:ext cx="769027" cy="1137063"/>
            </a:xfrm>
            <a:custGeom>
              <a:avLst/>
              <a:gdLst>
                <a:gd name="T0" fmla="*/ 424 w 618"/>
                <a:gd name="T1" fmla="*/ 307 h 915"/>
                <a:gd name="T2" fmla="*/ 424 w 618"/>
                <a:gd name="T3" fmla="*/ 307 h 915"/>
                <a:gd name="T4" fmla="*/ 387 w 618"/>
                <a:gd name="T5" fmla="*/ 240 h 915"/>
                <a:gd name="T6" fmla="*/ 387 w 618"/>
                <a:gd name="T7" fmla="*/ 240 h 915"/>
                <a:gd name="T8" fmla="*/ 452 w 618"/>
                <a:gd name="T9" fmla="*/ 265 h 915"/>
                <a:gd name="T10" fmla="*/ 452 w 618"/>
                <a:gd name="T11" fmla="*/ 265 h 915"/>
                <a:gd name="T12" fmla="*/ 554 w 618"/>
                <a:gd name="T13" fmla="*/ 181 h 915"/>
                <a:gd name="T14" fmla="*/ 554 w 618"/>
                <a:gd name="T15" fmla="*/ 181 h 915"/>
                <a:gd name="T16" fmla="*/ 568 w 618"/>
                <a:gd name="T17" fmla="*/ 152 h 915"/>
                <a:gd name="T18" fmla="*/ 568 w 618"/>
                <a:gd name="T19" fmla="*/ 152 h 915"/>
                <a:gd name="T20" fmla="*/ 601 w 618"/>
                <a:gd name="T21" fmla="*/ 71 h 915"/>
                <a:gd name="T22" fmla="*/ 601 w 618"/>
                <a:gd name="T23" fmla="*/ 71 h 915"/>
                <a:gd name="T24" fmla="*/ 459 w 618"/>
                <a:gd name="T25" fmla="*/ 46 h 915"/>
                <a:gd name="T26" fmla="*/ 459 w 618"/>
                <a:gd name="T27" fmla="*/ 46 h 915"/>
                <a:gd name="T28" fmla="*/ 229 w 618"/>
                <a:gd name="T29" fmla="*/ 31 h 915"/>
                <a:gd name="T30" fmla="*/ 229 w 618"/>
                <a:gd name="T31" fmla="*/ 31 h 915"/>
                <a:gd name="T32" fmla="*/ 100 w 618"/>
                <a:gd name="T33" fmla="*/ 374 h 915"/>
                <a:gd name="T34" fmla="*/ 100 w 618"/>
                <a:gd name="T35" fmla="*/ 374 h 915"/>
                <a:gd name="T36" fmla="*/ 52 w 618"/>
                <a:gd name="T37" fmla="*/ 870 h 915"/>
                <a:gd name="T38" fmla="*/ 52 w 618"/>
                <a:gd name="T39" fmla="*/ 870 h 915"/>
                <a:gd name="T40" fmla="*/ 105 w 618"/>
                <a:gd name="T41" fmla="*/ 914 h 915"/>
                <a:gd name="T42" fmla="*/ 234 w 618"/>
                <a:gd name="T43" fmla="*/ 914 h 915"/>
                <a:gd name="T44" fmla="*/ 234 w 618"/>
                <a:gd name="T45" fmla="*/ 914 h 915"/>
                <a:gd name="T46" fmla="*/ 288 w 618"/>
                <a:gd name="T47" fmla="*/ 862 h 915"/>
                <a:gd name="T48" fmla="*/ 288 w 618"/>
                <a:gd name="T49" fmla="*/ 862 h 915"/>
                <a:gd name="T50" fmla="*/ 424 w 618"/>
                <a:gd name="T51" fmla="*/ 665 h 915"/>
                <a:gd name="T52" fmla="*/ 424 w 618"/>
                <a:gd name="T53" fmla="*/ 665 h 915"/>
                <a:gd name="T54" fmla="*/ 549 w 618"/>
                <a:gd name="T55" fmla="*/ 746 h 915"/>
                <a:gd name="T56" fmla="*/ 549 w 618"/>
                <a:gd name="T57" fmla="*/ 746 h 915"/>
                <a:gd name="T58" fmla="*/ 491 w 618"/>
                <a:gd name="T59" fmla="*/ 527 h 915"/>
                <a:gd name="T60" fmla="*/ 491 w 618"/>
                <a:gd name="T61" fmla="*/ 527 h 915"/>
                <a:gd name="T62" fmla="*/ 424 w 618"/>
                <a:gd name="T63" fmla="*/ 307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8" h="915">
                  <a:moveTo>
                    <a:pt x="424" y="307"/>
                  </a:moveTo>
                  <a:lnTo>
                    <a:pt x="424" y="307"/>
                  </a:lnTo>
                  <a:cubicBezTo>
                    <a:pt x="420" y="298"/>
                    <a:pt x="377" y="297"/>
                    <a:pt x="387" y="240"/>
                  </a:cubicBezTo>
                  <a:lnTo>
                    <a:pt x="387" y="240"/>
                  </a:lnTo>
                  <a:cubicBezTo>
                    <a:pt x="397" y="188"/>
                    <a:pt x="464" y="223"/>
                    <a:pt x="452" y="265"/>
                  </a:cubicBezTo>
                  <a:lnTo>
                    <a:pt x="452" y="265"/>
                  </a:lnTo>
                  <a:cubicBezTo>
                    <a:pt x="444" y="291"/>
                    <a:pt x="541" y="258"/>
                    <a:pt x="554" y="181"/>
                  </a:cubicBezTo>
                  <a:lnTo>
                    <a:pt x="554" y="181"/>
                  </a:lnTo>
                  <a:cubicBezTo>
                    <a:pt x="556" y="170"/>
                    <a:pt x="562" y="161"/>
                    <a:pt x="568" y="152"/>
                  </a:cubicBezTo>
                  <a:lnTo>
                    <a:pt x="568" y="152"/>
                  </a:lnTo>
                  <a:cubicBezTo>
                    <a:pt x="587" y="131"/>
                    <a:pt x="617" y="108"/>
                    <a:pt x="601" y="71"/>
                  </a:cubicBezTo>
                  <a:lnTo>
                    <a:pt x="601" y="71"/>
                  </a:lnTo>
                  <a:cubicBezTo>
                    <a:pt x="579" y="19"/>
                    <a:pt x="488" y="38"/>
                    <a:pt x="459" y="46"/>
                  </a:cubicBezTo>
                  <a:lnTo>
                    <a:pt x="459" y="46"/>
                  </a:lnTo>
                  <a:cubicBezTo>
                    <a:pt x="431" y="55"/>
                    <a:pt x="345" y="0"/>
                    <a:pt x="229" y="31"/>
                  </a:cubicBezTo>
                  <a:lnTo>
                    <a:pt x="229" y="31"/>
                  </a:lnTo>
                  <a:cubicBezTo>
                    <a:pt x="84" y="70"/>
                    <a:pt x="54" y="202"/>
                    <a:pt x="100" y="374"/>
                  </a:cubicBezTo>
                  <a:lnTo>
                    <a:pt x="100" y="374"/>
                  </a:lnTo>
                  <a:cubicBezTo>
                    <a:pt x="142" y="527"/>
                    <a:pt x="0" y="570"/>
                    <a:pt x="52" y="870"/>
                  </a:cubicBezTo>
                  <a:lnTo>
                    <a:pt x="52" y="870"/>
                  </a:lnTo>
                  <a:cubicBezTo>
                    <a:pt x="57" y="896"/>
                    <a:pt x="79" y="914"/>
                    <a:pt x="105" y="914"/>
                  </a:cubicBezTo>
                  <a:lnTo>
                    <a:pt x="234" y="914"/>
                  </a:lnTo>
                  <a:lnTo>
                    <a:pt x="234" y="914"/>
                  </a:lnTo>
                  <a:cubicBezTo>
                    <a:pt x="263" y="914"/>
                    <a:pt x="286" y="891"/>
                    <a:pt x="288" y="862"/>
                  </a:cubicBezTo>
                  <a:lnTo>
                    <a:pt x="288" y="862"/>
                  </a:lnTo>
                  <a:cubicBezTo>
                    <a:pt x="290" y="796"/>
                    <a:pt x="310" y="688"/>
                    <a:pt x="424" y="665"/>
                  </a:cubicBezTo>
                  <a:lnTo>
                    <a:pt x="424" y="665"/>
                  </a:lnTo>
                  <a:cubicBezTo>
                    <a:pt x="486" y="652"/>
                    <a:pt x="549" y="746"/>
                    <a:pt x="549" y="746"/>
                  </a:cubicBezTo>
                  <a:lnTo>
                    <a:pt x="549" y="746"/>
                  </a:lnTo>
                  <a:cubicBezTo>
                    <a:pt x="549" y="746"/>
                    <a:pt x="584" y="650"/>
                    <a:pt x="491" y="527"/>
                  </a:cubicBezTo>
                  <a:lnTo>
                    <a:pt x="491" y="527"/>
                  </a:lnTo>
                  <a:cubicBezTo>
                    <a:pt x="398" y="404"/>
                    <a:pt x="433" y="327"/>
                    <a:pt x="424" y="307"/>
                  </a:cubicBezTo>
                </a:path>
              </a:pathLst>
            </a:custGeom>
            <a:solidFill>
              <a:srgbClr val="1300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8" name="Freeform 65">
              <a:extLst>
                <a:ext uri="{FF2B5EF4-FFF2-40B4-BE49-F238E27FC236}">
                  <a16:creationId xmlns:a16="http://schemas.microsoft.com/office/drawing/2014/main" id="{1F8A3CB9-020B-4E45-9745-6E8A49B3E61D}"/>
                </a:ext>
              </a:extLst>
            </p:cNvPr>
            <p:cNvSpPr>
              <a:spLocks noChangeArrowheads="1"/>
            </p:cNvSpPr>
            <p:nvPr/>
          </p:nvSpPr>
          <p:spPr bwMode="auto">
            <a:xfrm>
              <a:off x="10190086" y="11329081"/>
              <a:ext cx="780012" cy="291133"/>
            </a:xfrm>
            <a:custGeom>
              <a:avLst/>
              <a:gdLst>
                <a:gd name="T0" fmla="*/ 587 w 624"/>
                <a:gd name="T1" fmla="*/ 232 h 233"/>
                <a:gd name="T2" fmla="*/ 31 w 624"/>
                <a:gd name="T3" fmla="*/ 232 h 233"/>
                <a:gd name="T4" fmla="*/ 31 w 624"/>
                <a:gd name="T5" fmla="*/ 232 h 233"/>
                <a:gd name="T6" fmla="*/ 56 w 624"/>
                <a:gd name="T7" fmla="*/ 156 h 233"/>
                <a:gd name="T8" fmla="*/ 56 w 624"/>
                <a:gd name="T9" fmla="*/ 156 h 233"/>
                <a:gd name="T10" fmla="*/ 326 w 624"/>
                <a:gd name="T11" fmla="*/ 71 h 233"/>
                <a:gd name="T12" fmla="*/ 326 w 624"/>
                <a:gd name="T13" fmla="*/ 71 h 233"/>
                <a:gd name="T14" fmla="*/ 345 w 624"/>
                <a:gd name="T15" fmla="*/ 18 h 233"/>
                <a:gd name="T16" fmla="*/ 563 w 624"/>
                <a:gd name="T17" fmla="*/ 0 h 233"/>
                <a:gd name="T18" fmla="*/ 570 w 624"/>
                <a:gd name="T19" fmla="*/ 43 h 233"/>
                <a:gd name="T20" fmla="*/ 570 w 624"/>
                <a:gd name="T21" fmla="*/ 43 h 233"/>
                <a:gd name="T22" fmla="*/ 602 w 624"/>
                <a:gd name="T23" fmla="*/ 133 h 233"/>
                <a:gd name="T24" fmla="*/ 602 w 624"/>
                <a:gd name="T25" fmla="*/ 133 h 233"/>
                <a:gd name="T26" fmla="*/ 587 w 624"/>
                <a:gd name="T27" fmla="*/ 232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233">
                  <a:moveTo>
                    <a:pt x="587" y="232"/>
                  </a:moveTo>
                  <a:lnTo>
                    <a:pt x="31" y="232"/>
                  </a:lnTo>
                  <a:lnTo>
                    <a:pt x="31" y="232"/>
                  </a:lnTo>
                  <a:cubicBezTo>
                    <a:pt x="31" y="232"/>
                    <a:pt x="0" y="181"/>
                    <a:pt x="56" y="156"/>
                  </a:cubicBezTo>
                  <a:lnTo>
                    <a:pt x="56" y="156"/>
                  </a:lnTo>
                  <a:cubicBezTo>
                    <a:pt x="132" y="123"/>
                    <a:pt x="282" y="93"/>
                    <a:pt x="326" y="71"/>
                  </a:cubicBezTo>
                  <a:lnTo>
                    <a:pt x="326" y="71"/>
                  </a:lnTo>
                  <a:cubicBezTo>
                    <a:pt x="346" y="61"/>
                    <a:pt x="345" y="18"/>
                    <a:pt x="345" y="18"/>
                  </a:cubicBezTo>
                  <a:lnTo>
                    <a:pt x="563" y="0"/>
                  </a:lnTo>
                  <a:lnTo>
                    <a:pt x="570" y="43"/>
                  </a:lnTo>
                  <a:lnTo>
                    <a:pt x="570" y="43"/>
                  </a:lnTo>
                  <a:cubicBezTo>
                    <a:pt x="570" y="43"/>
                    <a:pt x="587" y="78"/>
                    <a:pt x="602" y="133"/>
                  </a:cubicBezTo>
                  <a:lnTo>
                    <a:pt x="602" y="133"/>
                  </a:lnTo>
                  <a:cubicBezTo>
                    <a:pt x="623" y="208"/>
                    <a:pt x="587" y="232"/>
                    <a:pt x="587" y="232"/>
                  </a:cubicBezTo>
                </a:path>
              </a:pathLst>
            </a:custGeom>
            <a:solidFill>
              <a:srgbClr val="322C6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9" name="Freeform 67">
              <a:extLst>
                <a:ext uri="{FF2B5EF4-FFF2-40B4-BE49-F238E27FC236}">
                  <a16:creationId xmlns:a16="http://schemas.microsoft.com/office/drawing/2014/main" id="{E52CB014-D16C-2847-B674-EFD22B599AAA}"/>
                </a:ext>
              </a:extLst>
            </p:cNvPr>
            <p:cNvSpPr>
              <a:spLocks noChangeArrowheads="1"/>
            </p:cNvSpPr>
            <p:nvPr/>
          </p:nvSpPr>
          <p:spPr bwMode="auto">
            <a:xfrm>
              <a:off x="9465000" y="7983818"/>
              <a:ext cx="433949" cy="368032"/>
            </a:xfrm>
            <a:custGeom>
              <a:avLst/>
              <a:gdLst>
                <a:gd name="T0" fmla="*/ 346 w 347"/>
                <a:gd name="T1" fmla="*/ 196 h 294"/>
                <a:gd name="T2" fmla="*/ 296 w 347"/>
                <a:gd name="T3" fmla="*/ 164 h 294"/>
                <a:gd name="T4" fmla="*/ 296 w 347"/>
                <a:gd name="T5" fmla="*/ 164 h 294"/>
                <a:gd name="T6" fmla="*/ 265 w 347"/>
                <a:gd name="T7" fmla="*/ 79 h 294"/>
                <a:gd name="T8" fmla="*/ 265 w 347"/>
                <a:gd name="T9" fmla="*/ 79 h 294"/>
                <a:gd name="T10" fmla="*/ 167 w 347"/>
                <a:gd name="T11" fmla="*/ 16 h 294"/>
                <a:gd name="T12" fmla="*/ 167 w 347"/>
                <a:gd name="T13" fmla="*/ 16 h 294"/>
                <a:gd name="T14" fmla="*/ 183 w 347"/>
                <a:gd name="T15" fmla="*/ 69 h 294"/>
                <a:gd name="T16" fmla="*/ 183 w 347"/>
                <a:gd name="T17" fmla="*/ 69 h 294"/>
                <a:gd name="T18" fmla="*/ 84 w 347"/>
                <a:gd name="T19" fmla="*/ 3 h 294"/>
                <a:gd name="T20" fmla="*/ 84 w 347"/>
                <a:gd name="T21" fmla="*/ 3 h 294"/>
                <a:gd name="T22" fmla="*/ 76 w 347"/>
                <a:gd name="T23" fmla="*/ 35 h 294"/>
                <a:gd name="T24" fmla="*/ 76 w 347"/>
                <a:gd name="T25" fmla="*/ 35 h 294"/>
                <a:gd name="T26" fmla="*/ 14 w 347"/>
                <a:gd name="T27" fmla="*/ 10 h 294"/>
                <a:gd name="T28" fmla="*/ 14 w 347"/>
                <a:gd name="T29" fmla="*/ 10 h 294"/>
                <a:gd name="T30" fmla="*/ 42 w 347"/>
                <a:gd name="T31" fmla="*/ 55 h 294"/>
                <a:gd name="T32" fmla="*/ 42 w 347"/>
                <a:gd name="T33" fmla="*/ 55 h 294"/>
                <a:gd name="T34" fmla="*/ 29 w 347"/>
                <a:gd name="T35" fmla="*/ 85 h 294"/>
                <a:gd name="T36" fmla="*/ 29 w 347"/>
                <a:gd name="T37" fmla="*/ 85 h 294"/>
                <a:gd name="T38" fmla="*/ 48 w 347"/>
                <a:gd name="T39" fmla="*/ 100 h 294"/>
                <a:gd name="T40" fmla="*/ 48 w 347"/>
                <a:gd name="T41" fmla="*/ 100 h 294"/>
                <a:gd name="T42" fmla="*/ 35 w 347"/>
                <a:gd name="T43" fmla="*/ 129 h 294"/>
                <a:gd name="T44" fmla="*/ 35 w 347"/>
                <a:gd name="T45" fmla="*/ 129 h 294"/>
                <a:gd name="T46" fmla="*/ 99 w 347"/>
                <a:gd name="T47" fmla="*/ 170 h 294"/>
                <a:gd name="T48" fmla="*/ 99 w 347"/>
                <a:gd name="T49" fmla="*/ 170 h 294"/>
                <a:gd name="T50" fmla="*/ 227 w 347"/>
                <a:gd name="T51" fmla="*/ 261 h 294"/>
                <a:gd name="T52" fmla="*/ 290 w 347"/>
                <a:gd name="T53" fmla="*/ 293 h 294"/>
                <a:gd name="T54" fmla="*/ 346 w 347"/>
                <a:gd name="T55" fmla="*/ 196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47" h="294">
                  <a:moveTo>
                    <a:pt x="346" y="196"/>
                  </a:moveTo>
                  <a:lnTo>
                    <a:pt x="296" y="164"/>
                  </a:lnTo>
                  <a:lnTo>
                    <a:pt x="296" y="164"/>
                  </a:lnTo>
                  <a:cubicBezTo>
                    <a:pt x="296" y="164"/>
                    <a:pt x="291" y="103"/>
                    <a:pt x="265" y="79"/>
                  </a:cubicBezTo>
                  <a:lnTo>
                    <a:pt x="265" y="79"/>
                  </a:lnTo>
                  <a:cubicBezTo>
                    <a:pt x="238" y="55"/>
                    <a:pt x="174" y="13"/>
                    <a:pt x="167" y="16"/>
                  </a:cubicBezTo>
                  <a:lnTo>
                    <a:pt x="167" y="16"/>
                  </a:lnTo>
                  <a:cubicBezTo>
                    <a:pt x="145" y="24"/>
                    <a:pt x="172" y="60"/>
                    <a:pt x="183" y="69"/>
                  </a:cubicBezTo>
                  <a:lnTo>
                    <a:pt x="183" y="69"/>
                  </a:lnTo>
                  <a:cubicBezTo>
                    <a:pt x="183" y="69"/>
                    <a:pt x="100" y="10"/>
                    <a:pt x="84" y="3"/>
                  </a:cubicBezTo>
                  <a:lnTo>
                    <a:pt x="84" y="3"/>
                  </a:lnTo>
                  <a:cubicBezTo>
                    <a:pt x="77" y="0"/>
                    <a:pt x="57" y="14"/>
                    <a:pt x="76" y="35"/>
                  </a:cubicBezTo>
                  <a:lnTo>
                    <a:pt x="76" y="35"/>
                  </a:lnTo>
                  <a:cubicBezTo>
                    <a:pt x="76" y="35"/>
                    <a:pt x="28" y="0"/>
                    <a:pt x="14" y="10"/>
                  </a:cubicBezTo>
                  <a:lnTo>
                    <a:pt x="14" y="10"/>
                  </a:lnTo>
                  <a:cubicBezTo>
                    <a:pt x="0" y="21"/>
                    <a:pt x="42" y="55"/>
                    <a:pt x="42" y="55"/>
                  </a:cubicBezTo>
                  <a:lnTo>
                    <a:pt x="42" y="55"/>
                  </a:lnTo>
                  <a:cubicBezTo>
                    <a:pt x="42" y="55"/>
                    <a:pt x="11" y="62"/>
                    <a:pt x="29" y="85"/>
                  </a:cubicBezTo>
                  <a:lnTo>
                    <a:pt x="29" y="85"/>
                  </a:lnTo>
                  <a:cubicBezTo>
                    <a:pt x="48" y="108"/>
                    <a:pt x="48" y="100"/>
                    <a:pt x="48" y="100"/>
                  </a:cubicBezTo>
                  <a:lnTo>
                    <a:pt x="48" y="100"/>
                  </a:lnTo>
                  <a:cubicBezTo>
                    <a:pt x="48" y="100"/>
                    <a:pt x="8" y="100"/>
                    <a:pt x="35" y="129"/>
                  </a:cubicBezTo>
                  <a:lnTo>
                    <a:pt x="35" y="129"/>
                  </a:lnTo>
                  <a:cubicBezTo>
                    <a:pt x="62" y="158"/>
                    <a:pt x="83" y="159"/>
                    <a:pt x="99" y="170"/>
                  </a:cubicBezTo>
                  <a:lnTo>
                    <a:pt x="99" y="170"/>
                  </a:lnTo>
                  <a:cubicBezTo>
                    <a:pt x="99" y="170"/>
                    <a:pt x="154" y="271"/>
                    <a:pt x="227" y="261"/>
                  </a:cubicBezTo>
                  <a:lnTo>
                    <a:pt x="290" y="293"/>
                  </a:lnTo>
                  <a:lnTo>
                    <a:pt x="346" y="196"/>
                  </a:ln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0" name="Freeform 68">
              <a:extLst>
                <a:ext uri="{FF2B5EF4-FFF2-40B4-BE49-F238E27FC236}">
                  <a16:creationId xmlns:a16="http://schemas.microsoft.com/office/drawing/2014/main" id="{B67CF56F-B689-5744-899A-72546479C887}"/>
                </a:ext>
              </a:extLst>
            </p:cNvPr>
            <p:cNvSpPr>
              <a:spLocks noChangeArrowheads="1"/>
            </p:cNvSpPr>
            <p:nvPr/>
          </p:nvSpPr>
          <p:spPr bwMode="auto">
            <a:xfrm>
              <a:off x="10277972" y="8016780"/>
              <a:ext cx="659165" cy="1235934"/>
            </a:xfrm>
            <a:custGeom>
              <a:avLst/>
              <a:gdLst>
                <a:gd name="T0" fmla="*/ 339 w 531"/>
                <a:gd name="T1" fmla="*/ 0 h 990"/>
                <a:gd name="T2" fmla="*/ 145 w 531"/>
                <a:gd name="T3" fmla="*/ 0 h 990"/>
                <a:gd name="T4" fmla="*/ 145 w 531"/>
                <a:gd name="T5" fmla="*/ 0 h 990"/>
                <a:gd name="T6" fmla="*/ 22 w 531"/>
                <a:gd name="T7" fmla="*/ 337 h 990"/>
                <a:gd name="T8" fmla="*/ 22 w 531"/>
                <a:gd name="T9" fmla="*/ 337 h 990"/>
                <a:gd name="T10" fmla="*/ 11 w 531"/>
                <a:gd name="T11" fmla="*/ 989 h 990"/>
                <a:gd name="T12" fmla="*/ 498 w 531"/>
                <a:gd name="T13" fmla="*/ 989 h 990"/>
                <a:gd name="T14" fmla="*/ 498 w 531"/>
                <a:gd name="T15" fmla="*/ 989 h 990"/>
                <a:gd name="T16" fmla="*/ 490 w 531"/>
                <a:gd name="T17" fmla="*/ 301 h 990"/>
                <a:gd name="T18" fmla="*/ 490 w 531"/>
                <a:gd name="T19" fmla="*/ 301 h 990"/>
                <a:gd name="T20" fmla="*/ 339 w 531"/>
                <a:gd name="T21" fmla="*/ 0 h 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1" h="990">
                  <a:moveTo>
                    <a:pt x="339" y="0"/>
                  </a:moveTo>
                  <a:lnTo>
                    <a:pt x="145" y="0"/>
                  </a:lnTo>
                  <a:lnTo>
                    <a:pt x="145" y="0"/>
                  </a:lnTo>
                  <a:cubicBezTo>
                    <a:pt x="145" y="0"/>
                    <a:pt x="0" y="95"/>
                    <a:pt x="22" y="337"/>
                  </a:cubicBezTo>
                  <a:lnTo>
                    <a:pt x="22" y="337"/>
                  </a:lnTo>
                  <a:cubicBezTo>
                    <a:pt x="70" y="866"/>
                    <a:pt x="11" y="989"/>
                    <a:pt x="11" y="989"/>
                  </a:cubicBezTo>
                  <a:lnTo>
                    <a:pt x="498" y="989"/>
                  </a:lnTo>
                  <a:lnTo>
                    <a:pt x="498" y="989"/>
                  </a:lnTo>
                  <a:cubicBezTo>
                    <a:pt x="498" y="989"/>
                    <a:pt x="530" y="477"/>
                    <a:pt x="490" y="301"/>
                  </a:cubicBezTo>
                  <a:lnTo>
                    <a:pt x="490" y="301"/>
                  </a:lnTo>
                  <a:cubicBezTo>
                    <a:pt x="436" y="61"/>
                    <a:pt x="339" y="0"/>
                    <a:pt x="339" y="0"/>
                  </a:cubicBezTo>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1" name="Freeform 120">
              <a:extLst>
                <a:ext uri="{FF2B5EF4-FFF2-40B4-BE49-F238E27FC236}">
                  <a16:creationId xmlns:a16="http://schemas.microsoft.com/office/drawing/2014/main" id="{137A2302-D22C-D44A-AF3F-AF032192BB70}"/>
                </a:ext>
              </a:extLst>
            </p:cNvPr>
            <p:cNvSpPr>
              <a:spLocks noChangeArrowheads="1"/>
            </p:cNvSpPr>
            <p:nvPr/>
          </p:nvSpPr>
          <p:spPr bwMode="auto">
            <a:xfrm>
              <a:off x="10281877" y="7324656"/>
              <a:ext cx="456272" cy="696368"/>
            </a:xfrm>
            <a:custGeom>
              <a:avLst/>
              <a:gdLst>
                <a:gd name="connsiteX0" fmla="*/ 196189 w 456272"/>
                <a:gd name="connsiteY0" fmla="*/ 0 h 696368"/>
                <a:gd name="connsiteX1" fmla="*/ 456272 w 456272"/>
                <a:gd name="connsiteY1" fmla="*/ 278636 h 696368"/>
                <a:gd name="connsiteX2" fmla="*/ 420027 w 456272"/>
                <a:gd name="connsiteY2" fmla="*/ 421293 h 696368"/>
                <a:gd name="connsiteX3" fmla="*/ 417814 w 456272"/>
                <a:gd name="connsiteY3" fmla="*/ 424242 h 696368"/>
                <a:gd name="connsiteX4" fmla="*/ 417814 w 456272"/>
                <a:gd name="connsiteY4" fmla="*/ 696368 h 696368"/>
                <a:gd name="connsiteX5" fmla="*/ 221308 w 456272"/>
                <a:gd name="connsiteY5" fmla="*/ 696368 h 696368"/>
                <a:gd name="connsiteX6" fmla="*/ 221308 w 456272"/>
                <a:gd name="connsiteY6" fmla="*/ 566623 h 696368"/>
                <a:gd name="connsiteX7" fmla="*/ 175244 w 456272"/>
                <a:gd name="connsiteY7" fmla="*/ 577296 h 696368"/>
                <a:gd name="connsiteX8" fmla="*/ 131788 w 456272"/>
                <a:gd name="connsiteY8" fmla="*/ 581013 h 696368"/>
                <a:gd name="connsiteX9" fmla="*/ 37663 w 456272"/>
                <a:gd name="connsiteY9" fmla="*/ 382344 h 696368"/>
                <a:gd name="connsiteX10" fmla="*/ 1746 w 456272"/>
                <a:gd name="connsiteY10" fmla="*/ 354855 h 696368"/>
                <a:gd name="connsiteX11" fmla="*/ 48809 w 456272"/>
                <a:gd name="connsiteY11" fmla="*/ 171180 h 696368"/>
                <a:gd name="connsiteX12" fmla="*/ 196189 w 456272"/>
                <a:gd name="connsiteY12" fmla="*/ 0 h 696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6272" h="696368">
                  <a:moveTo>
                    <a:pt x="196189" y="0"/>
                  </a:moveTo>
                  <a:cubicBezTo>
                    <a:pt x="298984" y="0"/>
                    <a:pt x="456272" y="53728"/>
                    <a:pt x="456272" y="278636"/>
                  </a:cubicBezTo>
                  <a:cubicBezTo>
                    <a:pt x="456272" y="335176"/>
                    <a:pt x="442416" y="382344"/>
                    <a:pt x="420027" y="421293"/>
                  </a:cubicBezTo>
                  <a:lnTo>
                    <a:pt x="417814" y="424242"/>
                  </a:lnTo>
                  <a:lnTo>
                    <a:pt x="417814" y="696368"/>
                  </a:lnTo>
                  <a:lnTo>
                    <a:pt x="221308" y="696368"/>
                  </a:lnTo>
                  <a:lnTo>
                    <a:pt x="221308" y="566623"/>
                  </a:lnTo>
                  <a:lnTo>
                    <a:pt x="175244" y="577296"/>
                  </a:lnTo>
                  <a:cubicBezTo>
                    <a:pt x="159344" y="579822"/>
                    <a:pt x="144637" y="581013"/>
                    <a:pt x="131788" y="581013"/>
                  </a:cubicBezTo>
                  <a:cubicBezTo>
                    <a:pt x="72340" y="581013"/>
                    <a:pt x="48809" y="494798"/>
                    <a:pt x="37663" y="382344"/>
                  </a:cubicBezTo>
                  <a:cubicBezTo>
                    <a:pt x="36424" y="374847"/>
                    <a:pt x="-9400" y="374847"/>
                    <a:pt x="1746" y="354855"/>
                  </a:cubicBezTo>
                  <a:cubicBezTo>
                    <a:pt x="30232" y="302377"/>
                    <a:pt x="58717" y="312373"/>
                    <a:pt x="48809" y="171180"/>
                  </a:cubicBezTo>
                  <a:cubicBezTo>
                    <a:pt x="37663" y="32487"/>
                    <a:pt x="94633" y="0"/>
                    <a:pt x="196189" y="0"/>
                  </a:cubicBezTo>
                  <a:close/>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22" name="Freeform 70">
              <a:extLst>
                <a:ext uri="{FF2B5EF4-FFF2-40B4-BE49-F238E27FC236}">
                  <a16:creationId xmlns:a16="http://schemas.microsoft.com/office/drawing/2014/main" id="{50E206DE-D440-2C4D-90B2-8D149DB513D8}"/>
                </a:ext>
              </a:extLst>
            </p:cNvPr>
            <p:cNvSpPr>
              <a:spLocks noChangeArrowheads="1"/>
            </p:cNvSpPr>
            <p:nvPr/>
          </p:nvSpPr>
          <p:spPr bwMode="auto">
            <a:xfrm>
              <a:off x="10212058" y="7209297"/>
              <a:ext cx="708601" cy="642688"/>
            </a:xfrm>
            <a:custGeom>
              <a:avLst/>
              <a:gdLst>
                <a:gd name="T0" fmla="*/ 63 w 570"/>
                <a:gd name="T1" fmla="*/ 26 h 517"/>
                <a:gd name="T2" fmla="*/ 63 w 570"/>
                <a:gd name="T3" fmla="*/ 26 h 517"/>
                <a:gd name="T4" fmla="*/ 309 w 570"/>
                <a:gd name="T5" fmla="*/ 205 h 517"/>
                <a:gd name="T6" fmla="*/ 309 w 570"/>
                <a:gd name="T7" fmla="*/ 205 h 517"/>
                <a:gd name="T8" fmla="*/ 292 w 570"/>
                <a:gd name="T9" fmla="*/ 339 h 517"/>
                <a:gd name="T10" fmla="*/ 292 w 570"/>
                <a:gd name="T11" fmla="*/ 339 h 517"/>
                <a:gd name="T12" fmla="*/ 351 w 570"/>
                <a:gd name="T13" fmla="*/ 266 h 517"/>
                <a:gd name="T14" fmla="*/ 351 w 570"/>
                <a:gd name="T15" fmla="*/ 266 h 517"/>
                <a:gd name="T16" fmla="*/ 351 w 570"/>
                <a:gd name="T17" fmla="*/ 374 h 517"/>
                <a:gd name="T18" fmla="*/ 351 w 570"/>
                <a:gd name="T19" fmla="*/ 374 h 517"/>
                <a:gd name="T20" fmla="*/ 391 w 570"/>
                <a:gd name="T21" fmla="*/ 498 h 517"/>
                <a:gd name="T22" fmla="*/ 391 w 570"/>
                <a:gd name="T23" fmla="*/ 498 h 517"/>
                <a:gd name="T24" fmla="*/ 446 w 570"/>
                <a:gd name="T25" fmla="*/ 372 h 517"/>
                <a:gd name="T26" fmla="*/ 446 w 570"/>
                <a:gd name="T27" fmla="*/ 372 h 517"/>
                <a:gd name="T28" fmla="*/ 553 w 570"/>
                <a:gd name="T29" fmla="*/ 218 h 517"/>
                <a:gd name="T30" fmla="*/ 553 w 570"/>
                <a:gd name="T31" fmla="*/ 218 h 517"/>
                <a:gd name="T32" fmla="*/ 460 w 570"/>
                <a:gd name="T33" fmla="*/ 146 h 517"/>
                <a:gd name="T34" fmla="*/ 460 w 570"/>
                <a:gd name="T35" fmla="*/ 146 h 517"/>
                <a:gd name="T36" fmla="*/ 404 w 570"/>
                <a:gd name="T37" fmla="*/ 49 h 517"/>
                <a:gd name="T38" fmla="*/ 404 w 570"/>
                <a:gd name="T39" fmla="*/ 49 h 517"/>
                <a:gd name="T40" fmla="*/ 246 w 570"/>
                <a:gd name="T41" fmla="*/ 50 h 517"/>
                <a:gd name="T42" fmla="*/ 246 w 570"/>
                <a:gd name="T43" fmla="*/ 50 h 517"/>
                <a:gd name="T44" fmla="*/ 63 w 570"/>
                <a:gd name="T45" fmla="*/ 26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70" h="517">
                  <a:moveTo>
                    <a:pt x="63" y="26"/>
                  </a:moveTo>
                  <a:lnTo>
                    <a:pt x="63" y="26"/>
                  </a:lnTo>
                  <a:cubicBezTo>
                    <a:pt x="24" y="54"/>
                    <a:pt x="0" y="217"/>
                    <a:pt x="309" y="205"/>
                  </a:cubicBezTo>
                  <a:lnTo>
                    <a:pt x="309" y="205"/>
                  </a:lnTo>
                  <a:cubicBezTo>
                    <a:pt x="309" y="205"/>
                    <a:pt x="258" y="324"/>
                    <a:pt x="292" y="339"/>
                  </a:cubicBezTo>
                  <a:lnTo>
                    <a:pt x="292" y="339"/>
                  </a:lnTo>
                  <a:cubicBezTo>
                    <a:pt x="327" y="354"/>
                    <a:pt x="306" y="262"/>
                    <a:pt x="351" y="266"/>
                  </a:cubicBezTo>
                  <a:lnTo>
                    <a:pt x="351" y="266"/>
                  </a:lnTo>
                  <a:cubicBezTo>
                    <a:pt x="396" y="270"/>
                    <a:pt x="411" y="355"/>
                    <a:pt x="351" y="374"/>
                  </a:cubicBezTo>
                  <a:lnTo>
                    <a:pt x="351" y="374"/>
                  </a:lnTo>
                  <a:cubicBezTo>
                    <a:pt x="317" y="384"/>
                    <a:pt x="345" y="472"/>
                    <a:pt x="391" y="498"/>
                  </a:cubicBezTo>
                  <a:lnTo>
                    <a:pt x="391" y="498"/>
                  </a:lnTo>
                  <a:cubicBezTo>
                    <a:pt x="422" y="516"/>
                    <a:pt x="459" y="487"/>
                    <a:pt x="446" y="372"/>
                  </a:cubicBezTo>
                  <a:lnTo>
                    <a:pt x="446" y="372"/>
                  </a:lnTo>
                  <a:cubicBezTo>
                    <a:pt x="439" y="314"/>
                    <a:pt x="569" y="312"/>
                    <a:pt x="553" y="218"/>
                  </a:cubicBezTo>
                  <a:lnTo>
                    <a:pt x="553" y="218"/>
                  </a:lnTo>
                  <a:cubicBezTo>
                    <a:pt x="536" y="125"/>
                    <a:pt x="460" y="146"/>
                    <a:pt x="460" y="146"/>
                  </a:cubicBezTo>
                  <a:lnTo>
                    <a:pt x="460" y="146"/>
                  </a:lnTo>
                  <a:cubicBezTo>
                    <a:pt x="460" y="146"/>
                    <a:pt x="481" y="55"/>
                    <a:pt x="404" y="49"/>
                  </a:cubicBezTo>
                  <a:lnTo>
                    <a:pt x="404" y="49"/>
                  </a:lnTo>
                  <a:cubicBezTo>
                    <a:pt x="328" y="44"/>
                    <a:pt x="285" y="60"/>
                    <a:pt x="246" y="50"/>
                  </a:cubicBezTo>
                  <a:lnTo>
                    <a:pt x="246" y="50"/>
                  </a:lnTo>
                  <a:cubicBezTo>
                    <a:pt x="205" y="40"/>
                    <a:pt x="101" y="0"/>
                    <a:pt x="63" y="26"/>
                  </a:cubicBezTo>
                </a:path>
              </a:pathLst>
            </a:custGeom>
            <a:solidFill>
              <a:srgbClr val="1300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3" name="Freeform 71">
              <a:extLst>
                <a:ext uri="{FF2B5EF4-FFF2-40B4-BE49-F238E27FC236}">
                  <a16:creationId xmlns:a16="http://schemas.microsoft.com/office/drawing/2014/main" id="{5C731624-F36E-334C-8AFC-F22EEC43BBA6}"/>
                </a:ext>
              </a:extLst>
            </p:cNvPr>
            <p:cNvSpPr>
              <a:spLocks noChangeArrowheads="1"/>
            </p:cNvSpPr>
            <p:nvPr/>
          </p:nvSpPr>
          <p:spPr bwMode="auto">
            <a:xfrm>
              <a:off x="10294448" y="9252714"/>
              <a:ext cx="769027" cy="2169755"/>
            </a:xfrm>
            <a:custGeom>
              <a:avLst/>
              <a:gdLst>
                <a:gd name="T0" fmla="*/ 0 w 617"/>
                <a:gd name="T1" fmla="*/ 0 h 1742"/>
                <a:gd name="T2" fmla="*/ 223 w 617"/>
                <a:gd name="T3" fmla="*/ 1704 h 1742"/>
                <a:gd name="T4" fmla="*/ 223 w 617"/>
                <a:gd name="T5" fmla="*/ 1704 h 1742"/>
                <a:gd name="T6" fmla="*/ 503 w 617"/>
                <a:gd name="T7" fmla="*/ 1696 h 1742"/>
                <a:gd name="T8" fmla="*/ 456 w 617"/>
                <a:gd name="T9" fmla="*/ 426 h 1742"/>
                <a:gd name="T10" fmla="*/ 456 w 617"/>
                <a:gd name="T11" fmla="*/ 426 h 1742"/>
                <a:gd name="T12" fmla="*/ 487 w 617"/>
                <a:gd name="T13" fmla="*/ 0 h 1742"/>
                <a:gd name="T14" fmla="*/ 0 w 617"/>
                <a:gd name="T15" fmla="*/ 0 h 17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1742">
                  <a:moveTo>
                    <a:pt x="0" y="0"/>
                  </a:moveTo>
                  <a:lnTo>
                    <a:pt x="223" y="1704"/>
                  </a:lnTo>
                  <a:lnTo>
                    <a:pt x="223" y="1704"/>
                  </a:lnTo>
                  <a:cubicBezTo>
                    <a:pt x="223" y="1704"/>
                    <a:pt x="425" y="1741"/>
                    <a:pt x="503" y="1696"/>
                  </a:cubicBezTo>
                  <a:lnTo>
                    <a:pt x="456" y="426"/>
                  </a:lnTo>
                  <a:lnTo>
                    <a:pt x="456" y="426"/>
                  </a:lnTo>
                  <a:cubicBezTo>
                    <a:pt x="456" y="426"/>
                    <a:pt x="616" y="249"/>
                    <a:pt x="487" y="0"/>
                  </a:cubicBezTo>
                  <a:lnTo>
                    <a:pt x="0" y="0"/>
                  </a:lnTo>
                </a:path>
              </a:pathLst>
            </a:custGeom>
            <a:solidFill>
              <a:srgbClr val="222248"/>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4" name="Freeform 72">
              <a:extLst>
                <a:ext uri="{FF2B5EF4-FFF2-40B4-BE49-F238E27FC236}">
                  <a16:creationId xmlns:a16="http://schemas.microsoft.com/office/drawing/2014/main" id="{1C1A86D2-19D7-1448-AD28-D966BB53D625}"/>
                </a:ext>
              </a:extLst>
            </p:cNvPr>
            <p:cNvSpPr>
              <a:spLocks noChangeArrowheads="1"/>
            </p:cNvSpPr>
            <p:nvPr/>
          </p:nvSpPr>
          <p:spPr bwMode="auto">
            <a:xfrm>
              <a:off x="9723175" y="11394998"/>
              <a:ext cx="780012" cy="291133"/>
            </a:xfrm>
            <a:custGeom>
              <a:avLst/>
              <a:gdLst>
                <a:gd name="T0" fmla="*/ 588 w 624"/>
                <a:gd name="T1" fmla="*/ 231 h 232"/>
                <a:gd name="T2" fmla="*/ 32 w 624"/>
                <a:gd name="T3" fmla="*/ 231 h 232"/>
                <a:gd name="T4" fmla="*/ 32 w 624"/>
                <a:gd name="T5" fmla="*/ 231 h 232"/>
                <a:gd name="T6" fmla="*/ 57 w 624"/>
                <a:gd name="T7" fmla="*/ 156 h 232"/>
                <a:gd name="T8" fmla="*/ 57 w 624"/>
                <a:gd name="T9" fmla="*/ 156 h 232"/>
                <a:gd name="T10" fmla="*/ 326 w 624"/>
                <a:gd name="T11" fmla="*/ 71 h 232"/>
                <a:gd name="T12" fmla="*/ 326 w 624"/>
                <a:gd name="T13" fmla="*/ 71 h 232"/>
                <a:gd name="T14" fmla="*/ 345 w 624"/>
                <a:gd name="T15" fmla="*/ 17 h 232"/>
                <a:gd name="T16" fmla="*/ 564 w 624"/>
                <a:gd name="T17" fmla="*/ 0 h 232"/>
                <a:gd name="T18" fmla="*/ 570 w 624"/>
                <a:gd name="T19" fmla="*/ 42 h 232"/>
                <a:gd name="T20" fmla="*/ 570 w 624"/>
                <a:gd name="T21" fmla="*/ 42 h 232"/>
                <a:gd name="T22" fmla="*/ 603 w 624"/>
                <a:gd name="T23" fmla="*/ 132 h 232"/>
                <a:gd name="T24" fmla="*/ 603 w 624"/>
                <a:gd name="T25" fmla="*/ 132 h 232"/>
                <a:gd name="T26" fmla="*/ 588 w 624"/>
                <a:gd name="T27" fmla="*/ 231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4" h="232">
                  <a:moveTo>
                    <a:pt x="588" y="231"/>
                  </a:moveTo>
                  <a:lnTo>
                    <a:pt x="32" y="231"/>
                  </a:lnTo>
                  <a:lnTo>
                    <a:pt x="32" y="231"/>
                  </a:lnTo>
                  <a:cubicBezTo>
                    <a:pt x="32" y="231"/>
                    <a:pt x="0" y="181"/>
                    <a:pt x="57" y="156"/>
                  </a:cubicBezTo>
                  <a:lnTo>
                    <a:pt x="57" y="156"/>
                  </a:lnTo>
                  <a:cubicBezTo>
                    <a:pt x="132" y="122"/>
                    <a:pt x="282" y="93"/>
                    <a:pt x="326" y="71"/>
                  </a:cubicBezTo>
                  <a:lnTo>
                    <a:pt x="326" y="71"/>
                  </a:lnTo>
                  <a:cubicBezTo>
                    <a:pt x="347" y="61"/>
                    <a:pt x="345" y="17"/>
                    <a:pt x="345" y="17"/>
                  </a:cubicBezTo>
                  <a:lnTo>
                    <a:pt x="564" y="0"/>
                  </a:lnTo>
                  <a:lnTo>
                    <a:pt x="570" y="42"/>
                  </a:lnTo>
                  <a:lnTo>
                    <a:pt x="570" y="42"/>
                  </a:lnTo>
                  <a:cubicBezTo>
                    <a:pt x="570" y="42"/>
                    <a:pt x="588" y="77"/>
                    <a:pt x="603" y="132"/>
                  </a:cubicBezTo>
                  <a:lnTo>
                    <a:pt x="603" y="132"/>
                  </a:lnTo>
                  <a:cubicBezTo>
                    <a:pt x="623" y="208"/>
                    <a:pt x="588" y="231"/>
                    <a:pt x="588" y="231"/>
                  </a:cubicBezTo>
                </a:path>
              </a:pathLst>
            </a:custGeom>
            <a:solidFill>
              <a:srgbClr val="3D3983"/>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5" name="Freeform 73">
              <a:extLst>
                <a:ext uri="{FF2B5EF4-FFF2-40B4-BE49-F238E27FC236}">
                  <a16:creationId xmlns:a16="http://schemas.microsoft.com/office/drawing/2014/main" id="{84E7AA81-6358-EB42-ADE6-FBD3BE264DDB}"/>
                </a:ext>
              </a:extLst>
            </p:cNvPr>
            <p:cNvSpPr>
              <a:spLocks noChangeArrowheads="1"/>
            </p:cNvSpPr>
            <p:nvPr/>
          </p:nvSpPr>
          <p:spPr bwMode="auto">
            <a:xfrm>
              <a:off x="9283728" y="8456220"/>
              <a:ext cx="510855" cy="373527"/>
            </a:xfrm>
            <a:custGeom>
              <a:avLst/>
              <a:gdLst>
                <a:gd name="T0" fmla="*/ 411 w 412"/>
                <a:gd name="T1" fmla="*/ 158 h 301"/>
                <a:gd name="T2" fmla="*/ 305 w 412"/>
                <a:gd name="T3" fmla="*/ 150 h 301"/>
                <a:gd name="T4" fmla="*/ 305 w 412"/>
                <a:gd name="T5" fmla="*/ 150 h 301"/>
                <a:gd name="T6" fmla="*/ 283 w 412"/>
                <a:gd name="T7" fmla="*/ 100 h 301"/>
                <a:gd name="T8" fmla="*/ 283 w 412"/>
                <a:gd name="T9" fmla="*/ 100 h 301"/>
                <a:gd name="T10" fmla="*/ 220 w 412"/>
                <a:gd name="T11" fmla="*/ 86 h 301"/>
                <a:gd name="T12" fmla="*/ 220 w 412"/>
                <a:gd name="T13" fmla="*/ 86 h 301"/>
                <a:gd name="T14" fmla="*/ 166 w 412"/>
                <a:gd name="T15" fmla="*/ 81 h 301"/>
                <a:gd name="T16" fmla="*/ 166 w 412"/>
                <a:gd name="T17" fmla="*/ 81 h 301"/>
                <a:gd name="T18" fmla="*/ 115 w 412"/>
                <a:gd name="T19" fmla="*/ 59 h 301"/>
                <a:gd name="T20" fmla="*/ 115 w 412"/>
                <a:gd name="T21" fmla="*/ 59 h 301"/>
                <a:gd name="T22" fmla="*/ 10 w 412"/>
                <a:gd name="T23" fmla="*/ 22 h 301"/>
                <a:gd name="T24" fmla="*/ 10 w 412"/>
                <a:gd name="T25" fmla="*/ 22 h 301"/>
                <a:gd name="T26" fmla="*/ 95 w 412"/>
                <a:gd name="T27" fmla="*/ 106 h 301"/>
                <a:gd name="T28" fmla="*/ 95 w 412"/>
                <a:gd name="T29" fmla="*/ 106 h 301"/>
                <a:gd name="T30" fmla="*/ 85 w 412"/>
                <a:gd name="T31" fmla="*/ 139 h 301"/>
                <a:gd name="T32" fmla="*/ 85 w 412"/>
                <a:gd name="T33" fmla="*/ 139 h 301"/>
                <a:gd name="T34" fmla="*/ 80 w 412"/>
                <a:gd name="T35" fmla="*/ 176 h 301"/>
                <a:gd name="T36" fmla="*/ 80 w 412"/>
                <a:gd name="T37" fmla="*/ 176 h 301"/>
                <a:gd name="T38" fmla="*/ 72 w 412"/>
                <a:gd name="T39" fmla="*/ 212 h 301"/>
                <a:gd name="T40" fmla="*/ 72 w 412"/>
                <a:gd name="T41" fmla="*/ 212 h 301"/>
                <a:gd name="T42" fmla="*/ 283 w 412"/>
                <a:gd name="T43" fmla="*/ 286 h 301"/>
                <a:gd name="T44" fmla="*/ 391 w 412"/>
                <a:gd name="T45" fmla="*/ 300 h 301"/>
                <a:gd name="T46" fmla="*/ 411 w 412"/>
                <a:gd name="T47" fmla="*/ 15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12" h="301">
                  <a:moveTo>
                    <a:pt x="411" y="158"/>
                  </a:moveTo>
                  <a:lnTo>
                    <a:pt x="305" y="150"/>
                  </a:lnTo>
                  <a:lnTo>
                    <a:pt x="305" y="150"/>
                  </a:lnTo>
                  <a:cubicBezTo>
                    <a:pt x="305" y="150"/>
                    <a:pt x="296" y="110"/>
                    <a:pt x="283" y="100"/>
                  </a:cubicBezTo>
                  <a:lnTo>
                    <a:pt x="283" y="100"/>
                  </a:lnTo>
                  <a:cubicBezTo>
                    <a:pt x="274" y="95"/>
                    <a:pt x="239" y="89"/>
                    <a:pt x="220" y="86"/>
                  </a:cubicBezTo>
                  <a:lnTo>
                    <a:pt x="220" y="86"/>
                  </a:lnTo>
                  <a:cubicBezTo>
                    <a:pt x="211" y="84"/>
                    <a:pt x="166" y="81"/>
                    <a:pt x="166" y="81"/>
                  </a:cubicBezTo>
                  <a:lnTo>
                    <a:pt x="166" y="81"/>
                  </a:lnTo>
                  <a:cubicBezTo>
                    <a:pt x="166" y="81"/>
                    <a:pt x="133" y="67"/>
                    <a:pt x="115" y="59"/>
                  </a:cubicBezTo>
                  <a:lnTo>
                    <a:pt x="115" y="59"/>
                  </a:lnTo>
                  <a:cubicBezTo>
                    <a:pt x="90" y="47"/>
                    <a:pt x="19" y="0"/>
                    <a:pt x="10" y="22"/>
                  </a:cubicBezTo>
                  <a:lnTo>
                    <a:pt x="10" y="22"/>
                  </a:lnTo>
                  <a:cubicBezTo>
                    <a:pt x="0" y="44"/>
                    <a:pt x="95" y="106"/>
                    <a:pt x="95" y="106"/>
                  </a:cubicBezTo>
                  <a:lnTo>
                    <a:pt x="95" y="106"/>
                  </a:lnTo>
                  <a:cubicBezTo>
                    <a:pt x="95" y="106"/>
                    <a:pt x="80" y="119"/>
                    <a:pt x="85" y="139"/>
                  </a:cubicBezTo>
                  <a:lnTo>
                    <a:pt x="85" y="139"/>
                  </a:lnTo>
                  <a:cubicBezTo>
                    <a:pt x="85" y="139"/>
                    <a:pt x="73" y="159"/>
                    <a:pt x="80" y="176"/>
                  </a:cubicBezTo>
                  <a:lnTo>
                    <a:pt x="80" y="176"/>
                  </a:lnTo>
                  <a:cubicBezTo>
                    <a:pt x="80" y="176"/>
                    <a:pt x="63" y="183"/>
                    <a:pt x="72" y="212"/>
                  </a:cubicBezTo>
                  <a:lnTo>
                    <a:pt x="72" y="212"/>
                  </a:lnTo>
                  <a:cubicBezTo>
                    <a:pt x="72" y="212"/>
                    <a:pt x="116" y="291"/>
                    <a:pt x="283" y="286"/>
                  </a:cubicBezTo>
                  <a:lnTo>
                    <a:pt x="391" y="300"/>
                  </a:lnTo>
                  <a:lnTo>
                    <a:pt x="411" y="158"/>
                  </a:lnTo>
                </a:path>
              </a:pathLst>
            </a:custGeom>
            <a:solidFill>
              <a:srgbClr val="FFCEB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6" name="Freeform 74">
              <a:extLst>
                <a:ext uri="{FF2B5EF4-FFF2-40B4-BE49-F238E27FC236}">
                  <a16:creationId xmlns:a16="http://schemas.microsoft.com/office/drawing/2014/main" id="{AB1C6E73-F3EA-3847-98E5-A715DFF14E2A}"/>
                </a:ext>
              </a:extLst>
            </p:cNvPr>
            <p:cNvSpPr>
              <a:spLocks noChangeArrowheads="1"/>
            </p:cNvSpPr>
            <p:nvPr/>
          </p:nvSpPr>
          <p:spPr bwMode="auto">
            <a:xfrm>
              <a:off x="9761628" y="8170582"/>
              <a:ext cx="642685" cy="390005"/>
            </a:xfrm>
            <a:custGeom>
              <a:avLst/>
              <a:gdLst>
                <a:gd name="T0" fmla="*/ 516 w 517"/>
                <a:gd name="T1" fmla="*/ 102 h 312"/>
                <a:gd name="T2" fmla="*/ 516 w 517"/>
                <a:gd name="T3" fmla="*/ 102 h 312"/>
                <a:gd name="T4" fmla="*/ 103 w 517"/>
                <a:gd name="T5" fmla="*/ 0 h 312"/>
                <a:gd name="T6" fmla="*/ 0 w 517"/>
                <a:gd name="T7" fmla="*/ 153 h 312"/>
                <a:gd name="T8" fmla="*/ 0 w 517"/>
                <a:gd name="T9" fmla="*/ 153 h 312"/>
                <a:gd name="T10" fmla="*/ 467 w 517"/>
                <a:gd name="T11" fmla="*/ 307 h 312"/>
                <a:gd name="T12" fmla="*/ 516 w 517"/>
                <a:gd name="T13" fmla="*/ 102 h 312"/>
              </a:gdLst>
              <a:ahLst/>
              <a:cxnLst>
                <a:cxn ang="0">
                  <a:pos x="T0" y="T1"/>
                </a:cxn>
                <a:cxn ang="0">
                  <a:pos x="T2" y="T3"/>
                </a:cxn>
                <a:cxn ang="0">
                  <a:pos x="T4" y="T5"/>
                </a:cxn>
                <a:cxn ang="0">
                  <a:pos x="T6" y="T7"/>
                </a:cxn>
                <a:cxn ang="0">
                  <a:pos x="T8" y="T9"/>
                </a:cxn>
                <a:cxn ang="0">
                  <a:pos x="T10" y="T11"/>
                </a:cxn>
                <a:cxn ang="0">
                  <a:pos x="T12" y="T13"/>
                </a:cxn>
              </a:cxnLst>
              <a:rect l="0" t="0" r="r" b="b"/>
              <a:pathLst>
                <a:path w="517" h="312">
                  <a:moveTo>
                    <a:pt x="516" y="102"/>
                  </a:moveTo>
                  <a:lnTo>
                    <a:pt x="516" y="102"/>
                  </a:lnTo>
                  <a:cubicBezTo>
                    <a:pt x="516" y="102"/>
                    <a:pt x="287" y="84"/>
                    <a:pt x="103" y="0"/>
                  </a:cubicBezTo>
                  <a:lnTo>
                    <a:pt x="0" y="153"/>
                  </a:lnTo>
                  <a:lnTo>
                    <a:pt x="0" y="153"/>
                  </a:lnTo>
                  <a:cubicBezTo>
                    <a:pt x="0" y="153"/>
                    <a:pt x="337" y="311"/>
                    <a:pt x="467" y="307"/>
                  </a:cubicBezTo>
                  <a:lnTo>
                    <a:pt x="516" y="102"/>
                  </a:lnTo>
                </a:path>
              </a:pathLst>
            </a:custGeom>
            <a:solidFill>
              <a:srgbClr val="9FACE2"/>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7" name="Freeform 75">
              <a:extLst>
                <a:ext uri="{FF2B5EF4-FFF2-40B4-BE49-F238E27FC236}">
                  <a16:creationId xmlns:a16="http://schemas.microsoft.com/office/drawing/2014/main" id="{07239F6D-7305-1542-BEFC-DEFC134DE92F}"/>
                </a:ext>
              </a:extLst>
            </p:cNvPr>
            <p:cNvSpPr>
              <a:spLocks noChangeArrowheads="1"/>
            </p:cNvSpPr>
            <p:nvPr/>
          </p:nvSpPr>
          <p:spPr bwMode="auto">
            <a:xfrm>
              <a:off x="10343891" y="7961849"/>
              <a:ext cx="357046" cy="208735"/>
            </a:xfrm>
            <a:custGeom>
              <a:avLst/>
              <a:gdLst>
                <a:gd name="T0" fmla="*/ 286 w 287"/>
                <a:gd name="T1" fmla="*/ 46 h 168"/>
                <a:gd name="T2" fmla="*/ 286 w 287"/>
                <a:gd name="T3" fmla="*/ 0 h 168"/>
                <a:gd name="T4" fmla="*/ 286 w 287"/>
                <a:gd name="T5" fmla="*/ 0 h 168"/>
                <a:gd name="T6" fmla="*/ 92 w 287"/>
                <a:gd name="T7" fmla="*/ 37 h 168"/>
                <a:gd name="T8" fmla="*/ 92 w 287"/>
                <a:gd name="T9" fmla="*/ 37 h 168"/>
                <a:gd name="T10" fmla="*/ 0 w 287"/>
                <a:gd name="T11" fmla="*/ 167 h 168"/>
                <a:gd name="T12" fmla="*/ 0 w 287"/>
                <a:gd name="T13" fmla="*/ 167 h 168"/>
                <a:gd name="T14" fmla="*/ 286 w 287"/>
                <a:gd name="T15" fmla="*/ 4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 h="168">
                  <a:moveTo>
                    <a:pt x="286" y="46"/>
                  </a:moveTo>
                  <a:lnTo>
                    <a:pt x="286" y="0"/>
                  </a:lnTo>
                  <a:lnTo>
                    <a:pt x="286" y="0"/>
                  </a:lnTo>
                  <a:cubicBezTo>
                    <a:pt x="286" y="0"/>
                    <a:pt x="142" y="10"/>
                    <a:pt x="92" y="37"/>
                  </a:cubicBezTo>
                  <a:lnTo>
                    <a:pt x="92" y="37"/>
                  </a:lnTo>
                  <a:cubicBezTo>
                    <a:pt x="51" y="57"/>
                    <a:pt x="18" y="110"/>
                    <a:pt x="0" y="167"/>
                  </a:cubicBezTo>
                  <a:lnTo>
                    <a:pt x="0" y="167"/>
                  </a:lnTo>
                  <a:cubicBezTo>
                    <a:pt x="0" y="167"/>
                    <a:pt x="80" y="46"/>
                    <a:pt x="286" y="46"/>
                  </a:cubicBezTo>
                </a:path>
              </a:pathLst>
            </a:custGeom>
            <a:solidFill>
              <a:srgbClr val="E3E7F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8" name="Freeform 76">
              <a:extLst>
                <a:ext uri="{FF2B5EF4-FFF2-40B4-BE49-F238E27FC236}">
                  <a16:creationId xmlns:a16="http://schemas.microsoft.com/office/drawing/2014/main" id="{4FB32987-C0AB-994A-BC97-089F6734E5D7}"/>
                </a:ext>
              </a:extLst>
            </p:cNvPr>
            <p:cNvSpPr>
              <a:spLocks noChangeArrowheads="1"/>
            </p:cNvSpPr>
            <p:nvPr/>
          </p:nvSpPr>
          <p:spPr bwMode="auto">
            <a:xfrm>
              <a:off x="9992336" y="9252710"/>
              <a:ext cx="999734" cy="2224686"/>
            </a:xfrm>
            <a:custGeom>
              <a:avLst/>
              <a:gdLst>
                <a:gd name="T0" fmla="*/ 243 w 803"/>
                <a:gd name="T1" fmla="*/ 0 h 1786"/>
                <a:gd name="T2" fmla="*/ 0 w 803"/>
                <a:gd name="T3" fmla="*/ 1007 h 1786"/>
                <a:gd name="T4" fmla="*/ 105 w 803"/>
                <a:gd name="T5" fmla="*/ 1768 h 1786"/>
                <a:gd name="T6" fmla="*/ 105 w 803"/>
                <a:gd name="T7" fmla="*/ 1768 h 1786"/>
                <a:gd name="T8" fmla="*/ 367 w 803"/>
                <a:gd name="T9" fmla="*/ 1739 h 1786"/>
                <a:gd name="T10" fmla="*/ 367 w 803"/>
                <a:gd name="T11" fmla="*/ 1739 h 1786"/>
                <a:gd name="T12" fmla="*/ 316 w 803"/>
                <a:gd name="T13" fmla="*/ 978 h 1786"/>
                <a:gd name="T14" fmla="*/ 611 w 803"/>
                <a:gd name="T15" fmla="*/ 407 h 1786"/>
                <a:gd name="T16" fmla="*/ 611 w 803"/>
                <a:gd name="T17" fmla="*/ 407 h 1786"/>
                <a:gd name="T18" fmla="*/ 730 w 803"/>
                <a:gd name="T19" fmla="*/ 0 h 1786"/>
                <a:gd name="T20" fmla="*/ 243 w 803"/>
                <a:gd name="T21" fmla="*/ 0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1786">
                  <a:moveTo>
                    <a:pt x="243" y="0"/>
                  </a:moveTo>
                  <a:lnTo>
                    <a:pt x="0" y="1007"/>
                  </a:lnTo>
                  <a:lnTo>
                    <a:pt x="105" y="1768"/>
                  </a:lnTo>
                  <a:lnTo>
                    <a:pt x="105" y="1768"/>
                  </a:lnTo>
                  <a:cubicBezTo>
                    <a:pt x="105" y="1768"/>
                    <a:pt x="248" y="1785"/>
                    <a:pt x="367" y="1739"/>
                  </a:cubicBezTo>
                  <a:lnTo>
                    <a:pt x="367" y="1739"/>
                  </a:lnTo>
                  <a:cubicBezTo>
                    <a:pt x="367" y="1739"/>
                    <a:pt x="367" y="1107"/>
                    <a:pt x="316" y="978"/>
                  </a:cubicBezTo>
                  <a:lnTo>
                    <a:pt x="611" y="407"/>
                  </a:lnTo>
                  <a:lnTo>
                    <a:pt x="611" y="407"/>
                  </a:lnTo>
                  <a:cubicBezTo>
                    <a:pt x="611" y="407"/>
                    <a:pt x="802" y="312"/>
                    <a:pt x="730" y="0"/>
                  </a:cubicBezTo>
                  <a:lnTo>
                    <a:pt x="243" y="0"/>
                  </a:lnTo>
                </a:path>
              </a:pathLst>
            </a:custGeom>
            <a:solidFill>
              <a:srgbClr val="322C6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9" name="Freeform 77">
              <a:extLst>
                <a:ext uri="{FF2B5EF4-FFF2-40B4-BE49-F238E27FC236}">
                  <a16:creationId xmlns:a16="http://schemas.microsoft.com/office/drawing/2014/main" id="{0529F1D0-7670-3243-A242-841F31DF45FA}"/>
                </a:ext>
              </a:extLst>
            </p:cNvPr>
            <p:cNvSpPr>
              <a:spLocks noChangeArrowheads="1"/>
            </p:cNvSpPr>
            <p:nvPr/>
          </p:nvSpPr>
          <p:spPr bwMode="auto">
            <a:xfrm>
              <a:off x="10113180" y="9247222"/>
              <a:ext cx="417472" cy="2208204"/>
            </a:xfrm>
            <a:custGeom>
              <a:avLst/>
              <a:gdLst>
                <a:gd name="T0" fmla="*/ 332 w 333"/>
                <a:gd name="T1" fmla="*/ 1 h 1773"/>
                <a:gd name="T2" fmla="*/ 323 w 333"/>
                <a:gd name="T3" fmla="*/ 1 h 1773"/>
                <a:gd name="T4" fmla="*/ 261 w 333"/>
                <a:gd name="T5" fmla="*/ 194 h 1773"/>
                <a:gd name="T6" fmla="*/ 261 w 333"/>
                <a:gd name="T7" fmla="*/ 194 h 1773"/>
                <a:gd name="T8" fmla="*/ 172 w 333"/>
                <a:gd name="T9" fmla="*/ 1 h 1773"/>
                <a:gd name="T10" fmla="*/ 162 w 333"/>
                <a:gd name="T11" fmla="*/ 0 h 1773"/>
                <a:gd name="T12" fmla="*/ 162 w 333"/>
                <a:gd name="T13" fmla="*/ 0 h 1773"/>
                <a:gd name="T14" fmla="*/ 258 w 333"/>
                <a:gd name="T15" fmla="*/ 201 h 1773"/>
                <a:gd name="T16" fmla="*/ 0 w 333"/>
                <a:gd name="T17" fmla="*/ 998 h 1773"/>
                <a:gd name="T18" fmla="*/ 0 w 333"/>
                <a:gd name="T19" fmla="*/ 999 h 1773"/>
                <a:gd name="T20" fmla="*/ 104 w 333"/>
                <a:gd name="T21" fmla="*/ 1772 h 1773"/>
                <a:gd name="T22" fmla="*/ 112 w 333"/>
                <a:gd name="T23" fmla="*/ 1772 h 1773"/>
                <a:gd name="T24" fmla="*/ 8 w 333"/>
                <a:gd name="T25" fmla="*/ 1000 h 1773"/>
                <a:gd name="T26" fmla="*/ 332 w 333"/>
                <a:gd name="T27" fmla="*/ 1 h 1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3" h="1773">
                  <a:moveTo>
                    <a:pt x="332" y="1"/>
                  </a:moveTo>
                  <a:lnTo>
                    <a:pt x="323" y="1"/>
                  </a:lnTo>
                  <a:lnTo>
                    <a:pt x="261" y="194"/>
                  </a:lnTo>
                  <a:lnTo>
                    <a:pt x="261" y="194"/>
                  </a:lnTo>
                  <a:cubicBezTo>
                    <a:pt x="151" y="161"/>
                    <a:pt x="172" y="2"/>
                    <a:pt x="172" y="1"/>
                  </a:cubicBezTo>
                  <a:lnTo>
                    <a:pt x="162" y="0"/>
                  </a:lnTo>
                  <a:lnTo>
                    <a:pt x="162" y="0"/>
                  </a:lnTo>
                  <a:cubicBezTo>
                    <a:pt x="162" y="2"/>
                    <a:pt x="142" y="167"/>
                    <a:pt x="258" y="201"/>
                  </a:cubicBezTo>
                  <a:lnTo>
                    <a:pt x="0" y="998"/>
                  </a:lnTo>
                  <a:lnTo>
                    <a:pt x="0" y="999"/>
                  </a:lnTo>
                  <a:lnTo>
                    <a:pt x="104" y="1772"/>
                  </a:lnTo>
                  <a:lnTo>
                    <a:pt x="112" y="1772"/>
                  </a:lnTo>
                  <a:lnTo>
                    <a:pt x="8" y="1000"/>
                  </a:lnTo>
                  <a:lnTo>
                    <a:pt x="332" y="1"/>
                  </a:lnTo>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0" name="Freeform 78">
              <a:extLst>
                <a:ext uri="{FF2B5EF4-FFF2-40B4-BE49-F238E27FC236}">
                  <a16:creationId xmlns:a16="http://schemas.microsoft.com/office/drawing/2014/main" id="{956D6F96-9E8C-5B4D-9774-993D7D185D38}"/>
                </a:ext>
              </a:extLst>
            </p:cNvPr>
            <p:cNvSpPr>
              <a:spLocks noChangeArrowheads="1"/>
            </p:cNvSpPr>
            <p:nvPr/>
          </p:nvSpPr>
          <p:spPr bwMode="auto">
            <a:xfrm>
              <a:off x="9734158" y="8082693"/>
              <a:ext cx="906355" cy="785504"/>
            </a:xfrm>
            <a:custGeom>
              <a:avLst/>
              <a:gdLst>
                <a:gd name="T0" fmla="*/ 550 w 728"/>
                <a:gd name="T1" fmla="*/ 36 h 630"/>
                <a:gd name="T2" fmla="*/ 550 w 728"/>
                <a:gd name="T3" fmla="*/ 36 h 630"/>
                <a:gd name="T4" fmla="*/ 307 w 728"/>
                <a:gd name="T5" fmla="*/ 387 h 630"/>
                <a:gd name="T6" fmla="*/ 307 w 728"/>
                <a:gd name="T7" fmla="*/ 387 h 630"/>
                <a:gd name="T8" fmla="*/ 16 w 728"/>
                <a:gd name="T9" fmla="*/ 449 h 630"/>
                <a:gd name="T10" fmla="*/ 0 w 728"/>
                <a:gd name="T11" fmla="*/ 629 h 630"/>
                <a:gd name="T12" fmla="*/ 395 w 728"/>
                <a:gd name="T13" fmla="*/ 550 h 630"/>
                <a:gd name="T14" fmla="*/ 395 w 728"/>
                <a:gd name="T15" fmla="*/ 550 h 630"/>
                <a:gd name="T16" fmla="*/ 726 w 728"/>
                <a:gd name="T17" fmla="*/ 136 h 630"/>
                <a:gd name="T18" fmla="*/ 726 w 728"/>
                <a:gd name="T19" fmla="*/ 136 h 630"/>
                <a:gd name="T20" fmla="*/ 725 w 728"/>
                <a:gd name="T21" fmla="*/ 116 h 630"/>
                <a:gd name="T22" fmla="*/ 725 w 728"/>
                <a:gd name="T23" fmla="*/ 116 h 630"/>
                <a:gd name="T24" fmla="*/ 569 w 728"/>
                <a:gd name="T25" fmla="*/ 26 h 630"/>
                <a:gd name="T26" fmla="*/ 569 w 728"/>
                <a:gd name="T27" fmla="*/ 26 h 630"/>
                <a:gd name="T28" fmla="*/ 550 w 728"/>
                <a:gd name="T29" fmla="*/ 36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630">
                  <a:moveTo>
                    <a:pt x="550" y="36"/>
                  </a:moveTo>
                  <a:lnTo>
                    <a:pt x="550" y="36"/>
                  </a:lnTo>
                  <a:cubicBezTo>
                    <a:pt x="453" y="114"/>
                    <a:pt x="333" y="371"/>
                    <a:pt x="307" y="387"/>
                  </a:cubicBezTo>
                  <a:lnTo>
                    <a:pt x="307" y="387"/>
                  </a:lnTo>
                  <a:cubicBezTo>
                    <a:pt x="290" y="398"/>
                    <a:pt x="16" y="449"/>
                    <a:pt x="16" y="449"/>
                  </a:cubicBezTo>
                  <a:lnTo>
                    <a:pt x="0" y="629"/>
                  </a:lnTo>
                  <a:lnTo>
                    <a:pt x="395" y="550"/>
                  </a:lnTo>
                  <a:lnTo>
                    <a:pt x="395" y="550"/>
                  </a:lnTo>
                  <a:cubicBezTo>
                    <a:pt x="395" y="550"/>
                    <a:pt x="705" y="260"/>
                    <a:pt x="726" y="136"/>
                  </a:cubicBezTo>
                  <a:lnTo>
                    <a:pt x="726" y="136"/>
                  </a:lnTo>
                  <a:cubicBezTo>
                    <a:pt x="727" y="131"/>
                    <a:pt x="727" y="124"/>
                    <a:pt x="725" y="116"/>
                  </a:cubicBezTo>
                  <a:lnTo>
                    <a:pt x="725" y="116"/>
                  </a:lnTo>
                  <a:cubicBezTo>
                    <a:pt x="712" y="45"/>
                    <a:pt x="637" y="0"/>
                    <a:pt x="569" y="26"/>
                  </a:cubicBezTo>
                  <a:lnTo>
                    <a:pt x="569" y="26"/>
                  </a:lnTo>
                  <a:cubicBezTo>
                    <a:pt x="562" y="29"/>
                    <a:pt x="555" y="32"/>
                    <a:pt x="550" y="36"/>
                  </a:cubicBezTo>
                </a:path>
              </a:pathLst>
            </a:custGeom>
            <a:solidFill>
              <a:srgbClr val="E3E7F5"/>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1" name="Freeform 79">
              <a:extLst>
                <a:ext uri="{FF2B5EF4-FFF2-40B4-BE49-F238E27FC236}">
                  <a16:creationId xmlns:a16="http://schemas.microsoft.com/office/drawing/2014/main" id="{76573AAC-BA62-CD43-81F0-38EA59439D87}"/>
                </a:ext>
              </a:extLst>
            </p:cNvPr>
            <p:cNvSpPr>
              <a:spLocks noChangeArrowheads="1"/>
            </p:cNvSpPr>
            <p:nvPr/>
          </p:nvSpPr>
          <p:spPr bwMode="auto">
            <a:xfrm>
              <a:off x="2559515" y="9672226"/>
              <a:ext cx="32958" cy="1691858"/>
            </a:xfrm>
            <a:custGeom>
              <a:avLst/>
              <a:gdLst>
                <a:gd name="T0" fmla="*/ 24 w 25"/>
                <a:gd name="T1" fmla="*/ 1356 h 1357"/>
                <a:gd name="T2" fmla="*/ 0 w 25"/>
                <a:gd name="T3" fmla="*/ 1356 h 1357"/>
                <a:gd name="T4" fmla="*/ 0 w 25"/>
                <a:gd name="T5" fmla="*/ 0 h 1357"/>
                <a:gd name="T6" fmla="*/ 24 w 25"/>
                <a:gd name="T7" fmla="*/ 0 h 1357"/>
                <a:gd name="T8" fmla="*/ 24 w 25"/>
                <a:gd name="T9" fmla="*/ 1356 h 1357"/>
              </a:gdLst>
              <a:ahLst/>
              <a:cxnLst>
                <a:cxn ang="0">
                  <a:pos x="T0" y="T1"/>
                </a:cxn>
                <a:cxn ang="0">
                  <a:pos x="T2" y="T3"/>
                </a:cxn>
                <a:cxn ang="0">
                  <a:pos x="T4" y="T5"/>
                </a:cxn>
                <a:cxn ang="0">
                  <a:pos x="T6" y="T7"/>
                </a:cxn>
                <a:cxn ang="0">
                  <a:pos x="T8" y="T9"/>
                </a:cxn>
              </a:cxnLst>
              <a:rect l="0" t="0" r="r" b="b"/>
              <a:pathLst>
                <a:path w="25" h="1357">
                  <a:moveTo>
                    <a:pt x="24" y="1356"/>
                  </a:moveTo>
                  <a:lnTo>
                    <a:pt x="0" y="1356"/>
                  </a:lnTo>
                  <a:lnTo>
                    <a:pt x="0" y="0"/>
                  </a:lnTo>
                  <a:lnTo>
                    <a:pt x="24" y="0"/>
                  </a:lnTo>
                  <a:lnTo>
                    <a:pt x="24" y="1356"/>
                  </a:lnTo>
                </a:path>
              </a:pathLst>
            </a:custGeom>
            <a:solidFill>
              <a:srgbClr val="3E3D5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2" name="Freeform 131">
              <a:extLst>
                <a:ext uri="{FF2B5EF4-FFF2-40B4-BE49-F238E27FC236}">
                  <a16:creationId xmlns:a16="http://schemas.microsoft.com/office/drawing/2014/main" id="{8229A6A2-DF14-964A-A16A-A6F28A57ACC5}"/>
                </a:ext>
              </a:extLst>
            </p:cNvPr>
            <p:cNvSpPr>
              <a:spLocks noChangeArrowheads="1"/>
            </p:cNvSpPr>
            <p:nvPr/>
          </p:nvSpPr>
          <p:spPr bwMode="auto">
            <a:xfrm>
              <a:off x="2346229" y="9448951"/>
              <a:ext cx="493137" cy="1897412"/>
            </a:xfrm>
            <a:custGeom>
              <a:avLst/>
              <a:gdLst>
                <a:gd name="connsiteX0" fmla="*/ 166358 w 493137"/>
                <a:gd name="connsiteY0" fmla="*/ 559 h 1897412"/>
                <a:gd name="connsiteX1" fmla="*/ 370602 w 493137"/>
                <a:gd name="connsiteY1" fmla="*/ 89104 h 1897412"/>
                <a:gd name="connsiteX2" fmla="*/ 369431 w 493137"/>
                <a:gd name="connsiteY2" fmla="*/ 93658 h 1897412"/>
                <a:gd name="connsiteX3" fmla="*/ 385016 w 493137"/>
                <a:gd name="connsiteY3" fmla="*/ 77766 h 1897412"/>
                <a:gd name="connsiteX4" fmla="*/ 434466 w 493137"/>
                <a:gd name="connsiteY4" fmla="*/ 46745 h 1897412"/>
                <a:gd name="connsiteX5" fmla="*/ 491341 w 493137"/>
                <a:gd name="connsiteY5" fmla="*/ 67213 h 1897412"/>
                <a:gd name="connsiteX6" fmla="*/ 457216 w 493137"/>
                <a:gd name="connsiteY6" fmla="*/ 118382 h 1897412"/>
                <a:gd name="connsiteX7" fmla="*/ 373503 w 493137"/>
                <a:gd name="connsiteY7" fmla="*/ 118742 h 1897412"/>
                <a:gd name="connsiteX8" fmla="*/ 364490 w 493137"/>
                <a:gd name="connsiteY8" fmla="*/ 112874 h 1897412"/>
                <a:gd name="connsiteX9" fmla="*/ 361728 w 493137"/>
                <a:gd name="connsiteY9" fmla="*/ 123614 h 1897412"/>
                <a:gd name="connsiteX10" fmla="*/ 308576 w 493137"/>
                <a:gd name="connsiteY10" fmla="*/ 164454 h 1897412"/>
                <a:gd name="connsiteX11" fmla="*/ 303884 w 493137"/>
                <a:gd name="connsiteY11" fmla="*/ 166473 h 1897412"/>
                <a:gd name="connsiteX12" fmla="*/ 326092 w 493137"/>
                <a:gd name="connsiteY12" fmla="*/ 180073 h 1897412"/>
                <a:gd name="connsiteX13" fmla="*/ 346226 w 493137"/>
                <a:gd name="connsiteY13" fmla="*/ 198175 h 1897412"/>
                <a:gd name="connsiteX14" fmla="*/ 348680 w 493137"/>
                <a:gd name="connsiteY14" fmla="*/ 257556 h 1897412"/>
                <a:gd name="connsiteX15" fmla="*/ 292229 w 493137"/>
                <a:gd name="connsiteY15" fmla="*/ 247449 h 1897412"/>
                <a:gd name="connsiteX16" fmla="*/ 265385 w 493137"/>
                <a:gd name="connsiteY16" fmla="*/ 195017 h 1897412"/>
                <a:gd name="connsiteX17" fmla="*/ 262834 w 493137"/>
                <a:gd name="connsiteY17" fmla="*/ 184134 h 1897412"/>
                <a:gd name="connsiteX18" fmla="*/ 228627 w 493137"/>
                <a:gd name="connsiteY18" fmla="*/ 198850 h 1897412"/>
                <a:gd name="connsiteX19" fmla="*/ 107825 w 493137"/>
                <a:gd name="connsiteY19" fmla="*/ 276170 h 1897412"/>
                <a:gd name="connsiteX20" fmla="*/ 226137 w 493137"/>
                <a:gd name="connsiteY20" fmla="*/ 309842 h 1897412"/>
                <a:gd name="connsiteX21" fmla="*/ 355910 w 493137"/>
                <a:gd name="connsiteY21" fmla="*/ 341760 h 1897412"/>
                <a:gd name="connsiteX22" fmla="*/ 364678 w 493137"/>
                <a:gd name="connsiteY22" fmla="*/ 358436 h 1897412"/>
                <a:gd name="connsiteX23" fmla="*/ 364856 w 493137"/>
                <a:gd name="connsiteY23" fmla="*/ 356253 h 1897412"/>
                <a:gd name="connsiteX24" fmla="*/ 414412 w 493137"/>
                <a:gd name="connsiteY24" fmla="*/ 291023 h 1897412"/>
                <a:gd name="connsiteX25" fmla="*/ 475258 w 493137"/>
                <a:gd name="connsiteY25" fmla="*/ 292244 h 1897412"/>
                <a:gd name="connsiteX26" fmla="*/ 458779 w 493137"/>
                <a:gd name="connsiteY26" fmla="*/ 348395 h 1897412"/>
                <a:gd name="connsiteX27" fmla="*/ 378205 w 493137"/>
                <a:gd name="connsiteY27" fmla="*/ 374143 h 1897412"/>
                <a:gd name="connsiteX28" fmla="*/ 370012 w 493137"/>
                <a:gd name="connsiteY28" fmla="*/ 372009 h 1897412"/>
                <a:gd name="connsiteX29" fmla="*/ 361942 w 493137"/>
                <a:gd name="connsiteY29" fmla="*/ 403570 h 1897412"/>
                <a:gd name="connsiteX30" fmla="*/ 331216 w 493137"/>
                <a:gd name="connsiteY30" fmla="*/ 430188 h 1897412"/>
                <a:gd name="connsiteX31" fmla="*/ 294487 w 493137"/>
                <a:gd name="connsiteY31" fmla="*/ 447744 h 1897412"/>
                <a:gd name="connsiteX32" fmla="*/ 300206 w 493137"/>
                <a:gd name="connsiteY32" fmla="*/ 450017 h 1897412"/>
                <a:gd name="connsiteX33" fmla="*/ 346226 w 493137"/>
                <a:gd name="connsiteY33" fmla="*/ 483813 h 1897412"/>
                <a:gd name="connsiteX34" fmla="*/ 348680 w 493137"/>
                <a:gd name="connsiteY34" fmla="*/ 544457 h 1897412"/>
                <a:gd name="connsiteX35" fmla="*/ 292229 w 493137"/>
                <a:gd name="connsiteY35" fmla="*/ 531823 h 1897412"/>
                <a:gd name="connsiteX36" fmla="*/ 265385 w 493137"/>
                <a:gd name="connsiteY36" fmla="*/ 481129 h 1897412"/>
                <a:gd name="connsiteX37" fmla="*/ 260603 w 493137"/>
                <a:gd name="connsiteY37" fmla="*/ 461174 h 1897412"/>
                <a:gd name="connsiteX38" fmla="*/ 231118 w 493137"/>
                <a:gd name="connsiteY38" fmla="*/ 471966 h 1897412"/>
                <a:gd name="connsiteX39" fmla="*/ 107825 w 493137"/>
                <a:gd name="connsiteY39" fmla="*/ 543052 h 1897412"/>
                <a:gd name="connsiteX40" fmla="*/ 229873 w 493137"/>
                <a:gd name="connsiteY40" fmla="*/ 604160 h 1897412"/>
                <a:gd name="connsiteX41" fmla="*/ 283211 w 493137"/>
                <a:gd name="connsiteY41" fmla="*/ 619593 h 1897412"/>
                <a:gd name="connsiteX42" fmla="*/ 314239 w 493137"/>
                <a:gd name="connsiteY42" fmla="*/ 632027 h 1897412"/>
                <a:gd name="connsiteX43" fmla="*/ 314964 w 493137"/>
                <a:gd name="connsiteY43" fmla="*/ 621121 h 1897412"/>
                <a:gd name="connsiteX44" fmla="*/ 363090 w 493137"/>
                <a:gd name="connsiteY44" fmla="*/ 554689 h 1897412"/>
                <a:gd name="connsiteX45" fmla="*/ 420741 w 493137"/>
                <a:gd name="connsiteY45" fmla="*/ 555910 h 1897412"/>
                <a:gd name="connsiteX46" fmla="*/ 406021 w 493137"/>
                <a:gd name="connsiteY46" fmla="*/ 612061 h 1897412"/>
                <a:gd name="connsiteX47" fmla="*/ 353123 w 493137"/>
                <a:gd name="connsiteY47" fmla="*/ 634186 h 1897412"/>
                <a:gd name="connsiteX48" fmla="*/ 329108 w 493137"/>
                <a:gd name="connsiteY48" fmla="*/ 638124 h 1897412"/>
                <a:gd name="connsiteX49" fmla="*/ 359997 w 493137"/>
                <a:gd name="connsiteY49" fmla="*/ 661683 h 1897412"/>
                <a:gd name="connsiteX50" fmla="*/ 370602 w 493137"/>
                <a:gd name="connsiteY50" fmla="*/ 693952 h 1897412"/>
                <a:gd name="connsiteX51" fmla="*/ 324989 w 493137"/>
                <a:gd name="connsiteY51" fmla="*/ 743369 h 1897412"/>
                <a:gd name="connsiteX52" fmla="*/ 290260 w 493137"/>
                <a:gd name="connsiteY52" fmla="*/ 753676 h 1897412"/>
                <a:gd name="connsiteX53" fmla="*/ 300206 w 493137"/>
                <a:gd name="connsiteY53" fmla="*/ 757628 h 1897412"/>
                <a:gd name="connsiteX54" fmla="*/ 346226 w 493137"/>
                <a:gd name="connsiteY54" fmla="*/ 791424 h 1897412"/>
                <a:gd name="connsiteX55" fmla="*/ 348680 w 493137"/>
                <a:gd name="connsiteY55" fmla="*/ 852068 h 1897412"/>
                <a:gd name="connsiteX56" fmla="*/ 292229 w 493137"/>
                <a:gd name="connsiteY56" fmla="*/ 840698 h 1897412"/>
                <a:gd name="connsiteX57" fmla="*/ 259268 w 493137"/>
                <a:gd name="connsiteY57" fmla="*/ 763234 h 1897412"/>
                <a:gd name="connsiteX58" fmla="*/ 259637 w 493137"/>
                <a:gd name="connsiteY58" fmla="*/ 760846 h 1897412"/>
                <a:gd name="connsiteX59" fmla="*/ 226137 w 493137"/>
                <a:gd name="connsiteY59" fmla="*/ 767531 h 1897412"/>
                <a:gd name="connsiteX60" fmla="*/ 107825 w 493137"/>
                <a:gd name="connsiteY60" fmla="*/ 812427 h 1897412"/>
                <a:gd name="connsiteX61" fmla="*/ 228627 w 493137"/>
                <a:gd name="connsiteY61" fmla="*/ 871041 h 1897412"/>
                <a:gd name="connsiteX62" fmla="*/ 328103 w 493137"/>
                <a:gd name="connsiteY62" fmla="*/ 904090 h 1897412"/>
                <a:gd name="connsiteX63" fmla="*/ 357125 w 493137"/>
                <a:gd name="connsiteY63" fmla="*/ 925534 h 1897412"/>
                <a:gd name="connsiteX64" fmla="*/ 365518 w 493137"/>
                <a:gd name="connsiteY64" fmla="*/ 908800 h 1897412"/>
                <a:gd name="connsiteX65" fmla="*/ 402871 w 493137"/>
                <a:gd name="connsiteY65" fmla="*/ 864276 h 1897412"/>
                <a:gd name="connsiteX66" fmla="*/ 463137 w 493137"/>
                <a:gd name="connsiteY66" fmla="*/ 865543 h 1897412"/>
                <a:gd name="connsiteX67" fmla="*/ 446815 w 493137"/>
                <a:gd name="connsiteY67" fmla="*/ 923853 h 1897412"/>
                <a:gd name="connsiteX68" fmla="*/ 393140 w 493137"/>
                <a:gd name="connsiteY68" fmla="*/ 946670 h 1897412"/>
                <a:gd name="connsiteX69" fmla="*/ 367546 w 493137"/>
                <a:gd name="connsiteY69" fmla="*/ 950511 h 1897412"/>
                <a:gd name="connsiteX70" fmla="*/ 370602 w 493137"/>
                <a:gd name="connsiteY70" fmla="*/ 959586 h 1897412"/>
                <a:gd name="connsiteX71" fmla="*/ 325456 w 493137"/>
                <a:gd name="connsiteY71" fmla="*/ 1009782 h 1897412"/>
                <a:gd name="connsiteX72" fmla="*/ 294233 w 493137"/>
                <a:gd name="connsiteY72" fmla="*/ 1019533 h 1897412"/>
                <a:gd name="connsiteX73" fmla="*/ 300206 w 493137"/>
                <a:gd name="connsiteY73" fmla="*/ 1021897 h 1897412"/>
                <a:gd name="connsiteX74" fmla="*/ 346226 w 493137"/>
                <a:gd name="connsiteY74" fmla="*/ 1055828 h 1897412"/>
                <a:gd name="connsiteX75" fmla="*/ 348680 w 493137"/>
                <a:gd name="connsiteY75" fmla="*/ 1114621 h 1897412"/>
                <a:gd name="connsiteX76" fmla="*/ 292229 w 493137"/>
                <a:gd name="connsiteY76" fmla="*/ 1103363 h 1897412"/>
                <a:gd name="connsiteX77" fmla="*/ 265385 w 493137"/>
                <a:gd name="connsiteY77" fmla="*/ 1052232 h 1897412"/>
                <a:gd name="connsiteX78" fmla="*/ 259571 w 493137"/>
                <a:gd name="connsiteY78" fmla="*/ 1028436 h 1897412"/>
                <a:gd name="connsiteX79" fmla="*/ 226137 w 493137"/>
                <a:gd name="connsiteY79" fmla="*/ 1035660 h 1897412"/>
                <a:gd name="connsiteX80" fmla="*/ 107825 w 493137"/>
                <a:gd name="connsiteY80" fmla="*/ 1083050 h 1897412"/>
                <a:gd name="connsiteX81" fmla="*/ 227382 w 493137"/>
                <a:gd name="connsiteY81" fmla="*/ 1137922 h 1897412"/>
                <a:gd name="connsiteX82" fmla="*/ 358557 w 493137"/>
                <a:gd name="connsiteY82" fmla="*/ 1189307 h 1897412"/>
                <a:gd name="connsiteX83" fmla="*/ 364716 w 493137"/>
                <a:gd name="connsiteY83" fmla="*/ 1205120 h 1897412"/>
                <a:gd name="connsiteX84" fmla="*/ 364856 w 493137"/>
                <a:gd name="connsiteY84" fmla="*/ 1203404 h 1897412"/>
                <a:gd name="connsiteX85" fmla="*/ 414412 w 493137"/>
                <a:gd name="connsiteY85" fmla="*/ 1138174 h 1897412"/>
                <a:gd name="connsiteX86" fmla="*/ 475258 w 493137"/>
                <a:gd name="connsiteY86" fmla="*/ 1139395 h 1897412"/>
                <a:gd name="connsiteX87" fmla="*/ 458779 w 493137"/>
                <a:gd name="connsiteY87" fmla="*/ 1195546 h 1897412"/>
                <a:gd name="connsiteX88" fmla="*/ 378205 w 493137"/>
                <a:gd name="connsiteY88" fmla="*/ 1220608 h 1897412"/>
                <a:gd name="connsiteX89" fmla="*/ 370073 w 493137"/>
                <a:gd name="connsiteY89" fmla="*/ 1218875 h 1897412"/>
                <a:gd name="connsiteX90" fmla="*/ 370602 w 493137"/>
                <a:gd name="connsiteY90" fmla="*/ 1220232 h 1897412"/>
                <a:gd name="connsiteX91" fmla="*/ 326858 w 493137"/>
                <a:gd name="connsiteY91" fmla="*/ 1275105 h 1897412"/>
                <a:gd name="connsiteX92" fmla="*/ 285987 w 493137"/>
                <a:gd name="connsiteY92" fmla="*/ 1290399 h 1897412"/>
                <a:gd name="connsiteX93" fmla="*/ 299022 w 493137"/>
                <a:gd name="connsiteY93" fmla="*/ 1295789 h 1897412"/>
                <a:gd name="connsiteX94" fmla="*/ 346002 w 493137"/>
                <a:gd name="connsiteY94" fmla="*/ 1329743 h 1897412"/>
                <a:gd name="connsiteX95" fmla="*/ 348482 w 493137"/>
                <a:gd name="connsiteY95" fmla="*/ 1389124 h 1897412"/>
                <a:gd name="connsiteX96" fmla="*/ 291425 w 493137"/>
                <a:gd name="connsiteY96" fmla="*/ 1377753 h 1897412"/>
                <a:gd name="connsiteX97" fmla="*/ 258632 w 493137"/>
                <a:gd name="connsiteY97" fmla="*/ 1300290 h 1897412"/>
                <a:gd name="connsiteX98" fmla="*/ 258853 w 493137"/>
                <a:gd name="connsiteY98" fmla="*/ 1298461 h 1897412"/>
                <a:gd name="connsiteX99" fmla="*/ 226137 w 493137"/>
                <a:gd name="connsiteY99" fmla="*/ 1307529 h 1897412"/>
                <a:gd name="connsiteX100" fmla="*/ 107825 w 493137"/>
                <a:gd name="connsiteY100" fmla="*/ 1363649 h 1897412"/>
                <a:gd name="connsiteX101" fmla="*/ 226137 w 493137"/>
                <a:gd name="connsiteY101" fmla="*/ 1399815 h 1897412"/>
                <a:gd name="connsiteX102" fmla="*/ 357837 w 493137"/>
                <a:gd name="connsiteY102" fmla="*/ 1433488 h 1897412"/>
                <a:gd name="connsiteX103" fmla="*/ 370011 w 493137"/>
                <a:gd name="connsiteY103" fmla="*/ 1460844 h 1897412"/>
                <a:gd name="connsiteX104" fmla="*/ 385403 w 493137"/>
                <a:gd name="connsiteY104" fmla="*/ 1454331 h 1897412"/>
                <a:gd name="connsiteX105" fmla="*/ 442159 w 493137"/>
                <a:gd name="connsiteY105" fmla="*/ 1445175 h 1897412"/>
                <a:gd name="connsiteX106" fmla="*/ 486698 w 493137"/>
                <a:gd name="connsiteY106" fmla="*/ 1484237 h 1897412"/>
                <a:gd name="connsiteX107" fmla="*/ 437210 w 493137"/>
                <a:gd name="connsiteY107" fmla="*/ 1517196 h 1897412"/>
                <a:gd name="connsiteX108" fmla="*/ 382465 w 493137"/>
                <a:gd name="connsiteY108" fmla="*/ 1499496 h 1897412"/>
                <a:gd name="connsiteX109" fmla="*/ 362129 w 493137"/>
                <a:gd name="connsiteY109" fmla="*/ 1487065 h 1897412"/>
                <a:gd name="connsiteX110" fmla="*/ 359977 w 493137"/>
                <a:gd name="connsiteY110" fmla="*/ 1493387 h 1897412"/>
                <a:gd name="connsiteX111" fmla="*/ 228627 w 493137"/>
                <a:gd name="connsiteY111" fmla="*/ 1540739 h 1897412"/>
                <a:gd name="connsiteX112" fmla="*/ 107825 w 493137"/>
                <a:gd name="connsiteY112" fmla="*/ 1588129 h 1897412"/>
                <a:gd name="connsiteX113" fmla="*/ 226137 w 493137"/>
                <a:gd name="connsiteY113" fmla="*/ 1640508 h 1897412"/>
                <a:gd name="connsiteX114" fmla="*/ 325456 w 493137"/>
                <a:gd name="connsiteY114" fmla="*/ 1668879 h 1897412"/>
                <a:gd name="connsiteX115" fmla="*/ 353323 w 493137"/>
                <a:gd name="connsiteY115" fmla="*/ 1687628 h 1897412"/>
                <a:gd name="connsiteX116" fmla="*/ 353786 w 493137"/>
                <a:gd name="connsiteY116" fmla="*/ 1681516 h 1897412"/>
                <a:gd name="connsiteX117" fmla="*/ 402871 w 493137"/>
                <a:gd name="connsiteY117" fmla="*/ 1613818 h 1897412"/>
                <a:gd name="connsiteX118" fmla="*/ 463137 w 493137"/>
                <a:gd name="connsiteY118" fmla="*/ 1616286 h 1897412"/>
                <a:gd name="connsiteX119" fmla="*/ 446815 w 493137"/>
                <a:gd name="connsiteY119" fmla="*/ 1671834 h 1897412"/>
                <a:gd name="connsiteX120" fmla="*/ 367009 w 493137"/>
                <a:gd name="connsiteY120" fmla="*/ 1699087 h 1897412"/>
                <a:gd name="connsiteX121" fmla="*/ 360862 w 493137"/>
                <a:gd name="connsiteY121" fmla="*/ 1697989 h 1897412"/>
                <a:gd name="connsiteX122" fmla="*/ 370602 w 493137"/>
                <a:gd name="connsiteY122" fmla="*/ 1721570 h 1897412"/>
                <a:gd name="connsiteX123" fmla="*/ 96616 w 493137"/>
                <a:gd name="connsiteY123" fmla="*/ 1896165 h 1897412"/>
                <a:gd name="connsiteX124" fmla="*/ 92880 w 493137"/>
                <a:gd name="connsiteY124" fmla="*/ 1897412 h 1897412"/>
                <a:gd name="connsiteX125" fmla="*/ 77935 w 493137"/>
                <a:gd name="connsiteY125" fmla="*/ 1887435 h 1897412"/>
                <a:gd name="connsiteX126" fmla="*/ 87899 w 493137"/>
                <a:gd name="connsiteY126" fmla="*/ 1868728 h 1897412"/>
                <a:gd name="connsiteX127" fmla="*/ 340712 w 493137"/>
                <a:gd name="connsiteY127" fmla="*/ 1721570 h 1897412"/>
                <a:gd name="connsiteX128" fmla="*/ 219910 w 493137"/>
                <a:gd name="connsiteY128" fmla="*/ 1669191 h 1897412"/>
                <a:gd name="connsiteX129" fmla="*/ 185919 w 493137"/>
                <a:gd name="connsiteY129" fmla="*/ 1661122 h 1897412"/>
                <a:gd name="connsiteX130" fmla="*/ 184287 w 493137"/>
                <a:gd name="connsiteY130" fmla="*/ 1670766 h 1897412"/>
                <a:gd name="connsiteX131" fmla="*/ 161311 w 493137"/>
                <a:gd name="connsiteY131" fmla="*/ 1722129 h 1897412"/>
                <a:gd name="connsiteX132" fmla="*/ 101734 w 493137"/>
                <a:gd name="connsiteY132" fmla="*/ 1736848 h 1897412"/>
                <a:gd name="connsiteX133" fmla="*/ 100466 w 493137"/>
                <a:gd name="connsiteY133" fmla="*/ 1679199 h 1897412"/>
                <a:gd name="connsiteX134" fmla="*/ 120867 w 493137"/>
                <a:gd name="connsiteY134" fmla="*/ 1659822 h 1897412"/>
                <a:gd name="connsiteX135" fmla="*/ 139887 w 493137"/>
                <a:gd name="connsiteY135" fmla="*/ 1647351 h 1897412"/>
                <a:gd name="connsiteX136" fmla="*/ 120901 w 493137"/>
                <a:gd name="connsiteY136" fmla="*/ 1640819 h 1897412"/>
                <a:gd name="connsiteX137" fmla="*/ 77935 w 493137"/>
                <a:gd name="connsiteY137" fmla="*/ 1588129 h 1897412"/>
                <a:gd name="connsiteX138" fmla="*/ 84839 w 493137"/>
                <a:gd name="connsiteY138" fmla="*/ 1571408 h 1897412"/>
                <a:gd name="connsiteX139" fmla="*/ 77760 w 493137"/>
                <a:gd name="connsiteY139" fmla="*/ 1570140 h 1897412"/>
                <a:gd name="connsiteX140" fmla="*/ 15208 w 493137"/>
                <a:gd name="connsiteY140" fmla="*/ 1516583 h 1897412"/>
                <a:gd name="connsiteX141" fmla="*/ 22663 w 493137"/>
                <a:gd name="connsiteY141" fmla="*/ 1459211 h 1897412"/>
                <a:gd name="connsiteX142" fmla="*/ 78575 w 493137"/>
                <a:gd name="connsiteY142" fmla="*/ 1479963 h 1897412"/>
                <a:gd name="connsiteX143" fmla="*/ 95194 w 493137"/>
                <a:gd name="connsiteY143" fmla="*/ 1533673 h 1897412"/>
                <a:gd name="connsiteX144" fmla="*/ 93531 w 493137"/>
                <a:gd name="connsiteY144" fmla="*/ 1555686 h 1897412"/>
                <a:gd name="connsiteX145" fmla="*/ 122614 w 493137"/>
                <a:gd name="connsiteY145" fmla="*/ 1536842 h 1897412"/>
                <a:gd name="connsiteX146" fmla="*/ 222401 w 493137"/>
                <a:gd name="connsiteY146" fmla="*/ 1510808 h 1897412"/>
                <a:gd name="connsiteX147" fmla="*/ 340712 w 493137"/>
                <a:gd name="connsiteY147" fmla="*/ 1464665 h 1897412"/>
                <a:gd name="connsiteX148" fmla="*/ 223646 w 493137"/>
                <a:gd name="connsiteY148" fmla="*/ 1428499 h 1897412"/>
                <a:gd name="connsiteX149" fmla="*/ 77935 w 493137"/>
                <a:gd name="connsiteY149" fmla="*/ 1366144 h 1897412"/>
                <a:gd name="connsiteX150" fmla="*/ 87860 w 493137"/>
                <a:gd name="connsiteY150" fmla="*/ 1333543 h 1897412"/>
                <a:gd name="connsiteX151" fmla="*/ 88024 w 493137"/>
                <a:gd name="connsiteY151" fmla="*/ 1333420 h 1897412"/>
                <a:gd name="connsiteX152" fmla="*/ 65798 w 493137"/>
                <a:gd name="connsiteY152" fmla="*/ 1320204 h 1897412"/>
                <a:gd name="connsiteX153" fmla="*/ 24951 w 493137"/>
                <a:gd name="connsiteY153" fmla="*/ 1280380 h 1897412"/>
                <a:gd name="connsiteX154" fmla="*/ 32406 w 493137"/>
                <a:gd name="connsiteY154" fmla="*/ 1221787 h 1897412"/>
                <a:gd name="connsiteX155" fmla="*/ 88318 w 493137"/>
                <a:gd name="connsiteY155" fmla="*/ 1242539 h 1897412"/>
                <a:gd name="connsiteX156" fmla="*/ 105402 w 493137"/>
                <a:gd name="connsiteY156" fmla="*/ 1297164 h 1897412"/>
                <a:gd name="connsiteX157" fmla="*/ 103171 w 493137"/>
                <a:gd name="connsiteY157" fmla="*/ 1322068 h 1897412"/>
                <a:gd name="connsiteX158" fmla="*/ 119033 w 493137"/>
                <a:gd name="connsiteY158" fmla="*/ 1310179 h 1897412"/>
                <a:gd name="connsiteX159" fmla="*/ 219910 w 493137"/>
                <a:gd name="connsiteY159" fmla="*/ 1277599 h 1897412"/>
                <a:gd name="connsiteX160" fmla="*/ 340712 w 493137"/>
                <a:gd name="connsiteY160" fmla="*/ 1220232 h 1897412"/>
                <a:gd name="connsiteX161" fmla="*/ 221155 w 493137"/>
                <a:gd name="connsiteY161" fmla="*/ 1166606 h 1897412"/>
                <a:gd name="connsiteX162" fmla="*/ 194386 w 493137"/>
                <a:gd name="connsiteY162" fmla="*/ 1159883 h 1897412"/>
                <a:gd name="connsiteX163" fmla="*/ 190395 w 493137"/>
                <a:gd name="connsiteY163" fmla="*/ 1182348 h 1897412"/>
                <a:gd name="connsiteX164" fmla="*/ 168117 w 493137"/>
                <a:gd name="connsiteY164" fmla="*/ 1233253 h 1897412"/>
                <a:gd name="connsiteX165" fmla="*/ 110745 w 493137"/>
                <a:gd name="connsiteY165" fmla="*/ 1249199 h 1897412"/>
                <a:gd name="connsiteX166" fmla="*/ 110745 w 493137"/>
                <a:gd name="connsiteY166" fmla="*/ 1190321 h 1897412"/>
                <a:gd name="connsiteX167" fmla="*/ 154385 w 493137"/>
                <a:gd name="connsiteY167" fmla="*/ 1154443 h 1897412"/>
                <a:gd name="connsiteX168" fmla="*/ 161558 w 493137"/>
                <a:gd name="connsiteY168" fmla="*/ 1151045 h 1897412"/>
                <a:gd name="connsiteX169" fmla="*/ 121057 w 493137"/>
                <a:gd name="connsiteY169" fmla="*/ 1136519 h 1897412"/>
                <a:gd name="connsiteX170" fmla="*/ 77935 w 493137"/>
                <a:gd name="connsiteY170" fmla="*/ 1083050 h 1897412"/>
                <a:gd name="connsiteX171" fmla="*/ 87646 w 493137"/>
                <a:gd name="connsiteY171" fmla="*/ 1059506 h 1897412"/>
                <a:gd name="connsiteX172" fmla="*/ 82005 w 493137"/>
                <a:gd name="connsiteY172" fmla="*/ 1058771 h 1897412"/>
                <a:gd name="connsiteX173" fmla="*/ 19455 w 493137"/>
                <a:gd name="connsiteY173" fmla="*/ 1005729 h 1897412"/>
                <a:gd name="connsiteX174" fmla="*/ 26910 w 493137"/>
                <a:gd name="connsiteY174" fmla="*/ 947136 h 1897412"/>
                <a:gd name="connsiteX175" fmla="*/ 82821 w 493137"/>
                <a:gd name="connsiteY175" fmla="*/ 967888 h 1897412"/>
                <a:gd name="connsiteX176" fmla="*/ 99438 w 493137"/>
                <a:gd name="connsiteY176" fmla="*/ 1022513 h 1897412"/>
                <a:gd name="connsiteX177" fmla="*/ 101023 w 493137"/>
                <a:gd name="connsiteY177" fmla="*/ 1045775 h 1897412"/>
                <a:gd name="connsiteX178" fmla="*/ 122458 w 493137"/>
                <a:gd name="connsiteY178" fmla="*/ 1031918 h 1897412"/>
                <a:gd name="connsiteX179" fmla="*/ 221155 w 493137"/>
                <a:gd name="connsiteY179" fmla="*/ 1006976 h 1897412"/>
                <a:gd name="connsiteX180" fmla="*/ 340712 w 493137"/>
                <a:gd name="connsiteY180" fmla="*/ 957092 h 1897412"/>
                <a:gd name="connsiteX181" fmla="*/ 221155 w 493137"/>
                <a:gd name="connsiteY181" fmla="*/ 898478 h 1897412"/>
                <a:gd name="connsiteX182" fmla="*/ 193660 w 493137"/>
                <a:gd name="connsiteY182" fmla="*/ 890765 h 1897412"/>
                <a:gd name="connsiteX183" fmla="*/ 190395 w 493137"/>
                <a:gd name="connsiteY183" fmla="*/ 909588 h 1897412"/>
                <a:gd name="connsiteX184" fmla="*/ 168117 w 493137"/>
                <a:gd name="connsiteY184" fmla="*/ 963146 h 1897412"/>
                <a:gd name="connsiteX185" fmla="*/ 110745 w 493137"/>
                <a:gd name="connsiteY185" fmla="*/ 978357 h 1897412"/>
                <a:gd name="connsiteX186" fmla="*/ 110745 w 493137"/>
                <a:gd name="connsiteY186" fmla="*/ 918779 h 1897412"/>
                <a:gd name="connsiteX187" fmla="*/ 154385 w 493137"/>
                <a:gd name="connsiteY187" fmla="*/ 881225 h 1897412"/>
                <a:gd name="connsiteX188" fmla="*/ 157525 w 493137"/>
                <a:gd name="connsiteY188" fmla="*/ 879680 h 1897412"/>
                <a:gd name="connsiteX189" fmla="*/ 120590 w 493137"/>
                <a:gd name="connsiteY189" fmla="*/ 865585 h 1897412"/>
                <a:gd name="connsiteX190" fmla="*/ 77935 w 493137"/>
                <a:gd name="connsiteY190" fmla="*/ 811180 h 1897412"/>
                <a:gd name="connsiteX191" fmla="*/ 84531 w 493137"/>
                <a:gd name="connsiteY191" fmla="*/ 796140 h 1897412"/>
                <a:gd name="connsiteX192" fmla="*/ 76517 w 493137"/>
                <a:gd name="connsiteY192" fmla="*/ 795085 h 1897412"/>
                <a:gd name="connsiteX193" fmla="*/ 13966 w 493137"/>
                <a:gd name="connsiteY193" fmla="*/ 740841 h 1897412"/>
                <a:gd name="connsiteX194" fmla="*/ 21421 w 493137"/>
                <a:gd name="connsiteY194" fmla="*/ 682249 h 1897412"/>
                <a:gd name="connsiteX195" fmla="*/ 77333 w 493137"/>
                <a:gd name="connsiteY195" fmla="*/ 704221 h 1897412"/>
                <a:gd name="connsiteX196" fmla="*/ 93951 w 493137"/>
                <a:gd name="connsiteY196" fmla="*/ 758389 h 1897412"/>
                <a:gd name="connsiteX197" fmla="*/ 95314 w 493137"/>
                <a:gd name="connsiteY197" fmla="*/ 778354 h 1897412"/>
                <a:gd name="connsiteX198" fmla="*/ 123392 w 493137"/>
                <a:gd name="connsiteY198" fmla="*/ 760828 h 1897412"/>
                <a:gd name="connsiteX199" fmla="*/ 221155 w 493137"/>
                <a:gd name="connsiteY199" fmla="*/ 737601 h 1897412"/>
                <a:gd name="connsiteX200" fmla="*/ 340712 w 493137"/>
                <a:gd name="connsiteY200" fmla="*/ 692705 h 1897412"/>
                <a:gd name="connsiteX201" fmla="*/ 221155 w 493137"/>
                <a:gd name="connsiteY201" fmla="*/ 631596 h 1897412"/>
                <a:gd name="connsiteX202" fmla="*/ 193920 w 493137"/>
                <a:gd name="connsiteY202" fmla="*/ 623805 h 1897412"/>
                <a:gd name="connsiteX203" fmla="*/ 194896 w 493137"/>
                <a:gd name="connsiteY203" fmla="*/ 629714 h 1897412"/>
                <a:gd name="connsiteX204" fmla="*/ 168117 w 493137"/>
                <a:gd name="connsiteY204" fmla="*/ 710466 h 1897412"/>
                <a:gd name="connsiteX205" fmla="*/ 110745 w 493137"/>
                <a:gd name="connsiteY205" fmla="*/ 725677 h 1897412"/>
                <a:gd name="connsiteX206" fmla="*/ 110745 w 493137"/>
                <a:gd name="connsiteY206" fmla="*/ 664831 h 1897412"/>
                <a:gd name="connsiteX207" fmla="*/ 154385 w 493137"/>
                <a:gd name="connsiteY207" fmla="*/ 627753 h 1897412"/>
                <a:gd name="connsiteX208" fmla="*/ 174057 w 493137"/>
                <a:gd name="connsiteY208" fmla="*/ 618124 h 1897412"/>
                <a:gd name="connsiteX209" fmla="*/ 167954 w 493137"/>
                <a:gd name="connsiteY209" fmla="*/ 616378 h 1897412"/>
                <a:gd name="connsiteX210" fmla="*/ 77935 w 493137"/>
                <a:gd name="connsiteY210" fmla="*/ 544299 h 1897412"/>
                <a:gd name="connsiteX211" fmla="*/ 85060 w 493137"/>
                <a:gd name="connsiteY211" fmla="*/ 523482 h 1897412"/>
                <a:gd name="connsiteX212" fmla="*/ 71020 w 493137"/>
                <a:gd name="connsiteY212" fmla="*/ 520967 h 1897412"/>
                <a:gd name="connsiteX213" fmla="*/ 8470 w 493137"/>
                <a:gd name="connsiteY213" fmla="*/ 467410 h 1897412"/>
                <a:gd name="connsiteX214" fmla="*/ 15925 w 493137"/>
                <a:gd name="connsiteY214" fmla="*/ 408817 h 1897412"/>
                <a:gd name="connsiteX215" fmla="*/ 71836 w 493137"/>
                <a:gd name="connsiteY215" fmla="*/ 429569 h 1897412"/>
                <a:gd name="connsiteX216" fmla="*/ 88919 w 493137"/>
                <a:gd name="connsiteY216" fmla="*/ 484347 h 1897412"/>
                <a:gd name="connsiteX217" fmla="*/ 85663 w 493137"/>
                <a:gd name="connsiteY217" fmla="*/ 521721 h 1897412"/>
                <a:gd name="connsiteX218" fmla="*/ 89280 w 493137"/>
                <a:gd name="connsiteY218" fmla="*/ 511153 h 1897412"/>
                <a:gd name="connsiteX219" fmla="*/ 221155 w 493137"/>
                <a:gd name="connsiteY219" fmla="*/ 443283 h 1897412"/>
                <a:gd name="connsiteX220" fmla="*/ 340712 w 493137"/>
                <a:gd name="connsiteY220" fmla="*/ 373445 h 1897412"/>
                <a:gd name="connsiteX221" fmla="*/ 222401 w 493137"/>
                <a:gd name="connsiteY221" fmla="*/ 339773 h 1897412"/>
                <a:gd name="connsiteX222" fmla="*/ 182622 w 493137"/>
                <a:gd name="connsiteY222" fmla="*/ 335512 h 1897412"/>
                <a:gd name="connsiteX223" fmla="*/ 183395 w 493137"/>
                <a:gd name="connsiteY223" fmla="*/ 339297 h 1897412"/>
                <a:gd name="connsiteX224" fmla="*/ 157131 w 493137"/>
                <a:gd name="connsiteY224" fmla="*/ 419336 h 1897412"/>
                <a:gd name="connsiteX225" fmla="*/ 100980 w 493137"/>
                <a:gd name="connsiteY225" fmla="*/ 434547 h 1897412"/>
                <a:gd name="connsiteX226" fmla="*/ 98539 w 493137"/>
                <a:gd name="connsiteY226" fmla="*/ 373701 h 1897412"/>
                <a:gd name="connsiteX227" fmla="*/ 143093 w 493137"/>
                <a:gd name="connsiteY227" fmla="*/ 336623 h 1897412"/>
                <a:gd name="connsiteX228" fmla="*/ 154747 w 493137"/>
                <a:gd name="connsiteY228" fmla="*/ 330863 h 1897412"/>
                <a:gd name="connsiteX229" fmla="*/ 126350 w 493137"/>
                <a:gd name="connsiteY229" fmla="*/ 324964 h 1897412"/>
                <a:gd name="connsiteX230" fmla="*/ 77935 w 493137"/>
                <a:gd name="connsiteY230" fmla="*/ 281159 h 1897412"/>
                <a:gd name="connsiteX231" fmla="*/ 86002 w 493137"/>
                <a:gd name="connsiteY231" fmla="*/ 246301 h 1897412"/>
                <a:gd name="connsiteX232" fmla="*/ 82199 w 493137"/>
                <a:gd name="connsiteY232" fmla="*/ 245799 h 1897412"/>
                <a:gd name="connsiteX233" fmla="*/ 20698 w 493137"/>
                <a:gd name="connsiteY233" fmla="*/ 192757 h 1897412"/>
                <a:gd name="connsiteX234" fmla="*/ 28152 w 493137"/>
                <a:gd name="connsiteY234" fmla="*/ 134164 h 1897412"/>
                <a:gd name="connsiteX235" fmla="*/ 82821 w 493137"/>
                <a:gd name="connsiteY235" fmla="*/ 154916 h 1897412"/>
                <a:gd name="connsiteX236" fmla="*/ 99904 w 493137"/>
                <a:gd name="connsiteY236" fmla="*/ 209084 h 1897412"/>
                <a:gd name="connsiteX237" fmla="*/ 97587 w 493137"/>
                <a:gd name="connsiteY237" fmla="*/ 235261 h 1897412"/>
                <a:gd name="connsiteX238" fmla="*/ 117010 w 493137"/>
                <a:gd name="connsiteY238" fmla="*/ 217245 h 1897412"/>
                <a:gd name="connsiteX239" fmla="*/ 218664 w 493137"/>
                <a:gd name="connsiteY239" fmla="*/ 170166 h 1897412"/>
                <a:gd name="connsiteX240" fmla="*/ 340712 w 493137"/>
                <a:gd name="connsiteY240" fmla="*/ 92845 h 1897412"/>
                <a:gd name="connsiteX241" fmla="*/ 161377 w 493137"/>
                <a:gd name="connsiteY241" fmla="*/ 29243 h 1897412"/>
                <a:gd name="connsiteX242" fmla="*/ 148923 w 493137"/>
                <a:gd name="connsiteY242" fmla="*/ 11783 h 1897412"/>
                <a:gd name="connsiteX243" fmla="*/ 166358 w 493137"/>
                <a:gd name="connsiteY243" fmla="*/ 559 h 1897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493137" h="1897412">
                  <a:moveTo>
                    <a:pt x="166358" y="559"/>
                  </a:moveTo>
                  <a:cubicBezTo>
                    <a:pt x="212437" y="5548"/>
                    <a:pt x="364375" y="30490"/>
                    <a:pt x="370602" y="89104"/>
                  </a:cubicBezTo>
                  <a:lnTo>
                    <a:pt x="369431" y="93658"/>
                  </a:lnTo>
                  <a:lnTo>
                    <a:pt x="385016" y="77766"/>
                  </a:lnTo>
                  <a:cubicBezTo>
                    <a:pt x="400341" y="64654"/>
                    <a:pt x="419931" y="51862"/>
                    <a:pt x="434466" y="46745"/>
                  </a:cubicBezTo>
                  <a:cubicBezTo>
                    <a:pt x="464799" y="36511"/>
                    <a:pt x="485021" y="48024"/>
                    <a:pt x="491341" y="67213"/>
                  </a:cubicBezTo>
                  <a:cubicBezTo>
                    <a:pt x="497660" y="87680"/>
                    <a:pt x="487549" y="108148"/>
                    <a:pt x="457216" y="118382"/>
                  </a:cubicBezTo>
                  <a:cubicBezTo>
                    <a:pt x="434466" y="126058"/>
                    <a:pt x="393943" y="125098"/>
                    <a:pt x="373503" y="118742"/>
                  </a:cubicBezTo>
                  <a:lnTo>
                    <a:pt x="364490" y="112874"/>
                  </a:lnTo>
                  <a:lnTo>
                    <a:pt x="361728" y="123614"/>
                  </a:lnTo>
                  <a:cubicBezTo>
                    <a:pt x="351104" y="139135"/>
                    <a:pt x="332073" y="152332"/>
                    <a:pt x="308576" y="164454"/>
                  </a:cubicBezTo>
                  <a:lnTo>
                    <a:pt x="303884" y="166473"/>
                  </a:lnTo>
                  <a:lnTo>
                    <a:pt x="326092" y="180073"/>
                  </a:lnTo>
                  <a:cubicBezTo>
                    <a:pt x="334184" y="185936"/>
                    <a:pt x="341317" y="192174"/>
                    <a:pt x="346226" y="198175"/>
                  </a:cubicBezTo>
                  <a:cubicBezTo>
                    <a:pt x="365861" y="220917"/>
                    <a:pt x="364634" y="244922"/>
                    <a:pt x="348680" y="257556"/>
                  </a:cubicBezTo>
                  <a:cubicBezTo>
                    <a:pt x="333954" y="271454"/>
                    <a:pt x="313092" y="271454"/>
                    <a:pt x="292229" y="247449"/>
                  </a:cubicBezTo>
                  <a:cubicBezTo>
                    <a:pt x="281798" y="235447"/>
                    <a:pt x="271674" y="214284"/>
                    <a:pt x="265385" y="195017"/>
                  </a:cubicBezTo>
                  <a:lnTo>
                    <a:pt x="262834" y="184134"/>
                  </a:lnTo>
                  <a:lnTo>
                    <a:pt x="228627" y="198850"/>
                  </a:lnTo>
                  <a:cubicBezTo>
                    <a:pt x="173830" y="220050"/>
                    <a:pt x="102843" y="247487"/>
                    <a:pt x="107825" y="276170"/>
                  </a:cubicBezTo>
                  <a:cubicBezTo>
                    <a:pt x="110316" y="298618"/>
                    <a:pt x="175076" y="304854"/>
                    <a:pt x="226137" y="309842"/>
                  </a:cubicBezTo>
                  <a:cubicBezTo>
                    <a:pt x="279377" y="314519"/>
                    <a:pt x="331216" y="319897"/>
                    <a:pt x="355910" y="341760"/>
                  </a:cubicBezTo>
                  <a:lnTo>
                    <a:pt x="364678" y="358436"/>
                  </a:lnTo>
                  <a:lnTo>
                    <a:pt x="364856" y="356253"/>
                  </a:lnTo>
                  <a:cubicBezTo>
                    <a:pt x="372105" y="336570"/>
                    <a:pt x="395397" y="303841"/>
                    <a:pt x="414412" y="291023"/>
                  </a:cubicBezTo>
                  <a:cubicBezTo>
                    <a:pt x="439764" y="272713"/>
                    <a:pt x="462582" y="276375"/>
                    <a:pt x="475258" y="292244"/>
                  </a:cubicBezTo>
                  <a:cubicBezTo>
                    <a:pt x="486667" y="306892"/>
                    <a:pt x="484131" y="330085"/>
                    <a:pt x="458779" y="348395"/>
                  </a:cubicBezTo>
                  <a:cubicBezTo>
                    <a:pt x="439764" y="362128"/>
                    <a:pt x="400072" y="373800"/>
                    <a:pt x="378205" y="374143"/>
                  </a:cubicBezTo>
                  <a:lnTo>
                    <a:pt x="370012" y="372009"/>
                  </a:lnTo>
                  <a:lnTo>
                    <a:pt x="361942" y="403570"/>
                  </a:lnTo>
                  <a:cubicBezTo>
                    <a:pt x="354995" y="413508"/>
                    <a:pt x="344371" y="422238"/>
                    <a:pt x="331216" y="430188"/>
                  </a:cubicBezTo>
                  <a:lnTo>
                    <a:pt x="294487" y="447744"/>
                  </a:lnTo>
                  <a:lnTo>
                    <a:pt x="300206" y="450017"/>
                  </a:lnTo>
                  <a:cubicBezTo>
                    <a:pt x="317694" y="458861"/>
                    <a:pt x="336408" y="471811"/>
                    <a:pt x="346226" y="483813"/>
                  </a:cubicBezTo>
                  <a:cubicBezTo>
                    <a:pt x="365861" y="507818"/>
                    <a:pt x="364634" y="530560"/>
                    <a:pt x="348680" y="544457"/>
                  </a:cubicBezTo>
                  <a:cubicBezTo>
                    <a:pt x="333954" y="557092"/>
                    <a:pt x="313092" y="555828"/>
                    <a:pt x="292229" y="531823"/>
                  </a:cubicBezTo>
                  <a:cubicBezTo>
                    <a:pt x="281798" y="520453"/>
                    <a:pt x="271674" y="499922"/>
                    <a:pt x="265385" y="481129"/>
                  </a:cubicBezTo>
                  <a:lnTo>
                    <a:pt x="260603" y="461174"/>
                  </a:lnTo>
                  <a:lnTo>
                    <a:pt x="231118" y="471966"/>
                  </a:lnTo>
                  <a:cubicBezTo>
                    <a:pt x="175076" y="490673"/>
                    <a:pt x="106579" y="514368"/>
                    <a:pt x="107825" y="543052"/>
                  </a:cubicBezTo>
                  <a:cubicBezTo>
                    <a:pt x="109070" y="569241"/>
                    <a:pt x="175076" y="589195"/>
                    <a:pt x="229873" y="604160"/>
                  </a:cubicBezTo>
                  <a:cubicBezTo>
                    <a:pt x="248242" y="609149"/>
                    <a:pt x="266378" y="614137"/>
                    <a:pt x="283211" y="619593"/>
                  </a:cubicBezTo>
                  <a:lnTo>
                    <a:pt x="314239" y="632027"/>
                  </a:lnTo>
                  <a:lnTo>
                    <a:pt x="314964" y="621121"/>
                  </a:lnTo>
                  <a:cubicBezTo>
                    <a:pt x="321691" y="601380"/>
                    <a:pt x="343770" y="568422"/>
                    <a:pt x="363090" y="554689"/>
                  </a:cubicBezTo>
                  <a:cubicBezTo>
                    <a:pt x="387622" y="536379"/>
                    <a:pt x="408475" y="540041"/>
                    <a:pt x="420741" y="555910"/>
                  </a:cubicBezTo>
                  <a:cubicBezTo>
                    <a:pt x="431781" y="571779"/>
                    <a:pt x="430554" y="593751"/>
                    <a:pt x="406021" y="612061"/>
                  </a:cubicBezTo>
                  <a:cubicBezTo>
                    <a:pt x="393142" y="621216"/>
                    <a:pt x="371983" y="629456"/>
                    <a:pt x="353123" y="634186"/>
                  </a:cubicBezTo>
                  <a:lnTo>
                    <a:pt x="329108" y="638124"/>
                  </a:lnTo>
                  <a:lnTo>
                    <a:pt x="359997" y="661683"/>
                  </a:lnTo>
                  <a:cubicBezTo>
                    <a:pt x="367333" y="670880"/>
                    <a:pt x="371225" y="681481"/>
                    <a:pt x="370602" y="693952"/>
                  </a:cubicBezTo>
                  <a:cubicBezTo>
                    <a:pt x="369356" y="717647"/>
                    <a:pt x="351610" y="732612"/>
                    <a:pt x="324989" y="743369"/>
                  </a:cubicBezTo>
                  <a:lnTo>
                    <a:pt x="290260" y="753676"/>
                  </a:lnTo>
                  <a:lnTo>
                    <a:pt x="300206" y="757628"/>
                  </a:lnTo>
                  <a:cubicBezTo>
                    <a:pt x="317694" y="766472"/>
                    <a:pt x="336408" y="779422"/>
                    <a:pt x="346226" y="791424"/>
                  </a:cubicBezTo>
                  <a:cubicBezTo>
                    <a:pt x="365861" y="815429"/>
                    <a:pt x="364634" y="838171"/>
                    <a:pt x="348680" y="852068"/>
                  </a:cubicBezTo>
                  <a:cubicBezTo>
                    <a:pt x="333954" y="864703"/>
                    <a:pt x="313092" y="864703"/>
                    <a:pt x="292229" y="840698"/>
                  </a:cubicBezTo>
                  <a:cubicBezTo>
                    <a:pt x="276583" y="822694"/>
                    <a:pt x="261626" y="784792"/>
                    <a:pt x="259268" y="763234"/>
                  </a:cubicBezTo>
                  <a:lnTo>
                    <a:pt x="259637" y="760846"/>
                  </a:lnTo>
                  <a:lnTo>
                    <a:pt x="226137" y="767531"/>
                  </a:lnTo>
                  <a:cubicBezTo>
                    <a:pt x="173830" y="776261"/>
                    <a:pt x="109070" y="787485"/>
                    <a:pt x="107825" y="812427"/>
                  </a:cubicBezTo>
                  <a:cubicBezTo>
                    <a:pt x="106579" y="838616"/>
                    <a:pt x="173830" y="856076"/>
                    <a:pt x="228627" y="871041"/>
                  </a:cubicBezTo>
                  <a:cubicBezTo>
                    <a:pt x="265366" y="881018"/>
                    <a:pt x="301483" y="890683"/>
                    <a:pt x="328103" y="904090"/>
                  </a:cubicBezTo>
                  <a:lnTo>
                    <a:pt x="357125" y="925534"/>
                  </a:lnTo>
                  <a:lnTo>
                    <a:pt x="365518" y="908800"/>
                  </a:lnTo>
                  <a:cubicBezTo>
                    <a:pt x="375876" y="891846"/>
                    <a:pt x="390315" y="873783"/>
                    <a:pt x="402871" y="864276"/>
                  </a:cubicBezTo>
                  <a:cubicBezTo>
                    <a:pt x="427982" y="843994"/>
                    <a:pt x="450582" y="847797"/>
                    <a:pt x="463137" y="865543"/>
                  </a:cubicBezTo>
                  <a:cubicBezTo>
                    <a:pt x="475693" y="882022"/>
                    <a:pt x="473181" y="904839"/>
                    <a:pt x="446815" y="923853"/>
                  </a:cubicBezTo>
                  <a:cubicBezTo>
                    <a:pt x="434259" y="933360"/>
                    <a:pt x="412601" y="941916"/>
                    <a:pt x="393140" y="946670"/>
                  </a:cubicBezTo>
                  <a:lnTo>
                    <a:pt x="367546" y="950511"/>
                  </a:lnTo>
                  <a:lnTo>
                    <a:pt x="370602" y="959586"/>
                  </a:lnTo>
                  <a:cubicBezTo>
                    <a:pt x="369979" y="983281"/>
                    <a:pt x="352232" y="998558"/>
                    <a:pt x="325456" y="1009782"/>
                  </a:cubicBezTo>
                  <a:lnTo>
                    <a:pt x="294233" y="1019533"/>
                  </a:lnTo>
                  <a:lnTo>
                    <a:pt x="300206" y="1021897"/>
                  </a:lnTo>
                  <a:cubicBezTo>
                    <a:pt x="317694" y="1030810"/>
                    <a:pt x="336408" y="1043944"/>
                    <a:pt x="346226" y="1055828"/>
                  </a:cubicBezTo>
                  <a:cubicBezTo>
                    <a:pt x="365861" y="1078345"/>
                    <a:pt x="364634" y="1100861"/>
                    <a:pt x="348680" y="1114621"/>
                  </a:cubicBezTo>
                  <a:cubicBezTo>
                    <a:pt x="333954" y="1128381"/>
                    <a:pt x="313092" y="1127130"/>
                    <a:pt x="292229" y="1103363"/>
                  </a:cubicBezTo>
                  <a:cubicBezTo>
                    <a:pt x="281798" y="1091480"/>
                    <a:pt x="271674" y="1070840"/>
                    <a:pt x="265385" y="1052232"/>
                  </a:cubicBezTo>
                  <a:lnTo>
                    <a:pt x="259571" y="1028436"/>
                  </a:lnTo>
                  <a:lnTo>
                    <a:pt x="226137" y="1035660"/>
                  </a:lnTo>
                  <a:cubicBezTo>
                    <a:pt x="173830" y="1046884"/>
                    <a:pt x="107825" y="1059355"/>
                    <a:pt x="107825" y="1083050"/>
                  </a:cubicBezTo>
                  <a:cubicBezTo>
                    <a:pt x="107825" y="1109239"/>
                    <a:pt x="173830" y="1125452"/>
                    <a:pt x="227382" y="1137922"/>
                  </a:cubicBezTo>
                  <a:cubicBezTo>
                    <a:pt x="282491" y="1151017"/>
                    <a:pt x="335497" y="1163410"/>
                    <a:pt x="358557" y="1189307"/>
                  </a:cubicBezTo>
                  <a:lnTo>
                    <a:pt x="364716" y="1205120"/>
                  </a:lnTo>
                  <a:lnTo>
                    <a:pt x="364856" y="1203404"/>
                  </a:lnTo>
                  <a:cubicBezTo>
                    <a:pt x="372105" y="1183720"/>
                    <a:pt x="395397" y="1150991"/>
                    <a:pt x="414412" y="1138174"/>
                  </a:cubicBezTo>
                  <a:cubicBezTo>
                    <a:pt x="439764" y="1118643"/>
                    <a:pt x="462582" y="1122305"/>
                    <a:pt x="475258" y="1139395"/>
                  </a:cubicBezTo>
                  <a:cubicBezTo>
                    <a:pt x="486667" y="1155263"/>
                    <a:pt x="484131" y="1177236"/>
                    <a:pt x="458779" y="1195546"/>
                  </a:cubicBezTo>
                  <a:cubicBezTo>
                    <a:pt x="439764" y="1208363"/>
                    <a:pt x="400072" y="1219806"/>
                    <a:pt x="378205" y="1220608"/>
                  </a:cubicBezTo>
                  <a:lnTo>
                    <a:pt x="370073" y="1218875"/>
                  </a:lnTo>
                  <a:lnTo>
                    <a:pt x="370602" y="1220232"/>
                  </a:lnTo>
                  <a:cubicBezTo>
                    <a:pt x="371224" y="1245174"/>
                    <a:pt x="353789" y="1262010"/>
                    <a:pt x="326858" y="1275105"/>
                  </a:cubicBezTo>
                  <a:lnTo>
                    <a:pt x="285987" y="1290399"/>
                  </a:lnTo>
                  <a:lnTo>
                    <a:pt x="299022" y="1295789"/>
                  </a:lnTo>
                  <a:cubicBezTo>
                    <a:pt x="316542" y="1304791"/>
                    <a:pt x="335458" y="1317741"/>
                    <a:pt x="346002" y="1329743"/>
                  </a:cubicBezTo>
                  <a:cubicBezTo>
                    <a:pt x="365848" y="1353748"/>
                    <a:pt x="364607" y="1375226"/>
                    <a:pt x="348482" y="1389124"/>
                  </a:cubicBezTo>
                  <a:cubicBezTo>
                    <a:pt x="333598" y="1403022"/>
                    <a:pt x="311271" y="1401758"/>
                    <a:pt x="291425" y="1377753"/>
                  </a:cubicBezTo>
                  <a:cubicBezTo>
                    <a:pt x="275610" y="1359749"/>
                    <a:pt x="261190" y="1321846"/>
                    <a:pt x="258632" y="1300290"/>
                  </a:cubicBezTo>
                  <a:lnTo>
                    <a:pt x="258853" y="1298461"/>
                  </a:lnTo>
                  <a:lnTo>
                    <a:pt x="226137" y="1307529"/>
                  </a:lnTo>
                  <a:cubicBezTo>
                    <a:pt x="172585" y="1321248"/>
                    <a:pt x="105334" y="1338707"/>
                    <a:pt x="107825" y="1363649"/>
                  </a:cubicBezTo>
                  <a:cubicBezTo>
                    <a:pt x="109070" y="1386097"/>
                    <a:pt x="177567" y="1393580"/>
                    <a:pt x="226137" y="1399815"/>
                  </a:cubicBezTo>
                  <a:cubicBezTo>
                    <a:pt x="281245" y="1405427"/>
                    <a:pt x="334252" y="1411039"/>
                    <a:pt x="357837" y="1433488"/>
                  </a:cubicBezTo>
                  <a:lnTo>
                    <a:pt x="370011" y="1460844"/>
                  </a:lnTo>
                  <a:lnTo>
                    <a:pt x="385403" y="1454331"/>
                  </a:lnTo>
                  <a:cubicBezTo>
                    <a:pt x="404116" y="1448227"/>
                    <a:pt x="426694" y="1443955"/>
                    <a:pt x="442159" y="1445175"/>
                  </a:cubicBezTo>
                  <a:cubicBezTo>
                    <a:pt x="473089" y="1447617"/>
                    <a:pt x="486698" y="1464706"/>
                    <a:pt x="486698" y="1484237"/>
                  </a:cubicBezTo>
                  <a:cubicBezTo>
                    <a:pt x="485461" y="1503768"/>
                    <a:pt x="468140" y="1518416"/>
                    <a:pt x="437210" y="1517196"/>
                  </a:cubicBezTo>
                  <a:cubicBezTo>
                    <a:pt x="421745" y="1515975"/>
                    <a:pt x="400095" y="1508346"/>
                    <a:pt x="382465" y="1499496"/>
                  </a:cubicBezTo>
                  <a:lnTo>
                    <a:pt x="362129" y="1487065"/>
                  </a:lnTo>
                  <a:lnTo>
                    <a:pt x="359977" y="1493387"/>
                  </a:lnTo>
                  <a:cubicBezTo>
                    <a:pt x="337910" y="1518992"/>
                    <a:pt x="284670" y="1529515"/>
                    <a:pt x="228627" y="1540739"/>
                  </a:cubicBezTo>
                  <a:cubicBezTo>
                    <a:pt x="175076" y="1550716"/>
                    <a:pt x="107825" y="1563187"/>
                    <a:pt x="107825" y="1588129"/>
                  </a:cubicBezTo>
                  <a:cubicBezTo>
                    <a:pt x="107825" y="1613071"/>
                    <a:pt x="173830" y="1628036"/>
                    <a:pt x="226137" y="1640508"/>
                  </a:cubicBezTo>
                  <a:cubicBezTo>
                    <a:pt x="262876" y="1648614"/>
                    <a:pt x="298681" y="1656720"/>
                    <a:pt x="325456" y="1668879"/>
                  </a:cubicBezTo>
                  <a:lnTo>
                    <a:pt x="353323" y="1687628"/>
                  </a:lnTo>
                  <a:lnTo>
                    <a:pt x="353786" y="1681516"/>
                  </a:lnTo>
                  <a:cubicBezTo>
                    <a:pt x="360966" y="1661033"/>
                    <a:pt x="384037" y="1627704"/>
                    <a:pt x="402871" y="1613818"/>
                  </a:cubicBezTo>
                  <a:cubicBezTo>
                    <a:pt x="427982" y="1596536"/>
                    <a:pt x="450582" y="1600239"/>
                    <a:pt x="463137" y="1616286"/>
                  </a:cubicBezTo>
                  <a:cubicBezTo>
                    <a:pt x="475693" y="1632333"/>
                    <a:pt x="471926" y="1654552"/>
                    <a:pt x="446815" y="1671834"/>
                  </a:cubicBezTo>
                  <a:cubicBezTo>
                    <a:pt x="427982" y="1686646"/>
                    <a:pt x="388667" y="1697988"/>
                    <a:pt x="367009" y="1699087"/>
                  </a:cubicBezTo>
                  <a:lnTo>
                    <a:pt x="360862" y="1697989"/>
                  </a:lnTo>
                  <a:lnTo>
                    <a:pt x="370602" y="1721570"/>
                  </a:lnTo>
                  <a:cubicBezTo>
                    <a:pt x="374338" y="1805126"/>
                    <a:pt x="143941" y="1882447"/>
                    <a:pt x="96616" y="1896165"/>
                  </a:cubicBezTo>
                  <a:cubicBezTo>
                    <a:pt x="95371" y="1897412"/>
                    <a:pt x="94126" y="1897412"/>
                    <a:pt x="92880" y="1897412"/>
                  </a:cubicBezTo>
                  <a:cubicBezTo>
                    <a:pt x="86653" y="1897412"/>
                    <a:pt x="80426" y="1893671"/>
                    <a:pt x="77935" y="1887435"/>
                  </a:cubicBezTo>
                  <a:cubicBezTo>
                    <a:pt x="75445" y="1878705"/>
                    <a:pt x="80426" y="1871223"/>
                    <a:pt x="87899" y="1868728"/>
                  </a:cubicBezTo>
                  <a:cubicBezTo>
                    <a:pt x="193757" y="1835056"/>
                    <a:pt x="343203" y="1767713"/>
                    <a:pt x="340712" y="1721570"/>
                  </a:cubicBezTo>
                  <a:cubicBezTo>
                    <a:pt x="340712" y="1696627"/>
                    <a:pt x="273461" y="1681662"/>
                    <a:pt x="219910" y="1669191"/>
                  </a:cubicBezTo>
                  <a:lnTo>
                    <a:pt x="185919" y="1661122"/>
                  </a:lnTo>
                  <a:lnTo>
                    <a:pt x="184287" y="1670766"/>
                  </a:lnTo>
                  <a:cubicBezTo>
                    <a:pt x="179375" y="1689624"/>
                    <a:pt x="170818" y="1710476"/>
                    <a:pt x="161311" y="1722129"/>
                  </a:cubicBezTo>
                  <a:cubicBezTo>
                    <a:pt x="141030" y="1746661"/>
                    <a:pt x="119480" y="1749114"/>
                    <a:pt x="101734" y="1736848"/>
                  </a:cubicBezTo>
                  <a:cubicBezTo>
                    <a:pt x="85255" y="1725809"/>
                    <a:pt x="81452" y="1703730"/>
                    <a:pt x="100466" y="1679199"/>
                  </a:cubicBezTo>
                  <a:cubicBezTo>
                    <a:pt x="105537" y="1672759"/>
                    <a:pt x="112746" y="1666090"/>
                    <a:pt x="120867" y="1659822"/>
                  </a:cubicBezTo>
                  <a:lnTo>
                    <a:pt x="139887" y="1647351"/>
                  </a:lnTo>
                  <a:lnTo>
                    <a:pt x="120901" y="1640819"/>
                  </a:lnTo>
                  <a:cubicBezTo>
                    <a:pt x="94437" y="1628660"/>
                    <a:pt x="77313" y="1612448"/>
                    <a:pt x="77935" y="1588129"/>
                  </a:cubicBezTo>
                  <a:lnTo>
                    <a:pt x="84839" y="1571408"/>
                  </a:lnTo>
                  <a:lnTo>
                    <a:pt x="77760" y="1570140"/>
                  </a:lnTo>
                  <a:cubicBezTo>
                    <a:pt x="58307" y="1561214"/>
                    <a:pt x="27323" y="1535808"/>
                    <a:pt x="15208" y="1516583"/>
                  </a:cubicBezTo>
                  <a:cubicBezTo>
                    <a:pt x="-944" y="1489728"/>
                    <a:pt x="5268" y="1468976"/>
                    <a:pt x="22663" y="1459211"/>
                  </a:cubicBezTo>
                  <a:cubicBezTo>
                    <a:pt x="40058" y="1448225"/>
                    <a:pt x="62423" y="1453108"/>
                    <a:pt x="78575" y="1479963"/>
                  </a:cubicBezTo>
                  <a:cubicBezTo>
                    <a:pt x="86652" y="1492780"/>
                    <a:pt x="92553" y="1514447"/>
                    <a:pt x="95194" y="1533673"/>
                  </a:cubicBezTo>
                  <a:lnTo>
                    <a:pt x="93531" y="1555686"/>
                  </a:lnTo>
                  <a:lnTo>
                    <a:pt x="122614" y="1536842"/>
                  </a:lnTo>
                  <a:cubicBezTo>
                    <a:pt x="149234" y="1525462"/>
                    <a:pt x="185039" y="1518291"/>
                    <a:pt x="222401" y="1510808"/>
                  </a:cubicBezTo>
                  <a:cubicBezTo>
                    <a:pt x="273461" y="1500831"/>
                    <a:pt x="343203" y="1487113"/>
                    <a:pt x="340712" y="1464665"/>
                  </a:cubicBezTo>
                  <a:cubicBezTo>
                    <a:pt x="340712" y="1440970"/>
                    <a:pt x="272216" y="1433487"/>
                    <a:pt x="223646" y="1428499"/>
                  </a:cubicBezTo>
                  <a:cubicBezTo>
                    <a:pt x="150168" y="1421016"/>
                    <a:pt x="81672" y="1413534"/>
                    <a:pt x="77935" y="1366144"/>
                  </a:cubicBezTo>
                  <a:cubicBezTo>
                    <a:pt x="77001" y="1353361"/>
                    <a:pt x="80660" y="1342683"/>
                    <a:pt x="87860" y="1333543"/>
                  </a:cubicBezTo>
                  <a:lnTo>
                    <a:pt x="88024" y="1333420"/>
                  </a:lnTo>
                  <a:lnTo>
                    <a:pt x="65798" y="1320204"/>
                  </a:lnTo>
                  <a:cubicBezTo>
                    <a:pt x="49801" y="1308761"/>
                    <a:pt x="33027" y="1293197"/>
                    <a:pt x="24951" y="1280380"/>
                  </a:cubicBezTo>
                  <a:cubicBezTo>
                    <a:pt x="10041" y="1253525"/>
                    <a:pt x="16253" y="1231553"/>
                    <a:pt x="32406" y="1221787"/>
                  </a:cubicBezTo>
                  <a:cubicBezTo>
                    <a:pt x="51043" y="1212022"/>
                    <a:pt x="72166" y="1216905"/>
                    <a:pt x="88318" y="1242539"/>
                  </a:cubicBezTo>
                  <a:cubicBezTo>
                    <a:pt x="96394" y="1255967"/>
                    <a:pt x="102606" y="1277939"/>
                    <a:pt x="105402" y="1297164"/>
                  </a:cubicBezTo>
                  <a:lnTo>
                    <a:pt x="103171" y="1322068"/>
                  </a:lnTo>
                  <a:lnTo>
                    <a:pt x="119033" y="1310179"/>
                  </a:lnTo>
                  <a:cubicBezTo>
                    <a:pt x="145498" y="1296929"/>
                    <a:pt x="181926" y="1287576"/>
                    <a:pt x="219910" y="1277599"/>
                  </a:cubicBezTo>
                  <a:cubicBezTo>
                    <a:pt x="273461" y="1263880"/>
                    <a:pt x="340712" y="1246421"/>
                    <a:pt x="340712" y="1220232"/>
                  </a:cubicBezTo>
                  <a:cubicBezTo>
                    <a:pt x="340712" y="1195290"/>
                    <a:pt x="273461" y="1179077"/>
                    <a:pt x="221155" y="1166606"/>
                  </a:cubicBezTo>
                  <a:lnTo>
                    <a:pt x="194386" y="1159883"/>
                  </a:lnTo>
                  <a:lnTo>
                    <a:pt x="190395" y="1182348"/>
                  </a:lnTo>
                  <a:cubicBezTo>
                    <a:pt x="185512" y="1201054"/>
                    <a:pt x="177272" y="1221600"/>
                    <a:pt x="168117" y="1233253"/>
                  </a:cubicBezTo>
                  <a:cubicBezTo>
                    <a:pt x="149807" y="1259012"/>
                    <a:pt x="126614" y="1260238"/>
                    <a:pt x="110745" y="1249199"/>
                  </a:cubicBezTo>
                  <a:cubicBezTo>
                    <a:pt x="96097" y="1236933"/>
                    <a:pt x="92435" y="1214853"/>
                    <a:pt x="110745" y="1190321"/>
                  </a:cubicBezTo>
                  <a:cubicBezTo>
                    <a:pt x="119900" y="1178055"/>
                    <a:pt x="137600" y="1164255"/>
                    <a:pt x="154385" y="1154443"/>
                  </a:cubicBezTo>
                  <a:lnTo>
                    <a:pt x="161558" y="1151045"/>
                  </a:lnTo>
                  <a:lnTo>
                    <a:pt x="121057" y="1136519"/>
                  </a:lnTo>
                  <a:cubicBezTo>
                    <a:pt x="94437" y="1123893"/>
                    <a:pt x="77313" y="1107369"/>
                    <a:pt x="77935" y="1083050"/>
                  </a:cubicBezTo>
                  <a:lnTo>
                    <a:pt x="87646" y="1059506"/>
                  </a:lnTo>
                  <a:lnTo>
                    <a:pt x="82005" y="1058771"/>
                  </a:lnTo>
                  <a:cubicBezTo>
                    <a:pt x="62553" y="1050360"/>
                    <a:pt x="31569" y="1024954"/>
                    <a:pt x="19455" y="1005729"/>
                  </a:cubicBezTo>
                  <a:cubicBezTo>
                    <a:pt x="4546" y="978874"/>
                    <a:pt x="9516" y="958122"/>
                    <a:pt x="26910" y="947136"/>
                  </a:cubicBezTo>
                  <a:cubicBezTo>
                    <a:pt x="45547" y="937371"/>
                    <a:pt x="66668" y="942254"/>
                    <a:pt x="82821" y="967888"/>
                  </a:cubicBezTo>
                  <a:cubicBezTo>
                    <a:pt x="90275" y="981315"/>
                    <a:pt x="96488" y="1003288"/>
                    <a:pt x="99438" y="1022513"/>
                  </a:cubicBezTo>
                  <a:lnTo>
                    <a:pt x="101023" y="1045775"/>
                  </a:lnTo>
                  <a:lnTo>
                    <a:pt x="122458" y="1031918"/>
                  </a:lnTo>
                  <a:cubicBezTo>
                    <a:pt x="148923" y="1020694"/>
                    <a:pt x="184416" y="1013835"/>
                    <a:pt x="221155" y="1006976"/>
                  </a:cubicBezTo>
                  <a:cubicBezTo>
                    <a:pt x="273461" y="995752"/>
                    <a:pt x="340712" y="983281"/>
                    <a:pt x="340712" y="957092"/>
                  </a:cubicBezTo>
                  <a:cubicBezTo>
                    <a:pt x="341958" y="932150"/>
                    <a:pt x="274707" y="914690"/>
                    <a:pt x="221155" y="898478"/>
                  </a:cubicBezTo>
                  <a:lnTo>
                    <a:pt x="193660" y="890765"/>
                  </a:lnTo>
                  <a:lnTo>
                    <a:pt x="190395" y="909588"/>
                  </a:lnTo>
                  <a:cubicBezTo>
                    <a:pt x="185512" y="928920"/>
                    <a:pt x="177272" y="950470"/>
                    <a:pt x="168117" y="963146"/>
                  </a:cubicBezTo>
                  <a:cubicBezTo>
                    <a:pt x="149807" y="988498"/>
                    <a:pt x="126614" y="991033"/>
                    <a:pt x="110745" y="978357"/>
                  </a:cubicBezTo>
                  <a:cubicBezTo>
                    <a:pt x="96097" y="965681"/>
                    <a:pt x="92435" y="944131"/>
                    <a:pt x="110745" y="918779"/>
                  </a:cubicBezTo>
                  <a:cubicBezTo>
                    <a:pt x="119900" y="906103"/>
                    <a:pt x="137600" y="891525"/>
                    <a:pt x="154385" y="881225"/>
                  </a:cubicBezTo>
                  <a:lnTo>
                    <a:pt x="157525" y="879680"/>
                  </a:lnTo>
                  <a:lnTo>
                    <a:pt x="120590" y="865585"/>
                  </a:lnTo>
                  <a:cubicBezTo>
                    <a:pt x="93814" y="852335"/>
                    <a:pt x="76690" y="835499"/>
                    <a:pt x="77935" y="811180"/>
                  </a:cubicBezTo>
                  <a:lnTo>
                    <a:pt x="84531" y="796140"/>
                  </a:lnTo>
                  <a:lnTo>
                    <a:pt x="76517" y="795085"/>
                  </a:lnTo>
                  <a:cubicBezTo>
                    <a:pt x="57065" y="786616"/>
                    <a:pt x="26080" y="760982"/>
                    <a:pt x="13966" y="740841"/>
                  </a:cubicBezTo>
                  <a:cubicBezTo>
                    <a:pt x="-944" y="713986"/>
                    <a:pt x="5268" y="693235"/>
                    <a:pt x="21421" y="682249"/>
                  </a:cubicBezTo>
                  <a:cubicBezTo>
                    <a:pt x="40058" y="673704"/>
                    <a:pt x="61180" y="677366"/>
                    <a:pt x="77333" y="704221"/>
                  </a:cubicBezTo>
                  <a:cubicBezTo>
                    <a:pt x="84788" y="717649"/>
                    <a:pt x="91000" y="739316"/>
                    <a:pt x="93951" y="758389"/>
                  </a:cubicBezTo>
                  <a:lnTo>
                    <a:pt x="95314" y="778354"/>
                  </a:lnTo>
                  <a:lnTo>
                    <a:pt x="123392" y="760828"/>
                  </a:lnTo>
                  <a:cubicBezTo>
                    <a:pt x="149857" y="750072"/>
                    <a:pt x="185039" y="743837"/>
                    <a:pt x="221155" y="737601"/>
                  </a:cubicBezTo>
                  <a:cubicBezTo>
                    <a:pt x="274707" y="727624"/>
                    <a:pt x="340712" y="716400"/>
                    <a:pt x="340712" y="692705"/>
                  </a:cubicBezTo>
                  <a:cubicBezTo>
                    <a:pt x="343203" y="666515"/>
                    <a:pt x="274707" y="647809"/>
                    <a:pt x="221155" y="631596"/>
                  </a:cubicBezTo>
                  <a:lnTo>
                    <a:pt x="193920" y="623805"/>
                  </a:lnTo>
                  <a:lnTo>
                    <a:pt x="194896" y="629714"/>
                  </a:lnTo>
                  <a:cubicBezTo>
                    <a:pt x="193522" y="651284"/>
                    <a:pt x="181850" y="690501"/>
                    <a:pt x="168117" y="710466"/>
                  </a:cubicBezTo>
                  <a:cubicBezTo>
                    <a:pt x="149807" y="735818"/>
                    <a:pt x="126614" y="738353"/>
                    <a:pt x="110745" y="725677"/>
                  </a:cubicBezTo>
                  <a:cubicBezTo>
                    <a:pt x="96097" y="713001"/>
                    <a:pt x="92435" y="690184"/>
                    <a:pt x="110745" y="664831"/>
                  </a:cubicBezTo>
                  <a:cubicBezTo>
                    <a:pt x="119900" y="652155"/>
                    <a:pt x="137600" y="637894"/>
                    <a:pt x="154385" y="627753"/>
                  </a:cubicBezTo>
                  <a:lnTo>
                    <a:pt x="174057" y="618124"/>
                  </a:lnTo>
                  <a:lnTo>
                    <a:pt x="167954" y="616378"/>
                  </a:lnTo>
                  <a:cubicBezTo>
                    <a:pt x="117632" y="600419"/>
                    <a:pt x="78870" y="580777"/>
                    <a:pt x="77935" y="544299"/>
                  </a:cubicBezTo>
                  <a:lnTo>
                    <a:pt x="85060" y="523482"/>
                  </a:lnTo>
                  <a:lnTo>
                    <a:pt x="71020" y="520967"/>
                  </a:lnTo>
                  <a:cubicBezTo>
                    <a:pt x="51568" y="512041"/>
                    <a:pt x="20584" y="486636"/>
                    <a:pt x="8470" y="467410"/>
                  </a:cubicBezTo>
                  <a:cubicBezTo>
                    <a:pt x="-6439" y="440555"/>
                    <a:pt x="-227" y="419803"/>
                    <a:pt x="15925" y="408817"/>
                  </a:cubicBezTo>
                  <a:cubicBezTo>
                    <a:pt x="33319" y="399052"/>
                    <a:pt x="55683" y="403935"/>
                    <a:pt x="71836" y="429569"/>
                  </a:cubicBezTo>
                  <a:cubicBezTo>
                    <a:pt x="79912" y="442997"/>
                    <a:pt x="86124" y="464969"/>
                    <a:pt x="88919" y="484347"/>
                  </a:cubicBezTo>
                  <a:lnTo>
                    <a:pt x="85663" y="521721"/>
                  </a:lnTo>
                  <a:lnTo>
                    <a:pt x="89280" y="511153"/>
                  </a:lnTo>
                  <a:cubicBezTo>
                    <a:pt x="111872" y="481865"/>
                    <a:pt x="165113" y="462925"/>
                    <a:pt x="221155" y="443283"/>
                  </a:cubicBezTo>
                  <a:cubicBezTo>
                    <a:pt x="275952" y="424576"/>
                    <a:pt x="344449" y="400881"/>
                    <a:pt x="340712" y="373445"/>
                  </a:cubicBezTo>
                  <a:cubicBezTo>
                    <a:pt x="338222" y="350997"/>
                    <a:pt x="274707" y="344761"/>
                    <a:pt x="222401" y="339773"/>
                  </a:cubicBezTo>
                  <a:lnTo>
                    <a:pt x="182622" y="335512"/>
                  </a:lnTo>
                  <a:lnTo>
                    <a:pt x="183395" y="339297"/>
                  </a:lnTo>
                  <a:cubicBezTo>
                    <a:pt x="182536" y="361342"/>
                    <a:pt x="170864" y="400321"/>
                    <a:pt x="157131" y="419336"/>
                  </a:cubicBezTo>
                  <a:cubicBezTo>
                    <a:pt x="137600" y="444688"/>
                    <a:pt x="115628" y="447223"/>
                    <a:pt x="100980" y="434547"/>
                  </a:cubicBezTo>
                  <a:cubicBezTo>
                    <a:pt x="83890" y="421871"/>
                    <a:pt x="81449" y="400321"/>
                    <a:pt x="98539" y="373701"/>
                  </a:cubicBezTo>
                  <a:cubicBezTo>
                    <a:pt x="108304" y="361025"/>
                    <a:pt x="126309" y="346764"/>
                    <a:pt x="143093" y="336623"/>
                  </a:cubicBezTo>
                  <a:lnTo>
                    <a:pt x="154747" y="330863"/>
                  </a:lnTo>
                  <a:lnTo>
                    <a:pt x="126350" y="324964"/>
                  </a:lnTo>
                  <a:cubicBezTo>
                    <a:pt x="99730" y="316702"/>
                    <a:pt x="81049" y="303607"/>
                    <a:pt x="77935" y="281159"/>
                  </a:cubicBezTo>
                  <a:lnTo>
                    <a:pt x="86002" y="246301"/>
                  </a:lnTo>
                  <a:lnTo>
                    <a:pt x="82199" y="245799"/>
                  </a:lnTo>
                  <a:cubicBezTo>
                    <a:pt x="63097" y="237388"/>
                    <a:pt x="32812" y="211983"/>
                    <a:pt x="20698" y="192757"/>
                  </a:cubicBezTo>
                  <a:cubicBezTo>
                    <a:pt x="4546" y="164681"/>
                    <a:pt x="10758" y="143930"/>
                    <a:pt x="28152" y="134164"/>
                  </a:cubicBezTo>
                  <a:cubicBezTo>
                    <a:pt x="45547" y="124399"/>
                    <a:pt x="66668" y="129282"/>
                    <a:pt x="82821" y="154916"/>
                  </a:cubicBezTo>
                  <a:cubicBezTo>
                    <a:pt x="90897" y="168344"/>
                    <a:pt x="97109" y="190011"/>
                    <a:pt x="99904" y="209084"/>
                  </a:cubicBezTo>
                  <a:lnTo>
                    <a:pt x="97587" y="235261"/>
                  </a:lnTo>
                  <a:lnTo>
                    <a:pt x="117010" y="217245"/>
                  </a:lnTo>
                  <a:cubicBezTo>
                    <a:pt x="143630" y="199785"/>
                    <a:pt x="180680" y="185132"/>
                    <a:pt x="218664" y="170166"/>
                  </a:cubicBezTo>
                  <a:cubicBezTo>
                    <a:pt x="274707" y="148965"/>
                    <a:pt x="344449" y="121529"/>
                    <a:pt x="340712" y="92845"/>
                  </a:cubicBezTo>
                  <a:cubicBezTo>
                    <a:pt x="338222" y="74139"/>
                    <a:pt x="265989" y="42961"/>
                    <a:pt x="161377" y="29243"/>
                  </a:cubicBezTo>
                  <a:cubicBezTo>
                    <a:pt x="153904" y="27996"/>
                    <a:pt x="147677" y="20513"/>
                    <a:pt x="148923" y="11783"/>
                  </a:cubicBezTo>
                  <a:cubicBezTo>
                    <a:pt x="150168" y="4301"/>
                    <a:pt x="157640" y="-1935"/>
                    <a:pt x="166358" y="559"/>
                  </a:cubicBezTo>
                  <a:close/>
                </a:path>
              </a:pathLst>
            </a:custGeom>
            <a:solidFill>
              <a:srgbClr val="6C63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33" name="Freeform 104">
              <a:extLst>
                <a:ext uri="{FF2B5EF4-FFF2-40B4-BE49-F238E27FC236}">
                  <a16:creationId xmlns:a16="http://schemas.microsoft.com/office/drawing/2014/main" id="{66AF52A0-385F-5F4D-B5EC-62857099464A}"/>
                </a:ext>
              </a:extLst>
            </p:cNvPr>
            <p:cNvSpPr>
              <a:spLocks noChangeArrowheads="1"/>
            </p:cNvSpPr>
            <p:nvPr/>
          </p:nvSpPr>
          <p:spPr bwMode="auto">
            <a:xfrm>
              <a:off x="2070629" y="11303661"/>
              <a:ext cx="1082132" cy="1296358"/>
            </a:xfrm>
            <a:custGeom>
              <a:avLst/>
              <a:gdLst>
                <a:gd name="T0" fmla="*/ 868 w 869"/>
                <a:gd name="T1" fmla="*/ 1039 h 1040"/>
                <a:gd name="T2" fmla="*/ 0 w 869"/>
                <a:gd name="T3" fmla="*/ 1039 h 1040"/>
                <a:gd name="T4" fmla="*/ 0 w 869"/>
                <a:gd name="T5" fmla="*/ 616 h 1040"/>
                <a:gd name="T6" fmla="*/ 227 w 869"/>
                <a:gd name="T7" fmla="*/ 392 h 1040"/>
                <a:gd name="T8" fmla="*/ 0 w 869"/>
                <a:gd name="T9" fmla="*/ 0 h 1040"/>
                <a:gd name="T10" fmla="*/ 868 w 869"/>
                <a:gd name="T11" fmla="*/ 0 h 1040"/>
                <a:gd name="T12" fmla="*/ 641 w 869"/>
                <a:gd name="T13" fmla="*/ 392 h 1040"/>
                <a:gd name="T14" fmla="*/ 868 w 869"/>
                <a:gd name="T15" fmla="*/ 616 h 1040"/>
                <a:gd name="T16" fmla="*/ 868 w 869"/>
                <a:gd name="T17" fmla="*/ 1039 h 1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9" h="1040">
                  <a:moveTo>
                    <a:pt x="868" y="1039"/>
                  </a:moveTo>
                  <a:lnTo>
                    <a:pt x="0" y="1039"/>
                  </a:lnTo>
                  <a:lnTo>
                    <a:pt x="0" y="616"/>
                  </a:lnTo>
                  <a:lnTo>
                    <a:pt x="227" y="392"/>
                  </a:lnTo>
                  <a:lnTo>
                    <a:pt x="0" y="0"/>
                  </a:lnTo>
                  <a:lnTo>
                    <a:pt x="868" y="0"/>
                  </a:lnTo>
                  <a:lnTo>
                    <a:pt x="641" y="392"/>
                  </a:lnTo>
                  <a:lnTo>
                    <a:pt x="868" y="616"/>
                  </a:lnTo>
                  <a:lnTo>
                    <a:pt x="868" y="1039"/>
                  </a:lnTo>
                </a:path>
              </a:pathLst>
            </a:custGeom>
            <a:solidFill>
              <a:srgbClr val="3E3D56"/>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4" name="Freeform 133">
              <a:extLst>
                <a:ext uri="{FF2B5EF4-FFF2-40B4-BE49-F238E27FC236}">
                  <a16:creationId xmlns:a16="http://schemas.microsoft.com/office/drawing/2014/main" id="{596B281F-BF7C-6B41-9EFC-5F91A6AFC7E4}"/>
                </a:ext>
              </a:extLst>
            </p:cNvPr>
            <p:cNvSpPr>
              <a:spLocks noChangeArrowheads="1"/>
            </p:cNvSpPr>
            <p:nvPr/>
          </p:nvSpPr>
          <p:spPr bwMode="auto">
            <a:xfrm>
              <a:off x="2070629" y="11409094"/>
              <a:ext cx="1080887" cy="1056785"/>
            </a:xfrm>
            <a:custGeom>
              <a:avLst/>
              <a:gdLst>
                <a:gd name="connsiteX0" fmla="*/ 286255 w 1080887"/>
                <a:gd name="connsiteY0" fmla="*/ 933506 h 1056785"/>
                <a:gd name="connsiteX1" fmla="*/ 392257 w 1080887"/>
                <a:gd name="connsiteY1" fmla="*/ 952232 h 1056785"/>
                <a:gd name="connsiteX2" fmla="*/ 555387 w 1080887"/>
                <a:gd name="connsiteY2" fmla="*/ 1017149 h 1056785"/>
                <a:gd name="connsiteX3" fmla="*/ 752138 w 1080887"/>
                <a:gd name="connsiteY3" fmla="*/ 1017149 h 1056785"/>
                <a:gd name="connsiteX4" fmla="*/ 912777 w 1080887"/>
                <a:gd name="connsiteY4" fmla="*/ 954729 h 1056785"/>
                <a:gd name="connsiteX5" fmla="*/ 1080887 w 1080887"/>
                <a:gd name="connsiteY5" fmla="*/ 940996 h 1056785"/>
                <a:gd name="connsiteX6" fmla="*/ 1080887 w 1080887"/>
                <a:gd name="connsiteY6" fmla="*/ 960971 h 1056785"/>
                <a:gd name="connsiteX7" fmla="*/ 920248 w 1080887"/>
                <a:gd name="connsiteY7" fmla="*/ 972206 h 1056785"/>
                <a:gd name="connsiteX8" fmla="*/ 759610 w 1080887"/>
                <a:gd name="connsiteY8" fmla="*/ 1037123 h 1056785"/>
                <a:gd name="connsiteX9" fmla="*/ 549160 w 1080887"/>
                <a:gd name="connsiteY9" fmla="*/ 1037123 h 1056785"/>
                <a:gd name="connsiteX10" fmla="*/ 384786 w 1080887"/>
                <a:gd name="connsiteY10" fmla="*/ 970958 h 1056785"/>
                <a:gd name="connsiteX11" fmla="*/ 188035 w 1080887"/>
                <a:gd name="connsiteY11" fmla="*/ 970958 h 1056785"/>
                <a:gd name="connsiteX12" fmla="*/ 0 w 1080887"/>
                <a:gd name="connsiteY12" fmla="*/ 1045862 h 1056785"/>
                <a:gd name="connsiteX13" fmla="*/ 0 w 1080887"/>
                <a:gd name="connsiteY13" fmla="*/ 1024639 h 1056785"/>
                <a:gd name="connsiteX14" fmla="*/ 179318 w 1080887"/>
                <a:gd name="connsiteY14" fmla="*/ 952232 h 1056785"/>
                <a:gd name="connsiteX15" fmla="*/ 286255 w 1080887"/>
                <a:gd name="connsiteY15" fmla="*/ 933506 h 1056785"/>
                <a:gd name="connsiteX16" fmla="*/ 287897 w 1080887"/>
                <a:gd name="connsiteY16" fmla="*/ 466904 h 1056785"/>
                <a:gd name="connsiteX17" fmla="*/ 393935 w 1080887"/>
                <a:gd name="connsiteY17" fmla="*/ 486567 h 1056785"/>
                <a:gd name="connsiteX18" fmla="*/ 557117 w 1080887"/>
                <a:gd name="connsiteY18" fmla="*/ 551486 h 1056785"/>
                <a:gd name="connsiteX19" fmla="*/ 753933 w 1080887"/>
                <a:gd name="connsiteY19" fmla="*/ 551486 h 1056785"/>
                <a:gd name="connsiteX20" fmla="*/ 910887 w 1080887"/>
                <a:gd name="connsiteY20" fmla="*/ 489064 h 1056785"/>
                <a:gd name="connsiteX21" fmla="*/ 927080 w 1080887"/>
                <a:gd name="connsiteY21" fmla="*/ 504045 h 1056785"/>
                <a:gd name="connsiteX22" fmla="*/ 922098 w 1080887"/>
                <a:gd name="connsiteY22" fmla="*/ 506542 h 1056785"/>
                <a:gd name="connsiteX23" fmla="*/ 761407 w 1080887"/>
                <a:gd name="connsiteY23" fmla="*/ 570212 h 1056785"/>
                <a:gd name="connsiteX24" fmla="*/ 550889 w 1080887"/>
                <a:gd name="connsiteY24" fmla="*/ 570212 h 1056785"/>
                <a:gd name="connsiteX25" fmla="*/ 386461 w 1080887"/>
                <a:gd name="connsiteY25" fmla="*/ 505294 h 1056785"/>
                <a:gd name="connsiteX26" fmla="*/ 189645 w 1080887"/>
                <a:gd name="connsiteY26" fmla="*/ 505294 h 1056785"/>
                <a:gd name="connsiteX27" fmla="*/ 137327 w 1080887"/>
                <a:gd name="connsiteY27" fmla="*/ 525269 h 1056785"/>
                <a:gd name="connsiteX28" fmla="*/ 173451 w 1080887"/>
                <a:gd name="connsiteY28" fmla="*/ 490312 h 1056785"/>
                <a:gd name="connsiteX29" fmla="*/ 180925 w 1080887"/>
                <a:gd name="connsiteY29" fmla="*/ 486567 h 1056785"/>
                <a:gd name="connsiteX30" fmla="*/ 287897 w 1080887"/>
                <a:gd name="connsiteY30" fmla="*/ 466904 h 1056785"/>
                <a:gd name="connsiteX31" fmla="*/ 284759 w 1080887"/>
                <a:gd name="connsiteY31" fmla="*/ 0 h 1056785"/>
                <a:gd name="connsiteX32" fmla="*/ 390629 w 1080887"/>
                <a:gd name="connsiteY32" fmla="*/ 19662 h 1056785"/>
                <a:gd name="connsiteX33" fmla="*/ 553555 w 1080887"/>
                <a:gd name="connsiteY33" fmla="*/ 85828 h 1056785"/>
                <a:gd name="connsiteX34" fmla="*/ 750061 w 1080887"/>
                <a:gd name="connsiteY34" fmla="*/ 85828 h 1056785"/>
                <a:gd name="connsiteX35" fmla="*/ 910499 w 1080887"/>
                <a:gd name="connsiteY35" fmla="*/ 22159 h 1056785"/>
                <a:gd name="connsiteX36" fmla="*/ 1014970 w 1080887"/>
                <a:gd name="connsiteY36" fmla="*/ 2185 h 1056785"/>
                <a:gd name="connsiteX37" fmla="*/ 1003777 w 1080887"/>
                <a:gd name="connsiteY37" fmla="*/ 22159 h 1056785"/>
                <a:gd name="connsiteX38" fmla="*/ 917961 w 1080887"/>
                <a:gd name="connsiteY38" fmla="*/ 39637 h 1056785"/>
                <a:gd name="connsiteX39" fmla="*/ 757523 w 1080887"/>
                <a:gd name="connsiteY39" fmla="*/ 104554 h 1056785"/>
                <a:gd name="connsiteX40" fmla="*/ 547336 w 1080887"/>
                <a:gd name="connsiteY40" fmla="*/ 104554 h 1056785"/>
                <a:gd name="connsiteX41" fmla="*/ 383167 w 1080887"/>
                <a:gd name="connsiteY41" fmla="*/ 38388 h 1056785"/>
                <a:gd name="connsiteX42" fmla="*/ 186661 w 1080887"/>
                <a:gd name="connsiteY42" fmla="*/ 38388 h 1056785"/>
                <a:gd name="connsiteX43" fmla="*/ 103333 w 1080887"/>
                <a:gd name="connsiteY43" fmla="*/ 72095 h 1056785"/>
                <a:gd name="connsiteX44" fmla="*/ 93383 w 1080887"/>
                <a:gd name="connsiteY44" fmla="*/ 54618 h 1056785"/>
                <a:gd name="connsiteX45" fmla="*/ 177955 w 1080887"/>
                <a:gd name="connsiteY45" fmla="*/ 19662 h 1056785"/>
                <a:gd name="connsiteX46" fmla="*/ 284759 w 1080887"/>
                <a:gd name="connsiteY46" fmla="*/ 0 h 1056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80887" h="1056785">
                  <a:moveTo>
                    <a:pt x="286255" y="933506"/>
                  </a:moveTo>
                  <a:cubicBezTo>
                    <a:pt x="323145" y="933506"/>
                    <a:pt x="359881" y="939748"/>
                    <a:pt x="392257" y="952232"/>
                  </a:cubicBezTo>
                  <a:lnTo>
                    <a:pt x="555387" y="1017149"/>
                  </a:lnTo>
                  <a:cubicBezTo>
                    <a:pt x="616404" y="1042117"/>
                    <a:pt x="692365" y="1042117"/>
                    <a:pt x="752138" y="1017149"/>
                  </a:cubicBezTo>
                  <a:lnTo>
                    <a:pt x="912777" y="954729"/>
                  </a:lnTo>
                  <a:cubicBezTo>
                    <a:pt x="965078" y="933506"/>
                    <a:pt x="1024850" y="929761"/>
                    <a:pt x="1080887" y="940996"/>
                  </a:cubicBezTo>
                  <a:lnTo>
                    <a:pt x="1080887" y="960971"/>
                  </a:lnTo>
                  <a:cubicBezTo>
                    <a:pt x="1028586" y="948487"/>
                    <a:pt x="968813" y="952232"/>
                    <a:pt x="920248" y="972206"/>
                  </a:cubicBezTo>
                  <a:lnTo>
                    <a:pt x="759610" y="1037123"/>
                  </a:lnTo>
                  <a:cubicBezTo>
                    <a:pt x="694856" y="1063340"/>
                    <a:pt x="613914" y="1063340"/>
                    <a:pt x="549160" y="1037123"/>
                  </a:cubicBezTo>
                  <a:lnTo>
                    <a:pt x="384786" y="970958"/>
                  </a:lnTo>
                  <a:cubicBezTo>
                    <a:pt x="323768" y="945990"/>
                    <a:pt x="249052" y="945990"/>
                    <a:pt x="188035" y="970958"/>
                  </a:cubicBezTo>
                  <a:lnTo>
                    <a:pt x="0" y="1045862"/>
                  </a:lnTo>
                  <a:lnTo>
                    <a:pt x="0" y="1024639"/>
                  </a:lnTo>
                  <a:lnTo>
                    <a:pt x="179318" y="952232"/>
                  </a:lnTo>
                  <a:cubicBezTo>
                    <a:pt x="212317" y="939748"/>
                    <a:pt x="249364" y="933506"/>
                    <a:pt x="286255" y="933506"/>
                  </a:cubicBezTo>
                  <a:close/>
                  <a:moveTo>
                    <a:pt x="287897" y="466904"/>
                  </a:moveTo>
                  <a:cubicBezTo>
                    <a:pt x="324800" y="466904"/>
                    <a:pt x="361547" y="473459"/>
                    <a:pt x="393935" y="486567"/>
                  </a:cubicBezTo>
                  <a:lnTo>
                    <a:pt x="557117" y="551486"/>
                  </a:lnTo>
                  <a:cubicBezTo>
                    <a:pt x="618155" y="576455"/>
                    <a:pt x="694141" y="576455"/>
                    <a:pt x="753933" y="551486"/>
                  </a:cubicBezTo>
                  <a:lnTo>
                    <a:pt x="910887" y="489064"/>
                  </a:lnTo>
                  <a:lnTo>
                    <a:pt x="927080" y="504045"/>
                  </a:lnTo>
                  <a:cubicBezTo>
                    <a:pt x="924589" y="505294"/>
                    <a:pt x="923343" y="506542"/>
                    <a:pt x="922098" y="506542"/>
                  </a:cubicBezTo>
                  <a:lnTo>
                    <a:pt x="761407" y="570212"/>
                  </a:lnTo>
                  <a:cubicBezTo>
                    <a:pt x="696632" y="596430"/>
                    <a:pt x="615664" y="596430"/>
                    <a:pt x="550889" y="570212"/>
                  </a:cubicBezTo>
                  <a:lnTo>
                    <a:pt x="386461" y="505294"/>
                  </a:lnTo>
                  <a:cubicBezTo>
                    <a:pt x="325423" y="480325"/>
                    <a:pt x="250683" y="480325"/>
                    <a:pt x="189645" y="505294"/>
                  </a:cubicBezTo>
                  <a:lnTo>
                    <a:pt x="137327" y="525269"/>
                  </a:lnTo>
                  <a:lnTo>
                    <a:pt x="173451" y="490312"/>
                  </a:lnTo>
                  <a:lnTo>
                    <a:pt x="180925" y="486567"/>
                  </a:lnTo>
                  <a:cubicBezTo>
                    <a:pt x="213936" y="473459"/>
                    <a:pt x="250994" y="466904"/>
                    <a:pt x="287897" y="466904"/>
                  </a:cubicBezTo>
                  <a:close/>
                  <a:moveTo>
                    <a:pt x="284759" y="0"/>
                  </a:moveTo>
                  <a:cubicBezTo>
                    <a:pt x="321603" y="0"/>
                    <a:pt x="358293" y="6554"/>
                    <a:pt x="390629" y="19662"/>
                  </a:cubicBezTo>
                  <a:lnTo>
                    <a:pt x="553555" y="85828"/>
                  </a:lnTo>
                  <a:cubicBezTo>
                    <a:pt x="614497" y="109547"/>
                    <a:pt x="690363" y="109547"/>
                    <a:pt x="750061" y="85828"/>
                  </a:cubicBezTo>
                  <a:lnTo>
                    <a:pt x="910499" y="22159"/>
                  </a:lnTo>
                  <a:cubicBezTo>
                    <a:pt x="942835" y="8427"/>
                    <a:pt x="978903" y="2185"/>
                    <a:pt x="1014970" y="2185"/>
                  </a:cubicBezTo>
                  <a:lnTo>
                    <a:pt x="1003777" y="22159"/>
                  </a:lnTo>
                  <a:cubicBezTo>
                    <a:pt x="973928" y="23408"/>
                    <a:pt x="944079" y="29650"/>
                    <a:pt x="917961" y="39637"/>
                  </a:cubicBezTo>
                  <a:lnTo>
                    <a:pt x="757523" y="104554"/>
                  </a:lnTo>
                  <a:cubicBezTo>
                    <a:pt x="692850" y="129522"/>
                    <a:pt x="612009" y="129522"/>
                    <a:pt x="547336" y="104554"/>
                  </a:cubicBezTo>
                  <a:lnTo>
                    <a:pt x="383167" y="38388"/>
                  </a:lnTo>
                  <a:cubicBezTo>
                    <a:pt x="322225" y="13420"/>
                    <a:pt x="247603" y="13420"/>
                    <a:pt x="186661" y="38388"/>
                  </a:cubicBezTo>
                  <a:lnTo>
                    <a:pt x="103333" y="72095"/>
                  </a:lnTo>
                  <a:lnTo>
                    <a:pt x="93383" y="54618"/>
                  </a:lnTo>
                  <a:lnTo>
                    <a:pt x="177955" y="19662"/>
                  </a:lnTo>
                  <a:cubicBezTo>
                    <a:pt x="210913" y="6554"/>
                    <a:pt x="247914" y="0"/>
                    <a:pt x="284759" y="0"/>
                  </a:cubicBezTo>
                  <a:close/>
                </a:path>
              </a:pathLst>
            </a:custGeom>
            <a:solidFill>
              <a:srgbClr val="FFFFFF">
                <a:alpha val="20000"/>
              </a:srgbClr>
            </a:solidFill>
            <a:ln>
              <a:noFill/>
            </a:ln>
            <a:effectLst/>
          </p:spPr>
          <p:txBody>
            <a:bodyPr wrap="square" anchor="ctr">
              <a:noAutofit/>
            </a:bodyPr>
            <a:lstStyle/>
            <a:p>
              <a:endParaRPr lang="en-US" dirty="0">
                <a:latin typeface="Poppins" pitchFamily="2" charset="77"/>
              </a:endParaRPr>
            </a:p>
          </p:txBody>
        </p:sp>
      </p:grpSp>
      <p:sp>
        <p:nvSpPr>
          <p:cNvPr id="135" name="Freeform 336">
            <a:extLst>
              <a:ext uri="{FF2B5EF4-FFF2-40B4-BE49-F238E27FC236}">
                <a16:creationId xmlns:a16="http://schemas.microsoft.com/office/drawing/2014/main" id="{7DC7F77B-F28B-DF41-B230-173B8A9599B4}"/>
              </a:ext>
            </a:extLst>
          </p:cNvPr>
          <p:cNvSpPr>
            <a:spLocks noChangeArrowheads="1"/>
          </p:cNvSpPr>
          <p:nvPr/>
        </p:nvSpPr>
        <p:spPr bwMode="auto">
          <a:xfrm>
            <a:off x="7087494" y="1757174"/>
            <a:ext cx="4347746" cy="950297"/>
          </a:xfrm>
          <a:custGeom>
            <a:avLst/>
            <a:gdLst>
              <a:gd name="T0" fmla="*/ 6980 w 6981"/>
              <a:gd name="T1" fmla="*/ 1524 h 1525"/>
              <a:gd name="T2" fmla="*/ 614 w 6981"/>
              <a:gd name="T3" fmla="*/ 1524 h 1525"/>
              <a:gd name="T4" fmla="*/ 614 w 6981"/>
              <a:gd name="T5" fmla="*/ 1524 h 1525"/>
              <a:gd name="T6" fmla="*/ 0 w 6981"/>
              <a:gd name="T7" fmla="*/ 910 h 1525"/>
              <a:gd name="T8" fmla="*/ 0 w 6981"/>
              <a:gd name="T9" fmla="*/ 255 h 1525"/>
              <a:gd name="T10" fmla="*/ 0 w 6981"/>
              <a:gd name="T11" fmla="*/ 255 h 1525"/>
              <a:gd name="T12" fmla="*/ 254 w 6981"/>
              <a:gd name="T13" fmla="*/ 0 h 1525"/>
              <a:gd name="T14" fmla="*/ 6980 w 6981"/>
              <a:gd name="T15" fmla="*/ 0 h 1525"/>
              <a:gd name="T16" fmla="*/ 6980 w 6981"/>
              <a:gd name="T17" fmla="*/ 1524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1" h="1525">
                <a:moveTo>
                  <a:pt x="6980" y="1524"/>
                </a:moveTo>
                <a:lnTo>
                  <a:pt x="614" y="1524"/>
                </a:lnTo>
                <a:lnTo>
                  <a:pt x="614" y="1524"/>
                </a:lnTo>
                <a:cubicBezTo>
                  <a:pt x="275" y="1524"/>
                  <a:pt x="0" y="1249"/>
                  <a:pt x="0" y="910"/>
                </a:cubicBezTo>
                <a:lnTo>
                  <a:pt x="0" y="255"/>
                </a:lnTo>
                <a:lnTo>
                  <a:pt x="0" y="255"/>
                </a:lnTo>
                <a:cubicBezTo>
                  <a:pt x="0" y="115"/>
                  <a:pt x="114" y="0"/>
                  <a:pt x="254" y="0"/>
                </a:cubicBezTo>
                <a:lnTo>
                  <a:pt x="6980" y="0"/>
                </a:lnTo>
                <a:lnTo>
                  <a:pt x="6980" y="1524"/>
                </a:lnTo>
              </a:path>
            </a:pathLst>
          </a:custGeom>
          <a:solidFill>
            <a:srgbClr val="8080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6" name="Freeform 135">
            <a:extLst>
              <a:ext uri="{FF2B5EF4-FFF2-40B4-BE49-F238E27FC236}">
                <a16:creationId xmlns:a16="http://schemas.microsoft.com/office/drawing/2014/main" id="{706454B9-68E2-3C49-AF8D-10B9CAE04CBD}"/>
              </a:ext>
            </a:extLst>
          </p:cNvPr>
          <p:cNvSpPr>
            <a:spLocks noChangeArrowheads="1"/>
          </p:cNvSpPr>
          <p:nvPr/>
        </p:nvSpPr>
        <p:spPr bwMode="auto">
          <a:xfrm>
            <a:off x="7466516" y="1967596"/>
            <a:ext cx="576148" cy="529454"/>
          </a:xfrm>
          <a:custGeom>
            <a:avLst/>
            <a:gdLst>
              <a:gd name="connsiteX0" fmla="*/ 446907 w 1152746"/>
              <a:gd name="connsiteY0" fmla="*/ 769849 h 1059322"/>
              <a:gd name="connsiteX1" fmla="*/ 446907 w 1152746"/>
              <a:gd name="connsiteY1" fmla="*/ 863429 h 1059322"/>
              <a:gd name="connsiteX2" fmla="*/ 382174 w 1152746"/>
              <a:gd name="connsiteY2" fmla="*/ 999431 h 1059322"/>
              <a:gd name="connsiteX3" fmla="*/ 377194 w 1152746"/>
              <a:gd name="connsiteY3" fmla="*/ 1018147 h 1059322"/>
              <a:gd name="connsiteX4" fmla="*/ 393378 w 1152746"/>
              <a:gd name="connsiteY4" fmla="*/ 1029377 h 1059322"/>
              <a:gd name="connsiteX5" fmla="*/ 760613 w 1152746"/>
              <a:gd name="connsiteY5" fmla="*/ 1029377 h 1059322"/>
              <a:gd name="connsiteX6" fmla="*/ 775552 w 1152746"/>
              <a:gd name="connsiteY6" fmla="*/ 1018147 h 1059322"/>
              <a:gd name="connsiteX7" fmla="*/ 770572 w 1152746"/>
              <a:gd name="connsiteY7" fmla="*/ 999431 h 1059322"/>
              <a:gd name="connsiteX8" fmla="*/ 705839 w 1152746"/>
              <a:gd name="connsiteY8" fmla="*/ 863429 h 1059322"/>
              <a:gd name="connsiteX9" fmla="*/ 705839 w 1152746"/>
              <a:gd name="connsiteY9" fmla="*/ 769849 h 1059322"/>
              <a:gd name="connsiteX10" fmla="*/ 592840 w 1152746"/>
              <a:gd name="connsiteY10" fmla="*/ 648433 h 1059322"/>
              <a:gd name="connsiteX11" fmla="*/ 619677 w 1152746"/>
              <a:gd name="connsiteY11" fmla="*/ 675270 h 1059322"/>
              <a:gd name="connsiteX12" fmla="*/ 592840 w 1152746"/>
              <a:gd name="connsiteY12" fmla="*/ 702107 h 1059322"/>
              <a:gd name="connsiteX13" fmla="*/ 566003 w 1152746"/>
              <a:gd name="connsiteY13" fmla="*/ 675270 h 1059322"/>
              <a:gd name="connsiteX14" fmla="*/ 592840 w 1152746"/>
              <a:gd name="connsiteY14" fmla="*/ 648433 h 1059322"/>
              <a:gd name="connsiteX15" fmla="*/ 29877 w 1152746"/>
              <a:gd name="connsiteY15" fmla="*/ 610139 h 1059322"/>
              <a:gd name="connsiteX16" fmla="*/ 29877 w 1152746"/>
              <a:gd name="connsiteY16" fmla="*/ 704967 h 1059322"/>
              <a:gd name="connsiteX17" fmla="*/ 64733 w 1152746"/>
              <a:gd name="connsiteY17" fmla="*/ 739904 h 1059322"/>
              <a:gd name="connsiteX18" fmla="*/ 418275 w 1152746"/>
              <a:gd name="connsiteY18" fmla="*/ 739904 h 1059322"/>
              <a:gd name="connsiteX19" fmla="*/ 735716 w 1152746"/>
              <a:gd name="connsiteY19" fmla="*/ 739904 h 1059322"/>
              <a:gd name="connsiteX20" fmla="*/ 1088013 w 1152746"/>
              <a:gd name="connsiteY20" fmla="*/ 739904 h 1059322"/>
              <a:gd name="connsiteX21" fmla="*/ 1124114 w 1152746"/>
              <a:gd name="connsiteY21" fmla="*/ 704967 h 1059322"/>
              <a:gd name="connsiteX22" fmla="*/ 1124114 w 1152746"/>
              <a:gd name="connsiteY22" fmla="*/ 610139 h 1059322"/>
              <a:gd name="connsiteX23" fmla="*/ 661665 w 1152746"/>
              <a:gd name="connsiteY23" fmla="*/ 172294 h 1059322"/>
              <a:gd name="connsiteX24" fmla="*/ 585707 w 1152746"/>
              <a:gd name="connsiteY24" fmla="*/ 202221 h 1059322"/>
              <a:gd name="connsiteX25" fmla="*/ 550840 w 1152746"/>
              <a:gd name="connsiteY25" fmla="*/ 208456 h 1059322"/>
              <a:gd name="connsiteX26" fmla="*/ 504767 w 1152746"/>
              <a:gd name="connsiteY26" fmla="*/ 194739 h 1059322"/>
              <a:gd name="connsiteX27" fmla="*/ 418847 w 1152746"/>
              <a:gd name="connsiteY27" fmla="*/ 279535 h 1059322"/>
              <a:gd name="connsiteX28" fmla="*/ 418847 w 1152746"/>
              <a:gd name="connsiteY28" fmla="*/ 282029 h 1059322"/>
              <a:gd name="connsiteX29" fmla="*/ 398924 w 1152746"/>
              <a:gd name="connsiteY29" fmla="*/ 309463 h 1059322"/>
              <a:gd name="connsiteX30" fmla="*/ 354096 w 1152746"/>
              <a:gd name="connsiteY30" fmla="*/ 369318 h 1059322"/>
              <a:gd name="connsiteX31" fmla="*/ 415112 w 1152746"/>
              <a:gd name="connsiteY31" fmla="*/ 430421 h 1059322"/>
              <a:gd name="connsiteX32" fmla="*/ 737623 w 1152746"/>
              <a:gd name="connsiteY32" fmla="*/ 430421 h 1059322"/>
              <a:gd name="connsiteX33" fmla="*/ 798639 w 1152746"/>
              <a:gd name="connsiteY33" fmla="*/ 369318 h 1059322"/>
              <a:gd name="connsiteX34" fmla="*/ 751320 w 1152746"/>
              <a:gd name="connsiteY34" fmla="*/ 309463 h 1059322"/>
              <a:gd name="connsiteX35" fmla="*/ 736378 w 1152746"/>
              <a:gd name="connsiteY35" fmla="*/ 298240 h 1059322"/>
              <a:gd name="connsiteX36" fmla="*/ 733887 w 1152746"/>
              <a:gd name="connsiteY36" fmla="*/ 279535 h 1059322"/>
              <a:gd name="connsiteX37" fmla="*/ 733887 w 1152746"/>
              <a:gd name="connsiteY37" fmla="*/ 237137 h 1059322"/>
              <a:gd name="connsiteX38" fmla="*/ 661665 w 1152746"/>
              <a:gd name="connsiteY38" fmla="*/ 172294 h 1059322"/>
              <a:gd name="connsiteX39" fmla="*/ 665400 w 1152746"/>
              <a:gd name="connsiteY39" fmla="*/ 142366 h 1059322"/>
              <a:gd name="connsiteX40" fmla="*/ 763773 w 1152746"/>
              <a:gd name="connsiteY40" fmla="*/ 230902 h 1059322"/>
              <a:gd name="connsiteX41" fmla="*/ 763773 w 1152746"/>
              <a:gd name="connsiteY41" fmla="*/ 280782 h 1059322"/>
              <a:gd name="connsiteX42" fmla="*/ 828524 w 1152746"/>
              <a:gd name="connsiteY42" fmla="*/ 369318 h 1059322"/>
              <a:gd name="connsiteX43" fmla="*/ 737623 w 1152746"/>
              <a:gd name="connsiteY43" fmla="*/ 460349 h 1059322"/>
              <a:gd name="connsiteX44" fmla="*/ 415112 w 1152746"/>
              <a:gd name="connsiteY44" fmla="*/ 460349 h 1059322"/>
              <a:gd name="connsiteX45" fmla="*/ 324211 w 1152746"/>
              <a:gd name="connsiteY45" fmla="*/ 369318 h 1059322"/>
              <a:gd name="connsiteX46" fmla="*/ 388962 w 1152746"/>
              <a:gd name="connsiteY46" fmla="*/ 280782 h 1059322"/>
              <a:gd name="connsiteX47" fmla="*/ 388962 w 1152746"/>
              <a:gd name="connsiteY47" fmla="*/ 279535 h 1059322"/>
              <a:gd name="connsiteX48" fmla="*/ 504767 w 1152746"/>
              <a:gd name="connsiteY48" fmla="*/ 164812 h 1059322"/>
              <a:gd name="connsiteX49" fmla="*/ 564538 w 1152746"/>
              <a:gd name="connsiteY49" fmla="*/ 181022 h 1059322"/>
              <a:gd name="connsiteX50" fmla="*/ 665400 w 1152746"/>
              <a:gd name="connsiteY50" fmla="*/ 142366 h 1059322"/>
              <a:gd name="connsiteX51" fmla="*/ 64733 w 1152746"/>
              <a:gd name="connsiteY51" fmla="*/ 29945 h 1059322"/>
              <a:gd name="connsiteX52" fmla="*/ 29877 w 1152746"/>
              <a:gd name="connsiteY52" fmla="*/ 64882 h 1059322"/>
              <a:gd name="connsiteX53" fmla="*/ 29877 w 1152746"/>
              <a:gd name="connsiteY53" fmla="*/ 578946 h 1059322"/>
              <a:gd name="connsiteX54" fmla="*/ 1124114 w 1152746"/>
              <a:gd name="connsiteY54" fmla="*/ 578946 h 1059322"/>
              <a:gd name="connsiteX55" fmla="*/ 1124114 w 1152746"/>
              <a:gd name="connsiteY55" fmla="*/ 64882 h 1059322"/>
              <a:gd name="connsiteX56" fmla="*/ 1088013 w 1152746"/>
              <a:gd name="connsiteY56" fmla="*/ 29945 h 1059322"/>
              <a:gd name="connsiteX57" fmla="*/ 64733 w 1152746"/>
              <a:gd name="connsiteY57" fmla="*/ 0 h 1059322"/>
              <a:gd name="connsiteX58" fmla="*/ 1088013 w 1152746"/>
              <a:gd name="connsiteY58" fmla="*/ 0 h 1059322"/>
              <a:gd name="connsiteX59" fmla="*/ 1152746 w 1152746"/>
              <a:gd name="connsiteY59" fmla="*/ 64882 h 1059322"/>
              <a:gd name="connsiteX60" fmla="*/ 1152746 w 1152746"/>
              <a:gd name="connsiteY60" fmla="*/ 704967 h 1059322"/>
              <a:gd name="connsiteX61" fmla="*/ 1088013 w 1152746"/>
              <a:gd name="connsiteY61" fmla="*/ 769849 h 1059322"/>
              <a:gd name="connsiteX62" fmla="*/ 735716 w 1152746"/>
              <a:gd name="connsiteY62" fmla="*/ 769849 h 1059322"/>
              <a:gd name="connsiteX63" fmla="*/ 735716 w 1152746"/>
              <a:gd name="connsiteY63" fmla="*/ 863429 h 1059322"/>
              <a:gd name="connsiteX64" fmla="*/ 790490 w 1152746"/>
              <a:gd name="connsiteY64" fmla="*/ 975725 h 1059322"/>
              <a:gd name="connsiteX65" fmla="*/ 804184 w 1152746"/>
              <a:gd name="connsiteY65" fmla="*/ 1028129 h 1059322"/>
              <a:gd name="connsiteX66" fmla="*/ 760613 w 1152746"/>
              <a:gd name="connsiteY66" fmla="*/ 1059322 h 1059322"/>
              <a:gd name="connsiteX67" fmla="*/ 393378 w 1152746"/>
              <a:gd name="connsiteY67" fmla="*/ 1059322 h 1059322"/>
              <a:gd name="connsiteX68" fmla="*/ 348563 w 1152746"/>
              <a:gd name="connsiteY68" fmla="*/ 1028129 h 1059322"/>
              <a:gd name="connsiteX69" fmla="*/ 363501 w 1152746"/>
              <a:gd name="connsiteY69" fmla="*/ 975725 h 1059322"/>
              <a:gd name="connsiteX70" fmla="*/ 418275 w 1152746"/>
              <a:gd name="connsiteY70" fmla="*/ 863429 h 1059322"/>
              <a:gd name="connsiteX71" fmla="*/ 418275 w 1152746"/>
              <a:gd name="connsiteY71" fmla="*/ 769849 h 1059322"/>
              <a:gd name="connsiteX72" fmla="*/ 64733 w 1152746"/>
              <a:gd name="connsiteY72" fmla="*/ 769849 h 1059322"/>
              <a:gd name="connsiteX73" fmla="*/ 0 w 1152746"/>
              <a:gd name="connsiteY73" fmla="*/ 704967 h 1059322"/>
              <a:gd name="connsiteX74" fmla="*/ 0 w 1152746"/>
              <a:gd name="connsiteY74" fmla="*/ 64882 h 1059322"/>
              <a:gd name="connsiteX75" fmla="*/ 64733 w 1152746"/>
              <a:gd name="connsiteY75" fmla="*/ 0 h 1059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152746" h="1059322">
                <a:moveTo>
                  <a:pt x="446907" y="769849"/>
                </a:moveTo>
                <a:lnTo>
                  <a:pt x="446907" y="863429"/>
                </a:lnTo>
                <a:cubicBezTo>
                  <a:pt x="446907" y="917081"/>
                  <a:pt x="423255" y="965743"/>
                  <a:pt x="382174" y="999431"/>
                </a:cubicBezTo>
                <a:cubicBezTo>
                  <a:pt x="374705" y="1006918"/>
                  <a:pt x="375950" y="1015652"/>
                  <a:pt x="377194" y="1018147"/>
                </a:cubicBezTo>
                <a:cubicBezTo>
                  <a:pt x="378439" y="1020643"/>
                  <a:pt x="382174" y="1029377"/>
                  <a:pt x="393378" y="1029377"/>
                </a:cubicBezTo>
                <a:lnTo>
                  <a:pt x="760613" y="1029377"/>
                </a:lnTo>
                <a:cubicBezTo>
                  <a:pt x="770572" y="1029377"/>
                  <a:pt x="774307" y="1020643"/>
                  <a:pt x="775552" y="1018147"/>
                </a:cubicBezTo>
                <a:cubicBezTo>
                  <a:pt x="776797" y="1015652"/>
                  <a:pt x="779286" y="1006918"/>
                  <a:pt x="770572" y="999431"/>
                </a:cubicBezTo>
                <a:cubicBezTo>
                  <a:pt x="729492" y="965743"/>
                  <a:pt x="705839" y="917081"/>
                  <a:pt x="705839" y="863429"/>
                </a:cubicBezTo>
                <a:lnTo>
                  <a:pt x="705839" y="769849"/>
                </a:lnTo>
                <a:close/>
                <a:moveTo>
                  <a:pt x="592840" y="648433"/>
                </a:moveTo>
                <a:cubicBezTo>
                  <a:pt x="608175" y="648433"/>
                  <a:pt x="619677" y="659935"/>
                  <a:pt x="619677" y="675270"/>
                </a:cubicBezTo>
                <a:cubicBezTo>
                  <a:pt x="619677" y="689328"/>
                  <a:pt x="608175" y="702107"/>
                  <a:pt x="592840" y="702107"/>
                </a:cubicBezTo>
                <a:cubicBezTo>
                  <a:pt x="577505" y="702107"/>
                  <a:pt x="566003" y="689328"/>
                  <a:pt x="566003" y="675270"/>
                </a:cubicBezTo>
                <a:cubicBezTo>
                  <a:pt x="566003" y="659935"/>
                  <a:pt x="577505" y="648433"/>
                  <a:pt x="592840" y="648433"/>
                </a:cubicBezTo>
                <a:close/>
                <a:moveTo>
                  <a:pt x="29877" y="610139"/>
                </a:moveTo>
                <a:lnTo>
                  <a:pt x="29877" y="704967"/>
                </a:lnTo>
                <a:cubicBezTo>
                  <a:pt x="29877" y="723683"/>
                  <a:pt x="46060" y="739904"/>
                  <a:pt x="64733" y="739904"/>
                </a:cubicBezTo>
                <a:lnTo>
                  <a:pt x="418275" y="739904"/>
                </a:lnTo>
                <a:lnTo>
                  <a:pt x="735716" y="739904"/>
                </a:lnTo>
                <a:lnTo>
                  <a:pt x="1088013" y="739904"/>
                </a:lnTo>
                <a:cubicBezTo>
                  <a:pt x="1107931" y="739904"/>
                  <a:pt x="1124114" y="723683"/>
                  <a:pt x="1124114" y="704967"/>
                </a:cubicBezTo>
                <a:lnTo>
                  <a:pt x="1124114" y="610139"/>
                </a:lnTo>
                <a:close/>
                <a:moveTo>
                  <a:pt x="661665" y="172294"/>
                </a:moveTo>
                <a:cubicBezTo>
                  <a:pt x="633025" y="167306"/>
                  <a:pt x="603140" y="179775"/>
                  <a:pt x="585707" y="202221"/>
                </a:cubicBezTo>
                <a:cubicBezTo>
                  <a:pt x="576990" y="213444"/>
                  <a:pt x="562047" y="214691"/>
                  <a:pt x="550840" y="208456"/>
                </a:cubicBezTo>
                <a:cubicBezTo>
                  <a:pt x="537143" y="199727"/>
                  <a:pt x="520955" y="194739"/>
                  <a:pt x="504767" y="194739"/>
                </a:cubicBezTo>
                <a:cubicBezTo>
                  <a:pt x="457449" y="194739"/>
                  <a:pt x="418847" y="232149"/>
                  <a:pt x="418847" y="279535"/>
                </a:cubicBezTo>
                <a:lnTo>
                  <a:pt x="418847" y="282029"/>
                </a:lnTo>
                <a:cubicBezTo>
                  <a:pt x="420093" y="295746"/>
                  <a:pt x="411376" y="306969"/>
                  <a:pt x="398924" y="309463"/>
                </a:cubicBezTo>
                <a:cubicBezTo>
                  <a:pt x="372774" y="316945"/>
                  <a:pt x="354096" y="341884"/>
                  <a:pt x="354096" y="369318"/>
                </a:cubicBezTo>
                <a:cubicBezTo>
                  <a:pt x="354096" y="402987"/>
                  <a:pt x="381491" y="430421"/>
                  <a:pt x="415112" y="430421"/>
                </a:cubicBezTo>
                <a:lnTo>
                  <a:pt x="737623" y="430421"/>
                </a:lnTo>
                <a:cubicBezTo>
                  <a:pt x="771244" y="430421"/>
                  <a:pt x="798639" y="402987"/>
                  <a:pt x="798639" y="369318"/>
                </a:cubicBezTo>
                <a:cubicBezTo>
                  <a:pt x="798639" y="340638"/>
                  <a:pt x="779960" y="315698"/>
                  <a:pt x="751320" y="309463"/>
                </a:cubicBezTo>
                <a:cubicBezTo>
                  <a:pt x="745094" y="308216"/>
                  <a:pt x="738868" y="303228"/>
                  <a:pt x="736378" y="298240"/>
                </a:cubicBezTo>
                <a:cubicBezTo>
                  <a:pt x="732642" y="292005"/>
                  <a:pt x="731397" y="285770"/>
                  <a:pt x="733887" y="279535"/>
                </a:cubicBezTo>
                <a:cubicBezTo>
                  <a:pt x="736378" y="265818"/>
                  <a:pt x="737623" y="250854"/>
                  <a:pt x="733887" y="237137"/>
                </a:cubicBezTo>
                <a:cubicBezTo>
                  <a:pt x="726416" y="203468"/>
                  <a:pt x="696531" y="176035"/>
                  <a:pt x="661665" y="172294"/>
                </a:cubicBezTo>
                <a:close/>
                <a:moveTo>
                  <a:pt x="665400" y="142366"/>
                </a:moveTo>
                <a:cubicBezTo>
                  <a:pt x="712719" y="147354"/>
                  <a:pt x="752566" y="183516"/>
                  <a:pt x="763773" y="230902"/>
                </a:cubicBezTo>
                <a:cubicBezTo>
                  <a:pt x="767508" y="248360"/>
                  <a:pt x="767508" y="264571"/>
                  <a:pt x="763773" y="280782"/>
                </a:cubicBezTo>
                <a:cubicBezTo>
                  <a:pt x="802374" y="293252"/>
                  <a:pt x="828524" y="328168"/>
                  <a:pt x="828524" y="369318"/>
                </a:cubicBezTo>
                <a:cubicBezTo>
                  <a:pt x="828524" y="419198"/>
                  <a:pt x="787432" y="460349"/>
                  <a:pt x="737623" y="460349"/>
                </a:cubicBezTo>
                <a:lnTo>
                  <a:pt x="415112" y="460349"/>
                </a:lnTo>
                <a:cubicBezTo>
                  <a:pt x="364058" y="460349"/>
                  <a:pt x="324211" y="419198"/>
                  <a:pt x="324211" y="369318"/>
                </a:cubicBezTo>
                <a:cubicBezTo>
                  <a:pt x="324211" y="329415"/>
                  <a:pt x="350361" y="293252"/>
                  <a:pt x="388962" y="280782"/>
                </a:cubicBezTo>
                <a:lnTo>
                  <a:pt x="388962" y="279535"/>
                </a:lnTo>
                <a:cubicBezTo>
                  <a:pt x="388962" y="217185"/>
                  <a:pt x="441261" y="164812"/>
                  <a:pt x="504767" y="164812"/>
                </a:cubicBezTo>
                <a:cubicBezTo>
                  <a:pt x="525936" y="164812"/>
                  <a:pt x="545860" y="169800"/>
                  <a:pt x="564538" y="181022"/>
                </a:cubicBezTo>
                <a:cubicBezTo>
                  <a:pt x="589442" y="152342"/>
                  <a:pt x="626799" y="137378"/>
                  <a:pt x="665400" y="142366"/>
                </a:cubicBezTo>
                <a:close/>
                <a:moveTo>
                  <a:pt x="64733" y="29945"/>
                </a:moveTo>
                <a:cubicBezTo>
                  <a:pt x="46060" y="29945"/>
                  <a:pt x="29877" y="46166"/>
                  <a:pt x="29877" y="64882"/>
                </a:cubicBezTo>
                <a:lnTo>
                  <a:pt x="29877" y="578946"/>
                </a:lnTo>
                <a:lnTo>
                  <a:pt x="1124114" y="578946"/>
                </a:lnTo>
                <a:lnTo>
                  <a:pt x="1124114" y="64882"/>
                </a:lnTo>
                <a:cubicBezTo>
                  <a:pt x="1124114" y="46166"/>
                  <a:pt x="1107931" y="29945"/>
                  <a:pt x="1088013" y="29945"/>
                </a:cubicBezTo>
                <a:close/>
                <a:moveTo>
                  <a:pt x="64733" y="0"/>
                </a:moveTo>
                <a:lnTo>
                  <a:pt x="1088013" y="0"/>
                </a:lnTo>
                <a:cubicBezTo>
                  <a:pt x="1124114" y="0"/>
                  <a:pt x="1152746" y="28698"/>
                  <a:pt x="1152746" y="64882"/>
                </a:cubicBezTo>
                <a:lnTo>
                  <a:pt x="1152746" y="704967"/>
                </a:lnTo>
                <a:cubicBezTo>
                  <a:pt x="1152746" y="741151"/>
                  <a:pt x="1124114" y="769849"/>
                  <a:pt x="1088013" y="769849"/>
                </a:cubicBezTo>
                <a:lnTo>
                  <a:pt x="735716" y="769849"/>
                </a:lnTo>
                <a:lnTo>
                  <a:pt x="735716" y="863429"/>
                </a:lnTo>
                <a:cubicBezTo>
                  <a:pt x="735716" y="907100"/>
                  <a:pt x="755634" y="948275"/>
                  <a:pt x="790490" y="975725"/>
                </a:cubicBezTo>
                <a:cubicBezTo>
                  <a:pt x="805428" y="989450"/>
                  <a:pt x="811653" y="1009413"/>
                  <a:pt x="804184" y="1028129"/>
                </a:cubicBezTo>
                <a:cubicBezTo>
                  <a:pt x="797959" y="1048093"/>
                  <a:pt x="780531" y="1059322"/>
                  <a:pt x="760613" y="1059322"/>
                </a:cubicBezTo>
                <a:lnTo>
                  <a:pt x="393378" y="1059322"/>
                </a:lnTo>
                <a:cubicBezTo>
                  <a:pt x="373460" y="1059322"/>
                  <a:pt x="356032" y="1048093"/>
                  <a:pt x="348563" y="1028129"/>
                </a:cubicBezTo>
                <a:cubicBezTo>
                  <a:pt x="342338" y="1009413"/>
                  <a:pt x="348563" y="989450"/>
                  <a:pt x="363501" y="975725"/>
                </a:cubicBezTo>
                <a:cubicBezTo>
                  <a:pt x="398357" y="948275"/>
                  <a:pt x="418275" y="907100"/>
                  <a:pt x="418275" y="863429"/>
                </a:cubicBezTo>
                <a:lnTo>
                  <a:pt x="418275" y="769849"/>
                </a:lnTo>
                <a:lnTo>
                  <a:pt x="64733" y="769849"/>
                </a:lnTo>
                <a:cubicBezTo>
                  <a:pt x="29877" y="769849"/>
                  <a:pt x="0" y="741151"/>
                  <a:pt x="0" y="704967"/>
                </a:cubicBezTo>
                <a:lnTo>
                  <a:pt x="0" y="64882"/>
                </a:lnTo>
                <a:cubicBezTo>
                  <a:pt x="0" y="28698"/>
                  <a:pt x="29877" y="0"/>
                  <a:pt x="64733" y="0"/>
                </a:cubicBezTo>
                <a:close/>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37" name="Freeform 166">
            <a:extLst>
              <a:ext uri="{FF2B5EF4-FFF2-40B4-BE49-F238E27FC236}">
                <a16:creationId xmlns:a16="http://schemas.microsoft.com/office/drawing/2014/main" id="{B6685F36-BEF6-E94F-8878-92CF95416EF5}"/>
              </a:ext>
            </a:extLst>
          </p:cNvPr>
          <p:cNvSpPr>
            <a:spLocks noChangeArrowheads="1"/>
          </p:cNvSpPr>
          <p:nvPr/>
        </p:nvSpPr>
        <p:spPr bwMode="auto">
          <a:xfrm>
            <a:off x="7087494" y="2978819"/>
            <a:ext cx="4347746" cy="947550"/>
          </a:xfrm>
          <a:custGeom>
            <a:avLst/>
            <a:gdLst>
              <a:gd name="T0" fmla="*/ 6980 w 6981"/>
              <a:gd name="T1" fmla="*/ 1522 h 1523"/>
              <a:gd name="T2" fmla="*/ 798 w 6981"/>
              <a:gd name="T3" fmla="*/ 1522 h 1523"/>
              <a:gd name="T4" fmla="*/ 798 w 6981"/>
              <a:gd name="T5" fmla="*/ 1522 h 1523"/>
              <a:gd name="T6" fmla="*/ 0 w 6981"/>
              <a:gd name="T7" fmla="*/ 724 h 1523"/>
              <a:gd name="T8" fmla="*/ 0 w 6981"/>
              <a:gd name="T9" fmla="*/ 254 h 1523"/>
              <a:gd name="T10" fmla="*/ 0 w 6981"/>
              <a:gd name="T11" fmla="*/ 254 h 1523"/>
              <a:gd name="T12" fmla="*/ 254 w 6981"/>
              <a:gd name="T13" fmla="*/ 0 h 1523"/>
              <a:gd name="T14" fmla="*/ 6980 w 6981"/>
              <a:gd name="T15" fmla="*/ 0 h 1523"/>
              <a:gd name="T16" fmla="*/ 6980 w 6981"/>
              <a:gd name="T17" fmla="*/ 1522 h 1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1" h="1523">
                <a:moveTo>
                  <a:pt x="6980" y="1522"/>
                </a:moveTo>
                <a:lnTo>
                  <a:pt x="798" y="1522"/>
                </a:lnTo>
                <a:lnTo>
                  <a:pt x="798" y="1522"/>
                </a:lnTo>
                <a:cubicBezTo>
                  <a:pt x="357" y="1522"/>
                  <a:pt x="0" y="1165"/>
                  <a:pt x="0" y="724"/>
                </a:cubicBezTo>
                <a:lnTo>
                  <a:pt x="0" y="254"/>
                </a:lnTo>
                <a:lnTo>
                  <a:pt x="0" y="254"/>
                </a:lnTo>
                <a:cubicBezTo>
                  <a:pt x="0" y="113"/>
                  <a:pt x="114" y="0"/>
                  <a:pt x="254" y="0"/>
                </a:cubicBezTo>
                <a:lnTo>
                  <a:pt x="6980" y="0"/>
                </a:lnTo>
                <a:lnTo>
                  <a:pt x="6980" y="1522"/>
                </a:lnTo>
              </a:path>
            </a:pathLst>
          </a:custGeom>
          <a:solidFill>
            <a:srgbClr val="6C63FF"/>
          </a:solidFill>
          <a:ln>
            <a:noFill/>
          </a:ln>
          <a:effectLst/>
        </p:spPr>
        <p:txBody>
          <a:bodyPr wrap="none" anchor="ctr"/>
          <a:lstStyle/>
          <a:p>
            <a:endParaRPr lang="en-US" dirty="0">
              <a:latin typeface="Poppins" pitchFamily="2" charset="77"/>
            </a:endParaRPr>
          </a:p>
        </p:txBody>
      </p:sp>
      <p:sp>
        <p:nvSpPr>
          <p:cNvPr id="138" name="Freeform 137">
            <a:extLst>
              <a:ext uri="{FF2B5EF4-FFF2-40B4-BE49-F238E27FC236}">
                <a16:creationId xmlns:a16="http://schemas.microsoft.com/office/drawing/2014/main" id="{32F7F0C2-0B12-6845-AF0B-0EF1E13EF10C}"/>
              </a:ext>
            </a:extLst>
          </p:cNvPr>
          <p:cNvSpPr>
            <a:spLocks noChangeArrowheads="1"/>
          </p:cNvSpPr>
          <p:nvPr/>
        </p:nvSpPr>
        <p:spPr bwMode="auto">
          <a:xfrm>
            <a:off x="7512574" y="3190132"/>
            <a:ext cx="526176" cy="524924"/>
          </a:xfrm>
          <a:custGeom>
            <a:avLst/>
            <a:gdLst>
              <a:gd name="connsiteX0" fmla="*/ 878646 w 1052763"/>
              <a:gd name="connsiteY0" fmla="*/ 828301 h 1050258"/>
              <a:gd name="connsiteX1" fmla="*/ 842985 w 1052763"/>
              <a:gd name="connsiteY1" fmla="*/ 844584 h 1050258"/>
              <a:gd name="connsiteX2" fmla="*/ 842985 w 1052763"/>
              <a:gd name="connsiteY2" fmla="*/ 919738 h 1050258"/>
              <a:gd name="connsiteX3" fmla="*/ 878646 w 1052763"/>
              <a:gd name="connsiteY3" fmla="*/ 936022 h 1050258"/>
              <a:gd name="connsiteX4" fmla="*/ 915537 w 1052763"/>
              <a:gd name="connsiteY4" fmla="*/ 919738 h 1050258"/>
              <a:gd name="connsiteX5" fmla="*/ 915537 w 1052763"/>
              <a:gd name="connsiteY5" fmla="*/ 844584 h 1050258"/>
              <a:gd name="connsiteX6" fmla="*/ 878646 w 1052763"/>
              <a:gd name="connsiteY6" fmla="*/ 828301 h 1050258"/>
              <a:gd name="connsiteX7" fmla="*/ 879108 w 1052763"/>
              <a:gd name="connsiteY7" fmla="*/ 801058 h 1050258"/>
              <a:gd name="connsiteX8" fmla="*/ 935212 w 1052763"/>
              <a:gd name="connsiteY8" fmla="*/ 824543 h 1050258"/>
              <a:gd name="connsiteX9" fmla="*/ 935212 w 1052763"/>
              <a:gd name="connsiteY9" fmla="*/ 939779 h 1050258"/>
              <a:gd name="connsiteX10" fmla="*/ 878646 w 1052763"/>
              <a:gd name="connsiteY10" fmla="*/ 962326 h 1050258"/>
              <a:gd name="connsiteX11" fmla="*/ 822081 w 1052763"/>
              <a:gd name="connsiteY11" fmla="*/ 939779 h 1050258"/>
              <a:gd name="connsiteX12" fmla="*/ 822081 w 1052763"/>
              <a:gd name="connsiteY12" fmla="*/ 824543 h 1050258"/>
              <a:gd name="connsiteX13" fmla="*/ 879108 w 1052763"/>
              <a:gd name="connsiteY13" fmla="*/ 801058 h 1050258"/>
              <a:gd name="connsiteX14" fmla="*/ 375218 w 1052763"/>
              <a:gd name="connsiteY14" fmla="*/ 739530 h 1050258"/>
              <a:gd name="connsiteX15" fmla="*/ 385188 w 1052763"/>
              <a:gd name="connsiteY15" fmla="*/ 743288 h 1050258"/>
              <a:gd name="connsiteX16" fmla="*/ 385188 w 1052763"/>
              <a:gd name="connsiteY16" fmla="*/ 763333 h 1050258"/>
              <a:gd name="connsiteX17" fmla="*/ 174559 w 1052763"/>
              <a:gd name="connsiteY17" fmla="*/ 973801 h 1050258"/>
              <a:gd name="connsiteX18" fmla="*/ 165834 w 1052763"/>
              <a:gd name="connsiteY18" fmla="*/ 978812 h 1050258"/>
              <a:gd name="connsiteX19" fmla="*/ 155864 w 1052763"/>
              <a:gd name="connsiteY19" fmla="*/ 973801 h 1050258"/>
              <a:gd name="connsiteX20" fmla="*/ 155864 w 1052763"/>
              <a:gd name="connsiteY20" fmla="*/ 955009 h 1050258"/>
              <a:gd name="connsiteX21" fmla="*/ 365247 w 1052763"/>
              <a:gd name="connsiteY21" fmla="*/ 743288 h 1050258"/>
              <a:gd name="connsiteX22" fmla="*/ 375218 w 1052763"/>
              <a:gd name="connsiteY22" fmla="*/ 739530 h 1050258"/>
              <a:gd name="connsiteX23" fmla="*/ 309276 w 1052763"/>
              <a:gd name="connsiteY23" fmla="*/ 668097 h 1050258"/>
              <a:gd name="connsiteX24" fmla="*/ 319246 w 1052763"/>
              <a:gd name="connsiteY24" fmla="*/ 671875 h 1050258"/>
              <a:gd name="connsiteX25" fmla="*/ 319246 w 1052763"/>
              <a:gd name="connsiteY25" fmla="*/ 692024 h 1050258"/>
              <a:gd name="connsiteX26" fmla="*/ 108617 w 1052763"/>
              <a:gd name="connsiteY26" fmla="*/ 903589 h 1050258"/>
              <a:gd name="connsiteX27" fmla="*/ 98646 w 1052763"/>
              <a:gd name="connsiteY27" fmla="*/ 907367 h 1050258"/>
              <a:gd name="connsiteX28" fmla="*/ 88675 w 1052763"/>
              <a:gd name="connsiteY28" fmla="*/ 903589 h 1050258"/>
              <a:gd name="connsiteX29" fmla="*/ 88675 w 1052763"/>
              <a:gd name="connsiteY29" fmla="*/ 884699 h 1050258"/>
              <a:gd name="connsiteX30" fmla="*/ 299305 w 1052763"/>
              <a:gd name="connsiteY30" fmla="*/ 671875 h 1050258"/>
              <a:gd name="connsiteX31" fmla="*/ 309276 w 1052763"/>
              <a:gd name="connsiteY31" fmla="*/ 668097 h 1050258"/>
              <a:gd name="connsiteX32" fmla="*/ 598566 w 1052763"/>
              <a:gd name="connsiteY32" fmla="*/ 523088 h 1050258"/>
              <a:gd name="connsiteX33" fmla="*/ 546320 w 1052763"/>
              <a:gd name="connsiteY33" fmla="*/ 575431 h 1050258"/>
              <a:gd name="connsiteX34" fmla="*/ 588614 w 1052763"/>
              <a:gd name="connsiteY34" fmla="*/ 616558 h 1050258"/>
              <a:gd name="connsiteX35" fmla="*/ 588614 w 1052763"/>
              <a:gd name="connsiteY35" fmla="*/ 650207 h 1050258"/>
              <a:gd name="connsiteX36" fmla="*/ 581150 w 1052763"/>
              <a:gd name="connsiteY36" fmla="*/ 656438 h 1050258"/>
              <a:gd name="connsiteX37" fmla="*/ 742864 w 1052763"/>
              <a:gd name="connsiteY37" fmla="*/ 818453 h 1050258"/>
              <a:gd name="connsiteX38" fmla="*/ 760279 w 1052763"/>
              <a:gd name="connsiteY38" fmla="*/ 867057 h 1050258"/>
              <a:gd name="connsiteX39" fmla="*/ 805062 w 1052763"/>
              <a:gd name="connsiteY39" fmla="*/ 971743 h 1050258"/>
              <a:gd name="connsiteX40" fmla="*/ 951848 w 1052763"/>
              <a:gd name="connsiteY40" fmla="*/ 971743 h 1050258"/>
              <a:gd name="connsiteX41" fmla="*/ 995386 w 1052763"/>
              <a:gd name="connsiteY41" fmla="*/ 884505 h 1050258"/>
              <a:gd name="connsiteX42" fmla="*/ 961800 w 1052763"/>
              <a:gd name="connsiteY42" fmla="*/ 794774 h 1050258"/>
              <a:gd name="connsiteX43" fmla="*/ 867259 w 1052763"/>
              <a:gd name="connsiteY43" fmla="*/ 759879 h 1050258"/>
              <a:gd name="connsiteX44" fmla="*/ 817501 w 1052763"/>
              <a:gd name="connsiteY44" fmla="*/ 742431 h 1050258"/>
              <a:gd name="connsiteX45" fmla="*/ 421924 w 1052763"/>
              <a:gd name="connsiteY45" fmla="*/ 489439 h 1050258"/>
              <a:gd name="connsiteX46" fmla="*/ 372166 w 1052763"/>
              <a:gd name="connsiteY46" fmla="*/ 540536 h 1050258"/>
              <a:gd name="connsiteX47" fmla="*/ 379630 w 1052763"/>
              <a:gd name="connsiteY47" fmla="*/ 548013 h 1050258"/>
              <a:gd name="connsiteX48" fmla="*/ 385850 w 1052763"/>
              <a:gd name="connsiteY48" fmla="*/ 562969 h 1050258"/>
              <a:gd name="connsiteX49" fmla="*/ 379630 w 1052763"/>
              <a:gd name="connsiteY49" fmla="*/ 579170 h 1050258"/>
              <a:gd name="connsiteX50" fmla="*/ 344799 w 1052763"/>
              <a:gd name="connsiteY50" fmla="*/ 614065 h 1050258"/>
              <a:gd name="connsiteX51" fmla="*/ 313701 w 1052763"/>
              <a:gd name="connsiteY51" fmla="*/ 614065 h 1050258"/>
              <a:gd name="connsiteX52" fmla="*/ 309969 w 1052763"/>
              <a:gd name="connsiteY52" fmla="*/ 610327 h 1050258"/>
              <a:gd name="connsiteX53" fmla="*/ 306237 w 1052763"/>
              <a:gd name="connsiteY53" fmla="*/ 609080 h 1050258"/>
              <a:gd name="connsiteX54" fmla="*/ 302505 w 1052763"/>
              <a:gd name="connsiteY54" fmla="*/ 610327 h 1050258"/>
              <a:gd name="connsiteX55" fmla="*/ 41275 w 1052763"/>
              <a:gd name="connsiteY55" fmla="*/ 872042 h 1050258"/>
              <a:gd name="connsiteX56" fmla="*/ 41275 w 1052763"/>
              <a:gd name="connsiteY56" fmla="*/ 909430 h 1050258"/>
              <a:gd name="connsiteX57" fmla="*/ 147011 w 1052763"/>
              <a:gd name="connsiteY57" fmla="*/ 1015363 h 1050258"/>
              <a:gd name="connsiteX58" fmla="*/ 184330 w 1052763"/>
              <a:gd name="connsiteY58" fmla="*/ 1015363 h 1050258"/>
              <a:gd name="connsiteX59" fmla="*/ 445560 w 1052763"/>
              <a:gd name="connsiteY59" fmla="*/ 754894 h 1050258"/>
              <a:gd name="connsiteX60" fmla="*/ 445560 w 1052763"/>
              <a:gd name="connsiteY60" fmla="*/ 746170 h 1050258"/>
              <a:gd name="connsiteX61" fmla="*/ 441828 w 1052763"/>
              <a:gd name="connsiteY61" fmla="*/ 741185 h 1050258"/>
              <a:gd name="connsiteX62" fmla="*/ 434364 w 1052763"/>
              <a:gd name="connsiteY62" fmla="*/ 726229 h 1050258"/>
              <a:gd name="connsiteX63" fmla="*/ 441828 w 1052763"/>
              <a:gd name="connsiteY63" fmla="*/ 711274 h 1050258"/>
              <a:gd name="connsiteX64" fmla="*/ 476658 w 1052763"/>
              <a:gd name="connsiteY64" fmla="*/ 676379 h 1050258"/>
              <a:gd name="connsiteX65" fmla="*/ 507757 w 1052763"/>
              <a:gd name="connsiteY65" fmla="*/ 676379 h 1050258"/>
              <a:gd name="connsiteX66" fmla="*/ 515221 w 1052763"/>
              <a:gd name="connsiteY66" fmla="*/ 683856 h 1050258"/>
              <a:gd name="connsiteX67" fmla="*/ 566223 w 1052763"/>
              <a:gd name="connsiteY67" fmla="*/ 634006 h 1050258"/>
              <a:gd name="connsiteX68" fmla="*/ 120888 w 1052763"/>
              <a:gd name="connsiteY68" fmla="*/ 30814 h 1050258"/>
              <a:gd name="connsiteX69" fmla="*/ 185573 w 1052763"/>
              <a:gd name="connsiteY69" fmla="*/ 95620 h 1050258"/>
              <a:gd name="connsiteX70" fmla="*/ 201745 w 1052763"/>
              <a:gd name="connsiteY70" fmla="*/ 134254 h 1050258"/>
              <a:gd name="connsiteX71" fmla="*/ 185573 w 1052763"/>
              <a:gd name="connsiteY71" fmla="*/ 172888 h 1050258"/>
              <a:gd name="connsiteX72" fmla="*/ 173134 w 1052763"/>
              <a:gd name="connsiteY72" fmla="*/ 186597 h 1050258"/>
              <a:gd name="connsiteX73" fmla="*/ 96009 w 1052763"/>
              <a:gd name="connsiteY73" fmla="*/ 186597 h 1050258"/>
              <a:gd name="connsiteX74" fmla="*/ 30079 w 1052763"/>
              <a:gd name="connsiteY74" fmla="*/ 121791 h 1050258"/>
              <a:gd name="connsiteX75" fmla="*/ 62422 w 1052763"/>
              <a:gd name="connsiteY75" fmla="*/ 230216 h 1050258"/>
              <a:gd name="connsiteX76" fmla="*/ 165670 w 1052763"/>
              <a:gd name="connsiteY76" fmla="*/ 262619 h 1050258"/>
              <a:gd name="connsiteX77" fmla="*/ 198013 w 1052763"/>
              <a:gd name="connsiteY77" fmla="*/ 273836 h 1050258"/>
              <a:gd name="connsiteX78" fmla="*/ 399533 w 1052763"/>
              <a:gd name="connsiteY78" fmla="*/ 474484 h 1050258"/>
              <a:gd name="connsiteX79" fmla="*/ 405753 w 1052763"/>
              <a:gd name="connsiteY79" fmla="*/ 468253 h 1050258"/>
              <a:gd name="connsiteX80" fmla="*/ 439340 w 1052763"/>
              <a:gd name="connsiteY80" fmla="*/ 468253 h 1050258"/>
              <a:gd name="connsiteX81" fmla="*/ 480390 w 1052763"/>
              <a:gd name="connsiteY81" fmla="*/ 509379 h 1050258"/>
              <a:gd name="connsiteX82" fmla="*/ 532636 w 1052763"/>
              <a:gd name="connsiteY82" fmla="*/ 458282 h 1050258"/>
              <a:gd name="connsiteX83" fmla="*/ 272650 w 1052763"/>
              <a:gd name="connsiteY83" fmla="*/ 197813 h 1050258"/>
              <a:gd name="connsiteX84" fmla="*/ 262699 w 1052763"/>
              <a:gd name="connsiteY84" fmla="*/ 166657 h 1050258"/>
              <a:gd name="connsiteX85" fmla="*/ 229112 w 1052763"/>
              <a:gd name="connsiteY85" fmla="*/ 61971 h 1050258"/>
              <a:gd name="connsiteX86" fmla="*/ 120888 w 1052763"/>
              <a:gd name="connsiteY86" fmla="*/ 30814 h 1050258"/>
              <a:gd name="connsiteX87" fmla="*/ 992898 w 1052763"/>
              <a:gd name="connsiteY87" fmla="*/ 28322 h 1050258"/>
              <a:gd name="connsiteX88" fmla="*/ 910798 w 1052763"/>
              <a:gd name="connsiteY88" fmla="*/ 86896 h 1050258"/>
              <a:gd name="connsiteX89" fmla="*/ 899602 w 1052763"/>
              <a:gd name="connsiteY89" fmla="*/ 98112 h 1050258"/>
              <a:gd name="connsiteX90" fmla="*/ 874723 w 1052763"/>
              <a:gd name="connsiteY90" fmla="*/ 146717 h 1050258"/>
              <a:gd name="connsiteX91" fmla="*/ 849844 w 1052763"/>
              <a:gd name="connsiteY91" fmla="*/ 179120 h 1050258"/>
              <a:gd name="connsiteX92" fmla="*/ 499049 w 1052763"/>
              <a:gd name="connsiteY92" fmla="*/ 528073 h 1050258"/>
              <a:gd name="connsiteX93" fmla="*/ 526416 w 1052763"/>
              <a:gd name="connsiteY93" fmla="*/ 555491 h 1050258"/>
              <a:gd name="connsiteX94" fmla="*/ 877211 w 1052763"/>
              <a:gd name="connsiteY94" fmla="*/ 206537 h 1050258"/>
              <a:gd name="connsiteX95" fmla="*/ 909554 w 1052763"/>
              <a:gd name="connsiteY95" fmla="*/ 182858 h 1050258"/>
              <a:gd name="connsiteX96" fmla="*/ 958068 w 1052763"/>
              <a:gd name="connsiteY96" fmla="*/ 156687 h 1050258"/>
              <a:gd name="connsiteX97" fmla="*/ 969263 w 1052763"/>
              <a:gd name="connsiteY97" fmla="*/ 145470 h 1050258"/>
              <a:gd name="connsiteX98" fmla="*/ 969263 w 1052763"/>
              <a:gd name="connsiteY98" fmla="*/ 144224 h 1050258"/>
              <a:gd name="connsiteX99" fmla="*/ 1025241 w 1052763"/>
              <a:gd name="connsiteY99" fmla="*/ 60724 h 1050258"/>
              <a:gd name="connsiteX100" fmla="*/ 1025241 w 1052763"/>
              <a:gd name="connsiteY100" fmla="*/ 59478 h 1050258"/>
              <a:gd name="connsiteX101" fmla="*/ 995386 w 1052763"/>
              <a:gd name="connsiteY101" fmla="*/ 28322 h 1050258"/>
              <a:gd name="connsiteX102" fmla="*/ 992898 w 1052763"/>
              <a:gd name="connsiteY102" fmla="*/ 28322 h 1050258"/>
              <a:gd name="connsiteX103" fmla="*/ 998030 w 1052763"/>
              <a:gd name="connsiteY103" fmla="*/ 437 h 1050258"/>
              <a:gd name="connsiteX104" fmla="*/ 1014046 w 1052763"/>
              <a:gd name="connsiteY104" fmla="*/ 9628 h 1050258"/>
              <a:gd name="connsiteX105" fmla="*/ 1045144 w 1052763"/>
              <a:gd name="connsiteY105" fmla="*/ 39538 h 1050258"/>
              <a:gd name="connsiteX106" fmla="*/ 1048876 w 1052763"/>
              <a:gd name="connsiteY106" fmla="*/ 74433 h 1050258"/>
              <a:gd name="connsiteX107" fmla="*/ 1047632 w 1052763"/>
              <a:gd name="connsiteY107" fmla="*/ 75680 h 1050258"/>
              <a:gd name="connsiteX108" fmla="*/ 992898 w 1052763"/>
              <a:gd name="connsiteY108" fmla="*/ 159179 h 1050258"/>
              <a:gd name="connsiteX109" fmla="*/ 971751 w 1052763"/>
              <a:gd name="connsiteY109" fmla="*/ 180366 h 1050258"/>
              <a:gd name="connsiteX110" fmla="*/ 923237 w 1052763"/>
              <a:gd name="connsiteY110" fmla="*/ 206537 h 1050258"/>
              <a:gd name="connsiteX111" fmla="*/ 895870 w 1052763"/>
              <a:gd name="connsiteY111" fmla="*/ 226478 h 1050258"/>
              <a:gd name="connsiteX112" fmla="*/ 617225 w 1052763"/>
              <a:gd name="connsiteY112" fmla="*/ 504394 h 1050258"/>
              <a:gd name="connsiteX113" fmla="*/ 837404 w 1052763"/>
              <a:gd name="connsiteY113" fmla="*/ 723737 h 1050258"/>
              <a:gd name="connsiteX114" fmla="*/ 863527 w 1052763"/>
              <a:gd name="connsiteY114" fmla="*/ 733707 h 1050258"/>
              <a:gd name="connsiteX115" fmla="*/ 980459 w 1052763"/>
              <a:gd name="connsiteY115" fmla="*/ 776080 h 1050258"/>
              <a:gd name="connsiteX116" fmla="*/ 1022753 w 1052763"/>
              <a:gd name="connsiteY116" fmla="*/ 886997 h 1050258"/>
              <a:gd name="connsiteX117" fmla="*/ 968019 w 1052763"/>
              <a:gd name="connsiteY117" fmla="*/ 992930 h 1050258"/>
              <a:gd name="connsiteX118" fmla="*/ 877211 w 1052763"/>
              <a:gd name="connsiteY118" fmla="*/ 1024086 h 1050258"/>
              <a:gd name="connsiteX119" fmla="*/ 787646 w 1052763"/>
              <a:gd name="connsiteY119" fmla="*/ 992930 h 1050258"/>
              <a:gd name="connsiteX120" fmla="*/ 732912 w 1052763"/>
              <a:gd name="connsiteY120" fmla="*/ 863318 h 1050258"/>
              <a:gd name="connsiteX121" fmla="*/ 722961 w 1052763"/>
              <a:gd name="connsiteY121" fmla="*/ 837147 h 1050258"/>
              <a:gd name="connsiteX122" fmla="*/ 562491 w 1052763"/>
              <a:gd name="connsiteY122" fmla="*/ 675132 h 1050258"/>
              <a:gd name="connsiteX123" fmla="*/ 532636 w 1052763"/>
              <a:gd name="connsiteY123" fmla="*/ 706289 h 1050258"/>
              <a:gd name="connsiteX124" fmla="*/ 497805 w 1052763"/>
              <a:gd name="connsiteY124" fmla="*/ 706289 h 1050258"/>
              <a:gd name="connsiteX125" fmla="*/ 491586 w 1052763"/>
              <a:gd name="connsiteY125" fmla="*/ 698811 h 1050258"/>
              <a:gd name="connsiteX126" fmla="*/ 464219 w 1052763"/>
              <a:gd name="connsiteY126" fmla="*/ 726229 h 1050258"/>
              <a:gd name="connsiteX127" fmla="*/ 474170 w 1052763"/>
              <a:gd name="connsiteY127" fmla="*/ 749909 h 1050258"/>
              <a:gd name="connsiteX128" fmla="*/ 464219 w 1052763"/>
              <a:gd name="connsiteY128" fmla="*/ 773588 h 1050258"/>
              <a:gd name="connsiteX129" fmla="*/ 204233 w 1052763"/>
              <a:gd name="connsiteY129" fmla="*/ 1034057 h 1050258"/>
              <a:gd name="connsiteX130" fmla="*/ 166914 w 1052763"/>
              <a:gd name="connsiteY130" fmla="*/ 1050258 h 1050258"/>
              <a:gd name="connsiteX131" fmla="*/ 127108 w 1052763"/>
              <a:gd name="connsiteY131" fmla="*/ 1034057 h 1050258"/>
              <a:gd name="connsiteX132" fmla="*/ 21372 w 1052763"/>
              <a:gd name="connsiteY132" fmla="*/ 928124 h 1050258"/>
              <a:gd name="connsiteX133" fmla="*/ 21372 w 1052763"/>
              <a:gd name="connsiteY133" fmla="*/ 852102 h 1050258"/>
              <a:gd name="connsiteX134" fmla="*/ 282602 w 1052763"/>
              <a:gd name="connsiteY134" fmla="*/ 590386 h 1050258"/>
              <a:gd name="connsiteX135" fmla="*/ 329872 w 1052763"/>
              <a:gd name="connsiteY135" fmla="*/ 590386 h 1050258"/>
              <a:gd name="connsiteX136" fmla="*/ 355995 w 1052763"/>
              <a:gd name="connsiteY136" fmla="*/ 562969 h 1050258"/>
              <a:gd name="connsiteX137" fmla="*/ 349775 w 1052763"/>
              <a:gd name="connsiteY137" fmla="*/ 557984 h 1050258"/>
              <a:gd name="connsiteX138" fmla="*/ 342311 w 1052763"/>
              <a:gd name="connsiteY138" fmla="*/ 540536 h 1050258"/>
              <a:gd name="connsiteX139" fmla="*/ 349775 w 1052763"/>
              <a:gd name="connsiteY139" fmla="*/ 523088 h 1050258"/>
              <a:gd name="connsiteX140" fmla="*/ 380874 w 1052763"/>
              <a:gd name="connsiteY140" fmla="*/ 493178 h 1050258"/>
              <a:gd name="connsiteX141" fmla="*/ 178110 w 1052763"/>
              <a:gd name="connsiteY141" fmla="*/ 292529 h 1050258"/>
              <a:gd name="connsiteX142" fmla="*/ 170646 w 1052763"/>
              <a:gd name="connsiteY142" fmla="*/ 290037 h 1050258"/>
              <a:gd name="connsiteX143" fmla="*/ 43763 w 1052763"/>
              <a:gd name="connsiteY143" fmla="*/ 250157 h 1050258"/>
              <a:gd name="connsiteX144" fmla="*/ 6444 w 1052763"/>
              <a:gd name="connsiteY144" fmla="*/ 104344 h 1050258"/>
              <a:gd name="connsiteX145" fmla="*/ 22616 w 1052763"/>
              <a:gd name="connsiteY145" fmla="*/ 89389 h 1050258"/>
              <a:gd name="connsiteX146" fmla="*/ 42519 w 1052763"/>
              <a:gd name="connsiteY146" fmla="*/ 94374 h 1050258"/>
              <a:gd name="connsiteX147" fmla="*/ 114668 w 1052763"/>
              <a:gd name="connsiteY147" fmla="*/ 166657 h 1050258"/>
              <a:gd name="connsiteX148" fmla="*/ 153231 w 1052763"/>
              <a:gd name="connsiteY148" fmla="*/ 166657 h 1050258"/>
              <a:gd name="connsiteX149" fmla="*/ 166914 w 1052763"/>
              <a:gd name="connsiteY149" fmla="*/ 154194 h 1050258"/>
              <a:gd name="connsiteX150" fmla="*/ 174378 w 1052763"/>
              <a:gd name="connsiteY150" fmla="*/ 134254 h 1050258"/>
              <a:gd name="connsiteX151" fmla="*/ 166914 w 1052763"/>
              <a:gd name="connsiteY151" fmla="*/ 115560 h 1050258"/>
              <a:gd name="connsiteX152" fmla="*/ 94765 w 1052763"/>
              <a:gd name="connsiteY152" fmla="*/ 43277 h 1050258"/>
              <a:gd name="connsiteX153" fmla="*/ 88545 w 1052763"/>
              <a:gd name="connsiteY153" fmla="*/ 23337 h 1050258"/>
              <a:gd name="connsiteX154" fmla="*/ 103473 w 1052763"/>
              <a:gd name="connsiteY154" fmla="*/ 7135 h 1050258"/>
              <a:gd name="connsiteX155" fmla="*/ 249015 w 1052763"/>
              <a:gd name="connsiteY155" fmla="*/ 43277 h 1050258"/>
              <a:gd name="connsiteX156" fmla="*/ 290065 w 1052763"/>
              <a:gd name="connsiteY156" fmla="*/ 170396 h 1050258"/>
              <a:gd name="connsiteX157" fmla="*/ 291309 w 1052763"/>
              <a:gd name="connsiteY157" fmla="*/ 179120 h 1050258"/>
              <a:gd name="connsiteX158" fmla="*/ 551295 w 1052763"/>
              <a:gd name="connsiteY158" fmla="*/ 438342 h 1050258"/>
              <a:gd name="connsiteX159" fmla="*/ 829941 w 1052763"/>
              <a:gd name="connsiteY159" fmla="*/ 160426 h 1050258"/>
              <a:gd name="connsiteX160" fmla="*/ 849844 w 1052763"/>
              <a:gd name="connsiteY160" fmla="*/ 133008 h 1050258"/>
              <a:gd name="connsiteX161" fmla="*/ 875967 w 1052763"/>
              <a:gd name="connsiteY161" fmla="*/ 84403 h 1050258"/>
              <a:gd name="connsiteX162" fmla="*/ 897114 w 1052763"/>
              <a:gd name="connsiteY162" fmla="*/ 63217 h 1050258"/>
              <a:gd name="connsiteX163" fmla="*/ 979215 w 1052763"/>
              <a:gd name="connsiteY163" fmla="*/ 3396 h 1050258"/>
              <a:gd name="connsiteX164" fmla="*/ 998030 w 1052763"/>
              <a:gd name="connsiteY164" fmla="*/ 437 h 105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1052763" h="1050258">
                <a:moveTo>
                  <a:pt x="878646" y="828301"/>
                </a:moveTo>
                <a:cubicBezTo>
                  <a:pt x="865120" y="828301"/>
                  <a:pt x="851593" y="834564"/>
                  <a:pt x="842985" y="844584"/>
                </a:cubicBezTo>
                <a:cubicBezTo>
                  <a:pt x="820851" y="865878"/>
                  <a:pt x="820851" y="899697"/>
                  <a:pt x="842985" y="919738"/>
                </a:cubicBezTo>
                <a:cubicBezTo>
                  <a:pt x="851593" y="931012"/>
                  <a:pt x="865120" y="936022"/>
                  <a:pt x="878646" y="936022"/>
                </a:cubicBezTo>
                <a:cubicBezTo>
                  <a:pt x="893403" y="936022"/>
                  <a:pt x="905700" y="931012"/>
                  <a:pt x="915537" y="919738"/>
                </a:cubicBezTo>
                <a:cubicBezTo>
                  <a:pt x="936442" y="899697"/>
                  <a:pt x="936442" y="865878"/>
                  <a:pt x="915537" y="844584"/>
                </a:cubicBezTo>
                <a:cubicBezTo>
                  <a:pt x="905700" y="834564"/>
                  <a:pt x="893403" y="828301"/>
                  <a:pt x="878646" y="828301"/>
                </a:cubicBezTo>
                <a:close/>
                <a:moveTo>
                  <a:pt x="879108" y="801058"/>
                </a:moveTo>
                <a:cubicBezTo>
                  <a:pt x="899551" y="801058"/>
                  <a:pt x="919841" y="808886"/>
                  <a:pt x="935212" y="824543"/>
                </a:cubicBezTo>
                <a:cubicBezTo>
                  <a:pt x="967184" y="857110"/>
                  <a:pt x="967184" y="907213"/>
                  <a:pt x="935212" y="939779"/>
                </a:cubicBezTo>
                <a:cubicBezTo>
                  <a:pt x="920456" y="954810"/>
                  <a:pt x="899551" y="962326"/>
                  <a:pt x="878646" y="962326"/>
                </a:cubicBezTo>
                <a:cubicBezTo>
                  <a:pt x="858971" y="962326"/>
                  <a:pt x="839296" y="954810"/>
                  <a:pt x="822081" y="939779"/>
                </a:cubicBezTo>
                <a:cubicBezTo>
                  <a:pt x="792568" y="907213"/>
                  <a:pt x="792568" y="857110"/>
                  <a:pt x="822081" y="824543"/>
                </a:cubicBezTo>
                <a:cubicBezTo>
                  <a:pt x="838067" y="808886"/>
                  <a:pt x="858664" y="801058"/>
                  <a:pt x="879108" y="801058"/>
                </a:cubicBezTo>
                <a:close/>
                <a:moveTo>
                  <a:pt x="375218" y="739530"/>
                </a:moveTo>
                <a:cubicBezTo>
                  <a:pt x="378957" y="739530"/>
                  <a:pt x="382696" y="740783"/>
                  <a:pt x="385188" y="743288"/>
                </a:cubicBezTo>
                <a:cubicBezTo>
                  <a:pt x="390174" y="749552"/>
                  <a:pt x="390174" y="758322"/>
                  <a:pt x="385188" y="763333"/>
                </a:cubicBezTo>
                <a:lnTo>
                  <a:pt x="174559" y="973801"/>
                </a:lnTo>
                <a:cubicBezTo>
                  <a:pt x="172066" y="977560"/>
                  <a:pt x="168327" y="978812"/>
                  <a:pt x="165834" y="978812"/>
                </a:cubicBezTo>
                <a:cubicBezTo>
                  <a:pt x="162095" y="978812"/>
                  <a:pt x="158356" y="977560"/>
                  <a:pt x="155864" y="973801"/>
                </a:cubicBezTo>
                <a:cubicBezTo>
                  <a:pt x="149632" y="968790"/>
                  <a:pt x="149632" y="960021"/>
                  <a:pt x="155864" y="955009"/>
                </a:cubicBezTo>
                <a:lnTo>
                  <a:pt x="365247" y="743288"/>
                </a:lnTo>
                <a:cubicBezTo>
                  <a:pt x="367740" y="740783"/>
                  <a:pt x="371479" y="739530"/>
                  <a:pt x="375218" y="739530"/>
                </a:cubicBezTo>
                <a:close/>
                <a:moveTo>
                  <a:pt x="309276" y="668097"/>
                </a:moveTo>
                <a:cubicBezTo>
                  <a:pt x="312703" y="668097"/>
                  <a:pt x="316131" y="669356"/>
                  <a:pt x="319246" y="671875"/>
                </a:cubicBezTo>
                <a:cubicBezTo>
                  <a:pt x="324232" y="676912"/>
                  <a:pt x="324232" y="686987"/>
                  <a:pt x="319246" y="692024"/>
                </a:cubicBezTo>
                <a:lnTo>
                  <a:pt x="108617" y="903589"/>
                </a:lnTo>
                <a:cubicBezTo>
                  <a:pt x="106124" y="907367"/>
                  <a:pt x="102385" y="907367"/>
                  <a:pt x="98646" y="907367"/>
                </a:cubicBezTo>
                <a:cubicBezTo>
                  <a:pt x="94907" y="907367"/>
                  <a:pt x="92414" y="907367"/>
                  <a:pt x="88675" y="903589"/>
                </a:cubicBezTo>
                <a:cubicBezTo>
                  <a:pt x="83690" y="898552"/>
                  <a:pt x="83690" y="889737"/>
                  <a:pt x="88675" y="884699"/>
                </a:cubicBezTo>
                <a:lnTo>
                  <a:pt x="299305" y="671875"/>
                </a:lnTo>
                <a:cubicBezTo>
                  <a:pt x="302421" y="669356"/>
                  <a:pt x="305849" y="668097"/>
                  <a:pt x="309276" y="668097"/>
                </a:cubicBezTo>
                <a:close/>
                <a:moveTo>
                  <a:pt x="598566" y="523088"/>
                </a:moveTo>
                <a:lnTo>
                  <a:pt x="546320" y="575431"/>
                </a:lnTo>
                <a:lnTo>
                  <a:pt x="588614" y="616558"/>
                </a:lnTo>
                <a:cubicBezTo>
                  <a:pt x="597322" y="626528"/>
                  <a:pt x="597322" y="641483"/>
                  <a:pt x="588614" y="650207"/>
                </a:cubicBezTo>
                <a:lnTo>
                  <a:pt x="581150" y="656438"/>
                </a:lnTo>
                <a:lnTo>
                  <a:pt x="742864" y="818453"/>
                </a:lnTo>
                <a:cubicBezTo>
                  <a:pt x="755304" y="830916"/>
                  <a:pt x="761523" y="848363"/>
                  <a:pt x="760279" y="867057"/>
                </a:cubicBezTo>
                <a:cubicBezTo>
                  <a:pt x="756548" y="906938"/>
                  <a:pt x="772719" y="946818"/>
                  <a:pt x="805062" y="971743"/>
                </a:cubicBezTo>
                <a:cubicBezTo>
                  <a:pt x="847356" y="1005392"/>
                  <a:pt x="909554" y="1005392"/>
                  <a:pt x="951848" y="971743"/>
                </a:cubicBezTo>
                <a:cubicBezTo>
                  <a:pt x="977971" y="949311"/>
                  <a:pt x="994142" y="919400"/>
                  <a:pt x="995386" y="884505"/>
                </a:cubicBezTo>
                <a:cubicBezTo>
                  <a:pt x="997874" y="852102"/>
                  <a:pt x="985435" y="818453"/>
                  <a:pt x="961800" y="794774"/>
                </a:cubicBezTo>
                <a:cubicBezTo>
                  <a:pt x="936921" y="769849"/>
                  <a:pt x="902090" y="757386"/>
                  <a:pt x="867259" y="759879"/>
                </a:cubicBezTo>
                <a:cubicBezTo>
                  <a:pt x="848600" y="761125"/>
                  <a:pt x="831185" y="756140"/>
                  <a:pt x="817501" y="742431"/>
                </a:cubicBezTo>
                <a:close/>
                <a:moveTo>
                  <a:pt x="421924" y="489439"/>
                </a:moveTo>
                <a:lnTo>
                  <a:pt x="372166" y="540536"/>
                </a:lnTo>
                <a:lnTo>
                  <a:pt x="379630" y="548013"/>
                </a:lnTo>
                <a:cubicBezTo>
                  <a:pt x="384606" y="551752"/>
                  <a:pt x="385850" y="557984"/>
                  <a:pt x="385850" y="562969"/>
                </a:cubicBezTo>
                <a:cubicBezTo>
                  <a:pt x="385850" y="569200"/>
                  <a:pt x="384606" y="575431"/>
                  <a:pt x="379630" y="579170"/>
                </a:cubicBezTo>
                <a:lnTo>
                  <a:pt x="344799" y="614065"/>
                </a:lnTo>
                <a:cubicBezTo>
                  <a:pt x="336092" y="622789"/>
                  <a:pt x="322408" y="622789"/>
                  <a:pt x="313701" y="614065"/>
                </a:cubicBezTo>
                <a:lnTo>
                  <a:pt x="309969" y="610327"/>
                </a:lnTo>
                <a:cubicBezTo>
                  <a:pt x="308725" y="609080"/>
                  <a:pt x="307481" y="609080"/>
                  <a:pt x="306237" y="609080"/>
                </a:cubicBezTo>
                <a:cubicBezTo>
                  <a:pt x="303749" y="609080"/>
                  <a:pt x="302505" y="609080"/>
                  <a:pt x="302505" y="610327"/>
                </a:cubicBezTo>
                <a:lnTo>
                  <a:pt x="41275" y="872042"/>
                </a:lnTo>
                <a:cubicBezTo>
                  <a:pt x="30079" y="882012"/>
                  <a:pt x="30079" y="898214"/>
                  <a:pt x="41275" y="909430"/>
                </a:cubicBezTo>
                <a:lnTo>
                  <a:pt x="147011" y="1015363"/>
                </a:lnTo>
                <a:cubicBezTo>
                  <a:pt x="156963" y="1025333"/>
                  <a:pt x="174378" y="1025333"/>
                  <a:pt x="184330" y="1015363"/>
                </a:cubicBezTo>
                <a:lnTo>
                  <a:pt x="445560" y="754894"/>
                </a:lnTo>
                <a:cubicBezTo>
                  <a:pt x="448047" y="752401"/>
                  <a:pt x="448047" y="747416"/>
                  <a:pt x="445560" y="746170"/>
                </a:cubicBezTo>
                <a:lnTo>
                  <a:pt x="441828" y="741185"/>
                </a:lnTo>
                <a:cubicBezTo>
                  <a:pt x="436852" y="738692"/>
                  <a:pt x="434364" y="732460"/>
                  <a:pt x="434364" y="726229"/>
                </a:cubicBezTo>
                <a:cubicBezTo>
                  <a:pt x="434364" y="721244"/>
                  <a:pt x="436852" y="716259"/>
                  <a:pt x="441828" y="711274"/>
                </a:cubicBezTo>
                <a:lnTo>
                  <a:pt x="476658" y="676379"/>
                </a:lnTo>
                <a:cubicBezTo>
                  <a:pt x="485366" y="667655"/>
                  <a:pt x="499049" y="667655"/>
                  <a:pt x="507757" y="676379"/>
                </a:cubicBezTo>
                <a:lnTo>
                  <a:pt x="515221" y="683856"/>
                </a:lnTo>
                <a:lnTo>
                  <a:pt x="566223" y="634006"/>
                </a:lnTo>
                <a:close/>
                <a:moveTo>
                  <a:pt x="120888" y="30814"/>
                </a:moveTo>
                <a:lnTo>
                  <a:pt x="185573" y="95620"/>
                </a:lnTo>
                <a:cubicBezTo>
                  <a:pt x="196769" y="106836"/>
                  <a:pt x="201745" y="120545"/>
                  <a:pt x="201745" y="134254"/>
                </a:cubicBezTo>
                <a:cubicBezTo>
                  <a:pt x="201745" y="149209"/>
                  <a:pt x="196769" y="162918"/>
                  <a:pt x="185573" y="172888"/>
                </a:cubicBezTo>
                <a:lnTo>
                  <a:pt x="173134" y="186597"/>
                </a:lnTo>
                <a:cubicBezTo>
                  <a:pt x="150743" y="207784"/>
                  <a:pt x="117156" y="207784"/>
                  <a:pt x="96009" y="186597"/>
                </a:cubicBezTo>
                <a:lnTo>
                  <a:pt x="30079" y="121791"/>
                </a:lnTo>
                <a:cubicBezTo>
                  <a:pt x="21372" y="160426"/>
                  <a:pt x="33811" y="201552"/>
                  <a:pt x="62422" y="230216"/>
                </a:cubicBezTo>
                <a:cubicBezTo>
                  <a:pt x="89789" y="257634"/>
                  <a:pt x="128352" y="270097"/>
                  <a:pt x="165670" y="262619"/>
                </a:cubicBezTo>
                <a:cubicBezTo>
                  <a:pt x="178110" y="261373"/>
                  <a:pt x="189305" y="265112"/>
                  <a:pt x="198013" y="273836"/>
                </a:cubicBezTo>
                <a:lnTo>
                  <a:pt x="399533" y="474484"/>
                </a:lnTo>
                <a:lnTo>
                  <a:pt x="405753" y="468253"/>
                </a:lnTo>
                <a:cubicBezTo>
                  <a:pt x="414461" y="458282"/>
                  <a:pt x="429388" y="458282"/>
                  <a:pt x="439340" y="468253"/>
                </a:cubicBezTo>
                <a:lnTo>
                  <a:pt x="480390" y="509379"/>
                </a:lnTo>
                <a:lnTo>
                  <a:pt x="532636" y="458282"/>
                </a:lnTo>
                <a:lnTo>
                  <a:pt x="272650" y="197813"/>
                </a:lnTo>
                <a:cubicBezTo>
                  <a:pt x="265186" y="190336"/>
                  <a:pt x="261455" y="177873"/>
                  <a:pt x="262699" y="166657"/>
                </a:cubicBezTo>
                <a:cubicBezTo>
                  <a:pt x="268918" y="129269"/>
                  <a:pt x="256479" y="89389"/>
                  <a:pt x="229112" y="61971"/>
                </a:cubicBezTo>
                <a:cubicBezTo>
                  <a:pt x="200501" y="33307"/>
                  <a:pt x="159450" y="22090"/>
                  <a:pt x="120888" y="30814"/>
                </a:cubicBezTo>
                <a:close/>
                <a:moveTo>
                  <a:pt x="992898" y="28322"/>
                </a:moveTo>
                <a:lnTo>
                  <a:pt x="910798" y="86896"/>
                </a:lnTo>
                <a:cubicBezTo>
                  <a:pt x="907066" y="89389"/>
                  <a:pt x="903334" y="93127"/>
                  <a:pt x="899602" y="98112"/>
                </a:cubicBezTo>
                <a:lnTo>
                  <a:pt x="874723" y="146717"/>
                </a:lnTo>
                <a:cubicBezTo>
                  <a:pt x="867259" y="159179"/>
                  <a:pt x="859796" y="170396"/>
                  <a:pt x="849844" y="179120"/>
                </a:cubicBezTo>
                <a:lnTo>
                  <a:pt x="499049" y="528073"/>
                </a:lnTo>
                <a:lnTo>
                  <a:pt x="526416" y="555491"/>
                </a:lnTo>
                <a:lnTo>
                  <a:pt x="877211" y="206537"/>
                </a:lnTo>
                <a:cubicBezTo>
                  <a:pt x="885919" y="197813"/>
                  <a:pt x="897114" y="189090"/>
                  <a:pt x="909554" y="182858"/>
                </a:cubicBezTo>
                <a:lnTo>
                  <a:pt x="958068" y="156687"/>
                </a:lnTo>
                <a:cubicBezTo>
                  <a:pt x="963044" y="154194"/>
                  <a:pt x="966775" y="150455"/>
                  <a:pt x="969263" y="145470"/>
                </a:cubicBezTo>
                <a:lnTo>
                  <a:pt x="969263" y="144224"/>
                </a:lnTo>
                <a:lnTo>
                  <a:pt x="1025241" y="60724"/>
                </a:lnTo>
                <a:lnTo>
                  <a:pt x="1025241" y="59478"/>
                </a:lnTo>
                <a:lnTo>
                  <a:pt x="995386" y="28322"/>
                </a:lnTo>
                <a:cubicBezTo>
                  <a:pt x="994142" y="28322"/>
                  <a:pt x="992898" y="28322"/>
                  <a:pt x="992898" y="28322"/>
                </a:cubicBezTo>
                <a:close/>
                <a:moveTo>
                  <a:pt x="998030" y="437"/>
                </a:moveTo>
                <a:cubicBezTo>
                  <a:pt x="1004094" y="1527"/>
                  <a:pt x="1009692" y="4643"/>
                  <a:pt x="1014046" y="9628"/>
                </a:cubicBezTo>
                <a:lnTo>
                  <a:pt x="1045144" y="39538"/>
                </a:lnTo>
                <a:cubicBezTo>
                  <a:pt x="1053852" y="48262"/>
                  <a:pt x="1055096" y="61971"/>
                  <a:pt x="1048876" y="74433"/>
                </a:cubicBezTo>
                <a:lnTo>
                  <a:pt x="1047632" y="75680"/>
                </a:lnTo>
                <a:lnTo>
                  <a:pt x="992898" y="159179"/>
                </a:lnTo>
                <a:cubicBezTo>
                  <a:pt x="987923" y="167903"/>
                  <a:pt x="980459" y="175381"/>
                  <a:pt x="971751" y="180366"/>
                </a:cubicBezTo>
                <a:lnTo>
                  <a:pt x="923237" y="206537"/>
                </a:lnTo>
                <a:cubicBezTo>
                  <a:pt x="913286" y="211522"/>
                  <a:pt x="903334" y="217754"/>
                  <a:pt x="895870" y="226478"/>
                </a:cubicBezTo>
                <a:lnTo>
                  <a:pt x="617225" y="504394"/>
                </a:lnTo>
                <a:lnTo>
                  <a:pt x="837404" y="723737"/>
                </a:lnTo>
                <a:cubicBezTo>
                  <a:pt x="843624" y="731214"/>
                  <a:pt x="854820" y="733707"/>
                  <a:pt x="863527" y="733707"/>
                </a:cubicBezTo>
                <a:cubicBezTo>
                  <a:pt x="907066" y="728722"/>
                  <a:pt x="950604" y="744923"/>
                  <a:pt x="980459" y="776080"/>
                </a:cubicBezTo>
                <a:cubicBezTo>
                  <a:pt x="1010314" y="804744"/>
                  <a:pt x="1025241" y="844625"/>
                  <a:pt x="1022753" y="886997"/>
                </a:cubicBezTo>
                <a:cubicBezTo>
                  <a:pt x="1020265" y="928124"/>
                  <a:pt x="1001606" y="966758"/>
                  <a:pt x="968019" y="992930"/>
                </a:cubicBezTo>
                <a:cubicBezTo>
                  <a:pt x="941896" y="1012870"/>
                  <a:pt x="909554" y="1024086"/>
                  <a:pt x="877211" y="1024086"/>
                </a:cubicBezTo>
                <a:cubicBezTo>
                  <a:pt x="846112" y="1024086"/>
                  <a:pt x="813769" y="1014116"/>
                  <a:pt x="787646" y="992930"/>
                </a:cubicBezTo>
                <a:cubicBezTo>
                  <a:pt x="747840" y="961773"/>
                  <a:pt x="727937" y="914415"/>
                  <a:pt x="732912" y="863318"/>
                </a:cubicBezTo>
                <a:cubicBezTo>
                  <a:pt x="734156" y="854595"/>
                  <a:pt x="730425" y="844625"/>
                  <a:pt x="722961" y="837147"/>
                </a:cubicBezTo>
                <a:lnTo>
                  <a:pt x="562491" y="675132"/>
                </a:lnTo>
                <a:lnTo>
                  <a:pt x="532636" y="706289"/>
                </a:lnTo>
                <a:cubicBezTo>
                  <a:pt x="523928" y="715013"/>
                  <a:pt x="507757" y="715013"/>
                  <a:pt x="497805" y="706289"/>
                </a:cubicBezTo>
                <a:lnTo>
                  <a:pt x="491586" y="698811"/>
                </a:lnTo>
                <a:lnTo>
                  <a:pt x="464219" y="726229"/>
                </a:lnTo>
                <a:cubicBezTo>
                  <a:pt x="470439" y="733707"/>
                  <a:pt x="474170" y="741185"/>
                  <a:pt x="474170" y="749909"/>
                </a:cubicBezTo>
                <a:cubicBezTo>
                  <a:pt x="474170" y="759879"/>
                  <a:pt x="470439" y="767356"/>
                  <a:pt x="464219" y="773588"/>
                </a:cubicBezTo>
                <a:lnTo>
                  <a:pt x="204233" y="1034057"/>
                </a:lnTo>
                <a:cubicBezTo>
                  <a:pt x="194281" y="1044027"/>
                  <a:pt x="180598" y="1050258"/>
                  <a:pt x="166914" y="1050258"/>
                </a:cubicBezTo>
                <a:cubicBezTo>
                  <a:pt x="151987" y="1050258"/>
                  <a:pt x="138303" y="1044027"/>
                  <a:pt x="127108" y="1034057"/>
                </a:cubicBezTo>
                <a:lnTo>
                  <a:pt x="21372" y="928124"/>
                </a:lnTo>
                <a:cubicBezTo>
                  <a:pt x="225" y="906938"/>
                  <a:pt x="225" y="873289"/>
                  <a:pt x="21372" y="852102"/>
                </a:cubicBezTo>
                <a:lnTo>
                  <a:pt x="282602" y="590386"/>
                </a:lnTo>
                <a:cubicBezTo>
                  <a:pt x="295041" y="577924"/>
                  <a:pt x="316188" y="577924"/>
                  <a:pt x="329872" y="590386"/>
                </a:cubicBezTo>
                <a:lnTo>
                  <a:pt x="355995" y="562969"/>
                </a:lnTo>
                <a:lnTo>
                  <a:pt x="349775" y="557984"/>
                </a:lnTo>
                <a:cubicBezTo>
                  <a:pt x="346043" y="552998"/>
                  <a:pt x="342311" y="546767"/>
                  <a:pt x="342311" y="540536"/>
                </a:cubicBezTo>
                <a:cubicBezTo>
                  <a:pt x="342311" y="534305"/>
                  <a:pt x="346043" y="528073"/>
                  <a:pt x="349775" y="523088"/>
                </a:cubicBezTo>
                <a:lnTo>
                  <a:pt x="380874" y="493178"/>
                </a:lnTo>
                <a:lnTo>
                  <a:pt x="178110" y="292529"/>
                </a:lnTo>
                <a:cubicBezTo>
                  <a:pt x="176866" y="290037"/>
                  <a:pt x="173134" y="290037"/>
                  <a:pt x="170646" y="290037"/>
                </a:cubicBezTo>
                <a:cubicBezTo>
                  <a:pt x="124620" y="297515"/>
                  <a:pt x="76106" y="282559"/>
                  <a:pt x="43763" y="250157"/>
                </a:cubicBezTo>
                <a:cubicBezTo>
                  <a:pt x="5200" y="211522"/>
                  <a:pt x="-9727" y="155441"/>
                  <a:pt x="6444" y="104344"/>
                </a:cubicBezTo>
                <a:cubicBezTo>
                  <a:pt x="8932" y="95620"/>
                  <a:pt x="15152" y="90635"/>
                  <a:pt x="22616" y="89389"/>
                </a:cubicBezTo>
                <a:cubicBezTo>
                  <a:pt x="30079" y="86896"/>
                  <a:pt x="37543" y="89389"/>
                  <a:pt x="42519" y="94374"/>
                </a:cubicBezTo>
                <a:lnTo>
                  <a:pt x="114668" y="166657"/>
                </a:lnTo>
                <a:cubicBezTo>
                  <a:pt x="125864" y="177873"/>
                  <a:pt x="143279" y="177873"/>
                  <a:pt x="153231" y="166657"/>
                </a:cubicBezTo>
                <a:lnTo>
                  <a:pt x="166914" y="154194"/>
                </a:lnTo>
                <a:cubicBezTo>
                  <a:pt x="171890" y="147963"/>
                  <a:pt x="174378" y="141732"/>
                  <a:pt x="174378" y="134254"/>
                </a:cubicBezTo>
                <a:cubicBezTo>
                  <a:pt x="174378" y="126776"/>
                  <a:pt x="171890" y="120545"/>
                  <a:pt x="166914" y="115560"/>
                </a:cubicBezTo>
                <a:lnTo>
                  <a:pt x="94765" y="43277"/>
                </a:lnTo>
                <a:cubicBezTo>
                  <a:pt x="88545" y="37045"/>
                  <a:pt x="86057" y="29568"/>
                  <a:pt x="88545" y="23337"/>
                </a:cubicBezTo>
                <a:cubicBezTo>
                  <a:pt x="91033" y="15859"/>
                  <a:pt x="96009" y="9628"/>
                  <a:pt x="103473" y="7135"/>
                </a:cubicBezTo>
                <a:cubicBezTo>
                  <a:pt x="154475" y="-9066"/>
                  <a:pt x="210453" y="5889"/>
                  <a:pt x="249015" y="43277"/>
                </a:cubicBezTo>
                <a:cubicBezTo>
                  <a:pt x="282602" y="76926"/>
                  <a:pt x="297529" y="124284"/>
                  <a:pt x="290065" y="170396"/>
                </a:cubicBezTo>
                <a:cubicBezTo>
                  <a:pt x="288822" y="174134"/>
                  <a:pt x="290065" y="176627"/>
                  <a:pt x="291309" y="179120"/>
                </a:cubicBezTo>
                <a:lnTo>
                  <a:pt x="551295" y="438342"/>
                </a:lnTo>
                <a:lnTo>
                  <a:pt x="829941" y="160426"/>
                </a:lnTo>
                <a:cubicBezTo>
                  <a:pt x="838648" y="152948"/>
                  <a:pt x="844868" y="142978"/>
                  <a:pt x="849844" y="133008"/>
                </a:cubicBezTo>
                <a:lnTo>
                  <a:pt x="875967" y="84403"/>
                </a:lnTo>
                <a:cubicBezTo>
                  <a:pt x="880943" y="75680"/>
                  <a:pt x="888406" y="68202"/>
                  <a:pt x="897114" y="63217"/>
                </a:cubicBezTo>
                <a:lnTo>
                  <a:pt x="979215" y="3396"/>
                </a:lnTo>
                <a:cubicBezTo>
                  <a:pt x="985434" y="281"/>
                  <a:pt x="991965" y="-654"/>
                  <a:pt x="998030" y="437"/>
                </a:cubicBezTo>
                <a:close/>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39" name="Freeform 223">
            <a:extLst>
              <a:ext uri="{FF2B5EF4-FFF2-40B4-BE49-F238E27FC236}">
                <a16:creationId xmlns:a16="http://schemas.microsoft.com/office/drawing/2014/main" id="{0554569E-BBB5-7F4B-8D06-1DE28399B588}"/>
              </a:ext>
            </a:extLst>
          </p:cNvPr>
          <p:cNvSpPr>
            <a:spLocks noChangeArrowheads="1"/>
          </p:cNvSpPr>
          <p:nvPr/>
        </p:nvSpPr>
        <p:spPr bwMode="auto">
          <a:xfrm>
            <a:off x="7087494" y="4197716"/>
            <a:ext cx="4347746" cy="950297"/>
          </a:xfrm>
          <a:custGeom>
            <a:avLst/>
            <a:gdLst>
              <a:gd name="T0" fmla="*/ 6980 w 6981"/>
              <a:gd name="T1" fmla="*/ 1523 h 1524"/>
              <a:gd name="T2" fmla="*/ 798 w 6981"/>
              <a:gd name="T3" fmla="*/ 1523 h 1524"/>
              <a:gd name="T4" fmla="*/ 798 w 6981"/>
              <a:gd name="T5" fmla="*/ 1523 h 1524"/>
              <a:gd name="T6" fmla="*/ 0 w 6981"/>
              <a:gd name="T7" fmla="*/ 725 h 1524"/>
              <a:gd name="T8" fmla="*/ 0 w 6981"/>
              <a:gd name="T9" fmla="*/ 254 h 1524"/>
              <a:gd name="T10" fmla="*/ 0 w 6981"/>
              <a:gd name="T11" fmla="*/ 254 h 1524"/>
              <a:gd name="T12" fmla="*/ 254 w 6981"/>
              <a:gd name="T13" fmla="*/ 0 h 1524"/>
              <a:gd name="T14" fmla="*/ 6980 w 6981"/>
              <a:gd name="T15" fmla="*/ 0 h 1524"/>
              <a:gd name="T16" fmla="*/ 6980 w 6981"/>
              <a:gd name="T17" fmla="*/ 1523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1" h="1524">
                <a:moveTo>
                  <a:pt x="6980" y="1523"/>
                </a:moveTo>
                <a:lnTo>
                  <a:pt x="798" y="1523"/>
                </a:lnTo>
                <a:lnTo>
                  <a:pt x="798" y="1523"/>
                </a:lnTo>
                <a:cubicBezTo>
                  <a:pt x="357" y="1523"/>
                  <a:pt x="0" y="1166"/>
                  <a:pt x="0" y="725"/>
                </a:cubicBezTo>
                <a:lnTo>
                  <a:pt x="0" y="254"/>
                </a:lnTo>
                <a:lnTo>
                  <a:pt x="0" y="254"/>
                </a:lnTo>
                <a:cubicBezTo>
                  <a:pt x="0" y="113"/>
                  <a:pt x="114" y="0"/>
                  <a:pt x="254" y="0"/>
                </a:cubicBezTo>
                <a:lnTo>
                  <a:pt x="6980" y="0"/>
                </a:lnTo>
                <a:lnTo>
                  <a:pt x="6980" y="1523"/>
                </a:lnTo>
              </a:path>
            </a:pathLst>
          </a:custGeom>
          <a:solidFill>
            <a:srgbClr val="302B6B"/>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0" name="Freeform 139">
            <a:extLst>
              <a:ext uri="{FF2B5EF4-FFF2-40B4-BE49-F238E27FC236}">
                <a16:creationId xmlns:a16="http://schemas.microsoft.com/office/drawing/2014/main" id="{2E55A52F-653B-CE4C-9A04-4ED8CFD6FB0A}"/>
              </a:ext>
            </a:extLst>
          </p:cNvPr>
          <p:cNvSpPr>
            <a:spLocks noChangeArrowheads="1"/>
          </p:cNvSpPr>
          <p:nvPr/>
        </p:nvSpPr>
        <p:spPr bwMode="auto">
          <a:xfrm>
            <a:off x="7465562" y="4399897"/>
            <a:ext cx="577100" cy="545935"/>
          </a:xfrm>
          <a:custGeom>
            <a:avLst/>
            <a:gdLst>
              <a:gd name="connsiteX0" fmla="*/ 88671 w 1154651"/>
              <a:gd name="connsiteY0" fmla="*/ 857609 h 1092297"/>
              <a:gd name="connsiteX1" fmla="*/ 32567 w 1154651"/>
              <a:gd name="connsiteY1" fmla="*/ 1018645 h 1092297"/>
              <a:gd name="connsiteX2" fmla="*/ 36307 w 1154651"/>
              <a:gd name="connsiteY2" fmla="*/ 1048605 h 1092297"/>
              <a:gd name="connsiteX3" fmla="*/ 62489 w 1154651"/>
              <a:gd name="connsiteY3" fmla="*/ 1062336 h 1092297"/>
              <a:gd name="connsiteX4" fmla="*/ 718285 w 1154651"/>
              <a:gd name="connsiteY4" fmla="*/ 1062336 h 1092297"/>
              <a:gd name="connsiteX5" fmla="*/ 744467 w 1154651"/>
              <a:gd name="connsiteY5" fmla="*/ 1048605 h 1092297"/>
              <a:gd name="connsiteX6" fmla="*/ 748207 w 1154651"/>
              <a:gd name="connsiteY6" fmla="*/ 1018645 h 1092297"/>
              <a:gd name="connsiteX7" fmla="*/ 690856 w 1154651"/>
              <a:gd name="connsiteY7" fmla="*/ 857609 h 1092297"/>
              <a:gd name="connsiteX8" fmla="*/ 938962 w 1154651"/>
              <a:gd name="connsiteY8" fmla="*/ 575484 h 1092297"/>
              <a:gd name="connsiteX9" fmla="*/ 867896 w 1154651"/>
              <a:gd name="connsiteY9" fmla="*/ 706560 h 1092297"/>
              <a:gd name="connsiteX10" fmla="*/ 1033715 w 1154651"/>
              <a:gd name="connsiteY10" fmla="*/ 605444 h 1092297"/>
              <a:gd name="connsiteX11" fmla="*/ 938962 w 1154651"/>
              <a:gd name="connsiteY11" fmla="*/ 575484 h 1092297"/>
              <a:gd name="connsiteX12" fmla="*/ 798078 w 1154651"/>
              <a:gd name="connsiteY12" fmla="*/ 559256 h 1092297"/>
              <a:gd name="connsiteX13" fmla="*/ 798078 w 1154651"/>
              <a:gd name="connsiteY13" fmla="*/ 714050 h 1092297"/>
              <a:gd name="connsiteX14" fmla="*/ 907793 w 1154651"/>
              <a:gd name="connsiteY14" fmla="*/ 569243 h 1092297"/>
              <a:gd name="connsiteX15" fmla="*/ 798078 w 1154651"/>
              <a:gd name="connsiteY15" fmla="*/ 559256 h 1092297"/>
              <a:gd name="connsiteX16" fmla="*/ 768156 w 1154651"/>
              <a:gd name="connsiteY16" fmla="*/ 559256 h 1092297"/>
              <a:gd name="connsiteX17" fmla="*/ 717038 w 1154651"/>
              <a:gd name="connsiteY17" fmla="*/ 561753 h 1092297"/>
              <a:gd name="connsiteX18" fmla="*/ 717038 w 1154651"/>
              <a:gd name="connsiteY18" fmla="*/ 682841 h 1092297"/>
              <a:gd name="connsiteX19" fmla="*/ 768156 w 1154651"/>
              <a:gd name="connsiteY19" fmla="*/ 714050 h 1092297"/>
              <a:gd name="connsiteX20" fmla="*/ 155527 w 1154651"/>
              <a:gd name="connsiteY20" fmla="*/ 511051 h 1092297"/>
              <a:gd name="connsiteX21" fmla="*/ 632845 w 1154651"/>
              <a:gd name="connsiteY21" fmla="*/ 511051 h 1092297"/>
              <a:gd name="connsiteX22" fmla="*/ 649088 w 1154651"/>
              <a:gd name="connsiteY22" fmla="*/ 525911 h 1092297"/>
              <a:gd name="connsiteX23" fmla="*/ 649088 w 1154651"/>
              <a:gd name="connsiteY23" fmla="*/ 758721 h 1092297"/>
              <a:gd name="connsiteX24" fmla="*/ 632845 w 1154651"/>
              <a:gd name="connsiteY24" fmla="*/ 773582 h 1092297"/>
              <a:gd name="connsiteX25" fmla="*/ 617850 w 1154651"/>
              <a:gd name="connsiteY25" fmla="*/ 758721 h 1092297"/>
              <a:gd name="connsiteX26" fmla="*/ 617850 w 1154651"/>
              <a:gd name="connsiteY26" fmla="*/ 540771 h 1092297"/>
              <a:gd name="connsiteX27" fmla="*/ 170521 w 1154651"/>
              <a:gd name="connsiteY27" fmla="*/ 540771 h 1092297"/>
              <a:gd name="connsiteX28" fmla="*/ 170521 w 1154651"/>
              <a:gd name="connsiteY28" fmla="*/ 758721 h 1092297"/>
              <a:gd name="connsiteX29" fmla="*/ 155527 w 1154651"/>
              <a:gd name="connsiteY29" fmla="*/ 773582 h 1092297"/>
              <a:gd name="connsiteX30" fmla="*/ 139283 w 1154651"/>
              <a:gd name="connsiteY30" fmla="*/ 758721 h 1092297"/>
              <a:gd name="connsiteX31" fmla="*/ 139283 w 1154651"/>
              <a:gd name="connsiteY31" fmla="*/ 525911 h 1092297"/>
              <a:gd name="connsiteX32" fmla="*/ 155527 w 1154651"/>
              <a:gd name="connsiteY32" fmla="*/ 511051 h 1092297"/>
              <a:gd name="connsiteX33" fmla="*/ 132308 w 1154651"/>
              <a:gd name="connsiteY33" fmla="*/ 468127 h 1092297"/>
              <a:gd name="connsiteX34" fmla="*/ 93658 w 1154651"/>
              <a:gd name="connsiteY34" fmla="*/ 505577 h 1092297"/>
              <a:gd name="connsiteX35" fmla="*/ 93658 w 1154651"/>
              <a:gd name="connsiteY35" fmla="*/ 827649 h 1092297"/>
              <a:gd name="connsiteX36" fmla="*/ 687116 w 1154651"/>
              <a:gd name="connsiteY36" fmla="*/ 827649 h 1092297"/>
              <a:gd name="connsiteX37" fmla="*/ 687116 w 1154651"/>
              <a:gd name="connsiteY37" fmla="*/ 505577 h 1092297"/>
              <a:gd name="connsiteX38" fmla="*/ 648467 w 1154651"/>
              <a:gd name="connsiteY38" fmla="*/ 468127 h 1092297"/>
              <a:gd name="connsiteX39" fmla="*/ 966390 w 1154651"/>
              <a:gd name="connsiteY39" fmla="*/ 388233 h 1092297"/>
              <a:gd name="connsiteX40" fmla="*/ 946442 w 1154651"/>
              <a:gd name="connsiteY40" fmla="*/ 546772 h 1092297"/>
              <a:gd name="connsiteX41" fmla="*/ 1054910 w 1154651"/>
              <a:gd name="connsiteY41" fmla="*/ 581726 h 1092297"/>
              <a:gd name="connsiteX42" fmla="*/ 1124729 w 1154651"/>
              <a:gd name="connsiteY42" fmla="*/ 388233 h 1092297"/>
              <a:gd name="connsiteX43" fmla="*/ 798078 w 1154651"/>
              <a:gd name="connsiteY43" fmla="*/ 388233 h 1092297"/>
              <a:gd name="connsiteX44" fmla="*/ 798078 w 1154651"/>
              <a:gd name="connsiteY44" fmla="*/ 528047 h 1092297"/>
              <a:gd name="connsiteX45" fmla="*/ 916520 w 1154651"/>
              <a:gd name="connsiteY45" fmla="*/ 540531 h 1092297"/>
              <a:gd name="connsiteX46" fmla="*/ 936468 w 1154651"/>
              <a:gd name="connsiteY46" fmla="*/ 388233 h 1092297"/>
              <a:gd name="connsiteX47" fmla="*/ 628518 w 1154651"/>
              <a:gd name="connsiteY47" fmla="*/ 388233 h 1092297"/>
              <a:gd name="connsiteX48" fmla="*/ 631012 w 1154651"/>
              <a:gd name="connsiteY48" fmla="*/ 436919 h 1092297"/>
              <a:gd name="connsiteX49" fmla="*/ 648467 w 1154651"/>
              <a:gd name="connsiteY49" fmla="*/ 436919 h 1092297"/>
              <a:gd name="connsiteX50" fmla="*/ 717038 w 1154651"/>
              <a:gd name="connsiteY50" fmla="*/ 505577 h 1092297"/>
              <a:gd name="connsiteX51" fmla="*/ 717038 w 1154651"/>
              <a:gd name="connsiteY51" fmla="*/ 531792 h 1092297"/>
              <a:gd name="connsiteX52" fmla="*/ 768156 w 1154651"/>
              <a:gd name="connsiteY52" fmla="*/ 528047 h 1092297"/>
              <a:gd name="connsiteX53" fmla="*/ 768156 w 1154651"/>
              <a:gd name="connsiteY53" fmla="*/ 388233 h 1092297"/>
              <a:gd name="connsiteX54" fmla="*/ 440258 w 1154651"/>
              <a:gd name="connsiteY54" fmla="*/ 388233 h 1092297"/>
              <a:gd name="connsiteX55" fmla="*/ 446491 w 1154651"/>
              <a:gd name="connsiteY55" fmla="*/ 436919 h 1092297"/>
              <a:gd name="connsiteX56" fmla="*/ 601090 w 1154651"/>
              <a:gd name="connsiteY56" fmla="*/ 436919 h 1092297"/>
              <a:gd name="connsiteX57" fmla="*/ 598596 w 1154651"/>
              <a:gd name="connsiteY57" fmla="*/ 388233 h 1092297"/>
              <a:gd name="connsiteX58" fmla="*/ 916520 w 1154651"/>
              <a:gd name="connsiteY58" fmla="*/ 207224 h 1092297"/>
              <a:gd name="connsiteX59" fmla="*/ 798078 w 1154651"/>
              <a:gd name="connsiteY59" fmla="*/ 218459 h 1092297"/>
              <a:gd name="connsiteX60" fmla="*/ 798078 w 1154651"/>
              <a:gd name="connsiteY60" fmla="*/ 358273 h 1092297"/>
              <a:gd name="connsiteX61" fmla="*/ 936468 w 1154651"/>
              <a:gd name="connsiteY61" fmla="*/ 358273 h 1092297"/>
              <a:gd name="connsiteX62" fmla="*/ 916520 w 1154651"/>
              <a:gd name="connsiteY62" fmla="*/ 207224 h 1092297"/>
              <a:gd name="connsiteX63" fmla="*/ 648467 w 1154651"/>
              <a:gd name="connsiteY63" fmla="*/ 207224 h 1092297"/>
              <a:gd name="connsiteX64" fmla="*/ 628518 w 1154651"/>
              <a:gd name="connsiteY64" fmla="*/ 358273 h 1092297"/>
              <a:gd name="connsiteX65" fmla="*/ 768156 w 1154651"/>
              <a:gd name="connsiteY65" fmla="*/ 358273 h 1092297"/>
              <a:gd name="connsiteX66" fmla="*/ 768156 w 1154651"/>
              <a:gd name="connsiteY66" fmla="*/ 218459 h 1092297"/>
              <a:gd name="connsiteX67" fmla="*/ 648467 w 1154651"/>
              <a:gd name="connsiteY67" fmla="*/ 207224 h 1092297"/>
              <a:gd name="connsiteX68" fmla="*/ 1054910 w 1154651"/>
              <a:gd name="connsiteY68" fmla="*/ 164781 h 1092297"/>
              <a:gd name="connsiteX69" fmla="*/ 946442 w 1154651"/>
              <a:gd name="connsiteY69" fmla="*/ 199734 h 1092297"/>
              <a:gd name="connsiteX70" fmla="*/ 966390 w 1154651"/>
              <a:gd name="connsiteY70" fmla="*/ 358273 h 1092297"/>
              <a:gd name="connsiteX71" fmla="*/ 1124729 w 1154651"/>
              <a:gd name="connsiteY71" fmla="*/ 358273 h 1092297"/>
              <a:gd name="connsiteX72" fmla="*/ 1054910 w 1154651"/>
              <a:gd name="connsiteY72" fmla="*/ 164781 h 1092297"/>
              <a:gd name="connsiteX73" fmla="*/ 511323 w 1154651"/>
              <a:gd name="connsiteY73" fmla="*/ 164781 h 1092297"/>
              <a:gd name="connsiteX74" fmla="*/ 440258 w 1154651"/>
              <a:gd name="connsiteY74" fmla="*/ 358273 h 1092297"/>
              <a:gd name="connsiteX75" fmla="*/ 598596 w 1154651"/>
              <a:gd name="connsiteY75" fmla="*/ 358273 h 1092297"/>
              <a:gd name="connsiteX76" fmla="*/ 618544 w 1154651"/>
              <a:gd name="connsiteY76" fmla="*/ 199734 h 1092297"/>
              <a:gd name="connsiteX77" fmla="*/ 511323 w 1154651"/>
              <a:gd name="connsiteY77" fmla="*/ 164781 h 1092297"/>
              <a:gd name="connsiteX78" fmla="*/ 867896 w 1154651"/>
              <a:gd name="connsiteY78" fmla="*/ 41195 h 1092297"/>
              <a:gd name="connsiteX79" fmla="*/ 938962 w 1154651"/>
              <a:gd name="connsiteY79" fmla="*/ 171022 h 1092297"/>
              <a:gd name="connsiteX80" fmla="*/ 1033715 w 1154651"/>
              <a:gd name="connsiteY80" fmla="*/ 141062 h 1092297"/>
              <a:gd name="connsiteX81" fmla="*/ 867896 w 1154651"/>
              <a:gd name="connsiteY81" fmla="*/ 41195 h 1092297"/>
              <a:gd name="connsiteX82" fmla="*/ 697090 w 1154651"/>
              <a:gd name="connsiteY82" fmla="*/ 41195 h 1092297"/>
              <a:gd name="connsiteX83" fmla="*/ 531271 w 1154651"/>
              <a:gd name="connsiteY83" fmla="*/ 141062 h 1092297"/>
              <a:gd name="connsiteX84" fmla="*/ 626025 w 1154651"/>
              <a:gd name="connsiteY84" fmla="*/ 171022 h 1092297"/>
              <a:gd name="connsiteX85" fmla="*/ 697090 w 1154651"/>
              <a:gd name="connsiteY85" fmla="*/ 41195 h 1092297"/>
              <a:gd name="connsiteX86" fmla="*/ 798078 w 1154651"/>
              <a:gd name="connsiteY86" fmla="*/ 31208 h 1092297"/>
              <a:gd name="connsiteX87" fmla="*/ 798078 w 1154651"/>
              <a:gd name="connsiteY87" fmla="*/ 188499 h 1092297"/>
              <a:gd name="connsiteX88" fmla="*/ 907793 w 1154651"/>
              <a:gd name="connsiteY88" fmla="*/ 177264 h 1092297"/>
              <a:gd name="connsiteX89" fmla="*/ 798078 w 1154651"/>
              <a:gd name="connsiteY89" fmla="*/ 31208 h 1092297"/>
              <a:gd name="connsiteX90" fmla="*/ 768156 w 1154651"/>
              <a:gd name="connsiteY90" fmla="*/ 31208 h 1092297"/>
              <a:gd name="connsiteX91" fmla="*/ 657194 w 1154651"/>
              <a:gd name="connsiteY91" fmla="*/ 177264 h 1092297"/>
              <a:gd name="connsiteX92" fmla="*/ 768156 w 1154651"/>
              <a:gd name="connsiteY92" fmla="*/ 188499 h 1092297"/>
              <a:gd name="connsiteX93" fmla="*/ 783117 w 1154651"/>
              <a:gd name="connsiteY93" fmla="*/ 0 h 1092297"/>
              <a:gd name="connsiteX94" fmla="*/ 1154651 w 1154651"/>
              <a:gd name="connsiteY94" fmla="*/ 373253 h 1092297"/>
              <a:gd name="connsiteX95" fmla="*/ 783117 w 1154651"/>
              <a:gd name="connsiteY95" fmla="*/ 746507 h 1092297"/>
              <a:gd name="connsiteX96" fmla="*/ 717038 w 1154651"/>
              <a:gd name="connsiteY96" fmla="*/ 740265 h 1092297"/>
              <a:gd name="connsiteX97" fmla="*/ 717038 w 1154651"/>
              <a:gd name="connsiteY97" fmla="*/ 840132 h 1092297"/>
              <a:gd name="connsiteX98" fmla="*/ 776883 w 1154651"/>
              <a:gd name="connsiteY98" fmla="*/ 1008658 h 1092297"/>
              <a:gd name="connsiteX99" fmla="*/ 768156 w 1154651"/>
              <a:gd name="connsiteY99" fmla="*/ 1066082 h 1092297"/>
              <a:gd name="connsiteX100" fmla="*/ 718285 w 1154651"/>
              <a:gd name="connsiteY100" fmla="*/ 1092297 h 1092297"/>
              <a:gd name="connsiteX101" fmla="*/ 62489 w 1154651"/>
              <a:gd name="connsiteY101" fmla="*/ 1092297 h 1092297"/>
              <a:gd name="connsiteX102" fmla="*/ 11372 w 1154651"/>
              <a:gd name="connsiteY102" fmla="*/ 1066082 h 1092297"/>
              <a:gd name="connsiteX103" fmla="*/ 3892 w 1154651"/>
              <a:gd name="connsiteY103" fmla="*/ 1008658 h 1092297"/>
              <a:gd name="connsiteX104" fmla="*/ 62489 w 1154651"/>
              <a:gd name="connsiteY104" fmla="*/ 840132 h 1092297"/>
              <a:gd name="connsiteX105" fmla="*/ 62489 w 1154651"/>
              <a:gd name="connsiteY105" fmla="*/ 505577 h 1092297"/>
              <a:gd name="connsiteX106" fmla="*/ 132308 w 1154651"/>
              <a:gd name="connsiteY106" fmla="*/ 436919 h 1092297"/>
              <a:gd name="connsiteX107" fmla="*/ 415322 w 1154651"/>
              <a:gd name="connsiteY107" fmla="*/ 436919 h 1092297"/>
              <a:gd name="connsiteX108" fmla="*/ 410335 w 1154651"/>
              <a:gd name="connsiteY108" fmla="*/ 373253 h 1092297"/>
              <a:gd name="connsiteX109" fmla="*/ 783117 w 1154651"/>
              <a:gd name="connsiteY109" fmla="*/ 0 h 1092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1154651" h="1092297">
                <a:moveTo>
                  <a:pt x="88671" y="857609"/>
                </a:moveTo>
                <a:lnTo>
                  <a:pt x="32567" y="1018645"/>
                </a:lnTo>
                <a:cubicBezTo>
                  <a:pt x="28827" y="1028631"/>
                  <a:pt x="30074" y="1039866"/>
                  <a:pt x="36307" y="1048605"/>
                </a:cubicBezTo>
                <a:cubicBezTo>
                  <a:pt x="42541" y="1057343"/>
                  <a:pt x="52515" y="1062336"/>
                  <a:pt x="62489" y="1062336"/>
                </a:cubicBezTo>
                <a:lnTo>
                  <a:pt x="718285" y="1062336"/>
                </a:lnTo>
                <a:cubicBezTo>
                  <a:pt x="728259" y="1062336"/>
                  <a:pt x="738233" y="1057343"/>
                  <a:pt x="744467" y="1048605"/>
                </a:cubicBezTo>
                <a:cubicBezTo>
                  <a:pt x="749454" y="1039866"/>
                  <a:pt x="751948" y="1028631"/>
                  <a:pt x="748207" y="1018645"/>
                </a:cubicBezTo>
                <a:lnTo>
                  <a:pt x="690856" y="857609"/>
                </a:lnTo>
                <a:close/>
                <a:moveTo>
                  <a:pt x="938962" y="575484"/>
                </a:moveTo>
                <a:cubicBezTo>
                  <a:pt x="920260" y="631660"/>
                  <a:pt x="896572" y="675351"/>
                  <a:pt x="867896" y="706560"/>
                </a:cubicBezTo>
                <a:cubicBezTo>
                  <a:pt x="932728" y="689083"/>
                  <a:pt x="990079" y="652881"/>
                  <a:pt x="1033715" y="605444"/>
                </a:cubicBezTo>
                <a:cubicBezTo>
                  <a:pt x="1003793" y="592961"/>
                  <a:pt x="971377" y="582974"/>
                  <a:pt x="938962" y="575484"/>
                </a:cubicBezTo>
                <a:close/>
                <a:moveTo>
                  <a:pt x="798078" y="559256"/>
                </a:moveTo>
                <a:lnTo>
                  <a:pt x="798078" y="714050"/>
                </a:lnTo>
                <a:cubicBezTo>
                  <a:pt x="841714" y="704063"/>
                  <a:pt x="882857" y="649136"/>
                  <a:pt x="907793" y="569243"/>
                </a:cubicBezTo>
                <a:cubicBezTo>
                  <a:pt x="871637" y="563001"/>
                  <a:pt x="835481" y="559256"/>
                  <a:pt x="798078" y="559256"/>
                </a:cubicBezTo>
                <a:close/>
                <a:moveTo>
                  <a:pt x="768156" y="559256"/>
                </a:moveTo>
                <a:cubicBezTo>
                  <a:pt x="750701" y="559256"/>
                  <a:pt x="734493" y="560504"/>
                  <a:pt x="717038" y="561753"/>
                </a:cubicBezTo>
                <a:lnTo>
                  <a:pt x="717038" y="682841"/>
                </a:lnTo>
                <a:cubicBezTo>
                  <a:pt x="733246" y="699070"/>
                  <a:pt x="749454" y="710305"/>
                  <a:pt x="768156" y="714050"/>
                </a:cubicBezTo>
                <a:close/>
                <a:moveTo>
                  <a:pt x="155527" y="511051"/>
                </a:moveTo>
                <a:lnTo>
                  <a:pt x="632845" y="511051"/>
                </a:lnTo>
                <a:cubicBezTo>
                  <a:pt x="641591" y="511051"/>
                  <a:pt x="649088" y="517243"/>
                  <a:pt x="649088" y="525911"/>
                </a:cubicBezTo>
                <a:lnTo>
                  <a:pt x="649088" y="758721"/>
                </a:lnTo>
                <a:cubicBezTo>
                  <a:pt x="649088" y="766152"/>
                  <a:pt x="641591" y="773582"/>
                  <a:pt x="632845" y="773582"/>
                </a:cubicBezTo>
                <a:cubicBezTo>
                  <a:pt x="624098" y="773582"/>
                  <a:pt x="617850" y="766152"/>
                  <a:pt x="617850" y="758721"/>
                </a:cubicBezTo>
                <a:lnTo>
                  <a:pt x="617850" y="540771"/>
                </a:lnTo>
                <a:lnTo>
                  <a:pt x="170521" y="540771"/>
                </a:lnTo>
                <a:lnTo>
                  <a:pt x="170521" y="758721"/>
                </a:lnTo>
                <a:cubicBezTo>
                  <a:pt x="170521" y="766152"/>
                  <a:pt x="163024" y="773582"/>
                  <a:pt x="155527" y="773582"/>
                </a:cubicBezTo>
                <a:cubicBezTo>
                  <a:pt x="146780" y="773582"/>
                  <a:pt x="139283" y="766152"/>
                  <a:pt x="139283" y="758721"/>
                </a:cubicBezTo>
                <a:lnTo>
                  <a:pt x="139283" y="525911"/>
                </a:lnTo>
                <a:cubicBezTo>
                  <a:pt x="139283" y="517243"/>
                  <a:pt x="146780" y="511051"/>
                  <a:pt x="155527" y="511051"/>
                </a:cubicBezTo>
                <a:close/>
                <a:moveTo>
                  <a:pt x="132308" y="468127"/>
                </a:moveTo>
                <a:cubicBezTo>
                  <a:pt x="109866" y="468127"/>
                  <a:pt x="93658" y="484356"/>
                  <a:pt x="93658" y="505577"/>
                </a:cubicBezTo>
                <a:lnTo>
                  <a:pt x="93658" y="827649"/>
                </a:lnTo>
                <a:lnTo>
                  <a:pt x="687116" y="827649"/>
                </a:lnTo>
                <a:lnTo>
                  <a:pt x="687116" y="505577"/>
                </a:lnTo>
                <a:cubicBezTo>
                  <a:pt x="687116" y="484356"/>
                  <a:pt x="669661" y="468127"/>
                  <a:pt x="648467" y="468127"/>
                </a:cubicBezTo>
                <a:close/>
                <a:moveTo>
                  <a:pt x="966390" y="388233"/>
                </a:moveTo>
                <a:cubicBezTo>
                  <a:pt x="966390" y="445657"/>
                  <a:pt x="957663" y="499336"/>
                  <a:pt x="946442" y="546772"/>
                </a:cubicBezTo>
                <a:cubicBezTo>
                  <a:pt x="983845" y="555511"/>
                  <a:pt x="1020001" y="566746"/>
                  <a:pt x="1054910" y="581726"/>
                </a:cubicBezTo>
                <a:cubicBezTo>
                  <a:pt x="1096053" y="526799"/>
                  <a:pt x="1120989" y="460637"/>
                  <a:pt x="1124729" y="388233"/>
                </a:cubicBezTo>
                <a:close/>
                <a:moveTo>
                  <a:pt x="798078" y="388233"/>
                </a:moveTo>
                <a:lnTo>
                  <a:pt x="798078" y="528047"/>
                </a:lnTo>
                <a:cubicBezTo>
                  <a:pt x="837974" y="529296"/>
                  <a:pt x="877871" y="533041"/>
                  <a:pt x="916520" y="540531"/>
                </a:cubicBezTo>
                <a:cubicBezTo>
                  <a:pt x="928988" y="494342"/>
                  <a:pt x="935221" y="443160"/>
                  <a:pt x="936468" y="388233"/>
                </a:cubicBezTo>
                <a:close/>
                <a:moveTo>
                  <a:pt x="628518" y="388233"/>
                </a:moveTo>
                <a:cubicBezTo>
                  <a:pt x="628518" y="405710"/>
                  <a:pt x="629765" y="420690"/>
                  <a:pt x="631012" y="436919"/>
                </a:cubicBezTo>
                <a:lnTo>
                  <a:pt x="648467" y="436919"/>
                </a:lnTo>
                <a:cubicBezTo>
                  <a:pt x="687116" y="436919"/>
                  <a:pt x="717038" y="468127"/>
                  <a:pt x="717038" y="505577"/>
                </a:cubicBezTo>
                <a:lnTo>
                  <a:pt x="717038" y="531792"/>
                </a:lnTo>
                <a:cubicBezTo>
                  <a:pt x="734493" y="529296"/>
                  <a:pt x="750701" y="529296"/>
                  <a:pt x="768156" y="528047"/>
                </a:cubicBezTo>
                <a:lnTo>
                  <a:pt x="768156" y="388233"/>
                </a:lnTo>
                <a:close/>
                <a:moveTo>
                  <a:pt x="440258" y="388233"/>
                </a:moveTo>
                <a:cubicBezTo>
                  <a:pt x="441504" y="405710"/>
                  <a:pt x="442751" y="420690"/>
                  <a:pt x="446491" y="436919"/>
                </a:cubicBezTo>
                <a:lnTo>
                  <a:pt x="601090" y="436919"/>
                </a:lnTo>
                <a:cubicBezTo>
                  <a:pt x="599843" y="420690"/>
                  <a:pt x="598596" y="405710"/>
                  <a:pt x="598596" y="388233"/>
                </a:cubicBezTo>
                <a:close/>
                <a:moveTo>
                  <a:pt x="916520" y="207224"/>
                </a:moveTo>
                <a:cubicBezTo>
                  <a:pt x="877871" y="213466"/>
                  <a:pt x="837974" y="217211"/>
                  <a:pt x="798078" y="218459"/>
                </a:cubicBezTo>
                <a:lnTo>
                  <a:pt x="798078" y="358273"/>
                </a:lnTo>
                <a:lnTo>
                  <a:pt x="936468" y="358273"/>
                </a:lnTo>
                <a:cubicBezTo>
                  <a:pt x="935221" y="303346"/>
                  <a:pt x="928988" y="252164"/>
                  <a:pt x="916520" y="207224"/>
                </a:cubicBezTo>
                <a:close/>
                <a:moveTo>
                  <a:pt x="648467" y="207224"/>
                </a:moveTo>
                <a:cubicBezTo>
                  <a:pt x="635999" y="252164"/>
                  <a:pt x="629765" y="303346"/>
                  <a:pt x="628518" y="358273"/>
                </a:cubicBezTo>
                <a:lnTo>
                  <a:pt x="768156" y="358273"/>
                </a:lnTo>
                <a:lnTo>
                  <a:pt x="768156" y="218459"/>
                </a:lnTo>
                <a:cubicBezTo>
                  <a:pt x="727013" y="217211"/>
                  <a:pt x="687116" y="213466"/>
                  <a:pt x="648467" y="207224"/>
                </a:cubicBezTo>
                <a:close/>
                <a:moveTo>
                  <a:pt x="1054910" y="164781"/>
                </a:moveTo>
                <a:cubicBezTo>
                  <a:pt x="1020001" y="179761"/>
                  <a:pt x="983845" y="190996"/>
                  <a:pt x="946442" y="199734"/>
                </a:cubicBezTo>
                <a:cubicBezTo>
                  <a:pt x="957663" y="247171"/>
                  <a:pt x="966390" y="302098"/>
                  <a:pt x="966390" y="358273"/>
                </a:cubicBezTo>
                <a:lnTo>
                  <a:pt x="1124729" y="358273"/>
                </a:lnTo>
                <a:cubicBezTo>
                  <a:pt x="1120989" y="285870"/>
                  <a:pt x="1096053" y="218459"/>
                  <a:pt x="1054910" y="164781"/>
                </a:cubicBezTo>
                <a:close/>
                <a:moveTo>
                  <a:pt x="511323" y="164781"/>
                </a:moveTo>
                <a:cubicBezTo>
                  <a:pt x="468933" y="218459"/>
                  <a:pt x="443998" y="285870"/>
                  <a:pt x="440258" y="358273"/>
                </a:cubicBezTo>
                <a:lnTo>
                  <a:pt x="598596" y="358273"/>
                </a:lnTo>
                <a:cubicBezTo>
                  <a:pt x="598596" y="302098"/>
                  <a:pt x="606077" y="247171"/>
                  <a:pt x="618544" y="199734"/>
                </a:cubicBezTo>
                <a:cubicBezTo>
                  <a:pt x="581142" y="190996"/>
                  <a:pt x="544985" y="179761"/>
                  <a:pt x="511323" y="164781"/>
                </a:cubicBezTo>
                <a:close/>
                <a:moveTo>
                  <a:pt x="867896" y="41195"/>
                </a:moveTo>
                <a:cubicBezTo>
                  <a:pt x="896572" y="71155"/>
                  <a:pt x="920260" y="116096"/>
                  <a:pt x="938962" y="171022"/>
                </a:cubicBezTo>
                <a:cubicBezTo>
                  <a:pt x="971377" y="163532"/>
                  <a:pt x="1003793" y="153546"/>
                  <a:pt x="1033715" y="141062"/>
                </a:cubicBezTo>
                <a:cubicBezTo>
                  <a:pt x="990079" y="93625"/>
                  <a:pt x="932728" y="57424"/>
                  <a:pt x="867896" y="41195"/>
                </a:cubicBezTo>
                <a:close/>
                <a:moveTo>
                  <a:pt x="697090" y="41195"/>
                </a:moveTo>
                <a:cubicBezTo>
                  <a:pt x="632259" y="57424"/>
                  <a:pt x="574908" y="93625"/>
                  <a:pt x="531271" y="141062"/>
                </a:cubicBezTo>
                <a:cubicBezTo>
                  <a:pt x="561193" y="153546"/>
                  <a:pt x="593609" y="163532"/>
                  <a:pt x="626025" y="171022"/>
                </a:cubicBezTo>
                <a:cubicBezTo>
                  <a:pt x="644726" y="116096"/>
                  <a:pt x="668415" y="71155"/>
                  <a:pt x="697090" y="41195"/>
                </a:cubicBezTo>
                <a:close/>
                <a:moveTo>
                  <a:pt x="798078" y="31208"/>
                </a:moveTo>
                <a:lnTo>
                  <a:pt x="798078" y="188499"/>
                </a:lnTo>
                <a:cubicBezTo>
                  <a:pt x="835481" y="187251"/>
                  <a:pt x="871637" y="183506"/>
                  <a:pt x="907793" y="177264"/>
                </a:cubicBezTo>
                <a:cubicBezTo>
                  <a:pt x="882857" y="98619"/>
                  <a:pt x="841714" y="42444"/>
                  <a:pt x="798078" y="31208"/>
                </a:cubicBezTo>
                <a:close/>
                <a:moveTo>
                  <a:pt x="768156" y="31208"/>
                </a:moveTo>
                <a:cubicBezTo>
                  <a:pt x="722025" y="42444"/>
                  <a:pt x="682129" y="98619"/>
                  <a:pt x="657194" y="177264"/>
                </a:cubicBezTo>
                <a:cubicBezTo>
                  <a:pt x="693350" y="183506"/>
                  <a:pt x="729506" y="187251"/>
                  <a:pt x="768156" y="188499"/>
                </a:cubicBezTo>
                <a:close/>
                <a:moveTo>
                  <a:pt x="783117" y="0"/>
                </a:moveTo>
                <a:cubicBezTo>
                  <a:pt x="987585" y="0"/>
                  <a:pt x="1154651" y="167277"/>
                  <a:pt x="1154651" y="373253"/>
                </a:cubicBezTo>
                <a:cubicBezTo>
                  <a:pt x="1154651" y="579229"/>
                  <a:pt x="987585" y="746507"/>
                  <a:pt x="783117" y="746507"/>
                </a:cubicBezTo>
                <a:cubicBezTo>
                  <a:pt x="760675" y="746507"/>
                  <a:pt x="738233" y="744010"/>
                  <a:pt x="717038" y="740265"/>
                </a:cubicBezTo>
                <a:lnTo>
                  <a:pt x="717038" y="840132"/>
                </a:lnTo>
                <a:lnTo>
                  <a:pt x="776883" y="1008658"/>
                </a:lnTo>
                <a:cubicBezTo>
                  <a:pt x="783117" y="1027383"/>
                  <a:pt x="780623" y="1048605"/>
                  <a:pt x="768156" y="1066082"/>
                </a:cubicBezTo>
                <a:cubicBezTo>
                  <a:pt x="756935" y="1082310"/>
                  <a:pt x="738233" y="1092297"/>
                  <a:pt x="718285" y="1092297"/>
                </a:cubicBezTo>
                <a:lnTo>
                  <a:pt x="62489" y="1092297"/>
                </a:lnTo>
                <a:cubicBezTo>
                  <a:pt x="42541" y="1092297"/>
                  <a:pt x="23840" y="1082310"/>
                  <a:pt x="11372" y="1066082"/>
                </a:cubicBezTo>
                <a:cubicBezTo>
                  <a:pt x="151" y="1048605"/>
                  <a:pt x="-3589" y="1027383"/>
                  <a:pt x="3892" y="1008658"/>
                </a:cubicBezTo>
                <a:lnTo>
                  <a:pt x="62489" y="840132"/>
                </a:lnTo>
                <a:lnTo>
                  <a:pt x="62489" y="505577"/>
                </a:lnTo>
                <a:cubicBezTo>
                  <a:pt x="62489" y="468127"/>
                  <a:pt x="94905" y="436919"/>
                  <a:pt x="132308" y="436919"/>
                </a:cubicBezTo>
                <a:lnTo>
                  <a:pt x="415322" y="436919"/>
                </a:lnTo>
                <a:cubicBezTo>
                  <a:pt x="411582" y="416945"/>
                  <a:pt x="410335" y="395723"/>
                  <a:pt x="410335" y="373253"/>
                </a:cubicBezTo>
                <a:cubicBezTo>
                  <a:pt x="410335" y="167277"/>
                  <a:pt x="577401" y="0"/>
                  <a:pt x="783117" y="0"/>
                </a:cubicBezTo>
                <a:close/>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41" name="Freeform 278">
            <a:extLst>
              <a:ext uri="{FF2B5EF4-FFF2-40B4-BE49-F238E27FC236}">
                <a16:creationId xmlns:a16="http://schemas.microsoft.com/office/drawing/2014/main" id="{5D6AAF29-BA17-664E-B30B-AFE5FD71C9EB}"/>
              </a:ext>
            </a:extLst>
          </p:cNvPr>
          <p:cNvSpPr>
            <a:spLocks noChangeArrowheads="1"/>
          </p:cNvSpPr>
          <p:nvPr/>
        </p:nvSpPr>
        <p:spPr bwMode="auto">
          <a:xfrm>
            <a:off x="7087494" y="5419360"/>
            <a:ext cx="4347746" cy="950297"/>
          </a:xfrm>
          <a:custGeom>
            <a:avLst/>
            <a:gdLst>
              <a:gd name="T0" fmla="*/ 6980 w 6981"/>
              <a:gd name="T1" fmla="*/ 1523 h 1524"/>
              <a:gd name="T2" fmla="*/ 798 w 6981"/>
              <a:gd name="T3" fmla="*/ 1523 h 1524"/>
              <a:gd name="T4" fmla="*/ 798 w 6981"/>
              <a:gd name="T5" fmla="*/ 1523 h 1524"/>
              <a:gd name="T6" fmla="*/ 0 w 6981"/>
              <a:gd name="T7" fmla="*/ 725 h 1524"/>
              <a:gd name="T8" fmla="*/ 0 w 6981"/>
              <a:gd name="T9" fmla="*/ 254 h 1524"/>
              <a:gd name="T10" fmla="*/ 0 w 6981"/>
              <a:gd name="T11" fmla="*/ 254 h 1524"/>
              <a:gd name="T12" fmla="*/ 254 w 6981"/>
              <a:gd name="T13" fmla="*/ 0 h 1524"/>
              <a:gd name="T14" fmla="*/ 6980 w 6981"/>
              <a:gd name="T15" fmla="*/ 0 h 1524"/>
              <a:gd name="T16" fmla="*/ 6980 w 6981"/>
              <a:gd name="T17" fmla="*/ 1523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81" h="1524">
                <a:moveTo>
                  <a:pt x="6980" y="1523"/>
                </a:moveTo>
                <a:lnTo>
                  <a:pt x="798" y="1523"/>
                </a:lnTo>
                <a:lnTo>
                  <a:pt x="798" y="1523"/>
                </a:lnTo>
                <a:cubicBezTo>
                  <a:pt x="357" y="1523"/>
                  <a:pt x="0" y="1166"/>
                  <a:pt x="0" y="725"/>
                </a:cubicBezTo>
                <a:lnTo>
                  <a:pt x="0" y="254"/>
                </a:lnTo>
                <a:lnTo>
                  <a:pt x="0" y="254"/>
                </a:lnTo>
                <a:cubicBezTo>
                  <a:pt x="0" y="114"/>
                  <a:pt x="114" y="0"/>
                  <a:pt x="254" y="0"/>
                </a:cubicBezTo>
                <a:lnTo>
                  <a:pt x="6980" y="0"/>
                </a:lnTo>
                <a:lnTo>
                  <a:pt x="6980" y="1523"/>
                </a:lnTo>
              </a:path>
            </a:pathLst>
          </a:custGeom>
          <a:solidFill>
            <a:srgbClr val="9FACE2"/>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2" name="Freeform 141">
            <a:extLst>
              <a:ext uri="{FF2B5EF4-FFF2-40B4-BE49-F238E27FC236}">
                <a16:creationId xmlns:a16="http://schemas.microsoft.com/office/drawing/2014/main" id="{836D2DFA-9127-784A-84F0-4E2941F40327}"/>
              </a:ext>
            </a:extLst>
          </p:cNvPr>
          <p:cNvSpPr>
            <a:spLocks noChangeArrowheads="1"/>
          </p:cNvSpPr>
          <p:nvPr/>
        </p:nvSpPr>
        <p:spPr bwMode="auto">
          <a:xfrm>
            <a:off x="7535176" y="5606435"/>
            <a:ext cx="460795" cy="576148"/>
          </a:xfrm>
          <a:custGeom>
            <a:avLst/>
            <a:gdLst>
              <a:gd name="connsiteX0" fmla="*/ 120524 w 921950"/>
              <a:gd name="connsiteY0" fmla="*/ 790489 h 1152745"/>
              <a:gd name="connsiteX1" fmla="*/ 120524 w 921950"/>
              <a:gd name="connsiteY1" fmla="*/ 851488 h 1152745"/>
              <a:gd name="connsiteX2" fmla="*/ 303175 w 921950"/>
              <a:gd name="connsiteY2" fmla="*/ 851488 h 1152745"/>
              <a:gd name="connsiteX3" fmla="*/ 303175 w 921950"/>
              <a:gd name="connsiteY3" fmla="*/ 790489 h 1152745"/>
              <a:gd name="connsiteX4" fmla="*/ 107231 w 921950"/>
              <a:gd name="connsiteY4" fmla="*/ 456103 h 1152745"/>
              <a:gd name="connsiteX5" fmla="*/ 323132 w 921950"/>
              <a:gd name="connsiteY5" fmla="*/ 456103 h 1152745"/>
              <a:gd name="connsiteX6" fmla="*/ 339450 w 921950"/>
              <a:gd name="connsiteY6" fmla="*/ 471929 h 1152745"/>
              <a:gd name="connsiteX7" fmla="*/ 323132 w 921950"/>
              <a:gd name="connsiteY7" fmla="*/ 487755 h 1152745"/>
              <a:gd name="connsiteX8" fmla="*/ 107231 w 921950"/>
              <a:gd name="connsiteY8" fmla="*/ 487755 h 1152745"/>
              <a:gd name="connsiteX9" fmla="*/ 93423 w 921950"/>
              <a:gd name="connsiteY9" fmla="*/ 471929 h 1152745"/>
              <a:gd name="connsiteX10" fmla="*/ 107231 w 921950"/>
              <a:gd name="connsiteY10" fmla="*/ 456103 h 1152745"/>
              <a:gd name="connsiteX11" fmla="*/ 107231 w 921950"/>
              <a:gd name="connsiteY11" fmla="*/ 362683 h 1152745"/>
              <a:gd name="connsiteX12" fmla="*/ 323132 w 921950"/>
              <a:gd name="connsiteY12" fmla="*/ 362683 h 1152745"/>
              <a:gd name="connsiteX13" fmla="*/ 339450 w 921950"/>
              <a:gd name="connsiteY13" fmla="*/ 377900 h 1152745"/>
              <a:gd name="connsiteX14" fmla="*/ 323132 w 921950"/>
              <a:gd name="connsiteY14" fmla="*/ 394386 h 1152745"/>
              <a:gd name="connsiteX15" fmla="*/ 107231 w 921950"/>
              <a:gd name="connsiteY15" fmla="*/ 394386 h 1152745"/>
              <a:gd name="connsiteX16" fmla="*/ 93423 w 921950"/>
              <a:gd name="connsiteY16" fmla="*/ 377900 h 1152745"/>
              <a:gd name="connsiteX17" fmla="*/ 107231 w 921950"/>
              <a:gd name="connsiteY17" fmla="*/ 362683 h 1152745"/>
              <a:gd name="connsiteX18" fmla="*/ 34791 w 921950"/>
              <a:gd name="connsiteY18" fmla="*/ 272625 h 1152745"/>
              <a:gd name="connsiteX19" fmla="*/ 28578 w 921950"/>
              <a:gd name="connsiteY19" fmla="*/ 278850 h 1152745"/>
              <a:gd name="connsiteX20" fmla="*/ 28578 w 921950"/>
              <a:gd name="connsiteY20" fmla="*/ 568903 h 1152745"/>
              <a:gd name="connsiteX21" fmla="*/ 39761 w 921950"/>
              <a:gd name="connsiteY21" fmla="*/ 603760 h 1152745"/>
              <a:gd name="connsiteX22" fmla="*/ 73309 w 921950"/>
              <a:gd name="connsiteY22" fmla="*/ 649820 h 1152745"/>
              <a:gd name="connsiteX23" fmla="*/ 89461 w 921950"/>
              <a:gd name="connsiteY23" fmla="*/ 702104 h 1152745"/>
              <a:gd name="connsiteX24" fmla="*/ 89461 w 921950"/>
              <a:gd name="connsiteY24" fmla="*/ 730736 h 1152745"/>
              <a:gd name="connsiteX25" fmla="*/ 119282 w 921950"/>
              <a:gd name="connsiteY25" fmla="*/ 760613 h 1152745"/>
              <a:gd name="connsiteX26" fmla="*/ 304417 w 921950"/>
              <a:gd name="connsiteY26" fmla="*/ 760613 h 1152745"/>
              <a:gd name="connsiteX27" fmla="*/ 334238 w 921950"/>
              <a:gd name="connsiteY27" fmla="*/ 730736 h 1152745"/>
              <a:gd name="connsiteX28" fmla="*/ 334238 w 921950"/>
              <a:gd name="connsiteY28" fmla="*/ 702104 h 1152745"/>
              <a:gd name="connsiteX29" fmla="*/ 350390 w 921950"/>
              <a:gd name="connsiteY29" fmla="*/ 649820 h 1152745"/>
              <a:gd name="connsiteX30" fmla="*/ 383939 w 921950"/>
              <a:gd name="connsiteY30" fmla="*/ 603760 h 1152745"/>
              <a:gd name="connsiteX31" fmla="*/ 393879 w 921950"/>
              <a:gd name="connsiteY31" fmla="*/ 568903 h 1152745"/>
              <a:gd name="connsiteX32" fmla="*/ 393879 w 921950"/>
              <a:gd name="connsiteY32" fmla="*/ 278850 h 1152745"/>
              <a:gd name="connsiteX33" fmla="*/ 387666 w 921950"/>
              <a:gd name="connsiteY33" fmla="*/ 272625 h 1152745"/>
              <a:gd name="connsiteX34" fmla="*/ 364058 w 921950"/>
              <a:gd name="connsiteY34" fmla="*/ 272625 h 1152745"/>
              <a:gd name="connsiteX35" fmla="*/ 59641 w 921950"/>
              <a:gd name="connsiteY35" fmla="*/ 272625 h 1152745"/>
              <a:gd name="connsiteX36" fmla="*/ 257009 w 921950"/>
              <a:gd name="connsiteY36" fmla="*/ 87920 h 1152745"/>
              <a:gd name="connsiteX37" fmla="*/ 273495 w 921950"/>
              <a:gd name="connsiteY37" fmla="*/ 103069 h 1152745"/>
              <a:gd name="connsiteX38" fmla="*/ 273495 w 921950"/>
              <a:gd name="connsiteY38" fmla="*/ 164928 h 1152745"/>
              <a:gd name="connsiteX39" fmla="*/ 257009 w 921950"/>
              <a:gd name="connsiteY39" fmla="*/ 180078 h 1152745"/>
              <a:gd name="connsiteX40" fmla="*/ 241792 w 921950"/>
              <a:gd name="connsiteY40" fmla="*/ 164928 h 1152745"/>
              <a:gd name="connsiteX41" fmla="*/ 241792 w 921950"/>
              <a:gd name="connsiteY41" fmla="*/ 103069 h 1152745"/>
              <a:gd name="connsiteX42" fmla="*/ 257009 w 921950"/>
              <a:gd name="connsiteY42" fmla="*/ 87920 h 1152745"/>
              <a:gd name="connsiteX43" fmla="*/ 169695 w 921950"/>
              <a:gd name="connsiteY43" fmla="*/ 87920 h 1152745"/>
              <a:gd name="connsiteX44" fmla="*/ 185521 w 921950"/>
              <a:gd name="connsiteY44" fmla="*/ 103069 h 1152745"/>
              <a:gd name="connsiteX45" fmla="*/ 185521 w 921950"/>
              <a:gd name="connsiteY45" fmla="*/ 164928 h 1152745"/>
              <a:gd name="connsiteX46" fmla="*/ 169695 w 921950"/>
              <a:gd name="connsiteY46" fmla="*/ 180078 h 1152745"/>
              <a:gd name="connsiteX47" fmla="*/ 153869 w 921950"/>
              <a:gd name="connsiteY47" fmla="*/ 164928 h 1152745"/>
              <a:gd name="connsiteX48" fmla="*/ 153869 w 921950"/>
              <a:gd name="connsiteY48" fmla="*/ 103069 h 1152745"/>
              <a:gd name="connsiteX49" fmla="*/ 169695 w 921950"/>
              <a:gd name="connsiteY49" fmla="*/ 87920 h 1152745"/>
              <a:gd name="connsiteX50" fmla="*/ 103129 w 921950"/>
              <a:gd name="connsiteY50" fmla="*/ 29877 h 1152745"/>
              <a:gd name="connsiteX51" fmla="*/ 89461 w 921950"/>
              <a:gd name="connsiteY51" fmla="*/ 42325 h 1152745"/>
              <a:gd name="connsiteX52" fmla="*/ 89461 w 921950"/>
              <a:gd name="connsiteY52" fmla="*/ 241504 h 1152745"/>
              <a:gd name="connsiteX53" fmla="*/ 334238 w 921950"/>
              <a:gd name="connsiteY53" fmla="*/ 241504 h 1152745"/>
              <a:gd name="connsiteX54" fmla="*/ 334238 w 921950"/>
              <a:gd name="connsiteY54" fmla="*/ 42325 h 1152745"/>
              <a:gd name="connsiteX55" fmla="*/ 321813 w 921950"/>
              <a:gd name="connsiteY55" fmla="*/ 29877 h 1152745"/>
              <a:gd name="connsiteX56" fmla="*/ 103129 w 921950"/>
              <a:gd name="connsiteY56" fmla="*/ 0 h 1152745"/>
              <a:gd name="connsiteX57" fmla="*/ 321813 w 921950"/>
              <a:gd name="connsiteY57" fmla="*/ 0 h 1152745"/>
              <a:gd name="connsiteX58" fmla="*/ 364058 w 921950"/>
              <a:gd name="connsiteY58" fmla="*/ 42325 h 1152745"/>
              <a:gd name="connsiteX59" fmla="*/ 364058 w 921950"/>
              <a:gd name="connsiteY59" fmla="*/ 241504 h 1152745"/>
              <a:gd name="connsiteX60" fmla="*/ 387666 w 921950"/>
              <a:gd name="connsiteY60" fmla="*/ 241504 h 1152745"/>
              <a:gd name="connsiteX61" fmla="*/ 424942 w 921950"/>
              <a:gd name="connsiteY61" fmla="*/ 278850 h 1152745"/>
              <a:gd name="connsiteX62" fmla="*/ 424942 w 921950"/>
              <a:gd name="connsiteY62" fmla="*/ 568903 h 1152745"/>
              <a:gd name="connsiteX63" fmla="*/ 407546 w 921950"/>
              <a:gd name="connsiteY63" fmla="*/ 621188 h 1152745"/>
              <a:gd name="connsiteX64" fmla="*/ 373998 w 921950"/>
              <a:gd name="connsiteY64" fmla="*/ 667248 h 1152745"/>
              <a:gd name="connsiteX65" fmla="*/ 364058 w 921950"/>
              <a:gd name="connsiteY65" fmla="*/ 702104 h 1152745"/>
              <a:gd name="connsiteX66" fmla="*/ 364058 w 921950"/>
              <a:gd name="connsiteY66" fmla="*/ 730736 h 1152745"/>
              <a:gd name="connsiteX67" fmla="*/ 334238 w 921950"/>
              <a:gd name="connsiteY67" fmla="*/ 783020 h 1152745"/>
              <a:gd name="connsiteX68" fmla="*/ 334238 w 921950"/>
              <a:gd name="connsiteY68" fmla="*/ 853978 h 1152745"/>
              <a:gd name="connsiteX69" fmla="*/ 304417 w 921950"/>
              <a:gd name="connsiteY69" fmla="*/ 882609 h 1152745"/>
              <a:gd name="connsiteX70" fmla="*/ 284537 w 921950"/>
              <a:gd name="connsiteY70" fmla="*/ 882609 h 1152745"/>
              <a:gd name="connsiteX71" fmla="*/ 284537 w 921950"/>
              <a:gd name="connsiteY71" fmla="*/ 890079 h 1152745"/>
              <a:gd name="connsiteX72" fmla="*/ 401334 w 921950"/>
              <a:gd name="connsiteY72" fmla="*/ 1008341 h 1152745"/>
              <a:gd name="connsiteX73" fmla="*/ 520616 w 921950"/>
              <a:gd name="connsiteY73" fmla="*/ 890079 h 1152745"/>
              <a:gd name="connsiteX74" fmla="*/ 520616 w 921950"/>
              <a:gd name="connsiteY74" fmla="*/ 662268 h 1152745"/>
              <a:gd name="connsiteX75" fmla="*/ 692083 w 921950"/>
              <a:gd name="connsiteY75" fmla="*/ 490477 h 1152745"/>
              <a:gd name="connsiteX76" fmla="*/ 908282 w 921950"/>
              <a:gd name="connsiteY76" fmla="*/ 490477 h 1152745"/>
              <a:gd name="connsiteX77" fmla="*/ 921950 w 921950"/>
              <a:gd name="connsiteY77" fmla="*/ 504170 h 1152745"/>
              <a:gd name="connsiteX78" fmla="*/ 908282 w 921950"/>
              <a:gd name="connsiteY78" fmla="*/ 520354 h 1152745"/>
              <a:gd name="connsiteX79" fmla="*/ 692083 w 921950"/>
              <a:gd name="connsiteY79" fmla="*/ 520354 h 1152745"/>
              <a:gd name="connsiteX80" fmla="*/ 550436 w 921950"/>
              <a:gd name="connsiteY80" fmla="*/ 662268 h 1152745"/>
              <a:gd name="connsiteX81" fmla="*/ 550436 w 921950"/>
              <a:gd name="connsiteY81" fmla="*/ 890079 h 1152745"/>
              <a:gd name="connsiteX82" fmla="*/ 401334 w 921950"/>
              <a:gd name="connsiteY82" fmla="*/ 1038218 h 1152745"/>
              <a:gd name="connsiteX83" fmla="*/ 253474 w 921950"/>
              <a:gd name="connsiteY83" fmla="*/ 890079 h 1152745"/>
              <a:gd name="connsiteX84" fmla="*/ 253474 w 921950"/>
              <a:gd name="connsiteY84" fmla="*/ 882609 h 1152745"/>
              <a:gd name="connsiteX85" fmla="*/ 170225 w 921950"/>
              <a:gd name="connsiteY85" fmla="*/ 882609 h 1152745"/>
              <a:gd name="connsiteX86" fmla="*/ 170225 w 921950"/>
              <a:gd name="connsiteY86" fmla="*/ 890079 h 1152745"/>
              <a:gd name="connsiteX87" fmla="*/ 401334 w 921950"/>
              <a:gd name="connsiteY87" fmla="*/ 1122868 h 1152745"/>
              <a:gd name="connsiteX88" fmla="*/ 634928 w 921950"/>
              <a:gd name="connsiteY88" fmla="*/ 890079 h 1152745"/>
              <a:gd name="connsiteX89" fmla="*/ 634928 w 921950"/>
              <a:gd name="connsiteY89" fmla="*/ 662268 h 1152745"/>
              <a:gd name="connsiteX90" fmla="*/ 692083 w 921950"/>
              <a:gd name="connsiteY90" fmla="*/ 603760 h 1152745"/>
              <a:gd name="connsiteX91" fmla="*/ 908282 w 921950"/>
              <a:gd name="connsiteY91" fmla="*/ 603760 h 1152745"/>
              <a:gd name="connsiteX92" fmla="*/ 921950 w 921950"/>
              <a:gd name="connsiteY92" fmla="*/ 619943 h 1152745"/>
              <a:gd name="connsiteX93" fmla="*/ 908282 w 921950"/>
              <a:gd name="connsiteY93" fmla="*/ 633636 h 1152745"/>
              <a:gd name="connsiteX94" fmla="*/ 692083 w 921950"/>
              <a:gd name="connsiteY94" fmla="*/ 633636 h 1152745"/>
              <a:gd name="connsiteX95" fmla="*/ 664748 w 921950"/>
              <a:gd name="connsiteY95" fmla="*/ 662268 h 1152745"/>
              <a:gd name="connsiteX96" fmla="*/ 664748 w 921950"/>
              <a:gd name="connsiteY96" fmla="*/ 890079 h 1152745"/>
              <a:gd name="connsiteX97" fmla="*/ 401334 w 921950"/>
              <a:gd name="connsiteY97" fmla="*/ 1152745 h 1152745"/>
              <a:gd name="connsiteX98" fmla="*/ 140405 w 921950"/>
              <a:gd name="connsiteY98" fmla="*/ 890079 h 1152745"/>
              <a:gd name="connsiteX99" fmla="*/ 140405 w 921950"/>
              <a:gd name="connsiteY99" fmla="*/ 882609 h 1152745"/>
              <a:gd name="connsiteX100" fmla="*/ 118039 w 921950"/>
              <a:gd name="connsiteY100" fmla="*/ 882609 h 1152745"/>
              <a:gd name="connsiteX101" fmla="*/ 90704 w 921950"/>
              <a:gd name="connsiteY101" fmla="*/ 853978 h 1152745"/>
              <a:gd name="connsiteX102" fmla="*/ 90704 w 921950"/>
              <a:gd name="connsiteY102" fmla="*/ 783020 h 1152745"/>
              <a:gd name="connsiteX103" fmla="*/ 59641 w 921950"/>
              <a:gd name="connsiteY103" fmla="*/ 730736 h 1152745"/>
              <a:gd name="connsiteX104" fmla="*/ 59641 w 921950"/>
              <a:gd name="connsiteY104" fmla="*/ 702104 h 1152745"/>
              <a:gd name="connsiteX105" fmla="*/ 48458 w 921950"/>
              <a:gd name="connsiteY105" fmla="*/ 667248 h 1152745"/>
              <a:gd name="connsiteX106" fmla="*/ 16153 w 921950"/>
              <a:gd name="connsiteY106" fmla="*/ 621188 h 1152745"/>
              <a:gd name="connsiteX107" fmla="*/ 0 w 921950"/>
              <a:gd name="connsiteY107" fmla="*/ 568903 h 1152745"/>
              <a:gd name="connsiteX108" fmla="*/ 0 w 921950"/>
              <a:gd name="connsiteY108" fmla="*/ 278850 h 1152745"/>
              <a:gd name="connsiteX109" fmla="*/ 34791 w 921950"/>
              <a:gd name="connsiteY109" fmla="*/ 241504 h 1152745"/>
              <a:gd name="connsiteX110" fmla="*/ 59641 w 921950"/>
              <a:gd name="connsiteY110" fmla="*/ 241504 h 1152745"/>
              <a:gd name="connsiteX111" fmla="*/ 59641 w 921950"/>
              <a:gd name="connsiteY111" fmla="*/ 42325 h 1152745"/>
              <a:gd name="connsiteX112" fmla="*/ 103129 w 921950"/>
              <a:gd name="connsiteY112" fmla="*/ 0 h 115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21950" h="1152745">
                <a:moveTo>
                  <a:pt x="120524" y="790489"/>
                </a:moveTo>
                <a:lnTo>
                  <a:pt x="120524" y="851488"/>
                </a:lnTo>
                <a:lnTo>
                  <a:pt x="303175" y="851488"/>
                </a:lnTo>
                <a:lnTo>
                  <a:pt x="303175" y="790489"/>
                </a:lnTo>
                <a:close/>
                <a:moveTo>
                  <a:pt x="107231" y="456103"/>
                </a:moveTo>
                <a:lnTo>
                  <a:pt x="323132" y="456103"/>
                </a:lnTo>
                <a:cubicBezTo>
                  <a:pt x="331918" y="456103"/>
                  <a:pt x="339450" y="462697"/>
                  <a:pt x="339450" y="471929"/>
                </a:cubicBezTo>
                <a:cubicBezTo>
                  <a:pt x="339450" y="481161"/>
                  <a:pt x="331918" y="487755"/>
                  <a:pt x="323132" y="487755"/>
                </a:cubicBezTo>
                <a:lnTo>
                  <a:pt x="107231" y="487755"/>
                </a:lnTo>
                <a:cubicBezTo>
                  <a:pt x="99699" y="487755"/>
                  <a:pt x="93423" y="481161"/>
                  <a:pt x="93423" y="471929"/>
                </a:cubicBezTo>
                <a:cubicBezTo>
                  <a:pt x="93423" y="462697"/>
                  <a:pt x="99699" y="456103"/>
                  <a:pt x="107231" y="456103"/>
                </a:cubicBezTo>
                <a:close/>
                <a:moveTo>
                  <a:pt x="107231" y="362683"/>
                </a:moveTo>
                <a:lnTo>
                  <a:pt x="323132" y="362683"/>
                </a:lnTo>
                <a:cubicBezTo>
                  <a:pt x="331918" y="362683"/>
                  <a:pt x="339450" y="370292"/>
                  <a:pt x="339450" y="377900"/>
                </a:cubicBezTo>
                <a:cubicBezTo>
                  <a:pt x="339450" y="386777"/>
                  <a:pt x="331918" y="394386"/>
                  <a:pt x="323132" y="394386"/>
                </a:cubicBezTo>
                <a:lnTo>
                  <a:pt x="107231" y="394386"/>
                </a:lnTo>
                <a:cubicBezTo>
                  <a:pt x="99699" y="394386"/>
                  <a:pt x="93423" y="386777"/>
                  <a:pt x="93423" y="377900"/>
                </a:cubicBezTo>
                <a:cubicBezTo>
                  <a:pt x="93423" y="370292"/>
                  <a:pt x="99699" y="362683"/>
                  <a:pt x="107231" y="362683"/>
                </a:cubicBezTo>
                <a:close/>
                <a:moveTo>
                  <a:pt x="34791" y="272625"/>
                </a:moveTo>
                <a:cubicBezTo>
                  <a:pt x="32306" y="272625"/>
                  <a:pt x="28578" y="273870"/>
                  <a:pt x="28578" y="278850"/>
                </a:cubicBezTo>
                <a:lnTo>
                  <a:pt x="28578" y="568903"/>
                </a:lnTo>
                <a:cubicBezTo>
                  <a:pt x="28578" y="581352"/>
                  <a:pt x="32306" y="592556"/>
                  <a:pt x="39761" y="603760"/>
                </a:cubicBezTo>
                <a:lnTo>
                  <a:pt x="73309" y="649820"/>
                </a:lnTo>
                <a:cubicBezTo>
                  <a:pt x="84491" y="664758"/>
                  <a:pt x="89461" y="683431"/>
                  <a:pt x="89461" y="702104"/>
                </a:cubicBezTo>
                <a:lnTo>
                  <a:pt x="89461" y="730736"/>
                </a:lnTo>
                <a:cubicBezTo>
                  <a:pt x="89461" y="746919"/>
                  <a:pt x="103129" y="760613"/>
                  <a:pt x="119282" y="760613"/>
                </a:cubicBezTo>
                <a:lnTo>
                  <a:pt x="304417" y="760613"/>
                </a:lnTo>
                <a:cubicBezTo>
                  <a:pt x="320570" y="760613"/>
                  <a:pt x="334238" y="746919"/>
                  <a:pt x="334238" y="730736"/>
                </a:cubicBezTo>
                <a:lnTo>
                  <a:pt x="334238" y="702104"/>
                </a:lnTo>
                <a:cubicBezTo>
                  <a:pt x="334238" y="683431"/>
                  <a:pt x="339208" y="664758"/>
                  <a:pt x="350390" y="649820"/>
                </a:cubicBezTo>
                <a:lnTo>
                  <a:pt x="383939" y="603760"/>
                </a:lnTo>
                <a:cubicBezTo>
                  <a:pt x="390151" y="592556"/>
                  <a:pt x="393879" y="581352"/>
                  <a:pt x="393879" y="568903"/>
                </a:cubicBezTo>
                <a:lnTo>
                  <a:pt x="393879" y="278850"/>
                </a:lnTo>
                <a:cubicBezTo>
                  <a:pt x="393879" y="273870"/>
                  <a:pt x="392636" y="272625"/>
                  <a:pt x="387666" y="272625"/>
                </a:cubicBezTo>
                <a:lnTo>
                  <a:pt x="364058" y="272625"/>
                </a:lnTo>
                <a:lnTo>
                  <a:pt x="59641" y="272625"/>
                </a:lnTo>
                <a:close/>
                <a:moveTo>
                  <a:pt x="257009" y="87920"/>
                </a:moveTo>
                <a:cubicBezTo>
                  <a:pt x="265886" y="87920"/>
                  <a:pt x="273495" y="94232"/>
                  <a:pt x="273495" y="103069"/>
                </a:cubicBezTo>
                <a:lnTo>
                  <a:pt x="273495" y="164928"/>
                </a:lnTo>
                <a:cubicBezTo>
                  <a:pt x="273495" y="173765"/>
                  <a:pt x="265886" y="180078"/>
                  <a:pt x="257009" y="180078"/>
                </a:cubicBezTo>
                <a:cubicBezTo>
                  <a:pt x="249401" y="180078"/>
                  <a:pt x="241792" y="173765"/>
                  <a:pt x="241792" y="164928"/>
                </a:cubicBezTo>
                <a:lnTo>
                  <a:pt x="241792" y="103069"/>
                </a:lnTo>
                <a:cubicBezTo>
                  <a:pt x="241792" y="94232"/>
                  <a:pt x="249401" y="87920"/>
                  <a:pt x="257009" y="87920"/>
                </a:cubicBezTo>
                <a:close/>
                <a:moveTo>
                  <a:pt x="169695" y="87920"/>
                </a:moveTo>
                <a:cubicBezTo>
                  <a:pt x="178927" y="87920"/>
                  <a:pt x="185521" y="94232"/>
                  <a:pt x="185521" y="103069"/>
                </a:cubicBezTo>
                <a:lnTo>
                  <a:pt x="185521" y="164928"/>
                </a:lnTo>
                <a:cubicBezTo>
                  <a:pt x="185521" y="173765"/>
                  <a:pt x="178927" y="180078"/>
                  <a:pt x="169695" y="180078"/>
                </a:cubicBezTo>
                <a:cubicBezTo>
                  <a:pt x="160463" y="180078"/>
                  <a:pt x="153869" y="173765"/>
                  <a:pt x="153869" y="164928"/>
                </a:cubicBezTo>
                <a:lnTo>
                  <a:pt x="153869" y="103069"/>
                </a:lnTo>
                <a:cubicBezTo>
                  <a:pt x="153869" y="94232"/>
                  <a:pt x="160463" y="87920"/>
                  <a:pt x="169695" y="87920"/>
                </a:cubicBezTo>
                <a:close/>
                <a:moveTo>
                  <a:pt x="103129" y="29877"/>
                </a:moveTo>
                <a:cubicBezTo>
                  <a:pt x="95674" y="29877"/>
                  <a:pt x="89461" y="36101"/>
                  <a:pt x="89461" y="42325"/>
                </a:cubicBezTo>
                <a:lnTo>
                  <a:pt x="89461" y="241504"/>
                </a:lnTo>
                <a:lnTo>
                  <a:pt x="334238" y="241504"/>
                </a:lnTo>
                <a:lnTo>
                  <a:pt x="334238" y="42325"/>
                </a:lnTo>
                <a:cubicBezTo>
                  <a:pt x="334238" y="36101"/>
                  <a:pt x="328025" y="29877"/>
                  <a:pt x="321813" y="29877"/>
                </a:cubicBezTo>
                <a:close/>
                <a:moveTo>
                  <a:pt x="103129" y="0"/>
                </a:moveTo>
                <a:lnTo>
                  <a:pt x="321813" y="0"/>
                </a:lnTo>
                <a:cubicBezTo>
                  <a:pt x="345420" y="0"/>
                  <a:pt x="364058" y="18673"/>
                  <a:pt x="364058" y="42325"/>
                </a:cubicBezTo>
                <a:lnTo>
                  <a:pt x="364058" y="241504"/>
                </a:lnTo>
                <a:lnTo>
                  <a:pt x="387666" y="241504"/>
                </a:lnTo>
                <a:cubicBezTo>
                  <a:pt x="408789" y="241504"/>
                  <a:pt x="424942" y="258932"/>
                  <a:pt x="424942" y="278850"/>
                </a:cubicBezTo>
                <a:lnTo>
                  <a:pt x="424942" y="568903"/>
                </a:lnTo>
                <a:cubicBezTo>
                  <a:pt x="424942" y="587576"/>
                  <a:pt x="418729" y="606249"/>
                  <a:pt x="407546" y="621188"/>
                </a:cubicBezTo>
                <a:lnTo>
                  <a:pt x="373998" y="667248"/>
                </a:lnTo>
                <a:cubicBezTo>
                  <a:pt x="367786" y="677207"/>
                  <a:pt x="364058" y="689655"/>
                  <a:pt x="364058" y="702104"/>
                </a:cubicBezTo>
                <a:lnTo>
                  <a:pt x="364058" y="730736"/>
                </a:lnTo>
                <a:cubicBezTo>
                  <a:pt x="364058" y="753143"/>
                  <a:pt x="351633" y="773061"/>
                  <a:pt x="334238" y="783020"/>
                </a:cubicBezTo>
                <a:lnTo>
                  <a:pt x="334238" y="853978"/>
                </a:lnTo>
                <a:cubicBezTo>
                  <a:pt x="334238" y="868916"/>
                  <a:pt x="320570" y="882609"/>
                  <a:pt x="304417" y="882609"/>
                </a:cubicBezTo>
                <a:lnTo>
                  <a:pt x="284537" y="882609"/>
                </a:lnTo>
                <a:lnTo>
                  <a:pt x="284537" y="890079"/>
                </a:lnTo>
                <a:cubicBezTo>
                  <a:pt x="284537" y="954812"/>
                  <a:pt x="336723" y="1008341"/>
                  <a:pt x="401334" y="1008341"/>
                </a:cubicBezTo>
                <a:cubicBezTo>
                  <a:pt x="467187" y="1008341"/>
                  <a:pt x="520616" y="954812"/>
                  <a:pt x="520616" y="890079"/>
                </a:cubicBezTo>
                <a:lnTo>
                  <a:pt x="520616" y="662268"/>
                </a:lnTo>
                <a:cubicBezTo>
                  <a:pt x="520616" y="566414"/>
                  <a:pt x="597652" y="490477"/>
                  <a:pt x="692083" y="490477"/>
                </a:cubicBezTo>
                <a:lnTo>
                  <a:pt x="908282" y="490477"/>
                </a:lnTo>
                <a:cubicBezTo>
                  <a:pt x="915737" y="490477"/>
                  <a:pt x="921950" y="496701"/>
                  <a:pt x="921950" y="504170"/>
                </a:cubicBezTo>
                <a:cubicBezTo>
                  <a:pt x="921950" y="512884"/>
                  <a:pt x="915737" y="520354"/>
                  <a:pt x="908282" y="520354"/>
                </a:cubicBezTo>
                <a:lnTo>
                  <a:pt x="692083" y="520354"/>
                </a:lnTo>
                <a:cubicBezTo>
                  <a:pt x="613805" y="520354"/>
                  <a:pt x="550436" y="583842"/>
                  <a:pt x="550436" y="662268"/>
                </a:cubicBezTo>
                <a:lnTo>
                  <a:pt x="550436" y="890079"/>
                </a:lnTo>
                <a:cubicBezTo>
                  <a:pt x="550436" y="972240"/>
                  <a:pt x="484583" y="1038218"/>
                  <a:pt x="401334" y="1038218"/>
                </a:cubicBezTo>
                <a:cubicBezTo>
                  <a:pt x="320570" y="1038218"/>
                  <a:pt x="253474" y="972240"/>
                  <a:pt x="253474" y="890079"/>
                </a:cubicBezTo>
                <a:lnTo>
                  <a:pt x="253474" y="882609"/>
                </a:lnTo>
                <a:lnTo>
                  <a:pt x="170225" y="882609"/>
                </a:lnTo>
                <a:lnTo>
                  <a:pt x="170225" y="890079"/>
                </a:lnTo>
                <a:cubicBezTo>
                  <a:pt x="170225" y="1018300"/>
                  <a:pt x="273354" y="1122868"/>
                  <a:pt x="401334" y="1122868"/>
                </a:cubicBezTo>
                <a:cubicBezTo>
                  <a:pt x="530556" y="1122868"/>
                  <a:pt x="634928" y="1018300"/>
                  <a:pt x="634928" y="890079"/>
                </a:cubicBezTo>
                <a:lnTo>
                  <a:pt x="634928" y="662268"/>
                </a:lnTo>
                <a:cubicBezTo>
                  <a:pt x="634928" y="629902"/>
                  <a:pt x="659778" y="603760"/>
                  <a:pt x="692083" y="603760"/>
                </a:cubicBezTo>
                <a:lnTo>
                  <a:pt x="908282" y="603760"/>
                </a:lnTo>
                <a:cubicBezTo>
                  <a:pt x="915737" y="603760"/>
                  <a:pt x="921950" y="611229"/>
                  <a:pt x="921950" y="619943"/>
                </a:cubicBezTo>
                <a:cubicBezTo>
                  <a:pt x="921950" y="628657"/>
                  <a:pt x="915737" y="633636"/>
                  <a:pt x="908282" y="633636"/>
                </a:cubicBezTo>
                <a:lnTo>
                  <a:pt x="692083" y="633636"/>
                </a:lnTo>
                <a:cubicBezTo>
                  <a:pt x="677173" y="633636"/>
                  <a:pt x="664748" y="647330"/>
                  <a:pt x="664748" y="662268"/>
                </a:cubicBezTo>
                <a:lnTo>
                  <a:pt x="664748" y="890079"/>
                </a:lnTo>
                <a:cubicBezTo>
                  <a:pt x="664748" y="1035728"/>
                  <a:pt x="546709" y="1152745"/>
                  <a:pt x="401334" y="1152745"/>
                </a:cubicBezTo>
                <a:cubicBezTo>
                  <a:pt x="257202" y="1152745"/>
                  <a:pt x="140405" y="1035728"/>
                  <a:pt x="140405" y="890079"/>
                </a:cubicBezTo>
                <a:lnTo>
                  <a:pt x="140405" y="882609"/>
                </a:lnTo>
                <a:lnTo>
                  <a:pt x="118039" y="882609"/>
                </a:lnTo>
                <a:cubicBezTo>
                  <a:pt x="103129" y="882609"/>
                  <a:pt x="90704" y="868916"/>
                  <a:pt x="90704" y="853978"/>
                </a:cubicBezTo>
                <a:lnTo>
                  <a:pt x="90704" y="783020"/>
                </a:lnTo>
                <a:cubicBezTo>
                  <a:pt x="72066" y="773061"/>
                  <a:pt x="59641" y="753143"/>
                  <a:pt x="59641" y="730736"/>
                </a:cubicBezTo>
                <a:lnTo>
                  <a:pt x="59641" y="702104"/>
                </a:lnTo>
                <a:cubicBezTo>
                  <a:pt x="59641" y="689655"/>
                  <a:pt x="55913" y="677207"/>
                  <a:pt x="48458" y="667248"/>
                </a:cubicBezTo>
                <a:lnTo>
                  <a:pt x="16153" y="621188"/>
                </a:lnTo>
                <a:cubicBezTo>
                  <a:pt x="4970" y="606249"/>
                  <a:pt x="0" y="587576"/>
                  <a:pt x="0" y="568903"/>
                </a:cubicBezTo>
                <a:lnTo>
                  <a:pt x="0" y="278850"/>
                </a:lnTo>
                <a:cubicBezTo>
                  <a:pt x="0" y="258932"/>
                  <a:pt x="14910" y="241504"/>
                  <a:pt x="34791" y="241504"/>
                </a:cubicBezTo>
                <a:lnTo>
                  <a:pt x="59641" y="241504"/>
                </a:lnTo>
                <a:lnTo>
                  <a:pt x="59641" y="42325"/>
                </a:lnTo>
                <a:cubicBezTo>
                  <a:pt x="59641" y="18673"/>
                  <a:pt x="79521" y="0"/>
                  <a:pt x="103129" y="0"/>
                </a:cubicBezTo>
                <a:close/>
              </a:path>
            </a:pathLst>
          </a:custGeom>
          <a:solidFill>
            <a:srgbClr val="FFFFFF"/>
          </a:solidFill>
          <a:ln>
            <a:noFill/>
          </a:ln>
          <a:effectLst/>
          <a:extLst>
            <a:ext uri="{91240B29-F687-4F45-9708-019B960494DF}">
              <a14:hiddenLine xmlns:a14="http://schemas.microsoft.com/office/drawing/2010/main" w="9525" cap="flat">
                <a:solidFill>
                  <a:srgbClr val="3E3D56"/>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9" name="TextBox 68">
            <a:extLst>
              <a:ext uri="{FF2B5EF4-FFF2-40B4-BE49-F238E27FC236}">
                <a16:creationId xmlns:a16="http://schemas.microsoft.com/office/drawing/2014/main" id="{7F55B4D2-008B-9741-BD42-B1CC2A288415}"/>
              </a:ext>
            </a:extLst>
          </p:cNvPr>
          <p:cNvSpPr txBox="1"/>
          <p:nvPr/>
        </p:nvSpPr>
        <p:spPr>
          <a:xfrm>
            <a:off x="8320142" y="1777279"/>
            <a:ext cx="2890988"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01</a:t>
            </a:r>
          </a:p>
        </p:txBody>
      </p:sp>
      <p:sp>
        <p:nvSpPr>
          <p:cNvPr id="70" name="TextBox 69">
            <a:extLst>
              <a:ext uri="{FF2B5EF4-FFF2-40B4-BE49-F238E27FC236}">
                <a16:creationId xmlns:a16="http://schemas.microsoft.com/office/drawing/2014/main" id="{C987A5C9-BC3E-9140-B78D-EBC5D73F941F}"/>
              </a:ext>
            </a:extLst>
          </p:cNvPr>
          <p:cNvSpPr txBox="1"/>
          <p:nvPr/>
        </p:nvSpPr>
        <p:spPr>
          <a:xfrm>
            <a:off x="8320142" y="1943060"/>
            <a:ext cx="3115098" cy="784830"/>
          </a:xfrm>
          <a:prstGeom prst="rect">
            <a:avLst/>
          </a:prstGeom>
          <a:noFill/>
        </p:spPr>
        <p:txBody>
          <a:bodyPr wrap="square" rtlCol="0">
            <a:spAutoFit/>
          </a:bodyPr>
          <a:lstStyle/>
          <a:p>
            <a:pPr algn="l">
              <a:lnSpc>
                <a:spcPts val="1750"/>
              </a:lnSpc>
            </a:pPr>
            <a:r>
              <a:rPr lang="en-US" sz="1100" dirty="0">
                <a:solidFill>
                  <a:schemeClr val="bg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71" name="TextBox 70">
            <a:extLst>
              <a:ext uri="{FF2B5EF4-FFF2-40B4-BE49-F238E27FC236}">
                <a16:creationId xmlns:a16="http://schemas.microsoft.com/office/drawing/2014/main" id="{56C1C102-679C-B84C-85F3-2F7294557DC8}"/>
              </a:ext>
            </a:extLst>
          </p:cNvPr>
          <p:cNvSpPr txBox="1"/>
          <p:nvPr/>
        </p:nvSpPr>
        <p:spPr>
          <a:xfrm>
            <a:off x="8320142" y="2993354"/>
            <a:ext cx="2890988"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02</a:t>
            </a:r>
          </a:p>
        </p:txBody>
      </p:sp>
      <p:sp>
        <p:nvSpPr>
          <p:cNvPr id="72" name="TextBox 71">
            <a:extLst>
              <a:ext uri="{FF2B5EF4-FFF2-40B4-BE49-F238E27FC236}">
                <a16:creationId xmlns:a16="http://schemas.microsoft.com/office/drawing/2014/main" id="{9B8460F9-F0C9-FF47-8CE3-3041962B8953}"/>
              </a:ext>
            </a:extLst>
          </p:cNvPr>
          <p:cNvSpPr txBox="1"/>
          <p:nvPr/>
        </p:nvSpPr>
        <p:spPr>
          <a:xfrm>
            <a:off x="8320142" y="3159135"/>
            <a:ext cx="3115098" cy="784830"/>
          </a:xfrm>
          <a:prstGeom prst="rect">
            <a:avLst/>
          </a:prstGeom>
          <a:noFill/>
        </p:spPr>
        <p:txBody>
          <a:bodyPr wrap="square" rtlCol="0">
            <a:spAutoFit/>
          </a:bodyPr>
          <a:lstStyle/>
          <a:p>
            <a:pPr algn="l">
              <a:lnSpc>
                <a:spcPts val="1750"/>
              </a:lnSpc>
            </a:pPr>
            <a:r>
              <a:rPr lang="en-US" sz="1100" dirty="0">
                <a:solidFill>
                  <a:schemeClr val="bg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73" name="TextBox 72">
            <a:extLst>
              <a:ext uri="{FF2B5EF4-FFF2-40B4-BE49-F238E27FC236}">
                <a16:creationId xmlns:a16="http://schemas.microsoft.com/office/drawing/2014/main" id="{4B225B97-8AFD-C145-B6FC-C385157E4D8D}"/>
              </a:ext>
            </a:extLst>
          </p:cNvPr>
          <p:cNvSpPr txBox="1"/>
          <p:nvPr/>
        </p:nvSpPr>
        <p:spPr>
          <a:xfrm>
            <a:off x="8320142" y="4212637"/>
            <a:ext cx="2890988"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03</a:t>
            </a:r>
          </a:p>
        </p:txBody>
      </p:sp>
      <p:sp>
        <p:nvSpPr>
          <p:cNvPr id="74" name="TextBox 73">
            <a:extLst>
              <a:ext uri="{FF2B5EF4-FFF2-40B4-BE49-F238E27FC236}">
                <a16:creationId xmlns:a16="http://schemas.microsoft.com/office/drawing/2014/main" id="{0C1190D9-06F7-9043-8BC2-6BFB3BF9C182}"/>
              </a:ext>
            </a:extLst>
          </p:cNvPr>
          <p:cNvSpPr txBox="1"/>
          <p:nvPr/>
        </p:nvSpPr>
        <p:spPr>
          <a:xfrm>
            <a:off x="8320142" y="4378418"/>
            <a:ext cx="3115098" cy="784830"/>
          </a:xfrm>
          <a:prstGeom prst="rect">
            <a:avLst/>
          </a:prstGeom>
          <a:noFill/>
        </p:spPr>
        <p:txBody>
          <a:bodyPr wrap="square" rtlCol="0">
            <a:spAutoFit/>
          </a:bodyPr>
          <a:lstStyle/>
          <a:p>
            <a:pPr algn="l">
              <a:lnSpc>
                <a:spcPts val="1750"/>
              </a:lnSpc>
            </a:pPr>
            <a:r>
              <a:rPr lang="en-US" sz="1100" dirty="0">
                <a:solidFill>
                  <a:schemeClr val="bg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75" name="TextBox 74">
            <a:extLst>
              <a:ext uri="{FF2B5EF4-FFF2-40B4-BE49-F238E27FC236}">
                <a16:creationId xmlns:a16="http://schemas.microsoft.com/office/drawing/2014/main" id="{00B29D13-9FA6-0D4E-B782-659D6DF9196A}"/>
              </a:ext>
            </a:extLst>
          </p:cNvPr>
          <p:cNvSpPr txBox="1"/>
          <p:nvPr/>
        </p:nvSpPr>
        <p:spPr>
          <a:xfrm>
            <a:off x="8320142" y="5434776"/>
            <a:ext cx="2890988" cy="353943"/>
          </a:xfrm>
          <a:prstGeom prst="rect">
            <a:avLst/>
          </a:prstGeom>
          <a:noFill/>
        </p:spPr>
        <p:txBody>
          <a:bodyPr wrap="square" rtlCol="0" anchor="b">
            <a:spAutoFit/>
          </a:bodyPr>
          <a:lstStyle/>
          <a:p>
            <a:r>
              <a:rPr lang="en-US" sz="1700" b="1" spc="-15" dirty="0">
                <a:solidFill>
                  <a:srgbClr val="FFFFFF"/>
                </a:solidFill>
                <a:latin typeface="Poppins" pitchFamily="2" charset="77"/>
                <a:cs typeface="Poppins" pitchFamily="2" charset="77"/>
              </a:rPr>
              <a:t>TITLE 04</a:t>
            </a:r>
          </a:p>
        </p:txBody>
      </p:sp>
      <p:sp>
        <p:nvSpPr>
          <p:cNvPr id="76" name="TextBox 75">
            <a:extLst>
              <a:ext uri="{FF2B5EF4-FFF2-40B4-BE49-F238E27FC236}">
                <a16:creationId xmlns:a16="http://schemas.microsoft.com/office/drawing/2014/main" id="{17900874-8FCB-884B-861B-8B0CBECFC80B}"/>
              </a:ext>
            </a:extLst>
          </p:cNvPr>
          <p:cNvSpPr txBox="1"/>
          <p:nvPr/>
        </p:nvSpPr>
        <p:spPr>
          <a:xfrm>
            <a:off x="8320142" y="5600557"/>
            <a:ext cx="3115098" cy="784830"/>
          </a:xfrm>
          <a:prstGeom prst="rect">
            <a:avLst/>
          </a:prstGeom>
          <a:noFill/>
        </p:spPr>
        <p:txBody>
          <a:bodyPr wrap="square" rtlCol="0">
            <a:spAutoFit/>
          </a:bodyPr>
          <a:lstStyle/>
          <a:p>
            <a:pPr algn="l">
              <a:lnSpc>
                <a:spcPts val="1750"/>
              </a:lnSpc>
            </a:pPr>
            <a:r>
              <a:rPr lang="en-US" sz="1100" dirty="0">
                <a:solidFill>
                  <a:schemeClr val="bg1"/>
                </a:solidFill>
                <a:latin typeface="Poppins" panose="00000500000000000000" pitchFamily="50" charset="0"/>
                <a:ea typeface="Lato Light" panose="020F0502020204030203" pitchFamily="34" charset="0"/>
                <a:cs typeface="Poppins" panose="00000500000000000000" pitchFamily="50" charset="0"/>
              </a:rPr>
              <a:t>You can do whatever you want, go a impress your audience with an amazing presentation</a:t>
            </a:r>
          </a:p>
        </p:txBody>
      </p:sp>
      <p:sp>
        <p:nvSpPr>
          <p:cNvPr id="77" name="TextBox 76">
            <a:extLst>
              <a:ext uri="{FF2B5EF4-FFF2-40B4-BE49-F238E27FC236}">
                <a16:creationId xmlns:a16="http://schemas.microsoft.com/office/drawing/2014/main" id="{CBD1F52C-51A8-7847-A2F1-A63BED719A40}"/>
              </a:ext>
            </a:extLst>
          </p:cNvPr>
          <p:cNvSpPr txBox="1"/>
          <p:nvPr/>
        </p:nvSpPr>
        <p:spPr>
          <a:xfrm>
            <a:off x="6358235" y="332510"/>
            <a:ext cx="5126724" cy="661720"/>
          </a:xfrm>
          <a:prstGeom prst="rect">
            <a:avLst/>
          </a:prstGeom>
          <a:noFill/>
        </p:spPr>
        <p:txBody>
          <a:bodyPr wrap="none" rtlCol="0" anchor="b">
            <a:spAutoFit/>
          </a:bodyPr>
          <a:lstStyle/>
          <a:p>
            <a:pPr algn="r"/>
            <a:r>
              <a:rPr lang="en-US" sz="3700" b="1" spc="-145" dirty="0">
                <a:solidFill>
                  <a:srgbClr val="111340"/>
                </a:solidFill>
                <a:latin typeface="Poppins" pitchFamily="2" charset="77"/>
                <a:cs typeface="Poppins" pitchFamily="2" charset="77"/>
              </a:rPr>
              <a:t>CYBER SECURITY SLIDE</a:t>
            </a:r>
          </a:p>
        </p:txBody>
      </p:sp>
      <p:sp>
        <p:nvSpPr>
          <p:cNvPr id="78" name="TextBox 77">
            <a:extLst>
              <a:ext uri="{FF2B5EF4-FFF2-40B4-BE49-F238E27FC236}">
                <a16:creationId xmlns:a16="http://schemas.microsoft.com/office/drawing/2014/main" id="{A5DEE075-EF63-2945-985A-C77E8CA67F41}"/>
              </a:ext>
            </a:extLst>
          </p:cNvPr>
          <p:cNvSpPr txBox="1"/>
          <p:nvPr/>
        </p:nvSpPr>
        <p:spPr>
          <a:xfrm>
            <a:off x="6189279" y="947744"/>
            <a:ext cx="5295680" cy="323165"/>
          </a:xfrm>
          <a:prstGeom prst="rect">
            <a:avLst/>
          </a:prstGeom>
          <a:noFill/>
        </p:spPr>
        <p:txBody>
          <a:bodyPr wrap="none" rtlCol="0">
            <a:spAutoFit/>
          </a:bodyPr>
          <a:lstStyle/>
          <a:p>
            <a:pPr algn="r"/>
            <a:r>
              <a:rPr lang="en-US" sz="1500" spc="-60" dirty="0">
                <a:solidFill>
                  <a:srgbClr val="747A94"/>
                </a:solidFill>
                <a:latin typeface="Poppins" pitchFamily="2" charset="77"/>
                <a:cs typeface="Poppins" pitchFamily="2" charset="77"/>
              </a:rPr>
              <a:t>Make a big impact with our professional slides and charts</a:t>
            </a:r>
          </a:p>
        </p:txBody>
      </p:sp>
    </p:spTree>
    <p:extLst>
      <p:ext uri="{BB962C8B-B14F-4D97-AF65-F5344CB8AC3E}">
        <p14:creationId xmlns:p14="http://schemas.microsoft.com/office/powerpoint/2010/main" val="4196697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4EC97DC-681B-134E-A2B8-33FA9D4045D7}"/>
              </a:ext>
            </a:extLst>
          </p:cNvPr>
          <p:cNvGrpSpPr/>
          <p:nvPr/>
        </p:nvGrpSpPr>
        <p:grpSpPr>
          <a:xfrm>
            <a:off x="2588021" y="1722665"/>
            <a:ext cx="7015959" cy="2978067"/>
            <a:chOff x="5172866" y="3445329"/>
            <a:chExt cx="14031918" cy="5956133"/>
          </a:xfrm>
        </p:grpSpPr>
        <p:sp>
          <p:nvSpPr>
            <p:cNvPr id="59" name="Freeform 58">
              <a:extLst>
                <a:ext uri="{FF2B5EF4-FFF2-40B4-BE49-F238E27FC236}">
                  <a16:creationId xmlns:a16="http://schemas.microsoft.com/office/drawing/2014/main" id="{A35E2CB1-3A08-C446-9D1F-B6380CD08B93}"/>
                </a:ext>
              </a:extLst>
            </p:cNvPr>
            <p:cNvSpPr>
              <a:spLocks noChangeArrowheads="1"/>
            </p:cNvSpPr>
            <p:nvPr/>
          </p:nvSpPr>
          <p:spPr bwMode="auto">
            <a:xfrm>
              <a:off x="5172866" y="4186451"/>
              <a:ext cx="12996012" cy="5197035"/>
            </a:xfrm>
            <a:custGeom>
              <a:avLst/>
              <a:gdLst>
                <a:gd name="connsiteX0" fmla="*/ 2434337 w 12812311"/>
                <a:gd name="connsiteY0" fmla="*/ 247 h 5123574"/>
                <a:gd name="connsiteX1" fmla="*/ 12812311 w 12812311"/>
                <a:gd name="connsiteY1" fmla="*/ 5123574 h 5123574"/>
                <a:gd name="connsiteX2" fmla="*/ 835506 w 12812311"/>
                <a:gd name="connsiteY2" fmla="*/ 5123574 h 5123574"/>
                <a:gd name="connsiteX3" fmla="*/ 1457014 w 12812311"/>
                <a:gd name="connsiteY3" fmla="*/ 104685 h 5123574"/>
                <a:gd name="connsiteX4" fmla="*/ 2434337 w 12812311"/>
                <a:gd name="connsiteY4" fmla="*/ 247 h 51235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12311" h="5123574">
                  <a:moveTo>
                    <a:pt x="2434337" y="247"/>
                  </a:moveTo>
                  <a:cubicBezTo>
                    <a:pt x="6490953" y="40972"/>
                    <a:pt x="12812311" y="5123574"/>
                    <a:pt x="12812311" y="5123574"/>
                  </a:cubicBezTo>
                  <a:lnTo>
                    <a:pt x="835506" y="5123574"/>
                  </a:lnTo>
                  <a:cubicBezTo>
                    <a:pt x="835506" y="5123574"/>
                    <a:pt x="-1407654" y="808500"/>
                    <a:pt x="1457014" y="104685"/>
                  </a:cubicBezTo>
                  <a:cubicBezTo>
                    <a:pt x="1763040" y="29554"/>
                    <a:pt x="2090556" y="-3205"/>
                    <a:pt x="2434337" y="247"/>
                  </a:cubicBezTo>
                  <a:close/>
                </a:path>
              </a:pathLst>
            </a:custGeom>
            <a:solidFill>
              <a:srgbClr val="DDF1F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0" name="Freeform 59">
              <a:extLst>
                <a:ext uri="{FF2B5EF4-FFF2-40B4-BE49-F238E27FC236}">
                  <a16:creationId xmlns:a16="http://schemas.microsoft.com/office/drawing/2014/main" id="{16031C5C-6685-D245-BC4A-02C16EA73BF7}"/>
                </a:ext>
              </a:extLst>
            </p:cNvPr>
            <p:cNvSpPr>
              <a:spLocks noChangeArrowheads="1"/>
            </p:cNvSpPr>
            <p:nvPr/>
          </p:nvSpPr>
          <p:spPr bwMode="auto">
            <a:xfrm>
              <a:off x="7712075" y="5602540"/>
              <a:ext cx="11492709" cy="3786520"/>
            </a:xfrm>
            <a:custGeom>
              <a:avLst/>
              <a:gdLst>
                <a:gd name="connsiteX0" fmla="*/ 9931122 w 11330257"/>
                <a:gd name="connsiteY0" fmla="*/ 834 h 3732997"/>
                <a:gd name="connsiteX1" fmla="*/ 10628390 w 11330257"/>
                <a:gd name="connsiteY1" fmla="*/ 153599 h 3732997"/>
                <a:gd name="connsiteX2" fmla="*/ 10557378 w 11330257"/>
                <a:gd name="connsiteY2" fmla="*/ 3732997 h 3732997"/>
                <a:gd name="connsiteX3" fmla="*/ 0 w 11330257"/>
                <a:gd name="connsiteY3" fmla="*/ 3732997 h 3732997"/>
                <a:gd name="connsiteX4" fmla="*/ 9931122 w 11330257"/>
                <a:gd name="connsiteY4" fmla="*/ 834 h 3732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0257" h="3732997">
                  <a:moveTo>
                    <a:pt x="9931122" y="834"/>
                  </a:moveTo>
                  <a:cubicBezTo>
                    <a:pt x="10215312" y="7591"/>
                    <a:pt x="10452024" y="55686"/>
                    <a:pt x="10628390" y="153599"/>
                  </a:cubicBezTo>
                  <a:cubicBezTo>
                    <a:pt x="12248002" y="1049695"/>
                    <a:pt x="10557378" y="3732997"/>
                    <a:pt x="10557378" y="3732997"/>
                  </a:cubicBezTo>
                  <a:lnTo>
                    <a:pt x="0" y="3732997"/>
                  </a:lnTo>
                  <a:cubicBezTo>
                    <a:pt x="0" y="3732997"/>
                    <a:pt x="7183938" y="-64483"/>
                    <a:pt x="9931122" y="834"/>
                  </a:cubicBezTo>
                  <a:close/>
                </a:path>
              </a:pathLst>
            </a:custGeom>
            <a:solidFill>
              <a:srgbClr val="DDF1FD">
                <a:alpha val="50000"/>
              </a:srgbClr>
            </a:solidFill>
            <a:ln>
              <a:noFill/>
            </a:ln>
            <a:effectLst/>
          </p:spPr>
          <p:txBody>
            <a:bodyPr wrap="square" anchor="ctr">
              <a:noAutofit/>
            </a:bodyPr>
            <a:lstStyle/>
            <a:p>
              <a:endParaRPr lang="en-US" dirty="0">
                <a:latin typeface="Poppins" pitchFamily="2" charset="77"/>
              </a:endParaRPr>
            </a:p>
          </p:txBody>
        </p:sp>
        <p:sp>
          <p:nvSpPr>
            <p:cNvPr id="16" name="Freeform 67">
              <a:extLst>
                <a:ext uri="{FF2B5EF4-FFF2-40B4-BE49-F238E27FC236}">
                  <a16:creationId xmlns:a16="http://schemas.microsoft.com/office/drawing/2014/main" id="{A4A7BA43-39A2-E941-9CBF-DCC77935963C}"/>
                </a:ext>
              </a:extLst>
            </p:cNvPr>
            <p:cNvSpPr>
              <a:spLocks noChangeArrowheads="1"/>
            </p:cNvSpPr>
            <p:nvPr/>
          </p:nvSpPr>
          <p:spPr bwMode="auto">
            <a:xfrm>
              <a:off x="6280147" y="8799723"/>
              <a:ext cx="172724" cy="172724"/>
            </a:xfrm>
            <a:custGeom>
              <a:avLst/>
              <a:gdLst>
                <a:gd name="T0" fmla="*/ 68 w 137"/>
                <a:gd name="T1" fmla="*/ 113 h 137"/>
                <a:gd name="T2" fmla="*/ 68 w 137"/>
                <a:gd name="T3" fmla="*/ 113 h 137"/>
                <a:gd name="T4" fmla="*/ 23 w 137"/>
                <a:gd name="T5" fmla="*/ 68 h 137"/>
                <a:gd name="T6" fmla="*/ 23 w 137"/>
                <a:gd name="T7" fmla="*/ 68 h 137"/>
                <a:gd name="T8" fmla="*/ 68 w 137"/>
                <a:gd name="T9" fmla="*/ 23 h 137"/>
                <a:gd name="T10" fmla="*/ 68 w 137"/>
                <a:gd name="T11" fmla="*/ 23 h 137"/>
                <a:gd name="T12" fmla="*/ 113 w 137"/>
                <a:gd name="T13" fmla="*/ 68 h 137"/>
                <a:gd name="T14" fmla="*/ 113 w 137"/>
                <a:gd name="T15" fmla="*/ 68 h 137"/>
                <a:gd name="T16" fmla="*/ 68 w 137"/>
                <a:gd name="T17" fmla="*/ 113 h 137"/>
                <a:gd name="T18" fmla="*/ 68 w 137"/>
                <a:gd name="T19" fmla="*/ 0 h 137"/>
                <a:gd name="T20" fmla="*/ 68 w 137"/>
                <a:gd name="T21" fmla="*/ 0 h 137"/>
                <a:gd name="T22" fmla="*/ 0 w 137"/>
                <a:gd name="T23" fmla="*/ 68 h 137"/>
                <a:gd name="T24" fmla="*/ 0 w 137"/>
                <a:gd name="T25" fmla="*/ 68 h 137"/>
                <a:gd name="T26" fmla="*/ 68 w 137"/>
                <a:gd name="T27" fmla="*/ 136 h 137"/>
                <a:gd name="T28" fmla="*/ 68 w 137"/>
                <a:gd name="T29" fmla="*/ 136 h 137"/>
                <a:gd name="T30" fmla="*/ 136 w 137"/>
                <a:gd name="T31" fmla="*/ 68 h 137"/>
                <a:gd name="T32" fmla="*/ 136 w 137"/>
                <a:gd name="T33" fmla="*/ 68 h 137"/>
                <a:gd name="T34" fmla="*/ 68 w 137"/>
                <a:gd name="T3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7">
                  <a:moveTo>
                    <a:pt x="68" y="113"/>
                  </a:moveTo>
                  <a:lnTo>
                    <a:pt x="68" y="113"/>
                  </a:lnTo>
                  <a:cubicBezTo>
                    <a:pt x="43" y="113"/>
                    <a:pt x="23" y="92"/>
                    <a:pt x="23" y="68"/>
                  </a:cubicBezTo>
                  <a:lnTo>
                    <a:pt x="23" y="68"/>
                  </a:lnTo>
                  <a:cubicBezTo>
                    <a:pt x="23" y="43"/>
                    <a:pt x="43" y="23"/>
                    <a:pt x="68" y="23"/>
                  </a:cubicBezTo>
                  <a:lnTo>
                    <a:pt x="68" y="23"/>
                  </a:lnTo>
                  <a:cubicBezTo>
                    <a:pt x="92" y="23"/>
                    <a:pt x="113" y="43"/>
                    <a:pt x="113" y="68"/>
                  </a:cubicBezTo>
                  <a:lnTo>
                    <a:pt x="113" y="68"/>
                  </a:lnTo>
                  <a:cubicBezTo>
                    <a:pt x="113" y="92"/>
                    <a:pt x="92" y="113"/>
                    <a:pt x="68" y="113"/>
                  </a:cubicBezTo>
                  <a:close/>
                  <a:moveTo>
                    <a:pt x="68" y="0"/>
                  </a:moveTo>
                  <a:lnTo>
                    <a:pt x="68" y="0"/>
                  </a:lnTo>
                  <a:cubicBezTo>
                    <a:pt x="31" y="0"/>
                    <a:pt x="0" y="30"/>
                    <a:pt x="0" y="68"/>
                  </a:cubicBezTo>
                  <a:lnTo>
                    <a:pt x="0" y="68"/>
                  </a:lnTo>
                  <a:cubicBezTo>
                    <a:pt x="0" y="105"/>
                    <a:pt x="31" y="136"/>
                    <a:pt x="68" y="136"/>
                  </a:cubicBezTo>
                  <a:lnTo>
                    <a:pt x="68" y="136"/>
                  </a:lnTo>
                  <a:cubicBezTo>
                    <a:pt x="105" y="136"/>
                    <a:pt x="136" y="105"/>
                    <a:pt x="136" y="68"/>
                  </a:cubicBezTo>
                  <a:lnTo>
                    <a:pt x="136" y="68"/>
                  </a:lnTo>
                  <a:cubicBezTo>
                    <a:pt x="136" y="30"/>
                    <a:pt x="105" y="0"/>
                    <a:pt x="68"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68">
              <a:extLst>
                <a:ext uri="{FF2B5EF4-FFF2-40B4-BE49-F238E27FC236}">
                  <a16:creationId xmlns:a16="http://schemas.microsoft.com/office/drawing/2014/main" id="{2C1B75AA-7079-984F-871D-658E1A987C23}"/>
                </a:ext>
              </a:extLst>
            </p:cNvPr>
            <p:cNvSpPr>
              <a:spLocks noChangeArrowheads="1"/>
            </p:cNvSpPr>
            <p:nvPr/>
          </p:nvSpPr>
          <p:spPr bwMode="auto">
            <a:xfrm>
              <a:off x="7394486" y="6749341"/>
              <a:ext cx="172724" cy="172724"/>
            </a:xfrm>
            <a:custGeom>
              <a:avLst/>
              <a:gdLst>
                <a:gd name="T0" fmla="*/ 68 w 137"/>
                <a:gd name="T1" fmla="*/ 112 h 137"/>
                <a:gd name="T2" fmla="*/ 68 w 137"/>
                <a:gd name="T3" fmla="*/ 112 h 137"/>
                <a:gd name="T4" fmla="*/ 23 w 137"/>
                <a:gd name="T5" fmla="*/ 68 h 137"/>
                <a:gd name="T6" fmla="*/ 23 w 137"/>
                <a:gd name="T7" fmla="*/ 68 h 137"/>
                <a:gd name="T8" fmla="*/ 68 w 137"/>
                <a:gd name="T9" fmla="*/ 23 h 137"/>
                <a:gd name="T10" fmla="*/ 68 w 137"/>
                <a:gd name="T11" fmla="*/ 23 h 137"/>
                <a:gd name="T12" fmla="*/ 112 w 137"/>
                <a:gd name="T13" fmla="*/ 68 h 137"/>
                <a:gd name="T14" fmla="*/ 112 w 137"/>
                <a:gd name="T15" fmla="*/ 68 h 137"/>
                <a:gd name="T16" fmla="*/ 68 w 137"/>
                <a:gd name="T17" fmla="*/ 112 h 137"/>
                <a:gd name="T18" fmla="*/ 68 w 137"/>
                <a:gd name="T19" fmla="*/ 0 h 137"/>
                <a:gd name="T20" fmla="*/ 68 w 137"/>
                <a:gd name="T21" fmla="*/ 0 h 137"/>
                <a:gd name="T22" fmla="*/ 0 w 137"/>
                <a:gd name="T23" fmla="*/ 68 h 137"/>
                <a:gd name="T24" fmla="*/ 0 w 137"/>
                <a:gd name="T25" fmla="*/ 68 h 137"/>
                <a:gd name="T26" fmla="*/ 68 w 137"/>
                <a:gd name="T27" fmla="*/ 136 h 137"/>
                <a:gd name="T28" fmla="*/ 68 w 137"/>
                <a:gd name="T29" fmla="*/ 136 h 137"/>
                <a:gd name="T30" fmla="*/ 136 w 137"/>
                <a:gd name="T31" fmla="*/ 68 h 137"/>
                <a:gd name="T32" fmla="*/ 136 w 137"/>
                <a:gd name="T33" fmla="*/ 68 h 137"/>
                <a:gd name="T34" fmla="*/ 68 w 137"/>
                <a:gd name="T3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7">
                  <a:moveTo>
                    <a:pt x="68" y="112"/>
                  </a:moveTo>
                  <a:lnTo>
                    <a:pt x="68" y="112"/>
                  </a:lnTo>
                  <a:cubicBezTo>
                    <a:pt x="43" y="112"/>
                    <a:pt x="23" y="93"/>
                    <a:pt x="23" y="68"/>
                  </a:cubicBezTo>
                  <a:lnTo>
                    <a:pt x="23" y="68"/>
                  </a:lnTo>
                  <a:cubicBezTo>
                    <a:pt x="23" y="43"/>
                    <a:pt x="43" y="23"/>
                    <a:pt x="68" y="23"/>
                  </a:cubicBezTo>
                  <a:lnTo>
                    <a:pt x="68" y="23"/>
                  </a:lnTo>
                  <a:cubicBezTo>
                    <a:pt x="92" y="23"/>
                    <a:pt x="112" y="43"/>
                    <a:pt x="112" y="68"/>
                  </a:cubicBezTo>
                  <a:lnTo>
                    <a:pt x="112" y="68"/>
                  </a:lnTo>
                  <a:cubicBezTo>
                    <a:pt x="112" y="93"/>
                    <a:pt x="92" y="112"/>
                    <a:pt x="68" y="112"/>
                  </a:cubicBezTo>
                  <a:close/>
                  <a:moveTo>
                    <a:pt x="68" y="0"/>
                  </a:moveTo>
                  <a:lnTo>
                    <a:pt x="68" y="0"/>
                  </a:lnTo>
                  <a:cubicBezTo>
                    <a:pt x="30" y="0"/>
                    <a:pt x="0" y="30"/>
                    <a:pt x="0" y="68"/>
                  </a:cubicBezTo>
                  <a:lnTo>
                    <a:pt x="0" y="68"/>
                  </a:lnTo>
                  <a:cubicBezTo>
                    <a:pt x="0" y="105"/>
                    <a:pt x="30" y="136"/>
                    <a:pt x="68" y="136"/>
                  </a:cubicBezTo>
                  <a:lnTo>
                    <a:pt x="68" y="136"/>
                  </a:lnTo>
                  <a:cubicBezTo>
                    <a:pt x="105" y="136"/>
                    <a:pt x="136" y="105"/>
                    <a:pt x="136" y="68"/>
                  </a:cubicBezTo>
                  <a:lnTo>
                    <a:pt x="136" y="68"/>
                  </a:lnTo>
                  <a:cubicBezTo>
                    <a:pt x="136" y="30"/>
                    <a:pt x="105" y="0"/>
                    <a:pt x="68"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 name="Freeform 69">
              <a:extLst>
                <a:ext uri="{FF2B5EF4-FFF2-40B4-BE49-F238E27FC236}">
                  <a16:creationId xmlns:a16="http://schemas.microsoft.com/office/drawing/2014/main" id="{1ABD2956-4EA3-9642-A64C-BF8164D8396B}"/>
                </a:ext>
              </a:extLst>
            </p:cNvPr>
            <p:cNvSpPr>
              <a:spLocks noChangeArrowheads="1"/>
            </p:cNvSpPr>
            <p:nvPr/>
          </p:nvSpPr>
          <p:spPr bwMode="auto">
            <a:xfrm>
              <a:off x="11066230" y="5456708"/>
              <a:ext cx="172720" cy="172724"/>
            </a:xfrm>
            <a:custGeom>
              <a:avLst/>
              <a:gdLst>
                <a:gd name="T0" fmla="*/ 68 w 137"/>
                <a:gd name="T1" fmla="*/ 113 h 138"/>
                <a:gd name="T2" fmla="*/ 68 w 137"/>
                <a:gd name="T3" fmla="*/ 113 h 138"/>
                <a:gd name="T4" fmla="*/ 23 w 137"/>
                <a:gd name="T5" fmla="*/ 69 h 138"/>
                <a:gd name="T6" fmla="*/ 23 w 137"/>
                <a:gd name="T7" fmla="*/ 69 h 138"/>
                <a:gd name="T8" fmla="*/ 68 w 137"/>
                <a:gd name="T9" fmla="*/ 24 h 138"/>
                <a:gd name="T10" fmla="*/ 68 w 137"/>
                <a:gd name="T11" fmla="*/ 24 h 138"/>
                <a:gd name="T12" fmla="*/ 113 w 137"/>
                <a:gd name="T13" fmla="*/ 69 h 138"/>
                <a:gd name="T14" fmla="*/ 113 w 137"/>
                <a:gd name="T15" fmla="*/ 69 h 138"/>
                <a:gd name="T16" fmla="*/ 68 w 137"/>
                <a:gd name="T17" fmla="*/ 113 h 138"/>
                <a:gd name="T18" fmla="*/ 68 w 137"/>
                <a:gd name="T19" fmla="*/ 0 h 138"/>
                <a:gd name="T20" fmla="*/ 68 w 137"/>
                <a:gd name="T21" fmla="*/ 0 h 138"/>
                <a:gd name="T22" fmla="*/ 0 w 137"/>
                <a:gd name="T23" fmla="*/ 69 h 138"/>
                <a:gd name="T24" fmla="*/ 0 w 137"/>
                <a:gd name="T25" fmla="*/ 69 h 138"/>
                <a:gd name="T26" fmla="*/ 68 w 137"/>
                <a:gd name="T27" fmla="*/ 137 h 138"/>
                <a:gd name="T28" fmla="*/ 68 w 137"/>
                <a:gd name="T29" fmla="*/ 137 h 138"/>
                <a:gd name="T30" fmla="*/ 136 w 137"/>
                <a:gd name="T31" fmla="*/ 69 h 138"/>
                <a:gd name="T32" fmla="*/ 136 w 137"/>
                <a:gd name="T33" fmla="*/ 69 h 138"/>
                <a:gd name="T34" fmla="*/ 68 w 137"/>
                <a:gd name="T3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7" h="138">
                  <a:moveTo>
                    <a:pt x="68" y="113"/>
                  </a:moveTo>
                  <a:lnTo>
                    <a:pt x="68" y="113"/>
                  </a:lnTo>
                  <a:cubicBezTo>
                    <a:pt x="43" y="113"/>
                    <a:pt x="23" y="93"/>
                    <a:pt x="23" y="69"/>
                  </a:cubicBezTo>
                  <a:lnTo>
                    <a:pt x="23" y="69"/>
                  </a:lnTo>
                  <a:cubicBezTo>
                    <a:pt x="23" y="44"/>
                    <a:pt x="43" y="24"/>
                    <a:pt x="68" y="24"/>
                  </a:cubicBezTo>
                  <a:lnTo>
                    <a:pt x="68" y="24"/>
                  </a:lnTo>
                  <a:cubicBezTo>
                    <a:pt x="93" y="24"/>
                    <a:pt x="113" y="44"/>
                    <a:pt x="113" y="69"/>
                  </a:cubicBezTo>
                  <a:lnTo>
                    <a:pt x="113" y="69"/>
                  </a:lnTo>
                  <a:cubicBezTo>
                    <a:pt x="113" y="93"/>
                    <a:pt x="93" y="113"/>
                    <a:pt x="68" y="113"/>
                  </a:cubicBezTo>
                  <a:close/>
                  <a:moveTo>
                    <a:pt x="68" y="0"/>
                  </a:moveTo>
                  <a:lnTo>
                    <a:pt x="68" y="0"/>
                  </a:lnTo>
                  <a:cubicBezTo>
                    <a:pt x="30" y="0"/>
                    <a:pt x="0" y="31"/>
                    <a:pt x="0" y="69"/>
                  </a:cubicBezTo>
                  <a:lnTo>
                    <a:pt x="0" y="69"/>
                  </a:lnTo>
                  <a:cubicBezTo>
                    <a:pt x="0" y="106"/>
                    <a:pt x="30" y="137"/>
                    <a:pt x="68" y="137"/>
                  </a:cubicBezTo>
                  <a:lnTo>
                    <a:pt x="68" y="137"/>
                  </a:lnTo>
                  <a:cubicBezTo>
                    <a:pt x="105" y="137"/>
                    <a:pt x="136" y="106"/>
                    <a:pt x="136" y="69"/>
                  </a:cubicBezTo>
                  <a:lnTo>
                    <a:pt x="136" y="69"/>
                  </a:lnTo>
                  <a:cubicBezTo>
                    <a:pt x="136" y="31"/>
                    <a:pt x="105" y="0"/>
                    <a:pt x="68"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70">
              <a:extLst>
                <a:ext uri="{FF2B5EF4-FFF2-40B4-BE49-F238E27FC236}">
                  <a16:creationId xmlns:a16="http://schemas.microsoft.com/office/drawing/2014/main" id="{56B6501E-DAEA-844E-8BB0-84B637B6C542}"/>
                </a:ext>
              </a:extLst>
            </p:cNvPr>
            <p:cNvSpPr>
              <a:spLocks noChangeArrowheads="1"/>
            </p:cNvSpPr>
            <p:nvPr/>
          </p:nvSpPr>
          <p:spPr bwMode="auto">
            <a:xfrm>
              <a:off x="13233620" y="3612480"/>
              <a:ext cx="345445" cy="345445"/>
            </a:xfrm>
            <a:custGeom>
              <a:avLst/>
              <a:gdLst>
                <a:gd name="T0" fmla="*/ 136 w 273"/>
                <a:gd name="T1" fmla="*/ 249 h 273"/>
                <a:gd name="T2" fmla="*/ 136 w 273"/>
                <a:gd name="T3" fmla="*/ 249 h 273"/>
                <a:gd name="T4" fmla="*/ 23 w 273"/>
                <a:gd name="T5" fmla="*/ 136 h 273"/>
                <a:gd name="T6" fmla="*/ 23 w 273"/>
                <a:gd name="T7" fmla="*/ 136 h 273"/>
                <a:gd name="T8" fmla="*/ 136 w 273"/>
                <a:gd name="T9" fmla="*/ 24 h 273"/>
                <a:gd name="T10" fmla="*/ 136 w 273"/>
                <a:gd name="T11" fmla="*/ 24 h 273"/>
                <a:gd name="T12" fmla="*/ 249 w 273"/>
                <a:gd name="T13" fmla="*/ 136 h 273"/>
                <a:gd name="T14" fmla="*/ 249 w 273"/>
                <a:gd name="T15" fmla="*/ 136 h 273"/>
                <a:gd name="T16" fmla="*/ 136 w 273"/>
                <a:gd name="T17" fmla="*/ 249 h 273"/>
                <a:gd name="T18" fmla="*/ 136 w 273"/>
                <a:gd name="T19" fmla="*/ 0 h 273"/>
                <a:gd name="T20" fmla="*/ 136 w 273"/>
                <a:gd name="T21" fmla="*/ 0 h 273"/>
                <a:gd name="T22" fmla="*/ 0 w 273"/>
                <a:gd name="T23" fmla="*/ 136 h 273"/>
                <a:gd name="T24" fmla="*/ 0 w 273"/>
                <a:gd name="T25" fmla="*/ 136 h 273"/>
                <a:gd name="T26" fmla="*/ 136 w 273"/>
                <a:gd name="T27" fmla="*/ 272 h 273"/>
                <a:gd name="T28" fmla="*/ 136 w 273"/>
                <a:gd name="T29" fmla="*/ 272 h 273"/>
                <a:gd name="T30" fmla="*/ 272 w 273"/>
                <a:gd name="T31" fmla="*/ 136 h 273"/>
                <a:gd name="T32" fmla="*/ 272 w 273"/>
                <a:gd name="T33" fmla="*/ 136 h 273"/>
                <a:gd name="T34" fmla="*/ 136 w 273"/>
                <a:gd name="T35"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3" h="273">
                  <a:moveTo>
                    <a:pt x="136" y="249"/>
                  </a:moveTo>
                  <a:lnTo>
                    <a:pt x="136" y="249"/>
                  </a:lnTo>
                  <a:cubicBezTo>
                    <a:pt x="74" y="249"/>
                    <a:pt x="23" y="198"/>
                    <a:pt x="23" y="136"/>
                  </a:cubicBezTo>
                  <a:lnTo>
                    <a:pt x="23" y="136"/>
                  </a:lnTo>
                  <a:cubicBezTo>
                    <a:pt x="23" y="74"/>
                    <a:pt x="74" y="24"/>
                    <a:pt x="136" y="24"/>
                  </a:cubicBezTo>
                  <a:lnTo>
                    <a:pt x="136" y="24"/>
                  </a:lnTo>
                  <a:cubicBezTo>
                    <a:pt x="198" y="24"/>
                    <a:pt x="249" y="74"/>
                    <a:pt x="249" y="136"/>
                  </a:cubicBezTo>
                  <a:lnTo>
                    <a:pt x="249" y="136"/>
                  </a:lnTo>
                  <a:cubicBezTo>
                    <a:pt x="249" y="198"/>
                    <a:pt x="198" y="249"/>
                    <a:pt x="136" y="249"/>
                  </a:cubicBezTo>
                  <a:close/>
                  <a:moveTo>
                    <a:pt x="136" y="0"/>
                  </a:moveTo>
                  <a:lnTo>
                    <a:pt x="136" y="0"/>
                  </a:lnTo>
                  <a:cubicBezTo>
                    <a:pt x="61" y="0"/>
                    <a:pt x="0" y="61"/>
                    <a:pt x="0" y="136"/>
                  </a:cubicBezTo>
                  <a:lnTo>
                    <a:pt x="0" y="136"/>
                  </a:lnTo>
                  <a:cubicBezTo>
                    <a:pt x="0" y="211"/>
                    <a:pt x="61" y="272"/>
                    <a:pt x="136" y="272"/>
                  </a:cubicBezTo>
                  <a:lnTo>
                    <a:pt x="136" y="272"/>
                  </a:lnTo>
                  <a:cubicBezTo>
                    <a:pt x="211" y="272"/>
                    <a:pt x="272" y="211"/>
                    <a:pt x="272" y="136"/>
                  </a:cubicBezTo>
                  <a:lnTo>
                    <a:pt x="272" y="136"/>
                  </a:lnTo>
                  <a:cubicBezTo>
                    <a:pt x="272" y="61"/>
                    <a:pt x="211" y="0"/>
                    <a:pt x="136"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71">
              <a:extLst>
                <a:ext uri="{FF2B5EF4-FFF2-40B4-BE49-F238E27FC236}">
                  <a16:creationId xmlns:a16="http://schemas.microsoft.com/office/drawing/2014/main" id="{78E232F0-EEBF-9E4F-8757-BF74F94A10D9}"/>
                </a:ext>
              </a:extLst>
            </p:cNvPr>
            <p:cNvSpPr>
              <a:spLocks noChangeArrowheads="1"/>
            </p:cNvSpPr>
            <p:nvPr/>
          </p:nvSpPr>
          <p:spPr bwMode="auto">
            <a:xfrm>
              <a:off x="16520916" y="8794154"/>
              <a:ext cx="139294" cy="139291"/>
            </a:xfrm>
            <a:custGeom>
              <a:avLst/>
              <a:gdLst>
                <a:gd name="T0" fmla="*/ 55 w 112"/>
                <a:gd name="T1" fmla="*/ 87 h 111"/>
                <a:gd name="T2" fmla="*/ 55 w 112"/>
                <a:gd name="T3" fmla="*/ 87 h 111"/>
                <a:gd name="T4" fmla="*/ 24 w 112"/>
                <a:gd name="T5" fmla="*/ 55 h 111"/>
                <a:gd name="T6" fmla="*/ 24 w 112"/>
                <a:gd name="T7" fmla="*/ 55 h 111"/>
                <a:gd name="T8" fmla="*/ 55 w 112"/>
                <a:gd name="T9" fmla="*/ 23 h 111"/>
                <a:gd name="T10" fmla="*/ 55 w 112"/>
                <a:gd name="T11" fmla="*/ 23 h 111"/>
                <a:gd name="T12" fmla="*/ 87 w 112"/>
                <a:gd name="T13" fmla="*/ 55 h 111"/>
                <a:gd name="T14" fmla="*/ 87 w 112"/>
                <a:gd name="T15" fmla="*/ 55 h 111"/>
                <a:gd name="T16" fmla="*/ 55 w 112"/>
                <a:gd name="T17" fmla="*/ 87 h 111"/>
                <a:gd name="T18" fmla="*/ 55 w 112"/>
                <a:gd name="T19" fmla="*/ 0 h 111"/>
                <a:gd name="T20" fmla="*/ 55 w 112"/>
                <a:gd name="T21" fmla="*/ 0 h 111"/>
                <a:gd name="T22" fmla="*/ 0 w 112"/>
                <a:gd name="T23" fmla="*/ 55 h 111"/>
                <a:gd name="T24" fmla="*/ 0 w 112"/>
                <a:gd name="T25" fmla="*/ 55 h 111"/>
                <a:gd name="T26" fmla="*/ 55 w 112"/>
                <a:gd name="T27" fmla="*/ 110 h 111"/>
                <a:gd name="T28" fmla="*/ 55 w 112"/>
                <a:gd name="T29" fmla="*/ 110 h 111"/>
                <a:gd name="T30" fmla="*/ 111 w 112"/>
                <a:gd name="T31" fmla="*/ 55 h 111"/>
                <a:gd name="T32" fmla="*/ 111 w 112"/>
                <a:gd name="T33" fmla="*/ 55 h 111"/>
                <a:gd name="T34" fmla="*/ 55 w 112"/>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11">
                  <a:moveTo>
                    <a:pt x="55" y="87"/>
                  </a:moveTo>
                  <a:lnTo>
                    <a:pt x="55" y="87"/>
                  </a:lnTo>
                  <a:cubicBezTo>
                    <a:pt x="38" y="87"/>
                    <a:pt x="24" y="73"/>
                    <a:pt x="24" y="55"/>
                  </a:cubicBezTo>
                  <a:lnTo>
                    <a:pt x="24" y="55"/>
                  </a:lnTo>
                  <a:cubicBezTo>
                    <a:pt x="24" y="38"/>
                    <a:pt x="38" y="23"/>
                    <a:pt x="55" y="23"/>
                  </a:cubicBezTo>
                  <a:lnTo>
                    <a:pt x="55" y="23"/>
                  </a:lnTo>
                  <a:cubicBezTo>
                    <a:pt x="73" y="23"/>
                    <a:pt x="87" y="38"/>
                    <a:pt x="87" y="55"/>
                  </a:cubicBezTo>
                  <a:lnTo>
                    <a:pt x="87" y="55"/>
                  </a:lnTo>
                  <a:cubicBezTo>
                    <a:pt x="87" y="73"/>
                    <a:pt x="73" y="87"/>
                    <a:pt x="55" y="87"/>
                  </a:cubicBezTo>
                  <a:close/>
                  <a:moveTo>
                    <a:pt x="55" y="0"/>
                  </a:moveTo>
                  <a:lnTo>
                    <a:pt x="55" y="0"/>
                  </a:lnTo>
                  <a:cubicBezTo>
                    <a:pt x="25" y="0"/>
                    <a:pt x="0" y="25"/>
                    <a:pt x="0" y="55"/>
                  </a:cubicBezTo>
                  <a:lnTo>
                    <a:pt x="0" y="55"/>
                  </a:lnTo>
                  <a:cubicBezTo>
                    <a:pt x="0" y="86"/>
                    <a:pt x="25" y="110"/>
                    <a:pt x="55" y="110"/>
                  </a:cubicBezTo>
                  <a:lnTo>
                    <a:pt x="55" y="110"/>
                  </a:lnTo>
                  <a:cubicBezTo>
                    <a:pt x="86" y="110"/>
                    <a:pt x="111" y="86"/>
                    <a:pt x="111" y="55"/>
                  </a:cubicBezTo>
                  <a:lnTo>
                    <a:pt x="111" y="55"/>
                  </a:lnTo>
                  <a:cubicBezTo>
                    <a:pt x="111" y="25"/>
                    <a:pt x="86" y="0"/>
                    <a:pt x="55"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72">
              <a:extLst>
                <a:ext uri="{FF2B5EF4-FFF2-40B4-BE49-F238E27FC236}">
                  <a16:creationId xmlns:a16="http://schemas.microsoft.com/office/drawing/2014/main" id="{BB94806A-9F0C-8A42-83FE-974612D74358}"/>
                </a:ext>
              </a:extLst>
            </p:cNvPr>
            <p:cNvSpPr>
              <a:spLocks noChangeArrowheads="1"/>
            </p:cNvSpPr>
            <p:nvPr/>
          </p:nvSpPr>
          <p:spPr bwMode="auto">
            <a:xfrm>
              <a:off x="17055799" y="5763150"/>
              <a:ext cx="222867" cy="222867"/>
            </a:xfrm>
            <a:custGeom>
              <a:avLst/>
              <a:gdLst>
                <a:gd name="T0" fmla="*/ 87 w 176"/>
                <a:gd name="T1" fmla="*/ 151 h 175"/>
                <a:gd name="T2" fmla="*/ 87 w 176"/>
                <a:gd name="T3" fmla="*/ 151 h 175"/>
                <a:gd name="T4" fmla="*/ 24 w 176"/>
                <a:gd name="T5" fmla="*/ 88 h 175"/>
                <a:gd name="T6" fmla="*/ 24 w 176"/>
                <a:gd name="T7" fmla="*/ 88 h 175"/>
                <a:gd name="T8" fmla="*/ 87 w 176"/>
                <a:gd name="T9" fmla="*/ 23 h 175"/>
                <a:gd name="T10" fmla="*/ 87 w 176"/>
                <a:gd name="T11" fmla="*/ 23 h 175"/>
                <a:gd name="T12" fmla="*/ 152 w 176"/>
                <a:gd name="T13" fmla="*/ 88 h 175"/>
                <a:gd name="T14" fmla="*/ 152 w 176"/>
                <a:gd name="T15" fmla="*/ 88 h 175"/>
                <a:gd name="T16" fmla="*/ 87 w 176"/>
                <a:gd name="T17" fmla="*/ 151 h 175"/>
                <a:gd name="T18" fmla="*/ 87 w 176"/>
                <a:gd name="T19" fmla="*/ 0 h 175"/>
                <a:gd name="T20" fmla="*/ 87 w 176"/>
                <a:gd name="T21" fmla="*/ 0 h 175"/>
                <a:gd name="T22" fmla="*/ 0 w 176"/>
                <a:gd name="T23" fmla="*/ 88 h 175"/>
                <a:gd name="T24" fmla="*/ 0 w 176"/>
                <a:gd name="T25" fmla="*/ 88 h 175"/>
                <a:gd name="T26" fmla="*/ 87 w 176"/>
                <a:gd name="T27" fmla="*/ 174 h 175"/>
                <a:gd name="T28" fmla="*/ 87 w 176"/>
                <a:gd name="T29" fmla="*/ 174 h 175"/>
                <a:gd name="T30" fmla="*/ 175 w 176"/>
                <a:gd name="T31" fmla="*/ 88 h 175"/>
                <a:gd name="T32" fmla="*/ 175 w 176"/>
                <a:gd name="T33" fmla="*/ 88 h 175"/>
                <a:gd name="T34" fmla="*/ 87 w 176"/>
                <a:gd name="T35"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175">
                  <a:moveTo>
                    <a:pt x="87" y="151"/>
                  </a:moveTo>
                  <a:lnTo>
                    <a:pt x="87" y="151"/>
                  </a:lnTo>
                  <a:cubicBezTo>
                    <a:pt x="52" y="151"/>
                    <a:pt x="24" y="122"/>
                    <a:pt x="24" y="88"/>
                  </a:cubicBezTo>
                  <a:lnTo>
                    <a:pt x="24" y="88"/>
                  </a:lnTo>
                  <a:cubicBezTo>
                    <a:pt x="24" y="52"/>
                    <a:pt x="52" y="23"/>
                    <a:pt x="87" y="23"/>
                  </a:cubicBezTo>
                  <a:lnTo>
                    <a:pt x="87" y="23"/>
                  </a:lnTo>
                  <a:cubicBezTo>
                    <a:pt x="123" y="23"/>
                    <a:pt x="152" y="52"/>
                    <a:pt x="152" y="88"/>
                  </a:cubicBezTo>
                  <a:lnTo>
                    <a:pt x="152" y="88"/>
                  </a:lnTo>
                  <a:cubicBezTo>
                    <a:pt x="152" y="122"/>
                    <a:pt x="123" y="151"/>
                    <a:pt x="87" y="151"/>
                  </a:cubicBezTo>
                  <a:close/>
                  <a:moveTo>
                    <a:pt x="87" y="0"/>
                  </a:moveTo>
                  <a:lnTo>
                    <a:pt x="87" y="0"/>
                  </a:lnTo>
                  <a:cubicBezTo>
                    <a:pt x="39" y="0"/>
                    <a:pt x="0" y="39"/>
                    <a:pt x="0" y="88"/>
                  </a:cubicBezTo>
                  <a:lnTo>
                    <a:pt x="0" y="88"/>
                  </a:lnTo>
                  <a:cubicBezTo>
                    <a:pt x="0" y="135"/>
                    <a:pt x="39" y="174"/>
                    <a:pt x="87" y="174"/>
                  </a:cubicBezTo>
                  <a:lnTo>
                    <a:pt x="87" y="174"/>
                  </a:lnTo>
                  <a:cubicBezTo>
                    <a:pt x="136" y="174"/>
                    <a:pt x="175" y="135"/>
                    <a:pt x="175" y="88"/>
                  </a:cubicBezTo>
                  <a:lnTo>
                    <a:pt x="175" y="88"/>
                  </a:lnTo>
                  <a:cubicBezTo>
                    <a:pt x="175" y="39"/>
                    <a:pt x="136" y="0"/>
                    <a:pt x="87" y="0"/>
                  </a:cubicBezTo>
                  <a:close/>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2" name="Freeform 73">
              <a:extLst>
                <a:ext uri="{FF2B5EF4-FFF2-40B4-BE49-F238E27FC236}">
                  <a16:creationId xmlns:a16="http://schemas.microsoft.com/office/drawing/2014/main" id="{424CA529-B60F-7C4A-BC3A-4141AD46306B}"/>
                </a:ext>
              </a:extLst>
            </p:cNvPr>
            <p:cNvSpPr>
              <a:spLocks noChangeArrowheads="1"/>
            </p:cNvSpPr>
            <p:nvPr/>
          </p:nvSpPr>
          <p:spPr bwMode="auto">
            <a:xfrm>
              <a:off x="6174286" y="6548757"/>
              <a:ext cx="429018" cy="429022"/>
            </a:xfrm>
            <a:custGeom>
              <a:avLst/>
              <a:gdLst>
                <a:gd name="T0" fmla="*/ 327 w 340"/>
                <a:gd name="T1" fmla="*/ 181 h 340"/>
                <a:gd name="T2" fmla="*/ 327 w 340"/>
                <a:gd name="T3" fmla="*/ 181 h 340"/>
                <a:gd name="T4" fmla="*/ 339 w 340"/>
                <a:gd name="T5" fmla="*/ 169 h 340"/>
                <a:gd name="T6" fmla="*/ 339 w 340"/>
                <a:gd name="T7" fmla="*/ 169 h 340"/>
                <a:gd name="T8" fmla="*/ 327 w 340"/>
                <a:gd name="T9" fmla="*/ 158 h 340"/>
                <a:gd name="T10" fmla="*/ 181 w 340"/>
                <a:gd name="T11" fmla="*/ 158 h 340"/>
                <a:gd name="T12" fmla="*/ 181 w 340"/>
                <a:gd name="T13" fmla="*/ 11 h 340"/>
                <a:gd name="T14" fmla="*/ 181 w 340"/>
                <a:gd name="T15" fmla="*/ 11 h 340"/>
                <a:gd name="T16" fmla="*/ 169 w 340"/>
                <a:gd name="T17" fmla="*/ 0 h 340"/>
                <a:gd name="T18" fmla="*/ 169 w 340"/>
                <a:gd name="T19" fmla="*/ 0 h 340"/>
                <a:gd name="T20" fmla="*/ 157 w 340"/>
                <a:gd name="T21" fmla="*/ 11 h 340"/>
                <a:gd name="T22" fmla="*/ 157 w 340"/>
                <a:gd name="T23" fmla="*/ 158 h 340"/>
                <a:gd name="T24" fmla="*/ 11 w 340"/>
                <a:gd name="T25" fmla="*/ 158 h 340"/>
                <a:gd name="T26" fmla="*/ 11 w 340"/>
                <a:gd name="T27" fmla="*/ 158 h 340"/>
                <a:gd name="T28" fmla="*/ 0 w 340"/>
                <a:gd name="T29" fmla="*/ 169 h 340"/>
                <a:gd name="T30" fmla="*/ 0 w 340"/>
                <a:gd name="T31" fmla="*/ 169 h 340"/>
                <a:gd name="T32" fmla="*/ 11 w 340"/>
                <a:gd name="T33" fmla="*/ 181 h 340"/>
                <a:gd name="T34" fmla="*/ 157 w 340"/>
                <a:gd name="T35" fmla="*/ 181 h 340"/>
                <a:gd name="T36" fmla="*/ 157 w 340"/>
                <a:gd name="T37" fmla="*/ 327 h 340"/>
                <a:gd name="T38" fmla="*/ 157 w 340"/>
                <a:gd name="T39" fmla="*/ 327 h 340"/>
                <a:gd name="T40" fmla="*/ 169 w 340"/>
                <a:gd name="T41" fmla="*/ 339 h 340"/>
                <a:gd name="T42" fmla="*/ 169 w 340"/>
                <a:gd name="T43" fmla="*/ 339 h 340"/>
                <a:gd name="T44" fmla="*/ 181 w 340"/>
                <a:gd name="T45" fmla="*/ 327 h 340"/>
                <a:gd name="T46" fmla="*/ 181 w 340"/>
                <a:gd name="T47" fmla="*/ 181 h 340"/>
                <a:gd name="T48" fmla="*/ 327 w 340"/>
                <a:gd name="T49" fmla="*/ 181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0" h="340">
                  <a:moveTo>
                    <a:pt x="327" y="181"/>
                  </a:moveTo>
                  <a:lnTo>
                    <a:pt x="327" y="181"/>
                  </a:lnTo>
                  <a:cubicBezTo>
                    <a:pt x="334" y="181"/>
                    <a:pt x="339" y="176"/>
                    <a:pt x="339" y="169"/>
                  </a:cubicBezTo>
                  <a:lnTo>
                    <a:pt x="339" y="169"/>
                  </a:lnTo>
                  <a:cubicBezTo>
                    <a:pt x="339" y="163"/>
                    <a:pt x="334" y="158"/>
                    <a:pt x="327" y="158"/>
                  </a:cubicBezTo>
                  <a:lnTo>
                    <a:pt x="181" y="158"/>
                  </a:lnTo>
                  <a:lnTo>
                    <a:pt x="181" y="11"/>
                  </a:lnTo>
                  <a:lnTo>
                    <a:pt x="181" y="11"/>
                  </a:lnTo>
                  <a:cubicBezTo>
                    <a:pt x="181" y="5"/>
                    <a:pt x="176" y="0"/>
                    <a:pt x="169" y="0"/>
                  </a:cubicBezTo>
                  <a:lnTo>
                    <a:pt x="169" y="0"/>
                  </a:lnTo>
                  <a:cubicBezTo>
                    <a:pt x="163" y="0"/>
                    <a:pt x="157" y="5"/>
                    <a:pt x="157" y="11"/>
                  </a:cubicBezTo>
                  <a:lnTo>
                    <a:pt x="157" y="158"/>
                  </a:lnTo>
                  <a:lnTo>
                    <a:pt x="11" y="158"/>
                  </a:lnTo>
                  <a:lnTo>
                    <a:pt x="11" y="158"/>
                  </a:lnTo>
                  <a:cubicBezTo>
                    <a:pt x="5" y="158"/>
                    <a:pt x="0" y="163"/>
                    <a:pt x="0" y="169"/>
                  </a:cubicBezTo>
                  <a:lnTo>
                    <a:pt x="0" y="169"/>
                  </a:lnTo>
                  <a:cubicBezTo>
                    <a:pt x="0" y="176"/>
                    <a:pt x="5" y="181"/>
                    <a:pt x="11" y="181"/>
                  </a:cubicBezTo>
                  <a:lnTo>
                    <a:pt x="157" y="181"/>
                  </a:lnTo>
                  <a:lnTo>
                    <a:pt x="157" y="327"/>
                  </a:lnTo>
                  <a:lnTo>
                    <a:pt x="157" y="327"/>
                  </a:lnTo>
                  <a:cubicBezTo>
                    <a:pt x="157" y="334"/>
                    <a:pt x="163" y="339"/>
                    <a:pt x="169" y="339"/>
                  </a:cubicBezTo>
                  <a:lnTo>
                    <a:pt x="169" y="339"/>
                  </a:lnTo>
                  <a:cubicBezTo>
                    <a:pt x="176" y="339"/>
                    <a:pt x="181" y="334"/>
                    <a:pt x="181" y="327"/>
                  </a:cubicBezTo>
                  <a:lnTo>
                    <a:pt x="181" y="181"/>
                  </a:lnTo>
                  <a:lnTo>
                    <a:pt x="327" y="181"/>
                  </a:lnTo>
                </a:path>
              </a:pathLst>
            </a:custGeom>
            <a:solidFill>
              <a:srgbClr val="56B7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3" name="Freeform 74">
              <a:extLst>
                <a:ext uri="{FF2B5EF4-FFF2-40B4-BE49-F238E27FC236}">
                  <a16:creationId xmlns:a16="http://schemas.microsoft.com/office/drawing/2014/main" id="{BD8C896A-EEA4-E747-AE5B-8C82AE152626}"/>
                </a:ext>
              </a:extLst>
            </p:cNvPr>
            <p:cNvSpPr>
              <a:spLocks noChangeArrowheads="1"/>
            </p:cNvSpPr>
            <p:nvPr/>
          </p:nvSpPr>
          <p:spPr bwMode="auto">
            <a:xfrm>
              <a:off x="9623160" y="3445329"/>
              <a:ext cx="429022" cy="429018"/>
            </a:xfrm>
            <a:custGeom>
              <a:avLst/>
              <a:gdLst>
                <a:gd name="T0" fmla="*/ 327 w 339"/>
                <a:gd name="T1" fmla="*/ 158 h 340"/>
                <a:gd name="T2" fmla="*/ 180 w 339"/>
                <a:gd name="T3" fmla="*/ 158 h 340"/>
                <a:gd name="T4" fmla="*/ 180 w 339"/>
                <a:gd name="T5" fmla="*/ 12 h 340"/>
                <a:gd name="T6" fmla="*/ 180 w 339"/>
                <a:gd name="T7" fmla="*/ 12 h 340"/>
                <a:gd name="T8" fmla="*/ 169 w 339"/>
                <a:gd name="T9" fmla="*/ 0 h 340"/>
                <a:gd name="T10" fmla="*/ 169 w 339"/>
                <a:gd name="T11" fmla="*/ 0 h 340"/>
                <a:gd name="T12" fmla="*/ 157 w 339"/>
                <a:gd name="T13" fmla="*/ 12 h 340"/>
                <a:gd name="T14" fmla="*/ 157 w 339"/>
                <a:gd name="T15" fmla="*/ 158 h 340"/>
                <a:gd name="T16" fmla="*/ 11 w 339"/>
                <a:gd name="T17" fmla="*/ 158 h 340"/>
                <a:gd name="T18" fmla="*/ 11 w 339"/>
                <a:gd name="T19" fmla="*/ 158 h 340"/>
                <a:gd name="T20" fmla="*/ 0 w 339"/>
                <a:gd name="T21" fmla="*/ 170 h 340"/>
                <a:gd name="T22" fmla="*/ 0 w 339"/>
                <a:gd name="T23" fmla="*/ 170 h 340"/>
                <a:gd name="T24" fmla="*/ 11 w 339"/>
                <a:gd name="T25" fmla="*/ 181 h 340"/>
                <a:gd name="T26" fmla="*/ 157 w 339"/>
                <a:gd name="T27" fmla="*/ 181 h 340"/>
                <a:gd name="T28" fmla="*/ 157 w 339"/>
                <a:gd name="T29" fmla="*/ 327 h 340"/>
                <a:gd name="T30" fmla="*/ 157 w 339"/>
                <a:gd name="T31" fmla="*/ 327 h 340"/>
                <a:gd name="T32" fmla="*/ 169 w 339"/>
                <a:gd name="T33" fmla="*/ 339 h 340"/>
                <a:gd name="T34" fmla="*/ 169 w 339"/>
                <a:gd name="T35" fmla="*/ 339 h 340"/>
                <a:gd name="T36" fmla="*/ 180 w 339"/>
                <a:gd name="T37" fmla="*/ 327 h 340"/>
                <a:gd name="T38" fmla="*/ 180 w 339"/>
                <a:gd name="T39" fmla="*/ 181 h 340"/>
                <a:gd name="T40" fmla="*/ 327 w 339"/>
                <a:gd name="T41" fmla="*/ 181 h 340"/>
                <a:gd name="T42" fmla="*/ 327 w 339"/>
                <a:gd name="T43" fmla="*/ 181 h 340"/>
                <a:gd name="T44" fmla="*/ 338 w 339"/>
                <a:gd name="T45" fmla="*/ 170 h 340"/>
                <a:gd name="T46" fmla="*/ 338 w 339"/>
                <a:gd name="T47" fmla="*/ 170 h 340"/>
                <a:gd name="T48" fmla="*/ 327 w 339"/>
                <a:gd name="T49" fmla="*/ 15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9" h="340">
                  <a:moveTo>
                    <a:pt x="327" y="158"/>
                  </a:moveTo>
                  <a:lnTo>
                    <a:pt x="180" y="158"/>
                  </a:lnTo>
                  <a:lnTo>
                    <a:pt x="180" y="12"/>
                  </a:lnTo>
                  <a:lnTo>
                    <a:pt x="180" y="12"/>
                  </a:lnTo>
                  <a:cubicBezTo>
                    <a:pt x="180" y="5"/>
                    <a:pt x="176" y="0"/>
                    <a:pt x="169" y="0"/>
                  </a:cubicBezTo>
                  <a:lnTo>
                    <a:pt x="169" y="0"/>
                  </a:lnTo>
                  <a:cubicBezTo>
                    <a:pt x="163" y="0"/>
                    <a:pt x="157" y="5"/>
                    <a:pt x="157" y="12"/>
                  </a:cubicBezTo>
                  <a:lnTo>
                    <a:pt x="157" y="158"/>
                  </a:lnTo>
                  <a:lnTo>
                    <a:pt x="11" y="158"/>
                  </a:lnTo>
                  <a:lnTo>
                    <a:pt x="11" y="158"/>
                  </a:lnTo>
                  <a:cubicBezTo>
                    <a:pt x="5" y="158"/>
                    <a:pt x="0" y="163"/>
                    <a:pt x="0" y="170"/>
                  </a:cubicBezTo>
                  <a:lnTo>
                    <a:pt x="0" y="170"/>
                  </a:lnTo>
                  <a:cubicBezTo>
                    <a:pt x="0" y="176"/>
                    <a:pt x="5" y="181"/>
                    <a:pt x="11" y="181"/>
                  </a:cubicBezTo>
                  <a:lnTo>
                    <a:pt x="157" y="181"/>
                  </a:lnTo>
                  <a:lnTo>
                    <a:pt x="157" y="327"/>
                  </a:lnTo>
                  <a:lnTo>
                    <a:pt x="157" y="327"/>
                  </a:lnTo>
                  <a:cubicBezTo>
                    <a:pt x="157" y="334"/>
                    <a:pt x="163" y="339"/>
                    <a:pt x="169" y="339"/>
                  </a:cubicBezTo>
                  <a:lnTo>
                    <a:pt x="169" y="339"/>
                  </a:lnTo>
                  <a:cubicBezTo>
                    <a:pt x="176" y="339"/>
                    <a:pt x="180" y="334"/>
                    <a:pt x="180" y="327"/>
                  </a:cubicBezTo>
                  <a:lnTo>
                    <a:pt x="180" y="181"/>
                  </a:lnTo>
                  <a:lnTo>
                    <a:pt x="327" y="181"/>
                  </a:lnTo>
                  <a:lnTo>
                    <a:pt x="327" y="181"/>
                  </a:lnTo>
                  <a:cubicBezTo>
                    <a:pt x="334" y="181"/>
                    <a:pt x="338" y="176"/>
                    <a:pt x="338" y="170"/>
                  </a:cubicBezTo>
                  <a:lnTo>
                    <a:pt x="338" y="170"/>
                  </a:lnTo>
                  <a:cubicBezTo>
                    <a:pt x="338" y="163"/>
                    <a:pt x="334" y="158"/>
                    <a:pt x="327" y="158"/>
                  </a:cubicBezTo>
                </a:path>
              </a:pathLst>
            </a:custGeom>
            <a:solidFill>
              <a:srgbClr val="56B7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75">
              <a:extLst>
                <a:ext uri="{FF2B5EF4-FFF2-40B4-BE49-F238E27FC236}">
                  <a16:creationId xmlns:a16="http://schemas.microsoft.com/office/drawing/2014/main" id="{ABFAD763-F827-F346-ACD3-77136CE67614}"/>
                </a:ext>
              </a:extLst>
            </p:cNvPr>
            <p:cNvSpPr>
              <a:spLocks noChangeArrowheads="1"/>
            </p:cNvSpPr>
            <p:nvPr/>
          </p:nvSpPr>
          <p:spPr bwMode="auto">
            <a:xfrm>
              <a:off x="17234096" y="4197506"/>
              <a:ext cx="373305" cy="373305"/>
            </a:xfrm>
            <a:custGeom>
              <a:avLst/>
              <a:gdLst>
                <a:gd name="T0" fmla="*/ 282 w 295"/>
                <a:gd name="T1" fmla="*/ 136 h 295"/>
                <a:gd name="T2" fmla="*/ 158 w 295"/>
                <a:gd name="T3" fmla="*/ 136 h 295"/>
                <a:gd name="T4" fmla="*/ 158 w 295"/>
                <a:gd name="T5" fmla="*/ 12 h 295"/>
                <a:gd name="T6" fmla="*/ 158 w 295"/>
                <a:gd name="T7" fmla="*/ 12 h 295"/>
                <a:gd name="T8" fmla="*/ 147 w 295"/>
                <a:gd name="T9" fmla="*/ 0 h 295"/>
                <a:gd name="T10" fmla="*/ 147 w 295"/>
                <a:gd name="T11" fmla="*/ 0 h 295"/>
                <a:gd name="T12" fmla="*/ 135 w 295"/>
                <a:gd name="T13" fmla="*/ 12 h 295"/>
                <a:gd name="T14" fmla="*/ 135 w 295"/>
                <a:gd name="T15" fmla="*/ 136 h 295"/>
                <a:gd name="T16" fmla="*/ 12 w 295"/>
                <a:gd name="T17" fmla="*/ 136 h 295"/>
                <a:gd name="T18" fmla="*/ 12 w 295"/>
                <a:gd name="T19" fmla="*/ 136 h 295"/>
                <a:gd name="T20" fmla="*/ 0 w 295"/>
                <a:gd name="T21" fmla="*/ 148 h 295"/>
                <a:gd name="T22" fmla="*/ 0 w 295"/>
                <a:gd name="T23" fmla="*/ 148 h 295"/>
                <a:gd name="T24" fmla="*/ 12 w 295"/>
                <a:gd name="T25" fmla="*/ 159 h 295"/>
                <a:gd name="T26" fmla="*/ 135 w 295"/>
                <a:gd name="T27" fmla="*/ 159 h 295"/>
                <a:gd name="T28" fmla="*/ 135 w 295"/>
                <a:gd name="T29" fmla="*/ 283 h 295"/>
                <a:gd name="T30" fmla="*/ 135 w 295"/>
                <a:gd name="T31" fmla="*/ 283 h 295"/>
                <a:gd name="T32" fmla="*/ 147 w 295"/>
                <a:gd name="T33" fmla="*/ 294 h 295"/>
                <a:gd name="T34" fmla="*/ 147 w 295"/>
                <a:gd name="T35" fmla="*/ 294 h 295"/>
                <a:gd name="T36" fmla="*/ 158 w 295"/>
                <a:gd name="T37" fmla="*/ 283 h 295"/>
                <a:gd name="T38" fmla="*/ 158 w 295"/>
                <a:gd name="T39" fmla="*/ 159 h 295"/>
                <a:gd name="T40" fmla="*/ 282 w 295"/>
                <a:gd name="T41" fmla="*/ 159 h 295"/>
                <a:gd name="T42" fmla="*/ 282 w 295"/>
                <a:gd name="T43" fmla="*/ 159 h 295"/>
                <a:gd name="T44" fmla="*/ 294 w 295"/>
                <a:gd name="T45" fmla="*/ 148 h 295"/>
                <a:gd name="T46" fmla="*/ 294 w 295"/>
                <a:gd name="T47" fmla="*/ 148 h 295"/>
                <a:gd name="T48" fmla="*/ 282 w 295"/>
                <a:gd name="T49" fmla="*/ 13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5" h="295">
                  <a:moveTo>
                    <a:pt x="282" y="136"/>
                  </a:moveTo>
                  <a:lnTo>
                    <a:pt x="158" y="136"/>
                  </a:lnTo>
                  <a:lnTo>
                    <a:pt x="158" y="12"/>
                  </a:lnTo>
                  <a:lnTo>
                    <a:pt x="158" y="12"/>
                  </a:lnTo>
                  <a:cubicBezTo>
                    <a:pt x="158" y="6"/>
                    <a:pt x="153" y="0"/>
                    <a:pt x="147" y="0"/>
                  </a:cubicBezTo>
                  <a:lnTo>
                    <a:pt x="147" y="0"/>
                  </a:lnTo>
                  <a:cubicBezTo>
                    <a:pt x="140" y="0"/>
                    <a:pt x="135" y="6"/>
                    <a:pt x="135" y="12"/>
                  </a:cubicBezTo>
                  <a:lnTo>
                    <a:pt x="135" y="136"/>
                  </a:lnTo>
                  <a:lnTo>
                    <a:pt x="12" y="136"/>
                  </a:lnTo>
                  <a:lnTo>
                    <a:pt x="12" y="136"/>
                  </a:lnTo>
                  <a:cubicBezTo>
                    <a:pt x="5" y="136"/>
                    <a:pt x="0" y="141"/>
                    <a:pt x="0" y="148"/>
                  </a:cubicBezTo>
                  <a:lnTo>
                    <a:pt x="0" y="148"/>
                  </a:lnTo>
                  <a:cubicBezTo>
                    <a:pt x="0" y="154"/>
                    <a:pt x="5" y="159"/>
                    <a:pt x="12" y="159"/>
                  </a:cubicBezTo>
                  <a:lnTo>
                    <a:pt x="135" y="159"/>
                  </a:lnTo>
                  <a:lnTo>
                    <a:pt x="135" y="283"/>
                  </a:lnTo>
                  <a:lnTo>
                    <a:pt x="135" y="283"/>
                  </a:lnTo>
                  <a:cubicBezTo>
                    <a:pt x="135" y="289"/>
                    <a:pt x="140" y="294"/>
                    <a:pt x="147" y="294"/>
                  </a:cubicBezTo>
                  <a:lnTo>
                    <a:pt x="147" y="294"/>
                  </a:lnTo>
                  <a:cubicBezTo>
                    <a:pt x="153" y="294"/>
                    <a:pt x="158" y="289"/>
                    <a:pt x="158" y="283"/>
                  </a:cubicBezTo>
                  <a:lnTo>
                    <a:pt x="158" y="159"/>
                  </a:lnTo>
                  <a:lnTo>
                    <a:pt x="282" y="159"/>
                  </a:lnTo>
                  <a:lnTo>
                    <a:pt x="282" y="159"/>
                  </a:lnTo>
                  <a:cubicBezTo>
                    <a:pt x="289" y="159"/>
                    <a:pt x="294" y="154"/>
                    <a:pt x="294" y="148"/>
                  </a:cubicBezTo>
                  <a:lnTo>
                    <a:pt x="294" y="148"/>
                  </a:lnTo>
                  <a:cubicBezTo>
                    <a:pt x="294" y="141"/>
                    <a:pt x="289" y="136"/>
                    <a:pt x="282" y="136"/>
                  </a:cubicBezTo>
                </a:path>
              </a:pathLst>
            </a:custGeom>
            <a:solidFill>
              <a:srgbClr val="56B7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76">
              <a:extLst>
                <a:ext uri="{FF2B5EF4-FFF2-40B4-BE49-F238E27FC236}">
                  <a16:creationId xmlns:a16="http://schemas.microsoft.com/office/drawing/2014/main" id="{44B72B3A-3010-894E-929B-57AEEF732BE9}"/>
                </a:ext>
              </a:extLst>
            </p:cNvPr>
            <p:cNvSpPr>
              <a:spLocks noChangeArrowheads="1"/>
            </p:cNvSpPr>
            <p:nvPr/>
          </p:nvSpPr>
          <p:spPr bwMode="auto">
            <a:xfrm>
              <a:off x="17507107" y="7941683"/>
              <a:ext cx="373302" cy="373305"/>
            </a:xfrm>
            <a:custGeom>
              <a:avLst/>
              <a:gdLst>
                <a:gd name="T0" fmla="*/ 284 w 296"/>
                <a:gd name="T1" fmla="*/ 136 h 295"/>
                <a:gd name="T2" fmla="*/ 159 w 296"/>
                <a:gd name="T3" fmla="*/ 136 h 295"/>
                <a:gd name="T4" fmla="*/ 159 w 296"/>
                <a:gd name="T5" fmla="*/ 11 h 295"/>
                <a:gd name="T6" fmla="*/ 159 w 296"/>
                <a:gd name="T7" fmla="*/ 11 h 295"/>
                <a:gd name="T8" fmla="*/ 148 w 296"/>
                <a:gd name="T9" fmla="*/ 0 h 295"/>
                <a:gd name="T10" fmla="*/ 148 w 296"/>
                <a:gd name="T11" fmla="*/ 0 h 295"/>
                <a:gd name="T12" fmla="*/ 136 w 296"/>
                <a:gd name="T13" fmla="*/ 11 h 295"/>
                <a:gd name="T14" fmla="*/ 136 w 296"/>
                <a:gd name="T15" fmla="*/ 136 h 295"/>
                <a:gd name="T16" fmla="*/ 12 w 296"/>
                <a:gd name="T17" fmla="*/ 136 h 295"/>
                <a:gd name="T18" fmla="*/ 12 w 296"/>
                <a:gd name="T19" fmla="*/ 136 h 295"/>
                <a:gd name="T20" fmla="*/ 0 w 296"/>
                <a:gd name="T21" fmla="*/ 147 h 295"/>
                <a:gd name="T22" fmla="*/ 0 w 296"/>
                <a:gd name="T23" fmla="*/ 147 h 295"/>
                <a:gd name="T24" fmla="*/ 12 w 296"/>
                <a:gd name="T25" fmla="*/ 159 h 295"/>
                <a:gd name="T26" fmla="*/ 136 w 296"/>
                <a:gd name="T27" fmla="*/ 159 h 295"/>
                <a:gd name="T28" fmla="*/ 136 w 296"/>
                <a:gd name="T29" fmla="*/ 282 h 295"/>
                <a:gd name="T30" fmla="*/ 136 w 296"/>
                <a:gd name="T31" fmla="*/ 282 h 295"/>
                <a:gd name="T32" fmla="*/ 148 w 296"/>
                <a:gd name="T33" fmla="*/ 294 h 295"/>
                <a:gd name="T34" fmla="*/ 148 w 296"/>
                <a:gd name="T35" fmla="*/ 294 h 295"/>
                <a:gd name="T36" fmla="*/ 159 w 296"/>
                <a:gd name="T37" fmla="*/ 282 h 295"/>
                <a:gd name="T38" fmla="*/ 159 w 296"/>
                <a:gd name="T39" fmla="*/ 159 h 295"/>
                <a:gd name="T40" fmla="*/ 284 w 296"/>
                <a:gd name="T41" fmla="*/ 159 h 295"/>
                <a:gd name="T42" fmla="*/ 284 w 296"/>
                <a:gd name="T43" fmla="*/ 159 h 295"/>
                <a:gd name="T44" fmla="*/ 295 w 296"/>
                <a:gd name="T45" fmla="*/ 147 h 295"/>
                <a:gd name="T46" fmla="*/ 295 w 296"/>
                <a:gd name="T47" fmla="*/ 147 h 295"/>
                <a:gd name="T48" fmla="*/ 284 w 296"/>
                <a:gd name="T49" fmla="*/ 13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95">
                  <a:moveTo>
                    <a:pt x="284" y="136"/>
                  </a:moveTo>
                  <a:lnTo>
                    <a:pt x="159" y="136"/>
                  </a:lnTo>
                  <a:lnTo>
                    <a:pt x="159" y="11"/>
                  </a:lnTo>
                  <a:lnTo>
                    <a:pt x="159" y="11"/>
                  </a:lnTo>
                  <a:cubicBezTo>
                    <a:pt x="159" y="5"/>
                    <a:pt x="154" y="0"/>
                    <a:pt x="148" y="0"/>
                  </a:cubicBezTo>
                  <a:lnTo>
                    <a:pt x="148" y="0"/>
                  </a:lnTo>
                  <a:cubicBezTo>
                    <a:pt x="142" y="0"/>
                    <a:pt x="136" y="5"/>
                    <a:pt x="136" y="11"/>
                  </a:cubicBezTo>
                  <a:lnTo>
                    <a:pt x="136" y="136"/>
                  </a:lnTo>
                  <a:lnTo>
                    <a:pt x="12" y="136"/>
                  </a:lnTo>
                  <a:lnTo>
                    <a:pt x="12" y="136"/>
                  </a:lnTo>
                  <a:cubicBezTo>
                    <a:pt x="6" y="136"/>
                    <a:pt x="0" y="141"/>
                    <a:pt x="0" y="147"/>
                  </a:cubicBezTo>
                  <a:lnTo>
                    <a:pt x="0" y="147"/>
                  </a:lnTo>
                  <a:cubicBezTo>
                    <a:pt x="0" y="153"/>
                    <a:pt x="6" y="159"/>
                    <a:pt x="12" y="159"/>
                  </a:cubicBezTo>
                  <a:lnTo>
                    <a:pt x="136" y="159"/>
                  </a:lnTo>
                  <a:lnTo>
                    <a:pt x="136" y="282"/>
                  </a:lnTo>
                  <a:lnTo>
                    <a:pt x="136" y="282"/>
                  </a:lnTo>
                  <a:cubicBezTo>
                    <a:pt x="136" y="289"/>
                    <a:pt x="142" y="294"/>
                    <a:pt x="148" y="294"/>
                  </a:cubicBezTo>
                  <a:lnTo>
                    <a:pt x="148" y="294"/>
                  </a:lnTo>
                  <a:cubicBezTo>
                    <a:pt x="154" y="294"/>
                    <a:pt x="159" y="289"/>
                    <a:pt x="159" y="282"/>
                  </a:cubicBezTo>
                  <a:lnTo>
                    <a:pt x="159" y="159"/>
                  </a:lnTo>
                  <a:lnTo>
                    <a:pt x="284" y="159"/>
                  </a:lnTo>
                  <a:lnTo>
                    <a:pt x="284" y="159"/>
                  </a:lnTo>
                  <a:cubicBezTo>
                    <a:pt x="290" y="159"/>
                    <a:pt x="295" y="153"/>
                    <a:pt x="295" y="147"/>
                  </a:cubicBezTo>
                  <a:lnTo>
                    <a:pt x="295" y="147"/>
                  </a:lnTo>
                  <a:cubicBezTo>
                    <a:pt x="295" y="141"/>
                    <a:pt x="290" y="136"/>
                    <a:pt x="284" y="136"/>
                  </a:cubicBezTo>
                </a:path>
              </a:pathLst>
            </a:custGeom>
            <a:solidFill>
              <a:srgbClr val="56B7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77">
              <a:extLst>
                <a:ext uri="{FF2B5EF4-FFF2-40B4-BE49-F238E27FC236}">
                  <a16:creationId xmlns:a16="http://schemas.microsoft.com/office/drawing/2014/main" id="{4452745C-432F-A34B-8A49-2C03FC8D3922}"/>
                </a:ext>
              </a:extLst>
            </p:cNvPr>
            <p:cNvSpPr>
              <a:spLocks noChangeArrowheads="1"/>
            </p:cNvSpPr>
            <p:nvPr/>
          </p:nvSpPr>
          <p:spPr bwMode="auto">
            <a:xfrm>
              <a:off x="15623875" y="5869013"/>
              <a:ext cx="1755081" cy="1755084"/>
            </a:xfrm>
            <a:custGeom>
              <a:avLst/>
              <a:gdLst>
                <a:gd name="T0" fmla="*/ 585 w 1391"/>
                <a:gd name="T1" fmla="*/ 975 h 1390"/>
                <a:gd name="T2" fmla="*/ 585 w 1391"/>
                <a:gd name="T3" fmla="*/ 975 h 1390"/>
                <a:gd name="T4" fmla="*/ 415 w 1391"/>
                <a:gd name="T5" fmla="*/ 584 h 1390"/>
                <a:gd name="T6" fmla="*/ 415 w 1391"/>
                <a:gd name="T7" fmla="*/ 584 h 1390"/>
                <a:gd name="T8" fmla="*/ 805 w 1391"/>
                <a:gd name="T9" fmla="*/ 415 h 1390"/>
                <a:gd name="T10" fmla="*/ 805 w 1391"/>
                <a:gd name="T11" fmla="*/ 415 h 1390"/>
                <a:gd name="T12" fmla="*/ 976 w 1391"/>
                <a:gd name="T13" fmla="*/ 804 h 1390"/>
                <a:gd name="T14" fmla="*/ 976 w 1391"/>
                <a:gd name="T15" fmla="*/ 804 h 1390"/>
                <a:gd name="T16" fmla="*/ 585 w 1391"/>
                <a:gd name="T17" fmla="*/ 975 h 1390"/>
                <a:gd name="T18" fmla="*/ 1315 w 1391"/>
                <a:gd name="T19" fmla="*/ 1048 h 1390"/>
                <a:gd name="T20" fmla="*/ 1390 w 1391"/>
                <a:gd name="T21" fmla="*/ 855 h 1390"/>
                <a:gd name="T22" fmla="*/ 1203 w 1391"/>
                <a:gd name="T23" fmla="*/ 782 h 1390"/>
                <a:gd name="T24" fmla="*/ 1203 w 1391"/>
                <a:gd name="T25" fmla="*/ 782 h 1390"/>
                <a:gd name="T26" fmla="*/ 1199 w 1391"/>
                <a:gd name="T27" fmla="*/ 587 h 1390"/>
                <a:gd name="T28" fmla="*/ 1384 w 1391"/>
                <a:gd name="T29" fmla="*/ 506 h 1390"/>
                <a:gd name="T30" fmla="*/ 1301 w 1391"/>
                <a:gd name="T31" fmla="*/ 317 h 1390"/>
                <a:gd name="T32" fmla="*/ 1116 w 1391"/>
                <a:gd name="T33" fmla="*/ 398 h 1390"/>
                <a:gd name="T34" fmla="*/ 1116 w 1391"/>
                <a:gd name="T35" fmla="*/ 398 h 1390"/>
                <a:gd name="T36" fmla="*/ 976 w 1391"/>
                <a:gd name="T37" fmla="*/ 263 h 1390"/>
                <a:gd name="T38" fmla="*/ 1050 w 1391"/>
                <a:gd name="T39" fmla="*/ 75 h 1390"/>
                <a:gd name="T40" fmla="*/ 857 w 1391"/>
                <a:gd name="T41" fmla="*/ 0 h 1390"/>
                <a:gd name="T42" fmla="*/ 783 w 1391"/>
                <a:gd name="T43" fmla="*/ 188 h 1390"/>
                <a:gd name="T44" fmla="*/ 783 w 1391"/>
                <a:gd name="T45" fmla="*/ 188 h 1390"/>
                <a:gd name="T46" fmla="*/ 588 w 1391"/>
                <a:gd name="T47" fmla="*/ 191 h 1390"/>
                <a:gd name="T48" fmla="*/ 507 w 1391"/>
                <a:gd name="T49" fmla="*/ 7 h 1390"/>
                <a:gd name="T50" fmla="*/ 318 w 1391"/>
                <a:gd name="T51" fmla="*/ 89 h 1390"/>
                <a:gd name="T52" fmla="*/ 399 w 1391"/>
                <a:gd name="T53" fmla="*/ 274 h 1390"/>
                <a:gd name="T54" fmla="*/ 399 w 1391"/>
                <a:gd name="T55" fmla="*/ 274 h 1390"/>
                <a:gd name="T56" fmla="*/ 263 w 1391"/>
                <a:gd name="T57" fmla="*/ 415 h 1390"/>
                <a:gd name="T58" fmla="*/ 76 w 1391"/>
                <a:gd name="T59" fmla="*/ 341 h 1390"/>
                <a:gd name="T60" fmla="*/ 0 w 1391"/>
                <a:gd name="T61" fmla="*/ 532 h 1390"/>
                <a:gd name="T62" fmla="*/ 187 w 1391"/>
                <a:gd name="T63" fmla="*/ 606 h 1390"/>
                <a:gd name="T64" fmla="*/ 187 w 1391"/>
                <a:gd name="T65" fmla="*/ 606 h 1390"/>
                <a:gd name="T66" fmla="*/ 191 w 1391"/>
                <a:gd name="T67" fmla="*/ 802 h 1390"/>
                <a:gd name="T68" fmla="*/ 7 w 1391"/>
                <a:gd name="T69" fmla="*/ 882 h 1390"/>
                <a:gd name="T70" fmla="*/ 89 w 1391"/>
                <a:gd name="T71" fmla="*/ 1071 h 1390"/>
                <a:gd name="T72" fmla="*/ 273 w 1391"/>
                <a:gd name="T73" fmla="*/ 991 h 1390"/>
                <a:gd name="T74" fmla="*/ 273 w 1391"/>
                <a:gd name="T75" fmla="*/ 991 h 1390"/>
                <a:gd name="T76" fmla="*/ 415 w 1391"/>
                <a:gd name="T77" fmla="*/ 1127 h 1390"/>
                <a:gd name="T78" fmla="*/ 341 w 1391"/>
                <a:gd name="T79" fmla="*/ 1313 h 1390"/>
                <a:gd name="T80" fmla="*/ 534 w 1391"/>
                <a:gd name="T81" fmla="*/ 1389 h 1390"/>
                <a:gd name="T82" fmla="*/ 607 w 1391"/>
                <a:gd name="T83" fmla="*/ 1203 h 1390"/>
                <a:gd name="T84" fmla="*/ 607 w 1391"/>
                <a:gd name="T85" fmla="*/ 1203 h 1390"/>
                <a:gd name="T86" fmla="*/ 802 w 1391"/>
                <a:gd name="T87" fmla="*/ 1198 h 1390"/>
                <a:gd name="T88" fmla="*/ 883 w 1391"/>
                <a:gd name="T89" fmla="*/ 1382 h 1390"/>
                <a:gd name="T90" fmla="*/ 1073 w 1391"/>
                <a:gd name="T91" fmla="*/ 1300 h 1390"/>
                <a:gd name="T92" fmla="*/ 992 w 1391"/>
                <a:gd name="T93" fmla="*/ 1116 h 1390"/>
                <a:gd name="T94" fmla="*/ 992 w 1391"/>
                <a:gd name="T95" fmla="*/ 1116 h 1390"/>
                <a:gd name="T96" fmla="*/ 1128 w 1391"/>
                <a:gd name="T97" fmla="*/ 975 h 1390"/>
                <a:gd name="T98" fmla="*/ 1315 w 1391"/>
                <a:gd name="T99" fmla="*/ 1048 h 1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1" h="1390">
                  <a:moveTo>
                    <a:pt x="585" y="975"/>
                  </a:moveTo>
                  <a:lnTo>
                    <a:pt x="585" y="975"/>
                  </a:lnTo>
                  <a:cubicBezTo>
                    <a:pt x="431" y="915"/>
                    <a:pt x="353" y="739"/>
                    <a:pt x="415" y="584"/>
                  </a:cubicBezTo>
                  <a:lnTo>
                    <a:pt x="415" y="584"/>
                  </a:lnTo>
                  <a:cubicBezTo>
                    <a:pt x="475" y="431"/>
                    <a:pt x="650" y="354"/>
                    <a:pt x="805" y="415"/>
                  </a:cubicBezTo>
                  <a:lnTo>
                    <a:pt x="805" y="415"/>
                  </a:lnTo>
                  <a:cubicBezTo>
                    <a:pt x="960" y="476"/>
                    <a:pt x="1036" y="650"/>
                    <a:pt x="976" y="804"/>
                  </a:cubicBezTo>
                  <a:lnTo>
                    <a:pt x="976" y="804"/>
                  </a:lnTo>
                  <a:cubicBezTo>
                    <a:pt x="915" y="959"/>
                    <a:pt x="740" y="1036"/>
                    <a:pt x="585" y="975"/>
                  </a:cubicBezTo>
                  <a:close/>
                  <a:moveTo>
                    <a:pt x="1315" y="1048"/>
                  </a:moveTo>
                  <a:lnTo>
                    <a:pt x="1390" y="855"/>
                  </a:lnTo>
                  <a:lnTo>
                    <a:pt x="1203" y="782"/>
                  </a:lnTo>
                  <a:lnTo>
                    <a:pt x="1203" y="782"/>
                  </a:lnTo>
                  <a:cubicBezTo>
                    <a:pt x="1215" y="716"/>
                    <a:pt x="1213" y="650"/>
                    <a:pt x="1199" y="587"/>
                  </a:cubicBezTo>
                  <a:lnTo>
                    <a:pt x="1384" y="506"/>
                  </a:lnTo>
                  <a:lnTo>
                    <a:pt x="1301" y="317"/>
                  </a:lnTo>
                  <a:lnTo>
                    <a:pt x="1116" y="398"/>
                  </a:lnTo>
                  <a:lnTo>
                    <a:pt x="1116" y="398"/>
                  </a:lnTo>
                  <a:cubicBezTo>
                    <a:pt x="1079" y="345"/>
                    <a:pt x="1032" y="300"/>
                    <a:pt x="976" y="263"/>
                  </a:cubicBezTo>
                  <a:lnTo>
                    <a:pt x="1050" y="75"/>
                  </a:lnTo>
                  <a:lnTo>
                    <a:pt x="857" y="0"/>
                  </a:lnTo>
                  <a:lnTo>
                    <a:pt x="783" y="188"/>
                  </a:lnTo>
                  <a:lnTo>
                    <a:pt x="783" y="188"/>
                  </a:lnTo>
                  <a:cubicBezTo>
                    <a:pt x="717" y="176"/>
                    <a:pt x="651" y="178"/>
                    <a:pt x="588" y="191"/>
                  </a:cubicBezTo>
                  <a:lnTo>
                    <a:pt x="507" y="7"/>
                  </a:lnTo>
                  <a:lnTo>
                    <a:pt x="318" y="89"/>
                  </a:lnTo>
                  <a:lnTo>
                    <a:pt x="399" y="274"/>
                  </a:lnTo>
                  <a:lnTo>
                    <a:pt x="399" y="274"/>
                  </a:lnTo>
                  <a:cubicBezTo>
                    <a:pt x="345" y="311"/>
                    <a:pt x="300" y="358"/>
                    <a:pt x="263" y="415"/>
                  </a:cubicBezTo>
                  <a:lnTo>
                    <a:pt x="76" y="341"/>
                  </a:lnTo>
                  <a:lnTo>
                    <a:pt x="0" y="532"/>
                  </a:lnTo>
                  <a:lnTo>
                    <a:pt x="187" y="606"/>
                  </a:lnTo>
                  <a:lnTo>
                    <a:pt x="187" y="606"/>
                  </a:lnTo>
                  <a:cubicBezTo>
                    <a:pt x="175" y="672"/>
                    <a:pt x="177" y="738"/>
                    <a:pt x="191" y="802"/>
                  </a:cubicBezTo>
                  <a:lnTo>
                    <a:pt x="7" y="882"/>
                  </a:lnTo>
                  <a:lnTo>
                    <a:pt x="89" y="1071"/>
                  </a:lnTo>
                  <a:lnTo>
                    <a:pt x="273" y="991"/>
                  </a:lnTo>
                  <a:lnTo>
                    <a:pt x="273" y="991"/>
                  </a:lnTo>
                  <a:cubicBezTo>
                    <a:pt x="311" y="1044"/>
                    <a:pt x="358" y="1091"/>
                    <a:pt x="415" y="1127"/>
                  </a:cubicBezTo>
                  <a:lnTo>
                    <a:pt x="341" y="1313"/>
                  </a:lnTo>
                  <a:lnTo>
                    <a:pt x="534" y="1389"/>
                  </a:lnTo>
                  <a:lnTo>
                    <a:pt x="607" y="1203"/>
                  </a:lnTo>
                  <a:lnTo>
                    <a:pt x="607" y="1203"/>
                  </a:lnTo>
                  <a:cubicBezTo>
                    <a:pt x="673" y="1214"/>
                    <a:pt x="739" y="1212"/>
                    <a:pt x="802" y="1198"/>
                  </a:cubicBezTo>
                  <a:lnTo>
                    <a:pt x="883" y="1382"/>
                  </a:lnTo>
                  <a:lnTo>
                    <a:pt x="1073" y="1300"/>
                  </a:lnTo>
                  <a:lnTo>
                    <a:pt x="992" y="1116"/>
                  </a:lnTo>
                  <a:lnTo>
                    <a:pt x="992" y="1116"/>
                  </a:lnTo>
                  <a:cubicBezTo>
                    <a:pt x="1045" y="1078"/>
                    <a:pt x="1092" y="1031"/>
                    <a:pt x="1128" y="975"/>
                  </a:cubicBezTo>
                  <a:lnTo>
                    <a:pt x="1315" y="1048"/>
                  </a:lnTo>
                  <a:close/>
                </a:path>
              </a:pathLst>
            </a:custGeom>
            <a:solidFill>
              <a:srgbClr val="87D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26">
              <a:extLst>
                <a:ext uri="{FF2B5EF4-FFF2-40B4-BE49-F238E27FC236}">
                  <a16:creationId xmlns:a16="http://schemas.microsoft.com/office/drawing/2014/main" id="{90BDFB57-9ABF-B843-A880-BE51117C6A17}"/>
                </a:ext>
              </a:extLst>
            </p:cNvPr>
            <p:cNvSpPr>
              <a:spLocks noChangeArrowheads="1"/>
            </p:cNvSpPr>
            <p:nvPr/>
          </p:nvSpPr>
          <p:spPr bwMode="auto">
            <a:xfrm>
              <a:off x="15948050" y="6275060"/>
              <a:ext cx="1023115" cy="991179"/>
            </a:xfrm>
            <a:custGeom>
              <a:avLst/>
              <a:gdLst>
                <a:gd name="connsiteX0" fmla="*/ 7700 w 1008653"/>
                <a:gd name="connsiteY0" fmla="*/ 517012 h 977169"/>
                <a:gd name="connsiteX1" fmla="*/ 18890 w 1008653"/>
                <a:gd name="connsiteY1" fmla="*/ 524515 h 977169"/>
                <a:gd name="connsiteX2" fmla="*/ 358319 w 1008653"/>
                <a:gd name="connsiteY2" fmla="*/ 958412 h 977169"/>
                <a:gd name="connsiteX3" fmla="*/ 364535 w 1008653"/>
                <a:gd name="connsiteY3" fmla="*/ 970917 h 977169"/>
                <a:gd name="connsiteX4" fmla="*/ 354589 w 1008653"/>
                <a:gd name="connsiteY4" fmla="*/ 977169 h 977169"/>
                <a:gd name="connsiteX5" fmla="*/ 350859 w 1008653"/>
                <a:gd name="connsiteY5" fmla="*/ 977169 h 977169"/>
                <a:gd name="connsiteX6" fmla="*/ 240 w 1008653"/>
                <a:gd name="connsiteY6" fmla="*/ 527016 h 977169"/>
                <a:gd name="connsiteX7" fmla="*/ 7700 w 1008653"/>
                <a:gd name="connsiteY7" fmla="*/ 517012 h 977169"/>
                <a:gd name="connsiteX8" fmla="*/ 579883 w 1008653"/>
                <a:gd name="connsiteY8" fmla="*/ 20945 h 977169"/>
                <a:gd name="connsiteX9" fmla="*/ 488845 w 1008653"/>
                <a:gd name="connsiteY9" fmla="*/ 21859 h 977169"/>
                <a:gd name="connsiteX10" fmla="*/ 91520 w 1008653"/>
                <a:gd name="connsiteY10" fmla="*/ 518335 h 977169"/>
                <a:gd name="connsiteX11" fmla="*/ 257176 w 1008653"/>
                <a:gd name="connsiteY11" fmla="*/ 821461 h 977169"/>
                <a:gd name="connsiteX12" fmla="*/ 588487 w 1008653"/>
                <a:gd name="connsiteY12" fmla="*/ 916265 h 977169"/>
                <a:gd name="connsiteX13" fmla="*/ 889907 w 1008653"/>
                <a:gd name="connsiteY13" fmla="*/ 750357 h 977169"/>
                <a:gd name="connsiteX14" fmla="*/ 987057 w 1008653"/>
                <a:gd name="connsiteY14" fmla="*/ 418541 h 977169"/>
                <a:gd name="connsiteX15" fmla="*/ 579883 w 1008653"/>
                <a:gd name="connsiteY15" fmla="*/ 20945 h 977169"/>
                <a:gd name="connsiteX16" fmla="*/ 581520 w 1008653"/>
                <a:gd name="connsiteY16" fmla="*/ 1808 h 977169"/>
                <a:gd name="connsiteX17" fmla="*/ 1005741 w 1008653"/>
                <a:gd name="connsiteY17" fmla="*/ 417294 h 977169"/>
                <a:gd name="connsiteX18" fmla="*/ 906099 w 1008653"/>
                <a:gd name="connsiteY18" fmla="*/ 762831 h 977169"/>
                <a:gd name="connsiteX19" fmla="*/ 590978 w 1008653"/>
                <a:gd name="connsiteY19" fmla="*/ 936224 h 977169"/>
                <a:gd name="connsiteX20" fmla="*/ 537420 w 1008653"/>
                <a:gd name="connsiteY20" fmla="*/ 938719 h 977169"/>
                <a:gd name="connsiteX21" fmla="*/ 244720 w 1008653"/>
                <a:gd name="connsiteY21" fmla="*/ 835182 h 977169"/>
                <a:gd name="connsiteX22" fmla="*/ 72837 w 1008653"/>
                <a:gd name="connsiteY22" fmla="*/ 520830 h 977169"/>
                <a:gd name="connsiteX23" fmla="*/ 486354 w 1008653"/>
                <a:gd name="connsiteY23" fmla="*/ 3148 h 977169"/>
                <a:gd name="connsiteX24" fmla="*/ 581520 w 1008653"/>
                <a:gd name="connsiteY24" fmla="*/ 1808 h 97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08653" h="977169">
                  <a:moveTo>
                    <a:pt x="7700" y="517012"/>
                  </a:moveTo>
                  <a:cubicBezTo>
                    <a:pt x="13917" y="517012"/>
                    <a:pt x="18890" y="519513"/>
                    <a:pt x="18890" y="524515"/>
                  </a:cubicBezTo>
                  <a:cubicBezTo>
                    <a:pt x="41270" y="724583"/>
                    <a:pt x="170576" y="890889"/>
                    <a:pt x="358319" y="958412"/>
                  </a:cubicBezTo>
                  <a:cubicBezTo>
                    <a:pt x="363292" y="960913"/>
                    <a:pt x="365779" y="967165"/>
                    <a:pt x="364535" y="970917"/>
                  </a:cubicBezTo>
                  <a:cubicBezTo>
                    <a:pt x="362049" y="974668"/>
                    <a:pt x="358319" y="977169"/>
                    <a:pt x="354589" y="977169"/>
                  </a:cubicBezTo>
                  <a:cubicBezTo>
                    <a:pt x="353345" y="977169"/>
                    <a:pt x="352102" y="977169"/>
                    <a:pt x="350859" y="977169"/>
                  </a:cubicBezTo>
                  <a:cubicBezTo>
                    <a:pt x="156900" y="905895"/>
                    <a:pt x="22620" y="733336"/>
                    <a:pt x="240" y="527016"/>
                  </a:cubicBezTo>
                  <a:cubicBezTo>
                    <a:pt x="-1003" y="522014"/>
                    <a:pt x="2727" y="517012"/>
                    <a:pt x="7700" y="517012"/>
                  </a:cubicBezTo>
                  <a:close/>
                  <a:moveTo>
                    <a:pt x="579883" y="20945"/>
                  </a:moveTo>
                  <a:cubicBezTo>
                    <a:pt x="550129" y="18214"/>
                    <a:pt x="519672" y="18428"/>
                    <a:pt x="488845" y="21859"/>
                  </a:cubicBezTo>
                  <a:cubicBezTo>
                    <a:pt x="242229" y="49302"/>
                    <a:pt x="64118" y="271345"/>
                    <a:pt x="91520" y="518335"/>
                  </a:cubicBezTo>
                  <a:cubicBezTo>
                    <a:pt x="103975" y="638089"/>
                    <a:pt x="163761" y="745367"/>
                    <a:pt x="257176" y="821461"/>
                  </a:cubicBezTo>
                  <a:cubicBezTo>
                    <a:pt x="351836" y="896306"/>
                    <a:pt x="468916" y="929987"/>
                    <a:pt x="588487" y="916265"/>
                  </a:cubicBezTo>
                  <a:cubicBezTo>
                    <a:pt x="708058" y="903791"/>
                    <a:pt x="816420" y="843914"/>
                    <a:pt x="889907" y="750357"/>
                  </a:cubicBezTo>
                  <a:cubicBezTo>
                    <a:pt x="965883" y="656800"/>
                    <a:pt x="1000759" y="538294"/>
                    <a:pt x="987057" y="418541"/>
                  </a:cubicBezTo>
                  <a:cubicBezTo>
                    <a:pt x="961991" y="203516"/>
                    <a:pt x="788162" y="40064"/>
                    <a:pt x="579883" y="20945"/>
                  </a:cubicBezTo>
                  <a:close/>
                  <a:moveTo>
                    <a:pt x="581520" y="1808"/>
                  </a:moveTo>
                  <a:cubicBezTo>
                    <a:pt x="799216" y="21079"/>
                    <a:pt x="980673" y="192445"/>
                    <a:pt x="1005741" y="417294"/>
                  </a:cubicBezTo>
                  <a:cubicBezTo>
                    <a:pt x="1019441" y="540789"/>
                    <a:pt x="984567" y="664285"/>
                    <a:pt x="906099" y="762831"/>
                  </a:cubicBezTo>
                  <a:cubicBezTo>
                    <a:pt x="827629" y="861378"/>
                    <a:pt x="715532" y="921255"/>
                    <a:pt x="590978" y="936224"/>
                  </a:cubicBezTo>
                  <a:cubicBezTo>
                    <a:pt x="572295" y="937471"/>
                    <a:pt x="554858" y="938719"/>
                    <a:pt x="537420" y="938719"/>
                  </a:cubicBezTo>
                  <a:cubicBezTo>
                    <a:pt x="431550" y="938719"/>
                    <a:pt x="329416" y="903791"/>
                    <a:pt x="244720" y="835182"/>
                  </a:cubicBezTo>
                  <a:cubicBezTo>
                    <a:pt x="147569" y="756594"/>
                    <a:pt x="86538" y="645573"/>
                    <a:pt x="72837" y="520830"/>
                  </a:cubicBezTo>
                  <a:cubicBezTo>
                    <a:pt x="42944" y="262613"/>
                    <a:pt x="229774" y="30591"/>
                    <a:pt x="486354" y="3148"/>
                  </a:cubicBezTo>
                  <a:cubicBezTo>
                    <a:pt x="518582" y="-595"/>
                    <a:pt x="550421" y="-945"/>
                    <a:pt x="581520" y="1808"/>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8" name="Freeform 80">
              <a:extLst>
                <a:ext uri="{FF2B5EF4-FFF2-40B4-BE49-F238E27FC236}">
                  <a16:creationId xmlns:a16="http://schemas.microsoft.com/office/drawing/2014/main" id="{951400DB-C8F1-1440-9701-124848FF7F3B}"/>
                </a:ext>
              </a:extLst>
            </p:cNvPr>
            <p:cNvSpPr>
              <a:spLocks noChangeArrowheads="1"/>
            </p:cNvSpPr>
            <p:nvPr/>
          </p:nvSpPr>
          <p:spPr bwMode="auto">
            <a:xfrm>
              <a:off x="14197524" y="4002499"/>
              <a:ext cx="2301108" cy="2301108"/>
            </a:xfrm>
            <a:custGeom>
              <a:avLst/>
              <a:gdLst>
                <a:gd name="T0" fmla="*/ 765 w 1821"/>
                <a:gd name="T1" fmla="*/ 1277 h 1820"/>
                <a:gd name="T2" fmla="*/ 765 w 1821"/>
                <a:gd name="T3" fmla="*/ 1277 h 1820"/>
                <a:gd name="T4" fmla="*/ 542 w 1821"/>
                <a:gd name="T5" fmla="*/ 766 h 1820"/>
                <a:gd name="T6" fmla="*/ 542 w 1821"/>
                <a:gd name="T7" fmla="*/ 766 h 1820"/>
                <a:gd name="T8" fmla="*/ 1053 w 1821"/>
                <a:gd name="T9" fmla="*/ 543 h 1820"/>
                <a:gd name="T10" fmla="*/ 1053 w 1821"/>
                <a:gd name="T11" fmla="*/ 543 h 1820"/>
                <a:gd name="T12" fmla="*/ 1276 w 1821"/>
                <a:gd name="T13" fmla="*/ 1054 h 1820"/>
                <a:gd name="T14" fmla="*/ 1276 w 1821"/>
                <a:gd name="T15" fmla="*/ 1054 h 1820"/>
                <a:gd name="T16" fmla="*/ 765 w 1821"/>
                <a:gd name="T17" fmla="*/ 1277 h 1820"/>
                <a:gd name="T18" fmla="*/ 1720 w 1821"/>
                <a:gd name="T19" fmla="*/ 1373 h 1820"/>
                <a:gd name="T20" fmla="*/ 1820 w 1821"/>
                <a:gd name="T21" fmla="*/ 1121 h 1820"/>
                <a:gd name="T22" fmla="*/ 1574 w 1821"/>
                <a:gd name="T23" fmla="*/ 1025 h 1820"/>
                <a:gd name="T24" fmla="*/ 1574 w 1821"/>
                <a:gd name="T25" fmla="*/ 1025 h 1820"/>
                <a:gd name="T26" fmla="*/ 1569 w 1821"/>
                <a:gd name="T27" fmla="*/ 769 h 1820"/>
                <a:gd name="T28" fmla="*/ 1810 w 1821"/>
                <a:gd name="T29" fmla="*/ 663 h 1820"/>
                <a:gd name="T30" fmla="*/ 1702 w 1821"/>
                <a:gd name="T31" fmla="*/ 416 h 1820"/>
                <a:gd name="T32" fmla="*/ 1460 w 1821"/>
                <a:gd name="T33" fmla="*/ 522 h 1820"/>
                <a:gd name="T34" fmla="*/ 1460 w 1821"/>
                <a:gd name="T35" fmla="*/ 522 h 1820"/>
                <a:gd name="T36" fmla="*/ 1276 w 1821"/>
                <a:gd name="T37" fmla="*/ 344 h 1820"/>
                <a:gd name="T38" fmla="*/ 1373 w 1821"/>
                <a:gd name="T39" fmla="*/ 98 h 1820"/>
                <a:gd name="T40" fmla="*/ 1121 w 1821"/>
                <a:gd name="T41" fmla="*/ 0 h 1820"/>
                <a:gd name="T42" fmla="*/ 1024 w 1821"/>
                <a:gd name="T43" fmla="*/ 246 h 1820"/>
                <a:gd name="T44" fmla="*/ 1024 w 1821"/>
                <a:gd name="T45" fmla="*/ 246 h 1820"/>
                <a:gd name="T46" fmla="*/ 770 w 1821"/>
                <a:gd name="T47" fmla="*/ 251 h 1820"/>
                <a:gd name="T48" fmla="*/ 664 w 1821"/>
                <a:gd name="T49" fmla="*/ 8 h 1820"/>
                <a:gd name="T50" fmla="*/ 416 w 1821"/>
                <a:gd name="T51" fmla="*/ 117 h 1820"/>
                <a:gd name="T52" fmla="*/ 522 w 1821"/>
                <a:gd name="T53" fmla="*/ 359 h 1820"/>
                <a:gd name="T54" fmla="*/ 522 w 1821"/>
                <a:gd name="T55" fmla="*/ 359 h 1820"/>
                <a:gd name="T56" fmla="*/ 344 w 1821"/>
                <a:gd name="T57" fmla="*/ 542 h 1820"/>
                <a:gd name="T58" fmla="*/ 99 w 1821"/>
                <a:gd name="T59" fmla="*/ 446 h 1820"/>
                <a:gd name="T60" fmla="*/ 0 w 1821"/>
                <a:gd name="T61" fmla="*/ 698 h 1820"/>
                <a:gd name="T62" fmla="*/ 245 w 1821"/>
                <a:gd name="T63" fmla="*/ 794 h 1820"/>
                <a:gd name="T64" fmla="*/ 245 w 1821"/>
                <a:gd name="T65" fmla="*/ 794 h 1820"/>
                <a:gd name="T66" fmla="*/ 249 w 1821"/>
                <a:gd name="T67" fmla="*/ 1050 h 1820"/>
                <a:gd name="T68" fmla="*/ 9 w 1821"/>
                <a:gd name="T69" fmla="*/ 1155 h 1820"/>
                <a:gd name="T70" fmla="*/ 117 w 1821"/>
                <a:gd name="T71" fmla="*/ 1403 h 1820"/>
                <a:gd name="T72" fmla="*/ 358 w 1821"/>
                <a:gd name="T73" fmla="*/ 1298 h 1820"/>
                <a:gd name="T74" fmla="*/ 358 w 1821"/>
                <a:gd name="T75" fmla="*/ 1298 h 1820"/>
                <a:gd name="T76" fmla="*/ 542 w 1821"/>
                <a:gd name="T77" fmla="*/ 1476 h 1820"/>
                <a:gd name="T78" fmla="*/ 447 w 1821"/>
                <a:gd name="T79" fmla="*/ 1720 h 1820"/>
                <a:gd name="T80" fmla="*/ 698 w 1821"/>
                <a:gd name="T81" fmla="*/ 1819 h 1820"/>
                <a:gd name="T82" fmla="*/ 794 w 1821"/>
                <a:gd name="T83" fmla="*/ 1575 h 1820"/>
                <a:gd name="T84" fmla="*/ 794 w 1821"/>
                <a:gd name="T85" fmla="*/ 1575 h 1820"/>
                <a:gd name="T86" fmla="*/ 1050 w 1821"/>
                <a:gd name="T87" fmla="*/ 1570 h 1820"/>
                <a:gd name="T88" fmla="*/ 1155 w 1821"/>
                <a:gd name="T89" fmla="*/ 1810 h 1820"/>
                <a:gd name="T90" fmla="*/ 1403 w 1821"/>
                <a:gd name="T91" fmla="*/ 1702 h 1820"/>
                <a:gd name="T92" fmla="*/ 1298 w 1821"/>
                <a:gd name="T93" fmla="*/ 1461 h 1820"/>
                <a:gd name="T94" fmla="*/ 1298 w 1821"/>
                <a:gd name="T95" fmla="*/ 1461 h 1820"/>
                <a:gd name="T96" fmla="*/ 1476 w 1821"/>
                <a:gd name="T97" fmla="*/ 1277 h 1820"/>
                <a:gd name="T98" fmla="*/ 1720 w 1821"/>
                <a:gd name="T99" fmla="*/ 1373 h 1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21" h="1820">
                  <a:moveTo>
                    <a:pt x="765" y="1277"/>
                  </a:moveTo>
                  <a:lnTo>
                    <a:pt x="765" y="1277"/>
                  </a:lnTo>
                  <a:cubicBezTo>
                    <a:pt x="563" y="1198"/>
                    <a:pt x="463" y="969"/>
                    <a:pt x="542" y="766"/>
                  </a:cubicBezTo>
                  <a:lnTo>
                    <a:pt x="542" y="766"/>
                  </a:lnTo>
                  <a:cubicBezTo>
                    <a:pt x="621" y="564"/>
                    <a:pt x="851" y="464"/>
                    <a:pt x="1053" y="543"/>
                  </a:cubicBezTo>
                  <a:lnTo>
                    <a:pt x="1053" y="543"/>
                  </a:lnTo>
                  <a:cubicBezTo>
                    <a:pt x="1256" y="622"/>
                    <a:pt x="1356" y="852"/>
                    <a:pt x="1276" y="1054"/>
                  </a:cubicBezTo>
                  <a:lnTo>
                    <a:pt x="1276" y="1054"/>
                  </a:lnTo>
                  <a:cubicBezTo>
                    <a:pt x="1197" y="1257"/>
                    <a:pt x="967" y="1357"/>
                    <a:pt x="765" y="1277"/>
                  </a:cubicBezTo>
                  <a:close/>
                  <a:moveTo>
                    <a:pt x="1720" y="1373"/>
                  </a:moveTo>
                  <a:lnTo>
                    <a:pt x="1820" y="1121"/>
                  </a:lnTo>
                  <a:lnTo>
                    <a:pt x="1574" y="1025"/>
                  </a:lnTo>
                  <a:lnTo>
                    <a:pt x="1574" y="1025"/>
                  </a:lnTo>
                  <a:cubicBezTo>
                    <a:pt x="1589" y="939"/>
                    <a:pt x="1586" y="852"/>
                    <a:pt x="1569" y="769"/>
                  </a:cubicBezTo>
                  <a:lnTo>
                    <a:pt x="1810" y="663"/>
                  </a:lnTo>
                  <a:lnTo>
                    <a:pt x="1702" y="416"/>
                  </a:lnTo>
                  <a:lnTo>
                    <a:pt x="1460" y="522"/>
                  </a:lnTo>
                  <a:lnTo>
                    <a:pt x="1460" y="522"/>
                  </a:lnTo>
                  <a:cubicBezTo>
                    <a:pt x="1412" y="453"/>
                    <a:pt x="1350" y="392"/>
                    <a:pt x="1276" y="344"/>
                  </a:cubicBezTo>
                  <a:lnTo>
                    <a:pt x="1373" y="98"/>
                  </a:lnTo>
                  <a:lnTo>
                    <a:pt x="1121" y="0"/>
                  </a:lnTo>
                  <a:lnTo>
                    <a:pt x="1024" y="246"/>
                  </a:lnTo>
                  <a:lnTo>
                    <a:pt x="1024" y="246"/>
                  </a:lnTo>
                  <a:cubicBezTo>
                    <a:pt x="939" y="230"/>
                    <a:pt x="852" y="233"/>
                    <a:pt x="770" y="251"/>
                  </a:cubicBezTo>
                  <a:lnTo>
                    <a:pt x="664" y="8"/>
                  </a:lnTo>
                  <a:lnTo>
                    <a:pt x="416" y="117"/>
                  </a:lnTo>
                  <a:lnTo>
                    <a:pt x="522" y="359"/>
                  </a:lnTo>
                  <a:lnTo>
                    <a:pt x="522" y="359"/>
                  </a:lnTo>
                  <a:cubicBezTo>
                    <a:pt x="452" y="407"/>
                    <a:pt x="391" y="469"/>
                    <a:pt x="344" y="542"/>
                  </a:cubicBezTo>
                  <a:lnTo>
                    <a:pt x="99" y="446"/>
                  </a:lnTo>
                  <a:lnTo>
                    <a:pt x="0" y="698"/>
                  </a:lnTo>
                  <a:lnTo>
                    <a:pt x="245" y="794"/>
                  </a:lnTo>
                  <a:lnTo>
                    <a:pt x="245" y="794"/>
                  </a:lnTo>
                  <a:cubicBezTo>
                    <a:pt x="230" y="881"/>
                    <a:pt x="232" y="967"/>
                    <a:pt x="249" y="1050"/>
                  </a:cubicBezTo>
                  <a:lnTo>
                    <a:pt x="9" y="1155"/>
                  </a:lnTo>
                  <a:lnTo>
                    <a:pt x="117" y="1403"/>
                  </a:lnTo>
                  <a:lnTo>
                    <a:pt x="358" y="1298"/>
                  </a:lnTo>
                  <a:lnTo>
                    <a:pt x="358" y="1298"/>
                  </a:lnTo>
                  <a:cubicBezTo>
                    <a:pt x="407" y="1367"/>
                    <a:pt x="468" y="1429"/>
                    <a:pt x="542" y="1476"/>
                  </a:cubicBezTo>
                  <a:lnTo>
                    <a:pt x="447" y="1720"/>
                  </a:lnTo>
                  <a:lnTo>
                    <a:pt x="698" y="1819"/>
                  </a:lnTo>
                  <a:lnTo>
                    <a:pt x="794" y="1575"/>
                  </a:lnTo>
                  <a:lnTo>
                    <a:pt x="794" y="1575"/>
                  </a:lnTo>
                  <a:cubicBezTo>
                    <a:pt x="880" y="1590"/>
                    <a:pt x="967" y="1587"/>
                    <a:pt x="1050" y="1570"/>
                  </a:cubicBezTo>
                  <a:lnTo>
                    <a:pt x="1155" y="1810"/>
                  </a:lnTo>
                  <a:lnTo>
                    <a:pt x="1403" y="1702"/>
                  </a:lnTo>
                  <a:lnTo>
                    <a:pt x="1298" y="1461"/>
                  </a:lnTo>
                  <a:lnTo>
                    <a:pt x="1298" y="1461"/>
                  </a:lnTo>
                  <a:cubicBezTo>
                    <a:pt x="1368" y="1412"/>
                    <a:pt x="1428" y="1350"/>
                    <a:pt x="1476" y="1277"/>
                  </a:cubicBezTo>
                  <a:lnTo>
                    <a:pt x="1720" y="1373"/>
                  </a:lnTo>
                  <a:close/>
                </a:path>
              </a:pathLst>
            </a:custGeom>
            <a:solidFill>
              <a:srgbClr val="87D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9" name="Freeform 28">
              <a:extLst>
                <a:ext uri="{FF2B5EF4-FFF2-40B4-BE49-F238E27FC236}">
                  <a16:creationId xmlns:a16="http://schemas.microsoft.com/office/drawing/2014/main" id="{7246565E-DF91-B742-9568-B4F8CD7C7AD3}"/>
                </a:ext>
              </a:extLst>
            </p:cNvPr>
            <p:cNvSpPr>
              <a:spLocks noChangeArrowheads="1"/>
            </p:cNvSpPr>
            <p:nvPr/>
          </p:nvSpPr>
          <p:spPr bwMode="auto">
            <a:xfrm>
              <a:off x="14732407" y="4511052"/>
              <a:ext cx="1330372" cy="1256409"/>
            </a:xfrm>
            <a:custGeom>
              <a:avLst/>
              <a:gdLst>
                <a:gd name="connsiteX0" fmla="*/ 608472 w 1311567"/>
                <a:gd name="connsiteY0" fmla="*/ 39146 h 1238649"/>
                <a:gd name="connsiteX1" fmla="*/ 18665 w 1311567"/>
                <a:gd name="connsiteY1" fmla="*/ 629555 h 1238649"/>
                <a:gd name="connsiteX2" fmla="*/ 608472 w 1311567"/>
                <a:gd name="connsiteY2" fmla="*/ 1219965 h 1238649"/>
                <a:gd name="connsiteX3" fmla="*/ 1198279 w 1311567"/>
                <a:gd name="connsiteY3" fmla="*/ 629555 h 1238649"/>
                <a:gd name="connsiteX4" fmla="*/ 608472 w 1311567"/>
                <a:gd name="connsiteY4" fmla="*/ 39146 h 1238649"/>
                <a:gd name="connsiteX5" fmla="*/ 608472 w 1311567"/>
                <a:gd name="connsiteY5" fmla="*/ 20462 h 1238649"/>
                <a:gd name="connsiteX6" fmla="*/ 1218188 w 1311567"/>
                <a:gd name="connsiteY6" fmla="*/ 629555 h 1238649"/>
                <a:gd name="connsiteX7" fmla="*/ 608472 w 1311567"/>
                <a:gd name="connsiteY7" fmla="*/ 1238649 h 1238649"/>
                <a:gd name="connsiteX8" fmla="*/ 0 w 1311567"/>
                <a:gd name="connsiteY8" fmla="*/ 629555 h 1238649"/>
                <a:gd name="connsiteX9" fmla="*/ 608472 w 1311567"/>
                <a:gd name="connsiteY9" fmla="*/ 20462 h 1238649"/>
                <a:gd name="connsiteX10" fmla="*/ 921250 w 1311567"/>
                <a:gd name="connsiteY10" fmla="*/ 977 h 1238649"/>
                <a:gd name="connsiteX11" fmla="*/ 1311567 w 1311567"/>
                <a:gd name="connsiteY11" fmla="*/ 629952 h 1238649"/>
                <a:gd name="connsiteX12" fmla="*/ 1301623 w 1311567"/>
                <a:gd name="connsiteY12" fmla="*/ 639916 h 1238649"/>
                <a:gd name="connsiteX13" fmla="*/ 1291678 w 1311567"/>
                <a:gd name="connsiteY13" fmla="*/ 629952 h 1238649"/>
                <a:gd name="connsiteX14" fmla="*/ 913791 w 1311567"/>
                <a:gd name="connsiteY14" fmla="*/ 18414 h 1238649"/>
                <a:gd name="connsiteX15" fmla="*/ 908819 w 1311567"/>
                <a:gd name="connsiteY15" fmla="*/ 5959 h 1238649"/>
                <a:gd name="connsiteX16" fmla="*/ 921250 w 1311567"/>
                <a:gd name="connsiteY16" fmla="*/ 977 h 123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11567" h="1238649">
                  <a:moveTo>
                    <a:pt x="608472" y="39146"/>
                  </a:moveTo>
                  <a:cubicBezTo>
                    <a:pt x="283705" y="39146"/>
                    <a:pt x="18665" y="304457"/>
                    <a:pt x="18665" y="629555"/>
                  </a:cubicBezTo>
                  <a:cubicBezTo>
                    <a:pt x="18665" y="955900"/>
                    <a:pt x="283705" y="1219965"/>
                    <a:pt x="608472" y="1219965"/>
                  </a:cubicBezTo>
                  <a:cubicBezTo>
                    <a:pt x="933239" y="1219965"/>
                    <a:pt x="1198279" y="955900"/>
                    <a:pt x="1198279" y="629555"/>
                  </a:cubicBezTo>
                  <a:cubicBezTo>
                    <a:pt x="1198279" y="304457"/>
                    <a:pt x="933239" y="39146"/>
                    <a:pt x="608472" y="39146"/>
                  </a:cubicBezTo>
                  <a:close/>
                  <a:moveTo>
                    <a:pt x="608472" y="20462"/>
                  </a:moveTo>
                  <a:cubicBezTo>
                    <a:pt x="944438" y="20462"/>
                    <a:pt x="1218188" y="293246"/>
                    <a:pt x="1218188" y="629555"/>
                  </a:cubicBezTo>
                  <a:cubicBezTo>
                    <a:pt x="1218188" y="965865"/>
                    <a:pt x="944438" y="1238649"/>
                    <a:pt x="608472" y="1238649"/>
                  </a:cubicBezTo>
                  <a:cubicBezTo>
                    <a:pt x="273750" y="1238649"/>
                    <a:pt x="0" y="965865"/>
                    <a:pt x="0" y="629555"/>
                  </a:cubicBezTo>
                  <a:cubicBezTo>
                    <a:pt x="0" y="293246"/>
                    <a:pt x="273750" y="20462"/>
                    <a:pt x="608472" y="20462"/>
                  </a:cubicBezTo>
                  <a:close/>
                  <a:moveTo>
                    <a:pt x="921250" y="977"/>
                  </a:moveTo>
                  <a:cubicBezTo>
                    <a:pt x="1162401" y="120545"/>
                    <a:pt x="1311567" y="360925"/>
                    <a:pt x="1311567" y="629952"/>
                  </a:cubicBezTo>
                  <a:cubicBezTo>
                    <a:pt x="1311567" y="636179"/>
                    <a:pt x="1306595" y="639916"/>
                    <a:pt x="1301623" y="639916"/>
                  </a:cubicBezTo>
                  <a:cubicBezTo>
                    <a:pt x="1296650" y="639916"/>
                    <a:pt x="1291678" y="636179"/>
                    <a:pt x="1291678" y="629952"/>
                  </a:cubicBezTo>
                  <a:cubicBezTo>
                    <a:pt x="1291678" y="369644"/>
                    <a:pt x="1147485" y="134245"/>
                    <a:pt x="913791" y="18414"/>
                  </a:cubicBezTo>
                  <a:cubicBezTo>
                    <a:pt x="908819" y="15923"/>
                    <a:pt x="906333" y="9695"/>
                    <a:pt x="908819" y="5959"/>
                  </a:cubicBezTo>
                  <a:cubicBezTo>
                    <a:pt x="912548" y="977"/>
                    <a:pt x="917520" y="-1514"/>
                    <a:pt x="921250" y="977"/>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0" name="Freeform 83">
              <a:extLst>
                <a:ext uri="{FF2B5EF4-FFF2-40B4-BE49-F238E27FC236}">
                  <a16:creationId xmlns:a16="http://schemas.microsoft.com/office/drawing/2014/main" id="{944C171D-81A5-EA44-A8F4-EC45DED94524}"/>
                </a:ext>
              </a:extLst>
            </p:cNvPr>
            <p:cNvSpPr>
              <a:spLocks noChangeArrowheads="1"/>
            </p:cNvSpPr>
            <p:nvPr/>
          </p:nvSpPr>
          <p:spPr bwMode="auto">
            <a:xfrm>
              <a:off x="14347959" y="7351084"/>
              <a:ext cx="2039240" cy="2039239"/>
            </a:xfrm>
            <a:custGeom>
              <a:avLst/>
              <a:gdLst>
                <a:gd name="T0" fmla="*/ 1613 w 1614"/>
                <a:gd name="T1" fmla="*/ 807 h 1613"/>
                <a:gd name="T2" fmla="*/ 1613 w 1614"/>
                <a:gd name="T3" fmla="*/ 807 h 1613"/>
                <a:gd name="T4" fmla="*/ 807 w 1614"/>
                <a:gd name="T5" fmla="*/ 1612 h 1613"/>
                <a:gd name="T6" fmla="*/ 807 w 1614"/>
                <a:gd name="T7" fmla="*/ 1612 h 1613"/>
                <a:gd name="T8" fmla="*/ 0 w 1614"/>
                <a:gd name="T9" fmla="*/ 807 h 1613"/>
                <a:gd name="T10" fmla="*/ 0 w 1614"/>
                <a:gd name="T11" fmla="*/ 807 h 1613"/>
                <a:gd name="T12" fmla="*/ 807 w 1614"/>
                <a:gd name="T13" fmla="*/ 0 h 1613"/>
                <a:gd name="T14" fmla="*/ 807 w 1614"/>
                <a:gd name="T15" fmla="*/ 0 h 1613"/>
                <a:gd name="T16" fmla="*/ 1613 w 1614"/>
                <a:gd name="T17" fmla="*/ 807 h 1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14" h="1613">
                  <a:moveTo>
                    <a:pt x="1613" y="807"/>
                  </a:moveTo>
                  <a:lnTo>
                    <a:pt x="1613" y="807"/>
                  </a:lnTo>
                  <a:cubicBezTo>
                    <a:pt x="1613" y="1252"/>
                    <a:pt x="1252" y="1612"/>
                    <a:pt x="807" y="1612"/>
                  </a:cubicBezTo>
                  <a:lnTo>
                    <a:pt x="807" y="1612"/>
                  </a:lnTo>
                  <a:cubicBezTo>
                    <a:pt x="362" y="1612"/>
                    <a:pt x="0" y="1252"/>
                    <a:pt x="0" y="807"/>
                  </a:cubicBezTo>
                  <a:lnTo>
                    <a:pt x="0" y="807"/>
                  </a:lnTo>
                  <a:cubicBezTo>
                    <a:pt x="0" y="361"/>
                    <a:pt x="362" y="0"/>
                    <a:pt x="807" y="0"/>
                  </a:cubicBezTo>
                  <a:lnTo>
                    <a:pt x="807" y="0"/>
                  </a:lnTo>
                  <a:cubicBezTo>
                    <a:pt x="1252" y="0"/>
                    <a:pt x="1613" y="361"/>
                    <a:pt x="1613" y="807"/>
                  </a:cubicBezTo>
                </a:path>
              </a:pathLst>
            </a:custGeom>
            <a:solidFill>
              <a:srgbClr val="025B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1" name="Freeform 84">
              <a:extLst>
                <a:ext uri="{FF2B5EF4-FFF2-40B4-BE49-F238E27FC236}">
                  <a16:creationId xmlns:a16="http://schemas.microsoft.com/office/drawing/2014/main" id="{F53856EE-6CCA-D64C-83F4-697AEB61CC2F}"/>
                </a:ext>
              </a:extLst>
            </p:cNvPr>
            <p:cNvSpPr>
              <a:spLocks noChangeArrowheads="1"/>
            </p:cNvSpPr>
            <p:nvPr/>
          </p:nvSpPr>
          <p:spPr bwMode="auto">
            <a:xfrm>
              <a:off x="13317194" y="4431517"/>
              <a:ext cx="2919568" cy="4808372"/>
            </a:xfrm>
            <a:custGeom>
              <a:avLst/>
              <a:gdLst>
                <a:gd name="T0" fmla="*/ 1620 w 2309"/>
                <a:gd name="T1" fmla="*/ 2429 h 3806"/>
                <a:gd name="T2" fmla="*/ 1620 w 2309"/>
                <a:gd name="T3" fmla="*/ 2429 h 3806"/>
                <a:gd name="T4" fmla="*/ 1403 w 2309"/>
                <a:gd name="T5" fmla="*/ 2464 h 3806"/>
                <a:gd name="T6" fmla="*/ 662 w 2309"/>
                <a:gd name="T7" fmla="*/ 1025 h 3806"/>
                <a:gd name="T8" fmla="*/ 1054 w 2309"/>
                <a:gd name="T9" fmla="*/ 823 h 3806"/>
                <a:gd name="T10" fmla="*/ 904 w 2309"/>
                <a:gd name="T11" fmla="*/ 531 h 3806"/>
                <a:gd name="T12" fmla="*/ 511 w 2309"/>
                <a:gd name="T13" fmla="*/ 733 h 3806"/>
                <a:gd name="T14" fmla="*/ 443 w 2309"/>
                <a:gd name="T15" fmla="*/ 600 h 3806"/>
                <a:gd name="T16" fmla="*/ 1041 w 2309"/>
                <a:gd name="T17" fmla="*/ 292 h 3806"/>
                <a:gd name="T18" fmla="*/ 891 w 2309"/>
                <a:gd name="T19" fmla="*/ 0 h 3806"/>
                <a:gd name="T20" fmla="*/ 293 w 2309"/>
                <a:gd name="T21" fmla="*/ 308 h 3806"/>
                <a:gd name="T22" fmla="*/ 236 w 2309"/>
                <a:gd name="T23" fmla="*/ 198 h 3806"/>
                <a:gd name="T24" fmla="*/ 236 w 2309"/>
                <a:gd name="T25" fmla="*/ 198 h 3806"/>
                <a:gd name="T26" fmla="*/ 82 w 2309"/>
                <a:gd name="T27" fmla="*/ 146 h 3806"/>
                <a:gd name="T28" fmla="*/ 82 w 2309"/>
                <a:gd name="T29" fmla="*/ 146 h 3806"/>
                <a:gd name="T30" fmla="*/ 30 w 2309"/>
                <a:gd name="T31" fmla="*/ 304 h 3806"/>
                <a:gd name="T32" fmla="*/ 1198 w 2309"/>
                <a:gd name="T33" fmla="*/ 2574 h 3806"/>
                <a:gd name="T34" fmla="*/ 1198 w 2309"/>
                <a:gd name="T35" fmla="*/ 2574 h 3806"/>
                <a:gd name="T36" fmla="*/ 932 w 2309"/>
                <a:gd name="T37" fmla="*/ 3118 h 3806"/>
                <a:gd name="T38" fmla="*/ 932 w 2309"/>
                <a:gd name="T39" fmla="*/ 3118 h 3806"/>
                <a:gd name="T40" fmla="*/ 1620 w 2309"/>
                <a:gd name="T41" fmla="*/ 3805 h 3806"/>
                <a:gd name="T42" fmla="*/ 1620 w 2309"/>
                <a:gd name="T43" fmla="*/ 3805 h 3806"/>
                <a:gd name="T44" fmla="*/ 2308 w 2309"/>
                <a:gd name="T45" fmla="*/ 3118 h 3806"/>
                <a:gd name="T46" fmla="*/ 2308 w 2309"/>
                <a:gd name="T47" fmla="*/ 3118 h 3806"/>
                <a:gd name="T48" fmla="*/ 1620 w 2309"/>
                <a:gd name="T49" fmla="*/ 2429 h 38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09" h="3806">
                  <a:moveTo>
                    <a:pt x="1620" y="2429"/>
                  </a:moveTo>
                  <a:lnTo>
                    <a:pt x="1620" y="2429"/>
                  </a:lnTo>
                  <a:cubicBezTo>
                    <a:pt x="1544" y="2429"/>
                    <a:pt x="1472" y="2442"/>
                    <a:pt x="1403" y="2464"/>
                  </a:cubicBezTo>
                  <a:lnTo>
                    <a:pt x="662" y="1025"/>
                  </a:lnTo>
                  <a:lnTo>
                    <a:pt x="1054" y="823"/>
                  </a:lnTo>
                  <a:lnTo>
                    <a:pt x="904" y="531"/>
                  </a:lnTo>
                  <a:lnTo>
                    <a:pt x="511" y="733"/>
                  </a:lnTo>
                  <a:lnTo>
                    <a:pt x="443" y="600"/>
                  </a:lnTo>
                  <a:lnTo>
                    <a:pt x="1041" y="292"/>
                  </a:lnTo>
                  <a:lnTo>
                    <a:pt x="891" y="0"/>
                  </a:lnTo>
                  <a:lnTo>
                    <a:pt x="293" y="308"/>
                  </a:lnTo>
                  <a:lnTo>
                    <a:pt x="236" y="198"/>
                  </a:lnTo>
                  <a:lnTo>
                    <a:pt x="236" y="198"/>
                  </a:lnTo>
                  <a:cubicBezTo>
                    <a:pt x="207" y="142"/>
                    <a:pt x="139" y="119"/>
                    <a:pt x="82" y="146"/>
                  </a:cubicBezTo>
                  <a:lnTo>
                    <a:pt x="82" y="146"/>
                  </a:lnTo>
                  <a:cubicBezTo>
                    <a:pt x="23" y="175"/>
                    <a:pt x="0" y="246"/>
                    <a:pt x="30" y="304"/>
                  </a:cubicBezTo>
                  <a:lnTo>
                    <a:pt x="1198" y="2574"/>
                  </a:lnTo>
                  <a:lnTo>
                    <a:pt x="1198" y="2574"/>
                  </a:lnTo>
                  <a:cubicBezTo>
                    <a:pt x="1036" y="2699"/>
                    <a:pt x="932" y="2896"/>
                    <a:pt x="932" y="3118"/>
                  </a:cubicBezTo>
                  <a:lnTo>
                    <a:pt x="932" y="3118"/>
                  </a:lnTo>
                  <a:cubicBezTo>
                    <a:pt x="932" y="3497"/>
                    <a:pt x="1240" y="3805"/>
                    <a:pt x="1620" y="3805"/>
                  </a:cubicBezTo>
                  <a:lnTo>
                    <a:pt x="1620" y="3805"/>
                  </a:lnTo>
                  <a:cubicBezTo>
                    <a:pt x="1999" y="3805"/>
                    <a:pt x="2308" y="3497"/>
                    <a:pt x="2308" y="3118"/>
                  </a:cubicBezTo>
                  <a:lnTo>
                    <a:pt x="2308" y="3118"/>
                  </a:lnTo>
                  <a:cubicBezTo>
                    <a:pt x="2308" y="2737"/>
                    <a:pt x="1999" y="2429"/>
                    <a:pt x="1620" y="2429"/>
                  </a:cubicBezTo>
                </a:path>
              </a:pathLst>
            </a:custGeom>
            <a:solidFill>
              <a:srgbClr val="0693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2" name="Freeform 85">
              <a:extLst>
                <a:ext uri="{FF2B5EF4-FFF2-40B4-BE49-F238E27FC236}">
                  <a16:creationId xmlns:a16="http://schemas.microsoft.com/office/drawing/2014/main" id="{3BBBD144-022F-6140-AFE4-B5617FE1F050}"/>
                </a:ext>
              </a:extLst>
            </p:cNvPr>
            <p:cNvSpPr>
              <a:spLocks noChangeArrowheads="1"/>
            </p:cNvSpPr>
            <p:nvPr/>
          </p:nvSpPr>
          <p:spPr bwMode="auto">
            <a:xfrm>
              <a:off x="15406577" y="8610283"/>
              <a:ext cx="362162" cy="362162"/>
            </a:xfrm>
            <a:custGeom>
              <a:avLst/>
              <a:gdLst>
                <a:gd name="T0" fmla="*/ 286 w 287"/>
                <a:gd name="T1" fmla="*/ 144 h 288"/>
                <a:gd name="T2" fmla="*/ 286 w 287"/>
                <a:gd name="T3" fmla="*/ 144 h 288"/>
                <a:gd name="T4" fmla="*/ 143 w 287"/>
                <a:gd name="T5" fmla="*/ 287 h 288"/>
                <a:gd name="T6" fmla="*/ 143 w 287"/>
                <a:gd name="T7" fmla="*/ 287 h 288"/>
                <a:gd name="T8" fmla="*/ 0 w 287"/>
                <a:gd name="T9" fmla="*/ 144 h 288"/>
                <a:gd name="T10" fmla="*/ 0 w 287"/>
                <a:gd name="T11" fmla="*/ 144 h 288"/>
                <a:gd name="T12" fmla="*/ 143 w 287"/>
                <a:gd name="T13" fmla="*/ 0 h 288"/>
                <a:gd name="T14" fmla="*/ 143 w 287"/>
                <a:gd name="T15" fmla="*/ 0 h 288"/>
                <a:gd name="T16" fmla="*/ 286 w 287"/>
                <a:gd name="T17" fmla="*/ 1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88">
                  <a:moveTo>
                    <a:pt x="286" y="144"/>
                  </a:moveTo>
                  <a:lnTo>
                    <a:pt x="286" y="144"/>
                  </a:lnTo>
                  <a:cubicBezTo>
                    <a:pt x="286" y="223"/>
                    <a:pt x="222" y="287"/>
                    <a:pt x="143" y="287"/>
                  </a:cubicBezTo>
                  <a:lnTo>
                    <a:pt x="143" y="287"/>
                  </a:lnTo>
                  <a:cubicBezTo>
                    <a:pt x="64" y="287"/>
                    <a:pt x="0" y="223"/>
                    <a:pt x="0" y="144"/>
                  </a:cubicBezTo>
                  <a:lnTo>
                    <a:pt x="0" y="144"/>
                  </a:lnTo>
                  <a:cubicBezTo>
                    <a:pt x="0" y="65"/>
                    <a:pt x="64" y="0"/>
                    <a:pt x="143" y="0"/>
                  </a:cubicBezTo>
                  <a:lnTo>
                    <a:pt x="143" y="0"/>
                  </a:lnTo>
                  <a:cubicBezTo>
                    <a:pt x="222" y="0"/>
                    <a:pt x="286" y="65"/>
                    <a:pt x="286" y="144"/>
                  </a:cubicBezTo>
                </a:path>
              </a:pathLst>
            </a:custGeom>
            <a:solidFill>
              <a:srgbClr val="025B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3" name="Freeform 86">
              <a:extLst>
                <a:ext uri="{FF2B5EF4-FFF2-40B4-BE49-F238E27FC236}">
                  <a16:creationId xmlns:a16="http://schemas.microsoft.com/office/drawing/2014/main" id="{F65D25A6-0AFE-C24B-8023-37BB075FBEC8}"/>
                </a:ext>
              </a:extLst>
            </p:cNvPr>
            <p:cNvSpPr>
              <a:spLocks noChangeArrowheads="1"/>
            </p:cNvSpPr>
            <p:nvPr/>
          </p:nvSpPr>
          <p:spPr bwMode="auto">
            <a:xfrm>
              <a:off x="7160471" y="4113929"/>
              <a:ext cx="1515501" cy="2423684"/>
            </a:xfrm>
            <a:custGeom>
              <a:avLst/>
              <a:gdLst>
                <a:gd name="T0" fmla="*/ 1200 w 1201"/>
                <a:gd name="T1" fmla="*/ 392 h 1918"/>
                <a:gd name="T2" fmla="*/ 958 w 1201"/>
                <a:gd name="T3" fmla="*/ 0 h 1918"/>
                <a:gd name="T4" fmla="*/ 903 w 1201"/>
                <a:gd name="T5" fmla="*/ 259 h 1918"/>
                <a:gd name="T6" fmla="*/ 903 w 1201"/>
                <a:gd name="T7" fmla="*/ 259 h 1918"/>
                <a:gd name="T8" fmla="*/ 0 w 1201"/>
                <a:gd name="T9" fmla="*/ 1177 h 1918"/>
                <a:gd name="T10" fmla="*/ 0 w 1201"/>
                <a:gd name="T11" fmla="*/ 1177 h 1918"/>
                <a:gd name="T12" fmla="*/ 375 w 1201"/>
                <a:gd name="T13" fmla="*/ 1917 h 1918"/>
                <a:gd name="T14" fmla="*/ 471 w 1201"/>
                <a:gd name="T15" fmla="*/ 1786 h 1918"/>
                <a:gd name="T16" fmla="*/ 471 w 1201"/>
                <a:gd name="T17" fmla="*/ 1786 h 1918"/>
                <a:gd name="T18" fmla="*/ 163 w 1201"/>
                <a:gd name="T19" fmla="*/ 1177 h 1918"/>
                <a:gd name="T20" fmla="*/ 163 w 1201"/>
                <a:gd name="T21" fmla="*/ 1177 h 1918"/>
                <a:gd name="T22" fmla="*/ 868 w 1201"/>
                <a:gd name="T23" fmla="*/ 423 h 1918"/>
                <a:gd name="T24" fmla="*/ 821 w 1201"/>
                <a:gd name="T25" fmla="*/ 643 h 1918"/>
                <a:gd name="T26" fmla="*/ 1200 w 1201"/>
                <a:gd name="T27" fmla="*/ 392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1" h="1918">
                  <a:moveTo>
                    <a:pt x="1200" y="392"/>
                  </a:moveTo>
                  <a:lnTo>
                    <a:pt x="958" y="0"/>
                  </a:lnTo>
                  <a:lnTo>
                    <a:pt x="903" y="259"/>
                  </a:lnTo>
                  <a:lnTo>
                    <a:pt x="903" y="259"/>
                  </a:lnTo>
                  <a:cubicBezTo>
                    <a:pt x="404" y="268"/>
                    <a:pt x="0" y="676"/>
                    <a:pt x="0" y="1177"/>
                  </a:cubicBezTo>
                  <a:lnTo>
                    <a:pt x="0" y="1177"/>
                  </a:lnTo>
                  <a:cubicBezTo>
                    <a:pt x="0" y="1469"/>
                    <a:pt x="140" y="1746"/>
                    <a:pt x="375" y="1917"/>
                  </a:cubicBezTo>
                  <a:lnTo>
                    <a:pt x="471" y="1786"/>
                  </a:lnTo>
                  <a:lnTo>
                    <a:pt x="471" y="1786"/>
                  </a:lnTo>
                  <a:cubicBezTo>
                    <a:pt x="278" y="1645"/>
                    <a:pt x="163" y="1417"/>
                    <a:pt x="163" y="1177"/>
                  </a:cubicBezTo>
                  <a:lnTo>
                    <a:pt x="163" y="1177"/>
                  </a:lnTo>
                  <a:cubicBezTo>
                    <a:pt x="163" y="778"/>
                    <a:pt x="475" y="450"/>
                    <a:pt x="868" y="423"/>
                  </a:cubicBezTo>
                  <a:lnTo>
                    <a:pt x="821" y="643"/>
                  </a:lnTo>
                  <a:lnTo>
                    <a:pt x="1200" y="392"/>
                  </a:lnTo>
                </a:path>
              </a:pathLst>
            </a:custGeom>
            <a:solidFill>
              <a:srgbClr val="FFD8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4" name="Freeform 87">
              <a:extLst>
                <a:ext uri="{FF2B5EF4-FFF2-40B4-BE49-F238E27FC236}">
                  <a16:creationId xmlns:a16="http://schemas.microsoft.com/office/drawing/2014/main" id="{5DEC01F8-A98A-F947-BCBD-68811F7F3205}"/>
                </a:ext>
              </a:extLst>
            </p:cNvPr>
            <p:cNvSpPr>
              <a:spLocks noChangeArrowheads="1"/>
            </p:cNvSpPr>
            <p:nvPr/>
          </p:nvSpPr>
          <p:spPr bwMode="auto">
            <a:xfrm>
              <a:off x="7951655" y="4570807"/>
              <a:ext cx="1532217" cy="2473831"/>
            </a:xfrm>
            <a:custGeom>
              <a:avLst/>
              <a:gdLst>
                <a:gd name="T0" fmla="*/ 1213 w 1214"/>
                <a:gd name="T1" fmla="*/ 816 h 1960"/>
                <a:gd name="T2" fmla="*/ 1213 w 1214"/>
                <a:gd name="T3" fmla="*/ 816 h 1960"/>
                <a:gd name="T4" fmla="*/ 716 w 1214"/>
                <a:gd name="T5" fmla="*/ 0 h 1960"/>
                <a:gd name="T6" fmla="*/ 641 w 1214"/>
                <a:gd name="T7" fmla="*/ 144 h 1960"/>
                <a:gd name="T8" fmla="*/ 641 w 1214"/>
                <a:gd name="T9" fmla="*/ 144 h 1960"/>
                <a:gd name="T10" fmla="*/ 1051 w 1214"/>
                <a:gd name="T11" fmla="*/ 816 h 1960"/>
                <a:gd name="T12" fmla="*/ 1051 w 1214"/>
                <a:gd name="T13" fmla="*/ 816 h 1960"/>
                <a:gd name="T14" fmla="*/ 336 w 1214"/>
                <a:gd name="T15" fmla="*/ 1570 h 1960"/>
                <a:gd name="T16" fmla="*/ 391 w 1214"/>
                <a:gd name="T17" fmla="*/ 1319 h 1960"/>
                <a:gd name="T18" fmla="*/ 0 w 1214"/>
                <a:gd name="T19" fmla="*/ 1552 h 1960"/>
                <a:gd name="T20" fmla="*/ 250 w 1214"/>
                <a:gd name="T21" fmla="*/ 1959 h 1960"/>
                <a:gd name="T22" fmla="*/ 300 w 1214"/>
                <a:gd name="T23" fmla="*/ 1734 h 1960"/>
                <a:gd name="T24" fmla="*/ 300 w 1214"/>
                <a:gd name="T25" fmla="*/ 1734 h 1960"/>
                <a:gd name="T26" fmla="*/ 1213 w 1214"/>
                <a:gd name="T27" fmla="*/ 816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4" h="1960">
                  <a:moveTo>
                    <a:pt x="1213" y="816"/>
                  </a:moveTo>
                  <a:lnTo>
                    <a:pt x="1213" y="816"/>
                  </a:lnTo>
                  <a:cubicBezTo>
                    <a:pt x="1213" y="471"/>
                    <a:pt x="1023" y="159"/>
                    <a:pt x="716" y="0"/>
                  </a:cubicBezTo>
                  <a:lnTo>
                    <a:pt x="641" y="144"/>
                  </a:lnTo>
                  <a:lnTo>
                    <a:pt x="641" y="144"/>
                  </a:lnTo>
                  <a:cubicBezTo>
                    <a:pt x="893" y="275"/>
                    <a:pt x="1051" y="533"/>
                    <a:pt x="1051" y="816"/>
                  </a:cubicBezTo>
                  <a:lnTo>
                    <a:pt x="1051" y="816"/>
                  </a:lnTo>
                  <a:cubicBezTo>
                    <a:pt x="1051" y="1219"/>
                    <a:pt x="733" y="1549"/>
                    <a:pt x="336" y="1570"/>
                  </a:cubicBezTo>
                  <a:lnTo>
                    <a:pt x="391" y="1319"/>
                  </a:lnTo>
                  <a:lnTo>
                    <a:pt x="0" y="1552"/>
                  </a:lnTo>
                  <a:lnTo>
                    <a:pt x="250" y="1959"/>
                  </a:lnTo>
                  <a:lnTo>
                    <a:pt x="300" y="1734"/>
                  </a:lnTo>
                  <a:lnTo>
                    <a:pt x="300" y="1734"/>
                  </a:lnTo>
                  <a:cubicBezTo>
                    <a:pt x="804" y="1732"/>
                    <a:pt x="1213" y="1321"/>
                    <a:pt x="1213" y="816"/>
                  </a:cubicBezTo>
                </a:path>
              </a:pathLst>
            </a:custGeom>
            <a:solidFill>
              <a:srgbClr val="FFBD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5" name="Freeform 88">
              <a:extLst>
                <a:ext uri="{FF2B5EF4-FFF2-40B4-BE49-F238E27FC236}">
                  <a16:creationId xmlns:a16="http://schemas.microsoft.com/office/drawing/2014/main" id="{0DA2C8DD-5554-8347-8D77-24FE6612D60B}"/>
                </a:ext>
              </a:extLst>
            </p:cNvPr>
            <p:cNvSpPr>
              <a:spLocks noChangeArrowheads="1"/>
            </p:cNvSpPr>
            <p:nvPr/>
          </p:nvSpPr>
          <p:spPr bwMode="auto">
            <a:xfrm>
              <a:off x="10002038" y="3935635"/>
              <a:ext cx="3760895" cy="2406971"/>
            </a:xfrm>
            <a:custGeom>
              <a:avLst/>
              <a:gdLst>
                <a:gd name="T0" fmla="*/ 333 w 2975"/>
                <a:gd name="T1" fmla="*/ 1611 h 1907"/>
                <a:gd name="T2" fmla="*/ 2642 w 2975"/>
                <a:gd name="T3" fmla="*/ 1611 h 1907"/>
                <a:gd name="T4" fmla="*/ 2642 w 2975"/>
                <a:gd name="T5" fmla="*/ 1611 h 1907"/>
                <a:gd name="T6" fmla="*/ 2455 w 2975"/>
                <a:gd name="T7" fmla="*/ 1008 h 1907"/>
                <a:gd name="T8" fmla="*/ 2455 w 2975"/>
                <a:gd name="T9" fmla="*/ 1008 h 1907"/>
                <a:gd name="T10" fmla="*/ 1487 w 2975"/>
                <a:gd name="T11" fmla="*/ 295 h 1907"/>
                <a:gd name="T12" fmla="*/ 1487 w 2975"/>
                <a:gd name="T13" fmla="*/ 295 h 1907"/>
                <a:gd name="T14" fmla="*/ 519 w 2975"/>
                <a:gd name="T15" fmla="*/ 1008 h 1907"/>
                <a:gd name="T16" fmla="*/ 519 w 2975"/>
                <a:gd name="T17" fmla="*/ 1008 h 1907"/>
                <a:gd name="T18" fmla="*/ 333 w 2975"/>
                <a:gd name="T19" fmla="*/ 1611 h 1907"/>
                <a:gd name="T20" fmla="*/ 2974 w 2975"/>
                <a:gd name="T21" fmla="*/ 1906 h 1907"/>
                <a:gd name="T22" fmla="*/ 0 w 2975"/>
                <a:gd name="T23" fmla="*/ 1906 h 1907"/>
                <a:gd name="T24" fmla="*/ 15 w 2975"/>
                <a:gd name="T25" fmla="*/ 1745 h 1907"/>
                <a:gd name="T26" fmla="*/ 15 w 2975"/>
                <a:gd name="T27" fmla="*/ 1745 h 1907"/>
                <a:gd name="T28" fmla="*/ 248 w 2975"/>
                <a:gd name="T29" fmla="*/ 891 h 1907"/>
                <a:gd name="T30" fmla="*/ 248 w 2975"/>
                <a:gd name="T31" fmla="*/ 891 h 1907"/>
                <a:gd name="T32" fmla="*/ 1487 w 2975"/>
                <a:gd name="T33" fmla="*/ 0 h 1907"/>
                <a:gd name="T34" fmla="*/ 1487 w 2975"/>
                <a:gd name="T35" fmla="*/ 0 h 1907"/>
                <a:gd name="T36" fmla="*/ 2726 w 2975"/>
                <a:gd name="T37" fmla="*/ 891 h 1907"/>
                <a:gd name="T38" fmla="*/ 2726 w 2975"/>
                <a:gd name="T39" fmla="*/ 891 h 1907"/>
                <a:gd name="T40" fmla="*/ 2959 w 2975"/>
                <a:gd name="T41" fmla="*/ 1745 h 1907"/>
                <a:gd name="T42" fmla="*/ 2974 w 2975"/>
                <a:gd name="T43" fmla="*/ 1906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75" h="1907">
                  <a:moveTo>
                    <a:pt x="333" y="1611"/>
                  </a:moveTo>
                  <a:lnTo>
                    <a:pt x="2642" y="1611"/>
                  </a:lnTo>
                  <a:lnTo>
                    <a:pt x="2642" y="1611"/>
                  </a:lnTo>
                  <a:cubicBezTo>
                    <a:pt x="2614" y="1463"/>
                    <a:pt x="2559" y="1234"/>
                    <a:pt x="2455" y="1008"/>
                  </a:cubicBezTo>
                  <a:lnTo>
                    <a:pt x="2455" y="1008"/>
                  </a:lnTo>
                  <a:cubicBezTo>
                    <a:pt x="2237" y="535"/>
                    <a:pt x="1911" y="295"/>
                    <a:pt x="1487" y="295"/>
                  </a:cubicBezTo>
                  <a:lnTo>
                    <a:pt x="1487" y="295"/>
                  </a:lnTo>
                  <a:cubicBezTo>
                    <a:pt x="1063" y="295"/>
                    <a:pt x="737" y="535"/>
                    <a:pt x="519" y="1008"/>
                  </a:cubicBezTo>
                  <a:lnTo>
                    <a:pt x="519" y="1008"/>
                  </a:lnTo>
                  <a:cubicBezTo>
                    <a:pt x="415" y="1234"/>
                    <a:pt x="360" y="1463"/>
                    <a:pt x="333" y="1611"/>
                  </a:cubicBezTo>
                  <a:close/>
                  <a:moveTo>
                    <a:pt x="2974" y="1906"/>
                  </a:moveTo>
                  <a:lnTo>
                    <a:pt x="0" y="1906"/>
                  </a:lnTo>
                  <a:lnTo>
                    <a:pt x="15" y="1745"/>
                  </a:lnTo>
                  <a:lnTo>
                    <a:pt x="15" y="1745"/>
                  </a:lnTo>
                  <a:cubicBezTo>
                    <a:pt x="16" y="1728"/>
                    <a:pt x="55" y="1312"/>
                    <a:pt x="248" y="891"/>
                  </a:cubicBezTo>
                  <a:lnTo>
                    <a:pt x="248" y="891"/>
                  </a:lnTo>
                  <a:cubicBezTo>
                    <a:pt x="515" y="308"/>
                    <a:pt x="943" y="0"/>
                    <a:pt x="1487" y="0"/>
                  </a:cubicBezTo>
                  <a:lnTo>
                    <a:pt x="1487" y="0"/>
                  </a:lnTo>
                  <a:cubicBezTo>
                    <a:pt x="2031" y="0"/>
                    <a:pt x="2459" y="308"/>
                    <a:pt x="2726" y="891"/>
                  </a:cubicBezTo>
                  <a:lnTo>
                    <a:pt x="2726" y="891"/>
                  </a:lnTo>
                  <a:cubicBezTo>
                    <a:pt x="2919" y="1312"/>
                    <a:pt x="2958" y="1728"/>
                    <a:pt x="2959" y="1745"/>
                  </a:cubicBezTo>
                  <a:lnTo>
                    <a:pt x="2974" y="1906"/>
                  </a:lnTo>
                  <a:close/>
                </a:path>
              </a:pathLst>
            </a:custGeom>
            <a:solidFill>
              <a:srgbClr val="025BAA"/>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89">
              <a:extLst>
                <a:ext uri="{FF2B5EF4-FFF2-40B4-BE49-F238E27FC236}">
                  <a16:creationId xmlns:a16="http://schemas.microsoft.com/office/drawing/2014/main" id="{7A3FC40A-8D48-4644-932D-03A3458F2FF6}"/>
                </a:ext>
              </a:extLst>
            </p:cNvPr>
            <p:cNvSpPr>
              <a:spLocks noChangeArrowheads="1"/>
            </p:cNvSpPr>
            <p:nvPr/>
          </p:nvSpPr>
          <p:spPr bwMode="auto">
            <a:xfrm>
              <a:off x="9801457" y="5874587"/>
              <a:ext cx="4156483" cy="3510166"/>
            </a:xfrm>
            <a:custGeom>
              <a:avLst/>
              <a:gdLst>
                <a:gd name="T0" fmla="*/ 3098 w 3289"/>
                <a:gd name="T1" fmla="*/ 2778 h 2779"/>
                <a:gd name="T2" fmla="*/ 190 w 3289"/>
                <a:gd name="T3" fmla="*/ 2778 h 2779"/>
                <a:gd name="T4" fmla="*/ 190 w 3289"/>
                <a:gd name="T5" fmla="*/ 2778 h 2779"/>
                <a:gd name="T6" fmla="*/ 0 w 3289"/>
                <a:gd name="T7" fmla="*/ 2588 h 2779"/>
                <a:gd name="T8" fmla="*/ 0 w 3289"/>
                <a:gd name="T9" fmla="*/ 190 h 2779"/>
                <a:gd name="T10" fmla="*/ 0 w 3289"/>
                <a:gd name="T11" fmla="*/ 190 h 2779"/>
                <a:gd name="T12" fmla="*/ 190 w 3289"/>
                <a:gd name="T13" fmla="*/ 0 h 2779"/>
                <a:gd name="T14" fmla="*/ 3157 w 3289"/>
                <a:gd name="T15" fmla="*/ 0 h 2779"/>
                <a:gd name="T16" fmla="*/ 3157 w 3289"/>
                <a:gd name="T17" fmla="*/ 0 h 2779"/>
                <a:gd name="T18" fmla="*/ 3288 w 3289"/>
                <a:gd name="T19" fmla="*/ 131 h 2779"/>
                <a:gd name="T20" fmla="*/ 3288 w 3289"/>
                <a:gd name="T21" fmla="*/ 2588 h 2779"/>
                <a:gd name="T22" fmla="*/ 3288 w 3289"/>
                <a:gd name="T23" fmla="*/ 2588 h 2779"/>
                <a:gd name="T24" fmla="*/ 3098 w 3289"/>
                <a:gd name="T25" fmla="*/ 2778 h 2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89" h="2779">
                  <a:moveTo>
                    <a:pt x="3098" y="2778"/>
                  </a:moveTo>
                  <a:lnTo>
                    <a:pt x="190" y="2778"/>
                  </a:lnTo>
                  <a:lnTo>
                    <a:pt x="190" y="2778"/>
                  </a:lnTo>
                  <a:cubicBezTo>
                    <a:pt x="85" y="2778"/>
                    <a:pt x="0" y="2693"/>
                    <a:pt x="0" y="2588"/>
                  </a:cubicBezTo>
                  <a:lnTo>
                    <a:pt x="0" y="190"/>
                  </a:lnTo>
                  <a:lnTo>
                    <a:pt x="0" y="190"/>
                  </a:lnTo>
                  <a:cubicBezTo>
                    <a:pt x="0" y="85"/>
                    <a:pt x="85" y="0"/>
                    <a:pt x="190" y="0"/>
                  </a:cubicBezTo>
                  <a:lnTo>
                    <a:pt x="3157" y="0"/>
                  </a:lnTo>
                  <a:lnTo>
                    <a:pt x="3157" y="0"/>
                  </a:lnTo>
                  <a:cubicBezTo>
                    <a:pt x="3229" y="0"/>
                    <a:pt x="3288" y="58"/>
                    <a:pt x="3288" y="131"/>
                  </a:cubicBezTo>
                  <a:lnTo>
                    <a:pt x="3288" y="2588"/>
                  </a:lnTo>
                  <a:lnTo>
                    <a:pt x="3288" y="2588"/>
                  </a:lnTo>
                  <a:cubicBezTo>
                    <a:pt x="3288" y="2693"/>
                    <a:pt x="3203" y="2778"/>
                    <a:pt x="3098" y="2778"/>
                  </a:cubicBezTo>
                </a:path>
              </a:pathLst>
            </a:custGeom>
            <a:gradFill>
              <a:gsLst>
                <a:gs pos="0">
                  <a:srgbClr val="025BAA"/>
                </a:gs>
                <a:gs pos="81000">
                  <a:srgbClr val="0693FF"/>
                </a:gs>
              </a:gsLst>
              <a:lin ang="16200000" scaled="0"/>
            </a:gradFill>
            <a:ln>
              <a:noFill/>
            </a:ln>
            <a:effectLst/>
          </p:spPr>
          <p:txBody>
            <a:bodyPr wrap="none" anchor="ctr"/>
            <a:lstStyle/>
            <a:p>
              <a:endParaRPr lang="en-US" dirty="0">
                <a:latin typeface="Poppins" pitchFamily="2" charset="77"/>
              </a:endParaRPr>
            </a:p>
          </p:txBody>
        </p:sp>
        <p:sp>
          <p:nvSpPr>
            <p:cNvPr id="37" name="Freeform 90">
              <a:extLst>
                <a:ext uri="{FF2B5EF4-FFF2-40B4-BE49-F238E27FC236}">
                  <a16:creationId xmlns:a16="http://schemas.microsoft.com/office/drawing/2014/main" id="{20CE70EB-A095-DF44-9E5C-93E0805DB5A9}"/>
                </a:ext>
              </a:extLst>
            </p:cNvPr>
            <p:cNvSpPr>
              <a:spLocks noChangeArrowheads="1"/>
            </p:cNvSpPr>
            <p:nvPr/>
          </p:nvSpPr>
          <p:spPr bwMode="auto">
            <a:xfrm>
              <a:off x="11355958" y="6649050"/>
              <a:ext cx="1041905" cy="1821946"/>
            </a:xfrm>
            <a:custGeom>
              <a:avLst/>
              <a:gdLst>
                <a:gd name="T0" fmla="*/ 824 w 825"/>
                <a:gd name="T1" fmla="*/ 413 h 1444"/>
                <a:gd name="T2" fmla="*/ 824 w 825"/>
                <a:gd name="T3" fmla="*/ 413 h 1444"/>
                <a:gd name="T4" fmla="*/ 412 w 825"/>
                <a:gd name="T5" fmla="*/ 0 h 1444"/>
                <a:gd name="T6" fmla="*/ 412 w 825"/>
                <a:gd name="T7" fmla="*/ 0 h 1444"/>
                <a:gd name="T8" fmla="*/ 0 w 825"/>
                <a:gd name="T9" fmla="*/ 413 h 1444"/>
                <a:gd name="T10" fmla="*/ 0 w 825"/>
                <a:gd name="T11" fmla="*/ 413 h 1444"/>
                <a:gd name="T12" fmla="*/ 231 w 825"/>
                <a:gd name="T13" fmla="*/ 783 h 1444"/>
                <a:gd name="T14" fmla="*/ 81 w 825"/>
                <a:gd name="T15" fmla="*/ 1443 h 1444"/>
                <a:gd name="T16" fmla="*/ 743 w 825"/>
                <a:gd name="T17" fmla="*/ 1443 h 1444"/>
                <a:gd name="T18" fmla="*/ 594 w 825"/>
                <a:gd name="T19" fmla="*/ 783 h 1444"/>
                <a:gd name="T20" fmla="*/ 594 w 825"/>
                <a:gd name="T21" fmla="*/ 783 h 1444"/>
                <a:gd name="T22" fmla="*/ 824 w 825"/>
                <a:gd name="T23" fmla="*/ 413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5" h="1444">
                  <a:moveTo>
                    <a:pt x="824" y="413"/>
                  </a:moveTo>
                  <a:lnTo>
                    <a:pt x="824" y="413"/>
                  </a:lnTo>
                  <a:cubicBezTo>
                    <a:pt x="824" y="185"/>
                    <a:pt x="640" y="0"/>
                    <a:pt x="412" y="0"/>
                  </a:cubicBezTo>
                  <a:lnTo>
                    <a:pt x="412" y="0"/>
                  </a:lnTo>
                  <a:cubicBezTo>
                    <a:pt x="185" y="0"/>
                    <a:pt x="0" y="185"/>
                    <a:pt x="0" y="413"/>
                  </a:cubicBezTo>
                  <a:lnTo>
                    <a:pt x="0" y="413"/>
                  </a:lnTo>
                  <a:cubicBezTo>
                    <a:pt x="0" y="575"/>
                    <a:pt x="94" y="716"/>
                    <a:pt x="231" y="783"/>
                  </a:cubicBezTo>
                  <a:lnTo>
                    <a:pt x="81" y="1443"/>
                  </a:lnTo>
                  <a:lnTo>
                    <a:pt x="743" y="1443"/>
                  </a:lnTo>
                  <a:lnTo>
                    <a:pt x="594" y="783"/>
                  </a:lnTo>
                  <a:lnTo>
                    <a:pt x="594" y="783"/>
                  </a:lnTo>
                  <a:cubicBezTo>
                    <a:pt x="730" y="716"/>
                    <a:pt x="824" y="575"/>
                    <a:pt x="824" y="413"/>
                  </a:cubicBezTo>
                </a:path>
              </a:pathLst>
            </a:custGeom>
            <a:solidFill>
              <a:srgbClr val="1027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91">
              <a:extLst>
                <a:ext uri="{FF2B5EF4-FFF2-40B4-BE49-F238E27FC236}">
                  <a16:creationId xmlns:a16="http://schemas.microsoft.com/office/drawing/2014/main" id="{89592A26-3F9A-AC4A-9D5B-1A5F263650B7}"/>
                </a:ext>
              </a:extLst>
            </p:cNvPr>
            <p:cNvSpPr>
              <a:spLocks noChangeArrowheads="1"/>
            </p:cNvSpPr>
            <p:nvPr/>
          </p:nvSpPr>
          <p:spPr bwMode="auto">
            <a:xfrm>
              <a:off x="10002038" y="6225599"/>
              <a:ext cx="1331636" cy="3164721"/>
            </a:xfrm>
            <a:custGeom>
              <a:avLst/>
              <a:gdLst>
                <a:gd name="T0" fmla="*/ 487 w 1055"/>
                <a:gd name="T1" fmla="*/ 2162 h 2505"/>
                <a:gd name="T2" fmla="*/ 487 w 1055"/>
                <a:gd name="T3" fmla="*/ 2162 h 2505"/>
                <a:gd name="T4" fmla="*/ 54 w 1055"/>
                <a:gd name="T5" fmla="*/ 2504 h 2505"/>
                <a:gd name="T6" fmla="*/ 0 w 1055"/>
                <a:gd name="T7" fmla="*/ 2504 h 2505"/>
                <a:gd name="T8" fmla="*/ 0 w 1055"/>
                <a:gd name="T9" fmla="*/ 25 h 2505"/>
                <a:gd name="T10" fmla="*/ 54 w 1055"/>
                <a:gd name="T11" fmla="*/ 0 h 2505"/>
                <a:gd name="T12" fmla="*/ 1054 w 1055"/>
                <a:gd name="T13" fmla="*/ 578 h 2505"/>
                <a:gd name="T14" fmla="*/ 971 w 1055"/>
                <a:gd name="T15" fmla="*/ 1215 h 2505"/>
                <a:gd name="T16" fmla="*/ 971 w 1055"/>
                <a:gd name="T17" fmla="*/ 1215 h 2505"/>
                <a:gd name="T18" fmla="*/ 487 w 1055"/>
                <a:gd name="T19" fmla="*/ 2162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5" h="2505">
                  <a:moveTo>
                    <a:pt x="487" y="2162"/>
                  </a:moveTo>
                  <a:lnTo>
                    <a:pt x="487" y="2162"/>
                  </a:lnTo>
                  <a:cubicBezTo>
                    <a:pt x="487" y="2162"/>
                    <a:pt x="128" y="2504"/>
                    <a:pt x="54" y="2504"/>
                  </a:cubicBezTo>
                  <a:lnTo>
                    <a:pt x="0" y="2504"/>
                  </a:lnTo>
                  <a:lnTo>
                    <a:pt x="0" y="25"/>
                  </a:lnTo>
                  <a:lnTo>
                    <a:pt x="54" y="0"/>
                  </a:lnTo>
                  <a:lnTo>
                    <a:pt x="1054" y="578"/>
                  </a:lnTo>
                  <a:lnTo>
                    <a:pt x="971" y="1215"/>
                  </a:lnTo>
                  <a:lnTo>
                    <a:pt x="971" y="1215"/>
                  </a:lnTo>
                  <a:cubicBezTo>
                    <a:pt x="922" y="1576"/>
                    <a:pt x="751" y="1910"/>
                    <a:pt x="487" y="2162"/>
                  </a:cubicBezTo>
                </a:path>
              </a:pathLst>
            </a:custGeom>
            <a:solidFill>
              <a:srgbClr val="10277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92">
              <a:extLst>
                <a:ext uri="{FF2B5EF4-FFF2-40B4-BE49-F238E27FC236}">
                  <a16:creationId xmlns:a16="http://schemas.microsoft.com/office/drawing/2014/main" id="{EA6854BB-1036-B341-97B8-BCA17290F1C9}"/>
                </a:ext>
              </a:extLst>
            </p:cNvPr>
            <p:cNvSpPr>
              <a:spLocks noChangeArrowheads="1"/>
            </p:cNvSpPr>
            <p:nvPr/>
          </p:nvSpPr>
          <p:spPr bwMode="auto">
            <a:xfrm>
              <a:off x="8731692" y="6253461"/>
              <a:ext cx="2529549" cy="3131291"/>
            </a:xfrm>
            <a:custGeom>
              <a:avLst/>
              <a:gdLst>
                <a:gd name="T0" fmla="*/ 1435 w 2004"/>
                <a:gd name="T1" fmla="*/ 2137 h 2480"/>
                <a:gd name="T2" fmla="*/ 1435 w 2004"/>
                <a:gd name="T3" fmla="*/ 2137 h 2480"/>
                <a:gd name="T4" fmla="*/ 1002 w 2004"/>
                <a:gd name="T5" fmla="*/ 2479 h 2480"/>
                <a:gd name="T6" fmla="*/ 1002 w 2004"/>
                <a:gd name="T7" fmla="*/ 2479 h 2480"/>
                <a:gd name="T8" fmla="*/ 568 w 2004"/>
                <a:gd name="T9" fmla="*/ 2137 h 2480"/>
                <a:gd name="T10" fmla="*/ 568 w 2004"/>
                <a:gd name="T11" fmla="*/ 2137 h 2480"/>
                <a:gd name="T12" fmla="*/ 83 w 2004"/>
                <a:gd name="T13" fmla="*/ 1189 h 2480"/>
                <a:gd name="T14" fmla="*/ 0 w 2004"/>
                <a:gd name="T15" fmla="*/ 578 h 2480"/>
                <a:gd name="T16" fmla="*/ 1002 w 2004"/>
                <a:gd name="T17" fmla="*/ 0 h 2480"/>
                <a:gd name="T18" fmla="*/ 2003 w 2004"/>
                <a:gd name="T19" fmla="*/ 578 h 2480"/>
                <a:gd name="T20" fmla="*/ 1919 w 2004"/>
                <a:gd name="T21" fmla="*/ 1190 h 2480"/>
                <a:gd name="T22" fmla="*/ 1919 w 2004"/>
                <a:gd name="T23" fmla="*/ 1190 h 2480"/>
                <a:gd name="T24" fmla="*/ 1435 w 2004"/>
                <a:gd name="T25" fmla="*/ 2137 h 2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4" h="2480">
                  <a:moveTo>
                    <a:pt x="1435" y="2137"/>
                  </a:moveTo>
                  <a:lnTo>
                    <a:pt x="1435" y="2137"/>
                  </a:lnTo>
                  <a:cubicBezTo>
                    <a:pt x="1435" y="2137"/>
                    <a:pt x="1077" y="2479"/>
                    <a:pt x="1002" y="2479"/>
                  </a:cubicBezTo>
                  <a:lnTo>
                    <a:pt x="1002" y="2479"/>
                  </a:lnTo>
                  <a:cubicBezTo>
                    <a:pt x="927" y="2479"/>
                    <a:pt x="568" y="2137"/>
                    <a:pt x="568" y="2137"/>
                  </a:cubicBezTo>
                  <a:lnTo>
                    <a:pt x="568" y="2137"/>
                  </a:lnTo>
                  <a:cubicBezTo>
                    <a:pt x="304" y="1885"/>
                    <a:pt x="132" y="1551"/>
                    <a:pt x="83" y="1189"/>
                  </a:cubicBezTo>
                  <a:lnTo>
                    <a:pt x="0" y="578"/>
                  </a:lnTo>
                  <a:lnTo>
                    <a:pt x="1002" y="0"/>
                  </a:lnTo>
                  <a:lnTo>
                    <a:pt x="2003" y="578"/>
                  </a:lnTo>
                  <a:lnTo>
                    <a:pt x="1919" y="1190"/>
                  </a:lnTo>
                  <a:lnTo>
                    <a:pt x="1919" y="1190"/>
                  </a:lnTo>
                  <a:cubicBezTo>
                    <a:pt x="1870" y="1551"/>
                    <a:pt x="1699" y="1885"/>
                    <a:pt x="1435" y="2137"/>
                  </a:cubicBezTo>
                </a:path>
              </a:pathLst>
            </a:custGeom>
            <a:solidFill>
              <a:srgbClr val="173A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93">
              <a:extLst>
                <a:ext uri="{FF2B5EF4-FFF2-40B4-BE49-F238E27FC236}">
                  <a16:creationId xmlns:a16="http://schemas.microsoft.com/office/drawing/2014/main" id="{DCBAEB7E-0589-7F47-9F35-00607857C9A9}"/>
                </a:ext>
              </a:extLst>
            </p:cNvPr>
            <p:cNvSpPr>
              <a:spLocks noChangeArrowheads="1"/>
            </p:cNvSpPr>
            <p:nvPr/>
          </p:nvSpPr>
          <p:spPr bwMode="auto">
            <a:xfrm>
              <a:off x="8921129" y="6487473"/>
              <a:ext cx="2156247" cy="2663269"/>
            </a:xfrm>
            <a:custGeom>
              <a:avLst/>
              <a:gdLst>
                <a:gd name="T0" fmla="*/ 1221 w 1705"/>
                <a:gd name="T1" fmla="*/ 1817 h 2110"/>
                <a:gd name="T2" fmla="*/ 1221 w 1705"/>
                <a:gd name="T3" fmla="*/ 1817 h 2110"/>
                <a:gd name="T4" fmla="*/ 853 w 1705"/>
                <a:gd name="T5" fmla="*/ 2109 h 2110"/>
                <a:gd name="T6" fmla="*/ 853 w 1705"/>
                <a:gd name="T7" fmla="*/ 2109 h 2110"/>
                <a:gd name="T8" fmla="*/ 484 w 1705"/>
                <a:gd name="T9" fmla="*/ 1817 h 2110"/>
                <a:gd name="T10" fmla="*/ 484 w 1705"/>
                <a:gd name="T11" fmla="*/ 1817 h 2110"/>
                <a:gd name="T12" fmla="*/ 71 w 1705"/>
                <a:gd name="T13" fmla="*/ 1012 h 2110"/>
                <a:gd name="T14" fmla="*/ 0 w 1705"/>
                <a:gd name="T15" fmla="*/ 492 h 2110"/>
                <a:gd name="T16" fmla="*/ 853 w 1705"/>
                <a:gd name="T17" fmla="*/ 0 h 2110"/>
                <a:gd name="T18" fmla="*/ 1704 w 1705"/>
                <a:gd name="T19" fmla="*/ 492 h 2110"/>
                <a:gd name="T20" fmla="*/ 1633 w 1705"/>
                <a:gd name="T21" fmla="*/ 1013 h 2110"/>
                <a:gd name="T22" fmla="*/ 1633 w 1705"/>
                <a:gd name="T23" fmla="*/ 1013 h 2110"/>
                <a:gd name="T24" fmla="*/ 1221 w 1705"/>
                <a:gd name="T25" fmla="*/ 1817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5" h="2110">
                  <a:moveTo>
                    <a:pt x="1221" y="1817"/>
                  </a:moveTo>
                  <a:lnTo>
                    <a:pt x="1221" y="1817"/>
                  </a:lnTo>
                  <a:cubicBezTo>
                    <a:pt x="1221" y="1817"/>
                    <a:pt x="917" y="2109"/>
                    <a:pt x="853" y="2109"/>
                  </a:cubicBezTo>
                  <a:lnTo>
                    <a:pt x="853" y="2109"/>
                  </a:lnTo>
                  <a:cubicBezTo>
                    <a:pt x="789" y="2109"/>
                    <a:pt x="484" y="1817"/>
                    <a:pt x="484" y="1817"/>
                  </a:cubicBezTo>
                  <a:lnTo>
                    <a:pt x="484" y="1817"/>
                  </a:lnTo>
                  <a:cubicBezTo>
                    <a:pt x="259" y="1604"/>
                    <a:pt x="113" y="1320"/>
                    <a:pt x="71" y="1012"/>
                  </a:cubicBezTo>
                  <a:lnTo>
                    <a:pt x="0" y="492"/>
                  </a:lnTo>
                  <a:lnTo>
                    <a:pt x="853" y="0"/>
                  </a:lnTo>
                  <a:lnTo>
                    <a:pt x="1704" y="492"/>
                  </a:lnTo>
                  <a:lnTo>
                    <a:pt x="1633" y="1013"/>
                  </a:lnTo>
                  <a:lnTo>
                    <a:pt x="1633" y="1013"/>
                  </a:lnTo>
                  <a:cubicBezTo>
                    <a:pt x="1591" y="1320"/>
                    <a:pt x="1446" y="1604"/>
                    <a:pt x="1221" y="1817"/>
                  </a:cubicBezTo>
                </a:path>
              </a:pathLst>
            </a:custGeom>
            <a:solidFill>
              <a:srgbClr val="91CB6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94">
              <a:extLst>
                <a:ext uri="{FF2B5EF4-FFF2-40B4-BE49-F238E27FC236}">
                  <a16:creationId xmlns:a16="http://schemas.microsoft.com/office/drawing/2014/main" id="{A621FC40-14A9-EA4C-8159-AF2BD5FD8B13}"/>
                </a:ext>
              </a:extLst>
            </p:cNvPr>
            <p:cNvSpPr>
              <a:spLocks noChangeArrowheads="1"/>
            </p:cNvSpPr>
            <p:nvPr/>
          </p:nvSpPr>
          <p:spPr bwMode="auto">
            <a:xfrm>
              <a:off x="10002034" y="6487473"/>
              <a:ext cx="1075338" cy="2663269"/>
            </a:xfrm>
            <a:custGeom>
              <a:avLst/>
              <a:gdLst>
                <a:gd name="T0" fmla="*/ 0 w 852"/>
                <a:gd name="T1" fmla="*/ 0 h 2110"/>
                <a:gd name="T2" fmla="*/ 0 w 852"/>
                <a:gd name="T3" fmla="*/ 2109 h 2110"/>
                <a:gd name="T4" fmla="*/ 0 w 852"/>
                <a:gd name="T5" fmla="*/ 2109 h 2110"/>
                <a:gd name="T6" fmla="*/ 368 w 852"/>
                <a:gd name="T7" fmla="*/ 1817 h 2110"/>
                <a:gd name="T8" fmla="*/ 368 w 852"/>
                <a:gd name="T9" fmla="*/ 1817 h 2110"/>
                <a:gd name="T10" fmla="*/ 780 w 852"/>
                <a:gd name="T11" fmla="*/ 1013 h 2110"/>
                <a:gd name="T12" fmla="*/ 851 w 852"/>
                <a:gd name="T13" fmla="*/ 492 h 2110"/>
                <a:gd name="T14" fmla="*/ 0 w 852"/>
                <a:gd name="T15" fmla="*/ 0 h 21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2" h="2110">
                  <a:moveTo>
                    <a:pt x="0" y="0"/>
                  </a:moveTo>
                  <a:lnTo>
                    <a:pt x="0" y="2109"/>
                  </a:lnTo>
                  <a:lnTo>
                    <a:pt x="0" y="2109"/>
                  </a:lnTo>
                  <a:cubicBezTo>
                    <a:pt x="64" y="2109"/>
                    <a:pt x="368" y="1817"/>
                    <a:pt x="368" y="1817"/>
                  </a:cubicBezTo>
                  <a:lnTo>
                    <a:pt x="368" y="1817"/>
                  </a:lnTo>
                  <a:cubicBezTo>
                    <a:pt x="593" y="1604"/>
                    <a:pt x="738" y="1320"/>
                    <a:pt x="780" y="1013"/>
                  </a:cubicBezTo>
                  <a:lnTo>
                    <a:pt x="851" y="492"/>
                  </a:lnTo>
                  <a:lnTo>
                    <a:pt x="0" y="0"/>
                  </a:lnTo>
                </a:path>
              </a:pathLst>
            </a:custGeom>
            <a:solidFill>
              <a:srgbClr val="A8DD7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95">
              <a:extLst>
                <a:ext uri="{FF2B5EF4-FFF2-40B4-BE49-F238E27FC236}">
                  <a16:creationId xmlns:a16="http://schemas.microsoft.com/office/drawing/2014/main" id="{81ADBC18-7F12-0D41-B7A0-40F78E0C0E82}"/>
                </a:ext>
              </a:extLst>
            </p:cNvPr>
            <p:cNvSpPr>
              <a:spLocks noChangeArrowheads="1"/>
            </p:cNvSpPr>
            <p:nvPr/>
          </p:nvSpPr>
          <p:spPr bwMode="auto">
            <a:xfrm>
              <a:off x="9456012" y="7183933"/>
              <a:ext cx="1103195" cy="1103195"/>
            </a:xfrm>
            <a:custGeom>
              <a:avLst/>
              <a:gdLst>
                <a:gd name="T0" fmla="*/ 873 w 874"/>
                <a:gd name="T1" fmla="*/ 873 h 874"/>
                <a:gd name="T2" fmla="*/ 0 w 874"/>
                <a:gd name="T3" fmla="*/ 873 h 874"/>
                <a:gd name="T4" fmla="*/ 0 w 874"/>
                <a:gd name="T5" fmla="*/ 0 h 874"/>
                <a:gd name="T6" fmla="*/ 873 w 874"/>
                <a:gd name="T7" fmla="*/ 0 h 874"/>
                <a:gd name="T8" fmla="*/ 873 w 874"/>
                <a:gd name="T9" fmla="*/ 873 h 874"/>
              </a:gdLst>
              <a:ahLst/>
              <a:cxnLst>
                <a:cxn ang="0">
                  <a:pos x="T0" y="T1"/>
                </a:cxn>
                <a:cxn ang="0">
                  <a:pos x="T2" y="T3"/>
                </a:cxn>
                <a:cxn ang="0">
                  <a:pos x="T4" y="T5"/>
                </a:cxn>
                <a:cxn ang="0">
                  <a:pos x="T6" y="T7"/>
                </a:cxn>
                <a:cxn ang="0">
                  <a:pos x="T8" y="T9"/>
                </a:cxn>
              </a:cxnLst>
              <a:rect l="0" t="0" r="r" b="b"/>
              <a:pathLst>
                <a:path w="874" h="874">
                  <a:moveTo>
                    <a:pt x="873" y="873"/>
                  </a:moveTo>
                  <a:lnTo>
                    <a:pt x="0" y="873"/>
                  </a:lnTo>
                  <a:lnTo>
                    <a:pt x="0" y="0"/>
                  </a:lnTo>
                  <a:lnTo>
                    <a:pt x="873" y="0"/>
                  </a:lnTo>
                  <a:lnTo>
                    <a:pt x="873" y="873"/>
                  </a:lnTo>
                </a:path>
              </a:pathLst>
            </a:custGeom>
            <a:solidFill>
              <a:srgbClr val="0296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96">
              <a:extLst>
                <a:ext uri="{FF2B5EF4-FFF2-40B4-BE49-F238E27FC236}">
                  <a16:creationId xmlns:a16="http://schemas.microsoft.com/office/drawing/2014/main" id="{14D33A41-1FE2-5D43-8F83-FD377AF2CE49}"/>
                </a:ext>
              </a:extLst>
            </p:cNvPr>
            <p:cNvSpPr>
              <a:spLocks noChangeArrowheads="1"/>
            </p:cNvSpPr>
            <p:nvPr/>
          </p:nvSpPr>
          <p:spPr bwMode="auto">
            <a:xfrm>
              <a:off x="9662163" y="7128212"/>
              <a:ext cx="1175626" cy="919331"/>
            </a:xfrm>
            <a:custGeom>
              <a:avLst/>
              <a:gdLst>
                <a:gd name="T0" fmla="*/ 252 w 931"/>
                <a:gd name="T1" fmla="*/ 725 h 726"/>
                <a:gd name="T2" fmla="*/ 0 w 931"/>
                <a:gd name="T3" fmla="*/ 390 h 726"/>
                <a:gd name="T4" fmla="*/ 44 w 931"/>
                <a:gd name="T5" fmla="*/ 357 h 726"/>
                <a:gd name="T6" fmla="*/ 258 w 931"/>
                <a:gd name="T7" fmla="*/ 642 h 726"/>
                <a:gd name="T8" fmla="*/ 891 w 931"/>
                <a:gd name="T9" fmla="*/ 0 h 726"/>
                <a:gd name="T10" fmla="*/ 930 w 931"/>
                <a:gd name="T11" fmla="*/ 38 h 726"/>
                <a:gd name="T12" fmla="*/ 252 w 931"/>
                <a:gd name="T13" fmla="*/ 725 h 726"/>
              </a:gdLst>
              <a:ahLst/>
              <a:cxnLst>
                <a:cxn ang="0">
                  <a:pos x="T0" y="T1"/>
                </a:cxn>
                <a:cxn ang="0">
                  <a:pos x="T2" y="T3"/>
                </a:cxn>
                <a:cxn ang="0">
                  <a:pos x="T4" y="T5"/>
                </a:cxn>
                <a:cxn ang="0">
                  <a:pos x="T6" y="T7"/>
                </a:cxn>
                <a:cxn ang="0">
                  <a:pos x="T8" y="T9"/>
                </a:cxn>
                <a:cxn ang="0">
                  <a:pos x="T10" y="T11"/>
                </a:cxn>
                <a:cxn ang="0">
                  <a:pos x="T12" y="T13"/>
                </a:cxn>
              </a:cxnLst>
              <a:rect l="0" t="0" r="r" b="b"/>
              <a:pathLst>
                <a:path w="931" h="726">
                  <a:moveTo>
                    <a:pt x="252" y="725"/>
                  </a:moveTo>
                  <a:lnTo>
                    <a:pt x="0" y="390"/>
                  </a:lnTo>
                  <a:lnTo>
                    <a:pt x="44" y="357"/>
                  </a:lnTo>
                  <a:lnTo>
                    <a:pt x="258" y="642"/>
                  </a:lnTo>
                  <a:lnTo>
                    <a:pt x="891" y="0"/>
                  </a:lnTo>
                  <a:lnTo>
                    <a:pt x="930" y="38"/>
                  </a:lnTo>
                  <a:lnTo>
                    <a:pt x="252" y="725"/>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4" name="Freeform 97">
              <a:extLst>
                <a:ext uri="{FF2B5EF4-FFF2-40B4-BE49-F238E27FC236}">
                  <a16:creationId xmlns:a16="http://schemas.microsoft.com/office/drawing/2014/main" id="{41E5DE35-5F53-6E47-B8A0-E5BE3344A818}"/>
                </a:ext>
              </a:extLst>
            </p:cNvPr>
            <p:cNvSpPr>
              <a:spLocks noChangeArrowheads="1"/>
            </p:cNvSpPr>
            <p:nvPr/>
          </p:nvSpPr>
          <p:spPr bwMode="auto">
            <a:xfrm>
              <a:off x="8898839" y="6465183"/>
              <a:ext cx="2206391" cy="2718986"/>
            </a:xfrm>
            <a:custGeom>
              <a:avLst/>
              <a:gdLst>
                <a:gd name="T0" fmla="*/ 41 w 1745"/>
                <a:gd name="T1" fmla="*/ 522 h 2150"/>
                <a:gd name="T2" fmla="*/ 110 w 1745"/>
                <a:gd name="T3" fmla="*/ 1029 h 2150"/>
                <a:gd name="T4" fmla="*/ 110 w 1745"/>
                <a:gd name="T5" fmla="*/ 1029 h 2150"/>
                <a:gd name="T6" fmla="*/ 518 w 1745"/>
                <a:gd name="T7" fmla="*/ 1824 h 2150"/>
                <a:gd name="T8" fmla="*/ 518 w 1745"/>
                <a:gd name="T9" fmla="*/ 1824 h 2150"/>
                <a:gd name="T10" fmla="*/ 873 w 1745"/>
                <a:gd name="T11" fmla="*/ 2110 h 2150"/>
                <a:gd name="T12" fmla="*/ 873 w 1745"/>
                <a:gd name="T13" fmla="*/ 2110 h 2150"/>
                <a:gd name="T14" fmla="*/ 873 w 1745"/>
                <a:gd name="T15" fmla="*/ 2110 h 2150"/>
                <a:gd name="T16" fmla="*/ 1228 w 1745"/>
                <a:gd name="T17" fmla="*/ 1824 h 2150"/>
                <a:gd name="T18" fmla="*/ 1228 w 1745"/>
                <a:gd name="T19" fmla="*/ 1824 h 2150"/>
                <a:gd name="T20" fmla="*/ 1228 w 1745"/>
                <a:gd name="T21" fmla="*/ 1824 h 2150"/>
                <a:gd name="T22" fmla="*/ 1634 w 1745"/>
                <a:gd name="T23" fmla="*/ 1030 h 2150"/>
                <a:gd name="T24" fmla="*/ 1703 w 1745"/>
                <a:gd name="T25" fmla="*/ 522 h 2150"/>
                <a:gd name="T26" fmla="*/ 873 w 1745"/>
                <a:gd name="T27" fmla="*/ 42 h 2150"/>
                <a:gd name="T28" fmla="*/ 41 w 1745"/>
                <a:gd name="T29" fmla="*/ 522 h 2150"/>
                <a:gd name="T30" fmla="*/ 873 w 1745"/>
                <a:gd name="T31" fmla="*/ 2149 h 2150"/>
                <a:gd name="T32" fmla="*/ 873 w 1745"/>
                <a:gd name="T33" fmla="*/ 2149 h 2150"/>
                <a:gd name="T34" fmla="*/ 491 w 1745"/>
                <a:gd name="T35" fmla="*/ 1852 h 2150"/>
                <a:gd name="T36" fmla="*/ 491 w 1745"/>
                <a:gd name="T37" fmla="*/ 1852 h 2150"/>
                <a:gd name="T38" fmla="*/ 72 w 1745"/>
                <a:gd name="T39" fmla="*/ 1035 h 2150"/>
                <a:gd name="T40" fmla="*/ 1 w 1745"/>
                <a:gd name="T41" fmla="*/ 514 h 2150"/>
                <a:gd name="T42" fmla="*/ 1 w 1745"/>
                <a:gd name="T43" fmla="*/ 514 h 2150"/>
                <a:gd name="T44" fmla="*/ 11 w 1745"/>
                <a:gd name="T45" fmla="*/ 495 h 2150"/>
                <a:gd name="T46" fmla="*/ 863 w 1745"/>
                <a:gd name="T47" fmla="*/ 4 h 2150"/>
                <a:gd name="T48" fmla="*/ 863 w 1745"/>
                <a:gd name="T49" fmla="*/ 4 h 2150"/>
                <a:gd name="T50" fmla="*/ 883 w 1745"/>
                <a:gd name="T51" fmla="*/ 4 h 2150"/>
                <a:gd name="T52" fmla="*/ 1733 w 1745"/>
                <a:gd name="T53" fmla="*/ 495 h 2150"/>
                <a:gd name="T54" fmla="*/ 1733 w 1745"/>
                <a:gd name="T55" fmla="*/ 495 h 2150"/>
                <a:gd name="T56" fmla="*/ 1743 w 1745"/>
                <a:gd name="T57" fmla="*/ 514 h 2150"/>
                <a:gd name="T58" fmla="*/ 1672 w 1745"/>
                <a:gd name="T59" fmla="*/ 1035 h 2150"/>
                <a:gd name="T60" fmla="*/ 1672 w 1745"/>
                <a:gd name="T61" fmla="*/ 1035 h 2150"/>
                <a:gd name="T62" fmla="*/ 1255 w 1745"/>
                <a:gd name="T63" fmla="*/ 1852 h 2150"/>
                <a:gd name="T64" fmla="*/ 1255 w 1745"/>
                <a:gd name="T65" fmla="*/ 1852 h 2150"/>
                <a:gd name="T66" fmla="*/ 873 w 1745"/>
                <a:gd name="T67" fmla="*/ 2149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5" h="2150">
                  <a:moveTo>
                    <a:pt x="41" y="522"/>
                  </a:moveTo>
                  <a:lnTo>
                    <a:pt x="110" y="1029"/>
                  </a:lnTo>
                  <a:lnTo>
                    <a:pt x="110" y="1029"/>
                  </a:lnTo>
                  <a:cubicBezTo>
                    <a:pt x="151" y="1331"/>
                    <a:pt x="296" y="1614"/>
                    <a:pt x="518" y="1824"/>
                  </a:cubicBezTo>
                  <a:lnTo>
                    <a:pt x="518" y="1824"/>
                  </a:lnTo>
                  <a:cubicBezTo>
                    <a:pt x="664" y="1964"/>
                    <a:pt x="838" y="2110"/>
                    <a:pt x="873" y="2110"/>
                  </a:cubicBezTo>
                  <a:lnTo>
                    <a:pt x="873" y="2110"/>
                  </a:lnTo>
                  <a:lnTo>
                    <a:pt x="873" y="2110"/>
                  </a:lnTo>
                  <a:cubicBezTo>
                    <a:pt x="908" y="2110"/>
                    <a:pt x="1081" y="1964"/>
                    <a:pt x="1228" y="1824"/>
                  </a:cubicBezTo>
                  <a:lnTo>
                    <a:pt x="1228" y="1824"/>
                  </a:lnTo>
                  <a:lnTo>
                    <a:pt x="1228" y="1824"/>
                  </a:lnTo>
                  <a:cubicBezTo>
                    <a:pt x="1449" y="1614"/>
                    <a:pt x="1593" y="1332"/>
                    <a:pt x="1634" y="1030"/>
                  </a:cubicBezTo>
                  <a:lnTo>
                    <a:pt x="1703" y="522"/>
                  </a:lnTo>
                  <a:lnTo>
                    <a:pt x="873" y="42"/>
                  </a:lnTo>
                  <a:lnTo>
                    <a:pt x="41" y="522"/>
                  </a:lnTo>
                  <a:close/>
                  <a:moveTo>
                    <a:pt x="873" y="2149"/>
                  </a:moveTo>
                  <a:lnTo>
                    <a:pt x="873" y="2149"/>
                  </a:lnTo>
                  <a:cubicBezTo>
                    <a:pt x="806" y="2149"/>
                    <a:pt x="564" y="1921"/>
                    <a:pt x="491" y="1852"/>
                  </a:cubicBezTo>
                  <a:lnTo>
                    <a:pt x="491" y="1852"/>
                  </a:lnTo>
                  <a:cubicBezTo>
                    <a:pt x="263" y="1636"/>
                    <a:pt x="114" y="1345"/>
                    <a:pt x="72" y="1035"/>
                  </a:cubicBezTo>
                  <a:lnTo>
                    <a:pt x="1" y="514"/>
                  </a:lnTo>
                  <a:lnTo>
                    <a:pt x="1" y="514"/>
                  </a:lnTo>
                  <a:cubicBezTo>
                    <a:pt x="0" y="507"/>
                    <a:pt x="4" y="499"/>
                    <a:pt x="11" y="495"/>
                  </a:cubicBezTo>
                  <a:lnTo>
                    <a:pt x="863" y="4"/>
                  </a:lnTo>
                  <a:lnTo>
                    <a:pt x="863" y="4"/>
                  </a:lnTo>
                  <a:cubicBezTo>
                    <a:pt x="869" y="0"/>
                    <a:pt x="877" y="0"/>
                    <a:pt x="883" y="4"/>
                  </a:cubicBezTo>
                  <a:lnTo>
                    <a:pt x="1733" y="495"/>
                  </a:lnTo>
                  <a:lnTo>
                    <a:pt x="1733" y="495"/>
                  </a:lnTo>
                  <a:cubicBezTo>
                    <a:pt x="1740" y="499"/>
                    <a:pt x="1744" y="507"/>
                    <a:pt x="1743" y="514"/>
                  </a:cubicBezTo>
                  <a:lnTo>
                    <a:pt x="1672" y="1035"/>
                  </a:lnTo>
                  <a:lnTo>
                    <a:pt x="1672" y="1035"/>
                  </a:lnTo>
                  <a:cubicBezTo>
                    <a:pt x="1629" y="1346"/>
                    <a:pt x="1482" y="1636"/>
                    <a:pt x="1255" y="1852"/>
                  </a:cubicBezTo>
                  <a:lnTo>
                    <a:pt x="1255" y="1852"/>
                  </a:lnTo>
                  <a:cubicBezTo>
                    <a:pt x="1182" y="1921"/>
                    <a:pt x="939" y="2148"/>
                    <a:pt x="873" y="2149"/>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98">
              <a:extLst>
                <a:ext uri="{FF2B5EF4-FFF2-40B4-BE49-F238E27FC236}">
                  <a16:creationId xmlns:a16="http://schemas.microsoft.com/office/drawing/2014/main" id="{25CC41C8-865A-5B43-812E-A9D8F9C554C6}"/>
                </a:ext>
              </a:extLst>
            </p:cNvPr>
            <p:cNvSpPr>
              <a:spLocks noChangeArrowheads="1"/>
            </p:cNvSpPr>
            <p:nvPr/>
          </p:nvSpPr>
          <p:spPr bwMode="auto">
            <a:xfrm>
              <a:off x="8269243" y="7072496"/>
              <a:ext cx="256298" cy="206154"/>
            </a:xfrm>
            <a:custGeom>
              <a:avLst/>
              <a:gdLst>
                <a:gd name="T0" fmla="*/ 111 w 204"/>
                <a:gd name="T1" fmla="*/ 68 h 161"/>
                <a:gd name="T2" fmla="*/ 111 w 204"/>
                <a:gd name="T3" fmla="*/ 68 h 161"/>
                <a:gd name="T4" fmla="*/ 198 w 204"/>
                <a:gd name="T5" fmla="*/ 153 h 161"/>
                <a:gd name="T6" fmla="*/ 198 w 204"/>
                <a:gd name="T7" fmla="*/ 153 h 161"/>
                <a:gd name="T8" fmla="*/ 93 w 204"/>
                <a:gd name="T9" fmla="*/ 92 h 161"/>
                <a:gd name="T10" fmla="*/ 93 w 204"/>
                <a:gd name="T11" fmla="*/ 92 h 161"/>
                <a:gd name="T12" fmla="*/ 5 w 204"/>
                <a:gd name="T13" fmla="*/ 7 h 161"/>
                <a:gd name="T14" fmla="*/ 5 w 204"/>
                <a:gd name="T15" fmla="*/ 7 h 161"/>
                <a:gd name="T16" fmla="*/ 111 w 204"/>
                <a:gd name="T17" fmla="*/ 6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161">
                  <a:moveTo>
                    <a:pt x="111" y="68"/>
                  </a:moveTo>
                  <a:lnTo>
                    <a:pt x="111" y="68"/>
                  </a:lnTo>
                  <a:cubicBezTo>
                    <a:pt x="164" y="109"/>
                    <a:pt x="203" y="147"/>
                    <a:pt x="198" y="153"/>
                  </a:cubicBezTo>
                  <a:lnTo>
                    <a:pt x="198" y="153"/>
                  </a:lnTo>
                  <a:cubicBezTo>
                    <a:pt x="194" y="160"/>
                    <a:pt x="146" y="132"/>
                    <a:pt x="93" y="92"/>
                  </a:cubicBezTo>
                  <a:lnTo>
                    <a:pt x="93" y="92"/>
                  </a:lnTo>
                  <a:cubicBezTo>
                    <a:pt x="40" y="51"/>
                    <a:pt x="0" y="13"/>
                    <a:pt x="5" y="7"/>
                  </a:cubicBezTo>
                  <a:lnTo>
                    <a:pt x="5" y="7"/>
                  </a:lnTo>
                  <a:cubicBezTo>
                    <a:pt x="10" y="0"/>
                    <a:pt x="57" y="28"/>
                    <a:pt x="111" y="68"/>
                  </a:cubicBezTo>
                </a:path>
              </a:pathLst>
            </a:custGeom>
            <a:solidFill>
              <a:srgbClr val="173A95"/>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99">
              <a:extLst>
                <a:ext uri="{FF2B5EF4-FFF2-40B4-BE49-F238E27FC236}">
                  <a16:creationId xmlns:a16="http://schemas.microsoft.com/office/drawing/2014/main" id="{63EE2806-9C7A-3D48-B568-0288290E103B}"/>
                </a:ext>
              </a:extLst>
            </p:cNvPr>
            <p:cNvSpPr>
              <a:spLocks noChangeArrowheads="1"/>
            </p:cNvSpPr>
            <p:nvPr/>
          </p:nvSpPr>
          <p:spPr bwMode="auto">
            <a:xfrm>
              <a:off x="8096515" y="7072499"/>
              <a:ext cx="406735" cy="440166"/>
            </a:xfrm>
            <a:custGeom>
              <a:avLst/>
              <a:gdLst>
                <a:gd name="T0" fmla="*/ 130 w 320"/>
                <a:gd name="T1" fmla="*/ 348 h 349"/>
                <a:gd name="T2" fmla="*/ 0 w 320"/>
                <a:gd name="T3" fmla="*/ 249 h 349"/>
                <a:gd name="T4" fmla="*/ 188 w 320"/>
                <a:gd name="T5" fmla="*/ 0 h 349"/>
                <a:gd name="T6" fmla="*/ 319 w 320"/>
                <a:gd name="T7" fmla="*/ 99 h 349"/>
                <a:gd name="T8" fmla="*/ 130 w 320"/>
                <a:gd name="T9" fmla="*/ 348 h 349"/>
              </a:gdLst>
              <a:ahLst/>
              <a:cxnLst>
                <a:cxn ang="0">
                  <a:pos x="T0" y="T1"/>
                </a:cxn>
                <a:cxn ang="0">
                  <a:pos x="T2" y="T3"/>
                </a:cxn>
                <a:cxn ang="0">
                  <a:pos x="T4" y="T5"/>
                </a:cxn>
                <a:cxn ang="0">
                  <a:pos x="T6" y="T7"/>
                </a:cxn>
                <a:cxn ang="0">
                  <a:pos x="T8" y="T9"/>
                </a:cxn>
              </a:cxnLst>
              <a:rect l="0" t="0" r="r" b="b"/>
              <a:pathLst>
                <a:path w="320" h="349">
                  <a:moveTo>
                    <a:pt x="130" y="348"/>
                  </a:moveTo>
                  <a:lnTo>
                    <a:pt x="0" y="249"/>
                  </a:lnTo>
                  <a:lnTo>
                    <a:pt x="188" y="0"/>
                  </a:lnTo>
                  <a:lnTo>
                    <a:pt x="319" y="99"/>
                  </a:lnTo>
                  <a:lnTo>
                    <a:pt x="130" y="348"/>
                  </a:lnTo>
                </a:path>
              </a:pathLst>
            </a:custGeom>
            <a:solidFill>
              <a:srgbClr val="56B7F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7" name="Freeform 100">
              <a:extLst>
                <a:ext uri="{FF2B5EF4-FFF2-40B4-BE49-F238E27FC236}">
                  <a16:creationId xmlns:a16="http://schemas.microsoft.com/office/drawing/2014/main" id="{A3A6D7D4-E12A-3644-91FF-709A8AFE20D1}"/>
                </a:ext>
              </a:extLst>
            </p:cNvPr>
            <p:cNvSpPr>
              <a:spLocks noChangeArrowheads="1"/>
            </p:cNvSpPr>
            <p:nvPr/>
          </p:nvSpPr>
          <p:spPr bwMode="auto">
            <a:xfrm>
              <a:off x="6542018" y="7217359"/>
              <a:ext cx="2078239" cy="2078243"/>
            </a:xfrm>
            <a:custGeom>
              <a:avLst/>
              <a:gdLst>
                <a:gd name="T0" fmla="*/ 1626 w 1645"/>
                <a:gd name="T1" fmla="*/ 855 h 1644"/>
                <a:gd name="T2" fmla="*/ 1626 w 1645"/>
                <a:gd name="T3" fmla="*/ 855 h 1644"/>
                <a:gd name="T4" fmla="*/ 789 w 1645"/>
                <a:gd name="T5" fmla="*/ 1625 h 1644"/>
                <a:gd name="T6" fmla="*/ 789 w 1645"/>
                <a:gd name="T7" fmla="*/ 1625 h 1644"/>
                <a:gd name="T8" fmla="*/ 19 w 1645"/>
                <a:gd name="T9" fmla="*/ 788 h 1644"/>
                <a:gd name="T10" fmla="*/ 19 w 1645"/>
                <a:gd name="T11" fmla="*/ 788 h 1644"/>
                <a:gd name="T12" fmla="*/ 856 w 1645"/>
                <a:gd name="T13" fmla="*/ 18 h 1644"/>
                <a:gd name="T14" fmla="*/ 856 w 1645"/>
                <a:gd name="T15" fmla="*/ 18 h 1644"/>
                <a:gd name="T16" fmla="*/ 1626 w 1645"/>
                <a:gd name="T17" fmla="*/ 855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5" h="1644">
                  <a:moveTo>
                    <a:pt x="1626" y="855"/>
                  </a:moveTo>
                  <a:lnTo>
                    <a:pt x="1626" y="855"/>
                  </a:lnTo>
                  <a:cubicBezTo>
                    <a:pt x="1608" y="1299"/>
                    <a:pt x="1233" y="1643"/>
                    <a:pt x="789" y="1625"/>
                  </a:cubicBezTo>
                  <a:lnTo>
                    <a:pt x="789" y="1625"/>
                  </a:lnTo>
                  <a:cubicBezTo>
                    <a:pt x="345" y="1606"/>
                    <a:pt x="0" y="1232"/>
                    <a:pt x="19" y="788"/>
                  </a:cubicBezTo>
                  <a:lnTo>
                    <a:pt x="19" y="788"/>
                  </a:lnTo>
                  <a:cubicBezTo>
                    <a:pt x="38" y="344"/>
                    <a:pt x="412" y="0"/>
                    <a:pt x="856" y="18"/>
                  </a:cubicBezTo>
                  <a:lnTo>
                    <a:pt x="856" y="18"/>
                  </a:lnTo>
                  <a:cubicBezTo>
                    <a:pt x="1299" y="36"/>
                    <a:pt x="1644" y="411"/>
                    <a:pt x="1626" y="855"/>
                  </a:cubicBezTo>
                </a:path>
              </a:pathLst>
            </a:custGeom>
            <a:solidFill>
              <a:srgbClr val="FFFFFF">
                <a:alpha val="50000"/>
              </a:srgbClr>
            </a:solidFill>
            <a:ln>
              <a:noFill/>
            </a:ln>
            <a:effectLst/>
          </p:spPr>
          <p:txBody>
            <a:bodyPr wrap="none" anchor="ctr"/>
            <a:lstStyle/>
            <a:p>
              <a:endParaRPr lang="en-US" dirty="0">
                <a:latin typeface="Poppins" pitchFamily="2" charset="77"/>
              </a:endParaRPr>
            </a:p>
          </p:txBody>
        </p:sp>
        <p:sp>
          <p:nvSpPr>
            <p:cNvPr id="48" name="Freeform 101">
              <a:extLst>
                <a:ext uri="{FF2B5EF4-FFF2-40B4-BE49-F238E27FC236}">
                  <a16:creationId xmlns:a16="http://schemas.microsoft.com/office/drawing/2014/main" id="{D25BB928-A2C7-3A4B-8F7E-BB38BC2542E1}"/>
                </a:ext>
              </a:extLst>
            </p:cNvPr>
            <p:cNvSpPr>
              <a:spLocks noChangeArrowheads="1"/>
            </p:cNvSpPr>
            <p:nvPr/>
          </p:nvSpPr>
          <p:spPr bwMode="auto">
            <a:xfrm>
              <a:off x="6425011" y="7105925"/>
              <a:ext cx="2306681" cy="2295537"/>
            </a:xfrm>
            <a:custGeom>
              <a:avLst/>
              <a:gdLst>
                <a:gd name="T0" fmla="*/ 967 w 1826"/>
                <a:gd name="T1" fmla="*/ 199 h 1816"/>
                <a:gd name="T2" fmla="*/ 967 w 1826"/>
                <a:gd name="T3" fmla="*/ 199 h 1816"/>
                <a:gd name="T4" fmla="*/ 942 w 1826"/>
                <a:gd name="T5" fmla="*/ 198 h 1816"/>
                <a:gd name="T6" fmla="*/ 942 w 1826"/>
                <a:gd name="T7" fmla="*/ 198 h 1816"/>
                <a:gd name="T8" fmla="*/ 198 w 1826"/>
                <a:gd name="T9" fmla="*/ 883 h 1816"/>
                <a:gd name="T10" fmla="*/ 198 w 1826"/>
                <a:gd name="T11" fmla="*/ 883 h 1816"/>
                <a:gd name="T12" fmla="*/ 858 w 1826"/>
                <a:gd name="T13" fmla="*/ 1625 h 1816"/>
                <a:gd name="T14" fmla="*/ 858 w 1826"/>
                <a:gd name="T15" fmla="*/ 1625 h 1816"/>
                <a:gd name="T16" fmla="*/ 882 w 1826"/>
                <a:gd name="T17" fmla="*/ 1627 h 1816"/>
                <a:gd name="T18" fmla="*/ 882 w 1826"/>
                <a:gd name="T19" fmla="*/ 1627 h 1816"/>
                <a:gd name="T20" fmla="*/ 1397 w 1826"/>
                <a:gd name="T21" fmla="*/ 1439 h 1816"/>
                <a:gd name="T22" fmla="*/ 1397 w 1826"/>
                <a:gd name="T23" fmla="*/ 1439 h 1816"/>
                <a:gd name="T24" fmla="*/ 1627 w 1826"/>
                <a:gd name="T25" fmla="*/ 942 h 1816"/>
                <a:gd name="T26" fmla="*/ 1627 w 1826"/>
                <a:gd name="T27" fmla="*/ 942 h 1816"/>
                <a:gd name="T28" fmla="*/ 967 w 1826"/>
                <a:gd name="T29" fmla="*/ 199 h 1816"/>
                <a:gd name="T30" fmla="*/ 844 w 1826"/>
                <a:gd name="T31" fmla="*/ 1803 h 1816"/>
                <a:gd name="T32" fmla="*/ 844 w 1826"/>
                <a:gd name="T33" fmla="*/ 1803 h 1816"/>
                <a:gd name="T34" fmla="*/ 20 w 1826"/>
                <a:gd name="T35" fmla="*/ 875 h 1816"/>
                <a:gd name="T36" fmla="*/ 20 w 1826"/>
                <a:gd name="T37" fmla="*/ 875 h 1816"/>
                <a:gd name="T38" fmla="*/ 950 w 1826"/>
                <a:gd name="T39" fmla="*/ 20 h 1816"/>
                <a:gd name="T40" fmla="*/ 950 w 1826"/>
                <a:gd name="T41" fmla="*/ 20 h 1816"/>
                <a:gd name="T42" fmla="*/ 980 w 1826"/>
                <a:gd name="T43" fmla="*/ 21 h 1816"/>
                <a:gd name="T44" fmla="*/ 980 w 1826"/>
                <a:gd name="T45" fmla="*/ 21 h 1816"/>
                <a:gd name="T46" fmla="*/ 1805 w 1826"/>
                <a:gd name="T47" fmla="*/ 950 h 1816"/>
                <a:gd name="T48" fmla="*/ 1805 w 1826"/>
                <a:gd name="T49" fmla="*/ 950 h 1816"/>
                <a:gd name="T50" fmla="*/ 1517 w 1826"/>
                <a:gd name="T51" fmla="*/ 1570 h 1816"/>
                <a:gd name="T52" fmla="*/ 1517 w 1826"/>
                <a:gd name="T53" fmla="*/ 1570 h 1816"/>
                <a:gd name="T54" fmla="*/ 875 w 1826"/>
                <a:gd name="T55" fmla="*/ 1805 h 1816"/>
                <a:gd name="T56" fmla="*/ 875 w 1826"/>
                <a:gd name="T57" fmla="*/ 1805 h 1816"/>
                <a:gd name="T58" fmla="*/ 844 w 1826"/>
                <a:gd name="T59" fmla="*/ 1803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26" h="1816">
                  <a:moveTo>
                    <a:pt x="967" y="199"/>
                  </a:moveTo>
                  <a:lnTo>
                    <a:pt x="967" y="199"/>
                  </a:lnTo>
                  <a:cubicBezTo>
                    <a:pt x="959" y="199"/>
                    <a:pt x="950" y="199"/>
                    <a:pt x="942" y="198"/>
                  </a:cubicBezTo>
                  <a:lnTo>
                    <a:pt x="942" y="198"/>
                  </a:lnTo>
                  <a:cubicBezTo>
                    <a:pt x="548" y="182"/>
                    <a:pt x="214" y="489"/>
                    <a:pt x="198" y="883"/>
                  </a:cubicBezTo>
                  <a:lnTo>
                    <a:pt x="198" y="883"/>
                  </a:lnTo>
                  <a:cubicBezTo>
                    <a:pt x="182" y="1268"/>
                    <a:pt x="476" y="1596"/>
                    <a:pt x="858" y="1625"/>
                  </a:cubicBezTo>
                  <a:lnTo>
                    <a:pt x="858" y="1625"/>
                  </a:lnTo>
                  <a:cubicBezTo>
                    <a:pt x="867" y="1626"/>
                    <a:pt x="874" y="1626"/>
                    <a:pt x="882" y="1627"/>
                  </a:cubicBezTo>
                  <a:lnTo>
                    <a:pt x="882" y="1627"/>
                  </a:lnTo>
                  <a:cubicBezTo>
                    <a:pt x="1073" y="1635"/>
                    <a:pt x="1256" y="1567"/>
                    <a:pt x="1397" y="1439"/>
                  </a:cubicBezTo>
                  <a:lnTo>
                    <a:pt x="1397" y="1439"/>
                  </a:lnTo>
                  <a:cubicBezTo>
                    <a:pt x="1537" y="1309"/>
                    <a:pt x="1619" y="1133"/>
                    <a:pt x="1627" y="942"/>
                  </a:cubicBezTo>
                  <a:lnTo>
                    <a:pt x="1627" y="942"/>
                  </a:lnTo>
                  <a:cubicBezTo>
                    <a:pt x="1643" y="557"/>
                    <a:pt x="1348" y="229"/>
                    <a:pt x="967" y="199"/>
                  </a:cubicBezTo>
                  <a:close/>
                  <a:moveTo>
                    <a:pt x="844" y="1803"/>
                  </a:moveTo>
                  <a:lnTo>
                    <a:pt x="844" y="1803"/>
                  </a:lnTo>
                  <a:cubicBezTo>
                    <a:pt x="368" y="1767"/>
                    <a:pt x="0" y="1357"/>
                    <a:pt x="20" y="875"/>
                  </a:cubicBezTo>
                  <a:lnTo>
                    <a:pt x="20" y="875"/>
                  </a:lnTo>
                  <a:cubicBezTo>
                    <a:pt x="40" y="383"/>
                    <a:pt x="457" y="0"/>
                    <a:pt x="950" y="20"/>
                  </a:cubicBezTo>
                  <a:lnTo>
                    <a:pt x="950" y="20"/>
                  </a:lnTo>
                  <a:cubicBezTo>
                    <a:pt x="960" y="20"/>
                    <a:pt x="970" y="21"/>
                    <a:pt x="980" y="21"/>
                  </a:cubicBezTo>
                  <a:lnTo>
                    <a:pt x="980" y="21"/>
                  </a:lnTo>
                  <a:cubicBezTo>
                    <a:pt x="1458" y="58"/>
                    <a:pt x="1825" y="468"/>
                    <a:pt x="1805" y="950"/>
                  </a:cubicBezTo>
                  <a:lnTo>
                    <a:pt x="1805" y="950"/>
                  </a:lnTo>
                  <a:cubicBezTo>
                    <a:pt x="1795" y="1188"/>
                    <a:pt x="1693" y="1409"/>
                    <a:pt x="1517" y="1570"/>
                  </a:cubicBezTo>
                  <a:lnTo>
                    <a:pt x="1517" y="1570"/>
                  </a:lnTo>
                  <a:cubicBezTo>
                    <a:pt x="1342" y="1732"/>
                    <a:pt x="1114" y="1815"/>
                    <a:pt x="875" y="1805"/>
                  </a:cubicBezTo>
                  <a:lnTo>
                    <a:pt x="875" y="1805"/>
                  </a:lnTo>
                  <a:cubicBezTo>
                    <a:pt x="865" y="1805"/>
                    <a:pt x="855" y="1804"/>
                    <a:pt x="844" y="1803"/>
                  </a:cubicBezTo>
                  <a:close/>
                </a:path>
              </a:pathLst>
            </a:custGeom>
            <a:solidFill>
              <a:srgbClr val="069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48">
              <a:extLst>
                <a:ext uri="{FF2B5EF4-FFF2-40B4-BE49-F238E27FC236}">
                  <a16:creationId xmlns:a16="http://schemas.microsoft.com/office/drawing/2014/main" id="{917A3205-0F0A-B546-A252-15396B3F39FF}"/>
                </a:ext>
              </a:extLst>
            </p:cNvPr>
            <p:cNvSpPr>
              <a:spLocks noChangeArrowheads="1"/>
            </p:cNvSpPr>
            <p:nvPr/>
          </p:nvSpPr>
          <p:spPr bwMode="auto">
            <a:xfrm>
              <a:off x="6864260" y="7481841"/>
              <a:ext cx="779686" cy="518720"/>
            </a:xfrm>
            <a:custGeom>
              <a:avLst/>
              <a:gdLst>
                <a:gd name="connsiteX0" fmla="*/ 98697 w 768665"/>
                <a:gd name="connsiteY0" fmla="*/ 315697 h 511388"/>
                <a:gd name="connsiteX1" fmla="*/ 123779 w 768665"/>
                <a:gd name="connsiteY1" fmla="*/ 321813 h 511388"/>
                <a:gd name="connsiteX2" fmla="*/ 132503 w 768665"/>
                <a:gd name="connsiteY2" fmla="*/ 368232 h 511388"/>
                <a:gd name="connsiteX3" fmla="*/ 65202 w 768665"/>
                <a:gd name="connsiteY3" fmla="*/ 491180 h 511388"/>
                <a:gd name="connsiteX4" fmla="*/ 31552 w 768665"/>
                <a:gd name="connsiteY4" fmla="*/ 511253 h 511388"/>
                <a:gd name="connsiteX5" fmla="*/ 20335 w 768665"/>
                <a:gd name="connsiteY5" fmla="*/ 508744 h 511388"/>
                <a:gd name="connsiteX6" fmla="*/ 2887 w 768665"/>
                <a:gd name="connsiteY6" fmla="*/ 464834 h 511388"/>
                <a:gd name="connsiteX7" fmla="*/ 76419 w 768665"/>
                <a:gd name="connsiteY7" fmla="*/ 329341 h 511388"/>
                <a:gd name="connsiteX8" fmla="*/ 98697 w 768665"/>
                <a:gd name="connsiteY8" fmla="*/ 315697 h 511388"/>
                <a:gd name="connsiteX9" fmla="*/ 736261 w 768665"/>
                <a:gd name="connsiteY9" fmla="*/ 736 h 511388"/>
                <a:gd name="connsiteX10" fmla="*/ 768665 w 768665"/>
                <a:gd name="connsiteY10" fmla="*/ 35953 h 511388"/>
                <a:gd name="connsiteX11" fmla="*/ 733769 w 768665"/>
                <a:gd name="connsiteY11" fmla="*/ 68654 h 511388"/>
                <a:gd name="connsiteX12" fmla="*/ 236496 w 768665"/>
                <a:gd name="connsiteY12" fmla="*/ 249769 h 511388"/>
                <a:gd name="connsiteX13" fmla="*/ 211571 w 768665"/>
                <a:gd name="connsiteY13" fmla="*/ 258573 h 511388"/>
                <a:gd name="connsiteX14" fmla="*/ 189137 w 768665"/>
                <a:gd name="connsiteY14" fmla="*/ 247253 h 511388"/>
                <a:gd name="connsiteX15" fmla="*/ 191630 w 768665"/>
                <a:gd name="connsiteY15" fmla="*/ 199459 h 511388"/>
                <a:gd name="connsiteX16" fmla="*/ 736261 w 768665"/>
                <a:gd name="connsiteY16" fmla="*/ 736 h 5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8665" h="511388">
                  <a:moveTo>
                    <a:pt x="98697" y="315697"/>
                  </a:moveTo>
                  <a:cubicBezTo>
                    <a:pt x="107265" y="314286"/>
                    <a:pt x="116301" y="316168"/>
                    <a:pt x="123779" y="321813"/>
                  </a:cubicBezTo>
                  <a:cubicBezTo>
                    <a:pt x="138735" y="331850"/>
                    <a:pt x="142473" y="353178"/>
                    <a:pt x="132503" y="368232"/>
                  </a:cubicBezTo>
                  <a:cubicBezTo>
                    <a:pt x="105084" y="407124"/>
                    <a:pt x="82651" y="448525"/>
                    <a:pt x="65202" y="491180"/>
                  </a:cubicBezTo>
                  <a:cubicBezTo>
                    <a:pt x="58971" y="504980"/>
                    <a:pt x="45261" y="512508"/>
                    <a:pt x="31552" y="511253"/>
                  </a:cubicBezTo>
                  <a:cubicBezTo>
                    <a:pt x="27813" y="511253"/>
                    <a:pt x="24074" y="511253"/>
                    <a:pt x="20335" y="508744"/>
                  </a:cubicBezTo>
                  <a:cubicBezTo>
                    <a:pt x="2887" y="501217"/>
                    <a:pt x="-4591" y="481143"/>
                    <a:pt x="2887" y="464834"/>
                  </a:cubicBezTo>
                  <a:cubicBezTo>
                    <a:pt x="22828" y="417161"/>
                    <a:pt x="47754" y="371996"/>
                    <a:pt x="76419" y="329341"/>
                  </a:cubicBezTo>
                  <a:cubicBezTo>
                    <a:pt x="82027" y="321813"/>
                    <a:pt x="90128" y="317109"/>
                    <a:pt x="98697" y="315697"/>
                  </a:cubicBezTo>
                  <a:close/>
                  <a:moveTo>
                    <a:pt x="736261" y="736"/>
                  </a:moveTo>
                  <a:cubicBezTo>
                    <a:pt x="754956" y="736"/>
                    <a:pt x="768665" y="17087"/>
                    <a:pt x="768665" y="35953"/>
                  </a:cubicBezTo>
                  <a:cubicBezTo>
                    <a:pt x="767419" y="54819"/>
                    <a:pt x="752463" y="69912"/>
                    <a:pt x="733769" y="68654"/>
                  </a:cubicBezTo>
                  <a:cubicBezTo>
                    <a:pt x="549317" y="61108"/>
                    <a:pt x="373589" y="125253"/>
                    <a:pt x="236496" y="249769"/>
                  </a:cubicBezTo>
                  <a:cubicBezTo>
                    <a:pt x="230265" y="256057"/>
                    <a:pt x="220295" y="259830"/>
                    <a:pt x="211571" y="258573"/>
                  </a:cubicBezTo>
                  <a:cubicBezTo>
                    <a:pt x="204093" y="258573"/>
                    <a:pt x="195369" y="254800"/>
                    <a:pt x="189137" y="247253"/>
                  </a:cubicBezTo>
                  <a:cubicBezTo>
                    <a:pt x="176674" y="233418"/>
                    <a:pt x="177921" y="212036"/>
                    <a:pt x="191630" y="199459"/>
                  </a:cubicBezTo>
                  <a:cubicBezTo>
                    <a:pt x="341185" y="62366"/>
                    <a:pt x="534361" y="-8068"/>
                    <a:pt x="736261" y="736"/>
                  </a:cubicBezTo>
                  <a:close/>
                </a:path>
              </a:pathLst>
            </a:custGeom>
            <a:solidFill>
              <a:srgbClr val="87D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0" name="Freeform 104">
              <a:extLst>
                <a:ext uri="{FF2B5EF4-FFF2-40B4-BE49-F238E27FC236}">
                  <a16:creationId xmlns:a16="http://schemas.microsoft.com/office/drawing/2014/main" id="{DC7BC757-FB8F-5546-BDA7-8F7D27ABCED1}"/>
                </a:ext>
              </a:extLst>
            </p:cNvPr>
            <p:cNvSpPr>
              <a:spLocks noChangeArrowheads="1"/>
            </p:cNvSpPr>
            <p:nvPr/>
          </p:nvSpPr>
          <p:spPr bwMode="auto">
            <a:xfrm>
              <a:off x="8280386" y="7078072"/>
              <a:ext cx="5570" cy="5570"/>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69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105">
              <a:extLst>
                <a:ext uri="{FF2B5EF4-FFF2-40B4-BE49-F238E27FC236}">
                  <a16:creationId xmlns:a16="http://schemas.microsoft.com/office/drawing/2014/main" id="{85A829C9-6AE8-D142-A684-4D01E87C0431}"/>
                </a:ext>
              </a:extLst>
            </p:cNvPr>
            <p:cNvSpPr>
              <a:spLocks noChangeArrowheads="1"/>
            </p:cNvSpPr>
            <p:nvPr/>
          </p:nvSpPr>
          <p:spPr bwMode="auto">
            <a:xfrm>
              <a:off x="8280383" y="5417705"/>
              <a:ext cx="1493214" cy="1849802"/>
            </a:xfrm>
            <a:custGeom>
              <a:avLst/>
              <a:gdLst>
                <a:gd name="T0" fmla="*/ 1119 w 1184"/>
                <a:gd name="T1" fmla="*/ 41 h 1464"/>
                <a:gd name="T2" fmla="*/ 1119 w 1184"/>
                <a:gd name="T3" fmla="*/ 41 h 1464"/>
                <a:gd name="T4" fmla="*/ 950 w 1184"/>
                <a:gd name="T5" fmla="*/ 64 h 1464"/>
                <a:gd name="T6" fmla="*/ 0 w 1184"/>
                <a:gd name="T7" fmla="*/ 1317 h 1464"/>
                <a:gd name="T8" fmla="*/ 0 w 1184"/>
                <a:gd name="T9" fmla="*/ 1317 h 1464"/>
                <a:gd name="T10" fmla="*/ 106 w 1184"/>
                <a:gd name="T11" fmla="*/ 1378 h 1464"/>
                <a:gd name="T12" fmla="*/ 106 w 1184"/>
                <a:gd name="T13" fmla="*/ 1378 h 1464"/>
                <a:gd name="T14" fmla="*/ 194 w 1184"/>
                <a:gd name="T15" fmla="*/ 1463 h 1464"/>
                <a:gd name="T16" fmla="*/ 1143 w 1184"/>
                <a:gd name="T17" fmla="*/ 210 h 1464"/>
                <a:gd name="T18" fmla="*/ 1143 w 1184"/>
                <a:gd name="T19" fmla="*/ 210 h 1464"/>
                <a:gd name="T20" fmla="*/ 1119 w 1184"/>
                <a:gd name="T21" fmla="*/ 41 h 1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4" h="1464">
                  <a:moveTo>
                    <a:pt x="1119" y="41"/>
                  </a:moveTo>
                  <a:lnTo>
                    <a:pt x="1119" y="41"/>
                  </a:lnTo>
                  <a:cubicBezTo>
                    <a:pt x="1066" y="0"/>
                    <a:pt x="990" y="11"/>
                    <a:pt x="950" y="64"/>
                  </a:cubicBezTo>
                  <a:lnTo>
                    <a:pt x="0" y="1317"/>
                  </a:lnTo>
                  <a:lnTo>
                    <a:pt x="0" y="1317"/>
                  </a:lnTo>
                  <a:cubicBezTo>
                    <a:pt x="5" y="1311"/>
                    <a:pt x="52" y="1339"/>
                    <a:pt x="106" y="1378"/>
                  </a:cubicBezTo>
                  <a:lnTo>
                    <a:pt x="106" y="1378"/>
                  </a:lnTo>
                  <a:cubicBezTo>
                    <a:pt x="158" y="1419"/>
                    <a:pt x="198" y="1457"/>
                    <a:pt x="194" y="1463"/>
                  </a:cubicBezTo>
                  <a:lnTo>
                    <a:pt x="1143" y="210"/>
                  </a:lnTo>
                  <a:lnTo>
                    <a:pt x="1143" y="210"/>
                  </a:lnTo>
                  <a:cubicBezTo>
                    <a:pt x="1183" y="157"/>
                    <a:pt x="1173" y="81"/>
                    <a:pt x="1119" y="41"/>
                  </a:cubicBezTo>
                </a:path>
              </a:pathLst>
            </a:custGeom>
            <a:solidFill>
              <a:srgbClr val="069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2" name="Freeform 106">
              <a:extLst>
                <a:ext uri="{FF2B5EF4-FFF2-40B4-BE49-F238E27FC236}">
                  <a16:creationId xmlns:a16="http://schemas.microsoft.com/office/drawing/2014/main" id="{205CAA11-BD4F-C143-9064-CFE8AA92C800}"/>
                </a:ext>
              </a:extLst>
            </p:cNvPr>
            <p:cNvSpPr>
              <a:spLocks noChangeArrowheads="1"/>
            </p:cNvSpPr>
            <p:nvPr/>
          </p:nvSpPr>
          <p:spPr bwMode="auto">
            <a:xfrm>
              <a:off x="8519964" y="7261933"/>
              <a:ext cx="5574" cy="5574"/>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solidFill>
              <a:srgbClr val="069EE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107">
              <a:extLst>
                <a:ext uri="{FF2B5EF4-FFF2-40B4-BE49-F238E27FC236}">
                  <a16:creationId xmlns:a16="http://schemas.microsoft.com/office/drawing/2014/main" id="{59FDDE1A-1AA0-334F-AC0C-1E0EDEAFD344}"/>
                </a:ext>
              </a:extLst>
            </p:cNvPr>
            <p:cNvSpPr>
              <a:spLocks noChangeArrowheads="1"/>
            </p:cNvSpPr>
            <p:nvPr/>
          </p:nvSpPr>
          <p:spPr bwMode="auto">
            <a:xfrm>
              <a:off x="12252999" y="8064260"/>
              <a:ext cx="2451545" cy="819040"/>
            </a:xfrm>
            <a:custGeom>
              <a:avLst/>
              <a:gdLst>
                <a:gd name="T0" fmla="*/ 970 w 1942"/>
                <a:gd name="T1" fmla="*/ 648 h 649"/>
                <a:gd name="T2" fmla="*/ 0 w 1942"/>
                <a:gd name="T3" fmla="*/ 0 h 649"/>
                <a:gd name="T4" fmla="*/ 1941 w 1942"/>
                <a:gd name="T5" fmla="*/ 0 h 649"/>
                <a:gd name="T6" fmla="*/ 970 w 1942"/>
                <a:gd name="T7" fmla="*/ 648 h 649"/>
              </a:gdLst>
              <a:ahLst/>
              <a:cxnLst>
                <a:cxn ang="0">
                  <a:pos x="T0" y="T1"/>
                </a:cxn>
                <a:cxn ang="0">
                  <a:pos x="T2" y="T3"/>
                </a:cxn>
                <a:cxn ang="0">
                  <a:pos x="T4" y="T5"/>
                </a:cxn>
                <a:cxn ang="0">
                  <a:pos x="T6" y="T7"/>
                </a:cxn>
              </a:cxnLst>
              <a:rect l="0" t="0" r="r" b="b"/>
              <a:pathLst>
                <a:path w="1942" h="649">
                  <a:moveTo>
                    <a:pt x="970" y="648"/>
                  </a:moveTo>
                  <a:lnTo>
                    <a:pt x="0" y="0"/>
                  </a:lnTo>
                  <a:lnTo>
                    <a:pt x="1941" y="0"/>
                  </a:lnTo>
                  <a:lnTo>
                    <a:pt x="970" y="648"/>
                  </a:lnTo>
                </a:path>
              </a:pathLst>
            </a:custGeom>
            <a:solidFill>
              <a:srgbClr val="FF9F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4" name="Freeform 108">
              <a:extLst>
                <a:ext uri="{FF2B5EF4-FFF2-40B4-BE49-F238E27FC236}">
                  <a16:creationId xmlns:a16="http://schemas.microsoft.com/office/drawing/2014/main" id="{E735B20A-0570-9842-914C-03FC06B583BE}"/>
                </a:ext>
              </a:extLst>
            </p:cNvPr>
            <p:cNvSpPr>
              <a:spLocks noChangeArrowheads="1"/>
            </p:cNvSpPr>
            <p:nvPr/>
          </p:nvSpPr>
          <p:spPr bwMode="auto">
            <a:xfrm>
              <a:off x="12252999" y="6721484"/>
              <a:ext cx="2451545" cy="1348349"/>
            </a:xfrm>
            <a:custGeom>
              <a:avLst/>
              <a:gdLst>
                <a:gd name="T0" fmla="*/ 970 w 1942"/>
                <a:gd name="T1" fmla="*/ 0 h 1065"/>
                <a:gd name="T2" fmla="*/ 0 w 1942"/>
                <a:gd name="T3" fmla="*/ 1064 h 1065"/>
                <a:gd name="T4" fmla="*/ 1941 w 1942"/>
                <a:gd name="T5" fmla="*/ 1064 h 1065"/>
                <a:gd name="T6" fmla="*/ 970 w 1942"/>
                <a:gd name="T7" fmla="*/ 0 h 1065"/>
              </a:gdLst>
              <a:ahLst/>
              <a:cxnLst>
                <a:cxn ang="0">
                  <a:pos x="T0" y="T1"/>
                </a:cxn>
                <a:cxn ang="0">
                  <a:pos x="T2" y="T3"/>
                </a:cxn>
                <a:cxn ang="0">
                  <a:pos x="T4" y="T5"/>
                </a:cxn>
                <a:cxn ang="0">
                  <a:pos x="T6" y="T7"/>
                </a:cxn>
              </a:cxnLst>
              <a:rect l="0" t="0" r="r" b="b"/>
              <a:pathLst>
                <a:path w="1942" h="1065">
                  <a:moveTo>
                    <a:pt x="970" y="0"/>
                  </a:moveTo>
                  <a:lnTo>
                    <a:pt x="0" y="1064"/>
                  </a:lnTo>
                  <a:lnTo>
                    <a:pt x="1941" y="1064"/>
                  </a:lnTo>
                  <a:lnTo>
                    <a:pt x="970" y="0"/>
                  </a:lnTo>
                </a:path>
              </a:pathLst>
            </a:custGeom>
            <a:solidFill>
              <a:srgbClr val="ED880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5" name="Freeform 109">
              <a:extLst>
                <a:ext uri="{FF2B5EF4-FFF2-40B4-BE49-F238E27FC236}">
                  <a16:creationId xmlns:a16="http://schemas.microsoft.com/office/drawing/2014/main" id="{8646849D-CA82-DF46-86B2-F7A4A4B7BEE8}"/>
                </a:ext>
              </a:extLst>
            </p:cNvPr>
            <p:cNvSpPr>
              <a:spLocks noChangeArrowheads="1"/>
            </p:cNvSpPr>
            <p:nvPr/>
          </p:nvSpPr>
          <p:spPr bwMode="auto">
            <a:xfrm>
              <a:off x="12631874" y="6649047"/>
              <a:ext cx="1649221" cy="2412545"/>
            </a:xfrm>
            <a:custGeom>
              <a:avLst/>
              <a:gdLst>
                <a:gd name="T0" fmla="*/ 1303 w 1304"/>
                <a:gd name="T1" fmla="*/ 1908 h 1909"/>
                <a:gd name="T2" fmla="*/ 0 w 1304"/>
                <a:gd name="T3" fmla="*/ 1908 h 1909"/>
                <a:gd name="T4" fmla="*/ 0 w 1304"/>
                <a:gd name="T5" fmla="*/ 0 h 1909"/>
                <a:gd name="T6" fmla="*/ 1303 w 1304"/>
                <a:gd name="T7" fmla="*/ 0 h 1909"/>
                <a:gd name="T8" fmla="*/ 1303 w 1304"/>
                <a:gd name="T9" fmla="*/ 1908 h 1909"/>
              </a:gdLst>
              <a:ahLst/>
              <a:cxnLst>
                <a:cxn ang="0">
                  <a:pos x="T0" y="T1"/>
                </a:cxn>
                <a:cxn ang="0">
                  <a:pos x="T2" y="T3"/>
                </a:cxn>
                <a:cxn ang="0">
                  <a:pos x="T4" y="T5"/>
                </a:cxn>
                <a:cxn ang="0">
                  <a:pos x="T6" y="T7"/>
                </a:cxn>
                <a:cxn ang="0">
                  <a:pos x="T8" y="T9"/>
                </a:cxn>
              </a:cxnLst>
              <a:rect l="0" t="0" r="r" b="b"/>
              <a:pathLst>
                <a:path w="1304" h="1909">
                  <a:moveTo>
                    <a:pt x="1303" y="1908"/>
                  </a:moveTo>
                  <a:lnTo>
                    <a:pt x="0" y="1908"/>
                  </a:lnTo>
                  <a:lnTo>
                    <a:pt x="0" y="0"/>
                  </a:lnTo>
                  <a:lnTo>
                    <a:pt x="1303" y="0"/>
                  </a:lnTo>
                  <a:lnTo>
                    <a:pt x="1303" y="1908"/>
                  </a:ln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6" name="Freeform 55">
              <a:extLst>
                <a:ext uri="{FF2B5EF4-FFF2-40B4-BE49-F238E27FC236}">
                  <a16:creationId xmlns:a16="http://schemas.microsoft.com/office/drawing/2014/main" id="{040BBD64-7324-BF43-960B-F4D220EC0DBC}"/>
                </a:ext>
              </a:extLst>
            </p:cNvPr>
            <p:cNvSpPr>
              <a:spLocks noChangeArrowheads="1"/>
            </p:cNvSpPr>
            <p:nvPr/>
          </p:nvSpPr>
          <p:spPr bwMode="auto">
            <a:xfrm>
              <a:off x="12854742" y="6844062"/>
              <a:ext cx="1218942" cy="1592339"/>
            </a:xfrm>
            <a:custGeom>
              <a:avLst/>
              <a:gdLst>
                <a:gd name="connsiteX0" fmla="*/ 20451 w 1201712"/>
                <a:gd name="connsiteY0" fmla="*/ 1543509 h 1569831"/>
                <a:gd name="connsiteX1" fmla="*/ 1186759 w 1201712"/>
                <a:gd name="connsiteY1" fmla="*/ 1543509 h 1569831"/>
                <a:gd name="connsiteX2" fmla="*/ 1201712 w 1201712"/>
                <a:gd name="connsiteY2" fmla="*/ 1556098 h 1569831"/>
                <a:gd name="connsiteX3" fmla="*/ 1186759 w 1201712"/>
                <a:gd name="connsiteY3" fmla="*/ 1569831 h 1569831"/>
                <a:gd name="connsiteX4" fmla="*/ 20451 w 1201712"/>
                <a:gd name="connsiteY4" fmla="*/ 1569831 h 1569831"/>
                <a:gd name="connsiteX5" fmla="*/ 5498 w 1201712"/>
                <a:gd name="connsiteY5" fmla="*/ 1556098 h 1569831"/>
                <a:gd name="connsiteX6" fmla="*/ 20451 w 1201712"/>
                <a:gd name="connsiteY6" fmla="*/ 1543509 h 1569831"/>
                <a:gd name="connsiteX7" fmla="*/ 20451 w 1201712"/>
                <a:gd name="connsiteY7" fmla="*/ 1323792 h 1569831"/>
                <a:gd name="connsiteX8" fmla="*/ 1186759 w 1201712"/>
                <a:gd name="connsiteY8" fmla="*/ 1323792 h 1569831"/>
                <a:gd name="connsiteX9" fmla="*/ 1201712 w 1201712"/>
                <a:gd name="connsiteY9" fmla="*/ 1336381 h 1569831"/>
                <a:gd name="connsiteX10" fmla="*/ 1186759 w 1201712"/>
                <a:gd name="connsiteY10" fmla="*/ 1350114 h 1569831"/>
                <a:gd name="connsiteX11" fmla="*/ 20451 w 1201712"/>
                <a:gd name="connsiteY11" fmla="*/ 1350114 h 1569831"/>
                <a:gd name="connsiteX12" fmla="*/ 5498 w 1201712"/>
                <a:gd name="connsiteY12" fmla="*/ 1336381 h 1569831"/>
                <a:gd name="connsiteX13" fmla="*/ 20451 w 1201712"/>
                <a:gd name="connsiteY13" fmla="*/ 1323792 h 1569831"/>
                <a:gd name="connsiteX14" fmla="*/ 20451 w 1201712"/>
                <a:gd name="connsiteY14" fmla="*/ 1104074 h 1569831"/>
                <a:gd name="connsiteX15" fmla="*/ 1186759 w 1201712"/>
                <a:gd name="connsiteY15" fmla="*/ 1104074 h 1569831"/>
                <a:gd name="connsiteX16" fmla="*/ 1201712 w 1201712"/>
                <a:gd name="connsiteY16" fmla="*/ 1116663 h 1569831"/>
                <a:gd name="connsiteX17" fmla="*/ 1186759 w 1201712"/>
                <a:gd name="connsiteY17" fmla="*/ 1130396 h 1569831"/>
                <a:gd name="connsiteX18" fmla="*/ 20451 w 1201712"/>
                <a:gd name="connsiteY18" fmla="*/ 1130396 h 1569831"/>
                <a:gd name="connsiteX19" fmla="*/ 5498 w 1201712"/>
                <a:gd name="connsiteY19" fmla="*/ 1116663 h 1569831"/>
                <a:gd name="connsiteX20" fmla="*/ 20451 w 1201712"/>
                <a:gd name="connsiteY20" fmla="*/ 1104074 h 1569831"/>
                <a:gd name="connsiteX21" fmla="*/ 20451 w 1201712"/>
                <a:gd name="connsiteY21" fmla="*/ 884361 h 1569831"/>
                <a:gd name="connsiteX22" fmla="*/ 1186759 w 1201712"/>
                <a:gd name="connsiteY22" fmla="*/ 884361 h 1569831"/>
                <a:gd name="connsiteX23" fmla="*/ 1201712 w 1201712"/>
                <a:gd name="connsiteY23" fmla="*/ 900181 h 1569831"/>
                <a:gd name="connsiteX24" fmla="*/ 1186759 w 1201712"/>
                <a:gd name="connsiteY24" fmla="*/ 916001 h 1569831"/>
                <a:gd name="connsiteX25" fmla="*/ 20451 w 1201712"/>
                <a:gd name="connsiteY25" fmla="*/ 916001 h 1569831"/>
                <a:gd name="connsiteX26" fmla="*/ 5498 w 1201712"/>
                <a:gd name="connsiteY26" fmla="*/ 900181 h 1569831"/>
                <a:gd name="connsiteX27" fmla="*/ 20451 w 1201712"/>
                <a:gd name="connsiteY27" fmla="*/ 884361 h 1569831"/>
                <a:gd name="connsiteX28" fmla="*/ 20451 w 1201712"/>
                <a:gd name="connsiteY28" fmla="*/ 664643 h 1569831"/>
                <a:gd name="connsiteX29" fmla="*/ 1186759 w 1201712"/>
                <a:gd name="connsiteY29" fmla="*/ 664643 h 1569831"/>
                <a:gd name="connsiteX30" fmla="*/ 1201712 w 1201712"/>
                <a:gd name="connsiteY30" fmla="*/ 680463 h 1569831"/>
                <a:gd name="connsiteX31" fmla="*/ 1186759 w 1201712"/>
                <a:gd name="connsiteY31" fmla="*/ 696283 h 1569831"/>
                <a:gd name="connsiteX32" fmla="*/ 20451 w 1201712"/>
                <a:gd name="connsiteY32" fmla="*/ 696283 h 1569831"/>
                <a:gd name="connsiteX33" fmla="*/ 5498 w 1201712"/>
                <a:gd name="connsiteY33" fmla="*/ 680463 h 1569831"/>
                <a:gd name="connsiteX34" fmla="*/ 20451 w 1201712"/>
                <a:gd name="connsiteY34" fmla="*/ 664643 h 1569831"/>
                <a:gd name="connsiteX35" fmla="*/ 20451 w 1201712"/>
                <a:gd name="connsiteY35" fmla="*/ 444926 h 1569831"/>
                <a:gd name="connsiteX36" fmla="*/ 1186759 w 1201712"/>
                <a:gd name="connsiteY36" fmla="*/ 444926 h 1569831"/>
                <a:gd name="connsiteX37" fmla="*/ 1201712 w 1201712"/>
                <a:gd name="connsiteY37" fmla="*/ 460746 h 1569831"/>
                <a:gd name="connsiteX38" fmla="*/ 1186759 w 1201712"/>
                <a:gd name="connsiteY38" fmla="*/ 476566 h 1569831"/>
                <a:gd name="connsiteX39" fmla="*/ 20451 w 1201712"/>
                <a:gd name="connsiteY39" fmla="*/ 476566 h 1569831"/>
                <a:gd name="connsiteX40" fmla="*/ 5498 w 1201712"/>
                <a:gd name="connsiteY40" fmla="*/ 460746 h 1569831"/>
                <a:gd name="connsiteX41" fmla="*/ 20451 w 1201712"/>
                <a:gd name="connsiteY41" fmla="*/ 444926 h 1569831"/>
                <a:gd name="connsiteX42" fmla="*/ 166917 w 1201712"/>
                <a:gd name="connsiteY42" fmla="*/ 0 h 1569831"/>
                <a:gd name="connsiteX43" fmla="*/ 333835 w 1201712"/>
                <a:gd name="connsiteY43" fmla="*/ 169029 h 1569831"/>
                <a:gd name="connsiteX44" fmla="*/ 166917 w 1201712"/>
                <a:gd name="connsiteY44" fmla="*/ 339310 h 1569831"/>
                <a:gd name="connsiteX45" fmla="*/ 0 w 1201712"/>
                <a:gd name="connsiteY45" fmla="*/ 169029 h 1569831"/>
                <a:gd name="connsiteX46" fmla="*/ 166917 w 1201712"/>
                <a:gd name="connsiteY46" fmla="*/ 0 h 1569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201712" h="1569831">
                  <a:moveTo>
                    <a:pt x="20451" y="1543509"/>
                  </a:moveTo>
                  <a:lnTo>
                    <a:pt x="1186759" y="1543509"/>
                  </a:lnTo>
                  <a:cubicBezTo>
                    <a:pt x="1194236" y="1543509"/>
                    <a:pt x="1201712" y="1549231"/>
                    <a:pt x="1201712" y="1556098"/>
                  </a:cubicBezTo>
                  <a:cubicBezTo>
                    <a:pt x="1201712" y="1564109"/>
                    <a:pt x="1194236" y="1569831"/>
                    <a:pt x="1186759" y="1569831"/>
                  </a:cubicBezTo>
                  <a:lnTo>
                    <a:pt x="20451" y="1569831"/>
                  </a:lnTo>
                  <a:cubicBezTo>
                    <a:pt x="12974" y="1569831"/>
                    <a:pt x="5498" y="1564109"/>
                    <a:pt x="5498" y="1556098"/>
                  </a:cubicBezTo>
                  <a:cubicBezTo>
                    <a:pt x="5498" y="1549231"/>
                    <a:pt x="12974" y="1543509"/>
                    <a:pt x="20451" y="1543509"/>
                  </a:cubicBezTo>
                  <a:close/>
                  <a:moveTo>
                    <a:pt x="20451" y="1323792"/>
                  </a:moveTo>
                  <a:lnTo>
                    <a:pt x="1186759" y="1323792"/>
                  </a:lnTo>
                  <a:cubicBezTo>
                    <a:pt x="1194236" y="1323792"/>
                    <a:pt x="1201712" y="1329514"/>
                    <a:pt x="1201712" y="1336381"/>
                  </a:cubicBezTo>
                  <a:cubicBezTo>
                    <a:pt x="1201712" y="1344391"/>
                    <a:pt x="1194236" y="1350114"/>
                    <a:pt x="1186759" y="1350114"/>
                  </a:cubicBezTo>
                  <a:lnTo>
                    <a:pt x="20451" y="1350114"/>
                  </a:lnTo>
                  <a:cubicBezTo>
                    <a:pt x="12974" y="1350114"/>
                    <a:pt x="5498" y="1344391"/>
                    <a:pt x="5498" y="1336381"/>
                  </a:cubicBezTo>
                  <a:cubicBezTo>
                    <a:pt x="5498" y="1329514"/>
                    <a:pt x="12974" y="1323792"/>
                    <a:pt x="20451" y="1323792"/>
                  </a:cubicBezTo>
                  <a:close/>
                  <a:moveTo>
                    <a:pt x="20451" y="1104074"/>
                  </a:moveTo>
                  <a:lnTo>
                    <a:pt x="1186759" y="1104074"/>
                  </a:lnTo>
                  <a:cubicBezTo>
                    <a:pt x="1194236" y="1104074"/>
                    <a:pt x="1201712" y="1109796"/>
                    <a:pt x="1201712" y="1116663"/>
                  </a:cubicBezTo>
                  <a:cubicBezTo>
                    <a:pt x="1201712" y="1124674"/>
                    <a:pt x="1194236" y="1130396"/>
                    <a:pt x="1186759" y="1130396"/>
                  </a:cubicBezTo>
                  <a:lnTo>
                    <a:pt x="20451" y="1130396"/>
                  </a:lnTo>
                  <a:cubicBezTo>
                    <a:pt x="12974" y="1130396"/>
                    <a:pt x="5498" y="1124674"/>
                    <a:pt x="5498" y="1116663"/>
                  </a:cubicBezTo>
                  <a:cubicBezTo>
                    <a:pt x="5498" y="1109796"/>
                    <a:pt x="12974" y="1104074"/>
                    <a:pt x="20451" y="1104074"/>
                  </a:cubicBezTo>
                  <a:close/>
                  <a:moveTo>
                    <a:pt x="20451" y="884361"/>
                  </a:moveTo>
                  <a:lnTo>
                    <a:pt x="1186759" y="884361"/>
                  </a:lnTo>
                  <a:cubicBezTo>
                    <a:pt x="1194236" y="884361"/>
                    <a:pt x="1201712" y="890953"/>
                    <a:pt x="1201712" y="900181"/>
                  </a:cubicBezTo>
                  <a:cubicBezTo>
                    <a:pt x="1201712" y="908091"/>
                    <a:pt x="1194236" y="916001"/>
                    <a:pt x="1186759" y="916001"/>
                  </a:cubicBezTo>
                  <a:lnTo>
                    <a:pt x="20451" y="916001"/>
                  </a:lnTo>
                  <a:cubicBezTo>
                    <a:pt x="12974" y="916001"/>
                    <a:pt x="5498" y="908091"/>
                    <a:pt x="5498" y="900181"/>
                  </a:cubicBezTo>
                  <a:cubicBezTo>
                    <a:pt x="5498" y="890953"/>
                    <a:pt x="12974" y="884361"/>
                    <a:pt x="20451" y="884361"/>
                  </a:cubicBezTo>
                  <a:close/>
                  <a:moveTo>
                    <a:pt x="20451" y="664643"/>
                  </a:moveTo>
                  <a:lnTo>
                    <a:pt x="1186759" y="664643"/>
                  </a:lnTo>
                  <a:cubicBezTo>
                    <a:pt x="1194236" y="664643"/>
                    <a:pt x="1201712" y="671235"/>
                    <a:pt x="1201712" y="680463"/>
                  </a:cubicBezTo>
                  <a:cubicBezTo>
                    <a:pt x="1201712" y="688373"/>
                    <a:pt x="1194236" y="696283"/>
                    <a:pt x="1186759" y="696283"/>
                  </a:cubicBezTo>
                  <a:lnTo>
                    <a:pt x="20451" y="696283"/>
                  </a:lnTo>
                  <a:cubicBezTo>
                    <a:pt x="12974" y="696283"/>
                    <a:pt x="5498" y="688373"/>
                    <a:pt x="5498" y="680463"/>
                  </a:cubicBezTo>
                  <a:cubicBezTo>
                    <a:pt x="5498" y="671235"/>
                    <a:pt x="12974" y="664643"/>
                    <a:pt x="20451" y="664643"/>
                  </a:cubicBezTo>
                  <a:close/>
                  <a:moveTo>
                    <a:pt x="20451" y="444926"/>
                  </a:moveTo>
                  <a:lnTo>
                    <a:pt x="1186759" y="444926"/>
                  </a:lnTo>
                  <a:cubicBezTo>
                    <a:pt x="1194236" y="444926"/>
                    <a:pt x="1201712" y="451518"/>
                    <a:pt x="1201712" y="460746"/>
                  </a:cubicBezTo>
                  <a:cubicBezTo>
                    <a:pt x="1201712" y="468656"/>
                    <a:pt x="1194236" y="476566"/>
                    <a:pt x="1186759" y="476566"/>
                  </a:cubicBezTo>
                  <a:lnTo>
                    <a:pt x="20451" y="476566"/>
                  </a:lnTo>
                  <a:cubicBezTo>
                    <a:pt x="12974" y="476566"/>
                    <a:pt x="5498" y="468656"/>
                    <a:pt x="5498" y="460746"/>
                  </a:cubicBezTo>
                  <a:cubicBezTo>
                    <a:pt x="5498" y="451518"/>
                    <a:pt x="12974" y="444926"/>
                    <a:pt x="20451" y="444926"/>
                  </a:cubicBezTo>
                  <a:close/>
                  <a:moveTo>
                    <a:pt x="166917" y="0"/>
                  </a:moveTo>
                  <a:cubicBezTo>
                    <a:pt x="259649" y="0"/>
                    <a:pt x="333835" y="75124"/>
                    <a:pt x="333835" y="169029"/>
                  </a:cubicBezTo>
                  <a:cubicBezTo>
                    <a:pt x="333835" y="262934"/>
                    <a:pt x="259649" y="339310"/>
                    <a:pt x="166917" y="339310"/>
                  </a:cubicBezTo>
                  <a:cubicBezTo>
                    <a:pt x="74185" y="339310"/>
                    <a:pt x="0" y="262934"/>
                    <a:pt x="0" y="169029"/>
                  </a:cubicBezTo>
                  <a:cubicBezTo>
                    <a:pt x="0" y="75124"/>
                    <a:pt x="74185" y="0"/>
                    <a:pt x="166917" y="0"/>
                  </a:cubicBezTo>
                  <a:close/>
                </a:path>
              </a:pathLst>
            </a:custGeom>
            <a:solidFill>
              <a:srgbClr val="87D6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7" name="Freeform 117">
              <a:extLst>
                <a:ext uri="{FF2B5EF4-FFF2-40B4-BE49-F238E27FC236}">
                  <a16:creationId xmlns:a16="http://schemas.microsoft.com/office/drawing/2014/main" id="{CBFB269C-2943-9946-9C14-D7461A4C1402}"/>
                </a:ext>
              </a:extLst>
            </p:cNvPr>
            <p:cNvSpPr>
              <a:spLocks noChangeArrowheads="1"/>
            </p:cNvSpPr>
            <p:nvPr/>
          </p:nvSpPr>
          <p:spPr bwMode="auto">
            <a:xfrm>
              <a:off x="12252999" y="8064256"/>
              <a:ext cx="2451545" cy="1320492"/>
            </a:xfrm>
            <a:custGeom>
              <a:avLst/>
              <a:gdLst>
                <a:gd name="T0" fmla="*/ 970 w 1942"/>
                <a:gd name="T1" fmla="*/ 648 h 1045"/>
                <a:gd name="T2" fmla="*/ 0 w 1942"/>
                <a:gd name="T3" fmla="*/ 0 h 1045"/>
                <a:gd name="T4" fmla="*/ 0 w 1942"/>
                <a:gd name="T5" fmla="*/ 1044 h 1045"/>
                <a:gd name="T6" fmla="*/ 1941 w 1942"/>
                <a:gd name="T7" fmla="*/ 1044 h 1045"/>
                <a:gd name="T8" fmla="*/ 1941 w 1942"/>
                <a:gd name="T9" fmla="*/ 0 h 1045"/>
                <a:gd name="T10" fmla="*/ 970 w 1942"/>
                <a:gd name="T11" fmla="*/ 648 h 1045"/>
              </a:gdLst>
              <a:ahLst/>
              <a:cxnLst>
                <a:cxn ang="0">
                  <a:pos x="T0" y="T1"/>
                </a:cxn>
                <a:cxn ang="0">
                  <a:pos x="T2" y="T3"/>
                </a:cxn>
                <a:cxn ang="0">
                  <a:pos x="T4" y="T5"/>
                </a:cxn>
                <a:cxn ang="0">
                  <a:pos x="T6" y="T7"/>
                </a:cxn>
                <a:cxn ang="0">
                  <a:pos x="T8" y="T9"/>
                </a:cxn>
                <a:cxn ang="0">
                  <a:pos x="T10" y="T11"/>
                </a:cxn>
              </a:cxnLst>
              <a:rect l="0" t="0" r="r" b="b"/>
              <a:pathLst>
                <a:path w="1942" h="1045">
                  <a:moveTo>
                    <a:pt x="970" y="648"/>
                  </a:moveTo>
                  <a:lnTo>
                    <a:pt x="0" y="0"/>
                  </a:lnTo>
                  <a:lnTo>
                    <a:pt x="0" y="1044"/>
                  </a:lnTo>
                  <a:lnTo>
                    <a:pt x="1941" y="1044"/>
                  </a:lnTo>
                  <a:lnTo>
                    <a:pt x="1941" y="0"/>
                  </a:lnTo>
                  <a:lnTo>
                    <a:pt x="970" y="648"/>
                  </a:lnTo>
                </a:path>
              </a:pathLst>
            </a:custGeom>
            <a:solidFill>
              <a:srgbClr val="FFBD4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Freeform 118">
              <a:extLst>
                <a:ext uri="{FF2B5EF4-FFF2-40B4-BE49-F238E27FC236}">
                  <a16:creationId xmlns:a16="http://schemas.microsoft.com/office/drawing/2014/main" id="{231BC6B1-6ED2-D249-88BB-0435E5E7B0F3}"/>
                </a:ext>
              </a:extLst>
            </p:cNvPr>
            <p:cNvSpPr>
              <a:spLocks noChangeArrowheads="1"/>
            </p:cNvSpPr>
            <p:nvPr/>
          </p:nvSpPr>
          <p:spPr bwMode="auto">
            <a:xfrm>
              <a:off x="12252999" y="8610286"/>
              <a:ext cx="2451545" cy="774467"/>
            </a:xfrm>
            <a:custGeom>
              <a:avLst/>
              <a:gdLst>
                <a:gd name="T0" fmla="*/ 970 w 1942"/>
                <a:gd name="T1" fmla="*/ 218 h 615"/>
                <a:gd name="T2" fmla="*/ 643 w 1942"/>
                <a:gd name="T3" fmla="*/ 0 h 615"/>
                <a:gd name="T4" fmla="*/ 0 w 1942"/>
                <a:gd name="T5" fmla="*/ 614 h 615"/>
                <a:gd name="T6" fmla="*/ 1941 w 1942"/>
                <a:gd name="T7" fmla="*/ 614 h 615"/>
                <a:gd name="T8" fmla="*/ 1298 w 1942"/>
                <a:gd name="T9" fmla="*/ 0 h 615"/>
                <a:gd name="T10" fmla="*/ 970 w 1942"/>
                <a:gd name="T11" fmla="*/ 218 h 615"/>
              </a:gdLst>
              <a:ahLst/>
              <a:cxnLst>
                <a:cxn ang="0">
                  <a:pos x="T0" y="T1"/>
                </a:cxn>
                <a:cxn ang="0">
                  <a:pos x="T2" y="T3"/>
                </a:cxn>
                <a:cxn ang="0">
                  <a:pos x="T4" y="T5"/>
                </a:cxn>
                <a:cxn ang="0">
                  <a:pos x="T6" y="T7"/>
                </a:cxn>
                <a:cxn ang="0">
                  <a:pos x="T8" y="T9"/>
                </a:cxn>
                <a:cxn ang="0">
                  <a:pos x="T10" y="T11"/>
                </a:cxn>
              </a:cxnLst>
              <a:rect l="0" t="0" r="r" b="b"/>
              <a:pathLst>
                <a:path w="1942" h="615">
                  <a:moveTo>
                    <a:pt x="970" y="218"/>
                  </a:moveTo>
                  <a:lnTo>
                    <a:pt x="643" y="0"/>
                  </a:lnTo>
                  <a:lnTo>
                    <a:pt x="0" y="614"/>
                  </a:lnTo>
                  <a:lnTo>
                    <a:pt x="1941" y="614"/>
                  </a:lnTo>
                  <a:lnTo>
                    <a:pt x="1298" y="0"/>
                  </a:lnTo>
                  <a:lnTo>
                    <a:pt x="970" y="218"/>
                  </a:lnTo>
                </a:path>
              </a:pathLst>
            </a:custGeom>
            <a:solidFill>
              <a:srgbClr val="FFD88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61" name="TextBox 60">
            <a:extLst>
              <a:ext uri="{FF2B5EF4-FFF2-40B4-BE49-F238E27FC236}">
                <a16:creationId xmlns:a16="http://schemas.microsoft.com/office/drawing/2014/main" id="{554F038A-F27C-2144-8856-A37660FB8D83}"/>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111340"/>
                </a:solidFill>
                <a:latin typeface="Poppins" pitchFamily="2" charset="77"/>
                <a:cs typeface="Poppins" pitchFamily="2" charset="77"/>
              </a:rPr>
              <a:t>CYBER SECURITY SLIDE</a:t>
            </a:r>
          </a:p>
        </p:txBody>
      </p:sp>
      <p:sp>
        <p:nvSpPr>
          <p:cNvPr id="62" name="TextBox 61">
            <a:extLst>
              <a:ext uri="{FF2B5EF4-FFF2-40B4-BE49-F238E27FC236}">
                <a16:creationId xmlns:a16="http://schemas.microsoft.com/office/drawing/2014/main" id="{FC635B8B-835B-5041-AEDF-E5971DA3AA83}"/>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747A94"/>
                </a:solidFill>
                <a:latin typeface="Poppins" pitchFamily="2" charset="77"/>
                <a:cs typeface="Poppins" pitchFamily="2" charset="77"/>
              </a:rPr>
              <a:t>Make a big impact with our professional slides and charts</a:t>
            </a:r>
          </a:p>
        </p:txBody>
      </p:sp>
      <p:sp>
        <p:nvSpPr>
          <p:cNvPr id="63" name="TextBox 62">
            <a:extLst>
              <a:ext uri="{FF2B5EF4-FFF2-40B4-BE49-F238E27FC236}">
                <a16:creationId xmlns:a16="http://schemas.microsoft.com/office/drawing/2014/main" id="{A0F15938-4095-1949-AAA7-719F792B51BE}"/>
              </a:ext>
            </a:extLst>
          </p:cNvPr>
          <p:cNvSpPr txBox="1"/>
          <p:nvPr/>
        </p:nvSpPr>
        <p:spPr>
          <a:xfrm>
            <a:off x="772138" y="5097942"/>
            <a:ext cx="2057174" cy="353943"/>
          </a:xfrm>
          <a:prstGeom prst="rect">
            <a:avLst/>
          </a:prstGeom>
          <a:noFill/>
        </p:spPr>
        <p:txBody>
          <a:bodyPr wrap="square" rtlCol="0" anchor="b">
            <a:spAutoFit/>
          </a:bodyPr>
          <a:lstStyle/>
          <a:p>
            <a:pPr algn="ctr"/>
            <a:r>
              <a:rPr lang="en-US" sz="1700" b="1" spc="-15" dirty="0">
                <a:solidFill>
                  <a:srgbClr val="FFBD43"/>
                </a:solidFill>
                <a:latin typeface="Poppins" pitchFamily="2" charset="77"/>
                <a:cs typeface="Poppins" pitchFamily="2" charset="77"/>
              </a:rPr>
              <a:t>TITLE 01</a:t>
            </a:r>
          </a:p>
        </p:txBody>
      </p:sp>
      <p:sp>
        <p:nvSpPr>
          <p:cNvPr id="64" name="TextBox 63">
            <a:extLst>
              <a:ext uri="{FF2B5EF4-FFF2-40B4-BE49-F238E27FC236}">
                <a16:creationId xmlns:a16="http://schemas.microsoft.com/office/drawing/2014/main" id="{E91AF215-95F1-4847-917D-D4A1C120F4EB}"/>
              </a:ext>
            </a:extLst>
          </p:cNvPr>
          <p:cNvSpPr txBox="1"/>
          <p:nvPr/>
        </p:nvSpPr>
        <p:spPr>
          <a:xfrm>
            <a:off x="772138" y="5473273"/>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65" name="TextBox 64">
            <a:extLst>
              <a:ext uri="{FF2B5EF4-FFF2-40B4-BE49-F238E27FC236}">
                <a16:creationId xmlns:a16="http://schemas.microsoft.com/office/drawing/2014/main" id="{E4E765EB-C972-134B-A69E-D1B1DA1AD4E4}"/>
              </a:ext>
            </a:extLst>
          </p:cNvPr>
          <p:cNvSpPr txBox="1"/>
          <p:nvPr/>
        </p:nvSpPr>
        <p:spPr>
          <a:xfrm>
            <a:off x="3632624" y="5097942"/>
            <a:ext cx="2057174" cy="353943"/>
          </a:xfrm>
          <a:prstGeom prst="rect">
            <a:avLst/>
          </a:prstGeom>
          <a:noFill/>
        </p:spPr>
        <p:txBody>
          <a:bodyPr wrap="square" rtlCol="0" anchor="b">
            <a:spAutoFit/>
          </a:bodyPr>
          <a:lstStyle/>
          <a:p>
            <a:pPr algn="ctr"/>
            <a:r>
              <a:rPr lang="en-US" sz="1700" b="1" spc="-15" dirty="0">
                <a:solidFill>
                  <a:srgbClr val="ED880C"/>
                </a:solidFill>
                <a:latin typeface="Poppins" pitchFamily="2" charset="77"/>
                <a:cs typeface="Poppins" pitchFamily="2" charset="77"/>
              </a:rPr>
              <a:t>TITLE 02</a:t>
            </a:r>
          </a:p>
        </p:txBody>
      </p:sp>
      <p:sp>
        <p:nvSpPr>
          <p:cNvPr id="66" name="TextBox 65">
            <a:extLst>
              <a:ext uri="{FF2B5EF4-FFF2-40B4-BE49-F238E27FC236}">
                <a16:creationId xmlns:a16="http://schemas.microsoft.com/office/drawing/2014/main" id="{AEF8E398-DA92-D44F-A28A-4A2CE7F6A3E4}"/>
              </a:ext>
            </a:extLst>
          </p:cNvPr>
          <p:cNvSpPr txBox="1"/>
          <p:nvPr/>
        </p:nvSpPr>
        <p:spPr>
          <a:xfrm>
            <a:off x="3632624" y="5473273"/>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67" name="TextBox 66">
            <a:extLst>
              <a:ext uri="{FF2B5EF4-FFF2-40B4-BE49-F238E27FC236}">
                <a16:creationId xmlns:a16="http://schemas.microsoft.com/office/drawing/2014/main" id="{84B6BAE3-24EF-AA42-8FC9-F5B2B885C6C7}"/>
              </a:ext>
            </a:extLst>
          </p:cNvPr>
          <p:cNvSpPr txBox="1"/>
          <p:nvPr/>
        </p:nvSpPr>
        <p:spPr>
          <a:xfrm>
            <a:off x="6502203" y="5097942"/>
            <a:ext cx="2057174" cy="353943"/>
          </a:xfrm>
          <a:prstGeom prst="rect">
            <a:avLst/>
          </a:prstGeom>
          <a:noFill/>
        </p:spPr>
        <p:txBody>
          <a:bodyPr wrap="square" rtlCol="0" anchor="b">
            <a:spAutoFit/>
          </a:bodyPr>
          <a:lstStyle/>
          <a:p>
            <a:pPr algn="ctr"/>
            <a:r>
              <a:rPr lang="en-US" sz="1700" b="1" spc="-15" dirty="0">
                <a:solidFill>
                  <a:srgbClr val="029648"/>
                </a:solidFill>
                <a:latin typeface="Poppins" pitchFamily="2" charset="77"/>
                <a:cs typeface="Poppins" pitchFamily="2" charset="77"/>
              </a:rPr>
              <a:t>TITLE 03</a:t>
            </a:r>
          </a:p>
        </p:txBody>
      </p:sp>
      <p:sp>
        <p:nvSpPr>
          <p:cNvPr id="68" name="TextBox 67">
            <a:extLst>
              <a:ext uri="{FF2B5EF4-FFF2-40B4-BE49-F238E27FC236}">
                <a16:creationId xmlns:a16="http://schemas.microsoft.com/office/drawing/2014/main" id="{51C78994-5732-CF49-A44E-FF51B4D082D8}"/>
              </a:ext>
            </a:extLst>
          </p:cNvPr>
          <p:cNvSpPr txBox="1"/>
          <p:nvPr/>
        </p:nvSpPr>
        <p:spPr>
          <a:xfrm>
            <a:off x="6502203" y="5473273"/>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69" name="TextBox 68">
            <a:extLst>
              <a:ext uri="{FF2B5EF4-FFF2-40B4-BE49-F238E27FC236}">
                <a16:creationId xmlns:a16="http://schemas.microsoft.com/office/drawing/2014/main" id="{096FB763-7855-0F4E-BB38-9BAC22A63CC2}"/>
              </a:ext>
            </a:extLst>
          </p:cNvPr>
          <p:cNvSpPr txBox="1"/>
          <p:nvPr/>
        </p:nvSpPr>
        <p:spPr>
          <a:xfrm>
            <a:off x="9362688" y="5097942"/>
            <a:ext cx="2057174" cy="353943"/>
          </a:xfrm>
          <a:prstGeom prst="rect">
            <a:avLst/>
          </a:prstGeom>
          <a:noFill/>
        </p:spPr>
        <p:txBody>
          <a:bodyPr wrap="square" rtlCol="0" anchor="b">
            <a:spAutoFit/>
          </a:bodyPr>
          <a:lstStyle/>
          <a:p>
            <a:pPr algn="ctr"/>
            <a:r>
              <a:rPr lang="en-US" sz="1700" b="1" spc="-15" dirty="0">
                <a:solidFill>
                  <a:srgbClr val="069EEC"/>
                </a:solidFill>
                <a:latin typeface="Poppins" pitchFamily="2" charset="77"/>
                <a:cs typeface="Poppins" pitchFamily="2" charset="77"/>
              </a:rPr>
              <a:t>TITLE 04</a:t>
            </a:r>
          </a:p>
        </p:txBody>
      </p:sp>
      <p:sp>
        <p:nvSpPr>
          <p:cNvPr id="70" name="TextBox 69">
            <a:extLst>
              <a:ext uri="{FF2B5EF4-FFF2-40B4-BE49-F238E27FC236}">
                <a16:creationId xmlns:a16="http://schemas.microsoft.com/office/drawing/2014/main" id="{ADCD4BEA-E6B4-D74A-BA9B-52FC48277214}"/>
              </a:ext>
            </a:extLst>
          </p:cNvPr>
          <p:cNvSpPr txBox="1"/>
          <p:nvPr/>
        </p:nvSpPr>
        <p:spPr>
          <a:xfrm>
            <a:off x="9362688" y="5473273"/>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2227900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
            <a:extLst>
              <a:ext uri="{FF2B5EF4-FFF2-40B4-BE49-F238E27FC236}">
                <a16:creationId xmlns:a16="http://schemas.microsoft.com/office/drawing/2014/main" id="{4CCD3CB0-8DC5-5145-B02F-5C4001686A92}"/>
              </a:ext>
            </a:extLst>
          </p:cNvPr>
          <p:cNvSpPr>
            <a:spLocks noChangeArrowheads="1"/>
          </p:cNvSpPr>
          <p:nvPr/>
        </p:nvSpPr>
        <p:spPr bwMode="auto">
          <a:xfrm>
            <a:off x="1588" y="1409"/>
            <a:ext cx="12188826" cy="6855184"/>
          </a:xfrm>
          <a:custGeom>
            <a:avLst/>
            <a:gdLst>
              <a:gd name="T0" fmla="*/ 0 w 19570"/>
              <a:gd name="T1" fmla="*/ 11007 h 11008"/>
              <a:gd name="T2" fmla="*/ 19569 w 19570"/>
              <a:gd name="T3" fmla="*/ 11007 h 11008"/>
              <a:gd name="T4" fmla="*/ 19569 w 19570"/>
              <a:gd name="T5" fmla="*/ 0 h 11008"/>
              <a:gd name="T6" fmla="*/ 0 w 19570"/>
              <a:gd name="T7" fmla="*/ 0 h 11008"/>
              <a:gd name="T8" fmla="*/ 0 w 19570"/>
              <a:gd name="T9" fmla="*/ 11007 h 11008"/>
            </a:gdLst>
            <a:ahLst/>
            <a:cxnLst>
              <a:cxn ang="0">
                <a:pos x="T0" y="T1"/>
              </a:cxn>
              <a:cxn ang="0">
                <a:pos x="T2" y="T3"/>
              </a:cxn>
              <a:cxn ang="0">
                <a:pos x="T4" y="T5"/>
              </a:cxn>
              <a:cxn ang="0">
                <a:pos x="T6" y="T7"/>
              </a:cxn>
              <a:cxn ang="0">
                <a:pos x="T8" y="T9"/>
              </a:cxn>
            </a:cxnLst>
            <a:rect l="0" t="0" r="r" b="b"/>
            <a:pathLst>
              <a:path w="19570" h="11008">
                <a:moveTo>
                  <a:pt x="0" y="11007"/>
                </a:moveTo>
                <a:lnTo>
                  <a:pt x="19569" y="11007"/>
                </a:lnTo>
                <a:lnTo>
                  <a:pt x="19569" y="0"/>
                </a:lnTo>
                <a:lnTo>
                  <a:pt x="0" y="0"/>
                </a:lnTo>
                <a:lnTo>
                  <a:pt x="0" y="11007"/>
                </a:lnTo>
              </a:path>
            </a:pathLst>
          </a:custGeom>
          <a:solidFill>
            <a:srgbClr val="FD89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nvGrpSpPr>
          <p:cNvPr id="2" name="Group 1">
            <a:extLst>
              <a:ext uri="{FF2B5EF4-FFF2-40B4-BE49-F238E27FC236}">
                <a16:creationId xmlns:a16="http://schemas.microsoft.com/office/drawing/2014/main" id="{B49E1E04-5673-D044-8117-02C150BC0BD9}"/>
              </a:ext>
            </a:extLst>
          </p:cNvPr>
          <p:cNvGrpSpPr/>
          <p:nvPr/>
        </p:nvGrpSpPr>
        <p:grpSpPr>
          <a:xfrm>
            <a:off x="3805443" y="2064009"/>
            <a:ext cx="4666251" cy="3823082"/>
            <a:chOff x="7607710" y="4128017"/>
            <a:chExt cx="9332502" cy="7646163"/>
          </a:xfrm>
        </p:grpSpPr>
        <p:sp>
          <p:nvSpPr>
            <p:cNvPr id="15" name="Freeform 14">
              <a:extLst>
                <a:ext uri="{FF2B5EF4-FFF2-40B4-BE49-F238E27FC236}">
                  <a16:creationId xmlns:a16="http://schemas.microsoft.com/office/drawing/2014/main" id="{70D22DE2-EB08-874F-99B7-173988784CDB}"/>
                </a:ext>
              </a:extLst>
            </p:cNvPr>
            <p:cNvSpPr>
              <a:spLocks noChangeArrowheads="1"/>
            </p:cNvSpPr>
            <p:nvPr/>
          </p:nvSpPr>
          <p:spPr bwMode="auto">
            <a:xfrm>
              <a:off x="7607710" y="4128017"/>
              <a:ext cx="9160974" cy="6161827"/>
            </a:xfrm>
            <a:custGeom>
              <a:avLst/>
              <a:gdLst>
                <a:gd name="connsiteX0" fmla="*/ 8797563 w 9160974"/>
                <a:gd name="connsiteY0" fmla="*/ 5324389 h 6161827"/>
                <a:gd name="connsiteX1" fmla="*/ 8685754 w 9160974"/>
                <a:gd name="connsiteY1" fmla="*/ 5407759 h 6161827"/>
                <a:gd name="connsiteX2" fmla="*/ 8658422 w 9160974"/>
                <a:gd name="connsiteY2" fmla="*/ 5665337 h 6161827"/>
                <a:gd name="connsiteX3" fmla="*/ 8685754 w 9160974"/>
                <a:gd name="connsiteY3" fmla="*/ 5919181 h 6161827"/>
                <a:gd name="connsiteX4" fmla="*/ 8797563 w 9160974"/>
                <a:gd name="connsiteY4" fmla="*/ 6007529 h 6161827"/>
                <a:gd name="connsiteX5" fmla="*/ 8906887 w 9160974"/>
                <a:gd name="connsiteY5" fmla="*/ 5919181 h 6161827"/>
                <a:gd name="connsiteX6" fmla="*/ 8932976 w 9160974"/>
                <a:gd name="connsiteY6" fmla="*/ 5665337 h 6161827"/>
                <a:gd name="connsiteX7" fmla="*/ 8906887 w 9160974"/>
                <a:gd name="connsiteY7" fmla="*/ 5407759 h 6161827"/>
                <a:gd name="connsiteX8" fmla="*/ 8797563 w 9160974"/>
                <a:gd name="connsiteY8" fmla="*/ 5324389 h 6161827"/>
                <a:gd name="connsiteX9" fmla="*/ 7215598 w 9160974"/>
                <a:gd name="connsiteY9" fmla="*/ 5324389 h 6161827"/>
                <a:gd name="connsiteX10" fmla="*/ 7103789 w 9160974"/>
                <a:gd name="connsiteY10" fmla="*/ 5407759 h 6161827"/>
                <a:gd name="connsiteX11" fmla="*/ 7076457 w 9160974"/>
                <a:gd name="connsiteY11" fmla="*/ 5665337 h 6161827"/>
                <a:gd name="connsiteX12" fmla="*/ 7103789 w 9160974"/>
                <a:gd name="connsiteY12" fmla="*/ 5919181 h 6161827"/>
                <a:gd name="connsiteX13" fmla="*/ 7215598 w 9160974"/>
                <a:gd name="connsiteY13" fmla="*/ 6007529 h 6161827"/>
                <a:gd name="connsiteX14" fmla="*/ 7324922 w 9160974"/>
                <a:gd name="connsiteY14" fmla="*/ 5919181 h 6161827"/>
                <a:gd name="connsiteX15" fmla="*/ 7351011 w 9160974"/>
                <a:gd name="connsiteY15" fmla="*/ 5665337 h 6161827"/>
                <a:gd name="connsiteX16" fmla="*/ 7324922 w 9160974"/>
                <a:gd name="connsiteY16" fmla="*/ 5407759 h 6161827"/>
                <a:gd name="connsiteX17" fmla="*/ 7215598 w 9160974"/>
                <a:gd name="connsiteY17" fmla="*/ 5324389 h 6161827"/>
                <a:gd name="connsiteX18" fmla="*/ 5638501 w 9160974"/>
                <a:gd name="connsiteY18" fmla="*/ 5324389 h 6161827"/>
                <a:gd name="connsiteX19" fmla="*/ 5526481 w 9160974"/>
                <a:gd name="connsiteY19" fmla="*/ 5407759 h 6161827"/>
                <a:gd name="connsiteX20" fmla="*/ 5499099 w 9160974"/>
                <a:gd name="connsiteY20" fmla="*/ 5665337 h 6161827"/>
                <a:gd name="connsiteX21" fmla="*/ 5526481 w 9160974"/>
                <a:gd name="connsiteY21" fmla="*/ 5919181 h 6161827"/>
                <a:gd name="connsiteX22" fmla="*/ 5638501 w 9160974"/>
                <a:gd name="connsiteY22" fmla="*/ 6007529 h 6161827"/>
                <a:gd name="connsiteX23" fmla="*/ 5749275 w 9160974"/>
                <a:gd name="connsiteY23" fmla="*/ 5919181 h 6161827"/>
                <a:gd name="connsiteX24" fmla="*/ 5774168 w 9160974"/>
                <a:gd name="connsiteY24" fmla="*/ 5665337 h 6161827"/>
                <a:gd name="connsiteX25" fmla="*/ 5749275 w 9160974"/>
                <a:gd name="connsiteY25" fmla="*/ 5407759 h 6161827"/>
                <a:gd name="connsiteX26" fmla="*/ 5638501 w 9160974"/>
                <a:gd name="connsiteY26" fmla="*/ 5324389 h 6161827"/>
                <a:gd name="connsiteX27" fmla="*/ 3342453 w 9160974"/>
                <a:gd name="connsiteY27" fmla="*/ 5324389 h 6161827"/>
                <a:gd name="connsiteX28" fmla="*/ 3230433 w 9160974"/>
                <a:gd name="connsiteY28" fmla="*/ 5407759 h 6161827"/>
                <a:gd name="connsiteX29" fmla="*/ 3204296 w 9160974"/>
                <a:gd name="connsiteY29" fmla="*/ 5665337 h 6161827"/>
                <a:gd name="connsiteX30" fmla="*/ 3230433 w 9160974"/>
                <a:gd name="connsiteY30" fmla="*/ 5919181 h 6161827"/>
                <a:gd name="connsiteX31" fmla="*/ 3342453 w 9160974"/>
                <a:gd name="connsiteY31" fmla="*/ 6007529 h 6161827"/>
                <a:gd name="connsiteX32" fmla="*/ 3453227 w 9160974"/>
                <a:gd name="connsiteY32" fmla="*/ 5919181 h 6161827"/>
                <a:gd name="connsiteX33" fmla="*/ 3479365 w 9160974"/>
                <a:gd name="connsiteY33" fmla="*/ 5665337 h 6161827"/>
                <a:gd name="connsiteX34" fmla="*/ 3453227 w 9160974"/>
                <a:gd name="connsiteY34" fmla="*/ 5407759 h 6161827"/>
                <a:gd name="connsiteX35" fmla="*/ 3342453 w 9160974"/>
                <a:gd name="connsiteY35" fmla="*/ 5324389 h 6161827"/>
                <a:gd name="connsiteX36" fmla="*/ 331703 w 9160974"/>
                <a:gd name="connsiteY36" fmla="*/ 5324389 h 6161827"/>
                <a:gd name="connsiteX37" fmla="*/ 219893 w 9160974"/>
                <a:gd name="connsiteY37" fmla="*/ 5407759 h 6161827"/>
                <a:gd name="connsiteX38" fmla="*/ 192562 w 9160974"/>
                <a:gd name="connsiteY38" fmla="*/ 5665337 h 6161827"/>
                <a:gd name="connsiteX39" fmla="*/ 219893 w 9160974"/>
                <a:gd name="connsiteY39" fmla="*/ 5919181 h 6161827"/>
                <a:gd name="connsiteX40" fmla="*/ 331703 w 9160974"/>
                <a:gd name="connsiteY40" fmla="*/ 6007529 h 6161827"/>
                <a:gd name="connsiteX41" fmla="*/ 442270 w 9160974"/>
                <a:gd name="connsiteY41" fmla="*/ 5919181 h 6161827"/>
                <a:gd name="connsiteX42" fmla="*/ 468359 w 9160974"/>
                <a:gd name="connsiteY42" fmla="*/ 5665337 h 6161827"/>
                <a:gd name="connsiteX43" fmla="*/ 442270 w 9160974"/>
                <a:gd name="connsiteY43" fmla="*/ 5407759 h 6161827"/>
                <a:gd name="connsiteX44" fmla="*/ 331703 w 9160974"/>
                <a:gd name="connsiteY44" fmla="*/ 5324389 h 6161827"/>
                <a:gd name="connsiteX45" fmla="*/ 7986326 w 9160974"/>
                <a:gd name="connsiteY45" fmla="*/ 5174341 h 6161827"/>
                <a:gd name="connsiteX46" fmla="*/ 8144779 w 9160974"/>
                <a:gd name="connsiteY46" fmla="*/ 5174341 h 6161827"/>
                <a:gd name="connsiteX47" fmla="*/ 8144779 w 9160974"/>
                <a:gd name="connsiteY47" fmla="*/ 6139850 h 6161827"/>
                <a:gd name="connsiteX48" fmla="*/ 7950144 w 9160974"/>
                <a:gd name="connsiteY48" fmla="*/ 6139850 h 6161827"/>
                <a:gd name="connsiteX49" fmla="*/ 7950144 w 9160974"/>
                <a:gd name="connsiteY49" fmla="*/ 5473723 h 6161827"/>
                <a:gd name="connsiteX50" fmla="*/ 7723069 w 9160974"/>
                <a:gd name="connsiteY50" fmla="*/ 5473723 h 6161827"/>
                <a:gd name="connsiteX51" fmla="*/ 7723069 w 9160974"/>
                <a:gd name="connsiteY51" fmla="*/ 5345239 h 6161827"/>
                <a:gd name="connsiteX52" fmla="*/ 7847835 w 9160974"/>
                <a:gd name="connsiteY52" fmla="*/ 5332764 h 6161827"/>
                <a:gd name="connsiteX53" fmla="*/ 7941410 w 9160974"/>
                <a:gd name="connsiteY53" fmla="*/ 5281620 h 6161827"/>
                <a:gd name="connsiteX54" fmla="*/ 7978840 w 9160974"/>
                <a:gd name="connsiteY54" fmla="*/ 5213011 h 6161827"/>
                <a:gd name="connsiteX55" fmla="*/ 7986326 w 9160974"/>
                <a:gd name="connsiteY55" fmla="*/ 5174341 h 6161827"/>
                <a:gd name="connsiteX56" fmla="*/ 6410636 w 9160974"/>
                <a:gd name="connsiteY56" fmla="*/ 5174341 h 6161827"/>
                <a:gd name="connsiteX57" fmla="*/ 6568306 w 9160974"/>
                <a:gd name="connsiteY57" fmla="*/ 5174341 h 6161827"/>
                <a:gd name="connsiteX58" fmla="*/ 6568306 w 9160974"/>
                <a:gd name="connsiteY58" fmla="*/ 6139850 h 6161827"/>
                <a:gd name="connsiteX59" fmla="*/ 6373096 w 9160974"/>
                <a:gd name="connsiteY59" fmla="*/ 6139850 h 6161827"/>
                <a:gd name="connsiteX60" fmla="*/ 6373096 w 9160974"/>
                <a:gd name="connsiteY60" fmla="*/ 5473723 h 6161827"/>
                <a:gd name="connsiteX61" fmla="*/ 6146602 w 9160974"/>
                <a:gd name="connsiteY61" fmla="*/ 5473723 h 6161827"/>
                <a:gd name="connsiteX62" fmla="*/ 6146602 w 9160974"/>
                <a:gd name="connsiteY62" fmla="*/ 5345239 h 6161827"/>
                <a:gd name="connsiteX63" fmla="*/ 6271737 w 9160974"/>
                <a:gd name="connsiteY63" fmla="*/ 5332764 h 6161827"/>
                <a:gd name="connsiteX64" fmla="*/ 6364336 w 9160974"/>
                <a:gd name="connsiteY64" fmla="*/ 5281620 h 6161827"/>
                <a:gd name="connsiteX65" fmla="*/ 6401877 w 9160974"/>
                <a:gd name="connsiteY65" fmla="*/ 5213011 h 6161827"/>
                <a:gd name="connsiteX66" fmla="*/ 6410636 w 9160974"/>
                <a:gd name="connsiteY66" fmla="*/ 5174341 h 6161827"/>
                <a:gd name="connsiteX67" fmla="*/ 4830264 w 9160974"/>
                <a:gd name="connsiteY67" fmla="*/ 5174341 h 6161827"/>
                <a:gd name="connsiteX68" fmla="*/ 4986348 w 9160974"/>
                <a:gd name="connsiteY68" fmla="*/ 5174341 h 6161827"/>
                <a:gd name="connsiteX69" fmla="*/ 4986348 w 9160974"/>
                <a:gd name="connsiteY69" fmla="*/ 6139850 h 6161827"/>
                <a:gd name="connsiteX70" fmla="*/ 4794340 w 9160974"/>
                <a:gd name="connsiteY70" fmla="*/ 6139850 h 6161827"/>
                <a:gd name="connsiteX71" fmla="*/ 4794340 w 9160974"/>
                <a:gd name="connsiteY71" fmla="*/ 5473723 h 6161827"/>
                <a:gd name="connsiteX72" fmla="*/ 4570124 w 9160974"/>
                <a:gd name="connsiteY72" fmla="*/ 5473723 h 6161827"/>
                <a:gd name="connsiteX73" fmla="*/ 4570124 w 9160974"/>
                <a:gd name="connsiteY73" fmla="*/ 5345239 h 6161827"/>
                <a:gd name="connsiteX74" fmla="*/ 4694000 w 9160974"/>
                <a:gd name="connsiteY74" fmla="*/ 5332764 h 6161827"/>
                <a:gd name="connsiteX75" fmla="*/ 4785669 w 9160974"/>
                <a:gd name="connsiteY75" fmla="*/ 5281620 h 6161827"/>
                <a:gd name="connsiteX76" fmla="*/ 4822832 w 9160974"/>
                <a:gd name="connsiteY76" fmla="*/ 5213011 h 6161827"/>
                <a:gd name="connsiteX77" fmla="*/ 4830264 w 9160974"/>
                <a:gd name="connsiteY77" fmla="*/ 5174341 h 6161827"/>
                <a:gd name="connsiteX78" fmla="*/ 4115057 w 9160974"/>
                <a:gd name="connsiteY78" fmla="*/ 5174341 h 6161827"/>
                <a:gd name="connsiteX79" fmla="*/ 4272261 w 9160974"/>
                <a:gd name="connsiteY79" fmla="*/ 5174341 h 6161827"/>
                <a:gd name="connsiteX80" fmla="*/ 4272261 w 9160974"/>
                <a:gd name="connsiteY80" fmla="*/ 6139850 h 6161827"/>
                <a:gd name="connsiteX81" fmla="*/ 4078875 w 9160974"/>
                <a:gd name="connsiteY81" fmla="*/ 6139850 h 6161827"/>
                <a:gd name="connsiteX82" fmla="*/ 4078875 w 9160974"/>
                <a:gd name="connsiteY82" fmla="*/ 5473723 h 6161827"/>
                <a:gd name="connsiteX83" fmla="*/ 3850554 w 9160974"/>
                <a:gd name="connsiteY83" fmla="*/ 5473723 h 6161827"/>
                <a:gd name="connsiteX84" fmla="*/ 3850554 w 9160974"/>
                <a:gd name="connsiteY84" fmla="*/ 5345239 h 6161827"/>
                <a:gd name="connsiteX85" fmla="*/ 3976567 w 9160974"/>
                <a:gd name="connsiteY85" fmla="*/ 5332764 h 6161827"/>
                <a:gd name="connsiteX86" fmla="*/ 4070141 w 9160974"/>
                <a:gd name="connsiteY86" fmla="*/ 5281620 h 6161827"/>
                <a:gd name="connsiteX87" fmla="*/ 4106323 w 9160974"/>
                <a:gd name="connsiteY87" fmla="*/ 5213011 h 6161827"/>
                <a:gd name="connsiteX88" fmla="*/ 4115057 w 9160974"/>
                <a:gd name="connsiteY88" fmla="*/ 5174341 h 6161827"/>
                <a:gd name="connsiteX89" fmla="*/ 2537333 w 9160974"/>
                <a:gd name="connsiteY89" fmla="*/ 5174341 h 6161827"/>
                <a:gd name="connsiteX90" fmla="*/ 2695786 w 9160974"/>
                <a:gd name="connsiteY90" fmla="*/ 5174341 h 6161827"/>
                <a:gd name="connsiteX91" fmla="*/ 2695786 w 9160974"/>
                <a:gd name="connsiteY91" fmla="*/ 6139850 h 6161827"/>
                <a:gd name="connsiteX92" fmla="*/ 2501151 w 9160974"/>
                <a:gd name="connsiteY92" fmla="*/ 6139850 h 6161827"/>
                <a:gd name="connsiteX93" fmla="*/ 2501151 w 9160974"/>
                <a:gd name="connsiteY93" fmla="*/ 5473723 h 6161827"/>
                <a:gd name="connsiteX94" fmla="*/ 2274076 w 9160974"/>
                <a:gd name="connsiteY94" fmla="*/ 5473723 h 6161827"/>
                <a:gd name="connsiteX95" fmla="*/ 2274076 w 9160974"/>
                <a:gd name="connsiteY95" fmla="*/ 5345239 h 6161827"/>
                <a:gd name="connsiteX96" fmla="*/ 2400090 w 9160974"/>
                <a:gd name="connsiteY96" fmla="*/ 5332764 h 6161827"/>
                <a:gd name="connsiteX97" fmla="*/ 2492417 w 9160974"/>
                <a:gd name="connsiteY97" fmla="*/ 5281620 h 6161827"/>
                <a:gd name="connsiteX98" fmla="*/ 2529847 w 9160974"/>
                <a:gd name="connsiteY98" fmla="*/ 5213011 h 6161827"/>
                <a:gd name="connsiteX99" fmla="*/ 2537333 w 9160974"/>
                <a:gd name="connsiteY99" fmla="*/ 5174341 h 6161827"/>
                <a:gd name="connsiteX100" fmla="*/ 1822003 w 9160974"/>
                <a:gd name="connsiteY100" fmla="*/ 5174341 h 6161827"/>
                <a:gd name="connsiteX101" fmla="*/ 1981704 w 9160974"/>
                <a:gd name="connsiteY101" fmla="*/ 5174341 h 6161827"/>
                <a:gd name="connsiteX102" fmla="*/ 1981704 w 9160974"/>
                <a:gd name="connsiteY102" fmla="*/ 6139850 h 6161827"/>
                <a:gd name="connsiteX103" fmla="*/ 1787069 w 9160974"/>
                <a:gd name="connsiteY103" fmla="*/ 6139850 h 6161827"/>
                <a:gd name="connsiteX104" fmla="*/ 1787069 w 9160974"/>
                <a:gd name="connsiteY104" fmla="*/ 5473723 h 6161827"/>
                <a:gd name="connsiteX105" fmla="*/ 1559994 w 9160974"/>
                <a:gd name="connsiteY105" fmla="*/ 5473723 h 6161827"/>
                <a:gd name="connsiteX106" fmla="*/ 1559994 w 9160974"/>
                <a:gd name="connsiteY106" fmla="*/ 5345239 h 6161827"/>
                <a:gd name="connsiteX107" fmla="*/ 1684760 w 9160974"/>
                <a:gd name="connsiteY107" fmla="*/ 5332764 h 6161827"/>
                <a:gd name="connsiteX108" fmla="*/ 1778335 w 9160974"/>
                <a:gd name="connsiteY108" fmla="*/ 5281620 h 6161827"/>
                <a:gd name="connsiteX109" fmla="*/ 1815765 w 9160974"/>
                <a:gd name="connsiteY109" fmla="*/ 5213011 h 6161827"/>
                <a:gd name="connsiteX110" fmla="*/ 1822003 w 9160974"/>
                <a:gd name="connsiteY110" fmla="*/ 5174341 h 6161827"/>
                <a:gd name="connsiteX111" fmla="*/ 1108698 w 9160974"/>
                <a:gd name="connsiteY111" fmla="*/ 5174341 h 6161827"/>
                <a:gd name="connsiteX112" fmla="*/ 1267620 w 9160974"/>
                <a:gd name="connsiteY112" fmla="*/ 5174341 h 6161827"/>
                <a:gd name="connsiteX113" fmla="*/ 1267620 w 9160974"/>
                <a:gd name="connsiteY113" fmla="*/ 6139850 h 6161827"/>
                <a:gd name="connsiteX114" fmla="*/ 1072408 w 9160974"/>
                <a:gd name="connsiteY114" fmla="*/ 6139850 h 6161827"/>
                <a:gd name="connsiteX115" fmla="*/ 1072408 w 9160974"/>
                <a:gd name="connsiteY115" fmla="*/ 5473723 h 6161827"/>
                <a:gd name="connsiteX116" fmla="*/ 845913 w 9160974"/>
                <a:gd name="connsiteY116" fmla="*/ 5473723 h 6161827"/>
                <a:gd name="connsiteX117" fmla="*/ 845913 w 9160974"/>
                <a:gd name="connsiteY117" fmla="*/ 5345239 h 6161827"/>
                <a:gd name="connsiteX118" fmla="*/ 971049 w 9160974"/>
                <a:gd name="connsiteY118" fmla="*/ 5332764 h 6161827"/>
                <a:gd name="connsiteX119" fmla="*/ 1064900 w 9160974"/>
                <a:gd name="connsiteY119" fmla="*/ 5281620 h 6161827"/>
                <a:gd name="connsiteX120" fmla="*/ 1102441 w 9160974"/>
                <a:gd name="connsiteY120" fmla="*/ 5213011 h 6161827"/>
                <a:gd name="connsiteX121" fmla="*/ 1108698 w 9160974"/>
                <a:gd name="connsiteY121" fmla="*/ 5174341 h 6161827"/>
                <a:gd name="connsiteX122" fmla="*/ 8797563 w 9160974"/>
                <a:gd name="connsiteY122" fmla="*/ 5168847 h 6161827"/>
                <a:gd name="connsiteX123" fmla="*/ 9053481 w 9160974"/>
                <a:gd name="connsiteY123" fmla="*/ 5297014 h 6161827"/>
                <a:gd name="connsiteX124" fmla="*/ 9128021 w 9160974"/>
                <a:gd name="connsiteY124" fmla="*/ 5665337 h 6161827"/>
                <a:gd name="connsiteX125" fmla="*/ 9053481 w 9160974"/>
                <a:gd name="connsiteY125" fmla="*/ 6032416 h 6161827"/>
                <a:gd name="connsiteX126" fmla="*/ 8797563 w 9160974"/>
                <a:gd name="connsiteY126" fmla="*/ 6161827 h 6161827"/>
                <a:gd name="connsiteX127" fmla="*/ 8539159 w 9160974"/>
                <a:gd name="connsiteY127" fmla="*/ 6032416 h 6161827"/>
                <a:gd name="connsiteX128" fmla="*/ 8464620 w 9160974"/>
                <a:gd name="connsiteY128" fmla="*/ 5665337 h 6161827"/>
                <a:gd name="connsiteX129" fmla="*/ 8539159 w 9160974"/>
                <a:gd name="connsiteY129" fmla="*/ 5297014 h 6161827"/>
                <a:gd name="connsiteX130" fmla="*/ 8797563 w 9160974"/>
                <a:gd name="connsiteY130" fmla="*/ 5168847 h 6161827"/>
                <a:gd name="connsiteX131" fmla="*/ 7215598 w 9160974"/>
                <a:gd name="connsiteY131" fmla="*/ 5168847 h 6161827"/>
                <a:gd name="connsiteX132" fmla="*/ 7472759 w 9160974"/>
                <a:gd name="connsiteY132" fmla="*/ 5297014 h 6161827"/>
                <a:gd name="connsiteX133" fmla="*/ 7546056 w 9160974"/>
                <a:gd name="connsiteY133" fmla="*/ 5665337 h 6161827"/>
                <a:gd name="connsiteX134" fmla="*/ 7472759 w 9160974"/>
                <a:gd name="connsiteY134" fmla="*/ 6032416 h 6161827"/>
                <a:gd name="connsiteX135" fmla="*/ 7215598 w 9160974"/>
                <a:gd name="connsiteY135" fmla="*/ 6161827 h 6161827"/>
                <a:gd name="connsiteX136" fmla="*/ 6957194 w 9160974"/>
                <a:gd name="connsiteY136" fmla="*/ 6032416 h 6161827"/>
                <a:gd name="connsiteX137" fmla="*/ 6882655 w 9160974"/>
                <a:gd name="connsiteY137" fmla="*/ 5665337 h 6161827"/>
                <a:gd name="connsiteX138" fmla="*/ 6957194 w 9160974"/>
                <a:gd name="connsiteY138" fmla="*/ 5297014 h 6161827"/>
                <a:gd name="connsiteX139" fmla="*/ 7215598 w 9160974"/>
                <a:gd name="connsiteY139" fmla="*/ 5168847 h 6161827"/>
                <a:gd name="connsiteX140" fmla="*/ 5638501 w 9160974"/>
                <a:gd name="connsiteY140" fmla="*/ 5168847 h 6161827"/>
                <a:gd name="connsiteX141" fmla="*/ 5896145 w 9160974"/>
                <a:gd name="connsiteY141" fmla="*/ 5297014 h 6161827"/>
                <a:gd name="connsiteX142" fmla="*/ 5969579 w 9160974"/>
                <a:gd name="connsiteY142" fmla="*/ 5665337 h 6161827"/>
                <a:gd name="connsiteX143" fmla="*/ 5896145 w 9160974"/>
                <a:gd name="connsiteY143" fmla="*/ 6032416 h 6161827"/>
                <a:gd name="connsiteX144" fmla="*/ 5638501 w 9160974"/>
                <a:gd name="connsiteY144" fmla="*/ 6161827 h 6161827"/>
                <a:gd name="connsiteX145" fmla="*/ 5380856 w 9160974"/>
                <a:gd name="connsiteY145" fmla="*/ 6032416 h 6161827"/>
                <a:gd name="connsiteX146" fmla="*/ 5306177 w 9160974"/>
                <a:gd name="connsiteY146" fmla="*/ 5665337 h 6161827"/>
                <a:gd name="connsiteX147" fmla="*/ 5380856 w 9160974"/>
                <a:gd name="connsiteY147" fmla="*/ 5297014 h 6161827"/>
                <a:gd name="connsiteX148" fmla="*/ 5638501 w 9160974"/>
                <a:gd name="connsiteY148" fmla="*/ 5168847 h 6161827"/>
                <a:gd name="connsiteX149" fmla="*/ 3342453 w 9160974"/>
                <a:gd name="connsiteY149" fmla="*/ 5168847 h 6161827"/>
                <a:gd name="connsiteX150" fmla="*/ 3600097 w 9160974"/>
                <a:gd name="connsiteY150" fmla="*/ 5297014 h 6161827"/>
                <a:gd name="connsiteX151" fmla="*/ 3673531 w 9160974"/>
                <a:gd name="connsiteY151" fmla="*/ 5665337 h 6161827"/>
                <a:gd name="connsiteX152" fmla="*/ 3600097 w 9160974"/>
                <a:gd name="connsiteY152" fmla="*/ 6032416 h 6161827"/>
                <a:gd name="connsiteX153" fmla="*/ 3342453 w 9160974"/>
                <a:gd name="connsiteY153" fmla="*/ 6161827 h 6161827"/>
                <a:gd name="connsiteX154" fmla="*/ 3084808 w 9160974"/>
                <a:gd name="connsiteY154" fmla="*/ 6032416 h 6161827"/>
                <a:gd name="connsiteX155" fmla="*/ 3010129 w 9160974"/>
                <a:gd name="connsiteY155" fmla="*/ 5665337 h 6161827"/>
                <a:gd name="connsiteX156" fmla="*/ 3084808 w 9160974"/>
                <a:gd name="connsiteY156" fmla="*/ 5297014 h 6161827"/>
                <a:gd name="connsiteX157" fmla="*/ 3342453 w 9160974"/>
                <a:gd name="connsiteY157" fmla="*/ 5168847 h 6161827"/>
                <a:gd name="connsiteX158" fmla="*/ 331703 w 9160974"/>
                <a:gd name="connsiteY158" fmla="*/ 5168847 h 6161827"/>
                <a:gd name="connsiteX159" fmla="*/ 588865 w 9160974"/>
                <a:gd name="connsiteY159" fmla="*/ 5297014 h 6161827"/>
                <a:gd name="connsiteX160" fmla="*/ 663405 w 9160974"/>
                <a:gd name="connsiteY160" fmla="*/ 5665337 h 6161827"/>
                <a:gd name="connsiteX161" fmla="*/ 588865 w 9160974"/>
                <a:gd name="connsiteY161" fmla="*/ 6032416 h 6161827"/>
                <a:gd name="connsiteX162" fmla="*/ 331703 w 9160974"/>
                <a:gd name="connsiteY162" fmla="*/ 6161827 h 6161827"/>
                <a:gd name="connsiteX163" fmla="*/ 74540 w 9160974"/>
                <a:gd name="connsiteY163" fmla="*/ 6032416 h 6161827"/>
                <a:gd name="connsiteX164" fmla="*/ 0 w 9160974"/>
                <a:gd name="connsiteY164" fmla="*/ 5665337 h 6161827"/>
                <a:gd name="connsiteX165" fmla="*/ 74540 w 9160974"/>
                <a:gd name="connsiteY165" fmla="*/ 5297014 h 6161827"/>
                <a:gd name="connsiteX166" fmla="*/ 331703 w 9160974"/>
                <a:gd name="connsiteY166" fmla="*/ 5168847 h 6161827"/>
                <a:gd name="connsiteX167" fmla="*/ 8229922 w 9160974"/>
                <a:gd name="connsiteY167" fmla="*/ 3621579 h 6161827"/>
                <a:gd name="connsiteX168" fmla="*/ 8119147 w 9160974"/>
                <a:gd name="connsiteY168" fmla="*/ 3706194 h 6161827"/>
                <a:gd name="connsiteX169" fmla="*/ 8091765 w 9160974"/>
                <a:gd name="connsiteY169" fmla="*/ 3962527 h 6161827"/>
                <a:gd name="connsiteX170" fmla="*/ 8119147 w 9160974"/>
                <a:gd name="connsiteY170" fmla="*/ 4216371 h 6161827"/>
                <a:gd name="connsiteX171" fmla="*/ 8229922 w 9160974"/>
                <a:gd name="connsiteY171" fmla="*/ 4304719 h 6161827"/>
                <a:gd name="connsiteX172" fmla="*/ 8340696 w 9160974"/>
                <a:gd name="connsiteY172" fmla="*/ 4216371 h 6161827"/>
                <a:gd name="connsiteX173" fmla="*/ 8368079 w 9160974"/>
                <a:gd name="connsiteY173" fmla="*/ 3962527 h 6161827"/>
                <a:gd name="connsiteX174" fmla="*/ 8340696 w 9160974"/>
                <a:gd name="connsiteY174" fmla="*/ 3706194 h 6161827"/>
                <a:gd name="connsiteX175" fmla="*/ 8229922 w 9160974"/>
                <a:gd name="connsiteY175" fmla="*/ 3621579 h 6161827"/>
                <a:gd name="connsiteX176" fmla="*/ 6649201 w 9160974"/>
                <a:gd name="connsiteY176" fmla="*/ 3621579 h 6161827"/>
                <a:gd name="connsiteX177" fmla="*/ 6538426 w 9160974"/>
                <a:gd name="connsiteY177" fmla="*/ 3706194 h 6161827"/>
                <a:gd name="connsiteX178" fmla="*/ 6509799 w 9160974"/>
                <a:gd name="connsiteY178" fmla="*/ 3962527 h 6161827"/>
                <a:gd name="connsiteX179" fmla="*/ 6538426 w 9160974"/>
                <a:gd name="connsiteY179" fmla="*/ 4216371 h 6161827"/>
                <a:gd name="connsiteX180" fmla="*/ 6649201 w 9160974"/>
                <a:gd name="connsiteY180" fmla="*/ 4304719 h 6161827"/>
                <a:gd name="connsiteX181" fmla="*/ 6758730 w 9160974"/>
                <a:gd name="connsiteY181" fmla="*/ 4216371 h 6161827"/>
                <a:gd name="connsiteX182" fmla="*/ 6786113 w 9160974"/>
                <a:gd name="connsiteY182" fmla="*/ 3962527 h 6161827"/>
                <a:gd name="connsiteX183" fmla="*/ 6758730 w 9160974"/>
                <a:gd name="connsiteY183" fmla="*/ 3706194 h 6161827"/>
                <a:gd name="connsiteX184" fmla="*/ 6649201 w 9160974"/>
                <a:gd name="connsiteY184" fmla="*/ 3621579 h 6161827"/>
                <a:gd name="connsiteX185" fmla="*/ 5072109 w 9160974"/>
                <a:gd name="connsiteY185" fmla="*/ 3621579 h 6161827"/>
                <a:gd name="connsiteX186" fmla="*/ 4961543 w 9160974"/>
                <a:gd name="connsiteY186" fmla="*/ 3706194 h 6161827"/>
                <a:gd name="connsiteX187" fmla="*/ 4934211 w 9160974"/>
                <a:gd name="connsiteY187" fmla="*/ 3962527 h 6161827"/>
                <a:gd name="connsiteX188" fmla="*/ 4961543 w 9160974"/>
                <a:gd name="connsiteY188" fmla="*/ 4216371 h 6161827"/>
                <a:gd name="connsiteX189" fmla="*/ 5072109 w 9160974"/>
                <a:gd name="connsiteY189" fmla="*/ 4304719 h 6161827"/>
                <a:gd name="connsiteX190" fmla="*/ 5182676 w 9160974"/>
                <a:gd name="connsiteY190" fmla="*/ 4216371 h 6161827"/>
                <a:gd name="connsiteX191" fmla="*/ 5208765 w 9160974"/>
                <a:gd name="connsiteY191" fmla="*/ 3962527 h 6161827"/>
                <a:gd name="connsiteX192" fmla="*/ 5182676 w 9160974"/>
                <a:gd name="connsiteY192" fmla="*/ 3706194 h 6161827"/>
                <a:gd name="connsiteX193" fmla="*/ 5072109 w 9160974"/>
                <a:gd name="connsiteY193" fmla="*/ 3621579 h 6161827"/>
                <a:gd name="connsiteX194" fmla="*/ 3490144 w 9160974"/>
                <a:gd name="connsiteY194" fmla="*/ 3621579 h 6161827"/>
                <a:gd name="connsiteX195" fmla="*/ 3379578 w 9160974"/>
                <a:gd name="connsiteY195" fmla="*/ 3706194 h 6161827"/>
                <a:gd name="connsiteX196" fmla="*/ 3352246 w 9160974"/>
                <a:gd name="connsiteY196" fmla="*/ 3962527 h 6161827"/>
                <a:gd name="connsiteX197" fmla="*/ 3379578 w 9160974"/>
                <a:gd name="connsiteY197" fmla="*/ 4216371 h 6161827"/>
                <a:gd name="connsiteX198" fmla="*/ 3490144 w 9160974"/>
                <a:gd name="connsiteY198" fmla="*/ 4304719 h 6161827"/>
                <a:gd name="connsiteX199" fmla="*/ 3600711 w 9160974"/>
                <a:gd name="connsiteY199" fmla="*/ 4216371 h 6161827"/>
                <a:gd name="connsiteX200" fmla="*/ 3626800 w 9160974"/>
                <a:gd name="connsiteY200" fmla="*/ 3962527 h 6161827"/>
                <a:gd name="connsiteX201" fmla="*/ 3600711 w 9160974"/>
                <a:gd name="connsiteY201" fmla="*/ 3706194 h 6161827"/>
                <a:gd name="connsiteX202" fmla="*/ 3490144 w 9160974"/>
                <a:gd name="connsiteY202" fmla="*/ 3621579 h 6161827"/>
                <a:gd name="connsiteX203" fmla="*/ 1912426 w 9160974"/>
                <a:gd name="connsiteY203" fmla="*/ 3621579 h 6161827"/>
                <a:gd name="connsiteX204" fmla="*/ 1801859 w 9160974"/>
                <a:gd name="connsiteY204" fmla="*/ 3706194 h 6161827"/>
                <a:gd name="connsiteX205" fmla="*/ 1774527 w 9160974"/>
                <a:gd name="connsiteY205" fmla="*/ 3962527 h 6161827"/>
                <a:gd name="connsiteX206" fmla="*/ 1801859 w 9160974"/>
                <a:gd name="connsiteY206" fmla="*/ 4216371 h 6161827"/>
                <a:gd name="connsiteX207" fmla="*/ 1912426 w 9160974"/>
                <a:gd name="connsiteY207" fmla="*/ 4304719 h 6161827"/>
                <a:gd name="connsiteX208" fmla="*/ 2024236 w 9160974"/>
                <a:gd name="connsiteY208" fmla="*/ 4216371 h 6161827"/>
                <a:gd name="connsiteX209" fmla="*/ 2049082 w 9160974"/>
                <a:gd name="connsiteY209" fmla="*/ 3962527 h 6161827"/>
                <a:gd name="connsiteX210" fmla="*/ 2024236 w 9160974"/>
                <a:gd name="connsiteY210" fmla="*/ 3706194 h 6161827"/>
                <a:gd name="connsiteX211" fmla="*/ 1912426 w 9160974"/>
                <a:gd name="connsiteY211" fmla="*/ 3621579 h 6161827"/>
                <a:gd name="connsiteX212" fmla="*/ 1123307 w 9160974"/>
                <a:gd name="connsiteY212" fmla="*/ 3621579 h 6161827"/>
                <a:gd name="connsiteX213" fmla="*/ 1011287 w 9160974"/>
                <a:gd name="connsiteY213" fmla="*/ 3706194 h 6161827"/>
                <a:gd name="connsiteX214" fmla="*/ 983905 w 9160974"/>
                <a:gd name="connsiteY214" fmla="*/ 3962527 h 6161827"/>
                <a:gd name="connsiteX215" fmla="*/ 1011287 w 9160974"/>
                <a:gd name="connsiteY215" fmla="*/ 4216371 h 6161827"/>
                <a:gd name="connsiteX216" fmla="*/ 1123307 w 9160974"/>
                <a:gd name="connsiteY216" fmla="*/ 4304719 h 6161827"/>
                <a:gd name="connsiteX217" fmla="*/ 1232836 w 9160974"/>
                <a:gd name="connsiteY217" fmla="*/ 4216371 h 6161827"/>
                <a:gd name="connsiteX218" fmla="*/ 1260219 w 9160974"/>
                <a:gd name="connsiteY218" fmla="*/ 3962527 h 6161827"/>
                <a:gd name="connsiteX219" fmla="*/ 1232836 w 9160974"/>
                <a:gd name="connsiteY219" fmla="*/ 3706194 h 6161827"/>
                <a:gd name="connsiteX220" fmla="*/ 1123307 w 9160974"/>
                <a:gd name="connsiteY220" fmla="*/ 3621579 h 6161827"/>
                <a:gd name="connsiteX221" fmla="*/ 9002522 w 9160974"/>
                <a:gd name="connsiteY221" fmla="*/ 3471532 h 6161827"/>
                <a:gd name="connsiteX222" fmla="*/ 9160974 w 9160974"/>
                <a:gd name="connsiteY222" fmla="*/ 3471532 h 6161827"/>
                <a:gd name="connsiteX223" fmla="*/ 9160974 w 9160974"/>
                <a:gd name="connsiteY223" fmla="*/ 4437039 h 6161827"/>
                <a:gd name="connsiteX224" fmla="*/ 8966340 w 9160974"/>
                <a:gd name="connsiteY224" fmla="*/ 4437039 h 6161827"/>
                <a:gd name="connsiteX225" fmla="*/ 8966340 w 9160974"/>
                <a:gd name="connsiteY225" fmla="*/ 3771302 h 6161827"/>
                <a:gd name="connsiteX226" fmla="*/ 8739267 w 9160974"/>
                <a:gd name="connsiteY226" fmla="*/ 3771302 h 6161827"/>
                <a:gd name="connsiteX227" fmla="*/ 8739267 w 9160974"/>
                <a:gd name="connsiteY227" fmla="*/ 3642651 h 6161827"/>
                <a:gd name="connsiteX228" fmla="*/ 8865280 w 9160974"/>
                <a:gd name="connsiteY228" fmla="*/ 3630160 h 6161827"/>
                <a:gd name="connsiteX229" fmla="*/ 8958854 w 9160974"/>
                <a:gd name="connsiteY229" fmla="*/ 3578950 h 6161827"/>
                <a:gd name="connsiteX230" fmla="*/ 8995036 w 9160974"/>
                <a:gd name="connsiteY230" fmla="*/ 3510252 h 6161827"/>
                <a:gd name="connsiteX231" fmla="*/ 9002522 w 9160974"/>
                <a:gd name="connsiteY231" fmla="*/ 3471532 h 6161827"/>
                <a:gd name="connsiteX232" fmla="*/ 7420085 w 9160974"/>
                <a:gd name="connsiteY232" fmla="*/ 3471532 h 6161827"/>
                <a:gd name="connsiteX233" fmla="*/ 7579006 w 9160974"/>
                <a:gd name="connsiteY233" fmla="*/ 3471532 h 6161827"/>
                <a:gd name="connsiteX234" fmla="*/ 7579006 w 9160974"/>
                <a:gd name="connsiteY234" fmla="*/ 4437039 h 6161827"/>
                <a:gd name="connsiteX235" fmla="*/ 7383796 w 9160974"/>
                <a:gd name="connsiteY235" fmla="*/ 4437039 h 6161827"/>
                <a:gd name="connsiteX236" fmla="*/ 7383796 w 9160974"/>
                <a:gd name="connsiteY236" fmla="*/ 3771302 h 6161827"/>
                <a:gd name="connsiteX237" fmla="*/ 7157302 w 9160974"/>
                <a:gd name="connsiteY237" fmla="*/ 3771302 h 6161827"/>
                <a:gd name="connsiteX238" fmla="*/ 7157302 w 9160974"/>
                <a:gd name="connsiteY238" fmla="*/ 3642651 h 6161827"/>
                <a:gd name="connsiteX239" fmla="*/ 7282437 w 9160974"/>
                <a:gd name="connsiteY239" fmla="*/ 3630160 h 6161827"/>
                <a:gd name="connsiteX240" fmla="*/ 7376288 w 9160974"/>
                <a:gd name="connsiteY240" fmla="*/ 3578950 h 6161827"/>
                <a:gd name="connsiteX241" fmla="*/ 7413828 w 9160974"/>
                <a:gd name="connsiteY241" fmla="*/ 3510252 h 6161827"/>
                <a:gd name="connsiteX242" fmla="*/ 7420085 w 9160974"/>
                <a:gd name="connsiteY242" fmla="*/ 3471532 h 6161827"/>
                <a:gd name="connsiteX243" fmla="*/ 5842833 w 9160974"/>
                <a:gd name="connsiteY243" fmla="*/ 3471532 h 6161827"/>
                <a:gd name="connsiteX244" fmla="*/ 6002534 w 9160974"/>
                <a:gd name="connsiteY244" fmla="*/ 3471532 h 6161827"/>
                <a:gd name="connsiteX245" fmla="*/ 6002534 w 9160974"/>
                <a:gd name="connsiteY245" fmla="*/ 4437039 h 6161827"/>
                <a:gd name="connsiteX246" fmla="*/ 5807899 w 9160974"/>
                <a:gd name="connsiteY246" fmla="*/ 4437039 h 6161827"/>
                <a:gd name="connsiteX247" fmla="*/ 5807899 w 9160974"/>
                <a:gd name="connsiteY247" fmla="*/ 3771302 h 6161827"/>
                <a:gd name="connsiteX248" fmla="*/ 5580824 w 9160974"/>
                <a:gd name="connsiteY248" fmla="*/ 3771302 h 6161827"/>
                <a:gd name="connsiteX249" fmla="*/ 5580824 w 9160974"/>
                <a:gd name="connsiteY249" fmla="*/ 3642651 h 6161827"/>
                <a:gd name="connsiteX250" fmla="*/ 5705590 w 9160974"/>
                <a:gd name="connsiteY250" fmla="*/ 3630160 h 6161827"/>
                <a:gd name="connsiteX251" fmla="*/ 5799165 w 9160974"/>
                <a:gd name="connsiteY251" fmla="*/ 3578950 h 6161827"/>
                <a:gd name="connsiteX252" fmla="*/ 5836595 w 9160974"/>
                <a:gd name="connsiteY252" fmla="*/ 3510252 h 6161827"/>
                <a:gd name="connsiteX253" fmla="*/ 5842833 w 9160974"/>
                <a:gd name="connsiteY253" fmla="*/ 3471532 h 6161827"/>
                <a:gd name="connsiteX254" fmla="*/ 4267611 w 9160974"/>
                <a:gd name="connsiteY254" fmla="*/ 3471532 h 6161827"/>
                <a:gd name="connsiteX255" fmla="*/ 4426063 w 9160974"/>
                <a:gd name="connsiteY255" fmla="*/ 3471532 h 6161827"/>
                <a:gd name="connsiteX256" fmla="*/ 4426063 w 9160974"/>
                <a:gd name="connsiteY256" fmla="*/ 4437039 h 6161827"/>
                <a:gd name="connsiteX257" fmla="*/ 4231429 w 9160974"/>
                <a:gd name="connsiteY257" fmla="*/ 4437039 h 6161827"/>
                <a:gd name="connsiteX258" fmla="*/ 4231429 w 9160974"/>
                <a:gd name="connsiteY258" fmla="*/ 3771302 h 6161827"/>
                <a:gd name="connsiteX259" fmla="*/ 4004356 w 9160974"/>
                <a:gd name="connsiteY259" fmla="*/ 3771302 h 6161827"/>
                <a:gd name="connsiteX260" fmla="*/ 4004356 w 9160974"/>
                <a:gd name="connsiteY260" fmla="*/ 3642651 h 6161827"/>
                <a:gd name="connsiteX261" fmla="*/ 4130369 w 9160974"/>
                <a:gd name="connsiteY261" fmla="*/ 3630160 h 6161827"/>
                <a:gd name="connsiteX262" fmla="*/ 4222696 w 9160974"/>
                <a:gd name="connsiteY262" fmla="*/ 3578950 h 6161827"/>
                <a:gd name="connsiteX263" fmla="*/ 4260125 w 9160974"/>
                <a:gd name="connsiteY263" fmla="*/ 3510252 h 6161827"/>
                <a:gd name="connsiteX264" fmla="*/ 4267611 w 9160974"/>
                <a:gd name="connsiteY264" fmla="*/ 3471532 h 6161827"/>
                <a:gd name="connsiteX265" fmla="*/ 2685646 w 9160974"/>
                <a:gd name="connsiteY265" fmla="*/ 3471532 h 6161827"/>
                <a:gd name="connsiteX266" fmla="*/ 2844098 w 9160974"/>
                <a:gd name="connsiteY266" fmla="*/ 3471532 h 6161827"/>
                <a:gd name="connsiteX267" fmla="*/ 2844098 w 9160974"/>
                <a:gd name="connsiteY267" fmla="*/ 4437039 h 6161827"/>
                <a:gd name="connsiteX268" fmla="*/ 2649464 w 9160974"/>
                <a:gd name="connsiteY268" fmla="*/ 4437039 h 6161827"/>
                <a:gd name="connsiteX269" fmla="*/ 2649464 w 9160974"/>
                <a:gd name="connsiteY269" fmla="*/ 3771302 h 6161827"/>
                <a:gd name="connsiteX270" fmla="*/ 2422391 w 9160974"/>
                <a:gd name="connsiteY270" fmla="*/ 3771302 h 6161827"/>
                <a:gd name="connsiteX271" fmla="*/ 2422391 w 9160974"/>
                <a:gd name="connsiteY271" fmla="*/ 3642651 h 6161827"/>
                <a:gd name="connsiteX272" fmla="*/ 2548404 w 9160974"/>
                <a:gd name="connsiteY272" fmla="*/ 3630160 h 6161827"/>
                <a:gd name="connsiteX273" fmla="*/ 2641978 w 9160974"/>
                <a:gd name="connsiteY273" fmla="*/ 3578950 h 6161827"/>
                <a:gd name="connsiteX274" fmla="*/ 2678160 w 9160974"/>
                <a:gd name="connsiteY274" fmla="*/ 3510252 h 6161827"/>
                <a:gd name="connsiteX275" fmla="*/ 2685646 w 9160974"/>
                <a:gd name="connsiteY275" fmla="*/ 3471532 h 6161827"/>
                <a:gd name="connsiteX276" fmla="*/ 318187 w 9160974"/>
                <a:gd name="connsiteY276" fmla="*/ 3471532 h 6161827"/>
                <a:gd name="connsiteX277" fmla="*/ 476641 w 9160974"/>
                <a:gd name="connsiteY277" fmla="*/ 3471532 h 6161827"/>
                <a:gd name="connsiteX278" fmla="*/ 476641 w 9160974"/>
                <a:gd name="connsiteY278" fmla="*/ 4437039 h 6161827"/>
                <a:gd name="connsiteX279" fmla="*/ 282005 w 9160974"/>
                <a:gd name="connsiteY279" fmla="*/ 4437039 h 6161827"/>
                <a:gd name="connsiteX280" fmla="*/ 282005 w 9160974"/>
                <a:gd name="connsiteY280" fmla="*/ 3771302 h 6161827"/>
                <a:gd name="connsiteX281" fmla="*/ 54930 w 9160974"/>
                <a:gd name="connsiteY281" fmla="*/ 3771302 h 6161827"/>
                <a:gd name="connsiteX282" fmla="*/ 54930 w 9160974"/>
                <a:gd name="connsiteY282" fmla="*/ 3642651 h 6161827"/>
                <a:gd name="connsiteX283" fmla="*/ 179697 w 9160974"/>
                <a:gd name="connsiteY283" fmla="*/ 3630160 h 6161827"/>
                <a:gd name="connsiteX284" fmla="*/ 273271 w 9160974"/>
                <a:gd name="connsiteY284" fmla="*/ 3578950 h 6161827"/>
                <a:gd name="connsiteX285" fmla="*/ 309454 w 9160974"/>
                <a:gd name="connsiteY285" fmla="*/ 3510252 h 6161827"/>
                <a:gd name="connsiteX286" fmla="*/ 318187 w 9160974"/>
                <a:gd name="connsiteY286" fmla="*/ 3471532 h 6161827"/>
                <a:gd name="connsiteX287" fmla="*/ 8229922 w 9160974"/>
                <a:gd name="connsiteY287" fmla="*/ 3466037 h 6161827"/>
                <a:gd name="connsiteX288" fmla="*/ 8488811 w 9160974"/>
                <a:gd name="connsiteY288" fmla="*/ 3595448 h 6161827"/>
                <a:gd name="connsiteX289" fmla="*/ 8562245 w 9160974"/>
                <a:gd name="connsiteY289" fmla="*/ 3962527 h 6161827"/>
                <a:gd name="connsiteX290" fmla="*/ 8488811 w 9160974"/>
                <a:gd name="connsiteY290" fmla="*/ 4329606 h 6161827"/>
                <a:gd name="connsiteX291" fmla="*/ 8229922 w 9160974"/>
                <a:gd name="connsiteY291" fmla="*/ 4459017 h 6161827"/>
                <a:gd name="connsiteX292" fmla="*/ 7972278 w 9160974"/>
                <a:gd name="connsiteY292" fmla="*/ 4329606 h 6161827"/>
                <a:gd name="connsiteX293" fmla="*/ 7898843 w 9160974"/>
                <a:gd name="connsiteY293" fmla="*/ 3962527 h 6161827"/>
                <a:gd name="connsiteX294" fmla="*/ 7972278 w 9160974"/>
                <a:gd name="connsiteY294" fmla="*/ 3595448 h 6161827"/>
                <a:gd name="connsiteX295" fmla="*/ 8229922 w 9160974"/>
                <a:gd name="connsiteY295" fmla="*/ 3466037 h 6161827"/>
                <a:gd name="connsiteX296" fmla="*/ 6649201 w 9160974"/>
                <a:gd name="connsiteY296" fmla="*/ 3466037 h 6161827"/>
                <a:gd name="connsiteX297" fmla="*/ 6906845 w 9160974"/>
                <a:gd name="connsiteY297" fmla="*/ 3595448 h 6161827"/>
                <a:gd name="connsiteX298" fmla="*/ 6980279 w 9160974"/>
                <a:gd name="connsiteY298" fmla="*/ 3962527 h 6161827"/>
                <a:gd name="connsiteX299" fmla="*/ 6906845 w 9160974"/>
                <a:gd name="connsiteY299" fmla="*/ 4329606 h 6161827"/>
                <a:gd name="connsiteX300" fmla="*/ 6649201 w 9160974"/>
                <a:gd name="connsiteY300" fmla="*/ 4459017 h 6161827"/>
                <a:gd name="connsiteX301" fmla="*/ 6390312 w 9160974"/>
                <a:gd name="connsiteY301" fmla="*/ 4329606 h 6161827"/>
                <a:gd name="connsiteX302" fmla="*/ 6316877 w 9160974"/>
                <a:gd name="connsiteY302" fmla="*/ 3962527 h 6161827"/>
                <a:gd name="connsiteX303" fmla="*/ 6390312 w 9160974"/>
                <a:gd name="connsiteY303" fmla="*/ 3595448 h 6161827"/>
                <a:gd name="connsiteX304" fmla="*/ 6649201 w 9160974"/>
                <a:gd name="connsiteY304" fmla="*/ 3466037 h 6161827"/>
                <a:gd name="connsiteX305" fmla="*/ 5072109 w 9160974"/>
                <a:gd name="connsiteY305" fmla="*/ 3466037 h 6161827"/>
                <a:gd name="connsiteX306" fmla="*/ 5329270 w 9160974"/>
                <a:gd name="connsiteY306" fmla="*/ 3595448 h 6161827"/>
                <a:gd name="connsiteX307" fmla="*/ 5403810 w 9160974"/>
                <a:gd name="connsiteY307" fmla="*/ 3962527 h 6161827"/>
                <a:gd name="connsiteX308" fmla="*/ 5329270 w 9160974"/>
                <a:gd name="connsiteY308" fmla="*/ 4329606 h 6161827"/>
                <a:gd name="connsiteX309" fmla="*/ 5072109 w 9160974"/>
                <a:gd name="connsiteY309" fmla="*/ 4459017 h 6161827"/>
                <a:gd name="connsiteX310" fmla="*/ 4814948 w 9160974"/>
                <a:gd name="connsiteY310" fmla="*/ 4329606 h 6161827"/>
                <a:gd name="connsiteX311" fmla="*/ 4740409 w 9160974"/>
                <a:gd name="connsiteY311" fmla="*/ 3962527 h 6161827"/>
                <a:gd name="connsiteX312" fmla="*/ 4814948 w 9160974"/>
                <a:gd name="connsiteY312" fmla="*/ 3595448 h 6161827"/>
                <a:gd name="connsiteX313" fmla="*/ 5072109 w 9160974"/>
                <a:gd name="connsiteY313" fmla="*/ 3466037 h 6161827"/>
                <a:gd name="connsiteX314" fmla="*/ 3490144 w 9160974"/>
                <a:gd name="connsiteY314" fmla="*/ 3466037 h 6161827"/>
                <a:gd name="connsiteX315" fmla="*/ 3748548 w 9160974"/>
                <a:gd name="connsiteY315" fmla="*/ 3595448 h 6161827"/>
                <a:gd name="connsiteX316" fmla="*/ 3821845 w 9160974"/>
                <a:gd name="connsiteY316" fmla="*/ 3962527 h 6161827"/>
                <a:gd name="connsiteX317" fmla="*/ 3748548 w 9160974"/>
                <a:gd name="connsiteY317" fmla="*/ 4329606 h 6161827"/>
                <a:gd name="connsiteX318" fmla="*/ 3490144 w 9160974"/>
                <a:gd name="connsiteY318" fmla="*/ 4459017 h 6161827"/>
                <a:gd name="connsiteX319" fmla="*/ 3232983 w 9160974"/>
                <a:gd name="connsiteY319" fmla="*/ 4329606 h 6161827"/>
                <a:gd name="connsiteX320" fmla="*/ 3158444 w 9160974"/>
                <a:gd name="connsiteY320" fmla="*/ 3962527 h 6161827"/>
                <a:gd name="connsiteX321" fmla="*/ 3232983 w 9160974"/>
                <a:gd name="connsiteY321" fmla="*/ 3595448 h 6161827"/>
                <a:gd name="connsiteX322" fmla="*/ 3490144 w 9160974"/>
                <a:gd name="connsiteY322" fmla="*/ 3466037 h 6161827"/>
                <a:gd name="connsiteX323" fmla="*/ 1912426 w 9160974"/>
                <a:gd name="connsiteY323" fmla="*/ 3466037 h 6161827"/>
                <a:gd name="connsiteX324" fmla="*/ 2170831 w 9160974"/>
                <a:gd name="connsiteY324" fmla="*/ 3595448 h 6161827"/>
                <a:gd name="connsiteX325" fmla="*/ 2245371 w 9160974"/>
                <a:gd name="connsiteY325" fmla="*/ 3962527 h 6161827"/>
                <a:gd name="connsiteX326" fmla="*/ 2170831 w 9160974"/>
                <a:gd name="connsiteY326" fmla="*/ 4329606 h 6161827"/>
                <a:gd name="connsiteX327" fmla="*/ 1912426 w 9160974"/>
                <a:gd name="connsiteY327" fmla="*/ 4459017 h 6161827"/>
                <a:gd name="connsiteX328" fmla="*/ 1656506 w 9160974"/>
                <a:gd name="connsiteY328" fmla="*/ 4329606 h 6161827"/>
                <a:gd name="connsiteX329" fmla="*/ 1581966 w 9160974"/>
                <a:gd name="connsiteY329" fmla="*/ 3962527 h 6161827"/>
                <a:gd name="connsiteX330" fmla="*/ 1656506 w 9160974"/>
                <a:gd name="connsiteY330" fmla="*/ 3595448 h 6161827"/>
                <a:gd name="connsiteX331" fmla="*/ 1912426 w 9160974"/>
                <a:gd name="connsiteY331" fmla="*/ 3466037 h 6161827"/>
                <a:gd name="connsiteX332" fmla="*/ 1123307 w 9160974"/>
                <a:gd name="connsiteY332" fmla="*/ 3466037 h 6161827"/>
                <a:gd name="connsiteX333" fmla="*/ 1380951 w 9160974"/>
                <a:gd name="connsiteY333" fmla="*/ 3595448 h 6161827"/>
                <a:gd name="connsiteX334" fmla="*/ 1454385 w 9160974"/>
                <a:gd name="connsiteY334" fmla="*/ 3962527 h 6161827"/>
                <a:gd name="connsiteX335" fmla="*/ 1380951 w 9160974"/>
                <a:gd name="connsiteY335" fmla="*/ 4329606 h 6161827"/>
                <a:gd name="connsiteX336" fmla="*/ 1123307 w 9160974"/>
                <a:gd name="connsiteY336" fmla="*/ 4459017 h 6161827"/>
                <a:gd name="connsiteX337" fmla="*/ 864418 w 9160974"/>
                <a:gd name="connsiteY337" fmla="*/ 4329606 h 6161827"/>
                <a:gd name="connsiteX338" fmla="*/ 790983 w 9160974"/>
                <a:gd name="connsiteY338" fmla="*/ 3962527 h 6161827"/>
                <a:gd name="connsiteX339" fmla="*/ 864418 w 9160974"/>
                <a:gd name="connsiteY339" fmla="*/ 3595448 h 6161827"/>
                <a:gd name="connsiteX340" fmla="*/ 1123307 w 9160974"/>
                <a:gd name="connsiteY340" fmla="*/ 3466037 h 6161827"/>
                <a:gd name="connsiteX341" fmla="*/ 8797563 w 9160974"/>
                <a:gd name="connsiteY341" fmla="*/ 1918964 h 6161827"/>
                <a:gd name="connsiteX342" fmla="*/ 8685754 w 9160974"/>
                <a:gd name="connsiteY342" fmla="*/ 2003685 h 6161827"/>
                <a:gd name="connsiteX343" fmla="*/ 8658422 w 9160974"/>
                <a:gd name="connsiteY343" fmla="*/ 2260339 h 6161827"/>
                <a:gd name="connsiteX344" fmla="*/ 8685754 w 9160974"/>
                <a:gd name="connsiteY344" fmla="*/ 2515748 h 6161827"/>
                <a:gd name="connsiteX345" fmla="*/ 8797563 w 9160974"/>
                <a:gd name="connsiteY345" fmla="*/ 2602960 h 6161827"/>
                <a:gd name="connsiteX346" fmla="*/ 8906887 w 9160974"/>
                <a:gd name="connsiteY346" fmla="*/ 2515748 h 6161827"/>
                <a:gd name="connsiteX347" fmla="*/ 8932976 w 9160974"/>
                <a:gd name="connsiteY347" fmla="*/ 2260339 h 6161827"/>
                <a:gd name="connsiteX348" fmla="*/ 8906887 w 9160974"/>
                <a:gd name="connsiteY348" fmla="*/ 2003685 h 6161827"/>
                <a:gd name="connsiteX349" fmla="*/ 8797563 w 9160974"/>
                <a:gd name="connsiteY349" fmla="*/ 1918964 h 6161827"/>
                <a:gd name="connsiteX350" fmla="*/ 8004714 w 9160974"/>
                <a:gd name="connsiteY350" fmla="*/ 1918964 h 6161827"/>
                <a:gd name="connsiteX351" fmla="*/ 7893940 w 9160974"/>
                <a:gd name="connsiteY351" fmla="*/ 2003685 h 6161827"/>
                <a:gd name="connsiteX352" fmla="*/ 7866558 w 9160974"/>
                <a:gd name="connsiteY352" fmla="*/ 2260339 h 6161827"/>
                <a:gd name="connsiteX353" fmla="*/ 7893940 w 9160974"/>
                <a:gd name="connsiteY353" fmla="*/ 2515748 h 6161827"/>
                <a:gd name="connsiteX354" fmla="*/ 8004714 w 9160974"/>
                <a:gd name="connsiteY354" fmla="*/ 2602960 h 6161827"/>
                <a:gd name="connsiteX355" fmla="*/ 8115488 w 9160974"/>
                <a:gd name="connsiteY355" fmla="*/ 2515748 h 6161827"/>
                <a:gd name="connsiteX356" fmla="*/ 8141625 w 9160974"/>
                <a:gd name="connsiteY356" fmla="*/ 2260339 h 6161827"/>
                <a:gd name="connsiteX357" fmla="*/ 8115488 w 9160974"/>
                <a:gd name="connsiteY357" fmla="*/ 2003685 h 6161827"/>
                <a:gd name="connsiteX358" fmla="*/ 8004714 w 9160974"/>
                <a:gd name="connsiteY358" fmla="*/ 1918964 h 6161827"/>
                <a:gd name="connsiteX359" fmla="*/ 7215598 w 9160974"/>
                <a:gd name="connsiteY359" fmla="*/ 1918964 h 6161827"/>
                <a:gd name="connsiteX360" fmla="*/ 7103789 w 9160974"/>
                <a:gd name="connsiteY360" fmla="*/ 2003685 h 6161827"/>
                <a:gd name="connsiteX361" fmla="*/ 7076457 w 9160974"/>
                <a:gd name="connsiteY361" fmla="*/ 2260339 h 6161827"/>
                <a:gd name="connsiteX362" fmla="*/ 7103789 w 9160974"/>
                <a:gd name="connsiteY362" fmla="*/ 2515748 h 6161827"/>
                <a:gd name="connsiteX363" fmla="*/ 7215598 w 9160974"/>
                <a:gd name="connsiteY363" fmla="*/ 2602960 h 6161827"/>
                <a:gd name="connsiteX364" fmla="*/ 7324922 w 9160974"/>
                <a:gd name="connsiteY364" fmla="*/ 2515748 h 6161827"/>
                <a:gd name="connsiteX365" fmla="*/ 7351011 w 9160974"/>
                <a:gd name="connsiteY365" fmla="*/ 2260339 h 6161827"/>
                <a:gd name="connsiteX366" fmla="*/ 7324922 w 9160974"/>
                <a:gd name="connsiteY366" fmla="*/ 2003685 h 6161827"/>
                <a:gd name="connsiteX367" fmla="*/ 7215598 w 9160974"/>
                <a:gd name="connsiteY367" fmla="*/ 1918964 h 6161827"/>
                <a:gd name="connsiteX368" fmla="*/ 5638501 w 9160974"/>
                <a:gd name="connsiteY368" fmla="*/ 1918964 h 6161827"/>
                <a:gd name="connsiteX369" fmla="*/ 5526481 w 9160974"/>
                <a:gd name="connsiteY369" fmla="*/ 2003685 h 6161827"/>
                <a:gd name="connsiteX370" fmla="*/ 5499099 w 9160974"/>
                <a:gd name="connsiteY370" fmla="*/ 2260339 h 6161827"/>
                <a:gd name="connsiteX371" fmla="*/ 5526481 w 9160974"/>
                <a:gd name="connsiteY371" fmla="*/ 2515748 h 6161827"/>
                <a:gd name="connsiteX372" fmla="*/ 5638501 w 9160974"/>
                <a:gd name="connsiteY372" fmla="*/ 2602960 h 6161827"/>
                <a:gd name="connsiteX373" fmla="*/ 5749275 w 9160974"/>
                <a:gd name="connsiteY373" fmla="*/ 2515748 h 6161827"/>
                <a:gd name="connsiteX374" fmla="*/ 5774168 w 9160974"/>
                <a:gd name="connsiteY374" fmla="*/ 2260339 h 6161827"/>
                <a:gd name="connsiteX375" fmla="*/ 5749275 w 9160974"/>
                <a:gd name="connsiteY375" fmla="*/ 2003685 h 6161827"/>
                <a:gd name="connsiteX376" fmla="*/ 5638501 w 9160974"/>
                <a:gd name="connsiteY376" fmla="*/ 1918964 h 6161827"/>
                <a:gd name="connsiteX377" fmla="*/ 3342453 w 9160974"/>
                <a:gd name="connsiteY377" fmla="*/ 1918964 h 6161827"/>
                <a:gd name="connsiteX378" fmla="*/ 3230433 w 9160974"/>
                <a:gd name="connsiteY378" fmla="*/ 2003685 h 6161827"/>
                <a:gd name="connsiteX379" fmla="*/ 3204296 w 9160974"/>
                <a:gd name="connsiteY379" fmla="*/ 2260339 h 6161827"/>
                <a:gd name="connsiteX380" fmla="*/ 3230433 w 9160974"/>
                <a:gd name="connsiteY380" fmla="*/ 2515748 h 6161827"/>
                <a:gd name="connsiteX381" fmla="*/ 3342453 w 9160974"/>
                <a:gd name="connsiteY381" fmla="*/ 2602960 h 6161827"/>
                <a:gd name="connsiteX382" fmla="*/ 3453227 w 9160974"/>
                <a:gd name="connsiteY382" fmla="*/ 2515748 h 6161827"/>
                <a:gd name="connsiteX383" fmla="*/ 3479365 w 9160974"/>
                <a:gd name="connsiteY383" fmla="*/ 2260339 h 6161827"/>
                <a:gd name="connsiteX384" fmla="*/ 3453227 w 9160974"/>
                <a:gd name="connsiteY384" fmla="*/ 2003685 h 6161827"/>
                <a:gd name="connsiteX385" fmla="*/ 3342453 w 9160974"/>
                <a:gd name="connsiteY385" fmla="*/ 1918964 h 6161827"/>
                <a:gd name="connsiteX386" fmla="*/ 331703 w 9160974"/>
                <a:gd name="connsiteY386" fmla="*/ 1918964 h 6161827"/>
                <a:gd name="connsiteX387" fmla="*/ 219893 w 9160974"/>
                <a:gd name="connsiteY387" fmla="*/ 2003685 h 6161827"/>
                <a:gd name="connsiteX388" fmla="*/ 192562 w 9160974"/>
                <a:gd name="connsiteY388" fmla="*/ 2260339 h 6161827"/>
                <a:gd name="connsiteX389" fmla="*/ 219893 w 9160974"/>
                <a:gd name="connsiteY389" fmla="*/ 2515748 h 6161827"/>
                <a:gd name="connsiteX390" fmla="*/ 331703 w 9160974"/>
                <a:gd name="connsiteY390" fmla="*/ 2602960 h 6161827"/>
                <a:gd name="connsiteX391" fmla="*/ 442270 w 9160974"/>
                <a:gd name="connsiteY391" fmla="*/ 2515748 h 6161827"/>
                <a:gd name="connsiteX392" fmla="*/ 468359 w 9160974"/>
                <a:gd name="connsiteY392" fmla="*/ 2260339 h 6161827"/>
                <a:gd name="connsiteX393" fmla="*/ 442270 w 9160974"/>
                <a:gd name="connsiteY393" fmla="*/ 2003685 h 6161827"/>
                <a:gd name="connsiteX394" fmla="*/ 331703 w 9160974"/>
                <a:gd name="connsiteY394" fmla="*/ 1918964 h 6161827"/>
                <a:gd name="connsiteX395" fmla="*/ 6410636 w 9160974"/>
                <a:gd name="connsiteY395" fmla="*/ 1768721 h 6161827"/>
                <a:gd name="connsiteX396" fmla="*/ 6568306 w 9160974"/>
                <a:gd name="connsiteY396" fmla="*/ 1768721 h 6161827"/>
                <a:gd name="connsiteX397" fmla="*/ 6568306 w 9160974"/>
                <a:gd name="connsiteY397" fmla="*/ 2734228 h 6161827"/>
                <a:gd name="connsiteX398" fmla="*/ 6373096 w 9160974"/>
                <a:gd name="connsiteY398" fmla="*/ 2734228 h 6161827"/>
                <a:gd name="connsiteX399" fmla="*/ 6373096 w 9160974"/>
                <a:gd name="connsiteY399" fmla="*/ 2068491 h 6161827"/>
                <a:gd name="connsiteX400" fmla="*/ 6146602 w 9160974"/>
                <a:gd name="connsiteY400" fmla="*/ 2068491 h 6161827"/>
                <a:gd name="connsiteX401" fmla="*/ 6146602 w 9160974"/>
                <a:gd name="connsiteY401" fmla="*/ 1939840 h 6161827"/>
                <a:gd name="connsiteX402" fmla="*/ 6271737 w 9160974"/>
                <a:gd name="connsiteY402" fmla="*/ 1927349 h 6161827"/>
                <a:gd name="connsiteX403" fmla="*/ 6364336 w 9160974"/>
                <a:gd name="connsiteY403" fmla="*/ 1877388 h 6161827"/>
                <a:gd name="connsiteX404" fmla="*/ 6401877 w 9160974"/>
                <a:gd name="connsiteY404" fmla="*/ 1807441 h 6161827"/>
                <a:gd name="connsiteX405" fmla="*/ 6410636 w 9160974"/>
                <a:gd name="connsiteY405" fmla="*/ 1768721 h 6161827"/>
                <a:gd name="connsiteX406" fmla="*/ 4830264 w 9160974"/>
                <a:gd name="connsiteY406" fmla="*/ 1768721 h 6161827"/>
                <a:gd name="connsiteX407" fmla="*/ 4986348 w 9160974"/>
                <a:gd name="connsiteY407" fmla="*/ 1768721 h 6161827"/>
                <a:gd name="connsiteX408" fmla="*/ 4986348 w 9160974"/>
                <a:gd name="connsiteY408" fmla="*/ 2734228 h 6161827"/>
                <a:gd name="connsiteX409" fmla="*/ 4794340 w 9160974"/>
                <a:gd name="connsiteY409" fmla="*/ 2734228 h 6161827"/>
                <a:gd name="connsiteX410" fmla="*/ 4794340 w 9160974"/>
                <a:gd name="connsiteY410" fmla="*/ 2068491 h 6161827"/>
                <a:gd name="connsiteX411" fmla="*/ 4570124 w 9160974"/>
                <a:gd name="connsiteY411" fmla="*/ 2068491 h 6161827"/>
                <a:gd name="connsiteX412" fmla="*/ 4570124 w 9160974"/>
                <a:gd name="connsiteY412" fmla="*/ 1939840 h 6161827"/>
                <a:gd name="connsiteX413" fmla="*/ 4694000 w 9160974"/>
                <a:gd name="connsiteY413" fmla="*/ 1927349 h 6161827"/>
                <a:gd name="connsiteX414" fmla="*/ 4785669 w 9160974"/>
                <a:gd name="connsiteY414" fmla="*/ 1877388 h 6161827"/>
                <a:gd name="connsiteX415" fmla="*/ 4822832 w 9160974"/>
                <a:gd name="connsiteY415" fmla="*/ 1807441 h 6161827"/>
                <a:gd name="connsiteX416" fmla="*/ 4830264 w 9160974"/>
                <a:gd name="connsiteY416" fmla="*/ 1768721 h 6161827"/>
                <a:gd name="connsiteX417" fmla="*/ 4115057 w 9160974"/>
                <a:gd name="connsiteY417" fmla="*/ 1768721 h 6161827"/>
                <a:gd name="connsiteX418" fmla="*/ 4272261 w 9160974"/>
                <a:gd name="connsiteY418" fmla="*/ 1768721 h 6161827"/>
                <a:gd name="connsiteX419" fmla="*/ 4272261 w 9160974"/>
                <a:gd name="connsiteY419" fmla="*/ 2734228 h 6161827"/>
                <a:gd name="connsiteX420" fmla="*/ 4078875 w 9160974"/>
                <a:gd name="connsiteY420" fmla="*/ 2734228 h 6161827"/>
                <a:gd name="connsiteX421" fmla="*/ 4078875 w 9160974"/>
                <a:gd name="connsiteY421" fmla="*/ 2068491 h 6161827"/>
                <a:gd name="connsiteX422" fmla="*/ 3850554 w 9160974"/>
                <a:gd name="connsiteY422" fmla="*/ 2068491 h 6161827"/>
                <a:gd name="connsiteX423" fmla="*/ 3850554 w 9160974"/>
                <a:gd name="connsiteY423" fmla="*/ 1939840 h 6161827"/>
                <a:gd name="connsiteX424" fmla="*/ 3976567 w 9160974"/>
                <a:gd name="connsiteY424" fmla="*/ 1927349 h 6161827"/>
                <a:gd name="connsiteX425" fmla="*/ 4070141 w 9160974"/>
                <a:gd name="connsiteY425" fmla="*/ 1877388 h 6161827"/>
                <a:gd name="connsiteX426" fmla="*/ 4106323 w 9160974"/>
                <a:gd name="connsiteY426" fmla="*/ 1807441 h 6161827"/>
                <a:gd name="connsiteX427" fmla="*/ 4115057 w 9160974"/>
                <a:gd name="connsiteY427" fmla="*/ 1768721 h 6161827"/>
                <a:gd name="connsiteX428" fmla="*/ 2537333 w 9160974"/>
                <a:gd name="connsiteY428" fmla="*/ 1768721 h 6161827"/>
                <a:gd name="connsiteX429" fmla="*/ 2695786 w 9160974"/>
                <a:gd name="connsiteY429" fmla="*/ 1768721 h 6161827"/>
                <a:gd name="connsiteX430" fmla="*/ 2695786 w 9160974"/>
                <a:gd name="connsiteY430" fmla="*/ 2734228 h 6161827"/>
                <a:gd name="connsiteX431" fmla="*/ 2501151 w 9160974"/>
                <a:gd name="connsiteY431" fmla="*/ 2734228 h 6161827"/>
                <a:gd name="connsiteX432" fmla="*/ 2501151 w 9160974"/>
                <a:gd name="connsiteY432" fmla="*/ 2068491 h 6161827"/>
                <a:gd name="connsiteX433" fmla="*/ 2274076 w 9160974"/>
                <a:gd name="connsiteY433" fmla="*/ 2068491 h 6161827"/>
                <a:gd name="connsiteX434" fmla="*/ 2274076 w 9160974"/>
                <a:gd name="connsiteY434" fmla="*/ 1939840 h 6161827"/>
                <a:gd name="connsiteX435" fmla="*/ 2400090 w 9160974"/>
                <a:gd name="connsiteY435" fmla="*/ 1927349 h 6161827"/>
                <a:gd name="connsiteX436" fmla="*/ 2492417 w 9160974"/>
                <a:gd name="connsiteY436" fmla="*/ 1877388 h 6161827"/>
                <a:gd name="connsiteX437" fmla="*/ 2529847 w 9160974"/>
                <a:gd name="connsiteY437" fmla="*/ 1807441 h 6161827"/>
                <a:gd name="connsiteX438" fmla="*/ 2537333 w 9160974"/>
                <a:gd name="connsiteY438" fmla="*/ 1768721 h 6161827"/>
                <a:gd name="connsiteX439" fmla="*/ 1822003 w 9160974"/>
                <a:gd name="connsiteY439" fmla="*/ 1768721 h 6161827"/>
                <a:gd name="connsiteX440" fmla="*/ 1981704 w 9160974"/>
                <a:gd name="connsiteY440" fmla="*/ 1768721 h 6161827"/>
                <a:gd name="connsiteX441" fmla="*/ 1981704 w 9160974"/>
                <a:gd name="connsiteY441" fmla="*/ 2734228 h 6161827"/>
                <a:gd name="connsiteX442" fmla="*/ 1787069 w 9160974"/>
                <a:gd name="connsiteY442" fmla="*/ 2734228 h 6161827"/>
                <a:gd name="connsiteX443" fmla="*/ 1787069 w 9160974"/>
                <a:gd name="connsiteY443" fmla="*/ 2068491 h 6161827"/>
                <a:gd name="connsiteX444" fmla="*/ 1559994 w 9160974"/>
                <a:gd name="connsiteY444" fmla="*/ 2068491 h 6161827"/>
                <a:gd name="connsiteX445" fmla="*/ 1559994 w 9160974"/>
                <a:gd name="connsiteY445" fmla="*/ 1939840 h 6161827"/>
                <a:gd name="connsiteX446" fmla="*/ 1684760 w 9160974"/>
                <a:gd name="connsiteY446" fmla="*/ 1927349 h 6161827"/>
                <a:gd name="connsiteX447" fmla="*/ 1778335 w 9160974"/>
                <a:gd name="connsiteY447" fmla="*/ 1877388 h 6161827"/>
                <a:gd name="connsiteX448" fmla="*/ 1815765 w 9160974"/>
                <a:gd name="connsiteY448" fmla="*/ 1807441 h 6161827"/>
                <a:gd name="connsiteX449" fmla="*/ 1822003 w 9160974"/>
                <a:gd name="connsiteY449" fmla="*/ 1768721 h 6161827"/>
                <a:gd name="connsiteX450" fmla="*/ 1108698 w 9160974"/>
                <a:gd name="connsiteY450" fmla="*/ 1768721 h 6161827"/>
                <a:gd name="connsiteX451" fmla="*/ 1267620 w 9160974"/>
                <a:gd name="connsiteY451" fmla="*/ 1768721 h 6161827"/>
                <a:gd name="connsiteX452" fmla="*/ 1267620 w 9160974"/>
                <a:gd name="connsiteY452" fmla="*/ 2734228 h 6161827"/>
                <a:gd name="connsiteX453" fmla="*/ 1072408 w 9160974"/>
                <a:gd name="connsiteY453" fmla="*/ 2734228 h 6161827"/>
                <a:gd name="connsiteX454" fmla="*/ 1072408 w 9160974"/>
                <a:gd name="connsiteY454" fmla="*/ 2068491 h 6161827"/>
                <a:gd name="connsiteX455" fmla="*/ 845913 w 9160974"/>
                <a:gd name="connsiteY455" fmla="*/ 2068491 h 6161827"/>
                <a:gd name="connsiteX456" fmla="*/ 845913 w 9160974"/>
                <a:gd name="connsiteY456" fmla="*/ 1939840 h 6161827"/>
                <a:gd name="connsiteX457" fmla="*/ 971049 w 9160974"/>
                <a:gd name="connsiteY457" fmla="*/ 1927349 h 6161827"/>
                <a:gd name="connsiteX458" fmla="*/ 1064900 w 9160974"/>
                <a:gd name="connsiteY458" fmla="*/ 1877388 h 6161827"/>
                <a:gd name="connsiteX459" fmla="*/ 1102441 w 9160974"/>
                <a:gd name="connsiteY459" fmla="*/ 1807441 h 6161827"/>
                <a:gd name="connsiteX460" fmla="*/ 1108698 w 9160974"/>
                <a:gd name="connsiteY460" fmla="*/ 1768721 h 6161827"/>
                <a:gd name="connsiteX461" fmla="*/ 8797563 w 9160974"/>
                <a:gd name="connsiteY461" fmla="*/ 1763227 h 6161827"/>
                <a:gd name="connsiteX462" fmla="*/ 9053481 w 9160974"/>
                <a:gd name="connsiteY462" fmla="*/ 1892800 h 6161827"/>
                <a:gd name="connsiteX463" fmla="*/ 9128021 w 9160974"/>
                <a:gd name="connsiteY463" fmla="*/ 2260339 h 6161827"/>
                <a:gd name="connsiteX464" fmla="*/ 9053481 w 9160974"/>
                <a:gd name="connsiteY464" fmla="*/ 2627878 h 6161827"/>
                <a:gd name="connsiteX465" fmla="*/ 8797563 w 9160974"/>
                <a:gd name="connsiteY465" fmla="*/ 2756205 h 6161827"/>
                <a:gd name="connsiteX466" fmla="*/ 8539159 w 9160974"/>
                <a:gd name="connsiteY466" fmla="*/ 2627878 h 6161827"/>
                <a:gd name="connsiteX467" fmla="*/ 8464620 w 9160974"/>
                <a:gd name="connsiteY467" fmla="*/ 2260339 h 6161827"/>
                <a:gd name="connsiteX468" fmla="*/ 8539159 w 9160974"/>
                <a:gd name="connsiteY468" fmla="*/ 1892800 h 6161827"/>
                <a:gd name="connsiteX469" fmla="*/ 8797563 w 9160974"/>
                <a:gd name="connsiteY469" fmla="*/ 1763227 h 6161827"/>
                <a:gd name="connsiteX470" fmla="*/ 8004714 w 9160974"/>
                <a:gd name="connsiteY470" fmla="*/ 1763227 h 6161827"/>
                <a:gd name="connsiteX471" fmla="*/ 8263601 w 9160974"/>
                <a:gd name="connsiteY471" fmla="*/ 1892800 h 6161827"/>
                <a:gd name="connsiteX472" fmla="*/ 8337035 w 9160974"/>
                <a:gd name="connsiteY472" fmla="*/ 2260339 h 6161827"/>
                <a:gd name="connsiteX473" fmla="*/ 8263601 w 9160974"/>
                <a:gd name="connsiteY473" fmla="*/ 2627878 h 6161827"/>
                <a:gd name="connsiteX474" fmla="*/ 8004714 w 9160974"/>
                <a:gd name="connsiteY474" fmla="*/ 2756205 h 6161827"/>
                <a:gd name="connsiteX475" fmla="*/ 7747071 w 9160974"/>
                <a:gd name="connsiteY475" fmla="*/ 2627878 h 6161827"/>
                <a:gd name="connsiteX476" fmla="*/ 7673637 w 9160974"/>
                <a:gd name="connsiteY476" fmla="*/ 2260339 h 6161827"/>
                <a:gd name="connsiteX477" fmla="*/ 7747071 w 9160974"/>
                <a:gd name="connsiteY477" fmla="*/ 1892800 h 6161827"/>
                <a:gd name="connsiteX478" fmla="*/ 8004714 w 9160974"/>
                <a:gd name="connsiteY478" fmla="*/ 1763227 h 6161827"/>
                <a:gd name="connsiteX479" fmla="*/ 7215598 w 9160974"/>
                <a:gd name="connsiteY479" fmla="*/ 1763227 h 6161827"/>
                <a:gd name="connsiteX480" fmla="*/ 7472759 w 9160974"/>
                <a:gd name="connsiteY480" fmla="*/ 1892800 h 6161827"/>
                <a:gd name="connsiteX481" fmla="*/ 7546056 w 9160974"/>
                <a:gd name="connsiteY481" fmla="*/ 2260339 h 6161827"/>
                <a:gd name="connsiteX482" fmla="*/ 7472759 w 9160974"/>
                <a:gd name="connsiteY482" fmla="*/ 2627878 h 6161827"/>
                <a:gd name="connsiteX483" fmla="*/ 7215598 w 9160974"/>
                <a:gd name="connsiteY483" fmla="*/ 2756205 h 6161827"/>
                <a:gd name="connsiteX484" fmla="*/ 6957194 w 9160974"/>
                <a:gd name="connsiteY484" fmla="*/ 2627878 h 6161827"/>
                <a:gd name="connsiteX485" fmla="*/ 6882655 w 9160974"/>
                <a:gd name="connsiteY485" fmla="*/ 2260339 h 6161827"/>
                <a:gd name="connsiteX486" fmla="*/ 6957194 w 9160974"/>
                <a:gd name="connsiteY486" fmla="*/ 1892800 h 6161827"/>
                <a:gd name="connsiteX487" fmla="*/ 7215598 w 9160974"/>
                <a:gd name="connsiteY487" fmla="*/ 1763227 h 6161827"/>
                <a:gd name="connsiteX488" fmla="*/ 5638501 w 9160974"/>
                <a:gd name="connsiteY488" fmla="*/ 1763227 h 6161827"/>
                <a:gd name="connsiteX489" fmla="*/ 5896145 w 9160974"/>
                <a:gd name="connsiteY489" fmla="*/ 1892800 h 6161827"/>
                <a:gd name="connsiteX490" fmla="*/ 5969579 w 9160974"/>
                <a:gd name="connsiteY490" fmla="*/ 2260339 h 6161827"/>
                <a:gd name="connsiteX491" fmla="*/ 5896145 w 9160974"/>
                <a:gd name="connsiteY491" fmla="*/ 2627878 h 6161827"/>
                <a:gd name="connsiteX492" fmla="*/ 5638501 w 9160974"/>
                <a:gd name="connsiteY492" fmla="*/ 2756205 h 6161827"/>
                <a:gd name="connsiteX493" fmla="*/ 5380856 w 9160974"/>
                <a:gd name="connsiteY493" fmla="*/ 2627878 h 6161827"/>
                <a:gd name="connsiteX494" fmla="*/ 5306177 w 9160974"/>
                <a:gd name="connsiteY494" fmla="*/ 2260339 h 6161827"/>
                <a:gd name="connsiteX495" fmla="*/ 5380856 w 9160974"/>
                <a:gd name="connsiteY495" fmla="*/ 1892800 h 6161827"/>
                <a:gd name="connsiteX496" fmla="*/ 5638501 w 9160974"/>
                <a:gd name="connsiteY496" fmla="*/ 1763227 h 6161827"/>
                <a:gd name="connsiteX497" fmla="*/ 3342453 w 9160974"/>
                <a:gd name="connsiteY497" fmla="*/ 1763227 h 6161827"/>
                <a:gd name="connsiteX498" fmla="*/ 3600097 w 9160974"/>
                <a:gd name="connsiteY498" fmla="*/ 1892800 h 6161827"/>
                <a:gd name="connsiteX499" fmla="*/ 3673531 w 9160974"/>
                <a:gd name="connsiteY499" fmla="*/ 2260339 h 6161827"/>
                <a:gd name="connsiteX500" fmla="*/ 3600097 w 9160974"/>
                <a:gd name="connsiteY500" fmla="*/ 2627878 h 6161827"/>
                <a:gd name="connsiteX501" fmla="*/ 3342453 w 9160974"/>
                <a:gd name="connsiteY501" fmla="*/ 2756205 h 6161827"/>
                <a:gd name="connsiteX502" fmla="*/ 3084808 w 9160974"/>
                <a:gd name="connsiteY502" fmla="*/ 2627878 h 6161827"/>
                <a:gd name="connsiteX503" fmla="*/ 3010129 w 9160974"/>
                <a:gd name="connsiteY503" fmla="*/ 2260339 h 6161827"/>
                <a:gd name="connsiteX504" fmla="*/ 3084808 w 9160974"/>
                <a:gd name="connsiteY504" fmla="*/ 1892800 h 6161827"/>
                <a:gd name="connsiteX505" fmla="*/ 3342453 w 9160974"/>
                <a:gd name="connsiteY505" fmla="*/ 1763227 h 6161827"/>
                <a:gd name="connsiteX506" fmla="*/ 331703 w 9160974"/>
                <a:gd name="connsiteY506" fmla="*/ 1763227 h 6161827"/>
                <a:gd name="connsiteX507" fmla="*/ 588865 w 9160974"/>
                <a:gd name="connsiteY507" fmla="*/ 1892800 h 6161827"/>
                <a:gd name="connsiteX508" fmla="*/ 663405 w 9160974"/>
                <a:gd name="connsiteY508" fmla="*/ 2260339 h 6161827"/>
                <a:gd name="connsiteX509" fmla="*/ 588865 w 9160974"/>
                <a:gd name="connsiteY509" fmla="*/ 2627878 h 6161827"/>
                <a:gd name="connsiteX510" fmla="*/ 331703 w 9160974"/>
                <a:gd name="connsiteY510" fmla="*/ 2756205 h 6161827"/>
                <a:gd name="connsiteX511" fmla="*/ 74540 w 9160974"/>
                <a:gd name="connsiteY511" fmla="*/ 2627878 h 6161827"/>
                <a:gd name="connsiteX512" fmla="*/ 0 w 9160974"/>
                <a:gd name="connsiteY512" fmla="*/ 2260339 h 6161827"/>
                <a:gd name="connsiteX513" fmla="*/ 74540 w 9160974"/>
                <a:gd name="connsiteY513" fmla="*/ 1892800 h 6161827"/>
                <a:gd name="connsiteX514" fmla="*/ 331703 w 9160974"/>
                <a:gd name="connsiteY514" fmla="*/ 1763227 h 6161827"/>
                <a:gd name="connsiteX515" fmla="*/ 8081616 w 9160974"/>
                <a:gd name="connsiteY515" fmla="*/ 155542 h 6161827"/>
                <a:gd name="connsiteX516" fmla="*/ 7969597 w 9160974"/>
                <a:gd name="connsiteY516" fmla="*/ 240156 h 6161827"/>
                <a:gd name="connsiteX517" fmla="*/ 7942215 w 9160974"/>
                <a:gd name="connsiteY517" fmla="*/ 496488 h 6161827"/>
                <a:gd name="connsiteX518" fmla="*/ 7969597 w 9160974"/>
                <a:gd name="connsiteY518" fmla="*/ 750331 h 6161827"/>
                <a:gd name="connsiteX519" fmla="*/ 8081616 w 9160974"/>
                <a:gd name="connsiteY519" fmla="*/ 838679 h 6161827"/>
                <a:gd name="connsiteX520" fmla="*/ 8192390 w 9160974"/>
                <a:gd name="connsiteY520" fmla="*/ 750331 h 6161827"/>
                <a:gd name="connsiteX521" fmla="*/ 8218527 w 9160974"/>
                <a:gd name="connsiteY521" fmla="*/ 496488 h 6161827"/>
                <a:gd name="connsiteX522" fmla="*/ 8192390 w 9160974"/>
                <a:gd name="connsiteY522" fmla="*/ 240156 h 6161827"/>
                <a:gd name="connsiteX523" fmla="*/ 8081616 w 9160974"/>
                <a:gd name="connsiteY523" fmla="*/ 155542 h 6161827"/>
                <a:gd name="connsiteX524" fmla="*/ 6500895 w 9160974"/>
                <a:gd name="connsiteY524" fmla="*/ 155542 h 6161827"/>
                <a:gd name="connsiteX525" fmla="*/ 6388876 w 9160974"/>
                <a:gd name="connsiteY525" fmla="*/ 240156 h 6161827"/>
                <a:gd name="connsiteX526" fmla="*/ 6361494 w 9160974"/>
                <a:gd name="connsiteY526" fmla="*/ 496488 h 6161827"/>
                <a:gd name="connsiteX527" fmla="*/ 6388876 w 9160974"/>
                <a:gd name="connsiteY527" fmla="*/ 750331 h 6161827"/>
                <a:gd name="connsiteX528" fmla="*/ 6500895 w 9160974"/>
                <a:gd name="connsiteY528" fmla="*/ 838679 h 6161827"/>
                <a:gd name="connsiteX529" fmla="*/ 6610424 w 9160974"/>
                <a:gd name="connsiteY529" fmla="*/ 750331 h 6161827"/>
                <a:gd name="connsiteX530" fmla="*/ 6637806 w 9160974"/>
                <a:gd name="connsiteY530" fmla="*/ 496488 h 6161827"/>
                <a:gd name="connsiteX531" fmla="*/ 6610424 w 9160974"/>
                <a:gd name="connsiteY531" fmla="*/ 240156 h 6161827"/>
                <a:gd name="connsiteX532" fmla="*/ 6500895 w 9160974"/>
                <a:gd name="connsiteY532" fmla="*/ 155542 h 6161827"/>
                <a:gd name="connsiteX533" fmla="*/ 3490144 w 9160974"/>
                <a:gd name="connsiteY533" fmla="*/ 155542 h 6161827"/>
                <a:gd name="connsiteX534" fmla="*/ 3379578 w 9160974"/>
                <a:gd name="connsiteY534" fmla="*/ 240156 h 6161827"/>
                <a:gd name="connsiteX535" fmla="*/ 3352246 w 9160974"/>
                <a:gd name="connsiteY535" fmla="*/ 496488 h 6161827"/>
                <a:gd name="connsiteX536" fmla="*/ 3379578 w 9160974"/>
                <a:gd name="connsiteY536" fmla="*/ 750331 h 6161827"/>
                <a:gd name="connsiteX537" fmla="*/ 3490144 w 9160974"/>
                <a:gd name="connsiteY537" fmla="*/ 838679 h 6161827"/>
                <a:gd name="connsiteX538" fmla="*/ 3600711 w 9160974"/>
                <a:gd name="connsiteY538" fmla="*/ 750331 h 6161827"/>
                <a:gd name="connsiteX539" fmla="*/ 3626800 w 9160974"/>
                <a:gd name="connsiteY539" fmla="*/ 496488 h 6161827"/>
                <a:gd name="connsiteX540" fmla="*/ 3600711 w 9160974"/>
                <a:gd name="connsiteY540" fmla="*/ 240156 h 6161827"/>
                <a:gd name="connsiteX541" fmla="*/ 3490144 w 9160974"/>
                <a:gd name="connsiteY541" fmla="*/ 155542 h 6161827"/>
                <a:gd name="connsiteX542" fmla="*/ 2704028 w 9160974"/>
                <a:gd name="connsiteY542" fmla="*/ 155542 h 6161827"/>
                <a:gd name="connsiteX543" fmla="*/ 2593253 w 9160974"/>
                <a:gd name="connsiteY543" fmla="*/ 240156 h 6161827"/>
                <a:gd name="connsiteX544" fmla="*/ 2565871 w 9160974"/>
                <a:gd name="connsiteY544" fmla="*/ 496488 h 6161827"/>
                <a:gd name="connsiteX545" fmla="*/ 2593253 w 9160974"/>
                <a:gd name="connsiteY545" fmla="*/ 750331 h 6161827"/>
                <a:gd name="connsiteX546" fmla="*/ 2704028 w 9160974"/>
                <a:gd name="connsiteY546" fmla="*/ 838679 h 6161827"/>
                <a:gd name="connsiteX547" fmla="*/ 2814802 w 9160974"/>
                <a:gd name="connsiteY547" fmla="*/ 750331 h 6161827"/>
                <a:gd name="connsiteX548" fmla="*/ 2842185 w 9160974"/>
                <a:gd name="connsiteY548" fmla="*/ 496488 h 6161827"/>
                <a:gd name="connsiteX549" fmla="*/ 2814802 w 9160974"/>
                <a:gd name="connsiteY549" fmla="*/ 240156 h 6161827"/>
                <a:gd name="connsiteX550" fmla="*/ 2704028 w 9160974"/>
                <a:gd name="connsiteY550" fmla="*/ 155542 h 6161827"/>
                <a:gd name="connsiteX551" fmla="*/ 1912426 w 9160974"/>
                <a:gd name="connsiteY551" fmla="*/ 155542 h 6161827"/>
                <a:gd name="connsiteX552" fmla="*/ 1801859 w 9160974"/>
                <a:gd name="connsiteY552" fmla="*/ 240156 h 6161827"/>
                <a:gd name="connsiteX553" fmla="*/ 1774527 w 9160974"/>
                <a:gd name="connsiteY553" fmla="*/ 496488 h 6161827"/>
                <a:gd name="connsiteX554" fmla="*/ 1801859 w 9160974"/>
                <a:gd name="connsiteY554" fmla="*/ 750331 h 6161827"/>
                <a:gd name="connsiteX555" fmla="*/ 1912426 w 9160974"/>
                <a:gd name="connsiteY555" fmla="*/ 838679 h 6161827"/>
                <a:gd name="connsiteX556" fmla="*/ 2024236 w 9160974"/>
                <a:gd name="connsiteY556" fmla="*/ 750331 h 6161827"/>
                <a:gd name="connsiteX557" fmla="*/ 2049082 w 9160974"/>
                <a:gd name="connsiteY557" fmla="*/ 496488 h 6161827"/>
                <a:gd name="connsiteX558" fmla="*/ 2024236 w 9160974"/>
                <a:gd name="connsiteY558" fmla="*/ 240156 h 6161827"/>
                <a:gd name="connsiteX559" fmla="*/ 1912426 w 9160974"/>
                <a:gd name="connsiteY559" fmla="*/ 155542 h 6161827"/>
                <a:gd name="connsiteX560" fmla="*/ 331703 w 9160974"/>
                <a:gd name="connsiteY560" fmla="*/ 155542 h 6161827"/>
                <a:gd name="connsiteX561" fmla="*/ 219893 w 9160974"/>
                <a:gd name="connsiteY561" fmla="*/ 240156 h 6161827"/>
                <a:gd name="connsiteX562" fmla="*/ 192562 w 9160974"/>
                <a:gd name="connsiteY562" fmla="*/ 496488 h 6161827"/>
                <a:gd name="connsiteX563" fmla="*/ 219893 w 9160974"/>
                <a:gd name="connsiteY563" fmla="*/ 750331 h 6161827"/>
                <a:gd name="connsiteX564" fmla="*/ 331703 w 9160974"/>
                <a:gd name="connsiteY564" fmla="*/ 838679 h 6161827"/>
                <a:gd name="connsiteX565" fmla="*/ 442270 w 9160974"/>
                <a:gd name="connsiteY565" fmla="*/ 750331 h 6161827"/>
                <a:gd name="connsiteX566" fmla="*/ 468359 w 9160974"/>
                <a:gd name="connsiteY566" fmla="*/ 496488 h 6161827"/>
                <a:gd name="connsiteX567" fmla="*/ 442270 w 9160974"/>
                <a:gd name="connsiteY567" fmla="*/ 240156 h 6161827"/>
                <a:gd name="connsiteX568" fmla="*/ 331703 w 9160974"/>
                <a:gd name="connsiteY568" fmla="*/ 155542 h 6161827"/>
                <a:gd name="connsiteX569" fmla="*/ 8854989 w 9160974"/>
                <a:gd name="connsiteY569" fmla="*/ 10982 h 6161827"/>
                <a:gd name="connsiteX570" fmla="*/ 9012660 w 9160974"/>
                <a:gd name="connsiteY570" fmla="*/ 10982 h 6161827"/>
                <a:gd name="connsiteX571" fmla="*/ 9012660 w 9160974"/>
                <a:gd name="connsiteY571" fmla="*/ 976489 h 6161827"/>
                <a:gd name="connsiteX572" fmla="*/ 8818700 w 9160974"/>
                <a:gd name="connsiteY572" fmla="*/ 976489 h 6161827"/>
                <a:gd name="connsiteX573" fmla="*/ 8818700 w 9160974"/>
                <a:gd name="connsiteY573" fmla="*/ 310752 h 6161827"/>
                <a:gd name="connsiteX574" fmla="*/ 8590953 w 9160974"/>
                <a:gd name="connsiteY574" fmla="*/ 310752 h 6161827"/>
                <a:gd name="connsiteX575" fmla="*/ 8590953 w 9160974"/>
                <a:gd name="connsiteY575" fmla="*/ 182101 h 6161827"/>
                <a:gd name="connsiteX576" fmla="*/ 8717340 w 9160974"/>
                <a:gd name="connsiteY576" fmla="*/ 169610 h 6161827"/>
                <a:gd name="connsiteX577" fmla="*/ 8809940 w 9160974"/>
                <a:gd name="connsiteY577" fmla="*/ 119649 h 6161827"/>
                <a:gd name="connsiteX578" fmla="*/ 8847481 w 9160974"/>
                <a:gd name="connsiteY578" fmla="*/ 49702 h 6161827"/>
                <a:gd name="connsiteX579" fmla="*/ 8854989 w 9160974"/>
                <a:gd name="connsiteY579" fmla="*/ 10982 h 6161827"/>
                <a:gd name="connsiteX580" fmla="*/ 7272244 w 9160974"/>
                <a:gd name="connsiteY580" fmla="*/ 10982 h 6161827"/>
                <a:gd name="connsiteX581" fmla="*/ 7430697 w 9160974"/>
                <a:gd name="connsiteY581" fmla="*/ 10982 h 6161827"/>
                <a:gd name="connsiteX582" fmla="*/ 7430697 w 9160974"/>
                <a:gd name="connsiteY582" fmla="*/ 976489 h 6161827"/>
                <a:gd name="connsiteX583" fmla="*/ 7236062 w 9160974"/>
                <a:gd name="connsiteY583" fmla="*/ 976489 h 6161827"/>
                <a:gd name="connsiteX584" fmla="*/ 7236062 w 9160974"/>
                <a:gd name="connsiteY584" fmla="*/ 310752 h 6161827"/>
                <a:gd name="connsiteX585" fmla="*/ 7008987 w 9160974"/>
                <a:gd name="connsiteY585" fmla="*/ 310752 h 6161827"/>
                <a:gd name="connsiteX586" fmla="*/ 7008987 w 9160974"/>
                <a:gd name="connsiteY586" fmla="*/ 182101 h 6161827"/>
                <a:gd name="connsiteX587" fmla="*/ 7135001 w 9160974"/>
                <a:gd name="connsiteY587" fmla="*/ 169610 h 6161827"/>
                <a:gd name="connsiteX588" fmla="*/ 7227328 w 9160974"/>
                <a:gd name="connsiteY588" fmla="*/ 119649 h 6161827"/>
                <a:gd name="connsiteX589" fmla="*/ 7264758 w 9160974"/>
                <a:gd name="connsiteY589" fmla="*/ 49702 h 6161827"/>
                <a:gd name="connsiteX590" fmla="*/ 7272244 w 9160974"/>
                <a:gd name="connsiteY590" fmla="*/ 10982 h 6161827"/>
                <a:gd name="connsiteX591" fmla="*/ 5695775 w 9160974"/>
                <a:gd name="connsiteY591" fmla="*/ 10982 h 6161827"/>
                <a:gd name="connsiteX592" fmla="*/ 5854227 w 9160974"/>
                <a:gd name="connsiteY592" fmla="*/ 10982 h 6161827"/>
                <a:gd name="connsiteX593" fmla="*/ 5854227 w 9160974"/>
                <a:gd name="connsiteY593" fmla="*/ 976489 h 6161827"/>
                <a:gd name="connsiteX594" fmla="*/ 5660841 w 9160974"/>
                <a:gd name="connsiteY594" fmla="*/ 976489 h 6161827"/>
                <a:gd name="connsiteX595" fmla="*/ 5660841 w 9160974"/>
                <a:gd name="connsiteY595" fmla="*/ 310752 h 6161827"/>
                <a:gd name="connsiteX596" fmla="*/ 5432520 w 9160974"/>
                <a:gd name="connsiteY596" fmla="*/ 310752 h 6161827"/>
                <a:gd name="connsiteX597" fmla="*/ 5432520 w 9160974"/>
                <a:gd name="connsiteY597" fmla="*/ 182101 h 6161827"/>
                <a:gd name="connsiteX598" fmla="*/ 5558533 w 9160974"/>
                <a:gd name="connsiteY598" fmla="*/ 169610 h 6161827"/>
                <a:gd name="connsiteX599" fmla="*/ 5652107 w 9160974"/>
                <a:gd name="connsiteY599" fmla="*/ 119649 h 6161827"/>
                <a:gd name="connsiteX600" fmla="*/ 5688289 w 9160974"/>
                <a:gd name="connsiteY600" fmla="*/ 49702 h 6161827"/>
                <a:gd name="connsiteX601" fmla="*/ 5695775 w 9160974"/>
                <a:gd name="connsiteY601" fmla="*/ 10982 h 6161827"/>
                <a:gd name="connsiteX602" fmla="*/ 4976197 w 9160974"/>
                <a:gd name="connsiteY602" fmla="*/ 10982 h 6161827"/>
                <a:gd name="connsiteX603" fmla="*/ 5134650 w 9160974"/>
                <a:gd name="connsiteY603" fmla="*/ 10982 h 6161827"/>
                <a:gd name="connsiteX604" fmla="*/ 5134650 w 9160974"/>
                <a:gd name="connsiteY604" fmla="*/ 976489 h 6161827"/>
                <a:gd name="connsiteX605" fmla="*/ 4940015 w 9160974"/>
                <a:gd name="connsiteY605" fmla="*/ 976489 h 6161827"/>
                <a:gd name="connsiteX606" fmla="*/ 4940015 w 9160974"/>
                <a:gd name="connsiteY606" fmla="*/ 310752 h 6161827"/>
                <a:gd name="connsiteX607" fmla="*/ 4712940 w 9160974"/>
                <a:gd name="connsiteY607" fmla="*/ 310752 h 6161827"/>
                <a:gd name="connsiteX608" fmla="*/ 4712940 w 9160974"/>
                <a:gd name="connsiteY608" fmla="*/ 182101 h 6161827"/>
                <a:gd name="connsiteX609" fmla="*/ 4838954 w 9160974"/>
                <a:gd name="connsiteY609" fmla="*/ 169610 h 6161827"/>
                <a:gd name="connsiteX610" fmla="*/ 4931281 w 9160974"/>
                <a:gd name="connsiteY610" fmla="*/ 119649 h 6161827"/>
                <a:gd name="connsiteX611" fmla="*/ 4968711 w 9160974"/>
                <a:gd name="connsiteY611" fmla="*/ 49702 h 6161827"/>
                <a:gd name="connsiteX612" fmla="*/ 4976197 w 9160974"/>
                <a:gd name="connsiteY612" fmla="*/ 10982 h 6161827"/>
                <a:gd name="connsiteX613" fmla="*/ 4267611 w 9160974"/>
                <a:gd name="connsiteY613" fmla="*/ 10982 h 6161827"/>
                <a:gd name="connsiteX614" fmla="*/ 4426063 w 9160974"/>
                <a:gd name="connsiteY614" fmla="*/ 10982 h 6161827"/>
                <a:gd name="connsiteX615" fmla="*/ 4426063 w 9160974"/>
                <a:gd name="connsiteY615" fmla="*/ 976489 h 6161827"/>
                <a:gd name="connsiteX616" fmla="*/ 4231429 w 9160974"/>
                <a:gd name="connsiteY616" fmla="*/ 976489 h 6161827"/>
                <a:gd name="connsiteX617" fmla="*/ 4231429 w 9160974"/>
                <a:gd name="connsiteY617" fmla="*/ 310752 h 6161827"/>
                <a:gd name="connsiteX618" fmla="*/ 4004356 w 9160974"/>
                <a:gd name="connsiteY618" fmla="*/ 310752 h 6161827"/>
                <a:gd name="connsiteX619" fmla="*/ 4004356 w 9160974"/>
                <a:gd name="connsiteY619" fmla="*/ 182101 h 6161827"/>
                <a:gd name="connsiteX620" fmla="*/ 4130369 w 9160974"/>
                <a:gd name="connsiteY620" fmla="*/ 169610 h 6161827"/>
                <a:gd name="connsiteX621" fmla="*/ 4222696 w 9160974"/>
                <a:gd name="connsiteY621" fmla="*/ 119649 h 6161827"/>
                <a:gd name="connsiteX622" fmla="*/ 4260125 w 9160974"/>
                <a:gd name="connsiteY622" fmla="*/ 49702 h 6161827"/>
                <a:gd name="connsiteX623" fmla="*/ 4267611 w 9160974"/>
                <a:gd name="connsiteY623" fmla="*/ 10982 h 6161827"/>
                <a:gd name="connsiteX624" fmla="*/ 1108698 w 9160974"/>
                <a:gd name="connsiteY624" fmla="*/ 10982 h 6161827"/>
                <a:gd name="connsiteX625" fmla="*/ 1267620 w 9160974"/>
                <a:gd name="connsiteY625" fmla="*/ 10982 h 6161827"/>
                <a:gd name="connsiteX626" fmla="*/ 1267620 w 9160974"/>
                <a:gd name="connsiteY626" fmla="*/ 976489 h 6161827"/>
                <a:gd name="connsiteX627" fmla="*/ 1072408 w 9160974"/>
                <a:gd name="connsiteY627" fmla="*/ 976489 h 6161827"/>
                <a:gd name="connsiteX628" fmla="*/ 1072408 w 9160974"/>
                <a:gd name="connsiteY628" fmla="*/ 310752 h 6161827"/>
                <a:gd name="connsiteX629" fmla="*/ 845913 w 9160974"/>
                <a:gd name="connsiteY629" fmla="*/ 310752 h 6161827"/>
                <a:gd name="connsiteX630" fmla="*/ 845913 w 9160974"/>
                <a:gd name="connsiteY630" fmla="*/ 182101 h 6161827"/>
                <a:gd name="connsiteX631" fmla="*/ 971049 w 9160974"/>
                <a:gd name="connsiteY631" fmla="*/ 169610 h 6161827"/>
                <a:gd name="connsiteX632" fmla="*/ 1064900 w 9160974"/>
                <a:gd name="connsiteY632" fmla="*/ 119649 h 6161827"/>
                <a:gd name="connsiteX633" fmla="*/ 1102441 w 9160974"/>
                <a:gd name="connsiteY633" fmla="*/ 49702 h 6161827"/>
                <a:gd name="connsiteX634" fmla="*/ 1108698 w 9160974"/>
                <a:gd name="connsiteY634" fmla="*/ 10982 h 6161827"/>
                <a:gd name="connsiteX635" fmla="*/ 8081616 w 9160974"/>
                <a:gd name="connsiteY635" fmla="*/ 0 h 6161827"/>
                <a:gd name="connsiteX636" fmla="*/ 8340503 w 9160974"/>
                <a:gd name="connsiteY636" fmla="*/ 129411 h 6161827"/>
                <a:gd name="connsiteX637" fmla="*/ 8413937 w 9160974"/>
                <a:gd name="connsiteY637" fmla="*/ 496488 h 6161827"/>
                <a:gd name="connsiteX638" fmla="*/ 8340503 w 9160974"/>
                <a:gd name="connsiteY638" fmla="*/ 864810 h 6161827"/>
                <a:gd name="connsiteX639" fmla="*/ 8081616 w 9160974"/>
                <a:gd name="connsiteY639" fmla="*/ 992976 h 6161827"/>
                <a:gd name="connsiteX640" fmla="*/ 7823973 w 9160974"/>
                <a:gd name="connsiteY640" fmla="*/ 864810 h 6161827"/>
                <a:gd name="connsiteX641" fmla="*/ 7750539 w 9160974"/>
                <a:gd name="connsiteY641" fmla="*/ 496488 h 6161827"/>
                <a:gd name="connsiteX642" fmla="*/ 7823973 w 9160974"/>
                <a:gd name="connsiteY642" fmla="*/ 129411 h 6161827"/>
                <a:gd name="connsiteX643" fmla="*/ 8081616 w 9160974"/>
                <a:gd name="connsiteY643" fmla="*/ 0 h 6161827"/>
                <a:gd name="connsiteX644" fmla="*/ 6500895 w 9160974"/>
                <a:gd name="connsiteY644" fmla="*/ 0 h 6161827"/>
                <a:gd name="connsiteX645" fmla="*/ 6758537 w 9160974"/>
                <a:gd name="connsiteY645" fmla="*/ 129411 h 6161827"/>
                <a:gd name="connsiteX646" fmla="*/ 6831971 w 9160974"/>
                <a:gd name="connsiteY646" fmla="*/ 496488 h 6161827"/>
                <a:gd name="connsiteX647" fmla="*/ 6758537 w 9160974"/>
                <a:gd name="connsiteY647" fmla="*/ 864810 h 6161827"/>
                <a:gd name="connsiteX648" fmla="*/ 6500895 w 9160974"/>
                <a:gd name="connsiteY648" fmla="*/ 992976 h 6161827"/>
                <a:gd name="connsiteX649" fmla="*/ 6242007 w 9160974"/>
                <a:gd name="connsiteY649" fmla="*/ 864810 h 6161827"/>
                <a:gd name="connsiteX650" fmla="*/ 6168573 w 9160974"/>
                <a:gd name="connsiteY650" fmla="*/ 496488 h 6161827"/>
                <a:gd name="connsiteX651" fmla="*/ 6242007 w 9160974"/>
                <a:gd name="connsiteY651" fmla="*/ 129411 h 6161827"/>
                <a:gd name="connsiteX652" fmla="*/ 6500895 w 9160974"/>
                <a:gd name="connsiteY652" fmla="*/ 0 h 6161827"/>
                <a:gd name="connsiteX653" fmla="*/ 3490144 w 9160974"/>
                <a:gd name="connsiteY653" fmla="*/ 0 h 6161827"/>
                <a:gd name="connsiteX654" fmla="*/ 3748548 w 9160974"/>
                <a:gd name="connsiteY654" fmla="*/ 129411 h 6161827"/>
                <a:gd name="connsiteX655" fmla="*/ 3821845 w 9160974"/>
                <a:gd name="connsiteY655" fmla="*/ 496488 h 6161827"/>
                <a:gd name="connsiteX656" fmla="*/ 3748548 w 9160974"/>
                <a:gd name="connsiteY656" fmla="*/ 864810 h 6161827"/>
                <a:gd name="connsiteX657" fmla="*/ 3490144 w 9160974"/>
                <a:gd name="connsiteY657" fmla="*/ 992976 h 6161827"/>
                <a:gd name="connsiteX658" fmla="*/ 3232983 w 9160974"/>
                <a:gd name="connsiteY658" fmla="*/ 864810 h 6161827"/>
                <a:gd name="connsiteX659" fmla="*/ 3158444 w 9160974"/>
                <a:gd name="connsiteY659" fmla="*/ 496488 h 6161827"/>
                <a:gd name="connsiteX660" fmla="*/ 3232983 w 9160974"/>
                <a:gd name="connsiteY660" fmla="*/ 129411 h 6161827"/>
                <a:gd name="connsiteX661" fmla="*/ 3490144 w 9160974"/>
                <a:gd name="connsiteY661" fmla="*/ 0 h 6161827"/>
                <a:gd name="connsiteX662" fmla="*/ 2704028 w 9160974"/>
                <a:gd name="connsiteY662" fmla="*/ 0 h 6161827"/>
                <a:gd name="connsiteX663" fmla="*/ 2962917 w 9160974"/>
                <a:gd name="connsiteY663" fmla="*/ 129411 h 6161827"/>
                <a:gd name="connsiteX664" fmla="*/ 3036351 w 9160974"/>
                <a:gd name="connsiteY664" fmla="*/ 496488 h 6161827"/>
                <a:gd name="connsiteX665" fmla="*/ 2962917 w 9160974"/>
                <a:gd name="connsiteY665" fmla="*/ 864810 h 6161827"/>
                <a:gd name="connsiteX666" fmla="*/ 2704028 w 9160974"/>
                <a:gd name="connsiteY666" fmla="*/ 992976 h 6161827"/>
                <a:gd name="connsiteX667" fmla="*/ 2446384 w 9160974"/>
                <a:gd name="connsiteY667" fmla="*/ 864810 h 6161827"/>
                <a:gd name="connsiteX668" fmla="*/ 2372949 w 9160974"/>
                <a:gd name="connsiteY668" fmla="*/ 496488 h 6161827"/>
                <a:gd name="connsiteX669" fmla="*/ 2446384 w 9160974"/>
                <a:gd name="connsiteY669" fmla="*/ 129411 h 6161827"/>
                <a:gd name="connsiteX670" fmla="*/ 2704028 w 9160974"/>
                <a:gd name="connsiteY670" fmla="*/ 0 h 6161827"/>
                <a:gd name="connsiteX671" fmla="*/ 1912426 w 9160974"/>
                <a:gd name="connsiteY671" fmla="*/ 0 h 6161827"/>
                <a:gd name="connsiteX672" fmla="*/ 2170831 w 9160974"/>
                <a:gd name="connsiteY672" fmla="*/ 129411 h 6161827"/>
                <a:gd name="connsiteX673" fmla="*/ 2245371 w 9160974"/>
                <a:gd name="connsiteY673" fmla="*/ 496488 h 6161827"/>
                <a:gd name="connsiteX674" fmla="*/ 2170831 w 9160974"/>
                <a:gd name="connsiteY674" fmla="*/ 864810 h 6161827"/>
                <a:gd name="connsiteX675" fmla="*/ 1912426 w 9160974"/>
                <a:gd name="connsiteY675" fmla="*/ 992976 h 6161827"/>
                <a:gd name="connsiteX676" fmla="*/ 1656506 w 9160974"/>
                <a:gd name="connsiteY676" fmla="*/ 864810 h 6161827"/>
                <a:gd name="connsiteX677" fmla="*/ 1581966 w 9160974"/>
                <a:gd name="connsiteY677" fmla="*/ 496488 h 6161827"/>
                <a:gd name="connsiteX678" fmla="*/ 1656506 w 9160974"/>
                <a:gd name="connsiteY678" fmla="*/ 129411 h 6161827"/>
                <a:gd name="connsiteX679" fmla="*/ 1912426 w 9160974"/>
                <a:gd name="connsiteY679" fmla="*/ 0 h 6161827"/>
                <a:gd name="connsiteX680" fmla="*/ 331703 w 9160974"/>
                <a:gd name="connsiteY680" fmla="*/ 0 h 6161827"/>
                <a:gd name="connsiteX681" fmla="*/ 588865 w 9160974"/>
                <a:gd name="connsiteY681" fmla="*/ 129411 h 6161827"/>
                <a:gd name="connsiteX682" fmla="*/ 663405 w 9160974"/>
                <a:gd name="connsiteY682" fmla="*/ 496488 h 6161827"/>
                <a:gd name="connsiteX683" fmla="*/ 588865 w 9160974"/>
                <a:gd name="connsiteY683" fmla="*/ 864810 h 6161827"/>
                <a:gd name="connsiteX684" fmla="*/ 331703 w 9160974"/>
                <a:gd name="connsiteY684" fmla="*/ 992976 h 6161827"/>
                <a:gd name="connsiteX685" fmla="*/ 74540 w 9160974"/>
                <a:gd name="connsiteY685" fmla="*/ 864810 h 6161827"/>
                <a:gd name="connsiteX686" fmla="*/ 0 w 9160974"/>
                <a:gd name="connsiteY686" fmla="*/ 496488 h 6161827"/>
                <a:gd name="connsiteX687" fmla="*/ 74540 w 9160974"/>
                <a:gd name="connsiteY687" fmla="*/ 129411 h 6161827"/>
                <a:gd name="connsiteX688" fmla="*/ 331703 w 9160974"/>
                <a:gd name="connsiteY688" fmla="*/ 0 h 6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Lst>
              <a:rect l="l" t="t" r="r" b="b"/>
              <a:pathLst>
                <a:path w="9160974" h="6161827">
                  <a:moveTo>
                    <a:pt x="8797563" y="5324389"/>
                  </a:moveTo>
                  <a:cubicBezTo>
                    <a:pt x="8740416" y="5324389"/>
                    <a:pt x="8703146" y="5353009"/>
                    <a:pt x="8685754" y="5407759"/>
                  </a:cubicBezTo>
                  <a:cubicBezTo>
                    <a:pt x="8667119" y="5463755"/>
                    <a:pt x="8658422" y="5549614"/>
                    <a:pt x="8658422" y="5665337"/>
                  </a:cubicBezTo>
                  <a:cubicBezTo>
                    <a:pt x="8658422" y="5776083"/>
                    <a:pt x="8667119" y="5860697"/>
                    <a:pt x="8685754" y="5919181"/>
                  </a:cubicBezTo>
                  <a:cubicBezTo>
                    <a:pt x="8703146" y="5977665"/>
                    <a:pt x="8740416" y="6007529"/>
                    <a:pt x="8797563" y="6007529"/>
                  </a:cubicBezTo>
                  <a:cubicBezTo>
                    <a:pt x="8852225" y="6007529"/>
                    <a:pt x="8889495" y="5977665"/>
                    <a:pt x="8906887" y="5919181"/>
                  </a:cubicBezTo>
                  <a:cubicBezTo>
                    <a:pt x="8924280" y="5860697"/>
                    <a:pt x="8932976" y="5776083"/>
                    <a:pt x="8932976" y="5665337"/>
                  </a:cubicBezTo>
                  <a:cubicBezTo>
                    <a:pt x="8932976" y="5549614"/>
                    <a:pt x="8924280" y="5463755"/>
                    <a:pt x="8906887" y="5407759"/>
                  </a:cubicBezTo>
                  <a:cubicBezTo>
                    <a:pt x="8889495" y="5353009"/>
                    <a:pt x="8852225" y="5324389"/>
                    <a:pt x="8797563" y="5324389"/>
                  </a:cubicBezTo>
                  <a:close/>
                  <a:moveTo>
                    <a:pt x="7215598" y="5324389"/>
                  </a:moveTo>
                  <a:cubicBezTo>
                    <a:pt x="7159693" y="5324389"/>
                    <a:pt x="7122423" y="5353009"/>
                    <a:pt x="7103789" y="5407759"/>
                  </a:cubicBezTo>
                  <a:cubicBezTo>
                    <a:pt x="7085154" y="5463755"/>
                    <a:pt x="7076457" y="5549614"/>
                    <a:pt x="7076457" y="5665337"/>
                  </a:cubicBezTo>
                  <a:cubicBezTo>
                    <a:pt x="7076457" y="5776083"/>
                    <a:pt x="7085154" y="5860697"/>
                    <a:pt x="7103789" y="5919181"/>
                  </a:cubicBezTo>
                  <a:cubicBezTo>
                    <a:pt x="7122423" y="5977665"/>
                    <a:pt x="7159693" y="6007529"/>
                    <a:pt x="7215598" y="6007529"/>
                  </a:cubicBezTo>
                  <a:cubicBezTo>
                    <a:pt x="7270260" y="6007529"/>
                    <a:pt x="7307530" y="5977665"/>
                    <a:pt x="7324922" y="5919181"/>
                  </a:cubicBezTo>
                  <a:cubicBezTo>
                    <a:pt x="7343557" y="5860697"/>
                    <a:pt x="7351011" y="5776083"/>
                    <a:pt x="7351011" y="5665337"/>
                  </a:cubicBezTo>
                  <a:cubicBezTo>
                    <a:pt x="7351011" y="5549614"/>
                    <a:pt x="7343557" y="5463755"/>
                    <a:pt x="7324922" y="5407759"/>
                  </a:cubicBezTo>
                  <a:cubicBezTo>
                    <a:pt x="7307530" y="5353009"/>
                    <a:pt x="7270260" y="5324389"/>
                    <a:pt x="7215598" y="5324389"/>
                  </a:cubicBezTo>
                  <a:close/>
                  <a:moveTo>
                    <a:pt x="5638501" y="5324389"/>
                  </a:moveTo>
                  <a:cubicBezTo>
                    <a:pt x="5582491" y="5324389"/>
                    <a:pt x="5545151" y="5353009"/>
                    <a:pt x="5526481" y="5407759"/>
                  </a:cubicBezTo>
                  <a:cubicBezTo>
                    <a:pt x="5507811" y="5463755"/>
                    <a:pt x="5499099" y="5549614"/>
                    <a:pt x="5499099" y="5665337"/>
                  </a:cubicBezTo>
                  <a:cubicBezTo>
                    <a:pt x="5499099" y="5776083"/>
                    <a:pt x="5507811" y="5860697"/>
                    <a:pt x="5526481" y="5919181"/>
                  </a:cubicBezTo>
                  <a:cubicBezTo>
                    <a:pt x="5545151" y="5977665"/>
                    <a:pt x="5582491" y="6007529"/>
                    <a:pt x="5638501" y="6007529"/>
                  </a:cubicBezTo>
                  <a:cubicBezTo>
                    <a:pt x="5694510" y="6007529"/>
                    <a:pt x="5731850" y="5977665"/>
                    <a:pt x="5749275" y="5919181"/>
                  </a:cubicBezTo>
                  <a:cubicBezTo>
                    <a:pt x="5766700" y="5860697"/>
                    <a:pt x="5774168" y="5776083"/>
                    <a:pt x="5774168" y="5665337"/>
                  </a:cubicBezTo>
                  <a:cubicBezTo>
                    <a:pt x="5774168" y="5549614"/>
                    <a:pt x="5766700" y="5463755"/>
                    <a:pt x="5749275" y="5407759"/>
                  </a:cubicBezTo>
                  <a:cubicBezTo>
                    <a:pt x="5731850" y="5353009"/>
                    <a:pt x="5694510" y="5324389"/>
                    <a:pt x="5638501" y="5324389"/>
                  </a:cubicBezTo>
                  <a:close/>
                  <a:moveTo>
                    <a:pt x="3342453" y="5324389"/>
                  </a:moveTo>
                  <a:cubicBezTo>
                    <a:pt x="3286443" y="5324389"/>
                    <a:pt x="3249103" y="5353009"/>
                    <a:pt x="3230433" y="5407759"/>
                  </a:cubicBezTo>
                  <a:cubicBezTo>
                    <a:pt x="3213008" y="5463755"/>
                    <a:pt x="3204296" y="5549614"/>
                    <a:pt x="3204296" y="5665337"/>
                  </a:cubicBezTo>
                  <a:cubicBezTo>
                    <a:pt x="3204296" y="5776083"/>
                    <a:pt x="3213008" y="5860697"/>
                    <a:pt x="3230433" y="5919181"/>
                  </a:cubicBezTo>
                  <a:cubicBezTo>
                    <a:pt x="3249103" y="5977665"/>
                    <a:pt x="3286443" y="6007529"/>
                    <a:pt x="3342453" y="6007529"/>
                  </a:cubicBezTo>
                  <a:cubicBezTo>
                    <a:pt x="3398462" y="6007529"/>
                    <a:pt x="3435802" y="5977665"/>
                    <a:pt x="3453227" y="5919181"/>
                  </a:cubicBezTo>
                  <a:cubicBezTo>
                    <a:pt x="3470652" y="5860697"/>
                    <a:pt x="3479365" y="5776083"/>
                    <a:pt x="3479365" y="5665337"/>
                  </a:cubicBezTo>
                  <a:cubicBezTo>
                    <a:pt x="3479365" y="5549614"/>
                    <a:pt x="3470652" y="5463755"/>
                    <a:pt x="3453227" y="5407759"/>
                  </a:cubicBezTo>
                  <a:cubicBezTo>
                    <a:pt x="3435802" y="5353009"/>
                    <a:pt x="3398462" y="5324389"/>
                    <a:pt x="3342453" y="5324389"/>
                  </a:cubicBezTo>
                  <a:close/>
                  <a:moveTo>
                    <a:pt x="331703" y="5324389"/>
                  </a:moveTo>
                  <a:cubicBezTo>
                    <a:pt x="275798" y="5324389"/>
                    <a:pt x="238528" y="5353009"/>
                    <a:pt x="219893" y="5407759"/>
                  </a:cubicBezTo>
                  <a:cubicBezTo>
                    <a:pt x="202500" y="5463755"/>
                    <a:pt x="192562" y="5549614"/>
                    <a:pt x="192562" y="5665337"/>
                  </a:cubicBezTo>
                  <a:cubicBezTo>
                    <a:pt x="192562" y="5776083"/>
                    <a:pt x="202500" y="5860697"/>
                    <a:pt x="219893" y="5919181"/>
                  </a:cubicBezTo>
                  <a:cubicBezTo>
                    <a:pt x="238528" y="5977665"/>
                    <a:pt x="275798" y="6007529"/>
                    <a:pt x="331703" y="6007529"/>
                  </a:cubicBezTo>
                  <a:cubicBezTo>
                    <a:pt x="387607" y="6007529"/>
                    <a:pt x="424877" y="5977665"/>
                    <a:pt x="442270" y="5919181"/>
                  </a:cubicBezTo>
                  <a:cubicBezTo>
                    <a:pt x="459663" y="5860697"/>
                    <a:pt x="468359" y="5776083"/>
                    <a:pt x="468359" y="5665337"/>
                  </a:cubicBezTo>
                  <a:cubicBezTo>
                    <a:pt x="468359" y="5549614"/>
                    <a:pt x="459663" y="5463755"/>
                    <a:pt x="442270" y="5407759"/>
                  </a:cubicBezTo>
                  <a:cubicBezTo>
                    <a:pt x="424877" y="5353009"/>
                    <a:pt x="387607" y="5324389"/>
                    <a:pt x="331703" y="5324389"/>
                  </a:cubicBezTo>
                  <a:close/>
                  <a:moveTo>
                    <a:pt x="7986326" y="5174341"/>
                  </a:moveTo>
                  <a:lnTo>
                    <a:pt x="8144779" y="5174341"/>
                  </a:lnTo>
                  <a:lnTo>
                    <a:pt x="8144779" y="6139850"/>
                  </a:lnTo>
                  <a:lnTo>
                    <a:pt x="7950144" y="6139850"/>
                  </a:lnTo>
                  <a:lnTo>
                    <a:pt x="7950144" y="5473723"/>
                  </a:lnTo>
                  <a:lnTo>
                    <a:pt x="7723069" y="5473723"/>
                  </a:lnTo>
                  <a:lnTo>
                    <a:pt x="7723069" y="5345239"/>
                  </a:lnTo>
                  <a:cubicBezTo>
                    <a:pt x="7782957" y="5342744"/>
                    <a:pt x="7825377" y="5337754"/>
                    <a:pt x="7847835" y="5332764"/>
                  </a:cubicBezTo>
                  <a:cubicBezTo>
                    <a:pt x="7886513" y="5324032"/>
                    <a:pt x="7917705" y="5307816"/>
                    <a:pt x="7941410" y="5281620"/>
                  </a:cubicBezTo>
                  <a:cubicBezTo>
                    <a:pt x="7958877" y="5264156"/>
                    <a:pt x="7970106" y="5241702"/>
                    <a:pt x="7978840" y="5213011"/>
                  </a:cubicBezTo>
                  <a:cubicBezTo>
                    <a:pt x="7983831" y="5195547"/>
                    <a:pt x="7986326" y="5183073"/>
                    <a:pt x="7986326" y="5174341"/>
                  </a:cubicBezTo>
                  <a:close/>
                  <a:moveTo>
                    <a:pt x="6410636" y="5174341"/>
                  </a:moveTo>
                  <a:lnTo>
                    <a:pt x="6568306" y="5174341"/>
                  </a:lnTo>
                  <a:lnTo>
                    <a:pt x="6568306" y="6139850"/>
                  </a:lnTo>
                  <a:lnTo>
                    <a:pt x="6373096" y="6139850"/>
                  </a:lnTo>
                  <a:lnTo>
                    <a:pt x="6373096" y="5473723"/>
                  </a:lnTo>
                  <a:lnTo>
                    <a:pt x="6146602" y="5473723"/>
                  </a:lnTo>
                  <a:lnTo>
                    <a:pt x="6146602" y="5345239"/>
                  </a:lnTo>
                  <a:cubicBezTo>
                    <a:pt x="6205415" y="5342744"/>
                    <a:pt x="6247961" y="5337754"/>
                    <a:pt x="6271737" y="5332764"/>
                  </a:cubicBezTo>
                  <a:cubicBezTo>
                    <a:pt x="6309277" y="5324032"/>
                    <a:pt x="6340561" y="5307816"/>
                    <a:pt x="6364336" y="5281620"/>
                  </a:cubicBezTo>
                  <a:cubicBezTo>
                    <a:pt x="6381855" y="5264156"/>
                    <a:pt x="6394369" y="5241702"/>
                    <a:pt x="6401877" y="5213011"/>
                  </a:cubicBezTo>
                  <a:cubicBezTo>
                    <a:pt x="6406882" y="5195547"/>
                    <a:pt x="6410636" y="5183073"/>
                    <a:pt x="6410636" y="5174341"/>
                  </a:cubicBezTo>
                  <a:close/>
                  <a:moveTo>
                    <a:pt x="4830264" y="5174341"/>
                  </a:moveTo>
                  <a:lnTo>
                    <a:pt x="4986348" y="5174341"/>
                  </a:lnTo>
                  <a:lnTo>
                    <a:pt x="4986348" y="6139850"/>
                  </a:lnTo>
                  <a:lnTo>
                    <a:pt x="4794340" y="6139850"/>
                  </a:lnTo>
                  <a:lnTo>
                    <a:pt x="4794340" y="5473723"/>
                  </a:lnTo>
                  <a:lnTo>
                    <a:pt x="4570124" y="5473723"/>
                  </a:lnTo>
                  <a:lnTo>
                    <a:pt x="4570124" y="5345239"/>
                  </a:lnTo>
                  <a:cubicBezTo>
                    <a:pt x="4627107" y="5342744"/>
                    <a:pt x="4669225" y="5337754"/>
                    <a:pt x="4694000" y="5332764"/>
                  </a:cubicBezTo>
                  <a:cubicBezTo>
                    <a:pt x="4731163" y="5324032"/>
                    <a:pt x="4762132" y="5307816"/>
                    <a:pt x="4785669" y="5281620"/>
                  </a:cubicBezTo>
                  <a:cubicBezTo>
                    <a:pt x="4801773" y="5264156"/>
                    <a:pt x="4814160" y="5241702"/>
                    <a:pt x="4822832" y="5213011"/>
                  </a:cubicBezTo>
                  <a:cubicBezTo>
                    <a:pt x="4826548" y="5195547"/>
                    <a:pt x="4830264" y="5183073"/>
                    <a:pt x="4830264" y="5174341"/>
                  </a:cubicBezTo>
                  <a:close/>
                  <a:moveTo>
                    <a:pt x="4115057" y="5174341"/>
                  </a:moveTo>
                  <a:lnTo>
                    <a:pt x="4272261" y="5174341"/>
                  </a:lnTo>
                  <a:lnTo>
                    <a:pt x="4272261" y="6139850"/>
                  </a:lnTo>
                  <a:lnTo>
                    <a:pt x="4078875" y="6139850"/>
                  </a:lnTo>
                  <a:lnTo>
                    <a:pt x="4078875" y="5473723"/>
                  </a:lnTo>
                  <a:lnTo>
                    <a:pt x="3850554" y="5473723"/>
                  </a:lnTo>
                  <a:lnTo>
                    <a:pt x="3850554" y="5345239"/>
                  </a:lnTo>
                  <a:cubicBezTo>
                    <a:pt x="3911689" y="5342744"/>
                    <a:pt x="3952862" y="5337754"/>
                    <a:pt x="3976567" y="5332764"/>
                  </a:cubicBezTo>
                  <a:cubicBezTo>
                    <a:pt x="4015244" y="5324032"/>
                    <a:pt x="4045188" y="5307816"/>
                    <a:pt x="4070141" y="5281620"/>
                  </a:cubicBezTo>
                  <a:cubicBezTo>
                    <a:pt x="4086361" y="5264156"/>
                    <a:pt x="4098837" y="5241702"/>
                    <a:pt x="4106323" y="5213011"/>
                  </a:cubicBezTo>
                  <a:cubicBezTo>
                    <a:pt x="4112562" y="5195547"/>
                    <a:pt x="4115057" y="5183073"/>
                    <a:pt x="4115057" y="5174341"/>
                  </a:cubicBezTo>
                  <a:close/>
                  <a:moveTo>
                    <a:pt x="2537333" y="5174341"/>
                  </a:moveTo>
                  <a:lnTo>
                    <a:pt x="2695786" y="5174341"/>
                  </a:lnTo>
                  <a:lnTo>
                    <a:pt x="2695786" y="6139850"/>
                  </a:lnTo>
                  <a:lnTo>
                    <a:pt x="2501151" y="6139850"/>
                  </a:lnTo>
                  <a:lnTo>
                    <a:pt x="2501151" y="5473723"/>
                  </a:lnTo>
                  <a:lnTo>
                    <a:pt x="2274076" y="5473723"/>
                  </a:lnTo>
                  <a:lnTo>
                    <a:pt x="2274076" y="5345239"/>
                  </a:lnTo>
                  <a:cubicBezTo>
                    <a:pt x="2333964" y="5342744"/>
                    <a:pt x="2375137" y="5337754"/>
                    <a:pt x="2400090" y="5332764"/>
                  </a:cubicBezTo>
                  <a:cubicBezTo>
                    <a:pt x="2437520" y="5324032"/>
                    <a:pt x="2468712" y="5307816"/>
                    <a:pt x="2492417" y="5281620"/>
                  </a:cubicBezTo>
                  <a:cubicBezTo>
                    <a:pt x="2508637" y="5264156"/>
                    <a:pt x="2521113" y="5241702"/>
                    <a:pt x="2529847" y="5213011"/>
                  </a:cubicBezTo>
                  <a:cubicBezTo>
                    <a:pt x="2534838" y="5195547"/>
                    <a:pt x="2537333" y="5183073"/>
                    <a:pt x="2537333" y="5174341"/>
                  </a:cubicBezTo>
                  <a:close/>
                  <a:moveTo>
                    <a:pt x="1822003" y="5174341"/>
                  </a:moveTo>
                  <a:lnTo>
                    <a:pt x="1981704" y="5174341"/>
                  </a:lnTo>
                  <a:lnTo>
                    <a:pt x="1981704" y="6139850"/>
                  </a:lnTo>
                  <a:lnTo>
                    <a:pt x="1787069" y="6139850"/>
                  </a:lnTo>
                  <a:lnTo>
                    <a:pt x="1787069" y="5473723"/>
                  </a:lnTo>
                  <a:lnTo>
                    <a:pt x="1559994" y="5473723"/>
                  </a:lnTo>
                  <a:lnTo>
                    <a:pt x="1559994" y="5345239"/>
                  </a:lnTo>
                  <a:cubicBezTo>
                    <a:pt x="1619882" y="5342744"/>
                    <a:pt x="1661055" y="5337754"/>
                    <a:pt x="1684760" y="5332764"/>
                  </a:cubicBezTo>
                  <a:cubicBezTo>
                    <a:pt x="1723438" y="5324032"/>
                    <a:pt x="1754630" y="5307816"/>
                    <a:pt x="1778335" y="5281620"/>
                  </a:cubicBezTo>
                  <a:cubicBezTo>
                    <a:pt x="1794555" y="5264156"/>
                    <a:pt x="1807031" y="5241702"/>
                    <a:pt x="1815765" y="5213011"/>
                  </a:cubicBezTo>
                  <a:cubicBezTo>
                    <a:pt x="1820756" y="5195547"/>
                    <a:pt x="1822003" y="5183073"/>
                    <a:pt x="1822003" y="5174341"/>
                  </a:cubicBezTo>
                  <a:close/>
                  <a:moveTo>
                    <a:pt x="1108698" y="5174341"/>
                  </a:moveTo>
                  <a:lnTo>
                    <a:pt x="1267620" y="5174341"/>
                  </a:lnTo>
                  <a:lnTo>
                    <a:pt x="1267620" y="6139850"/>
                  </a:lnTo>
                  <a:lnTo>
                    <a:pt x="1072408" y="6139850"/>
                  </a:lnTo>
                  <a:lnTo>
                    <a:pt x="1072408" y="5473723"/>
                  </a:lnTo>
                  <a:lnTo>
                    <a:pt x="845913" y="5473723"/>
                  </a:lnTo>
                  <a:lnTo>
                    <a:pt x="845913" y="5345239"/>
                  </a:lnTo>
                  <a:cubicBezTo>
                    <a:pt x="905978" y="5342744"/>
                    <a:pt x="947273" y="5337754"/>
                    <a:pt x="971049" y="5332764"/>
                  </a:cubicBezTo>
                  <a:cubicBezTo>
                    <a:pt x="1009841" y="5324032"/>
                    <a:pt x="1041124" y="5307816"/>
                    <a:pt x="1064900" y="5281620"/>
                  </a:cubicBezTo>
                  <a:cubicBezTo>
                    <a:pt x="1081168" y="5264156"/>
                    <a:pt x="1093681" y="5241702"/>
                    <a:pt x="1102441" y="5213011"/>
                  </a:cubicBezTo>
                  <a:cubicBezTo>
                    <a:pt x="1106195" y="5195547"/>
                    <a:pt x="1108698" y="5183073"/>
                    <a:pt x="1108698" y="5174341"/>
                  </a:cubicBezTo>
                  <a:close/>
                  <a:moveTo>
                    <a:pt x="8797563" y="5168847"/>
                  </a:moveTo>
                  <a:cubicBezTo>
                    <a:pt x="8919310" y="5168847"/>
                    <a:pt x="9005031" y="5211154"/>
                    <a:pt x="9053481" y="5297014"/>
                  </a:cubicBezTo>
                  <a:cubicBezTo>
                    <a:pt x="9103174" y="5384117"/>
                    <a:pt x="9128021" y="5507306"/>
                    <a:pt x="9128021" y="5665337"/>
                  </a:cubicBezTo>
                  <a:cubicBezTo>
                    <a:pt x="9128021" y="5824612"/>
                    <a:pt x="9103174" y="5946557"/>
                    <a:pt x="9053481" y="6032416"/>
                  </a:cubicBezTo>
                  <a:cubicBezTo>
                    <a:pt x="9005031" y="6118275"/>
                    <a:pt x="8919310" y="6161827"/>
                    <a:pt x="8797563" y="6161827"/>
                  </a:cubicBezTo>
                  <a:cubicBezTo>
                    <a:pt x="8673330" y="6161827"/>
                    <a:pt x="8587610" y="6118275"/>
                    <a:pt x="8539159" y="6032416"/>
                  </a:cubicBezTo>
                  <a:cubicBezTo>
                    <a:pt x="8489466" y="5946557"/>
                    <a:pt x="8464620" y="5824612"/>
                    <a:pt x="8464620" y="5665337"/>
                  </a:cubicBezTo>
                  <a:cubicBezTo>
                    <a:pt x="8464620" y="5507306"/>
                    <a:pt x="8489466" y="5384117"/>
                    <a:pt x="8539159" y="5297014"/>
                  </a:cubicBezTo>
                  <a:cubicBezTo>
                    <a:pt x="8587610" y="5211154"/>
                    <a:pt x="8673330" y="5168847"/>
                    <a:pt x="8797563" y="5168847"/>
                  </a:cubicBezTo>
                  <a:close/>
                  <a:moveTo>
                    <a:pt x="7215598" y="5168847"/>
                  </a:moveTo>
                  <a:cubicBezTo>
                    <a:pt x="7337345" y="5168847"/>
                    <a:pt x="7423066" y="5211154"/>
                    <a:pt x="7472759" y="5297014"/>
                  </a:cubicBezTo>
                  <a:cubicBezTo>
                    <a:pt x="7521209" y="5384117"/>
                    <a:pt x="7546056" y="5507306"/>
                    <a:pt x="7546056" y="5665337"/>
                  </a:cubicBezTo>
                  <a:cubicBezTo>
                    <a:pt x="7546056" y="5824612"/>
                    <a:pt x="7521209" y="5946557"/>
                    <a:pt x="7472759" y="6032416"/>
                  </a:cubicBezTo>
                  <a:cubicBezTo>
                    <a:pt x="7423066" y="6118275"/>
                    <a:pt x="7337345" y="6161827"/>
                    <a:pt x="7215598" y="6161827"/>
                  </a:cubicBezTo>
                  <a:cubicBezTo>
                    <a:pt x="7092608" y="6161827"/>
                    <a:pt x="7006887" y="6118275"/>
                    <a:pt x="6957194" y="6032416"/>
                  </a:cubicBezTo>
                  <a:cubicBezTo>
                    <a:pt x="6908744" y="5946557"/>
                    <a:pt x="6882655" y="5824612"/>
                    <a:pt x="6882655" y="5665337"/>
                  </a:cubicBezTo>
                  <a:cubicBezTo>
                    <a:pt x="6882655" y="5507306"/>
                    <a:pt x="6908744" y="5384117"/>
                    <a:pt x="6957194" y="5297014"/>
                  </a:cubicBezTo>
                  <a:cubicBezTo>
                    <a:pt x="7006887" y="5211154"/>
                    <a:pt x="7092608" y="5168847"/>
                    <a:pt x="7215598" y="5168847"/>
                  </a:cubicBezTo>
                  <a:close/>
                  <a:moveTo>
                    <a:pt x="5638501" y="5168847"/>
                  </a:moveTo>
                  <a:cubicBezTo>
                    <a:pt x="5760477" y="5168847"/>
                    <a:pt x="5847603" y="5211154"/>
                    <a:pt x="5896145" y="5297014"/>
                  </a:cubicBezTo>
                  <a:cubicBezTo>
                    <a:pt x="5945931" y="5384117"/>
                    <a:pt x="5969579" y="5507306"/>
                    <a:pt x="5969579" y="5665337"/>
                  </a:cubicBezTo>
                  <a:cubicBezTo>
                    <a:pt x="5969579" y="5824612"/>
                    <a:pt x="5945931" y="5946557"/>
                    <a:pt x="5896145" y="6032416"/>
                  </a:cubicBezTo>
                  <a:cubicBezTo>
                    <a:pt x="5847603" y="6118275"/>
                    <a:pt x="5760477" y="6161827"/>
                    <a:pt x="5638501" y="6161827"/>
                  </a:cubicBezTo>
                  <a:cubicBezTo>
                    <a:pt x="5516524" y="6161827"/>
                    <a:pt x="5429398" y="6118275"/>
                    <a:pt x="5380856" y="6032416"/>
                  </a:cubicBezTo>
                  <a:cubicBezTo>
                    <a:pt x="5331070" y="5946557"/>
                    <a:pt x="5306177" y="5824612"/>
                    <a:pt x="5306177" y="5665337"/>
                  </a:cubicBezTo>
                  <a:cubicBezTo>
                    <a:pt x="5306177" y="5507306"/>
                    <a:pt x="5331070" y="5384117"/>
                    <a:pt x="5380856" y="5297014"/>
                  </a:cubicBezTo>
                  <a:cubicBezTo>
                    <a:pt x="5429398" y="5211154"/>
                    <a:pt x="5516524" y="5168847"/>
                    <a:pt x="5638501" y="5168847"/>
                  </a:cubicBezTo>
                  <a:close/>
                  <a:moveTo>
                    <a:pt x="3342453" y="5168847"/>
                  </a:moveTo>
                  <a:cubicBezTo>
                    <a:pt x="3464429" y="5168847"/>
                    <a:pt x="3550310" y="5211154"/>
                    <a:pt x="3600097" y="5297014"/>
                  </a:cubicBezTo>
                  <a:cubicBezTo>
                    <a:pt x="3649883" y="5384117"/>
                    <a:pt x="3673531" y="5507306"/>
                    <a:pt x="3673531" y="5665337"/>
                  </a:cubicBezTo>
                  <a:cubicBezTo>
                    <a:pt x="3673531" y="5824612"/>
                    <a:pt x="3649883" y="5946557"/>
                    <a:pt x="3600097" y="6032416"/>
                  </a:cubicBezTo>
                  <a:cubicBezTo>
                    <a:pt x="3550310" y="6118275"/>
                    <a:pt x="3464429" y="6161827"/>
                    <a:pt x="3342453" y="6161827"/>
                  </a:cubicBezTo>
                  <a:cubicBezTo>
                    <a:pt x="3220476" y="6161827"/>
                    <a:pt x="3133350" y="6118275"/>
                    <a:pt x="3084808" y="6032416"/>
                  </a:cubicBezTo>
                  <a:cubicBezTo>
                    <a:pt x="3035022" y="5946557"/>
                    <a:pt x="3010129" y="5824612"/>
                    <a:pt x="3010129" y="5665337"/>
                  </a:cubicBezTo>
                  <a:cubicBezTo>
                    <a:pt x="3010129" y="5507306"/>
                    <a:pt x="3035022" y="5384117"/>
                    <a:pt x="3084808" y="5297014"/>
                  </a:cubicBezTo>
                  <a:cubicBezTo>
                    <a:pt x="3133350" y="5211154"/>
                    <a:pt x="3220476" y="5168847"/>
                    <a:pt x="3342453" y="5168847"/>
                  </a:cubicBezTo>
                  <a:close/>
                  <a:moveTo>
                    <a:pt x="331703" y="5168847"/>
                  </a:moveTo>
                  <a:cubicBezTo>
                    <a:pt x="454693" y="5168847"/>
                    <a:pt x="540414" y="5211154"/>
                    <a:pt x="588865" y="5297014"/>
                  </a:cubicBezTo>
                  <a:cubicBezTo>
                    <a:pt x="638558" y="5384117"/>
                    <a:pt x="663405" y="5507306"/>
                    <a:pt x="663405" y="5665337"/>
                  </a:cubicBezTo>
                  <a:cubicBezTo>
                    <a:pt x="663405" y="5824612"/>
                    <a:pt x="638558" y="5946557"/>
                    <a:pt x="588865" y="6032416"/>
                  </a:cubicBezTo>
                  <a:cubicBezTo>
                    <a:pt x="540414" y="6118275"/>
                    <a:pt x="454693" y="6161827"/>
                    <a:pt x="331703" y="6161827"/>
                  </a:cubicBezTo>
                  <a:cubicBezTo>
                    <a:pt x="208712" y="6161827"/>
                    <a:pt x="122991" y="6118275"/>
                    <a:pt x="74540" y="6032416"/>
                  </a:cubicBezTo>
                  <a:cubicBezTo>
                    <a:pt x="24847" y="5946557"/>
                    <a:pt x="0" y="5824612"/>
                    <a:pt x="0" y="5665337"/>
                  </a:cubicBezTo>
                  <a:cubicBezTo>
                    <a:pt x="0" y="5507306"/>
                    <a:pt x="24847" y="5384117"/>
                    <a:pt x="74540" y="5297014"/>
                  </a:cubicBezTo>
                  <a:cubicBezTo>
                    <a:pt x="122991" y="5211154"/>
                    <a:pt x="208712" y="5168847"/>
                    <a:pt x="331703" y="5168847"/>
                  </a:cubicBezTo>
                  <a:close/>
                  <a:moveTo>
                    <a:pt x="8229922" y="3621579"/>
                  </a:moveTo>
                  <a:cubicBezTo>
                    <a:pt x="8173912" y="3621579"/>
                    <a:pt x="8136573" y="3648955"/>
                    <a:pt x="8119147" y="3706194"/>
                  </a:cubicBezTo>
                  <a:cubicBezTo>
                    <a:pt x="8100477" y="3760945"/>
                    <a:pt x="8091765" y="3846804"/>
                    <a:pt x="8091765" y="3962527"/>
                  </a:cubicBezTo>
                  <a:cubicBezTo>
                    <a:pt x="8091765" y="4073273"/>
                    <a:pt x="8100477" y="4157888"/>
                    <a:pt x="8119147" y="4216371"/>
                  </a:cubicBezTo>
                  <a:cubicBezTo>
                    <a:pt x="8136573" y="4276099"/>
                    <a:pt x="8173912" y="4304719"/>
                    <a:pt x="8229922" y="4304719"/>
                  </a:cubicBezTo>
                  <a:cubicBezTo>
                    <a:pt x="8287176" y="4304719"/>
                    <a:pt x="8323271" y="4276099"/>
                    <a:pt x="8340696" y="4216371"/>
                  </a:cubicBezTo>
                  <a:cubicBezTo>
                    <a:pt x="8358122" y="4157888"/>
                    <a:pt x="8368079" y="4073273"/>
                    <a:pt x="8368079" y="3962527"/>
                  </a:cubicBezTo>
                  <a:cubicBezTo>
                    <a:pt x="8368079" y="3846804"/>
                    <a:pt x="8358122" y="3760945"/>
                    <a:pt x="8340696" y="3706194"/>
                  </a:cubicBezTo>
                  <a:cubicBezTo>
                    <a:pt x="8323271" y="3648955"/>
                    <a:pt x="8287176" y="3621579"/>
                    <a:pt x="8229922" y="3621579"/>
                  </a:cubicBezTo>
                  <a:close/>
                  <a:moveTo>
                    <a:pt x="6649201" y="3621579"/>
                  </a:moveTo>
                  <a:cubicBezTo>
                    <a:pt x="6591946" y="3621579"/>
                    <a:pt x="6555851" y="3648955"/>
                    <a:pt x="6538426" y="3706194"/>
                  </a:cubicBezTo>
                  <a:cubicBezTo>
                    <a:pt x="6519756" y="3760945"/>
                    <a:pt x="6509799" y="3846804"/>
                    <a:pt x="6509799" y="3962527"/>
                  </a:cubicBezTo>
                  <a:cubicBezTo>
                    <a:pt x="6509799" y="4073273"/>
                    <a:pt x="6519756" y="4157888"/>
                    <a:pt x="6538426" y="4216371"/>
                  </a:cubicBezTo>
                  <a:cubicBezTo>
                    <a:pt x="6555851" y="4276099"/>
                    <a:pt x="6591946" y="4304719"/>
                    <a:pt x="6649201" y="4304719"/>
                  </a:cubicBezTo>
                  <a:cubicBezTo>
                    <a:pt x="6705210" y="4304719"/>
                    <a:pt x="6741305" y="4276099"/>
                    <a:pt x="6758730" y="4216371"/>
                  </a:cubicBezTo>
                  <a:cubicBezTo>
                    <a:pt x="6776156" y="4157888"/>
                    <a:pt x="6786113" y="4073273"/>
                    <a:pt x="6786113" y="3962527"/>
                  </a:cubicBezTo>
                  <a:cubicBezTo>
                    <a:pt x="6786113" y="3846804"/>
                    <a:pt x="6776156" y="3760945"/>
                    <a:pt x="6758730" y="3706194"/>
                  </a:cubicBezTo>
                  <a:cubicBezTo>
                    <a:pt x="6741305" y="3648955"/>
                    <a:pt x="6705210" y="3621579"/>
                    <a:pt x="6649201" y="3621579"/>
                  </a:cubicBezTo>
                  <a:close/>
                  <a:moveTo>
                    <a:pt x="5072109" y="3621579"/>
                  </a:moveTo>
                  <a:cubicBezTo>
                    <a:pt x="5016205" y="3621579"/>
                    <a:pt x="4978935" y="3648955"/>
                    <a:pt x="4961543" y="3706194"/>
                  </a:cubicBezTo>
                  <a:cubicBezTo>
                    <a:pt x="4942908" y="3760945"/>
                    <a:pt x="4934211" y="3846804"/>
                    <a:pt x="4934211" y="3962527"/>
                  </a:cubicBezTo>
                  <a:cubicBezTo>
                    <a:pt x="4934211" y="4073273"/>
                    <a:pt x="4942908" y="4157888"/>
                    <a:pt x="4961543" y="4216371"/>
                  </a:cubicBezTo>
                  <a:cubicBezTo>
                    <a:pt x="4978935" y="4276099"/>
                    <a:pt x="5016205" y="4304719"/>
                    <a:pt x="5072109" y="4304719"/>
                  </a:cubicBezTo>
                  <a:cubicBezTo>
                    <a:pt x="5128014" y="4304719"/>
                    <a:pt x="5165284" y="4276099"/>
                    <a:pt x="5182676" y="4216371"/>
                  </a:cubicBezTo>
                  <a:cubicBezTo>
                    <a:pt x="5200069" y="4157888"/>
                    <a:pt x="5208765" y="4073273"/>
                    <a:pt x="5208765" y="3962527"/>
                  </a:cubicBezTo>
                  <a:cubicBezTo>
                    <a:pt x="5208765" y="3846804"/>
                    <a:pt x="5200069" y="3760945"/>
                    <a:pt x="5182676" y="3706194"/>
                  </a:cubicBezTo>
                  <a:cubicBezTo>
                    <a:pt x="5165284" y="3648955"/>
                    <a:pt x="5128014" y="3621579"/>
                    <a:pt x="5072109" y="3621579"/>
                  </a:cubicBezTo>
                  <a:close/>
                  <a:moveTo>
                    <a:pt x="3490144" y="3621579"/>
                  </a:moveTo>
                  <a:cubicBezTo>
                    <a:pt x="3434240" y="3621579"/>
                    <a:pt x="3398212" y="3648955"/>
                    <a:pt x="3379578" y="3706194"/>
                  </a:cubicBezTo>
                  <a:cubicBezTo>
                    <a:pt x="3360943" y="3760945"/>
                    <a:pt x="3352246" y="3846804"/>
                    <a:pt x="3352246" y="3962527"/>
                  </a:cubicBezTo>
                  <a:cubicBezTo>
                    <a:pt x="3352246" y="4073273"/>
                    <a:pt x="3360943" y="4157888"/>
                    <a:pt x="3379578" y="4216371"/>
                  </a:cubicBezTo>
                  <a:cubicBezTo>
                    <a:pt x="3398212" y="4276099"/>
                    <a:pt x="3434240" y="4304719"/>
                    <a:pt x="3490144" y="4304719"/>
                  </a:cubicBezTo>
                  <a:cubicBezTo>
                    <a:pt x="3547291" y="4304719"/>
                    <a:pt x="3583319" y="4276099"/>
                    <a:pt x="3600711" y="4216371"/>
                  </a:cubicBezTo>
                  <a:cubicBezTo>
                    <a:pt x="3619346" y="4157888"/>
                    <a:pt x="3626800" y="4073273"/>
                    <a:pt x="3626800" y="3962527"/>
                  </a:cubicBezTo>
                  <a:cubicBezTo>
                    <a:pt x="3626800" y="3846804"/>
                    <a:pt x="3619346" y="3760945"/>
                    <a:pt x="3600711" y="3706194"/>
                  </a:cubicBezTo>
                  <a:cubicBezTo>
                    <a:pt x="3583319" y="3648955"/>
                    <a:pt x="3547291" y="3621579"/>
                    <a:pt x="3490144" y="3621579"/>
                  </a:cubicBezTo>
                  <a:close/>
                  <a:moveTo>
                    <a:pt x="1912426" y="3621579"/>
                  </a:moveTo>
                  <a:cubicBezTo>
                    <a:pt x="1857763" y="3621579"/>
                    <a:pt x="1820494" y="3648955"/>
                    <a:pt x="1801859" y="3706194"/>
                  </a:cubicBezTo>
                  <a:cubicBezTo>
                    <a:pt x="1784466" y="3760945"/>
                    <a:pt x="1774527" y="3846804"/>
                    <a:pt x="1774527" y="3962527"/>
                  </a:cubicBezTo>
                  <a:cubicBezTo>
                    <a:pt x="1774527" y="4073273"/>
                    <a:pt x="1784466" y="4157888"/>
                    <a:pt x="1801859" y="4216371"/>
                  </a:cubicBezTo>
                  <a:cubicBezTo>
                    <a:pt x="1820494" y="4276099"/>
                    <a:pt x="1857763" y="4304719"/>
                    <a:pt x="1912426" y="4304719"/>
                  </a:cubicBezTo>
                  <a:cubicBezTo>
                    <a:pt x="1969573" y="4304719"/>
                    <a:pt x="2006843" y="4276099"/>
                    <a:pt x="2024236" y="4216371"/>
                  </a:cubicBezTo>
                  <a:cubicBezTo>
                    <a:pt x="2041628" y="4157888"/>
                    <a:pt x="2049082" y="4073273"/>
                    <a:pt x="2049082" y="3962527"/>
                  </a:cubicBezTo>
                  <a:cubicBezTo>
                    <a:pt x="2049082" y="3846804"/>
                    <a:pt x="2041628" y="3760945"/>
                    <a:pt x="2024236" y="3706194"/>
                  </a:cubicBezTo>
                  <a:cubicBezTo>
                    <a:pt x="2006843" y="3648955"/>
                    <a:pt x="1969573" y="3621579"/>
                    <a:pt x="1912426" y="3621579"/>
                  </a:cubicBezTo>
                  <a:close/>
                  <a:moveTo>
                    <a:pt x="1123307" y="3621579"/>
                  </a:moveTo>
                  <a:cubicBezTo>
                    <a:pt x="1067297" y="3621579"/>
                    <a:pt x="1029957" y="3648955"/>
                    <a:pt x="1011287" y="3706194"/>
                  </a:cubicBezTo>
                  <a:cubicBezTo>
                    <a:pt x="993862" y="3760945"/>
                    <a:pt x="983905" y="3846804"/>
                    <a:pt x="983905" y="3962527"/>
                  </a:cubicBezTo>
                  <a:cubicBezTo>
                    <a:pt x="983905" y="4073273"/>
                    <a:pt x="993862" y="4157888"/>
                    <a:pt x="1011287" y="4216371"/>
                  </a:cubicBezTo>
                  <a:cubicBezTo>
                    <a:pt x="1029957" y="4276099"/>
                    <a:pt x="1067297" y="4304719"/>
                    <a:pt x="1123307" y="4304719"/>
                  </a:cubicBezTo>
                  <a:cubicBezTo>
                    <a:pt x="1179316" y="4304719"/>
                    <a:pt x="1215411" y="4276099"/>
                    <a:pt x="1232836" y="4216371"/>
                  </a:cubicBezTo>
                  <a:cubicBezTo>
                    <a:pt x="1250262" y="4157888"/>
                    <a:pt x="1260219" y="4073273"/>
                    <a:pt x="1260219" y="3962527"/>
                  </a:cubicBezTo>
                  <a:cubicBezTo>
                    <a:pt x="1260219" y="3846804"/>
                    <a:pt x="1250262" y="3760945"/>
                    <a:pt x="1232836" y="3706194"/>
                  </a:cubicBezTo>
                  <a:cubicBezTo>
                    <a:pt x="1215411" y="3648955"/>
                    <a:pt x="1179316" y="3621579"/>
                    <a:pt x="1123307" y="3621579"/>
                  </a:cubicBezTo>
                  <a:close/>
                  <a:moveTo>
                    <a:pt x="9002522" y="3471532"/>
                  </a:moveTo>
                  <a:lnTo>
                    <a:pt x="9160974" y="3471532"/>
                  </a:lnTo>
                  <a:lnTo>
                    <a:pt x="9160974" y="4437039"/>
                  </a:lnTo>
                  <a:lnTo>
                    <a:pt x="8966340" y="4437039"/>
                  </a:lnTo>
                  <a:lnTo>
                    <a:pt x="8966340" y="3771302"/>
                  </a:lnTo>
                  <a:lnTo>
                    <a:pt x="8739267" y="3771302"/>
                  </a:lnTo>
                  <a:lnTo>
                    <a:pt x="8739267" y="3642651"/>
                  </a:lnTo>
                  <a:cubicBezTo>
                    <a:pt x="8799154" y="3638903"/>
                    <a:pt x="8841575" y="3635156"/>
                    <a:pt x="8865280" y="3630160"/>
                  </a:cubicBezTo>
                  <a:cubicBezTo>
                    <a:pt x="8902710" y="3621417"/>
                    <a:pt x="8933901" y="3605179"/>
                    <a:pt x="8958854" y="3578950"/>
                  </a:cubicBezTo>
                  <a:cubicBezTo>
                    <a:pt x="8973826" y="3562712"/>
                    <a:pt x="8986303" y="3538980"/>
                    <a:pt x="8995036" y="3510252"/>
                  </a:cubicBezTo>
                  <a:cubicBezTo>
                    <a:pt x="9000027" y="3492766"/>
                    <a:pt x="9002522" y="3480276"/>
                    <a:pt x="9002522" y="3471532"/>
                  </a:cubicBezTo>
                  <a:close/>
                  <a:moveTo>
                    <a:pt x="7420085" y="3471532"/>
                  </a:moveTo>
                  <a:lnTo>
                    <a:pt x="7579006" y="3471532"/>
                  </a:lnTo>
                  <a:lnTo>
                    <a:pt x="7579006" y="4437039"/>
                  </a:lnTo>
                  <a:lnTo>
                    <a:pt x="7383796" y="4437039"/>
                  </a:lnTo>
                  <a:lnTo>
                    <a:pt x="7383796" y="3771302"/>
                  </a:lnTo>
                  <a:lnTo>
                    <a:pt x="7157302" y="3771302"/>
                  </a:lnTo>
                  <a:lnTo>
                    <a:pt x="7157302" y="3642651"/>
                  </a:lnTo>
                  <a:cubicBezTo>
                    <a:pt x="7217367" y="3638903"/>
                    <a:pt x="7258661" y="3635156"/>
                    <a:pt x="7282437" y="3630160"/>
                  </a:cubicBezTo>
                  <a:cubicBezTo>
                    <a:pt x="7321228" y="3621417"/>
                    <a:pt x="7352512" y="3605179"/>
                    <a:pt x="7376288" y="3578950"/>
                  </a:cubicBezTo>
                  <a:cubicBezTo>
                    <a:pt x="7392555" y="3562712"/>
                    <a:pt x="7405069" y="3538980"/>
                    <a:pt x="7413828" y="3510252"/>
                  </a:cubicBezTo>
                  <a:cubicBezTo>
                    <a:pt x="7417582" y="3492766"/>
                    <a:pt x="7420085" y="3480276"/>
                    <a:pt x="7420085" y="3471532"/>
                  </a:cubicBezTo>
                  <a:close/>
                  <a:moveTo>
                    <a:pt x="5842833" y="3471532"/>
                  </a:moveTo>
                  <a:lnTo>
                    <a:pt x="6002534" y="3471532"/>
                  </a:lnTo>
                  <a:lnTo>
                    <a:pt x="6002534" y="4437039"/>
                  </a:lnTo>
                  <a:lnTo>
                    <a:pt x="5807899" y="4437039"/>
                  </a:lnTo>
                  <a:lnTo>
                    <a:pt x="5807899" y="3771302"/>
                  </a:lnTo>
                  <a:lnTo>
                    <a:pt x="5580824" y="3771302"/>
                  </a:lnTo>
                  <a:lnTo>
                    <a:pt x="5580824" y="3642651"/>
                  </a:lnTo>
                  <a:cubicBezTo>
                    <a:pt x="5640712" y="3638903"/>
                    <a:pt x="5681885" y="3635156"/>
                    <a:pt x="5705590" y="3630160"/>
                  </a:cubicBezTo>
                  <a:cubicBezTo>
                    <a:pt x="5744268" y="3621417"/>
                    <a:pt x="5775460" y="3605179"/>
                    <a:pt x="5799165" y="3578950"/>
                  </a:cubicBezTo>
                  <a:cubicBezTo>
                    <a:pt x="5815385" y="3562712"/>
                    <a:pt x="5827861" y="3538980"/>
                    <a:pt x="5836595" y="3510252"/>
                  </a:cubicBezTo>
                  <a:cubicBezTo>
                    <a:pt x="5841586" y="3492766"/>
                    <a:pt x="5842833" y="3480276"/>
                    <a:pt x="5842833" y="3471532"/>
                  </a:cubicBezTo>
                  <a:close/>
                  <a:moveTo>
                    <a:pt x="4267611" y="3471532"/>
                  </a:moveTo>
                  <a:lnTo>
                    <a:pt x="4426063" y="3471532"/>
                  </a:lnTo>
                  <a:lnTo>
                    <a:pt x="4426063" y="4437039"/>
                  </a:lnTo>
                  <a:lnTo>
                    <a:pt x="4231429" y="4437039"/>
                  </a:lnTo>
                  <a:lnTo>
                    <a:pt x="4231429" y="3771302"/>
                  </a:lnTo>
                  <a:lnTo>
                    <a:pt x="4004356" y="3771302"/>
                  </a:lnTo>
                  <a:lnTo>
                    <a:pt x="4004356" y="3642651"/>
                  </a:lnTo>
                  <a:cubicBezTo>
                    <a:pt x="4064243" y="3638903"/>
                    <a:pt x="4106664" y="3635156"/>
                    <a:pt x="4130369" y="3630160"/>
                  </a:cubicBezTo>
                  <a:cubicBezTo>
                    <a:pt x="4167799" y="3621417"/>
                    <a:pt x="4198990" y="3605179"/>
                    <a:pt x="4222696" y="3578950"/>
                  </a:cubicBezTo>
                  <a:cubicBezTo>
                    <a:pt x="4238915" y="3562712"/>
                    <a:pt x="4251392" y="3538980"/>
                    <a:pt x="4260125" y="3510252"/>
                  </a:cubicBezTo>
                  <a:cubicBezTo>
                    <a:pt x="4265116" y="3492766"/>
                    <a:pt x="4267611" y="3480276"/>
                    <a:pt x="4267611" y="3471532"/>
                  </a:cubicBezTo>
                  <a:close/>
                  <a:moveTo>
                    <a:pt x="2685646" y="3471532"/>
                  </a:moveTo>
                  <a:lnTo>
                    <a:pt x="2844098" y="3471532"/>
                  </a:lnTo>
                  <a:lnTo>
                    <a:pt x="2844098" y="4437039"/>
                  </a:lnTo>
                  <a:lnTo>
                    <a:pt x="2649464" y="4437039"/>
                  </a:lnTo>
                  <a:lnTo>
                    <a:pt x="2649464" y="3771302"/>
                  </a:lnTo>
                  <a:lnTo>
                    <a:pt x="2422391" y="3771302"/>
                  </a:lnTo>
                  <a:lnTo>
                    <a:pt x="2422391" y="3642651"/>
                  </a:lnTo>
                  <a:cubicBezTo>
                    <a:pt x="2482278" y="3638903"/>
                    <a:pt x="2524699" y="3635156"/>
                    <a:pt x="2548404" y="3630160"/>
                  </a:cubicBezTo>
                  <a:cubicBezTo>
                    <a:pt x="2585834" y="3621417"/>
                    <a:pt x="2617025" y="3605179"/>
                    <a:pt x="2641978" y="3578950"/>
                  </a:cubicBezTo>
                  <a:cubicBezTo>
                    <a:pt x="2656950" y="3562712"/>
                    <a:pt x="2670674" y="3538980"/>
                    <a:pt x="2678160" y="3510252"/>
                  </a:cubicBezTo>
                  <a:cubicBezTo>
                    <a:pt x="2683151" y="3492766"/>
                    <a:pt x="2685646" y="3480276"/>
                    <a:pt x="2685646" y="3471532"/>
                  </a:cubicBezTo>
                  <a:close/>
                  <a:moveTo>
                    <a:pt x="318187" y="3471532"/>
                  </a:moveTo>
                  <a:lnTo>
                    <a:pt x="476641" y="3471532"/>
                  </a:lnTo>
                  <a:lnTo>
                    <a:pt x="476641" y="4437039"/>
                  </a:lnTo>
                  <a:lnTo>
                    <a:pt x="282005" y="4437039"/>
                  </a:lnTo>
                  <a:lnTo>
                    <a:pt x="282005" y="3771302"/>
                  </a:lnTo>
                  <a:lnTo>
                    <a:pt x="54930" y="3771302"/>
                  </a:lnTo>
                  <a:lnTo>
                    <a:pt x="54930" y="3642651"/>
                  </a:lnTo>
                  <a:cubicBezTo>
                    <a:pt x="114818" y="3638903"/>
                    <a:pt x="155991" y="3635156"/>
                    <a:pt x="179697" y="3630160"/>
                  </a:cubicBezTo>
                  <a:cubicBezTo>
                    <a:pt x="218374" y="3621417"/>
                    <a:pt x="248318" y="3605179"/>
                    <a:pt x="273271" y="3578950"/>
                  </a:cubicBezTo>
                  <a:cubicBezTo>
                    <a:pt x="289491" y="3562712"/>
                    <a:pt x="301968" y="3538980"/>
                    <a:pt x="309454" y="3510252"/>
                  </a:cubicBezTo>
                  <a:cubicBezTo>
                    <a:pt x="315692" y="3492766"/>
                    <a:pt x="318187" y="3480276"/>
                    <a:pt x="318187" y="3471532"/>
                  </a:cubicBezTo>
                  <a:close/>
                  <a:moveTo>
                    <a:pt x="8229922" y="3466037"/>
                  </a:moveTo>
                  <a:cubicBezTo>
                    <a:pt x="8353143" y="3466037"/>
                    <a:pt x="8439024" y="3509589"/>
                    <a:pt x="8488811" y="3595448"/>
                  </a:cubicBezTo>
                  <a:cubicBezTo>
                    <a:pt x="8537352" y="3681307"/>
                    <a:pt x="8562245" y="3803252"/>
                    <a:pt x="8562245" y="3962527"/>
                  </a:cubicBezTo>
                  <a:cubicBezTo>
                    <a:pt x="8562245" y="4121802"/>
                    <a:pt x="8537352" y="4243747"/>
                    <a:pt x="8488811" y="4329606"/>
                  </a:cubicBezTo>
                  <a:cubicBezTo>
                    <a:pt x="8439024" y="4415465"/>
                    <a:pt x="8353143" y="4459017"/>
                    <a:pt x="8229922" y="4459017"/>
                  </a:cubicBezTo>
                  <a:cubicBezTo>
                    <a:pt x="8107945" y="4459017"/>
                    <a:pt x="8022064" y="4415465"/>
                    <a:pt x="7972278" y="4329606"/>
                  </a:cubicBezTo>
                  <a:cubicBezTo>
                    <a:pt x="7922491" y="4243747"/>
                    <a:pt x="7898843" y="4121802"/>
                    <a:pt x="7898843" y="3962527"/>
                  </a:cubicBezTo>
                  <a:cubicBezTo>
                    <a:pt x="7898843" y="3803252"/>
                    <a:pt x="7922491" y="3681307"/>
                    <a:pt x="7972278" y="3595448"/>
                  </a:cubicBezTo>
                  <a:cubicBezTo>
                    <a:pt x="8022064" y="3509589"/>
                    <a:pt x="8107945" y="3466037"/>
                    <a:pt x="8229922" y="3466037"/>
                  </a:cubicBezTo>
                  <a:close/>
                  <a:moveTo>
                    <a:pt x="6649201" y="3466037"/>
                  </a:moveTo>
                  <a:cubicBezTo>
                    <a:pt x="6771177" y="3466037"/>
                    <a:pt x="6857058" y="3509589"/>
                    <a:pt x="6906845" y="3595448"/>
                  </a:cubicBezTo>
                  <a:cubicBezTo>
                    <a:pt x="6956631" y="3681307"/>
                    <a:pt x="6980279" y="3803252"/>
                    <a:pt x="6980279" y="3962527"/>
                  </a:cubicBezTo>
                  <a:cubicBezTo>
                    <a:pt x="6980279" y="4121802"/>
                    <a:pt x="6956631" y="4243747"/>
                    <a:pt x="6906845" y="4329606"/>
                  </a:cubicBezTo>
                  <a:cubicBezTo>
                    <a:pt x="6857058" y="4415465"/>
                    <a:pt x="6771177" y="4459017"/>
                    <a:pt x="6649201" y="4459017"/>
                  </a:cubicBezTo>
                  <a:cubicBezTo>
                    <a:pt x="6525979" y="4459017"/>
                    <a:pt x="6440098" y="4415465"/>
                    <a:pt x="6390312" y="4329606"/>
                  </a:cubicBezTo>
                  <a:cubicBezTo>
                    <a:pt x="6341770" y="4243747"/>
                    <a:pt x="6316877" y="4121802"/>
                    <a:pt x="6316877" y="3962527"/>
                  </a:cubicBezTo>
                  <a:cubicBezTo>
                    <a:pt x="6316877" y="3803252"/>
                    <a:pt x="6341770" y="3681307"/>
                    <a:pt x="6390312" y="3595448"/>
                  </a:cubicBezTo>
                  <a:cubicBezTo>
                    <a:pt x="6440098" y="3509589"/>
                    <a:pt x="6525979" y="3466037"/>
                    <a:pt x="6649201" y="3466037"/>
                  </a:cubicBezTo>
                  <a:close/>
                  <a:moveTo>
                    <a:pt x="5072109" y="3466037"/>
                  </a:moveTo>
                  <a:cubicBezTo>
                    <a:pt x="5195099" y="3466037"/>
                    <a:pt x="5280820" y="3509589"/>
                    <a:pt x="5329270" y="3595448"/>
                  </a:cubicBezTo>
                  <a:cubicBezTo>
                    <a:pt x="5378963" y="3681307"/>
                    <a:pt x="5403810" y="3803252"/>
                    <a:pt x="5403810" y="3962527"/>
                  </a:cubicBezTo>
                  <a:cubicBezTo>
                    <a:pt x="5403810" y="4121802"/>
                    <a:pt x="5378963" y="4243747"/>
                    <a:pt x="5329270" y="4329606"/>
                  </a:cubicBezTo>
                  <a:cubicBezTo>
                    <a:pt x="5280820" y="4415465"/>
                    <a:pt x="5195099" y="4459017"/>
                    <a:pt x="5072109" y="4459017"/>
                  </a:cubicBezTo>
                  <a:cubicBezTo>
                    <a:pt x="4949119" y="4459017"/>
                    <a:pt x="4863399" y="4415465"/>
                    <a:pt x="4814948" y="4329606"/>
                  </a:cubicBezTo>
                  <a:cubicBezTo>
                    <a:pt x="4766498" y="4243747"/>
                    <a:pt x="4740409" y="4121802"/>
                    <a:pt x="4740409" y="3962527"/>
                  </a:cubicBezTo>
                  <a:cubicBezTo>
                    <a:pt x="4740409" y="3803252"/>
                    <a:pt x="4766498" y="3681307"/>
                    <a:pt x="4814948" y="3595448"/>
                  </a:cubicBezTo>
                  <a:cubicBezTo>
                    <a:pt x="4863399" y="3509589"/>
                    <a:pt x="4949119" y="3466037"/>
                    <a:pt x="5072109" y="3466037"/>
                  </a:cubicBezTo>
                  <a:close/>
                  <a:moveTo>
                    <a:pt x="3490144" y="3466037"/>
                  </a:moveTo>
                  <a:cubicBezTo>
                    <a:pt x="3613134" y="3466037"/>
                    <a:pt x="3698855" y="3509589"/>
                    <a:pt x="3748548" y="3595448"/>
                  </a:cubicBezTo>
                  <a:cubicBezTo>
                    <a:pt x="3796998" y="3681307"/>
                    <a:pt x="3821845" y="3803252"/>
                    <a:pt x="3821845" y="3962527"/>
                  </a:cubicBezTo>
                  <a:cubicBezTo>
                    <a:pt x="3821845" y="4121802"/>
                    <a:pt x="3796998" y="4243747"/>
                    <a:pt x="3748548" y="4329606"/>
                  </a:cubicBezTo>
                  <a:cubicBezTo>
                    <a:pt x="3698855" y="4415465"/>
                    <a:pt x="3613134" y="4459017"/>
                    <a:pt x="3490144" y="4459017"/>
                  </a:cubicBezTo>
                  <a:cubicBezTo>
                    <a:pt x="3368397" y="4459017"/>
                    <a:pt x="3282676" y="4415465"/>
                    <a:pt x="3232983" y="4329606"/>
                  </a:cubicBezTo>
                  <a:cubicBezTo>
                    <a:pt x="3184533" y="4243747"/>
                    <a:pt x="3158444" y="4121802"/>
                    <a:pt x="3158444" y="3962527"/>
                  </a:cubicBezTo>
                  <a:cubicBezTo>
                    <a:pt x="3158444" y="3803252"/>
                    <a:pt x="3184533" y="3681307"/>
                    <a:pt x="3232983" y="3595448"/>
                  </a:cubicBezTo>
                  <a:cubicBezTo>
                    <a:pt x="3282676" y="3509589"/>
                    <a:pt x="3368397" y="3466037"/>
                    <a:pt x="3490144" y="3466037"/>
                  </a:cubicBezTo>
                  <a:close/>
                  <a:moveTo>
                    <a:pt x="1912426" y="3466037"/>
                  </a:moveTo>
                  <a:cubicBezTo>
                    <a:pt x="2035417" y="3466037"/>
                    <a:pt x="2121138" y="3509589"/>
                    <a:pt x="2170831" y="3595448"/>
                  </a:cubicBezTo>
                  <a:cubicBezTo>
                    <a:pt x="2219282" y="3681307"/>
                    <a:pt x="2245371" y="3803252"/>
                    <a:pt x="2245371" y="3962527"/>
                  </a:cubicBezTo>
                  <a:cubicBezTo>
                    <a:pt x="2245371" y="4121802"/>
                    <a:pt x="2219282" y="4243747"/>
                    <a:pt x="2170831" y="4329606"/>
                  </a:cubicBezTo>
                  <a:cubicBezTo>
                    <a:pt x="2121138" y="4415465"/>
                    <a:pt x="2035417" y="4459017"/>
                    <a:pt x="1912426" y="4459017"/>
                  </a:cubicBezTo>
                  <a:cubicBezTo>
                    <a:pt x="1790678" y="4459017"/>
                    <a:pt x="1704957" y="4415465"/>
                    <a:pt x="1656506" y="4329606"/>
                  </a:cubicBezTo>
                  <a:cubicBezTo>
                    <a:pt x="1606813" y="4243747"/>
                    <a:pt x="1581966" y="4121802"/>
                    <a:pt x="1581966" y="3962527"/>
                  </a:cubicBezTo>
                  <a:cubicBezTo>
                    <a:pt x="1581966" y="3803252"/>
                    <a:pt x="1606813" y="3681307"/>
                    <a:pt x="1656506" y="3595448"/>
                  </a:cubicBezTo>
                  <a:cubicBezTo>
                    <a:pt x="1704957" y="3509589"/>
                    <a:pt x="1790678" y="3466037"/>
                    <a:pt x="1912426" y="3466037"/>
                  </a:cubicBezTo>
                  <a:close/>
                  <a:moveTo>
                    <a:pt x="1123307" y="3466037"/>
                  </a:moveTo>
                  <a:cubicBezTo>
                    <a:pt x="1245283" y="3466037"/>
                    <a:pt x="1332409" y="3509589"/>
                    <a:pt x="1380951" y="3595448"/>
                  </a:cubicBezTo>
                  <a:cubicBezTo>
                    <a:pt x="1430737" y="3681307"/>
                    <a:pt x="1454385" y="3803252"/>
                    <a:pt x="1454385" y="3962527"/>
                  </a:cubicBezTo>
                  <a:cubicBezTo>
                    <a:pt x="1454385" y="4121802"/>
                    <a:pt x="1430737" y="4243747"/>
                    <a:pt x="1380951" y="4329606"/>
                  </a:cubicBezTo>
                  <a:cubicBezTo>
                    <a:pt x="1332409" y="4415465"/>
                    <a:pt x="1245283" y="4459017"/>
                    <a:pt x="1123307" y="4459017"/>
                  </a:cubicBezTo>
                  <a:cubicBezTo>
                    <a:pt x="1000085" y="4459017"/>
                    <a:pt x="914204" y="4415465"/>
                    <a:pt x="864418" y="4329606"/>
                  </a:cubicBezTo>
                  <a:cubicBezTo>
                    <a:pt x="815876" y="4243747"/>
                    <a:pt x="790983" y="4121802"/>
                    <a:pt x="790983" y="3962527"/>
                  </a:cubicBezTo>
                  <a:cubicBezTo>
                    <a:pt x="790983" y="3803252"/>
                    <a:pt x="815876" y="3681307"/>
                    <a:pt x="864418" y="3595448"/>
                  </a:cubicBezTo>
                  <a:cubicBezTo>
                    <a:pt x="914204" y="3509589"/>
                    <a:pt x="1000085" y="3466037"/>
                    <a:pt x="1123307" y="3466037"/>
                  </a:cubicBezTo>
                  <a:close/>
                  <a:moveTo>
                    <a:pt x="8797563" y="1918964"/>
                  </a:moveTo>
                  <a:cubicBezTo>
                    <a:pt x="8740416" y="1918964"/>
                    <a:pt x="8703146" y="1946374"/>
                    <a:pt x="8685754" y="2003685"/>
                  </a:cubicBezTo>
                  <a:cubicBezTo>
                    <a:pt x="8667119" y="2058504"/>
                    <a:pt x="8658422" y="2144471"/>
                    <a:pt x="8658422" y="2260339"/>
                  </a:cubicBezTo>
                  <a:cubicBezTo>
                    <a:pt x="8658422" y="2371224"/>
                    <a:pt x="8667119" y="2455945"/>
                    <a:pt x="8685754" y="2515748"/>
                  </a:cubicBezTo>
                  <a:cubicBezTo>
                    <a:pt x="8703146" y="2574305"/>
                    <a:pt x="8740416" y="2602960"/>
                    <a:pt x="8797563" y="2602960"/>
                  </a:cubicBezTo>
                  <a:cubicBezTo>
                    <a:pt x="8852225" y="2602960"/>
                    <a:pt x="8889495" y="2574305"/>
                    <a:pt x="8906887" y="2515748"/>
                  </a:cubicBezTo>
                  <a:cubicBezTo>
                    <a:pt x="8924280" y="2455945"/>
                    <a:pt x="8932976" y="2371224"/>
                    <a:pt x="8932976" y="2260339"/>
                  </a:cubicBezTo>
                  <a:cubicBezTo>
                    <a:pt x="8932976" y="2144471"/>
                    <a:pt x="8924280" y="2058504"/>
                    <a:pt x="8906887" y="2003685"/>
                  </a:cubicBezTo>
                  <a:cubicBezTo>
                    <a:pt x="8889495" y="1946374"/>
                    <a:pt x="8852225" y="1918964"/>
                    <a:pt x="8797563" y="1918964"/>
                  </a:cubicBezTo>
                  <a:close/>
                  <a:moveTo>
                    <a:pt x="8004714" y="1918964"/>
                  </a:moveTo>
                  <a:cubicBezTo>
                    <a:pt x="7948705" y="1918964"/>
                    <a:pt x="7911365" y="1946374"/>
                    <a:pt x="7893940" y="2003685"/>
                  </a:cubicBezTo>
                  <a:cubicBezTo>
                    <a:pt x="7875270" y="2058504"/>
                    <a:pt x="7866558" y="2144471"/>
                    <a:pt x="7866558" y="2260339"/>
                  </a:cubicBezTo>
                  <a:cubicBezTo>
                    <a:pt x="7866558" y="2371224"/>
                    <a:pt x="7875270" y="2455945"/>
                    <a:pt x="7893940" y="2515748"/>
                  </a:cubicBezTo>
                  <a:cubicBezTo>
                    <a:pt x="7911365" y="2574305"/>
                    <a:pt x="7948705" y="2602960"/>
                    <a:pt x="8004714" y="2602960"/>
                  </a:cubicBezTo>
                  <a:cubicBezTo>
                    <a:pt x="8061968" y="2602960"/>
                    <a:pt x="8098063" y="2574305"/>
                    <a:pt x="8115488" y="2515748"/>
                  </a:cubicBezTo>
                  <a:cubicBezTo>
                    <a:pt x="8132913" y="2455945"/>
                    <a:pt x="8141625" y="2371224"/>
                    <a:pt x="8141625" y="2260339"/>
                  </a:cubicBezTo>
                  <a:cubicBezTo>
                    <a:pt x="8141625" y="2144471"/>
                    <a:pt x="8132913" y="2058504"/>
                    <a:pt x="8115488" y="2003685"/>
                  </a:cubicBezTo>
                  <a:cubicBezTo>
                    <a:pt x="8098063" y="1946374"/>
                    <a:pt x="8061968" y="1918964"/>
                    <a:pt x="8004714" y="1918964"/>
                  </a:cubicBezTo>
                  <a:close/>
                  <a:moveTo>
                    <a:pt x="7215598" y="1918964"/>
                  </a:moveTo>
                  <a:cubicBezTo>
                    <a:pt x="7159693" y="1918964"/>
                    <a:pt x="7122423" y="1946374"/>
                    <a:pt x="7103789" y="2003685"/>
                  </a:cubicBezTo>
                  <a:cubicBezTo>
                    <a:pt x="7085154" y="2058504"/>
                    <a:pt x="7076457" y="2144471"/>
                    <a:pt x="7076457" y="2260339"/>
                  </a:cubicBezTo>
                  <a:cubicBezTo>
                    <a:pt x="7076457" y="2371224"/>
                    <a:pt x="7085154" y="2455945"/>
                    <a:pt x="7103789" y="2515748"/>
                  </a:cubicBezTo>
                  <a:cubicBezTo>
                    <a:pt x="7122423" y="2574305"/>
                    <a:pt x="7159693" y="2602960"/>
                    <a:pt x="7215598" y="2602960"/>
                  </a:cubicBezTo>
                  <a:cubicBezTo>
                    <a:pt x="7270260" y="2602960"/>
                    <a:pt x="7307530" y="2574305"/>
                    <a:pt x="7324922" y="2515748"/>
                  </a:cubicBezTo>
                  <a:cubicBezTo>
                    <a:pt x="7343557" y="2455945"/>
                    <a:pt x="7351011" y="2371224"/>
                    <a:pt x="7351011" y="2260339"/>
                  </a:cubicBezTo>
                  <a:cubicBezTo>
                    <a:pt x="7351011" y="2144471"/>
                    <a:pt x="7343557" y="2058504"/>
                    <a:pt x="7324922" y="2003685"/>
                  </a:cubicBezTo>
                  <a:cubicBezTo>
                    <a:pt x="7307530" y="1946374"/>
                    <a:pt x="7270260" y="1918964"/>
                    <a:pt x="7215598" y="1918964"/>
                  </a:cubicBezTo>
                  <a:close/>
                  <a:moveTo>
                    <a:pt x="5638501" y="1918964"/>
                  </a:moveTo>
                  <a:cubicBezTo>
                    <a:pt x="5582491" y="1918964"/>
                    <a:pt x="5545151" y="1946374"/>
                    <a:pt x="5526481" y="2003685"/>
                  </a:cubicBezTo>
                  <a:cubicBezTo>
                    <a:pt x="5507811" y="2058504"/>
                    <a:pt x="5499099" y="2144471"/>
                    <a:pt x="5499099" y="2260339"/>
                  </a:cubicBezTo>
                  <a:cubicBezTo>
                    <a:pt x="5499099" y="2371224"/>
                    <a:pt x="5507811" y="2455945"/>
                    <a:pt x="5526481" y="2515748"/>
                  </a:cubicBezTo>
                  <a:cubicBezTo>
                    <a:pt x="5545151" y="2574305"/>
                    <a:pt x="5582491" y="2602960"/>
                    <a:pt x="5638501" y="2602960"/>
                  </a:cubicBezTo>
                  <a:cubicBezTo>
                    <a:pt x="5694510" y="2602960"/>
                    <a:pt x="5731850" y="2574305"/>
                    <a:pt x="5749275" y="2515748"/>
                  </a:cubicBezTo>
                  <a:cubicBezTo>
                    <a:pt x="5766700" y="2455945"/>
                    <a:pt x="5774168" y="2371224"/>
                    <a:pt x="5774168" y="2260339"/>
                  </a:cubicBezTo>
                  <a:cubicBezTo>
                    <a:pt x="5774168" y="2144471"/>
                    <a:pt x="5766700" y="2058504"/>
                    <a:pt x="5749275" y="2003685"/>
                  </a:cubicBezTo>
                  <a:cubicBezTo>
                    <a:pt x="5731850" y="1946374"/>
                    <a:pt x="5694510" y="1918964"/>
                    <a:pt x="5638501" y="1918964"/>
                  </a:cubicBezTo>
                  <a:close/>
                  <a:moveTo>
                    <a:pt x="3342453" y="1918964"/>
                  </a:moveTo>
                  <a:cubicBezTo>
                    <a:pt x="3286443" y="1918964"/>
                    <a:pt x="3249103" y="1946374"/>
                    <a:pt x="3230433" y="2003685"/>
                  </a:cubicBezTo>
                  <a:cubicBezTo>
                    <a:pt x="3213008" y="2058504"/>
                    <a:pt x="3204296" y="2144471"/>
                    <a:pt x="3204296" y="2260339"/>
                  </a:cubicBezTo>
                  <a:cubicBezTo>
                    <a:pt x="3204296" y="2371224"/>
                    <a:pt x="3213008" y="2455945"/>
                    <a:pt x="3230433" y="2515748"/>
                  </a:cubicBezTo>
                  <a:cubicBezTo>
                    <a:pt x="3249103" y="2574305"/>
                    <a:pt x="3286443" y="2602960"/>
                    <a:pt x="3342453" y="2602960"/>
                  </a:cubicBezTo>
                  <a:cubicBezTo>
                    <a:pt x="3398462" y="2602960"/>
                    <a:pt x="3435802" y="2574305"/>
                    <a:pt x="3453227" y="2515748"/>
                  </a:cubicBezTo>
                  <a:cubicBezTo>
                    <a:pt x="3470652" y="2455945"/>
                    <a:pt x="3479365" y="2371224"/>
                    <a:pt x="3479365" y="2260339"/>
                  </a:cubicBezTo>
                  <a:cubicBezTo>
                    <a:pt x="3479365" y="2144471"/>
                    <a:pt x="3470652" y="2058504"/>
                    <a:pt x="3453227" y="2003685"/>
                  </a:cubicBezTo>
                  <a:cubicBezTo>
                    <a:pt x="3435802" y="1946374"/>
                    <a:pt x="3398462" y="1918964"/>
                    <a:pt x="3342453" y="1918964"/>
                  </a:cubicBezTo>
                  <a:close/>
                  <a:moveTo>
                    <a:pt x="331703" y="1918964"/>
                  </a:moveTo>
                  <a:cubicBezTo>
                    <a:pt x="275798" y="1918964"/>
                    <a:pt x="238528" y="1946374"/>
                    <a:pt x="219893" y="2003685"/>
                  </a:cubicBezTo>
                  <a:cubicBezTo>
                    <a:pt x="202500" y="2058504"/>
                    <a:pt x="192562" y="2144471"/>
                    <a:pt x="192562" y="2260339"/>
                  </a:cubicBezTo>
                  <a:cubicBezTo>
                    <a:pt x="192562" y="2371224"/>
                    <a:pt x="202500" y="2455945"/>
                    <a:pt x="219893" y="2515748"/>
                  </a:cubicBezTo>
                  <a:cubicBezTo>
                    <a:pt x="238528" y="2574305"/>
                    <a:pt x="275798" y="2602960"/>
                    <a:pt x="331703" y="2602960"/>
                  </a:cubicBezTo>
                  <a:cubicBezTo>
                    <a:pt x="387607" y="2602960"/>
                    <a:pt x="424877" y="2574305"/>
                    <a:pt x="442270" y="2515748"/>
                  </a:cubicBezTo>
                  <a:cubicBezTo>
                    <a:pt x="459663" y="2455945"/>
                    <a:pt x="468359" y="2371224"/>
                    <a:pt x="468359" y="2260339"/>
                  </a:cubicBezTo>
                  <a:cubicBezTo>
                    <a:pt x="468359" y="2144471"/>
                    <a:pt x="459663" y="2058504"/>
                    <a:pt x="442270" y="2003685"/>
                  </a:cubicBezTo>
                  <a:cubicBezTo>
                    <a:pt x="424877" y="1946374"/>
                    <a:pt x="387607" y="1918964"/>
                    <a:pt x="331703" y="1918964"/>
                  </a:cubicBezTo>
                  <a:close/>
                  <a:moveTo>
                    <a:pt x="6410636" y="1768721"/>
                  </a:moveTo>
                  <a:lnTo>
                    <a:pt x="6568306" y="1768721"/>
                  </a:lnTo>
                  <a:lnTo>
                    <a:pt x="6568306" y="2734228"/>
                  </a:lnTo>
                  <a:lnTo>
                    <a:pt x="6373096" y="2734228"/>
                  </a:lnTo>
                  <a:lnTo>
                    <a:pt x="6373096" y="2068491"/>
                  </a:lnTo>
                  <a:lnTo>
                    <a:pt x="6146602" y="2068491"/>
                  </a:lnTo>
                  <a:lnTo>
                    <a:pt x="6146602" y="1939840"/>
                  </a:lnTo>
                  <a:cubicBezTo>
                    <a:pt x="6205415" y="1937341"/>
                    <a:pt x="6247961" y="1932345"/>
                    <a:pt x="6271737" y="1927349"/>
                  </a:cubicBezTo>
                  <a:cubicBezTo>
                    <a:pt x="6309277" y="1918606"/>
                    <a:pt x="6340561" y="1902368"/>
                    <a:pt x="6364336" y="1877388"/>
                  </a:cubicBezTo>
                  <a:cubicBezTo>
                    <a:pt x="6381855" y="1859901"/>
                    <a:pt x="6394369" y="1836169"/>
                    <a:pt x="6401877" y="1807441"/>
                  </a:cubicBezTo>
                  <a:cubicBezTo>
                    <a:pt x="6406882" y="1789955"/>
                    <a:pt x="6410636" y="1777465"/>
                    <a:pt x="6410636" y="1768721"/>
                  </a:cubicBezTo>
                  <a:close/>
                  <a:moveTo>
                    <a:pt x="4830264" y="1768721"/>
                  </a:moveTo>
                  <a:lnTo>
                    <a:pt x="4986348" y="1768721"/>
                  </a:lnTo>
                  <a:lnTo>
                    <a:pt x="4986348" y="2734228"/>
                  </a:lnTo>
                  <a:lnTo>
                    <a:pt x="4794340" y="2734228"/>
                  </a:lnTo>
                  <a:lnTo>
                    <a:pt x="4794340" y="2068491"/>
                  </a:lnTo>
                  <a:lnTo>
                    <a:pt x="4570124" y="2068491"/>
                  </a:lnTo>
                  <a:lnTo>
                    <a:pt x="4570124" y="1939840"/>
                  </a:lnTo>
                  <a:cubicBezTo>
                    <a:pt x="4627107" y="1937341"/>
                    <a:pt x="4669225" y="1932345"/>
                    <a:pt x="4694000" y="1927349"/>
                  </a:cubicBezTo>
                  <a:cubicBezTo>
                    <a:pt x="4731163" y="1918606"/>
                    <a:pt x="4762132" y="1902368"/>
                    <a:pt x="4785669" y="1877388"/>
                  </a:cubicBezTo>
                  <a:cubicBezTo>
                    <a:pt x="4801773" y="1859901"/>
                    <a:pt x="4814160" y="1836169"/>
                    <a:pt x="4822832" y="1807441"/>
                  </a:cubicBezTo>
                  <a:cubicBezTo>
                    <a:pt x="4826548" y="1789955"/>
                    <a:pt x="4830264" y="1777465"/>
                    <a:pt x="4830264" y="1768721"/>
                  </a:cubicBezTo>
                  <a:close/>
                  <a:moveTo>
                    <a:pt x="4115057" y="1768721"/>
                  </a:moveTo>
                  <a:lnTo>
                    <a:pt x="4272261" y="1768721"/>
                  </a:lnTo>
                  <a:lnTo>
                    <a:pt x="4272261" y="2734228"/>
                  </a:lnTo>
                  <a:lnTo>
                    <a:pt x="4078875" y="2734228"/>
                  </a:lnTo>
                  <a:lnTo>
                    <a:pt x="4078875" y="2068491"/>
                  </a:lnTo>
                  <a:lnTo>
                    <a:pt x="3850554" y="2068491"/>
                  </a:lnTo>
                  <a:lnTo>
                    <a:pt x="3850554" y="1939840"/>
                  </a:lnTo>
                  <a:cubicBezTo>
                    <a:pt x="3911689" y="1937341"/>
                    <a:pt x="3952862" y="1932345"/>
                    <a:pt x="3976567" y="1927349"/>
                  </a:cubicBezTo>
                  <a:cubicBezTo>
                    <a:pt x="4015244" y="1918606"/>
                    <a:pt x="4045188" y="1902368"/>
                    <a:pt x="4070141" y="1877388"/>
                  </a:cubicBezTo>
                  <a:cubicBezTo>
                    <a:pt x="4086361" y="1859901"/>
                    <a:pt x="4098837" y="1836169"/>
                    <a:pt x="4106323" y="1807441"/>
                  </a:cubicBezTo>
                  <a:cubicBezTo>
                    <a:pt x="4112562" y="1789955"/>
                    <a:pt x="4115057" y="1777465"/>
                    <a:pt x="4115057" y="1768721"/>
                  </a:cubicBezTo>
                  <a:close/>
                  <a:moveTo>
                    <a:pt x="2537333" y="1768721"/>
                  </a:moveTo>
                  <a:lnTo>
                    <a:pt x="2695786" y="1768721"/>
                  </a:lnTo>
                  <a:lnTo>
                    <a:pt x="2695786" y="2734228"/>
                  </a:lnTo>
                  <a:lnTo>
                    <a:pt x="2501151" y="2734228"/>
                  </a:lnTo>
                  <a:lnTo>
                    <a:pt x="2501151" y="2068491"/>
                  </a:lnTo>
                  <a:lnTo>
                    <a:pt x="2274076" y="2068491"/>
                  </a:lnTo>
                  <a:lnTo>
                    <a:pt x="2274076" y="1939840"/>
                  </a:lnTo>
                  <a:cubicBezTo>
                    <a:pt x="2333964" y="1937341"/>
                    <a:pt x="2375137" y="1932345"/>
                    <a:pt x="2400090" y="1927349"/>
                  </a:cubicBezTo>
                  <a:cubicBezTo>
                    <a:pt x="2437520" y="1918606"/>
                    <a:pt x="2468712" y="1902368"/>
                    <a:pt x="2492417" y="1877388"/>
                  </a:cubicBezTo>
                  <a:cubicBezTo>
                    <a:pt x="2508637" y="1859901"/>
                    <a:pt x="2521113" y="1836169"/>
                    <a:pt x="2529847" y="1807441"/>
                  </a:cubicBezTo>
                  <a:cubicBezTo>
                    <a:pt x="2534838" y="1789955"/>
                    <a:pt x="2537333" y="1777465"/>
                    <a:pt x="2537333" y="1768721"/>
                  </a:cubicBezTo>
                  <a:close/>
                  <a:moveTo>
                    <a:pt x="1822003" y="1768721"/>
                  </a:moveTo>
                  <a:lnTo>
                    <a:pt x="1981704" y="1768721"/>
                  </a:lnTo>
                  <a:lnTo>
                    <a:pt x="1981704" y="2734228"/>
                  </a:lnTo>
                  <a:lnTo>
                    <a:pt x="1787069" y="2734228"/>
                  </a:lnTo>
                  <a:lnTo>
                    <a:pt x="1787069" y="2068491"/>
                  </a:lnTo>
                  <a:lnTo>
                    <a:pt x="1559994" y="2068491"/>
                  </a:lnTo>
                  <a:lnTo>
                    <a:pt x="1559994" y="1939840"/>
                  </a:lnTo>
                  <a:cubicBezTo>
                    <a:pt x="1619882" y="1937341"/>
                    <a:pt x="1661055" y="1932345"/>
                    <a:pt x="1684760" y="1927349"/>
                  </a:cubicBezTo>
                  <a:cubicBezTo>
                    <a:pt x="1723438" y="1918606"/>
                    <a:pt x="1754630" y="1902368"/>
                    <a:pt x="1778335" y="1877388"/>
                  </a:cubicBezTo>
                  <a:cubicBezTo>
                    <a:pt x="1794555" y="1859901"/>
                    <a:pt x="1807031" y="1836169"/>
                    <a:pt x="1815765" y="1807441"/>
                  </a:cubicBezTo>
                  <a:cubicBezTo>
                    <a:pt x="1820756" y="1789955"/>
                    <a:pt x="1822003" y="1777465"/>
                    <a:pt x="1822003" y="1768721"/>
                  </a:cubicBezTo>
                  <a:close/>
                  <a:moveTo>
                    <a:pt x="1108698" y="1768721"/>
                  </a:moveTo>
                  <a:lnTo>
                    <a:pt x="1267620" y="1768721"/>
                  </a:lnTo>
                  <a:lnTo>
                    <a:pt x="1267620" y="2734228"/>
                  </a:lnTo>
                  <a:lnTo>
                    <a:pt x="1072408" y="2734228"/>
                  </a:lnTo>
                  <a:lnTo>
                    <a:pt x="1072408" y="2068491"/>
                  </a:lnTo>
                  <a:lnTo>
                    <a:pt x="845913" y="2068491"/>
                  </a:lnTo>
                  <a:lnTo>
                    <a:pt x="845913" y="1939840"/>
                  </a:lnTo>
                  <a:cubicBezTo>
                    <a:pt x="905978" y="1937341"/>
                    <a:pt x="947273" y="1932345"/>
                    <a:pt x="971049" y="1927349"/>
                  </a:cubicBezTo>
                  <a:cubicBezTo>
                    <a:pt x="1009841" y="1918606"/>
                    <a:pt x="1041124" y="1902368"/>
                    <a:pt x="1064900" y="1877388"/>
                  </a:cubicBezTo>
                  <a:cubicBezTo>
                    <a:pt x="1081168" y="1859901"/>
                    <a:pt x="1093681" y="1836169"/>
                    <a:pt x="1102441" y="1807441"/>
                  </a:cubicBezTo>
                  <a:cubicBezTo>
                    <a:pt x="1106195" y="1789955"/>
                    <a:pt x="1108698" y="1777465"/>
                    <a:pt x="1108698" y="1768721"/>
                  </a:cubicBezTo>
                  <a:close/>
                  <a:moveTo>
                    <a:pt x="8797563" y="1763227"/>
                  </a:moveTo>
                  <a:cubicBezTo>
                    <a:pt x="8919310" y="1763227"/>
                    <a:pt x="9005031" y="1805588"/>
                    <a:pt x="9053481" y="1892800"/>
                  </a:cubicBezTo>
                  <a:cubicBezTo>
                    <a:pt x="9103174" y="1978767"/>
                    <a:pt x="9128021" y="2102111"/>
                    <a:pt x="9128021" y="2260339"/>
                  </a:cubicBezTo>
                  <a:cubicBezTo>
                    <a:pt x="9128021" y="2419814"/>
                    <a:pt x="9103174" y="2541911"/>
                    <a:pt x="9053481" y="2627878"/>
                  </a:cubicBezTo>
                  <a:cubicBezTo>
                    <a:pt x="9005031" y="2713845"/>
                    <a:pt x="8919310" y="2756205"/>
                    <a:pt x="8797563" y="2756205"/>
                  </a:cubicBezTo>
                  <a:cubicBezTo>
                    <a:pt x="8673330" y="2756205"/>
                    <a:pt x="8587610" y="2713845"/>
                    <a:pt x="8539159" y="2627878"/>
                  </a:cubicBezTo>
                  <a:cubicBezTo>
                    <a:pt x="8489466" y="2541911"/>
                    <a:pt x="8464620" y="2419814"/>
                    <a:pt x="8464620" y="2260339"/>
                  </a:cubicBezTo>
                  <a:cubicBezTo>
                    <a:pt x="8464620" y="2102111"/>
                    <a:pt x="8489466" y="1978767"/>
                    <a:pt x="8539159" y="1892800"/>
                  </a:cubicBezTo>
                  <a:cubicBezTo>
                    <a:pt x="8587610" y="1805588"/>
                    <a:pt x="8673330" y="1763227"/>
                    <a:pt x="8797563" y="1763227"/>
                  </a:cubicBezTo>
                  <a:close/>
                  <a:moveTo>
                    <a:pt x="8004714" y="1763227"/>
                  </a:moveTo>
                  <a:cubicBezTo>
                    <a:pt x="8127934" y="1763227"/>
                    <a:pt x="8213815" y="1805588"/>
                    <a:pt x="8263601" y="1892800"/>
                  </a:cubicBezTo>
                  <a:cubicBezTo>
                    <a:pt x="8312142" y="1978767"/>
                    <a:pt x="8337035" y="2102111"/>
                    <a:pt x="8337035" y="2260339"/>
                  </a:cubicBezTo>
                  <a:cubicBezTo>
                    <a:pt x="8337035" y="2419814"/>
                    <a:pt x="8312142" y="2541911"/>
                    <a:pt x="8263601" y="2627878"/>
                  </a:cubicBezTo>
                  <a:cubicBezTo>
                    <a:pt x="8213815" y="2713845"/>
                    <a:pt x="8127934" y="2756205"/>
                    <a:pt x="8004714" y="2756205"/>
                  </a:cubicBezTo>
                  <a:cubicBezTo>
                    <a:pt x="7882738" y="2756205"/>
                    <a:pt x="7796857" y="2713845"/>
                    <a:pt x="7747071" y="2627878"/>
                  </a:cubicBezTo>
                  <a:cubicBezTo>
                    <a:pt x="7697285" y="2541911"/>
                    <a:pt x="7673637" y="2419814"/>
                    <a:pt x="7673637" y="2260339"/>
                  </a:cubicBezTo>
                  <a:cubicBezTo>
                    <a:pt x="7673637" y="2102111"/>
                    <a:pt x="7697285" y="1978767"/>
                    <a:pt x="7747071" y="1892800"/>
                  </a:cubicBezTo>
                  <a:cubicBezTo>
                    <a:pt x="7796857" y="1805588"/>
                    <a:pt x="7882738" y="1763227"/>
                    <a:pt x="8004714" y="1763227"/>
                  </a:cubicBezTo>
                  <a:close/>
                  <a:moveTo>
                    <a:pt x="7215598" y="1763227"/>
                  </a:moveTo>
                  <a:cubicBezTo>
                    <a:pt x="7337345" y="1763227"/>
                    <a:pt x="7423066" y="1805588"/>
                    <a:pt x="7472759" y="1892800"/>
                  </a:cubicBezTo>
                  <a:cubicBezTo>
                    <a:pt x="7521209" y="1978767"/>
                    <a:pt x="7546056" y="2102111"/>
                    <a:pt x="7546056" y="2260339"/>
                  </a:cubicBezTo>
                  <a:cubicBezTo>
                    <a:pt x="7546056" y="2419814"/>
                    <a:pt x="7521209" y="2541911"/>
                    <a:pt x="7472759" y="2627878"/>
                  </a:cubicBezTo>
                  <a:cubicBezTo>
                    <a:pt x="7423066" y="2713845"/>
                    <a:pt x="7337345" y="2756205"/>
                    <a:pt x="7215598" y="2756205"/>
                  </a:cubicBezTo>
                  <a:cubicBezTo>
                    <a:pt x="7092608" y="2756205"/>
                    <a:pt x="7006887" y="2713845"/>
                    <a:pt x="6957194" y="2627878"/>
                  </a:cubicBezTo>
                  <a:cubicBezTo>
                    <a:pt x="6908744" y="2541911"/>
                    <a:pt x="6882655" y="2419814"/>
                    <a:pt x="6882655" y="2260339"/>
                  </a:cubicBezTo>
                  <a:cubicBezTo>
                    <a:pt x="6882655" y="2102111"/>
                    <a:pt x="6908744" y="1978767"/>
                    <a:pt x="6957194" y="1892800"/>
                  </a:cubicBezTo>
                  <a:cubicBezTo>
                    <a:pt x="7006887" y="1805588"/>
                    <a:pt x="7092608" y="1763227"/>
                    <a:pt x="7215598" y="1763227"/>
                  </a:cubicBezTo>
                  <a:close/>
                  <a:moveTo>
                    <a:pt x="5638501" y="1763227"/>
                  </a:moveTo>
                  <a:cubicBezTo>
                    <a:pt x="5760477" y="1763227"/>
                    <a:pt x="5847603" y="1805588"/>
                    <a:pt x="5896145" y="1892800"/>
                  </a:cubicBezTo>
                  <a:cubicBezTo>
                    <a:pt x="5945931" y="1978767"/>
                    <a:pt x="5969579" y="2102111"/>
                    <a:pt x="5969579" y="2260339"/>
                  </a:cubicBezTo>
                  <a:cubicBezTo>
                    <a:pt x="5969579" y="2419814"/>
                    <a:pt x="5945931" y="2541911"/>
                    <a:pt x="5896145" y="2627878"/>
                  </a:cubicBezTo>
                  <a:cubicBezTo>
                    <a:pt x="5847603" y="2713845"/>
                    <a:pt x="5760477" y="2756205"/>
                    <a:pt x="5638501" y="2756205"/>
                  </a:cubicBezTo>
                  <a:cubicBezTo>
                    <a:pt x="5516524" y="2756205"/>
                    <a:pt x="5429398" y="2713845"/>
                    <a:pt x="5380856" y="2627878"/>
                  </a:cubicBezTo>
                  <a:cubicBezTo>
                    <a:pt x="5331070" y="2541911"/>
                    <a:pt x="5306177" y="2419814"/>
                    <a:pt x="5306177" y="2260339"/>
                  </a:cubicBezTo>
                  <a:cubicBezTo>
                    <a:pt x="5306177" y="2102111"/>
                    <a:pt x="5331070" y="1978767"/>
                    <a:pt x="5380856" y="1892800"/>
                  </a:cubicBezTo>
                  <a:cubicBezTo>
                    <a:pt x="5429398" y="1805588"/>
                    <a:pt x="5516524" y="1763227"/>
                    <a:pt x="5638501" y="1763227"/>
                  </a:cubicBezTo>
                  <a:close/>
                  <a:moveTo>
                    <a:pt x="3342453" y="1763227"/>
                  </a:moveTo>
                  <a:cubicBezTo>
                    <a:pt x="3464429" y="1763227"/>
                    <a:pt x="3550310" y="1805588"/>
                    <a:pt x="3600097" y="1892800"/>
                  </a:cubicBezTo>
                  <a:cubicBezTo>
                    <a:pt x="3649883" y="1978767"/>
                    <a:pt x="3673531" y="2102111"/>
                    <a:pt x="3673531" y="2260339"/>
                  </a:cubicBezTo>
                  <a:cubicBezTo>
                    <a:pt x="3673531" y="2419814"/>
                    <a:pt x="3649883" y="2541911"/>
                    <a:pt x="3600097" y="2627878"/>
                  </a:cubicBezTo>
                  <a:cubicBezTo>
                    <a:pt x="3550310" y="2713845"/>
                    <a:pt x="3464429" y="2756205"/>
                    <a:pt x="3342453" y="2756205"/>
                  </a:cubicBezTo>
                  <a:cubicBezTo>
                    <a:pt x="3220476" y="2756205"/>
                    <a:pt x="3133350" y="2713845"/>
                    <a:pt x="3084808" y="2627878"/>
                  </a:cubicBezTo>
                  <a:cubicBezTo>
                    <a:pt x="3035022" y="2541911"/>
                    <a:pt x="3010129" y="2419814"/>
                    <a:pt x="3010129" y="2260339"/>
                  </a:cubicBezTo>
                  <a:cubicBezTo>
                    <a:pt x="3010129" y="2102111"/>
                    <a:pt x="3035022" y="1978767"/>
                    <a:pt x="3084808" y="1892800"/>
                  </a:cubicBezTo>
                  <a:cubicBezTo>
                    <a:pt x="3133350" y="1805588"/>
                    <a:pt x="3220476" y="1763227"/>
                    <a:pt x="3342453" y="1763227"/>
                  </a:cubicBezTo>
                  <a:close/>
                  <a:moveTo>
                    <a:pt x="331703" y="1763227"/>
                  </a:moveTo>
                  <a:cubicBezTo>
                    <a:pt x="454693" y="1763227"/>
                    <a:pt x="540414" y="1805588"/>
                    <a:pt x="588865" y="1892800"/>
                  </a:cubicBezTo>
                  <a:cubicBezTo>
                    <a:pt x="638558" y="1978767"/>
                    <a:pt x="663405" y="2102111"/>
                    <a:pt x="663405" y="2260339"/>
                  </a:cubicBezTo>
                  <a:cubicBezTo>
                    <a:pt x="663405" y="2419814"/>
                    <a:pt x="638558" y="2541911"/>
                    <a:pt x="588865" y="2627878"/>
                  </a:cubicBezTo>
                  <a:cubicBezTo>
                    <a:pt x="540414" y="2713845"/>
                    <a:pt x="454693" y="2756205"/>
                    <a:pt x="331703" y="2756205"/>
                  </a:cubicBezTo>
                  <a:cubicBezTo>
                    <a:pt x="208712" y="2756205"/>
                    <a:pt x="122991" y="2713845"/>
                    <a:pt x="74540" y="2627878"/>
                  </a:cubicBezTo>
                  <a:cubicBezTo>
                    <a:pt x="24847" y="2541911"/>
                    <a:pt x="0" y="2419814"/>
                    <a:pt x="0" y="2260339"/>
                  </a:cubicBezTo>
                  <a:cubicBezTo>
                    <a:pt x="0" y="2102111"/>
                    <a:pt x="24847" y="1978767"/>
                    <a:pt x="74540" y="1892800"/>
                  </a:cubicBezTo>
                  <a:cubicBezTo>
                    <a:pt x="122991" y="1805588"/>
                    <a:pt x="208712" y="1763227"/>
                    <a:pt x="331703" y="1763227"/>
                  </a:cubicBezTo>
                  <a:close/>
                  <a:moveTo>
                    <a:pt x="8081616" y="155542"/>
                  </a:moveTo>
                  <a:cubicBezTo>
                    <a:pt x="8025607" y="155542"/>
                    <a:pt x="7988267" y="182917"/>
                    <a:pt x="7969597" y="240156"/>
                  </a:cubicBezTo>
                  <a:cubicBezTo>
                    <a:pt x="7952172" y="294907"/>
                    <a:pt x="7942215" y="380765"/>
                    <a:pt x="7942215" y="496488"/>
                  </a:cubicBezTo>
                  <a:cubicBezTo>
                    <a:pt x="7942215" y="607233"/>
                    <a:pt x="7952172" y="691848"/>
                    <a:pt x="7969597" y="750331"/>
                  </a:cubicBezTo>
                  <a:cubicBezTo>
                    <a:pt x="7988267" y="808815"/>
                    <a:pt x="8025607" y="838679"/>
                    <a:pt x="8081616" y="838679"/>
                  </a:cubicBezTo>
                  <a:cubicBezTo>
                    <a:pt x="8137625" y="838679"/>
                    <a:pt x="8174965" y="808815"/>
                    <a:pt x="8192390" y="750331"/>
                  </a:cubicBezTo>
                  <a:cubicBezTo>
                    <a:pt x="8209815" y="691848"/>
                    <a:pt x="8218527" y="607233"/>
                    <a:pt x="8218527" y="496488"/>
                  </a:cubicBezTo>
                  <a:cubicBezTo>
                    <a:pt x="8218527" y="380765"/>
                    <a:pt x="8209815" y="294907"/>
                    <a:pt x="8192390" y="240156"/>
                  </a:cubicBezTo>
                  <a:cubicBezTo>
                    <a:pt x="8174965" y="182917"/>
                    <a:pt x="8137625" y="155542"/>
                    <a:pt x="8081616" y="155542"/>
                  </a:cubicBezTo>
                  <a:close/>
                  <a:moveTo>
                    <a:pt x="6500895" y="155542"/>
                  </a:moveTo>
                  <a:cubicBezTo>
                    <a:pt x="6443641" y="155542"/>
                    <a:pt x="6406301" y="182917"/>
                    <a:pt x="6388876" y="240156"/>
                  </a:cubicBezTo>
                  <a:cubicBezTo>
                    <a:pt x="6370206" y="294907"/>
                    <a:pt x="6361494" y="380765"/>
                    <a:pt x="6361494" y="496488"/>
                  </a:cubicBezTo>
                  <a:cubicBezTo>
                    <a:pt x="6361494" y="607233"/>
                    <a:pt x="6370206" y="691848"/>
                    <a:pt x="6388876" y="750331"/>
                  </a:cubicBezTo>
                  <a:cubicBezTo>
                    <a:pt x="6406301" y="808815"/>
                    <a:pt x="6443641" y="838679"/>
                    <a:pt x="6500895" y="838679"/>
                  </a:cubicBezTo>
                  <a:cubicBezTo>
                    <a:pt x="6556904" y="838679"/>
                    <a:pt x="6592999" y="808815"/>
                    <a:pt x="6610424" y="750331"/>
                  </a:cubicBezTo>
                  <a:cubicBezTo>
                    <a:pt x="6627849" y="691848"/>
                    <a:pt x="6637806" y="607233"/>
                    <a:pt x="6637806" y="496488"/>
                  </a:cubicBezTo>
                  <a:cubicBezTo>
                    <a:pt x="6637806" y="380765"/>
                    <a:pt x="6627849" y="294907"/>
                    <a:pt x="6610424" y="240156"/>
                  </a:cubicBezTo>
                  <a:cubicBezTo>
                    <a:pt x="6592999" y="182917"/>
                    <a:pt x="6556904" y="155542"/>
                    <a:pt x="6500895" y="155542"/>
                  </a:cubicBezTo>
                  <a:close/>
                  <a:moveTo>
                    <a:pt x="3490144" y="155542"/>
                  </a:moveTo>
                  <a:cubicBezTo>
                    <a:pt x="3434240" y="155542"/>
                    <a:pt x="3398212" y="182917"/>
                    <a:pt x="3379578" y="240156"/>
                  </a:cubicBezTo>
                  <a:cubicBezTo>
                    <a:pt x="3360943" y="294907"/>
                    <a:pt x="3352246" y="380765"/>
                    <a:pt x="3352246" y="496488"/>
                  </a:cubicBezTo>
                  <a:cubicBezTo>
                    <a:pt x="3352246" y="607233"/>
                    <a:pt x="3360943" y="691848"/>
                    <a:pt x="3379578" y="750331"/>
                  </a:cubicBezTo>
                  <a:cubicBezTo>
                    <a:pt x="3398212" y="808815"/>
                    <a:pt x="3434240" y="838679"/>
                    <a:pt x="3490144" y="838679"/>
                  </a:cubicBezTo>
                  <a:cubicBezTo>
                    <a:pt x="3547291" y="838679"/>
                    <a:pt x="3583319" y="808815"/>
                    <a:pt x="3600711" y="750331"/>
                  </a:cubicBezTo>
                  <a:cubicBezTo>
                    <a:pt x="3619346" y="691848"/>
                    <a:pt x="3626800" y="607233"/>
                    <a:pt x="3626800" y="496488"/>
                  </a:cubicBezTo>
                  <a:cubicBezTo>
                    <a:pt x="3626800" y="380765"/>
                    <a:pt x="3619346" y="294907"/>
                    <a:pt x="3600711" y="240156"/>
                  </a:cubicBezTo>
                  <a:cubicBezTo>
                    <a:pt x="3583319" y="182917"/>
                    <a:pt x="3547291" y="155542"/>
                    <a:pt x="3490144" y="155542"/>
                  </a:cubicBezTo>
                  <a:close/>
                  <a:moveTo>
                    <a:pt x="2704028" y="155542"/>
                  </a:moveTo>
                  <a:cubicBezTo>
                    <a:pt x="2648018" y="155542"/>
                    <a:pt x="2610679" y="182917"/>
                    <a:pt x="2593253" y="240156"/>
                  </a:cubicBezTo>
                  <a:cubicBezTo>
                    <a:pt x="2574583" y="294907"/>
                    <a:pt x="2565871" y="380765"/>
                    <a:pt x="2565871" y="496488"/>
                  </a:cubicBezTo>
                  <a:cubicBezTo>
                    <a:pt x="2565871" y="607233"/>
                    <a:pt x="2574583" y="691848"/>
                    <a:pt x="2593253" y="750331"/>
                  </a:cubicBezTo>
                  <a:cubicBezTo>
                    <a:pt x="2610679" y="808815"/>
                    <a:pt x="2648018" y="838679"/>
                    <a:pt x="2704028" y="838679"/>
                  </a:cubicBezTo>
                  <a:cubicBezTo>
                    <a:pt x="2761282" y="838679"/>
                    <a:pt x="2797377" y="808815"/>
                    <a:pt x="2814802" y="750331"/>
                  </a:cubicBezTo>
                  <a:cubicBezTo>
                    <a:pt x="2832228" y="691848"/>
                    <a:pt x="2842185" y="607233"/>
                    <a:pt x="2842185" y="496488"/>
                  </a:cubicBezTo>
                  <a:cubicBezTo>
                    <a:pt x="2842185" y="380765"/>
                    <a:pt x="2832228" y="294907"/>
                    <a:pt x="2814802" y="240156"/>
                  </a:cubicBezTo>
                  <a:cubicBezTo>
                    <a:pt x="2797377" y="182917"/>
                    <a:pt x="2761282" y="155542"/>
                    <a:pt x="2704028" y="155542"/>
                  </a:cubicBezTo>
                  <a:close/>
                  <a:moveTo>
                    <a:pt x="1912426" y="155542"/>
                  </a:moveTo>
                  <a:cubicBezTo>
                    <a:pt x="1857763" y="155542"/>
                    <a:pt x="1820494" y="182917"/>
                    <a:pt x="1801859" y="240156"/>
                  </a:cubicBezTo>
                  <a:cubicBezTo>
                    <a:pt x="1784466" y="294907"/>
                    <a:pt x="1774527" y="380765"/>
                    <a:pt x="1774527" y="496488"/>
                  </a:cubicBezTo>
                  <a:cubicBezTo>
                    <a:pt x="1774527" y="607233"/>
                    <a:pt x="1784466" y="691848"/>
                    <a:pt x="1801859" y="750331"/>
                  </a:cubicBezTo>
                  <a:cubicBezTo>
                    <a:pt x="1820494" y="808815"/>
                    <a:pt x="1857763" y="838679"/>
                    <a:pt x="1912426" y="838679"/>
                  </a:cubicBezTo>
                  <a:cubicBezTo>
                    <a:pt x="1969573" y="838679"/>
                    <a:pt x="2006843" y="808815"/>
                    <a:pt x="2024236" y="750331"/>
                  </a:cubicBezTo>
                  <a:cubicBezTo>
                    <a:pt x="2041628" y="691848"/>
                    <a:pt x="2049082" y="607233"/>
                    <a:pt x="2049082" y="496488"/>
                  </a:cubicBezTo>
                  <a:cubicBezTo>
                    <a:pt x="2049082" y="380765"/>
                    <a:pt x="2041628" y="294907"/>
                    <a:pt x="2024236" y="240156"/>
                  </a:cubicBezTo>
                  <a:cubicBezTo>
                    <a:pt x="2006843" y="182917"/>
                    <a:pt x="1969573" y="155542"/>
                    <a:pt x="1912426" y="155542"/>
                  </a:cubicBezTo>
                  <a:close/>
                  <a:moveTo>
                    <a:pt x="331703" y="155542"/>
                  </a:moveTo>
                  <a:cubicBezTo>
                    <a:pt x="275798" y="155542"/>
                    <a:pt x="238528" y="182917"/>
                    <a:pt x="219893" y="240156"/>
                  </a:cubicBezTo>
                  <a:cubicBezTo>
                    <a:pt x="202500" y="294907"/>
                    <a:pt x="192562" y="380765"/>
                    <a:pt x="192562" y="496488"/>
                  </a:cubicBezTo>
                  <a:cubicBezTo>
                    <a:pt x="192562" y="607233"/>
                    <a:pt x="202500" y="691848"/>
                    <a:pt x="219893" y="750331"/>
                  </a:cubicBezTo>
                  <a:cubicBezTo>
                    <a:pt x="238528" y="808815"/>
                    <a:pt x="275798" y="838679"/>
                    <a:pt x="331703" y="838679"/>
                  </a:cubicBezTo>
                  <a:cubicBezTo>
                    <a:pt x="387607" y="838679"/>
                    <a:pt x="424877" y="808815"/>
                    <a:pt x="442270" y="750331"/>
                  </a:cubicBezTo>
                  <a:cubicBezTo>
                    <a:pt x="459663" y="691848"/>
                    <a:pt x="468359" y="607233"/>
                    <a:pt x="468359" y="496488"/>
                  </a:cubicBezTo>
                  <a:cubicBezTo>
                    <a:pt x="468359" y="380765"/>
                    <a:pt x="459663" y="294907"/>
                    <a:pt x="442270" y="240156"/>
                  </a:cubicBezTo>
                  <a:cubicBezTo>
                    <a:pt x="424877" y="182917"/>
                    <a:pt x="387607" y="155542"/>
                    <a:pt x="331703" y="155542"/>
                  </a:cubicBezTo>
                  <a:close/>
                  <a:moveTo>
                    <a:pt x="8854989" y="10982"/>
                  </a:moveTo>
                  <a:lnTo>
                    <a:pt x="9012660" y="10982"/>
                  </a:lnTo>
                  <a:lnTo>
                    <a:pt x="9012660" y="976489"/>
                  </a:lnTo>
                  <a:lnTo>
                    <a:pt x="8818700" y="976489"/>
                  </a:lnTo>
                  <a:lnTo>
                    <a:pt x="8818700" y="310752"/>
                  </a:lnTo>
                  <a:lnTo>
                    <a:pt x="8590953" y="310752"/>
                  </a:lnTo>
                  <a:lnTo>
                    <a:pt x="8590953" y="182101"/>
                  </a:lnTo>
                  <a:cubicBezTo>
                    <a:pt x="8651018" y="178353"/>
                    <a:pt x="8692313" y="174606"/>
                    <a:pt x="8717340" y="169610"/>
                  </a:cubicBezTo>
                  <a:cubicBezTo>
                    <a:pt x="8754881" y="160867"/>
                    <a:pt x="8786164" y="144629"/>
                    <a:pt x="8809940" y="119649"/>
                  </a:cubicBezTo>
                  <a:cubicBezTo>
                    <a:pt x="8826208" y="102162"/>
                    <a:pt x="8838721" y="78430"/>
                    <a:pt x="8847481" y="49702"/>
                  </a:cubicBezTo>
                  <a:cubicBezTo>
                    <a:pt x="8851235" y="32216"/>
                    <a:pt x="8854989" y="19725"/>
                    <a:pt x="8854989" y="10982"/>
                  </a:cubicBezTo>
                  <a:close/>
                  <a:moveTo>
                    <a:pt x="7272244" y="10982"/>
                  </a:moveTo>
                  <a:lnTo>
                    <a:pt x="7430697" y="10982"/>
                  </a:lnTo>
                  <a:lnTo>
                    <a:pt x="7430697" y="976489"/>
                  </a:lnTo>
                  <a:lnTo>
                    <a:pt x="7236062" y="976489"/>
                  </a:lnTo>
                  <a:lnTo>
                    <a:pt x="7236062" y="310752"/>
                  </a:lnTo>
                  <a:lnTo>
                    <a:pt x="7008987" y="310752"/>
                  </a:lnTo>
                  <a:lnTo>
                    <a:pt x="7008987" y="182101"/>
                  </a:lnTo>
                  <a:cubicBezTo>
                    <a:pt x="7068875" y="178353"/>
                    <a:pt x="7110048" y="174606"/>
                    <a:pt x="7135001" y="169610"/>
                  </a:cubicBezTo>
                  <a:cubicBezTo>
                    <a:pt x="7172431" y="160867"/>
                    <a:pt x="7203623" y="144629"/>
                    <a:pt x="7227328" y="119649"/>
                  </a:cubicBezTo>
                  <a:cubicBezTo>
                    <a:pt x="7243548" y="102162"/>
                    <a:pt x="7256024" y="78430"/>
                    <a:pt x="7264758" y="49702"/>
                  </a:cubicBezTo>
                  <a:cubicBezTo>
                    <a:pt x="7269749" y="32216"/>
                    <a:pt x="7272244" y="19725"/>
                    <a:pt x="7272244" y="10982"/>
                  </a:cubicBezTo>
                  <a:close/>
                  <a:moveTo>
                    <a:pt x="5695775" y="10982"/>
                  </a:moveTo>
                  <a:lnTo>
                    <a:pt x="5854227" y="10982"/>
                  </a:lnTo>
                  <a:lnTo>
                    <a:pt x="5854227" y="976489"/>
                  </a:lnTo>
                  <a:lnTo>
                    <a:pt x="5660841" y="976489"/>
                  </a:lnTo>
                  <a:lnTo>
                    <a:pt x="5660841" y="310752"/>
                  </a:lnTo>
                  <a:lnTo>
                    <a:pt x="5432520" y="310752"/>
                  </a:lnTo>
                  <a:lnTo>
                    <a:pt x="5432520" y="182101"/>
                  </a:lnTo>
                  <a:cubicBezTo>
                    <a:pt x="5492407" y="178353"/>
                    <a:pt x="5534828" y="174606"/>
                    <a:pt x="5558533" y="169610"/>
                  </a:cubicBezTo>
                  <a:cubicBezTo>
                    <a:pt x="5597210" y="160867"/>
                    <a:pt x="5627154" y="144629"/>
                    <a:pt x="5652107" y="119649"/>
                  </a:cubicBezTo>
                  <a:cubicBezTo>
                    <a:pt x="5668327" y="102162"/>
                    <a:pt x="5679556" y="78430"/>
                    <a:pt x="5688289" y="49702"/>
                  </a:cubicBezTo>
                  <a:cubicBezTo>
                    <a:pt x="5693280" y="32216"/>
                    <a:pt x="5695775" y="19725"/>
                    <a:pt x="5695775" y="10982"/>
                  </a:cubicBezTo>
                  <a:close/>
                  <a:moveTo>
                    <a:pt x="4976197" y="10982"/>
                  </a:moveTo>
                  <a:lnTo>
                    <a:pt x="5134650" y="10982"/>
                  </a:lnTo>
                  <a:lnTo>
                    <a:pt x="5134650" y="976489"/>
                  </a:lnTo>
                  <a:lnTo>
                    <a:pt x="4940015" y="976489"/>
                  </a:lnTo>
                  <a:lnTo>
                    <a:pt x="4940015" y="310752"/>
                  </a:lnTo>
                  <a:lnTo>
                    <a:pt x="4712940" y="310752"/>
                  </a:lnTo>
                  <a:lnTo>
                    <a:pt x="4712940" y="182101"/>
                  </a:lnTo>
                  <a:cubicBezTo>
                    <a:pt x="4772828" y="178353"/>
                    <a:pt x="4815248" y="174606"/>
                    <a:pt x="4838954" y="169610"/>
                  </a:cubicBezTo>
                  <a:cubicBezTo>
                    <a:pt x="4877632" y="160867"/>
                    <a:pt x="4907576" y="144629"/>
                    <a:pt x="4931281" y="119649"/>
                  </a:cubicBezTo>
                  <a:cubicBezTo>
                    <a:pt x="4947501" y="102162"/>
                    <a:pt x="4959977" y="78430"/>
                    <a:pt x="4968711" y="49702"/>
                  </a:cubicBezTo>
                  <a:cubicBezTo>
                    <a:pt x="4973702" y="32216"/>
                    <a:pt x="4976197" y="19725"/>
                    <a:pt x="4976197" y="10982"/>
                  </a:cubicBezTo>
                  <a:close/>
                  <a:moveTo>
                    <a:pt x="4267611" y="10982"/>
                  </a:moveTo>
                  <a:lnTo>
                    <a:pt x="4426063" y="10982"/>
                  </a:lnTo>
                  <a:lnTo>
                    <a:pt x="4426063" y="976489"/>
                  </a:lnTo>
                  <a:lnTo>
                    <a:pt x="4231429" y="976489"/>
                  </a:lnTo>
                  <a:lnTo>
                    <a:pt x="4231429" y="310752"/>
                  </a:lnTo>
                  <a:lnTo>
                    <a:pt x="4004356" y="310752"/>
                  </a:lnTo>
                  <a:lnTo>
                    <a:pt x="4004356" y="182101"/>
                  </a:lnTo>
                  <a:cubicBezTo>
                    <a:pt x="4064243" y="178353"/>
                    <a:pt x="4106664" y="174606"/>
                    <a:pt x="4130369" y="169610"/>
                  </a:cubicBezTo>
                  <a:cubicBezTo>
                    <a:pt x="4167799" y="160867"/>
                    <a:pt x="4198990" y="144629"/>
                    <a:pt x="4222696" y="119649"/>
                  </a:cubicBezTo>
                  <a:cubicBezTo>
                    <a:pt x="4238915" y="102162"/>
                    <a:pt x="4251392" y="78430"/>
                    <a:pt x="4260125" y="49702"/>
                  </a:cubicBezTo>
                  <a:cubicBezTo>
                    <a:pt x="4265116" y="32216"/>
                    <a:pt x="4267611" y="19725"/>
                    <a:pt x="4267611" y="10982"/>
                  </a:cubicBezTo>
                  <a:close/>
                  <a:moveTo>
                    <a:pt x="1108698" y="10982"/>
                  </a:moveTo>
                  <a:lnTo>
                    <a:pt x="1267620" y="10982"/>
                  </a:lnTo>
                  <a:lnTo>
                    <a:pt x="1267620" y="976489"/>
                  </a:lnTo>
                  <a:lnTo>
                    <a:pt x="1072408" y="976489"/>
                  </a:lnTo>
                  <a:lnTo>
                    <a:pt x="1072408" y="310752"/>
                  </a:lnTo>
                  <a:lnTo>
                    <a:pt x="845913" y="310752"/>
                  </a:lnTo>
                  <a:lnTo>
                    <a:pt x="845913" y="182101"/>
                  </a:lnTo>
                  <a:cubicBezTo>
                    <a:pt x="905978" y="178353"/>
                    <a:pt x="947273" y="174606"/>
                    <a:pt x="971049" y="169610"/>
                  </a:cubicBezTo>
                  <a:cubicBezTo>
                    <a:pt x="1009841" y="160867"/>
                    <a:pt x="1041124" y="144629"/>
                    <a:pt x="1064900" y="119649"/>
                  </a:cubicBezTo>
                  <a:cubicBezTo>
                    <a:pt x="1081168" y="102162"/>
                    <a:pt x="1093681" y="78430"/>
                    <a:pt x="1102441" y="49702"/>
                  </a:cubicBezTo>
                  <a:cubicBezTo>
                    <a:pt x="1106195" y="32216"/>
                    <a:pt x="1108698" y="19725"/>
                    <a:pt x="1108698" y="10982"/>
                  </a:cubicBezTo>
                  <a:close/>
                  <a:moveTo>
                    <a:pt x="8081616" y="0"/>
                  </a:moveTo>
                  <a:cubicBezTo>
                    <a:pt x="8204836" y="0"/>
                    <a:pt x="8290717" y="43552"/>
                    <a:pt x="8340503" y="129411"/>
                  </a:cubicBezTo>
                  <a:cubicBezTo>
                    <a:pt x="8389044" y="215269"/>
                    <a:pt x="8413937" y="337214"/>
                    <a:pt x="8413937" y="496488"/>
                  </a:cubicBezTo>
                  <a:cubicBezTo>
                    <a:pt x="8413937" y="655762"/>
                    <a:pt x="8389044" y="777707"/>
                    <a:pt x="8340503" y="864810"/>
                  </a:cubicBezTo>
                  <a:cubicBezTo>
                    <a:pt x="8290717" y="949424"/>
                    <a:pt x="8204836" y="992976"/>
                    <a:pt x="8081616" y="992976"/>
                  </a:cubicBezTo>
                  <a:cubicBezTo>
                    <a:pt x="7959640" y="992976"/>
                    <a:pt x="7873759" y="949424"/>
                    <a:pt x="7823973" y="864810"/>
                  </a:cubicBezTo>
                  <a:cubicBezTo>
                    <a:pt x="7774187" y="777707"/>
                    <a:pt x="7750539" y="655762"/>
                    <a:pt x="7750539" y="496488"/>
                  </a:cubicBezTo>
                  <a:cubicBezTo>
                    <a:pt x="7750539" y="337214"/>
                    <a:pt x="7774187" y="215269"/>
                    <a:pt x="7823973" y="129411"/>
                  </a:cubicBezTo>
                  <a:cubicBezTo>
                    <a:pt x="7873759" y="43552"/>
                    <a:pt x="7959640" y="0"/>
                    <a:pt x="8081616" y="0"/>
                  </a:cubicBezTo>
                  <a:close/>
                  <a:moveTo>
                    <a:pt x="6500895" y="0"/>
                  </a:moveTo>
                  <a:cubicBezTo>
                    <a:pt x="6622870" y="0"/>
                    <a:pt x="6708751" y="43552"/>
                    <a:pt x="6758537" y="129411"/>
                  </a:cubicBezTo>
                  <a:cubicBezTo>
                    <a:pt x="6808323" y="215269"/>
                    <a:pt x="6831971" y="337214"/>
                    <a:pt x="6831971" y="496488"/>
                  </a:cubicBezTo>
                  <a:cubicBezTo>
                    <a:pt x="6831971" y="655762"/>
                    <a:pt x="6808323" y="777707"/>
                    <a:pt x="6758537" y="864810"/>
                  </a:cubicBezTo>
                  <a:cubicBezTo>
                    <a:pt x="6708751" y="949424"/>
                    <a:pt x="6622870" y="992976"/>
                    <a:pt x="6500895" y="992976"/>
                  </a:cubicBezTo>
                  <a:cubicBezTo>
                    <a:pt x="6377674" y="992976"/>
                    <a:pt x="6291793" y="949424"/>
                    <a:pt x="6242007" y="864810"/>
                  </a:cubicBezTo>
                  <a:cubicBezTo>
                    <a:pt x="6192221" y="777707"/>
                    <a:pt x="6168573" y="655762"/>
                    <a:pt x="6168573" y="496488"/>
                  </a:cubicBezTo>
                  <a:cubicBezTo>
                    <a:pt x="6168573" y="337214"/>
                    <a:pt x="6192221" y="215269"/>
                    <a:pt x="6242007" y="129411"/>
                  </a:cubicBezTo>
                  <a:cubicBezTo>
                    <a:pt x="6291793" y="43552"/>
                    <a:pt x="6377674" y="0"/>
                    <a:pt x="6500895" y="0"/>
                  </a:cubicBezTo>
                  <a:close/>
                  <a:moveTo>
                    <a:pt x="3490144" y="0"/>
                  </a:moveTo>
                  <a:cubicBezTo>
                    <a:pt x="3613134" y="0"/>
                    <a:pt x="3698855" y="43552"/>
                    <a:pt x="3748548" y="129411"/>
                  </a:cubicBezTo>
                  <a:cubicBezTo>
                    <a:pt x="3796998" y="215269"/>
                    <a:pt x="3821845" y="337214"/>
                    <a:pt x="3821845" y="496488"/>
                  </a:cubicBezTo>
                  <a:cubicBezTo>
                    <a:pt x="3821845" y="655762"/>
                    <a:pt x="3796998" y="777707"/>
                    <a:pt x="3748548" y="864810"/>
                  </a:cubicBezTo>
                  <a:cubicBezTo>
                    <a:pt x="3698855" y="949424"/>
                    <a:pt x="3613134" y="992976"/>
                    <a:pt x="3490144" y="992976"/>
                  </a:cubicBezTo>
                  <a:cubicBezTo>
                    <a:pt x="3368397" y="992976"/>
                    <a:pt x="3282676" y="949424"/>
                    <a:pt x="3232983" y="864810"/>
                  </a:cubicBezTo>
                  <a:cubicBezTo>
                    <a:pt x="3184533" y="777707"/>
                    <a:pt x="3158444" y="655762"/>
                    <a:pt x="3158444" y="496488"/>
                  </a:cubicBezTo>
                  <a:cubicBezTo>
                    <a:pt x="3158444" y="337214"/>
                    <a:pt x="3184533" y="215269"/>
                    <a:pt x="3232983" y="129411"/>
                  </a:cubicBezTo>
                  <a:cubicBezTo>
                    <a:pt x="3282676" y="43552"/>
                    <a:pt x="3368397" y="0"/>
                    <a:pt x="3490144" y="0"/>
                  </a:cubicBezTo>
                  <a:close/>
                  <a:moveTo>
                    <a:pt x="2704028" y="0"/>
                  </a:moveTo>
                  <a:cubicBezTo>
                    <a:pt x="2827249" y="0"/>
                    <a:pt x="2913130" y="43552"/>
                    <a:pt x="2962917" y="129411"/>
                  </a:cubicBezTo>
                  <a:cubicBezTo>
                    <a:pt x="3012703" y="215269"/>
                    <a:pt x="3036351" y="337214"/>
                    <a:pt x="3036351" y="496488"/>
                  </a:cubicBezTo>
                  <a:cubicBezTo>
                    <a:pt x="3036351" y="655762"/>
                    <a:pt x="3012703" y="777707"/>
                    <a:pt x="2962917" y="864810"/>
                  </a:cubicBezTo>
                  <a:cubicBezTo>
                    <a:pt x="2913130" y="949424"/>
                    <a:pt x="2827249" y="992976"/>
                    <a:pt x="2704028" y="992976"/>
                  </a:cubicBezTo>
                  <a:cubicBezTo>
                    <a:pt x="2582051" y="992976"/>
                    <a:pt x="2496170" y="949424"/>
                    <a:pt x="2446384" y="864810"/>
                  </a:cubicBezTo>
                  <a:cubicBezTo>
                    <a:pt x="2396597" y="777707"/>
                    <a:pt x="2372949" y="655762"/>
                    <a:pt x="2372949" y="496488"/>
                  </a:cubicBezTo>
                  <a:cubicBezTo>
                    <a:pt x="2372949" y="337214"/>
                    <a:pt x="2396597" y="215269"/>
                    <a:pt x="2446384" y="129411"/>
                  </a:cubicBezTo>
                  <a:cubicBezTo>
                    <a:pt x="2496170" y="43552"/>
                    <a:pt x="2582051" y="0"/>
                    <a:pt x="2704028" y="0"/>
                  </a:cubicBezTo>
                  <a:close/>
                  <a:moveTo>
                    <a:pt x="1912426" y="0"/>
                  </a:moveTo>
                  <a:cubicBezTo>
                    <a:pt x="2035417" y="0"/>
                    <a:pt x="2121138" y="43552"/>
                    <a:pt x="2170831" y="129411"/>
                  </a:cubicBezTo>
                  <a:cubicBezTo>
                    <a:pt x="2219282" y="215269"/>
                    <a:pt x="2245371" y="337214"/>
                    <a:pt x="2245371" y="496488"/>
                  </a:cubicBezTo>
                  <a:cubicBezTo>
                    <a:pt x="2245371" y="655762"/>
                    <a:pt x="2219282" y="777707"/>
                    <a:pt x="2170831" y="864810"/>
                  </a:cubicBezTo>
                  <a:cubicBezTo>
                    <a:pt x="2121138" y="949424"/>
                    <a:pt x="2035417" y="992976"/>
                    <a:pt x="1912426" y="992976"/>
                  </a:cubicBezTo>
                  <a:cubicBezTo>
                    <a:pt x="1790678" y="992976"/>
                    <a:pt x="1704957" y="949424"/>
                    <a:pt x="1656506" y="864810"/>
                  </a:cubicBezTo>
                  <a:cubicBezTo>
                    <a:pt x="1606813" y="777707"/>
                    <a:pt x="1581966" y="655762"/>
                    <a:pt x="1581966" y="496488"/>
                  </a:cubicBezTo>
                  <a:cubicBezTo>
                    <a:pt x="1581966" y="337214"/>
                    <a:pt x="1606813" y="215269"/>
                    <a:pt x="1656506" y="129411"/>
                  </a:cubicBezTo>
                  <a:cubicBezTo>
                    <a:pt x="1704957" y="43552"/>
                    <a:pt x="1790678" y="0"/>
                    <a:pt x="1912426" y="0"/>
                  </a:cubicBezTo>
                  <a:close/>
                  <a:moveTo>
                    <a:pt x="331703" y="0"/>
                  </a:moveTo>
                  <a:cubicBezTo>
                    <a:pt x="454693" y="0"/>
                    <a:pt x="540414" y="43552"/>
                    <a:pt x="588865" y="129411"/>
                  </a:cubicBezTo>
                  <a:cubicBezTo>
                    <a:pt x="638558" y="215269"/>
                    <a:pt x="663405" y="337214"/>
                    <a:pt x="663405" y="496488"/>
                  </a:cubicBezTo>
                  <a:cubicBezTo>
                    <a:pt x="663405" y="655762"/>
                    <a:pt x="638558" y="777707"/>
                    <a:pt x="588865" y="864810"/>
                  </a:cubicBezTo>
                  <a:cubicBezTo>
                    <a:pt x="540414" y="949424"/>
                    <a:pt x="454693" y="992976"/>
                    <a:pt x="331703" y="992976"/>
                  </a:cubicBezTo>
                  <a:cubicBezTo>
                    <a:pt x="208712" y="992976"/>
                    <a:pt x="122991" y="949424"/>
                    <a:pt x="74540" y="864810"/>
                  </a:cubicBezTo>
                  <a:cubicBezTo>
                    <a:pt x="24847" y="777707"/>
                    <a:pt x="0" y="655762"/>
                    <a:pt x="0" y="496488"/>
                  </a:cubicBezTo>
                  <a:cubicBezTo>
                    <a:pt x="0" y="337214"/>
                    <a:pt x="24847" y="215269"/>
                    <a:pt x="74540" y="129411"/>
                  </a:cubicBezTo>
                  <a:cubicBezTo>
                    <a:pt x="122991" y="43552"/>
                    <a:pt x="208712" y="0"/>
                    <a:pt x="331703" y="0"/>
                  </a:cubicBezTo>
                  <a:close/>
                </a:path>
              </a:pathLst>
            </a:custGeom>
            <a:solidFill>
              <a:srgbClr val="E26B1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6" name="Freeform 113">
              <a:extLst>
                <a:ext uri="{FF2B5EF4-FFF2-40B4-BE49-F238E27FC236}">
                  <a16:creationId xmlns:a16="http://schemas.microsoft.com/office/drawing/2014/main" id="{ECA59587-E587-D54F-B6FE-37993975B0BE}"/>
                </a:ext>
              </a:extLst>
            </p:cNvPr>
            <p:cNvSpPr>
              <a:spLocks noChangeArrowheads="1"/>
            </p:cNvSpPr>
            <p:nvPr/>
          </p:nvSpPr>
          <p:spPr bwMode="auto">
            <a:xfrm>
              <a:off x="10145452" y="11351222"/>
              <a:ext cx="4141674" cy="422958"/>
            </a:xfrm>
            <a:custGeom>
              <a:avLst/>
              <a:gdLst>
                <a:gd name="T0" fmla="*/ 3175 w 3325"/>
                <a:gd name="T1" fmla="*/ 337 h 338"/>
                <a:gd name="T2" fmla="*/ 148 w 3325"/>
                <a:gd name="T3" fmla="*/ 337 h 338"/>
                <a:gd name="T4" fmla="*/ 148 w 3325"/>
                <a:gd name="T5" fmla="*/ 337 h 338"/>
                <a:gd name="T6" fmla="*/ 0 w 3325"/>
                <a:gd name="T7" fmla="*/ 188 h 338"/>
                <a:gd name="T8" fmla="*/ 0 w 3325"/>
                <a:gd name="T9" fmla="*/ 149 h 338"/>
                <a:gd name="T10" fmla="*/ 0 w 3325"/>
                <a:gd name="T11" fmla="*/ 149 h 338"/>
                <a:gd name="T12" fmla="*/ 148 w 3325"/>
                <a:gd name="T13" fmla="*/ 0 h 338"/>
                <a:gd name="T14" fmla="*/ 3175 w 3325"/>
                <a:gd name="T15" fmla="*/ 0 h 338"/>
                <a:gd name="T16" fmla="*/ 3175 w 3325"/>
                <a:gd name="T17" fmla="*/ 0 h 338"/>
                <a:gd name="T18" fmla="*/ 3324 w 3325"/>
                <a:gd name="T19" fmla="*/ 149 h 338"/>
                <a:gd name="T20" fmla="*/ 3324 w 3325"/>
                <a:gd name="T21" fmla="*/ 188 h 338"/>
                <a:gd name="T22" fmla="*/ 3324 w 3325"/>
                <a:gd name="T23" fmla="*/ 188 h 338"/>
                <a:gd name="T24" fmla="*/ 3175 w 3325"/>
                <a:gd name="T25" fmla="*/ 33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25" h="338">
                  <a:moveTo>
                    <a:pt x="3175" y="337"/>
                  </a:moveTo>
                  <a:lnTo>
                    <a:pt x="148" y="337"/>
                  </a:lnTo>
                  <a:lnTo>
                    <a:pt x="148" y="337"/>
                  </a:lnTo>
                  <a:cubicBezTo>
                    <a:pt x="66" y="337"/>
                    <a:pt x="0" y="271"/>
                    <a:pt x="0" y="188"/>
                  </a:cubicBezTo>
                  <a:lnTo>
                    <a:pt x="0" y="149"/>
                  </a:lnTo>
                  <a:lnTo>
                    <a:pt x="0" y="149"/>
                  </a:lnTo>
                  <a:cubicBezTo>
                    <a:pt x="0" y="67"/>
                    <a:pt x="66" y="0"/>
                    <a:pt x="148" y="0"/>
                  </a:cubicBezTo>
                  <a:lnTo>
                    <a:pt x="3175" y="0"/>
                  </a:lnTo>
                  <a:lnTo>
                    <a:pt x="3175" y="0"/>
                  </a:lnTo>
                  <a:cubicBezTo>
                    <a:pt x="3257" y="0"/>
                    <a:pt x="3324" y="67"/>
                    <a:pt x="3324" y="149"/>
                  </a:cubicBezTo>
                  <a:lnTo>
                    <a:pt x="3324" y="188"/>
                  </a:lnTo>
                  <a:lnTo>
                    <a:pt x="3324" y="188"/>
                  </a:lnTo>
                  <a:cubicBezTo>
                    <a:pt x="3324" y="271"/>
                    <a:pt x="3257" y="337"/>
                    <a:pt x="3175" y="337"/>
                  </a:cubicBez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 name="Freeform 16">
              <a:extLst>
                <a:ext uri="{FF2B5EF4-FFF2-40B4-BE49-F238E27FC236}">
                  <a16:creationId xmlns:a16="http://schemas.microsoft.com/office/drawing/2014/main" id="{E983B058-A2DB-8742-8A4B-5B783361F292}"/>
                </a:ext>
              </a:extLst>
            </p:cNvPr>
            <p:cNvSpPr>
              <a:spLocks noChangeArrowheads="1"/>
            </p:cNvSpPr>
            <p:nvPr/>
          </p:nvSpPr>
          <p:spPr bwMode="auto">
            <a:xfrm>
              <a:off x="8920525" y="6632790"/>
              <a:ext cx="6584783" cy="4717186"/>
            </a:xfrm>
            <a:custGeom>
              <a:avLst/>
              <a:gdLst>
                <a:gd name="connsiteX0" fmla="*/ 163156 w 6584783"/>
                <a:gd name="connsiteY0" fmla="*/ 0 h 4717186"/>
                <a:gd name="connsiteX1" fmla="*/ 6421627 w 6584783"/>
                <a:gd name="connsiteY1" fmla="*/ 0 h 4717186"/>
                <a:gd name="connsiteX2" fmla="*/ 6584783 w 6584783"/>
                <a:gd name="connsiteY2" fmla="*/ 163263 h 4717186"/>
                <a:gd name="connsiteX3" fmla="*/ 6584783 w 6584783"/>
                <a:gd name="connsiteY3" fmla="*/ 3812376 h 4717186"/>
                <a:gd name="connsiteX4" fmla="*/ 6421627 w 6584783"/>
                <a:gd name="connsiteY4" fmla="*/ 3975639 h 4717186"/>
                <a:gd name="connsiteX5" fmla="*/ 3986626 w 6584783"/>
                <a:gd name="connsiteY5" fmla="*/ 3975639 h 4717186"/>
                <a:gd name="connsiteX6" fmla="*/ 3986626 w 6584783"/>
                <a:gd name="connsiteY6" fmla="*/ 4717186 h 4717186"/>
                <a:gd name="connsiteX7" fmla="*/ 2598157 w 6584783"/>
                <a:gd name="connsiteY7" fmla="*/ 4717186 h 4717186"/>
                <a:gd name="connsiteX8" fmla="*/ 2598157 w 6584783"/>
                <a:gd name="connsiteY8" fmla="*/ 3975639 h 4717186"/>
                <a:gd name="connsiteX9" fmla="*/ 163156 w 6584783"/>
                <a:gd name="connsiteY9" fmla="*/ 3975639 h 4717186"/>
                <a:gd name="connsiteX10" fmla="*/ 0 w 6584783"/>
                <a:gd name="connsiteY10" fmla="*/ 3812376 h 4717186"/>
                <a:gd name="connsiteX11" fmla="*/ 0 w 6584783"/>
                <a:gd name="connsiteY11" fmla="*/ 163263 h 4717186"/>
                <a:gd name="connsiteX12" fmla="*/ 163156 w 6584783"/>
                <a:gd name="connsiteY12" fmla="*/ 0 h 47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4783" h="4717186">
                  <a:moveTo>
                    <a:pt x="163156" y="0"/>
                  </a:moveTo>
                  <a:lnTo>
                    <a:pt x="6421627" y="0"/>
                  </a:lnTo>
                  <a:cubicBezTo>
                    <a:pt x="6512547" y="0"/>
                    <a:pt x="6584783" y="73530"/>
                    <a:pt x="6584783" y="163263"/>
                  </a:cubicBezTo>
                  <a:lnTo>
                    <a:pt x="6584783" y="3812376"/>
                  </a:lnTo>
                  <a:cubicBezTo>
                    <a:pt x="6584783" y="3902108"/>
                    <a:pt x="6512547" y="3975639"/>
                    <a:pt x="6421627" y="3975639"/>
                  </a:cubicBezTo>
                  <a:lnTo>
                    <a:pt x="3986626" y="3975639"/>
                  </a:lnTo>
                  <a:lnTo>
                    <a:pt x="3986626" y="4717186"/>
                  </a:lnTo>
                  <a:lnTo>
                    <a:pt x="2598157" y="4717186"/>
                  </a:lnTo>
                  <a:lnTo>
                    <a:pt x="2598157" y="3975639"/>
                  </a:lnTo>
                  <a:lnTo>
                    <a:pt x="163156" y="3975639"/>
                  </a:lnTo>
                  <a:cubicBezTo>
                    <a:pt x="73483" y="3975639"/>
                    <a:pt x="0" y="3902108"/>
                    <a:pt x="0" y="3812376"/>
                  </a:cubicBezTo>
                  <a:lnTo>
                    <a:pt x="0" y="163263"/>
                  </a:lnTo>
                  <a:cubicBezTo>
                    <a:pt x="0" y="73530"/>
                    <a:pt x="73483" y="0"/>
                    <a:pt x="163156" y="0"/>
                  </a:cubicBezTo>
                  <a:close/>
                </a:path>
              </a:pathLst>
            </a:custGeom>
            <a:solidFill>
              <a:srgbClr val="5850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8" name="Freeform 116">
              <a:extLst>
                <a:ext uri="{FF2B5EF4-FFF2-40B4-BE49-F238E27FC236}">
                  <a16:creationId xmlns:a16="http://schemas.microsoft.com/office/drawing/2014/main" id="{B3C09198-CF33-D04D-A080-D363F15A6D8A}"/>
                </a:ext>
              </a:extLst>
            </p:cNvPr>
            <p:cNvSpPr>
              <a:spLocks noChangeArrowheads="1"/>
            </p:cNvSpPr>
            <p:nvPr/>
          </p:nvSpPr>
          <p:spPr bwMode="auto">
            <a:xfrm>
              <a:off x="9217147" y="6912930"/>
              <a:ext cx="5987301" cy="3411114"/>
            </a:xfrm>
            <a:custGeom>
              <a:avLst/>
              <a:gdLst>
                <a:gd name="T0" fmla="*/ 4724 w 4808"/>
                <a:gd name="T1" fmla="*/ 2739 h 2740"/>
                <a:gd name="T2" fmla="*/ 83 w 4808"/>
                <a:gd name="T3" fmla="*/ 2739 h 2740"/>
                <a:gd name="T4" fmla="*/ 83 w 4808"/>
                <a:gd name="T5" fmla="*/ 2739 h 2740"/>
                <a:gd name="T6" fmla="*/ 0 w 4808"/>
                <a:gd name="T7" fmla="*/ 2656 h 2740"/>
                <a:gd name="T8" fmla="*/ 0 w 4808"/>
                <a:gd name="T9" fmla="*/ 83 h 2740"/>
                <a:gd name="T10" fmla="*/ 0 w 4808"/>
                <a:gd name="T11" fmla="*/ 83 h 2740"/>
                <a:gd name="T12" fmla="*/ 83 w 4808"/>
                <a:gd name="T13" fmla="*/ 0 h 2740"/>
                <a:gd name="T14" fmla="*/ 4724 w 4808"/>
                <a:gd name="T15" fmla="*/ 0 h 2740"/>
                <a:gd name="T16" fmla="*/ 4724 w 4808"/>
                <a:gd name="T17" fmla="*/ 0 h 2740"/>
                <a:gd name="T18" fmla="*/ 4807 w 4808"/>
                <a:gd name="T19" fmla="*/ 83 h 2740"/>
                <a:gd name="T20" fmla="*/ 4807 w 4808"/>
                <a:gd name="T21" fmla="*/ 2656 h 2740"/>
                <a:gd name="T22" fmla="*/ 4807 w 4808"/>
                <a:gd name="T23" fmla="*/ 2656 h 2740"/>
                <a:gd name="T24" fmla="*/ 4724 w 4808"/>
                <a:gd name="T25" fmla="*/ 2739 h 2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08" h="2740">
                  <a:moveTo>
                    <a:pt x="4724" y="2739"/>
                  </a:moveTo>
                  <a:lnTo>
                    <a:pt x="83" y="2739"/>
                  </a:lnTo>
                  <a:lnTo>
                    <a:pt x="83" y="2739"/>
                  </a:lnTo>
                  <a:cubicBezTo>
                    <a:pt x="37" y="2739"/>
                    <a:pt x="0" y="2702"/>
                    <a:pt x="0" y="2656"/>
                  </a:cubicBezTo>
                  <a:lnTo>
                    <a:pt x="0" y="83"/>
                  </a:lnTo>
                  <a:lnTo>
                    <a:pt x="0" y="83"/>
                  </a:lnTo>
                  <a:cubicBezTo>
                    <a:pt x="0" y="37"/>
                    <a:pt x="37" y="0"/>
                    <a:pt x="83" y="0"/>
                  </a:cubicBezTo>
                  <a:lnTo>
                    <a:pt x="4724" y="0"/>
                  </a:lnTo>
                  <a:lnTo>
                    <a:pt x="4724" y="0"/>
                  </a:lnTo>
                  <a:cubicBezTo>
                    <a:pt x="4770" y="0"/>
                    <a:pt x="4807" y="37"/>
                    <a:pt x="4807" y="83"/>
                  </a:cubicBezTo>
                  <a:lnTo>
                    <a:pt x="4807" y="2656"/>
                  </a:lnTo>
                  <a:lnTo>
                    <a:pt x="4807" y="2656"/>
                  </a:lnTo>
                  <a:cubicBezTo>
                    <a:pt x="4807" y="2702"/>
                    <a:pt x="4770" y="2739"/>
                    <a:pt x="4724" y="2739"/>
                  </a:cubicBezTo>
                </a:path>
              </a:pathLst>
            </a:custGeom>
            <a:solidFill>
              <a:srgbClr val="F9532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9" name="Freeform 117">
              <a:extLst>
                <a:ext uri="{FF2B5EF4-FFF2-40B4-BE49-F238E27FC236}">
                  <a16:creationId xmlns:a16="http://schemas.microsoft.com/office/drawing/2014/main" id="{76EF5915-1278-344F-BE10-E29F1235D4BF}"/>
                </a:ext>
              </a:extLst>
            </p:cNvPr>
            <p:cNvSpPr>
              <a:spLocks noChangeArrowheads="1"/>
            </p:cNvSpPr>
            <p:nvPr/>
          </p:nvSpPr>
          <p:spPr bwMode="auto">
            <a:xfrm>
              <a:off x="11518682" y="10604183"/>
              <a:ext cx="1389715" cy="461407"/>
            </a:xfrm>
            <a:custGeom>
              <a:avLst/>
              <a:gdLst>
                <a:gd name="T0" fmla="*/ 1114 w 1115"/>
                <a:gd name="T1" fmla="*/ 0 h 372"/>
                <a:gd name="T2" fmla="*/ 0 w 1115"/>
                <a:gd name="T3" fmla="*/ 0 h 372"/>
                <a:gd name="T4" fmla="*/ 0 w 1115"/>
                <a:gd name="T5" fmla="*/ 123 h 372"/>
                <a:gd name="T6" fmla="*/ 1114 w 1115"/>
                <a:gd name="T7" fmla="*/ 371 h 372"/>
                <a:gd name="T8" fmla="*/ 1114 w 1115"/>
                <a:gd name="T9" fmla="*/ 0 h 372"/>
              </a:gdLst>
              <a:ahLst/>
              <a:cxnLst>
                <a:cxn ang="0">
                  <a:pos x="T0" y="T1"/>
                </a:cxn>
                <a:cxn ang="0">
                  <a:pos x="T2" y="T3"/>
                </a:cxn>
                <a:cxn ang="0">
                  <a:pos x="T4" y="T5"/>
                </a:cxn>
                <a:cxn ang="0">
                  <a:pos x="T6" y="T7"/>
                </a:cxn>
                <a:cxn ang="0">
                  <a:pos x="T8" y="T9"/>
                </a:cxn>
              </a:cxnLst>
              <a:rect l="0" t="0" r="r" b="b"/>
              <a:pathLst>
                <a:path w="1115" h="372">
                  <a:moveTo>
                    <a:pt x="1114" y="0"/>
                  </a:moveTo>
                  <a:lnTo>
                    <a:pt x="0" y="0"/>
                  </a:lnTo>
                  <a:lnTo>
                    <a:pt x="0" y="123"/>
                  </a:lnTo>
                  <a:lnTo>
                    <a:pt x="1114" y="371"/>
                  </a:lnTo>
                  <a:lnTo>
                    <a:pt x="1114" y="0"/>
                  </a:ln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0" name="Freeform 118">
              <a:extLst>
                <a:ext uri="{FF2B5EF4-FFF2-40B4-BE49-F238E27FC236}">
                  <a16:creationId xmlns:a16="http://schemas.microsoft.com/office/drawing/2014/main" id="{8EC6F5FD-F3D5-2249-B9D1-EEB06384DDB6}"/>
                </a:ext>
              </a:extLst>
            </p:cNvPr>
            <p:cNvSpPr>
              <a:spLocks noChangeArrowheads="1"/>
            </p:cNvSpPr>
            <p:nvPr/>
          </p:nvSpPr>
          <p:spPr bwMode="auto">
            <a:xfrm>
              <a:off x="11623054" y="7132647"/>
              <a:ext cx="3586886" cy="3191397"/>
            </a:xfrm>
            <a:custGeom>
              <a:avLst/>
              <a:gdLst>
                <a:gd name="T0" fmla="*/ 2877 w 2878"/>
                <a:gd name="T1" fmla="*/ 2468 h 2563"/>
                <a:gd name="T2" fmla="*/ 2877 w 2878"/>
                <a:gd name="T3" fmla="*/ 792 h 2563"/>
                <a:gd name="T4" fmla="*/ 2591 w 2878"/>
                <a:gd name="T5" fmla="*/ 0 h 2563"/>
                <a:gd name="T6" fmla="*/ 0 w 2878"/>
                <a:gd name="T7" fmla="*/ 0 h 2563"/>
                <a:gd name="T8" fmla="*/ 924 w 2878"/>
                <a:gd name="T9" fmla="*/ 2562 h 2563"/>
                <a:gd name="T10" fmla="*/ 2783 w 2878"/>
                <a:gd name="T11" fmla="*/ 2562 h 2563"/>
                <a:gd name="T12" fmla="*/ 2783 w 2878"/>
                <a:gd name="T13" fmla="*/ 2562 h 2563"/>
                <a:gd name="T14" fmla="*/ 2877 w 2878"/>
                <a:gd name="T15" fmla="*/ 2468 h 2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8" h="2563">
                  <a:moveTo>
                    <a:pt x="2877" y="2468"/>
                  </a:moveTo>
                  <a:lnTo>
                    <a:pt x="2877" y="792"/>
                  </a:lnTo>
                  <a:lnTo>
                    <a:pt x="2591" y="0"/>
                  </a:lnTo>
                  <a:lnTo>
                    <a:pt x="0" y="0"/>
                  </a:lnTo>
                  <a:lnTo>
                    <a:pt x="924" y="2562"/>
                  </a:lnTo>
                  <a:lnTo>
                    <a:pt x="2783" y="2562"/>
                  </a:lnTo>
                  <a:lnTo>
                    <a:pt x="2783" y="2562"/>
                  </a:lnTo>
                  <a:cubicBezTo>
                    <a:pt x="2835" y="2562"/>
                    <a:pt x="2877" y="2520"/>
                    <a:pt x="2877" y="2468"/>
                  </a:cubicBezTo>
                </a:path>
              </a:pathLst>
            </a:custGeom>
            <a:solidFill>
              <a:srgbClr val="B8401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1" name="Freeform 119">
              <a:extLst>
                <a:ext uri="{FF2B5EF4-FFF2-40B4-BE49-F238E27FC236}">
                  <a16:creationId xmlns:a16="http://schemas.microsoft.com/office/drawing/2014/main" id="{9B916999-E563-BF49-A1EA-B8C23AECF5F8}"/>
                </a:ext>
              </a:extLst>
            </p:cNvPr>
            <p:cNvSpPr>
              <a:spLocks noChangeArrowheads="1"/>
            </p:cNvSpPr>
            <p:nvPr/>
          </p:nvSpPr>
          <p:spPr bwMode="auto">
            <a:xfrm>
              <a:off x="11623050" y="7017301"/>
              <a:ext cx="3229846" cy="1960976"/>
            </a:xfrm>
            <a:custGeom>
              <a:avLst/>
              <a:gdLst>
                <a:gd name="T0" fmla="*/ 2499 w 2592"/>
                <a:gd name="T1" fmla="*/ 1575 h 1576"/>
                <a:gd name="T2" fmla="*/ 92 w 2592"/>
                <a:gd name="T3" fmla="*/ 1575 h 1576"/>
                <a:gd name="T4" fmla="*/ 92 w 2592"/>
                <a:gd name="T5" fmla="*/ 1575 h 1576"/>
                <a:gd name="T6" fmla="*/ 0 w 2592"/>
                <a:gd name="T7" fmla="*/ 1484 h 1576"/>
                <a:gd name="T8" fmla="*/ 0 w 2592"/>
                <a:gd name="T9" fmla="*/ 92 h 1576"/>
                <a:gd name="T10" fmla="*/ 0 w 2592"/>
                <a:gd name="T11" fmla="*/ 92 h 1576"/>
                <a:gd name="T12" fmla="*/ 92 w 2592"/>
                <a:gd name="T13" fmla="*/ 0 h 1576"/>
                <a:gd name="T14" fmla="*/ 2499 w 2592"/>
                <a:gd name="T15" fmla="*/ 0 h 1576"/>
                <a:gd name="T16" fmla="*/ 2499 w 2592"/>
                <a:gd name="T17" fmla="*/ 0 h 1576"/>
                <a:gd name="T18" fmla="*/ 2591 w 2592"/>
                <a:gd name="T19" fmla="*/ 92 h 1576"/>
                <a:gd name="T20" fmla="*/ 2591 w 2592"/>
                <a:gd name="T21" fmla="*/ 1484 h 1576"/>
                <a:gd name="T22" fmla="*/ 2591 w 2592"/>
                <a:gd name="T23" fmla="*/ 1484 h 1576"/>
                <a:gd name="T24" fmla="*/ 2499 w 2592"/>
                <a:gd name="T25" fmla="*/ 1575 h 1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92" h="1576">
                  <a:moveTo>
                    <a:pt x="2499" y="1575"/>
                  </a:moveTo>
                  <a:lnTo>
                    <a:pt x="92" y="1575"/>
                  </a:lnTo>
                  <a:lnTo>
                    <a:pt x="92" y="1575"/>
                  </a:lnTo>
                  <a:cubicBezTo>
                    <a:pt x="41" y="1575"/>
                    <a:pt x="0" y="1534"/>
                    <a:pt x="0" y="1484"/>
                  </a:cubicBezTo>
                  <a:lnTo>
                    <a:pt x="0" y="92"/>
                  </a:lnTo>
                  <a:lnTo>
                    <a:pt x="0" y="92"/>
                  </a:lnTo>
                  <a:cubicBezTo>
                    <a:pt x="0" y="41"/>
                    <a:pt x="41" y="0"/>
                    <a:pt x="92" y="0"/>
                  </a:cubicBezTo>
                  <a:lnTo>
                    <a:pt x="2499" y="0"/>
                  </a:lnTo>
                  <a:lnTo>
                    <a:pt x="2499" y="0"/>
                  </a:lnTo>
                  <a:cubicBezTo>
                    <a:pt x="2549" y="0"/>
                    <a:pt x="2591" y="41"/>
                    <a:pt x="2591" y="92"/>
                  </a:cubicBezTo>
                  <a:lnTo>
                    <a:pt x="2591" y="1484"/>
                  </a:lnTo>
                  <a:lnTo>
                    <a:pt x="2591" y="1484"/>
                  </a:lnTo>
                  <a:cubicBezTo>
                    <a:pt x="2591" y="1534"/>
                    <a:pt x="2549" y="1575"/>
                    <a:pt x="2499" y="1575"/>
                  </a:cubicBezTo>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2" name="Freeform 21">
              <a:extLst>
                <a:ext uri="{FF2B5EF4-FFF2-40B4-BE49-F238E27FC236}">
                  <a16:creationId xmlns:a16="http://schemas.microsoft.com/office/drawing/2014/main" id="{F5EF4C68-AFC9-E04F-A386-D2DF8A0BD942}"/>
                </a:ext>
              </a:extLst>
            </p:cNvPr>
            <p:cNvSpPr>
              <a:spLocks noChangeArrowheads="1"/>
            </p:cNvSpPr>
            <p:nvPr/>
          </p:nvSpPr>
          <p:spPr bwMode="auto">
            <a:xfrm>
              <a:off x="11623050" y="7226029"/>
              <a:ext cx="3228600" cy="1113823"/>
            </a:xfrm>
            <a:custGeom>
              <a:avLst/>
              <a:gdLst>
                <a:gd name="connsiteX0" fmla="*/ 2383937 w 3228600"/>
                <a:gd name="connsiteY0" fmla="*/ 928308 h 1113823"/>
                <a:gd name="connsiteX1" fmla="*/ 2811133 w 3228600"/>
                <a:gd name="connsiteY1" fmla="*/ 928308 h 1113823"/>
                <a:gd name="connsiteX2" fmla="*/ 2811133 w 3228600"/>
                <a:gd name="connsiteY2" fmla="*/ 1113823 h 1113823"/>
                <a:gd name="connsiteX3" fmla="*/ 2383937 w 3228600"/>
                <a:gd name="connsiteY3" fmla="*/ 1113823 h 1113823"/>
                <a:gd name="connsiteX4" fmla="*/ 373523 w 3228600"/>
                <a:gd name="connsiteY4" fmla="*/ 807463 h 1113823"/>
                <a:gd name="connsiteX5" fmla="*/ 1371992 w 3228600"/>
                <a:gd name="connsiteY5" fmla="*/ 807463 h 1113823"/>
                <a:gd name="connsiteX6" fmla="*/ 1371992 w 3228600"/>
                <a:gd name="connsiteY6" fmla="*/ 927088 h 1113823"/>
                <a:gd name="connsiteX7" fmla="*/ 373523 w 3228600"/>
                <a:gd name="connsiteY7" fmla="*/ 927088 h 1113823"/>
                <a:gd name="connsiteX8" fmla="*/ 373523 w 3228600"/>
                <a:gd name="connsiteY8" fmla="*/ 538311 h 1113823"/>
                <a:gd name="connsiteX9" fmla="*/ 1767486 w 3228600"/>
                <a:gd name="connsiteY9" fmla="*/ 538311 h 1113823"/>
                <a:gd name="connsiteX10" fmla="*/ 1767486 w 3228600"/>
                <a:gd name="connsiteY10" fmla="*/ 657936 h 1113823"/>
                <a:gd name="connsiteX11" fmla="*/ 373523 w 3228600"/>
                <a:gd name="connsiteY11" fmla="*/ 657936 h 1113823"/>
                <a:gd name="connsiteX12" fmla="*/ 0 w 3228600"/>
                <a:gd name="connsiteY12" fmla="*/ 0 h 1113823"/>
                <a:gd name="connsiteX13" fmla="*/ 3228600 w 3228600"/>
                <a:gd name="connsiteY13" fmla="*/ 0 h 1113823"/>
                <a:gd name="connsiteX14" fmla="*/ 3228600 w 3228600"/>
                <a:gd name="connsiteY14" fmla="*/ 394244 h 1113823"/>
                <a:gd name="connsiteX15" fmla="*/ 0 w 3228600"/>
                <a:gd name="connsiteY15" fmla="*/ 394244 h 111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28600" h="1113823">
                  <a:moveTo>
                    <a:pt x="2383937" y="928308"/>
                  </a:moveTo>
                  <a:lnTo>
                    <a:pt x="2811133" y="928308"/>
                  </a:lnTo>
                  <a:lnTo>
                    <a:pt x="2811133" y="1113823"/>
                  </a:lnTo>
                  <a:lnTo>
                    <a:pt x="2383937" y="1113823"/>
                  </a:lnTo>
                  <a:close/>
                  <a:moveTo>
                    <a:pt x="373523" y="807463"/>
                  </a:moveTo>
                  <a:lnTo>
                    <a:pt x="1371992" y="807463"/>
                  </a:lnTo>
                  <a:lnTo>
                    <a:pt x="1371992" y="927088"/>
                  </a:lnTo>
                  <a:lnTo>
                    <a:pt x="373523" y="927088"/>
                  </a:lnTo>
                  <a:close/>
                  <a:moveTo>
                    <a:pt x="373523" y="538311"/>
                  </a:moveTo>
                  <a:lnTo>
                    <a:pt x="1767486" y="538311"/>
                  </a:lnTo>
                  <a:lnTo>
                    <a:pt x="1767486" y="657936"/>
                  </a:lnTo>
                  <a:lnTo>
                    <a:pt x="373523" y="657936"/>
                  </a:lnTo>
                  <a:close/>
                  <a:moveTo>
                    <a:pt x="0" y="0"/>
                  </a:moveTo>
                  <a:lnTo>
                    <a:pt x="3228600" y="0"/>
                  </a:lnTo>
                  <a:lnTo>
                    <a:pt x="3228600" y="394244"/>
                  </a:lnTo>
                  <a:lnTo>
                    <a:pt x="0" y="394244"/>
                  </a:lnTo>
                  <a:close/>
                </a:path>
              </a:pathLst>
            </a:custGeom>
            <a:solidFill>
              <a:srgbClr val="A4AD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23" name="Freeform 124">
              <a:extLst>
                <a:ext uri="{FF2B5EF4-FFF2-40B4-BE49-F238E27FC236}">
                  <a16:creationId xmlns:a16="http://schemas.microsoft.com/office/drawing/2014/main" id="{CDC13898-C81B-7A4F-9133-543CD79E0E59}"/>
                </a:ext>
              </a:extLst>
            </p:cNvPr>
            <p:cNvSpPr>
              <a:spLocks noChangeArrowheads="1"/>
            </p:cNvSpPr>
            <p:nvPr/>
          </p:nvSpPr>
          <p:spPr bwMode="auto">
            <a:xfrm>
              <a:off x="7920810" y="9132076"/>
              <a:ext cx="3098017" cy="1933514"/>
            </a:xfrm>
            <a:custGeom>
              <a:avLst/>
              <a:gdLst>
                <a:gd name="T0" fmla="*/ 2486 w 2487"/>
                <a:gd name="T1" fmla="*/ 1551 h 1552"/>
                <a:gd name="T2" fmla="*/ 406 w 2487"/>
                <a:gd name="T3" fmla="*/ 1551 h 1552"/>
                <a:gd name="T4" fmla="*/ 22 w 2487"/>
                <a:gd name="T5" fmla="*/ 158 h 1552"/>
                <a:gd name="T6" fmla="*/ 22 w 2487"/>
                <a:gd name="T7" fmla="*/ 158 h 1552"/>
                <a:gd name="T8" fmla="*/ 142 w 2487"/>
                <a:gd name="T9" fmla="*/ 0 h 1552"/>
                <a:gd name="T10" fmla="*/ 1963 w 2487"/>
                <a:gd name="T11" fmla="*/ 0 h 1552"/>
                <a:gd name="T12" fmla="*/ 1963 w 2487"/>
                <a:gd name="T13" fmla="*/ 0 h 1552"/>
                <a:gd name="T14" fmla="*/ 2083 w 2487"/>
                <a:gd name="T15" fmla="*/ 91 h 1552"/>
                <a:gd name="T16" fmla="*/ 2486 w 2487"/>
                <a:gd name="T17" fmla="*/ 1551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7" h="1552">
                  <a:moveTo>
                    <a:pt x="2486" y="1551"/>
                  </a:moveTo>
                  <a:lnTo>
                    <a:pt x="406" y="1551"/>
                  </a:lnTo>
                  <a:lnTo>
                    <a:pt x="22" y="158"/>
                  </a:lnTo>
                  <a:lnTo>
                    <a:pt x="22" y="158"/>
                  </a:lnTo>
                  <a:cubicBezTo>
                    <a:pt x="0" y="79"/>
                    <a:pt x="60" y="0"/>
                    <a:pt x="142" y="0"/>
                  </a:cubicBezTo>
                  <a:lnTo>
                    <a:pt x="1963" y="0"/>
                  </a:lnTo>
                  <a:lnTo>
                    <a:pt x="1963" y="0"/>
                  </a:lnTo>
                  <a:cubicBezTo>
                    <a:pt x="2019" y="0"/>
                    <a:pt x="2067" y="38"/>
                    <a:pt x="2083" y="91"/>
                  </a:cubicBezTo>
                  <a:lnTo>
                    <a:pt x="2486" y="1551"/>
                  </a:lnTo>
                </a:path>
              </a:pathLst>
            </a:custGeom>
            <a:solidFill>
              <a:srgbClr val="1F2F3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4" name="Freeform 125">
              <a:extLst>
                <a:ext uri="{FF2B5EF4-FFF2-40B4-BE49-F238E27FC236}">
                  <a16:creationId xmlns:a16="http://schemas.microsoft.com/office/drawing/2014/main" id="{6AB1C3CE-71C4-7046-9625-31259D56F80C}"/>
                </a:ext>
              </a:extLst>
            </p:cNvPr>
            <p:cNvSpPr>
              <a:spLocks noChangeArrowheads="1"/>
            </p:cNvSpPr>
            <p:nvPr/>
          </p:nvSpPr>
          <p:spPr bwMode="auto">
            <a:xfrm>
              <a:off x="8464613" y="4561957"/>
              <a:ext cx="1483093" cy="2361962"/>
            </a:xfrm>
            <a:custGeom>
              <a:avLst/>
              <a:gdLst>
                <a:gd name="T0" fmla="*/ 253 w 1192"/>
                <a:gd name="T1" fmla="*/ 1646 h 1898"/>
                <a:gd name="T2" fmla="*/ 938 w 1192"/>
                <a:gd name="T3" fmla="*/ 1646 h 1898"/>
                <a:gd name="T4" fmla="*/ 938 w 1192"/>
                <a:gd name="T5" fmla="*/ 602 h 1898"/>
                <a:gd name="T6" fmla="*/ 938 w 1192"/>
                <a:gd name="T7" fmla="*/ 599 h 1898"/>
                <a:gd name="T8" fmla="*/ 938 w 1192"/>
                <a:gd name="T9" fmla="*/ 599 h 1898"/>
                <a:gd name="T10" fmla="*/ 847 w 1192"/>
                <a:gd name="T11" fmla="*/ 339 h 1898"/>
                <a:gd name="T12" fmla="*/ 847 w 1192"/>
                <a:gd name="T13" fmla="*/ 339 h 1898"/>
                <a:gd name="T14" fmla="*/ 604 w 1192"/>
                <a:gd name="T15" fmla="*/ 253 h 1898"/>
                <a:gd name="T16" fmla="*/ 602 w 1192"/>
                <a:gd name="T17" fmla="*/ 253 h 1898"/>
                <a:gd name="T18" fmla="*/ 602 w 1192"/>
                <a:gd name="T19" fmla="*/ 253 h 1898"/>
                <a:gd name="T20" fmla="*/ 350 w 1192"/>
                <a:gd name="T21" fmla="*/ 340 h 1898"/>
                <a:gd name="T22" fmla="*/ 350 w 1192"/>
                <a:gd name="T23" fmla="*/ 340 h 1898"/>
                <a:gd name="T24" fmla="*/ 253 w 1192"/>
                <a:gd name="T25" fmla="*/ 602 h 1898"/>
                <a:gd name="T26" fmla="*/ 253 w 1192"/>
                <a:gd name="T27" fmla="*/ 604 h 1898"/>
                <a:gd name="T28" fmla="*/ 253 w 1192"/>
                <a:gd name="T29" fmla="*/ 605 h 1898"/>
                <a:gd name="T30" fmla="*/ 253 w 1192"/>
                <a:gd name="T31" fmla="*/ 1646 h 1898"/>
                <a:gd name="T32" fmla="*/ 1190 w 1192"/>
                <a:gd name="T33" fmla="*/ 1897 h 1898"/>
                <a:gd name="T34" fmla="*/ 1 w 1192"/>
                <a:gd name="T35" fmla="*/ 1897 h 1898"/>
                <a:gd name="T36" fmla="*/ 1 w 1192"/>
                <a:gd name="T37" fmla="*/ 607 h 1898"/>
                <a:gd name="T38" fmla="*/ 1 w 1192"/>
                <a:gd name="T39" fmla="*/ 607 h 1898"/>
                <a:gd name="T40" fmla="*/ 168 w 1192"/>
                <a:gd name="T41" fmla="*/ 166 h 1898"/>
                <a:gd name="T42" fmla="*/ 168 w 1192"/>
                <a:gd name="T43" fmla="*/ 166 h 1898"/>
                <a:gd name="T44" fmla="*/ 604 w 1192"/>
                <a:gd name="T45" fmla="*/ 0 h 1898"/>
                <a:gd name="T46" fmla="*/ 604 w 1192"/>
                <a:gd name="T47" fmla="*/ 0 h 1898"/>
                <a:gd name="T48" fmla="*/ 1031 w 1192"/>
                <a:gd name="T49" fmla="*/ 166 h 1898"/>
                <a:gd name="T50" fmla="*/ 1031 w 1192"/>
                <a:gd name="T51" fmla="*/ 166 h 1898"/>
                <a:gd name="T52" fmla="*/ 1190 w 1192"/>
                <a:gd name="T53" fmla="*/ 607 h 1898"/>
                <a:gd name="T54" fmla="*/ 1190 w 1192"/>
                <a:gd name="T55" fmla="*/ 1897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92" h="1898">
                  <a:moveTo>
                    <a:pt x="253" y="1646"/>
                  </a:moveTo>
                  <a:lnTo>
                    <a:pt x="938" y="1646"/>
                  </a:lnTo>
                  <a:lnTo>
                    <a:pt x="938" y="602"/>
                  </a:lnTo>
                  <a:lnTo>
                    <a:pt x="938" y="599"/>
                  </a:lnTo>
                  <a:lnTo>
                    <a:pt x="938" y="599"/>
                  </a:lnTo>
                  <a:cubicBezTo>
                    <a:pt x="938" y="598"/>
                    <a:pt x="943" y="438"/>
                    <a:pt x="847" y="339"/>
                  </a:cubicBezTo>
                  <a:lnTo>
                    <a:pt x="847" y="339"/>
                  </a:lnTo>
                  <a:cubicBezTo>
                    <a:pt x="792" y="281"/>
                    <a:pt x="713" y="253"/>
                    <a:pt x="604" y="253"/>
                  </a:cubicBezTo>
                  <a:lnTo>
                    <a:pt x="602" y="253"/>
                  </a:lnTo>
                  <a:lnTo>
                    <a:pt x="602" y="253"/>
                  </a:lnTo>
                  <a:cubicBezTo>
                    <a:pt x="492" y="253"/>
                    <a:pt x="407" y="282"/>
                    <a:pt x="350" y="340"/>
                  </a:cubicBezTo>
                  <a:lnTo>
                    <a:pt x="350" y="340"/>
                  </a:lnTo>
                  <a:cubicBezTo>
                    <a:pt x="251" y="440"/>
                    <a:pt x="253" y="600"/>
                    <a:pt x="253" y="602"/>
                  </a:cubicBezTo>
                  <a:lnTo>
                    <a:pt x="253" y="604"/>
                  </a:lnTo>
                  <a:lnTo>
                    <a:pt x="253" y="605"/>
                  </a:lnTo>
                  <a:lnTo>
                    <a:pt x="253" y="1646"/>
                  </a:lnTo>
                  <a:close/>
                  <a:moveTo>
                    <a:pt x="1190" y="1897"/>
                  </a:moveTo>
                  <a:lnTo>
                    <a:pt x="1" y="1897"/>
                  </a:lnTo>
                  <a:lnTo>
                    <a:pt x="1" y="607"/>
                  </a:lnTo>
                  <a:lnTo>
                    <a:pt x="1" y="607"/>
                  </a:lnTo>
                  <a:cubicBezTo>
                    <a:pt x="0" y="576"/>
                    <a:pt x="2" y="336"/>
                    <a:pt x="168" y="166"/>
                  </a:cubicBezTo>
                  <a:lnTo>
                    <a:pt x="168" y="166"/>
                  </a:lnTo>
                  <a:cubicBezTo>
                    <a:pt x="274" y="55"/>
                    <a:pt x="421" y="0"/>
                    <a:pt x="604" y="0"/>
                  </a:cubicBezTo>
                  <a:lnTo>
                    <a:pt x="604" y="0"/>
                  </a:lnTo>
                  <a:cubicBezTo>
                    <a:pt x="784" y="1"/>
                    <a:pt x="927" y="57"/>
                    <a:pt x="1031" y="166"/>
                  </a:cubicBezTo>
                  <a:lnTo>
                    <a:pt x="1031" y="166"/>
                  </a:lnTo>
                  <a:cubicBezTo>
                    <a:pt x="1191" y="335"/>
                    <a:pt x="1191" y="572"/>
                    <a:pt x="1190" y="607"/>
                  </a:cubicBezTo>
                  <a:lnTo>
                    <a:pt x="1190" y="1897"/>
                  </a:lnTo>
                  <a:close/>
                </a:path>
              </a:pathLst>
            </a:custGeom>
            <a:solidFill>
              <a:srgbClr val="58506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5" name="Freeform 126">
              <a:extLst>
                <a:ext uri="{FF2B5EF4-FFF2-40B4-BE49-F238E27FC236}">
                  <a16:creationId xmlns:a16="http://schemas.microsoft.com/office/drawing/2014/main" id="{97D8E81F-D1A9-3048-8A94-7C1B45D5B332}"/>
                </a:ext>
              </a:extLst>
            </p:cNvPr>
            <p:cNvSpPr>
              <a:spLocks noChangeArrowheads="1"/>
            </p:cNvSpPr>
            <p:nvPr/>
          </p:nvSpPr>
          <p:spPr bwMode="auto">
            <a:xfrm>
              <a:off x="8470108" y="5913216"/>
              <a:ext cx="1483093" cy="1010700"/>
            </a:xfrm>
            <a:custGeom>
              <a:avLst/>
              <a:gdLst>
                <a:gd name="T0" fmla="*/ 1189 w 1190"/>
                <a:gd name="T1" fmla="*/ 812 h 813"/>
                <a:gd name="T2" fmla="*/ 1189 w 1190"/>
                <a:gd name="T3" fmla="*/ 94 h 813"/>
                <a:gd name="T4" fmla="*/ 1189 w 1190"/>
                <a:gd name="T5" fmla="*/ 94 h 813"/>
                <a:gd name="T6" fmla="*/ 937 w 1190"/>
                <a:gd name="T7" fmla="*/ 0 h 813"/>
                <a:gd name="T8" fmla="*/ 937 w 1190"/>
                <a:gd name="T9" fmla="*/ 561 h 813"/>
                <a:gd name="T10" fmla="*/ 252 w 1190"/>
                <a:gd name="T11" fmla="*/ 561 h 813"/>
                <a:gd name="T12" fmla="*/ 252 w 1190"/>
                <a:gd name="T13" fmla="*/ 31 h 813"/>
                <a:gd name="T14" fmla="*/ 252 w 1190"/>
                <a:gd name="T15" fmla="*/ 31 h 813"/>
                <a:gd name="T16" fmla="*/ 0 w 1190"/>
                <a:gd name="T17" fmla="*/ 152 h 813"/>
                <a:gd name="T18" fmla="*/ 0 w 1190"/>
                <a:gd name="T19" fmla="*/ 812 h 813"/>
                <a:gd name="T20" fmla="*/ 1189 w 1190"/>
                <a:gd name="T21" fmla="*/ 812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0" h="813">
                  <a:moveTo>
                    <a:pt x="1189" y="812"/>
                  </a:moveTo>
                  <a:lnTo>
                    <a:pt x="1189" y="94"/>
                  </a:lnTo>
                  <a:lnTo>
                    <a:pt x="1189" y="94"/>
                  </a:lnTo>
                  <a:cubicBezTo>
                    <a:pt x="1110" y="54"/>
                    <a:pt x="1025" y="22"/>
                    <a:pt x="937" y="0"/>
                  </a:cubicBezTo>
                  <a:lnTo>
                    <a:pt x="937" y="561"/>
                  </a:lnTo>
                  <a:lnTo>
                    <a:pt x="252" y="561"/>
                  </a:lnTo>
                  <a:lnTo>
                    <a:pt x="252" y="31"/>
                  </a:lnTo>
                  <a:lnTo>
                    <a:pt x="252" y="31"/>
                  </a:lnTo>
                  <a:cubicBezTo>
                    <a:pt x="163" y="62"/>
                    <a:pt x="78" y="102"/>
                    <a:pt x="0" y="152"/>
                  </a:cubicBezTo>
                  <a:lnTo>
                    <a:pt x="0" y="812"/>
                  </a:lnTo>
                  <a:lnTo>
                    <a:pt x="1189" y="812"/>
                  </a:ln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6" name="Freeform 127">
              <a:extLst>
                <a:ext uri="{FF2B5EF4-FFF2-40B4-BE49-F238E27FC236}">
                  <a16:creationId xmlns:a16="http://schemas.microsoft.com/office/drawing/2014/main" id="{2478BC0B-AA77-254F-B451-AA98025BD615}"/>
                </a:ext>
              </a:extLst>
            </p:cNvPr>
            <p:cNvSpPr>
              <a:spLocks noChangeArrowheads="1"/>
            </p:cNvSpPr>
            <p:nvPr/>
          </p:nvSpPr>
          <p:spPr bwMode="auto">
            <a:xfrm>
              <a:off x="8118556" y="6220820"/>
              <a:ext cx="2307034" cy="2307033"/>
            </a:xfrm>
            <a:custGeom>
              <a:avLst/>
              <a:gdLst>
                <a:gd name="T0" fmla="*/ 1853 w 1854"/>
                <a:gd name="T1" fmla="*/ 925 h 1853"/>
                <a:gd name="T2" fmla="*/ 1853 w 1854"/>
                <a:gd name="T3" fmla="*/ 925 h 1853"/>
                <a:gd name="T4" fmla="*/ 926 w 1854"/>
                <a:gd name="T5" fmla="*/ 1852 h 1853"/>
                <a:gd name="T6" fmla="*/ 926 w 1854"/>
                <a:gd name="T7" fmla="*/ 1852 h 1853"/>
                <a:gd name="T8" fmla="*/ 0 w 1854"/>
                <a:gd name="T9" fmla="*/ 925 h 1853"/>
                <a:gd name="T10" fmla="*/ 0 w 1854"/>
                <a:gd name="T11" fmla="*/ 925 h 1853"/>
                <a:gd name="T12" fmla="*/ 926 w 1854"/>
                <a:gd name="T13" fmla="*/ 0 h 1853"/>
                <a:gd name="T14" fmla="*/ 926 w 1854"/>
                <a:gd name="T15" fmla="*/ 0 h 1853"/>
                <a:gd name="T16" fmla="*/ 1853 w 1854"/>
                <a:gd name="T17" fmla="*/ 925 h 1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54" h="1853">
                  <a:moveTo>
                    <a:pt x="1853" y="925"/>
                  </a:moveTo>
                  <a:lnTo>
                    <a:pt x="1853" y="925"/>
                  </a:lnTo>
                  <a:cubicBezTo>
                    <a:pt x="1853" y="1437"/>
                    <a:pt x="1438" y="1852"/>
                    <a:pt x="926" y="1852"/>
                  </a:cubicBezTo>
                  <a:lnTo>
                    <a:pt x="926" y="1852"/>
                  </a:lnTo>
                  <a:cubicBezTo>
                    <a:pt x="415" y="1852"/>
                    <a:pt x="0" y="1437"/>
                    <a:pt x="0" y="925"/>
                  </a:cubicBezTo>
                  <a:lnTo>
                    <a:pt x="0" y="925"/>
                  </a:lnTo>
                  <a:cubicBezTo>
                    <a:pt x="0" y="414"/>
                    <a:pt x="415" y="0"/>
                    <a:pt x="926" y="0"/>
                  </a:cubicBezTo>
                  <a:lnTo>
                    <a:pt x="926" y="0"/>
                  </a:lnTo>
                  <a:cubicBezTo>
                    <a:pt x="1438" y="0"/>
                    <a:pt x="1853" y="414"/>
                    <a:pt x="1853" y="925"/>
                  </a:cubicBezTo>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7" name="Freeform 128">
              <a:extLst>
                <a:ext uri="{FF2B5EF4-FFF2-40B4-BE49-F238E27FC236}">
                  <a16:creationId xmlns:a16="http://schemas.microsoft.com/office/drawing/2014/main" id="{4B46D5B3-5F94-8144-ABA7-202491D30500}"/>
                </a:ext>
              </a:extLst>
            </p:cNvPr>
            <p:cNvSpPr>
              <a:spLocks noChangeArrowheads="1"/>
            </p:cNvSpPr>
            <p:nvPr/>
          </p:nvSpPr>
          <p:spPr bwMode="auto">
            <a:xfrm>
              <a:off x="8437146" y="6539410"/>
              <a:ext cx="1669853" cy="1669853"/>
            </a:xfrm>
            <a:custGeom>
              <a:avLst/>
              <a:gdLst>
                <a:gd name="T0" fmla="*/ 1339 w 1340"/>
                <a:gd name="T1" fmla="*/ 668 h 1339"/>
                <a:gd name="T2" fmla="*/ 1339 w 1340"/>
                <a:gd name="T3" fmla="*/ 668 h 1339"/>
                <a:gd name="T4" fmla="*/ 669 w 1340"/>
                <a:gd name="T5" fmla="*/ 1338 h 1339"/>
                <a:gd name="T6" fmla="*/ 669 w 1340"/>
                <a:gd name="T7" fmla="*/ 1338 h 1339"/>
                <a:gd name="T8" fmla="*/ 0 w 1340"/>
                <a:gd name="T9" fmla="*/ 668 h 1339"/>
                <a:gd name="T10" fmla="*/ 0 w 1340"/>
                <a:gd name="T11" fmla="*/ 668 h 1339"/>
                <a:gd name="T12" fmla="*/ 669 w 1340"/>
                <a:gd name="T13" fmla="*/ 0 h 1339"/>
                <a:gd name="T14" fmla="*/ 669 w 1340"/>
                <a:gd name="T15" fmla="*/ 0 h 1339"/>
                <a:gd name="T16" fmla="*/ 1339 w 1340"/>
                <a:gd name="T17" fmla="*/ 668 h 1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0" h="1339">
                  <a:moveTo>
                    <a:pt x="1339" y="668"/>
                  </a:moveTo>
                  <a:lnTo>
                    <a:pt x="1339" y="668"/>
                  </a:lnTo>
                  <a:cubicBezTo>
                    <a:pt x="1339" y="1039"/>
                    <a:pt x="1039" y="1338"/>
                    <a:pt x="669" y="1338"/>
                  </a:cubicBezTo>
                  <a:lnTo>
                    <a:pt x="669" y="1338"/>
                  </a:lnTo>
                  <a:cubicBezTo>
                    <a:pt x="300" y="1338"/>
                    <a:pt x="0" y="1039"/>
                    <a:pt x="0" y="668"/>
                  </a:cubicBezTo>
                  <a:lnTo>
                    <a:pt x="0" y="668"/>
                  </a:lnTo>
                  <a:cubicBezTo>
                    <a:pt x="0" y="299"/>
                    <a:pt x="300" y="0"/>
                    <a:pt x="669" y="0"/>
                  </a:cubicBezTo>
                  <a:lnTo>
                    <a:pt x="669" y="0"/>
                  </a:lnTo>
                  <a:cubicBezTo>
                    <a:pt x="1039" y="0"/>
                    <a:pt x="1339" y="299"/>
                    <a:pt x="1339" y="668"/>
                  </a:cubicBezTo>
                </a:path>
              </a:pathLst>
            </a:custGeom>
            <a:solidFill>
              <a:srgbClr val="30A6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8" name="Freeform 129">
              <a:extLst>
                <a:ext uri="{FF2B5EF4-FFF2-40B4-BE49-F238E27FC236}">
                  <a16:creationId xmlns:a16="http://schemas.microsoft.com/office/drawing/2014/main" id="{78F1A39B-2667-0942-8B8A-55E088C61853}"/>
                </a:ext>
              </a:extLst>
            </p:cNvPr>
            <p:cNvSpPr>
              <a:spLocks noChangeArrowheads="1"/>
            </p:cNvSpPr>
            <p:nvPr/>
          </p:nvSpPr>
          <p:spPr bwMode="auto">
            <a:xfrm>
              <a:off x="8805172" y="6907442"/>
              <a:ext cx="928308" cy="933799"/>
            </a:xfrm>
            <a:custGeom>
              <a:avLst/>
              <a:gdLst>
                <a:gd name="T0" fmla="*/ 746 w 747"/>
                <a:gd name="T1" fmla="*/ 373 h 748"/>
                <a:gd name="T2" fmla="*/ 746 w 747"/>
                <a:gd name="T3" fmla="*/ 373 h 748"/>
                <a:gd name="T4" fmla="*/ 373 w 747"/>
                <a:gd name="T5" fmla="*/ 747 h 748"/>
                <a:gd name="T6" fmla="*/ 373 w 747"/>
                <a:gd name="T7" fmla="*/ 747 h 748"/>
                <a:gd name="T8" fmla="*/ 0 w 747"/>
                <a:gd name="T9" fmla="*/ 373 h 748"/>
                <a:gd name="T10" fmla="*/ 0 w 747"/>
                <a:gd name="T11" fmla="*/ 373 h 748"/>
                <a:gd name="T12" fmla="*/ 373 w 747"/>
                <a:gd name="T13" fmla="*/ 0 h 748"/>
                <a:gd name="T14" fmla="*/ 373 w 747"/>
                <a:gd name="T15" fmla="*/ 0 h 748"/>
                <a:gd name="T16" fmla="*/ 746 w 747"/>
                <a:gd name="T17" fmla="*/ 373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7" h="748">
                  <a:moveTo>
                    <a:pt x="746" y="373"/>
                  </a:moveTo>
                  <a:lnTo>
                    <a:pt x="746" y="373"/>
                  </a:lnTo>
                  <a:cubicBezTo>
                    <a:pt x="746" y="579"/>
                    <a:pt x="580" y="747"/>
                    <a:pt x="373" y="747"/>
                  </a:cubicBezTo>
                  <a:lnTo>
                    <a:pt x="373" y="747"/>
                  </a:lnTo>
                  <a:cubicBezTo>
                    <a:pt x="167" y="747"/>
                    <a:pt x="0" y="579"/>
                    <a:pt x="0" y="373"/>
                  </a:cubicBezTo>
                  <a:lnTo>
                    <a:pt x="0" y="373"/>
                  </a:lnTo>
                  <a:cubicBezTo>
                    <a:pt x="0" y="167"/>
                    <a:pt x="167" y="0"/>
                    <a:pt x="373" y="0"/>
                  </a:cubicBezTo>
                  <a:lnTo>
                    <a:pt x="373" y="0"/>
                  </a:lnTo>
                  <a:cubicBezTo>
                    <a:pt x="580" y="0"/>
                    <a:pt x="746" y="167"/>
                    <a:pt x="746" y="373"/>
                  </a:cubicBezTo>
                </a:path>
              </a:pathLst>
            </a:custGeom>
            <a:solidFill>
              <a:srgbClr val="60B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29" name="Freeform 130">
              <a:extLst>
                <a:ext uri="{FF2B5EF4-FFF2-40B4-BE49-F238E27FC236}">
                  <a16:creationId xmlns:a16="http://schemas.microsoft.com/office/drawing/2014/main" id="{E9EAABD6-A1EA-B84E-9EE8-C3454ACA2A0D}"/>
                </a:ext>
              </a:extLst>
            </p:cNvPr>
            <p:cNvSpPr>
              <a:spLocks noChangeArrowheads="1"/>
            </p:cNvSpPr>
            <p:nvPr/>
          </p:nvSpPr>
          <p:spPr bwMode="auto">
            <a:xfrm>
              <a:off x="9107285" y="7099690"/>
              <a:ext cx="329576" cy="554788"/>
            </a:xfrm>
            <a:custGeom>
              <a:avLst/>
              <a:gdLst>
                <a:gd name="T0" fmla="*/ 263 w 264"/>
                <a:gd name="T1" fmla="*/ 130 h 445"/>
                <a:gd name="T2" fmla="*/ 263 w 264"/>
                <a:gd name="T3" fmla="*/ 130 h 445"/>
                <a:gd name="T4" fmla="*/ 131 w 264"/>
                <a:gd name="T5" fmla="*/ 0 h 445"/>
                <a:gd name="T6" fmla="*/ 131 w 264"/>
                <a:gd name="T7" fmla="*/ 0 h 445"/>
                <a:gd name="T8" fmla="*/ 0 w 264"/>
                <a:gd name="T9" fmla="*/ 130 h 445"/>
                <a:gd name="T10" fmla="*/ 0 w 264"/>
                <a:gd name="T11" fmla="*/ 130 h 445"/>
                <a:gd name="T12" fmla="*/ 76 w 264"/>
                <a:gd name="T13" fmla="*/ 249 h 445"/>
                <a:gd name="T14" fmla="*/ 41 w 264"/>
                <a:gd name="T15" fmla="*/ 444 h 445"/>
                <a:gd name="T16" fmla="*/ 222 w 264"/>
                <a:gd name="T17" fmla="*/ 444 h 445"/>
                <a:gd name="T18" fmla="*/ 187 w 264"/>
                <a:gd name="T19" fmla="*/ 249 h 445"/>
                <a:gd name="T20" fmla="*/ 187 w 264"/>
                <a:gd name="T21" fmla="*/ 249 h 445"/>
                <a:gd name="T22" fmla="*/ 263 w 264"/>
                <a:gd name="T23" fmla="*/ 130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445">
                  <a:moveTo>
                    <a:pt x="263" y="130"/>
                  </a:moveTo>
                  <a:lnTo>
                    <a:pt x="263" y="130"/>
                  </a:lnTo>
                  <a:cubicBezTo>
                    <a:pt x="263" y="58"/>
                    <a:pt x="204" y="0"/>
                    <a:pt x="131" y="0"/>
                  </a:cubicBezTo>
                  <a:lnTo>
                    <a:pt x="131" y="0"/>
                  </a:lnTo>
                  <a:cubicBezTo>
                    <a:pt x="59" y="0"/>
                    <a:pt x="0" y="58"/>
                    <a:pt x="0" y="130"/>
                  </a:cubicBezTo>
                  <a:lnTo>
                    <a:pt x="0" y="130"/>
                  </a:lnTo>
                  <a:cubicBezTo>
                    <a:pt x="0" y="183"/>
                    <a:pt x="31" y="228"/>
                    <a:pt x="76" y="249"/>
                  </a:cubicBezTo>
                  <a:lnTo>
                    <a:pt x="41" y="444"/>
                  </a:lnTo>
                  <a:lnTo>
                    <a:pt x="222" y="444"/>
                  </a:lnTo>
                  <a:lnTo>
                    <a:pt x="187" y="249"/>
                  </a:lnTo>
                  <a:lnTo>
                    <a:pt x="187" y="249"/>
                  </a:lnTo>
                  <a:cubicBezTo>
                    <a:pt x="232" y="228"/>
                    <a:pt x="263" y="183"/>
                    <a:pt x="263" y="130"/>
                  </a:cubicBez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0" name="Freeform 131">
              <a:extLst>
                <a:ext uri="{FF2B5EF4-FFF2-40B4-BE49-F238E27FC236}">
                  <a16:creationId xmlns:a16="http://schemas.microsoft.com/office/drawing/2014/main" id="{F796D769-E9EF-DA41-9384-4EA989D7609E}"/>
                </a:ext>
              </a:extLst>
            </p:cNvPr>
            <p:cNvSpPr>
              <a:spLocks noChangeArrowheads="1"/>
            </p:cNvSpPr>
            <p:nvPr/>
          </p:nvSpPr>
          <p:spPr bwMode="auto">
            <a:xfrm>
              <a:off x="8233906" y="8758556"/>
              <a:ext cx="2592666" cy="2043372"/>
            </a:xfrm>
            <a:custGeom>
              <a:avLst/>
              <a:gdLst>
                <a:gd name="T0" fmla="*/ 2079 w 2080"/>
                <a:gd name="T1" fmla="*/ 1640 h 1641"/>
                <a:gd name="T2" fmla="*/ 0 w 2080"/>
                <a:gd name="T3" fmla="*/ 1640 h 1641"/>
                <a:gd name="T4" fmla="*/ 0 w 2080"/>
                <a:gd name="T5" fmla="*/ 0 h 1641"/>
                <a:gd name="T6" fmla="*/ 2079 w 2080"/>
                <a:gd name="T7" fmla="*/ 0 h 1641"/>
                <a:gd name="T8" fmla="*/ 2079 w 2080"/>
                <a:gd name="T9" fmla="*/ 1640 h 1641"/>
              </a:gdLst>
              <a:ahLst/>
              <a:cxnLst>
                <a:cxn ang="0">
                  <a:pos x="T0" y="T1"/>
                </a:cxn>
                <a:cxn ang="0">
                  <a:pos x="T2" y="T3"/>
                </a:cxn>
                <a:cxn ang="0">
                  <a:pos x="T4" y="T5"/>
                </a:cxn>
                <a:cxn ang="0">
                  <a:pos x="T6" y="T7"/>
                </a:cxn>
                <a:cxn ang="0">
                  <a:pos x="T8" y="T9"/>
                </a:cxn>
              </a:cxnLst>
              <a:rect l="0" t="0" r="r" b="b"/>
              <a:pathLst>
                <a:path w="2080" h="1641">
                  <a:moveTo>
                    <a:pt x="2079" y="1640"/>
                  </a:moveTo>
                  <a:lnTo>
                    <a:pt x="0" y="1640"/>
                  </a:lnTo>
                  <a:lnTo>
                    <a:pt x="0" y="0"/>
                  </a:lnTo>
                  <a:lnTo>
                    <a:pt x="2079" y="0"/>
                  </a:lnTo>
                  <a:lnTo>
                    <a:pt x="2079" y="1640"/>
                  </a:lnTo>
                </a:path>
              </a:pathLst>
            </a:custGeom>
            <a:solidFill>
              <a:srgbClr val="30A6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1" name="Freeform 132">
              <a:extLst>
                <a:ext uri="{FF2B5EF4-FFF2-40B4-BE49-F238E27FC236}">
                  <a16:creationId xmlns:a16="http://schemas.microsoft.com/office/drawing/2014/main" id="{4C87DDAE-92E3-0F4F-9BA1-BDBD141F771C}"/>
                </a:ext>
              </a:extLst>
            </p:cNvPr>
            <p:cNvSpPr>
              <a:spLocks noChangeArrowheads="1"/>
            </p:cNvSpPr>
            <p:nvPr/>
          </p:nvSpPr>
          <p:spPr bwMode="auto">
            <a:xfrm>
              <a:off x="11870233" y="9203486"/>
              <a:ext cx="2230132" cy="1757739"/>
            </a:xfrm>
            <a:custGeom>
              <a:avLst/>
              <a:gdLst>
                <a:gd name="T0" fmla="*/ 894 w 1790"/>
                <a:gd name="T1" fmla="*/ 0 h 1411"/>
                <a:gd name="T2" fmla="*/ 894 w 1790"/>
                <a:gd name="T3" fmla="*/ 0 h 1411"/>
                <a:gd name="T4" fmla="*/ 894 w 1790"/>
                <a:gd name="T5" fmla="*/ 0 h 1411"/>
                <a:gd name="T6" fmla="*/ 789 w 1790"/>
                <a:gd name="T7" fmla="*/ 58 h 1411"/>
                <a:gd name="T8" fmla="*/ 52 w 1790"/>
                <a:gd name="T9" fmla="*/ 1239 h 1411"/>
                <a:gd name="T10" fmla="*/ 52 w 1790"/>
                <a:gd name="T11" fmla="*/ 1239 h 1411"/>
                <a:gd name="T12" fmla="*/ 155 w 1790"/>
                <a:gd name="T13" fmla="*/ 1410 h 1411"/>
                <a:gd name="T14" fmla="*/ 1634 w 1790"/>
                <a:gd name="T15" fmla="*/ 1410 h 1411"/>
                <a:gd name="T16" fmla="*/ 1634 w 1790"/>
                <a:gd name="T17" fmla="*/ 1410 h 1411"/>
                <a:gd name="T18" fmla="*/ 1738 w 1790"/>
                <a:gd name="T19" fmla="*/ 1239 h 1411"/>
                <a:gd name="T20" fmla="*/ 1000 w 1790"/>
                <a:gd name="T21" fmla="*/ 58 h 1411"/>
                <a:gd name="T22" fmla="*/ 1000 w 1790"/>
                <a:gd name="T23" fmla="*/ 58 h 1411"/>
                <a:gd name="T24" fmla="*/ 894 w 1790"/>
                <a:gd name="T25" fmla="*/ 0 h 1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1411">
                  <a:moveTo>
                    <a:pt x="894" y="0"/>
                  </a:moveTo>
                  <a:lnTo>
                    <a:pt x="894" y="0"/>
                  </a:lnTo>
                  <a:lnTo>
                    <a:pt x="894" y="0"/>
                  </a:lnTo>
                  <a:cubicBezTo>
                    <a:pt x="851" y="0"/>
                    <a:pt x="812" y="22"/>
                    <a:pt x="789" y="58"/>
                  </a:cubicBezTo>
                  <a:lnTo>
                    <a:pt x="52" y="1239"/>
                  </a:lnTo>
                  <a:lnTo>
                    <a:pt x="52" y="1239"/>
                  </a:lnTo>
                  <a:cubicBezTo>
                    <a:pt x="0" y="1313"/>
                    <a:pt x="58" y="1410"/>
                    <a:pt x="155" y="1410"/>
                  </a:cubicBezTo>
                  <a:lnTo>
                    <a:pt x="1634" y="1410"/>
                  </a:lnTo>
                  <a:lnTo>
                    <a:pt x="1634" y="1410"/>
                  </a:lnTo>
                  <a:cubicBezTo>
                    <a:pt x="1731" y="1410"/>
                    <a:pt x="1789" y="1313"/>
                    <a:pt x="1738" y="1239"/>
                  </a:cubicBezTo>
                  <a:lnTo>
                    <a:pt x="1000" y="58"/>
                  </a:lnTo>
                  <a:lnTo>
                    <a:pt x="1000" y="58"/>
                  </a:lnTo>
                  <a:cubicBezTo>
                    <a:pt x="976" y="22"/>
                    <a:pt x="937" y="0"/>
                    <a:pt x="894" y="0"/>
                  </a:cubicBezTo>
                </a:path>
              </a:pathLst>
            </a:custGeom>
            <a:solidFill>
              <a:srgbClr val="30A6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2" name="Freeform 133">
              <a:extLst>
                <a:ext uri="{FF2B5EF4-FFF2-40B4-BE49-F238E27FC236}">
                  <a16:creationId xmlns:a16="http://schemas.microsoft.com/office/drawing/2014/main" id="{0B150BAC-BBF0-B54D-B83F-70C3FF72D925}"/>
                </a:ext>
              </a:extLst>
            </p:cNvPr>
            <p:cNvSpPr>
              <a:spLocks noChangeArrowheads="1"/>
            </p:cNvSpPr>
            <p:nvPr/>
          </p:nvSpPr>
          <p:spPr bwMode="auto">
            <a:xfrm>
              <a:off x="11738403" y="9104617"/>
              <a:ext cx="2493793" cy="1966471"/>
            </a:xfrm>
            <a:custGeom>
              <a:avLst/>
              <a:gdLst>
                <a:gd name="T0" fmla="*/ 999 w 2000"/>
                <a:gd name="T1" fmla="*/ 0 h 1577"/>
                <a:gd name="T2" fmla="*/ 999 w 2000"/>
                <a:gd name="T3" fmla="*/ 0 h 1577"/>
                <a:gd name="T4" fmla="*/ 999 w 2000"/>
                <a:gd name="T5" fmla="*/ 0 h 1577"/>
                <a:gd name="T6" fmla="*/ 882 w 2000"/>
                <a:gd name="T7" fmla="*/ 65 h 1577"/>
                <a:gd name="T8" fmla="*/ 58 w 2000"/>
                <a:gd name="T9" fmla="*/ 1384 h 1577"/>
                <a:gd name="T10" fmla="*/ 58 w 2000"/>
                <a:gd name="T11" fmla="*/ 1384 h 1577"/>
                <a:gd name="T12" fmla="*/ 174 w 2000"/>
                <a:gd name="T13" fmla="*/ 1576 h 1577"/>
                <a:gd name="T14" fmla="*/ 1826 w 2000"/>
                <a:gd name="T15" fmla="*/ 1576 h 1577"/>
                <a:gd name="T16" fmla="*/ 1826 w 2000"/>
                <a:gd name="T17" fmla="*/ 1576 h 1577"/>
                <a:gd name="T18" fmla="*/ 1942 w 2000"/>
                <a:gd name="T19" fmla="*/ 1384 h 1577"/>
                <a:gd name="T20" fmla="*/ 1117 w 2000"/>
                <a:gd name="T21" fmla="*/ 65 h 1577"/>
                <a:gd name="T22" fmla="*/ 1117 w 2000"/>
                <a:gd name="T23" fmla="*/ 65 h 1577"/>
                <a:gd name="T24" fmla="*/ 999 w 2000"/>
                <a:gd name="T25" fmla="*/ 0 h 1577"/>
                <a:gd name="T26" fmla="*/ 1728 w 2000"/>
                <a:gd name="T27" fmla="*/ 1424 h 1577"/>
                <a:gd name="T28" fmla="*/ 271 w 2000"/>
                <a:gd name="T29" fmla="*/ 1424 h 1577"/>
                <a:gd name="T30" fmla="*/ 271 w 2000"/>
                <a:gd name="T31" fmla="*/ 1424 h 1577"/>
                <a:gd name="T32" fmla="*/ 243 w 2000"/>
                <a:gd name="T33" fmla="*/ 1373 h 1577"/>
                <a:gd name="T34" fmla="*/ 971 w 2000"/>
                <a:gd name="T35" fmla="*/ 207 h 1577"/>
                <a:gd name="T36" fmla="*/ 971 w 2000"/>
                <a:gd name="T37" fmla="*/ 207 h 1577"/>
                <a:gd name="T38" fmla="*/ 1028 w 2000"/>
                <a:gd name="T39" fmla="*/ 207 h 1577"/>
                <a:gd name="T40" fmla="*/ 1756 w 2000"/>
                <a:gd name="T41" fmla="*/ 1373 h 1577"/>
                <a:gd name="T42" fmla="*/ 1756 w 2000"/>
                <a:gd name="T43" fmla="*/ 1373 h 1577"/>
                <a:gd name="T44" fmla="*/ 1728 w 2000"/>
                <a:gd name="T45" fmla="*/ 1424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00" h="1577">
                  <a:moveTo>
                    <a:pt x="999" y="0"/>
                  </a:moveTo>
                  <a:lnTo>
                    <a:pt x="999" y="0"/>
                  </a:lnTo>
                  <a:lnTo>
                    <a:pt x="999" y="0"/>
                  </a:lnTo>
                  <a:cubicBezTo>
                    <a:pt x="951" y="0"/>
                    <a:pt x="907" y="25"/>
                    <a:pt x="882" y="65"/>
                  </a:cubicBezTo>
                  <a:lnTo>
                    <a:pt x="58" y="1384"/>
                  </a:lnTo>
                  <a:lnTo>
                    <a:pt x="58" y="1384"/>
                  </a:lnTo>
                  <a:cubicBezTo>
                    <a:pt x="0" y="1467"/>
                    <a:pt x="65" y="1576"/>
                    <a:pt x="174" y="1576"/>
                  </a:cubicBezTo>
                  <a:lnTo>
                    <a:pt x="1826" y="1576"/>
                  </a:lnTo>
                  <a:lnTo>
                    <a:pt x="1826" y="1576"/>
                  </a:lnTo>
                  <a:cubicBezTo>
                    <a:pt x="1934" y="1576"/>
                    <a:pt x="1999" y="1467"/>
                    <a:pt x="1942" y="1384"/>
                  </a:cubicBezTo>
                  <a:lnTo>
                    <a:pt x="1117" y="65"/>
                  </a:lnTo>
                  <a:lnTo>
                    <a:pt x="1117" y="65"/>
                  </a:lnTo>
                  <a:cubicBezTo>
                    <a:pt x="1091" y="25"/>
                    <a:pt x="1047" y="0"/>
                    <a:pt x="999" y="0"/>
                  </a:cubicBezTo>
                  <a:close/>
                  <a:moveTo>
                    <a:pt x="1728" y="1424"/>
                  </a:moveTo>
                  <a:lnTo>
                    <a:pt x="271" y="1424"/>
                  </a:lnTo>
                  <a:lnTo>
                    <a:pt x="271" y="1424"/>
                  </a:lnTo>
                  <a:cubicBezTo>
                    <a:pt x="245" y="1424"/>
                    <a:pt x="229" y="1395"/>
                    <a:pt x="243" y="1373"/>
                  </a:cubicBezTo>
                  <a:lnTo>
                    <a:pt x="971" y="207"/>
                  </a:lnTo>
                  <a:lnTo>
                    <a:pt x="971" y="207"/>
                  </a:lnTo>
                  <a:cubicBezTo>
                    <a:pt x="984" y="186"/>
                    <a:pt x="1014" y="186"/>
                    <a:pt x="1028" y="207"/>
                  </a:cubicBezTo>
                  <a:lnTo>
                    <a:pt x="1756" y="1373"/>
                  </a:lnTo>
                  <a:lnTo>
                    <a:pt x="1756" y="1373"/>
                  </a:lnTo>
                  <a:cubicBezTo>
                    <a:pt x="1770" y="1395"/>
                    <a:pt x="1754" y="1424"/>
                    <a:pt x="1728" y="1424"/>
                  </a:cubicBezTo>
                  <a:close/>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3" name="Freeform 32">
              <a:extLst>
                <a:ext uri="{FF2B5EF4-FFF2-40B4-BE49-F238E27FC236}">
                  <a16:creationId xmlns:a16="http://schemas.microsoft.com/office/drawing/2014/main" id="{7E1613D2-D542-0840-ADE4-6BEDE9272A01}"/>
                </a:ext>
              </a:extLst>
            </p:cNvPr>
            <p:cNvSpPr>
              <a:spLocks noChangeArrowheads="1"/>
            </p:cNvSpPr>
            <p:nvPr/>
          </p:nvSpPr>
          <p:spPr bwMode="auto">
            <a:xfrm>
              <a:off x="12864455" y="9791227"/>
              <a:ext cx="256919" cy="971014"/>
            </a:xfrm>
            <a:custGeom>
              <a:avLst/>
              <a:gdLst>
                <a:gd name="connsiteX0" fmla="*/ 128459 w 256919"/>
                <a:gd name="connsiteY0" fmla="*/ 714085 h 971014"/>
                <a:gd name="connsiteX1" fmla="*/ 256919 w 256919"/>
                <a:gd name="connsiteY1" fmla="*/ 843170 h 971014"/>
                <a:gd name="connsiteX2" fmla="*/ 128459 w 256919"/>
                <a:gd name="connsiteY2" fmla="*/ 971014 h 971014"/>
                <a:gd name="connsiteX3" fmla="*/ 0 w 256919"/>
                <a:gd name="connsiteY3" fmla="*/ 843170 h 971014"/>
                <a:gd name="connsiteX4" fmla="*/ 128459 w 256919"/>
                <a:gd name="connsiteY4" fmla="*/ 714085 h 971014"/>
                <a:gd name="connsiteX5" fmla="*/ 0 w 256919"/>
                <a:gd name="connsiteY5" fmla="*/ 0 h 971014"/>
                <a:gd name="connsiteX6" fmla="*/ 256919 w 256919"/>
                <a:gd name="connsiteY6" fmla="*/ 0 h 971014"/>
                <a:gd name="connsiteX7" fmla="*/ 187077 w 256919"/>
                <a:gd name="connsiteY7" fmla="*/ 663398 h 971014"/>
                <a:gd name="connsiteX8" fmla="*/ 69842 w 256919"/>
                <a:gd name="connsiteY8" fmla="*/ 663398 h 97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919" h="971014">
                  <a:moveTo>
                    <a:pt x="128459" y="714085"/>
                  </a:moveTo>
                  <a:cubicBezTo>
                    <a:pt x="199549" y="714085"/>
                    <a:pt x="256919" y="772421"/>
                    <a:pt x="256919" y="843170"/>
                  </a:cubicBezTo>
                  <a:cubicBezTo>
                    <a:pt x="256919" y="913919"/>
                    <a:pt x="199549" y="971014"/>
                    <a:pt x="128459" y="971014"/>
                  </a:cubicBezTo>
                  <a:cubicBezTo>
                    <a:pt x="57370" y="971014"/>
                    <a:pt x="0" y="913919"/>
                    <a:pt x="0" y="843170"/>
                  </a:cubicBezTo>
                  <a:cubicBezTo>
                    <a:pt x="0" y="772421"/>
                    <a:pt x="57370" y="714085"/>
                    <a:pt x="128459" y="714085"/>
                  </a:cubicBezTo>
                  <a:close/>
                  <a:moveTo>
                    <a:pt x="0" y="0"/>
                  </a:moveTo>
                  <a:lnTo>
                    <a:pt x="256919" y="0"/>
                  </a:lnTo>
                  <a:lnTo>
                    <a:pt x="187077" y="663398"/>
                  </a:lnTo>
                  <a:lnTo>
                    <a:pt x="69842" y="663398"/>
                  </a:lnTo>
                  <a:close/>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34" name="Freeform 136">
              <a:extLst>
                <a:ext uri="{FF2B5EF4-FFF2-40B4-BE49-F238E27FC236}">
                  <a16:creationId xmlns:a16="http://schemas.microsoft.com/office/drawing/2014/main" id="{5E7A23C6-F4E4-8941-B40B-1DDAD17B4AFC}"/>
                </a:ext>
              </a:extLst>
            </p:cNvPr>
            <p:cNvSpPr>
              <a:spLocks noChangeArrowheads="1"/>
            </p:cNvSpPr>
            <p:nvPr/>
          </p:nvSpPr>
          <p:spPr bwMode="auto">
            <a:xfrm>
              <a:off x="8426161" y="8945320"/>
              <a:ext cx="2592666" cy="2120274"/>
            </a:xfrm>
            <a:custGeom>
              <a:avLst/>
              <a:gdLst>
                <a:gd name="T0" fmla="*/ 1381 w 2081"/>
                <a:gd name="T1" fmla="*/ 0 h 1704"/>
                <a:gd name="T2" fmla="*/ 1381 w 2081"/>
                <a:gd name="T3" fmla="*/ 0 h 1704"/>
                <a:gd name="T4" fmla="*/ 1230 w 2081"/>
                <a:gd name="T5" fmla="*/ 74 h 1704"/>
                <a:gd name="T6" fmla="*/ 1167 w 2081"/>
                <a:gd name="T7" fmla="*/ 152 h 1704"/>
                <a:gd name="T8" fmla="*/ 0 w 2081"/>
                <a:gd name="T9" fmla="*/ 152 h 1704"/>
                <a:gd name="T10" fmla="*/ 0 w 2081"/>
                <a:gd name="T11" fmla="*/ 1703 h 1704"/>
                <a:gd name="T12" fmla="*/ 2080 w 2081"/>
                <a:gd name="T13" fmla="*/ 1703 h 1704"/>
                <a:gd name="T14" fmla="*/ 2080 w 2081"/>
                <a:gd name="T15" fmla="*/ 152 h 1704"/>
                <a:gd name="T16" fmla="*/ 2080 w 2081"/>
                <a:gd name="T17" fmla="*/ 0 h 1704"/>
                <a:gd name="T18" fmla="*/ 1381 w 2081"/>
                <a:gd name="T19" fmla="*/ 0 h 1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1" h="1704">
                  <a:moveTo>
                    <a:pt x="1381" y="0"/>
                  </a:moveTo>
                  <a:lnTo>
                    <a:pt x="1381" y="0"/>
                  </a:lnTo>
                  <a:cubicBezTo>
                    <a:pt x="1322" y="0"/>
                    <a:pt x="1266" y="27"/>
                    <a:pt x="1230" y="74"/>
                  </a:cubicBezTo>
                  <a:lnTo>
                    <a:pt x="1167" y="152"/>
                  </a:lnTo>
                  <a:lnTo>
                    <a:pt x="0" y="152"/>
                  </a:lnTo>
                  <a:lnTo>
                    <a:pt x="0" y="1703"/>
                  </a:lnTo>
                  <a:lnTo>
                    <a:pt x="2080" y="1703"/>
                  </a:lnTo>
                  <a:lnTo>
                    <a:pt x="2080" y="152"/>
                  </a:lnTo>
                  <a:lnTo>
                    <a:pt x="2080" y="0"/>
                  </a:lnTo>
                  <a:lnTo>
                    <a:pt x="1381" y="0"/>
                  </a:lnTo>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5" name="Freeform 137">
              <a:extLst>
                <a:ext uri="{FF2B5EF4-FFF2-40B4-BE49-F238E27FC236}">
                  <a16:creationId xmlns:a16="http://schemas.microsoft.com/office/drawing/2014/main" id="{7039085C-A7DA-7C46-938C-DFEC2F3C0B0B}"/>
                </a:ext>
              </a:extLst>
            </p:cNvPr>
            <p:cNvSpPr>
              <a:spLocks noChangeArrowheads="1"/>
            </p:cNvSpPr>
            <p:nvPr/>
          </p:nvSpPr>
          <p:spPr bwMode="auto">
            <a:xfrm>
              <a:off x="9074327" y="9505595"/>
              <a:ext cx="1186474" cy="1186474"/>
            </a:xfrm>
            <a:custGeom>
              <a:avLst/>
              <a:gdLst>
                <a:gd name="T0" fmla="*/ 951 w 952"/>
                <a:gd name="T1" fmla="*/ 232 h 951"/>
                <a:gd name="T2" fmla="*/ 719 w 952"/>
                <a:gd name="T3" fmla="*/ 0 h 951"/>
                <a:gd name="T4" fmla="*/ 475 w 952"/>
                <a:gd name="T5" fmla="*/ 243 h 951"/>
                <a:gd name="T6" fmla="*/ 232 w 952"/>
                <a:gd name="T7" fmla="*/ 0 h 951"/>
                <a:gd name="T8" fmla="*/ 0 w 952"/>
                <a:gd name="T9" fmla="*/ 232 h 951"/>
                <a:gd name="T10" fmla="*/ 243 w 952"/>
                <a:gd name="T11" fmla="*/ 475 h 951"/>
                <a:gd name="T12" fmla="*/ 0 w 952"/>
                <a:gd name="T13" fmla="*/ 718 h 951"/>
                <a:gd name="T14" fmla="*/ 232 w 952"/>
                <a:gd name="T15" fmla="*/ 950 h 951"/>
                <a:gd name="T16" fmla="*/ 475 w 952"/>
                <a:gd name="T17" fmla="*/ 707 h 951"/>
                <a:gd name="T18" fmla="*/ 719 w 952"/>
                <a:gd name="T19" fmla="*/ 950 h 951"/>
                <a:gd name="T20" fmla="*/ 951 w 952"/>
                <a:gd name="T21" fmla="*/ 718 h 951"/>
                <a:gd name="T22" fmla="*/ 707 w 952"/>
                <a:gd name="T23" fmla="*/ 475 h 951"/>
                <a:gd name="T24" fmla="*/ 951 w 952"/>
                <a:gd name="T25" fmla="*/ 232 h 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2" h="951">
                  <a:moveTo>
                    <a:pt x="951" y="232"/>
                  </a:moveTo>
                  <a:lnTo>
                    <a:pt x="719" y="0"/>
                  </a:lnTo>
                  <a:lnTo>
                    <a:pt x="475" y="243"/>
                  </a:lnTo>
                  <a:lnTo>
                    <a:pt x="232" y="0"/>
                  </a:lnTo>
                  <a:lnTo>
                    <a:pt x="0" y="232"/>
                  </a:lnTo>
                  <a:lnTo>
                    <a:pt x="243" y="475"/>
                  </a:lnTo>
                  <a:lnTo>
                    <a:pt x="0" y="718"/>
                  </a:lnTo>
                  <a:lnTo>
                    <a:pt x="232" y="950"/>
                  </a:lnTo>
                  <a:lnTo>
                    <a:pt x="475" y="707"/>
                  </a:lnTo>
                  <a:lnTo>
                    <a:pt x="719" y="950"/>
                  </a:lnTo>
                  <a:lnTo>
                    <a:pt x="951" y="718"/>
                  </a:lnTo>
                  <a:lnTo>
                    <a:pt x="707" y="475"/>
                  </a:lnTo>
                  <a:lnTo>
                    <a:pt x="951" y="232"/>
                  </a:ln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6" name="Freeform 138">
              <a:extLst>
                <a:ext uri="{FF2B5EF4-FFF2-40B4-BE49-F238E27FC236}">
                  <a16:creationId xmlns:a16="http://schemas.microsoft.com/office/drawing/2014/main" id="{61B30D27-20EF-9643-9485-BC50872AE500}"/>
                </a:ext>
              </a:extLst>
            </p:cNvPr>
            <p:cNvSpPr>
              <a:spLocks noChangeArrowheads="1"/>
            </p:cNvSpPr>
            <p:nvPr/>
          </p:nvSpPr>
          <p:spPr bwMode="auto">
            <a:xfrm>
              <a:off x="13221492" y="7209552"/>
              <a:ext cx="1538022" cy="867884"/>
            </a:xfrm>
            <a:custGeom>
              <a:avLst/>
              <a:gdLst>
                <a:gd name="T0" fmla="*/ 1233 w 1234"/>
                <a:gd name="T1" fmla="*/ 347 h 696"/>
                <a:gd name="T2" fmla="*/ 1233 w 1234"/>
                <a:gd name="T3" fmla="*/ 347 h 696"/>
                <a:gd name="T4" fmla="*/ 617 w 1234"/>
                <a:gd name="T5" fmla="*/ 695 h 696"/>
                <a:gd name="T6" fmla="*/ 617 w 1234"/>
                <a:gd name="T7" fmla="*/ 695 h 696"/>
                <a:gd name="T8" fmla="*/ 0 w 1234"/>
                <a:gd name="T9" fmla="*/ 347 h 696"/>
                <a:gd name="T10" fmla="*/ 0 w 1234"/>
                <a:gd name="T11" fmla="*/ 347 h 696"/>
                <a:gd name="T12" fmla="*/ 617 w 1234"/>
                <a:gd name="T13" fmla="*/ 0 h 696"/>
                <a:gd name="T14" fmla="*/ 617 w 1234"/>
                <a:gd name="T15" fmla="*/ 0 h 696"/>
                <a:gd name="T16" fmla="*/ 1233 w 1234"/>
                <a:gd name="T17" fmla="*/ 34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4" h="696">
                  <a:moveTo>
                    <a:pt x="1233" y="347"/>
                  </a:moveTo>
                  <a:lnTo>
                    <a:pt x="1233" y="347"/>
                  </a:lnTo>
                  <a:cubicBezTo>
                    <a:pt x="1233" y="430"/>
                    <a:pt x="997" y="695"/>
                    <a:pt x="617" y="695"/>
                  </a:cubicBezTo>
                  <a:lnTo>
                    <a:pt x="617" y="695"/>
                  </a:lnTo>
                  <a:cubicBezTo>
                    <a:pt x="236" y="695"/>
                    <a:pt x="0" y="430"/>
                    <a:pt x="0" y="347"/>
                  </a:cubicBezTo>
                  <a:lnTo>
                    <a:pt x="0" y="347"/>
                  </a:lnTo>
                  <a:cubicBezTo>
                    <a:pt x="0" y="265"/>
                    <a:pt x="236" y="0"/>
                    <a:pt x="617" y="0"/>
                  </a:cubicBezTo>
                  <a:lnTo>
                    <a:pt x="617" y="0"/>
                  </a:lnTo>
                  <a:cubicBezTo>
                    <a:pt x="997" y="0"/>
                    <a:pt x="1233" y="265"/>
                    <a:pt x="1233" y="347"/>
                  </a:cubicBezTo>
                </a:path>
              </a:pathLst>
            </a:custGeom>
            <a:solidFill>
              <a:srgbClr val="3A3948">
                <a:alpha val="50000"/>
              </a:srgbClr>
            </a:solidFill>
            <a:ln>
              <a:noFill/>
            </a:ln>
            <a:effectLst/>
          </p:spPr>
          <p:txBody>
            <a:bodyPr wrap="none" anchor="ctr"/>
            <a:lstStyle/>
            <a:p>
              <a:endParaRPr lang="en-US" dirty="0">
                <a:latin typeface="Poppins" pitchFamily="2" charset="77"/>
              </a:endParaRPr>
            </a:p>
          </p:txBody>
        </p:sp>
        <p:sp>
          <p:nvSpPr>
            <p:cNvPr id="37" name="Freeform 139">
              <a:extLst>
                <a:ext uri="{FF2B5EF4-FFF2-40B4-BE49-F238E27FC236}">
                  <a16:creationId xmlns:a16="http://schemas.microsoft.com/office/drawing/2014/main" id="{644CE4A2-5244-234E-B63D-FEE29B24C628}"/>
                </a:ext>
              </a:extLst>
            </p:cNvPr>
            <p:cNvSpPr>
              <a:spLocks noChangeArrowheads="1"/>
            </p:cNvSpPr>
            <p:nvPr/>
          </p:nvSpPr>
          <p:spPr bwMode="auto">
            <a:xfrm>
              <a:off x="13155577" y="7132651"/>
              <a:ext cx="1538022" cy="867884"/>
            </a:xfrm>
            <a:custGeom>
              <a:avLst/>
              <a:gdLst>
                <a:gd name="T0" fmla="*/ 1233 w 1234"/>
                <a:gd name="T1" fmla="*/ 347 h 696"/>
                <a:gd name="T2" fmla="*/ 1233 w 1234"/>
                <a:gd name="T3" fmla="*/ 347 h 696"/>
                <a:gd name="T4" fmla="*/ 617 w 1234"/>
                <a:gd name="T5" fmla="*/ 695 h 696"/>
                <a:gd name="T6" fmla="*/ 617 w 1234"/>
                <a:gd name="T7" fmla="*/ 695 h 696"/>
                <a:gd name="T8" fmla="*/ 0 w 1234"/>
                <a:gd name="T9" fmla="*/ 347 h 696"/>
                <a:gd name="T10" fmla="*/ 0 w 1234"/>
                <a:gd name="T11" fmla="*/ 347 h 696"/>
                <a:gd name="T12" fmla="*/ 617 w 1234"/>
                <a:gd name="T13" fmla="*/ 0 h 696"/>
                <a:gd name="T14" fmla="*/ 617 w 1234"/>
                <a:gd name="T15" fmla="*/ 0 h 696"/>
                <a:gd name="T16" fmla="*/ 1233 w 1234"/>
                <a:gd name="T17" fmla="*/ 347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4" h="696">
                  <a:moveTo>
                    <a:pt x="1233" y="347"/>
                  </a:moveTo>
                  <a:lnTo>
                    <a:pt x="1233" y="347"/>
                  </a:lnTo>
                  <a:cubicBezTo>
                    <a:pt x="1233" y="431"/>
                    <a:pt x="997" y="695"/>
                    <a:pt x="617" y="695"/>
                  </a:cubicBezTo>
                  <a:lnTo>
                    <a:pt x="617" y="695"/>
                  </a:lnTo>
                  <a:cubicBezTo>
                    <a:pt x="236" y="695"/>
                    <a:pt x="0" y="431"/>
                    <a:pt x="0" y="347"/>
                  </a:cubicBezTo>
                  <a:lnTo>
                    <a:pt x="0" y="347"/>
                  </a:lnTo>
                  <a:cubicBezTo>
                    <a:pt x="0" y="265"/>
                    <a:pt x="236" y="0"/>
                    <a:pt x="617" y="0"/>
                  </a:cubicBezTo>
                  <a:lnTo>
                    <a:pt x="617" y="0"/>
                  </a:lnTo>
                  <a:cubicBezTo>
                    <a:pt x="997" y="0"/>
                    <a:pt x="1233" y="265"/>
                    <a:pt x="1233" y="34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8" name="Freeform 140">
              <a:extLst>
                <a:ext uri="{FF2B5EF4-FFF2-40B4-BE49-F238E27FC236}">
                  <a16:creationId xmlns:a16="http://schemas.microsoft.com/office/drawing/2014/main" id="{631CFACF-5AB1-AC41-A9FD-05792586DE2F}"/>
                </a:ext>
              </a:extLst>
            </p:cNvPr>
            <p:cNvSpPr>
              <a:spLocks noChangeArrowheads="1"/>
            </p:cNvSpPr>
            <p:nvPr/>
          </p:nvSpPr>
          <p:spPr bwMode="auto">
            <a:xfrm>
              <a:off x="13556567" y="7198566"/>
              <a:ext cx="736053" cy="736053"/>
            </a:xfrm>
            <a:custGeom>
              <a:avLst/>
              <a:gdLst>
                <a:gd name="T0" fmla="*/ 590 w 591"/>
                <a:gd name="T1" fmla="*/ 294 h 591"/>
                <a:gd name="T2" fmla="*/ 590 w 591"/>
                <a:gd name="T3" fmla="*/ 294 h 591"/>
                <a:gd name="T4" fmla="*/ 295 w 591"/>
                <a:gd name="T5" fmla="*/ 590 h 591"/>
                <a:gd name="T6" fmla="*/ 295 w 591"/>
                <a:gd name="T7" fmla="*/ 590 h 591"/>
                <a:gd name="T8" fmla="*/ 0 w 591"/>
                <a:gd name="T9" fmla="*/ 294 h 591"/>
                <a:gd name="T10" fmla="*/ 0 w 591"/>
                <a:gd name="T11" fmla="*/ 294 h 591"/>
                <a:gd name="T12" fmla="*/ 295 w 591"/>
                <a:gd name="T13" fmla="*/ 0 h 591"/>
                <a:gd name="T14" fmla="*/ 295 w 591"/>
                <a:gd name="T15" fmla="*/ 0 h 591"/>
                <a:gd name="T16" fmla="*/ 590 w 591"/>
                <a:gd name="T17" fmla="*/ 294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591">
                  <a:moveTo>
                    <a:pt x="590" y="294"/>
                  </a:moveTo>
                  <a:lnTo>
                    <a:pt x="590" y="294"/>
                  </a:lnTo>
                  <a:cubicBezTo>
                    <a:pt x="590" y="458"/>
                    <a:pt x="458" y="590"/>
                    <a:pt x="295" y="590"/>
                  </a:cubicBezTo>
                  <a:lnTo>
                    <a:pt x="295" y="590"/>
                  </a:lnTo>
                  <a:cubicBezTo>
                    <a:pt x="132" y="590"/>
                    <a:pt x="0" y="458"/>
                    <a:pt x="0" y="294"/>
                  </a:cubicBezTo>
                  <a:lnTo>
                    <a:pt x="0" y="294"/>
                  </a:lnTo>
                  <a:cubicBezTo>
                    <a:pt x="0" y="132"/>
                    <a:pt x="132" y="0"/>
                    <a:pt x="295" y="0"/>
                  </a:cubicBezTo>
                  <a:lnTo>
                    <a:pt x="295" y="0"/>
                  </a:lnTo>
                  <a:cubicBezTo>
                    <a:pt x="458" y="0"/>
                    <a:pt x="590" y="132"/>
                    <a:pt x="590" y="294"/>
                  </a:cubicBezTo>
                </a:path>
              </a:pathLst>
            </a:custGeom>
            <a:solidFill>
              <a:srgbClr val="B7E4E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39" name="Freeform 141">
              <a:extLst>
                <a:ext uri="{FF2B5EF4-FFF2-40B4-BE49-F238E27FC236}">
                  <a16:creationId xmlns:a16="http://schemas.microsoft.com/office/drawing/2014/main" id="{BE58E590-5755-DE44-8F12-94B89D8A7068}"/>
                </a:ext>
              </a:extLst>
            </p:cNvPr>
            <p:cNvSpPr>
              <a:spLocks noChangeArrowheads="1"/>
            </p:cNvSpPr>
            <p:nvPr/>
          </p:nvSpPr>
          <p:spPr bwMode="auto">
            <a:xfrm>
              <a:off x="13600510" y="7242506"/>
              <a:ext cx="642672" cy="642675"/>
            </a:xfrm>
            <a:custGeom>
              <a:avLst/>
              <a:gdLst>
                <a:gd name="T0" fmla="*/ 516 w 517"/>
                <a:gd name="T1" fmla="*/ 258 h 518"/>
                <a:gd name="T2" fmla="*/ 516 w 517"/>
                <a:gd name="T3" fmla="*/ 258 h 518"/>
                <a:gd name="T4" fmla="*/ 258 w 517"/>
                <a:gd name="T5" fmla="*/ 517 h 518"/>
                <a:gd name="T6" fmla="*/ 258 w 517"/>
                <a:gd name="T7" fmla="*/ 517 h 518"/>
                <a:gd name="T8" fmla="*/ 0 w 517"/>
                <a:gd name="T9" fmla="*/ 258 h 518"/>
                <a:gd name="T10" fmla="*/ 0 w 517"/>
                <a:gd name="T11" fmla="*/ 258 h 518"/>
                <a:gd name="T12" fmla="*/ 258 w 517"/>
                <a:gd name="T13" fmla="*/ 0 h 518"/>
                <a:gd name="T14" fmla="*/ 258 w 517"/>
                <a:gd name="T15" fmla="*/ 0 h 518"/>
                <a:gd name="T16" fmla="*/ 516 w 517"/>
                <a:gd name="T17" fmla="*/ 258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7" h="518">
                  <a:moveTo>
                    <a:pt x="516" y="258"/>
                  </a:moveTo>
                  <a:lnTo>
                    <a:pt x="516" y="258"/>
                  </a:lnTo>
                  <a:cubicBezTo>
                    <a:pt x="516" y="401"/>
                    <a:pt x="400" y="517"/>
                    <a:pt x="258" y="517"/>
                  </a:cubicBezTo>
                  <a:lnTo>
                    <a:pt x="258" y="517"/>
                  </a:lnTo>
                  <a:cubicBezTo>
                    <a:pt x="115" y="517"/>
                    <a:pt x="0" y="401"/>
                    <a:pt x="0" y="258"/>
                  </a:cubicBezTo>
                  <a:lnTo>
                    <a:pt x="0" y="258"/>
                  </a:lnTo>
                  <a:cubicBezTo>
                    <a:pt x="0" y="116"/>
                    <a:pt x="115" y="0"/>
                    <a:pt x="258" y="0"/>
                  </a:cubicBezTo>
                  <a:lnTo>
                    <a:pt x="258" y="0"/>
                  </a:lnTo>
                  <a:cubicBezTo>
                    <a:pt x="400" y="0"/>
                    <a:pt x="516" y="116"/>
                    <a:pt x="516" y="258"/>
                  </a:cubicBezTo>
                </a:path>
              </a:pathLst>
            </a:custGeom>
            <a:solidFill>
              <a:srgbClr val="60B3B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0" name="Freeform 142">
              <a:extLst>
                <a:ext uri="{FF2B5EF4-FFF2-40B4-BE49-F238E27FC236}">
                  <a16:creationId xmlns:a16="http://schemas.microsoft.com/office/drawing/2014/main" id="{19BEC8FF-AD70-B241-B77A-33A7E66E0410}"/>
                </a:ext>
              </a:extLst>
            </p:cNvPr>
            <p:cNvSpPr>
              <a:spLocks noChangeArrowheads="1"/>
            </p:cNvSpPr>
            <p:nvPr/>
          </p:nvSpPr>
          <p:spPr bwMode="auto">
            <a:xfrm>
              <a:off x="13924591" y="7242506"/>
              <a:ext cx="324085" cy="642675"/>
            </a:xfrm>
            <a:custGeom>
              <a:avLst/>
              <a:gdLst>
                <a:gd name="T0" fmla="*/ 0 w 259"/>
                <a:gd name="T1" fmla="*/ 0 h 518"/>
                <a:gd name="T2" fmla="*/ 0 w 259"/>
                <a:gd name="T3" fmla="*/ 517 h 518"/>
                <a:gd name="T4" fmla="*/ 0 w 259"/>
                <a:gd name="T5" fmla="*/ 517 h 518"/>
                <a:gd name="T6" fmla="*/ 258 w 259"/>
                <a:gd name="T7" fmla="*/ 258 h 518"/>
                <a:gd name="T8" fmla="*/ 258 w 259"/>
                <a:gd name="T9" fmla="*/ 258 h 518"/>
                <a:gd name="T10" fmla="*/ 0 w 259"/>
                <a:gd name="T11" fmla="*/ 0 h 518"/>
              </a:gdLst>
              <a:ahLst/>
              <a:cxnLst>
                <a:cxn ang="0">
                  <a:pos x="T0" y="T1"/>
                </a:cxn>
                <a:cxn ang="0">
                  <a:pos x="T2" y="T3"/>
                </a:cxn>
                <a:cxn ang="0">
                  <a:pos x="T4" y="T5"/>
                </a:cxn>
                <a:cxn ang="0">
                  <a:pos x="T6" y="T7"/>
                </a:cxn>
                <a:cxn ang="0">
                  <a:pos x="T8" y="T9"/>
                </a:cxn>
                <a:cxn ang="0">
                  <a:pos x="T10" y="T11"/>
                </a:cxn>
              </a:cxnLst>
              <a:rect l="0" t="0" r="r" b="b"/>
              <a:pathLst>
                <a:path w="259" h="518">
                  <a:moveTo>
                    <a:pt x="0" y="0"/>
                  </a:moveTo>
                  <a:lnTo>
                    <a:pt x="0" y="517"/>
                  </a:lnTo>
                  <a:lnTo>
                    <a:pt x="0" y="517"/>
                  </a:lnTo>
                  <a:cubicBezTo>
                    <a:pt x="142" y="517"/>
                    <a:pt x="258" y="401"/>
                    <a:pt x="258" y="258"/>
                  </a:cubicBezTo>
                  <a:lnTo>
                    <a:pt x="258" y="258"/>
                  </a:lnTo>
                  <a:cubicBezTo>
                    <a:pt x="258" y="116"/>
                    <a:pt x="142" y="0"/>
                    <a:pt x="0" y="0"/>
                  </a:cubicBezTo>
                </a:path>
              </a:pathLst>
            </a:custGeom>
            <a:solidFill>
              <a:srgbClr val="30A6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1" name="Freeform 143">
              <a:extLst>
                <a:ext uri="{FF2B5EF4-FFF2-40B4-BE49-F238E27FC236}">
                  <a16:creationId xmlns:a16="http://schemas.microsoft.com/office/drawing/2014/main" id="{4C20BA9B-D6BA-3648-8F9B-5D512FC0A403}"/>
                </a:ext>
              </a:extLst>
            </p:cNvPr>
            <p:cNvSpPr>
              <a:spLocks noChangeArrowheads="1"/>
            </p:cNvSpPr>
            <p:nvPr/>
          </p:nvSpPr>
          <p:spPr bwMode="auto">
            <a:xfrm>
              <a:off x="13809241" y="7451238"/>
              <a:ext cx="225209" cy="225212"/>
            </a:xfrm>
            <a:custGeom>
              <a:avLst/>
              <a:gdLst>
                <a:gd name="T0" fmla="*/ 178 w 179"/>
                <a:gd name="T1" fmla="*/ 88 h 179"/>
                <a:gd name="T2" fmla="*/ 178 w 179"/>
                <a:gd name="T3" fmla="*/ 88 h 179"/>
                <a:gd name="T4" fmla="*/ 90 w 179"/>
                <a:gd name="T5" fmla="*/ 178 h 179"/>
                <a:gd name="T6" fmla="*/ 90 w 179"/>
                <a:gd name="T7" fmla="*/ 178 h 179"/>
                <a:gd name="T8" fmla="*/ 0 w 179"/>
                <a:gd name="T9" fmla="*/ 88 h 179"/>
                <a:gd name="T10" fmla="*/ 0 w 179"/>
                <a:gd name="T11" fmla="*/ 88 h 179"/>
                <a:gd name="T12" fmla="*/ 90 w 179"/>
                <a:gd name="T13" fmla="*/ 0 h 179"/>
                <a:gd name="T14" fmla="*/ 90 w 179"/>
                <a:gd name="T15" fmla="*/ 0 h 179"/>
                <a:gd name="T16" fmla="*/ 178 w 179"/>
                <a:gd name="T17" fmla="*/ 8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179">
                  <a:moveTo>
                    <a:pt x="178" y="88"/>
                  </a:moveTo>
                  <a:lnTo>
                    <a:pt x="178" y="88"/>
                  </a:lnTo>
                  <a:cubicBezTo>
                    <a:pt x="178" y="138"/>
                    <a:pt x="139" y="178"/>
                    <a:pt x="90" y="178"/>
                  </a:cubicBezTo>
                  <a:lnTo>
                    <a:pt x="90" y="178"/>
                  </a:lnTo>
                  <a:cubicBezTo>
                    <a:pt x="41" y="178"/>
                    <a:pt x="0" y="138"/>
                    <a:pt x="0" y="88"/>
                  </a:cubicBezTo>
                  <a:lnTo>
                    <a:pt x="0" y="88"/>
                  </a:lnTo>
                  <a:cubicBezTo>
                    <a:pt x="0" y="39"/>
                    <a:pt x="41" y="0"/>
                    <a:pt x="90" y="0"/>
                  </a:cubicBezTo>
                  <a:lnTo>
                    <a:pt x="90" y="0"/>
                  </a:lnTo>
                  <a:cubicBezTo>
                    <a:pt x="139" y="0"/>
                    <a:pt x="178" y="39"/>
                    <a:pt x="178" y="88"/>
                  </a:cubicBezTo>
                </a:path>
              </a:pathLst>
            </a:custGeom>
            <a:solidFill>
              <a:srgbClr val="3A394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2" name="Freeform 144">
              <a:extLst>
                <a:ext uri="{FF2B5EF4-FFF2-40B4-BE49-F238E27FC236}">
                  <a16:creationId xmlns:a16="http://schemas.microsoft.com/office/drawing/2014/main" id="{ADA2B775-D519-B547-A0FD-FAFF3BAFF805}"/>
                </a:ext>
              </a:extLst>
            </p:cNvPr>
            <p:cNvSpPr>
              <a:spLocks noChangeArrowheads="1"/>
            </p:cNvSpPr>
            <p:nvPr/>
          </p:nvSpPr>
          <p:spPr bwMode="auto">
            <a:xfrm>
              <a:off x="13935574" y="7473209"/>
              <a:ext cx="175774" cy="87887"/>
            </a:xfrm>
            <a:custGeom>
              <a:avLst/>
              <a:gdLst>
                <a:gd name="T0" fmla="*/ 139 w 140"/>
                <a:gd name="T1" fmla="*/ 35 h 70"/>
                <a:gd name="T2" fmla="*/ 139 w 140"/>
                <a:gd name="T3" fmla="*/ 35 h 70"/>
                <a:gd name="T4" fmla="*/ 69 w 140"/>
                <a:gd name="T5" fmla="*/ 69 h 70"/>
                <a:gd name="T6" fmla="*/ 69 w 140"/>
                <a:gd name="T7" fmla="*/ 69 h 70"/>
                <a:gd name="T8" fmla="*/ 0 w 140"/>
                <a:gd name="T9" fmla="*/ 35 h 70"/>
                <a:gd name="T10" fmla="*/ 0 w 140"/>
                <a:gd name="T11" fmla="*/ 35 h 70"/>
                <a:gd name="T12" fmla="*/ 69 w 140"/>
                <a:gd name="T13" fmla="*/ 0 h 70"/>
                <a:gd name="T14" fmla="*/ 69 w 140"/>
                <a:gd name="T15" fmla="*/ 0 h 70"/>
                <a:gd name="T16" fmla="*/ 139 w 140"/>
                <a:gd name="T17" fmla="*/ 3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70">
                  <a:moveTo>
                    <a:pt x="139" y="35"/>
                  </a:moveTo>
                  <a:lnTo>
                    <a:pt x="139" y="35"/>
                  </a:lnTo>
                  <a:cubicBezTo>
                    <a:pt x="139" y="54"/>
                    <a:pt x="108" y="69"/>
                    <a:pt x="69" y="69"/>
                  </a:cubicBezTo>
                  <a:lnTo>
                    <a:pt x="69" y="69"/>
                  </a:lnTo>
                  <a:cubicBezTo>
                    <a:pt x="31" y="69"/>
                    <a:pt x="0" y="54"/>
                    <a:pt x="0" y="35"/>
                  </a:cubicBezTo>
                  <a:lnTo>
                    <a:pt x="0" y="35"/>
                  </a:lnTo>
                  <a:cubicBezTo>
                    <a:pt x="0" y="16"/>
                    <a:pt x="31" y="0"/>
                    <a:pt x="69" y="0"/>
                  </a:cubicBezTo>
                  <a:lnTo>
                    <a:pt x="69" y="0"/>
                  </a:lnTo>
                  <a:cubicBezTo>
                    <a:pt x="108" y="0"/>
                    <a:pt x="139" y="16"/>
                    <a:pt x="139" y="35"/>
                  </a:cubicBezTo>
                </a:path>
              </a:pathLst>
            </a:custGeom>
            <a:solidFill>
              <a:srgbClr val="B7E4E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3" name="Freeform 147">
              <a:extLst>
                <a:ext uri="{FF2B5EF4-FFF2-40B4-BE49-F238E27FC236}">
                  <a16:creationId xmlns:a16="http://schemas.microsoft.com/office/drawing/2014/main" id="{C09C25F9-3D3C-7947-95AD-C11DB05D1907}"/>
                </a:ext>
              </a:extLst>
            </p:cNvPr>
            <p:cNvSpPr>
              <a:spLocks noChangeArrowheads="1"/>
            </p:cNvSpPr>
            <p:nvPr/>
          </p:nvSpPr>
          <p:spPr bwMode="auto">
            <a:xfrm>
              <a:off x="12946849" y="6594344"/>
              <a:ext cx="2103796" cy="2103796"/>
            </a:xfrm>
            <a:custGeom>
              <a:avLst/>
              <a:gdLst>
                <a:gd name="T0" fmla="*/ 1689 w 1690"/>
                <a:gd name="T1" fmla="*/ 844 h 1690"/>
                <a:gd name="T2" fmla="*/ 1689 w 1690"/>
                <a:gd name="T3" fmla="*/ 844 h 1690"/>
                <a:gd name="T4" fmla="*/ 845 w 1690"/>
                <a:gd name="T5" fmla="*/ 1689 h 1690"/>
                <a:gd name="T6" fmla="*/ 845 w 1690"/>
                <a:gd name="T7" fmla="*/ 1689 h 1690"/>
                <a:gd name="T8" fmla="*/ 0 w 1690"/>
                <a:gd name="T9" fmla="*/ 844 h 1690"/>
                <a:gd name="T10" fmla="*/ 0 w 1690"/>
                <a:gd name="T11" fmla="*/ 844 h 1690"/>
                <a:gd name="T12" fmla="*/ 845 w 1690"/>
                <a:gd name="T13" fmla="*/ 0 h 1690"/>
                <a:gd name="T14" fmla="*/ 845 w 1690"/>
                <a:gd name="T15" fmla="*/ 0 h 1690"/>
                <a:gd name="T16" fmla="*/ 1689 w 1690"/>
                <a:gd name="T17" fmla="*/ 844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0" h="1690">
                  <a:moveTo>
                    <a:pt x="1689" y="844"/>
                  </a:moveTo>
                  <a:lnTo>
                    <a:pt x="1689" y="844"/>
                  </a:lnTo>
                  <a:cubicBezTo>
                    <a:pt x="1689" y="1311"/>
                    <a:pt x="1311" y="1689"/>
                    <a:pt x="845" y="1689"/>
                  </a:cubicBezTo>
                  <a:lnTo>
                    <a:pt x="845" y="1689"/>
                  </a:lnTo>
                  <a:cubicBezTo>
                    <a:pt x="378" y="1689"/>
                    <a:pt x="0" y="1311"/>
                    <a:pt x="0" y="844"/>
                  </a:cubicBezTo>
                  <a:lnTo>
                    <a:pt x="0" y="844"/>
                  </a:lnTo>
                  <a:cubicBezTo>
                    <a:pt x="0" y="378"/>
                    <a:pt x="378" y="0"/>
                    <a:pt x="845" y="0"/>
                  </a:cubicBezTo>
                  <a:lnTo>
                    <a:pt x="845" y="0"/>
                  </a:lnTo>
                  <a:cubicBezTo>
                    <a:pt x="1311" y="0"/>
                    <a:pt x="1689" y="378"/>
                    <a:pt x="1689" y="844"/>
                  </a:cubicBezTo>
                </a:path>
              </a:pathLst>
            </a:custGeom>
            <a:solidFill>
              <a:srgbClr val="B7E4E7">
                <a:alpha val="20000"/>
              </a:srgbClr>
            </a:solidFill>
            <a:ln>
              <a:noFill/>
            </a:ln>
            <a:effectLst/>
          </p:spPr>
          <p:txBody>
            <a:bodyPr wrap="none" anchor="ctr"/>
            <a:lstStyle/>
            <a:p>
              <a:endParaRPr lang="en-US" dirty="0">
                <a:latin typeface="Poppins" pitchFamily="2" charset="77"/>
              </a:endParaRPr>
            </a:p>
          </p:txBody>
        </p:sp>
        <p:sp>
          <p:nvSpPr>
            <p:cNvPr id="44" name="Freeform 43">
              <a:extLst>
                <a:ext uri="{FF2B5EF4-FFF2-40B4-BE49-F238E27FC236}">
                  <a16:creationId xmlns:a16="http://schemas.microsoft.com/office/drawing/2014/main" id="{CD1935AA-ED4C-6B41-BAC8-86BF4C2BB804}"/>
                </a:ext>
              </a:extLst>
            </p:cNvPr>
            <p:cNvSpPr>
              <a:spLocks noChangeArrowheads="1"/>
            </p:cNvSpPr>
            <p:nvPr/>
          </p:nvSpPr>
          <p:spPr bwMode="auto">
            <a:xfrm>
              <a:off x="12831499" y="6478994"/>
              <a:ext cx="2333251" cy="2761698"/>
            </a:xfrm>
            <a:custGeom>
              <a:avLst/>
              <a:gdLst>
                <a:gd name="connsiteX0" fmla="*/ 1167248 w 2333251"/>
                <a:gd name="connsiteY0" fmla="*/ 199210 h 2761698"/>
                <a:gd name="connsiteX1" fmla="*/ 199104 w 2333251"/>
                <a:gd name="connsiteY1" fmla="*/ 1165380 h 2761698"/>
                <a:gd name="connsiteX2" fmla="*/ 1167248 w 2333251"/>
                <a:gd name="connsiteY2" fmla="*/ 2134040 h 2761698"/>
                <a:gd name="connsiteX3" fmla="*/ 2134147 w 2333251"/>
                <a:gd name="connsiteY3" fmla="*/ 1165380 h 2761698"/>
                <a:gd name="connsiteX4" fmla="*/ 1167248 w 2333251"/>
                <a:gd name="connsiteY4" fmla="*/ 199210 h 2761698"/>
                <a:gd name="connsiteX5" fmla="*/ 1167248 w 2333251"/>
                <a:gd name="connsiteY5" fmla="*/ 0 h 2761698"/>
                <a:gd name="connsiteX6" fmla="*/ 2333251 w 2333251"/>
                <a:gd name="connsiteY6" fmla="*/ 1165380 h 2761698"/>
                <a:gd name="connsiteX7" fmla="*/ 1818903 w 2333251"/>
                <a:gd name="connsiteY7" fmla="*/ 2133783 h 2761698"/>
                <a:gd name="connsiteX8" fmla="*/ 1789924 w 2333251"/>
                <a:gd name="connsiteY8" fmla="*/ 2151417 h 2761698"/>
                <a:gd name="connsiteX9" fmla="*/ 1992687 w 2333251"/>
                <a:gd name="connsiteY9" fmla="*/ 2637150 h 2761698"/>
                <a:gd name="connsiteX10" fmla="*/ 1693362 w 2333251"/>
                <a:gd name="connsiteY10" fmla="*/ 2761698 h 2761698"/>
                <a:gd name="connsiteX11" fmla="*/ 1494648 w 2333251"/>
                <a:gd name="connsiteY11" fmla="*/ 2285665 h 2761698"/>
                <a:gd name="connsiteX12" fmla="*/ 1402063 w 2333251"/>
                <a:gd name="connsiteY12" fmla="*/ 2309522 h 2761698"/>
                <a:gd name="connsiteX13" fmla="*/ 1167248 w 2333251"/>
                <a:gd name="connsiteY13" fmla="*/ 2333251 h 2761698"/>
                <a:gd name="connsiteX14" fmla="*/ 0 w 2333251"/>
                <a:gd name="connsiteY14" fmla="*/ 1165380 h 2761698"/>
                <a:gd name="connsiteX15" fmla="*/ 1167248 w 2333251"/>
                <a:gd name="connsiteY15" fmla="*/ 0 h 2761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33251" h="2761698">
                  <a:moveTo>
                    <a:pt x="1167248" y="199210"/>
                  </a:moveTo>
                  <a:cubicBezTo>
                    <a:pt x="633400" y="199210"/>
                    <a:pt x="199104" y="632493"/>
                    <a:pt x="199104" y="1165380"/>
                  </a:cubicBezTo>
                  <a:cubicBezTo>
                    <a:pt x="199104" y="1699513"/>
                    <a:pt x="633400" y="2134040"/>
                    <a:pt x="1167248" y="2134040"/>
                  </a:cubicBezTo>
                  <a:cubicBezTo>
                    <a:pt x="1699852" y="2134040"/>
                    <a:pt x="2134147" y="1699513"/>
                    <a:pt x="2134147" y="1165380"/>
                  </a:cubicBezTo>
                  <a:cubicBezTo>
                    <a:pt x="2134147" y="632493"/>
                    <a:pt x="1699852" y="199210"/>
                    <a:pt x="1167248" y="199210"/>
                  </a:cubicBezTo>
                  <a:close/>
                  <a:moveTo>
                    <a:pt x="1167248" y="0"/>
                  </a:moveTo>
                  <a:cubicBezTo>
                    <a:pt x="1810603" y="0"/>
                    <a:pt x="2333251" y="521682"/>
                    <a:pt x="2333251" y="1165380"/>
                  </a:cubicBezTo>
                  <a:cubicBezTo>
                    <a:pt x="2333251" y="1568470"/>
                    <a:pt x="2129092" y="1923897"/>
                    <a:pt x="1818903" y="2133783"/>
                  </a:cubicBezTo>
                  <a:lnTo>
                    <a:pt x="1789924" y="2151417"/>
                  </a:lnTo>
                  <a:lnTo>
                    <a:pt x="1992687" y="2637150"/>
                  </a:lnTo>
                  <a:lnTo>
                    <a:pt x="1693362" y="2761698"/>
                  </a:lnTo>
                  <a:lnTo>
                    <a:pt x="1494648" y="2285665"/>
                  </a:lnTo>
                  <a:lnTo>
                    <a:pt x="1402063" y="2309522"/>
                  </a:lnTo>
                  <a:cubicBezTo>
                    <a:pt x="1326201" y="2325080"/>
                    <a:pt x="1247667" y="2333251"/>
                    <a:pt x="1167248" y="2333251"/>
                  </a:cubicBezTo>
                  <a:cubicBezTo>
                    <a:pt x="522648" y="2333251"/>
                    <a:pt x="0" y="1810324"/>
                    <a:pt x="0" y="1165380"/>
                  </a:cubicBezTo>
                  <a:cubicBezTo>
                    <a:pt x="0" y="521682"/>
                    <a:pt x="522648" y="0"/>
                    <a:pt x="1167248" y="0"/>
                  </a:cubicBezTo>
                  <a:close/>
                </a:path>
              </a:pathLst>
            </a:custGeom>
            <a:solidFill>
              <a:srgbClr val="1F2F3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45" name="Freeform 146">
              <a:extLst>
                <a:ext uri="{FF2B5EF4-FFF2-40B4-BE49-F238E27FC236}">
                  <a16:creationId xmlns:a16="http://schemas.microsoft.com/office/drawing/2014/main" id="{937C35D8-6667-4043-ABE5-44B941C9A8AC}"/>
                </a:ext>
              </a:extLst>
            </p:cNvPr>
            <p:cNvSpPr>
              <a:spLocks noChangeArrowheads="1"/>
            </p:cNvSpPr>
            <p:nvPr/>
          </p:nvSpPr>
          <p:spPr bwMode="auto">
            <a:xfrm>
              <a:off x="14402479" y="9005743"/>
              <a:ext cx="1373234" cy="2400411"/>
            </a:xfrm>
            <a:custGeom>
              <a:avLst/>
              <a:gdLst>
                <a:gd name="T0" fmla="*/ 963 w 1101"/>
                <a:gd name="T1" fmla="*/ 1867 h 1925"/>
                <a:gd name="T2" fmla="*/ 918 w 1101"/>
                <a:gd name="T3" fmla="*/ 1885 h 1925"/>
                <a:gd name="T4" fmla="*/ 918 w 1101"/>
                <a:gd name="T5" fmla="*/ 1885 h 1925"/>
                <a:gd name="T6" fmla="*/ 679 w 1101"/>
                <a:gd name="T7" fmla="*/ 1787 h 1925"/>
                <a:gd name="T8" fmla="*/ 0 w 1101"/>
                <a:gd name="T9" fmla="*/ 159 h 1925"/>
                <a:gd name="T10" fmla="*/ 383 w 1101"/>
                <a:gd name="T11" fmla="*/ 0 h 1925"/>
                <a:gd name="T12" fmla="*/ 1062 w 1101"/>
                <a:gd name="T13" fmla="*/ 1627 h 1925"/>
                <a:gd name="T14" fmla="*/ 1062 w 1101"/>
                <a:gd name="T15" fmla="*/ 1627 h 1925"/>
                <a:gd name="T16" fmla="*/ 963 w 1101"/>
                <a:gd name="T17" fmla="*/ 1867 h 19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1" h="1925">
                  <a:moveTo>
                    <a:pt x="963" y="1867"/>
                  </a:moveTo>
                  <a:lnTo>
                    <a:pt x="918" y="1885"/>
                  </a:lnTo>
                  <a:lnTo>
                    <a:pt x="918" y="1885"/>
                  </a:lnTo>
                  <a:cubicBezTo>
                    <a:pt x="825" y="1924"/>
                    <a:pt x="718" y="1880"/>
                    <a:pt x="679" y="1787"/>
                  </a:cubicBezTo>
                  <a:lnTo>
                    <a:pt x="0" y="159"/>
                  </a:lnTo>
                  <a:lnTo>
                    <a:pt x="383" y="0"/>
                  </a:lnTo>
                  <a:lnTo>
                    <a:pt x="1062" y="1627"/>
                  </a:lnTo>
                  <a:lnTo>
                    <a:pt x="1062" y="1627"/>
                  </a:lnTo>
                  <a:cubicBezTo>
                    <a:pt x="1100" y="1720"/>
                    <a:pt x="1057" y="1827"/>
                    <a:pt x="963" y="1867"/>
                  </a:cubicBezTo>
                </a:path>
              </a:pathLst>
            </a:custGeom>
            <a:solidFill>
              <a:srgbClr val="30A6A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6" name="Freeform 148">
              <a:extLst>
                <a:ext uri="{FF2B5EF4-FFF2-40B4-BE49-F238E27FC236}">
                  <a16:creationId xmlns:a16="http://schemas.microsoft.com/office/drawing/2014/main" id="{ACCD3AB6-2B44-DD47-BA71-A67808C57202}"/>
                </a:ext>
              </a:extLst>
            </p:cNvPr>
            <p:cNvSpPr>
              <a:spLocks noChangeArrowheads="1"/>
            </p:cNvSpPr>
            <p:nvPr/>
          </p:nvSpPr>
          <p:spPr bwMode="auto">
            <a:xfrm>
              <a:off x="14627688" y="9005740"/>
              <a:ext cx="1137040" cy="2329005"/>
            </a:xfrm>
            <a:custGeom>
              <a:avLst/>
              <a:gdLst>
                <a:gd name="T0" fmla="*/ 871 w 915"/>
                <a:gd name="T1" fmla="*/ 1604 h 1871"/>
                <a:gd name="T2" fmla="*/ 202 w 915"/>
                <a:gd name="T3" fmla="*/ 0 h 1871"/>
                <a:gd name="T4" fmla="*/ 0 w 915"/>
                <a:gd name="T5" fmla="*/ 83 h 1871"/>
                <a:gd name="T6" fmla="*/ 771 w 915"/>
                <a:gd name="T7" fmla="*/ 1870 h 1871"/>
                <a:gd name="T8" fmla="*/ 771 w 915"/>
                <a:gd name="T9" fmla="*/ 1870 h 1871"/>
                <a:gd name="T10" fmla="*/ 871 w 915"/>
                <a:gd name="T11" fmla="*/ 1604 h 1871"/>
              </a:gdLst>
              <a:ahLst/>
              <a:cxnLst>
                <a:cxn ang="0">
                  <a:pos x="T0" y="T1"/>
                </a:cxn>
                <a:cxn ang="0">
                  <a:pos x="T2" y="T3"/>
                </a:cxn>
                <a:cxn ang="0">
                  <a:pos x="T4" y="T5"/>
                </a:cxn>
                <a:cxn ang="0">
                  <a:pos x="T6" y="T7"/>
                </a:cxn>
                <a:cxn ang="0">
                  <a:pos x="T8" y="T9"/>
                </a:cxn>
                <a:cxn ang="0">
                  <a:pos x="T10" y="T11"/>
                </a:cxn>
              </a:cxnLst>
              <a:rect l="0" t="0" r="r" b="b"/>
              <a:pathLst>
                <a:path w="915" h="1871">
                  <a:moveTo>
                    <a:pt x="871" y="1604"/>
                  </a:moveTo>
                  <a:lnTo>
                    <a:pt x="202" y="0"/>
                  </a:lnTo>
                  <a:lnTo>
                    <a:pt x="0" y="83"/>
                  </a:lnTo>
                  <a:lnTo>
                    <a:pt x="771" y="1870"/>
                  </a:lnTo>
                  <a:lnTo>
                    <a:pt x="771" y="1870"/>
                  </a:lnTo>
                  <a:cubicBezTo>
                    <a:pt x="869" y="1823"/>
                    <a:pt x="914" y="1706"/>
                    <a:pt x="871" y="1604"/>
                  </a:cubicBezTo>
                </a:path>
              </a:pathLst>
            </a:custGeom>
            <a:solidFill>
              <a:srgbClr val="B7E4E7">
                <a:alpha val="30000"/>
              </a:srgbClr>
            </a:solidFill>
            <a:ln>
              <a:noFill/>
            </a:ln>
            <a:effectLst/>
          </p:spPr>
          <p:txBody>
            <a:bodyPr wrap="none" anchor="ctr"/>
            <a:lstStyle/>
            <a:p>
              <a:endParaRPr lang="en-US" dirty="0">
                <a:latin typeface="Poppins" pitchFamily="2" charset="77"/>
              </a:endParaRPr>
            </a:p>
          </p:txBody>
        </p:sp>
        <p:sp>
          <p:nvSpPr>
            <p:cNvPr id="47" name="Freeform 150">
              <a:extLst>
                <a:ext uri="{FF2B5EF4-FFF2-40B4-BE49-F238E27FC236}">
                  <a16:creationId xmlns:a16="http://schemas.microsoft.com/office/drawing/2014/main" id="{1B014F9D-10D8-C740-B582-0DF7D8D95E4D}"/>
                </a:ext>
              </a:extLst>
            </p:cNvPr>
            <p:cNvSpPr>
              <a:spLocks noChangeArrowheads="1"/>
            </p:cNvSpPr>
            <p:nvPr/>
          </p:nvSpPr>
          <p:spPr bwMode="auto">
            <a:xfrm>
              <a:off x="15506557" y="5023363"/>
              <a:ext cx="302113" cy="736053"/>
            </a:xfrm>
            <a:custGeom>
              <a:avLst/>
              <a:gdLst>
                <a:gd name="T0" fmla="*/ 91 w 243"/>
                <a:gd name="T1" fmla="*/ 520 h 592"/>
                <a:gd name="T2" fmla="*/ 71 w 243"/>
                <a:gd name="T3" fmla="*/ 308 h 592"/>
                <a:gd name="T4" fmla="*/ 71 w 243"/>
                <a:gd name="T5" fmla="*/ 308 h 592"/>
                <a:gd name="T6" fmla="*/ 48 w 243"/>
                <a:gd name="T7" fmla="*/ 64 h 592"/>
                <a:gd name="T8" fmla="*/ 48 w 243"/>
                <a:gd name="T9" fmla="*/ 64 h 592"/>
                <a:gd name="T10" fmla="*/ 194 w 243"/>
                <a:gd name="T11" fmla="*/ 275 h 592"/>
                <a:gd name="T12" fmla="*/ 231 w 243"/>
                <a:gd name="T13" fmla="*/ 441 h 592"/>
                <a:gd name="T14" fmla="*/ 231 w 243"/>
                <a:gd name="T15" fmla="*/ 441 h 592"/>
                <a:gd name="T16" fmla="*/ 91 w 243"/>
                <a:gd name="T17" fmla="*/ 520 h 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3" h="592">
                  <a:moveTo>
                    <a:pt x="91" y="520"/>
                  </a:moveTo>
                  <a:lnTo>
                    <a:pt x="71" y="308"/>
                  </a:lnTo>
                  <a:lnTo>
                    <a:pt x="71" y="308"/>
                  </a:lnTo>
                  <a:cubicBezTo>
                    <a:pt x="71" y="308"/>
                    <a:pt x="0" y="147"/>
                    <a:pt x="48" y="64"/>
                  </a:cubicBezTo>
                  <a:lnTo>
                    <a:pt x="48" y="64"/>
                  </a:lnTo>
                  <a:cubicBezTo>
                    <a:pt x="85" y="0"/>
                    <a:pt x="194" y="275"/>
                    <a:pt x="194" y="275"/>
                  </a:cubicBezTo>
                  <a:lnTo>
                    <a:pt x="231" y="441"/>
                  </a:lnTo>
                  <a:lnTo>
                    <a:pt x="231" y="441"/>
                  </a:lnTo>
                  <a:cubicBezTo>
                    <a:pt x="231" y="441"/>
                    <a:pt x="242" y="591"/>
                    <a:pt x="91" y="520"/>
                  </a:cubicBezTo>
                </a:path>
              </a:pathLst>
            </a:custGeom>
            <a:solidFill>
              <a:srgbClr val="EDA1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8" name="Freeform 151">
              <a:extLst>
                <a:ext uri="{FF2B5EF4-FFF2-40B4-BE49-F238E27FC236}">
                  <a16:creationId xmlns:a16="http://schemas.microsoft.com/office/drawing/2014/main" id="{35C4B34A-FD04-CF48-962D-22677E56693C}"/>
                </a:ext>
              </a:extLst>
            </p:cNvPr>
            <p:cNvSpPr>
              <a:spLocks noChangeArrowheads="1"/>
            </p:cNvSpPr>
            <p:nvPr/>
          </p:nvSpPr>
          <p:spPr bwMode="auto">
            <a:xfrm>
              <a:off x="15204447" y="4380691"/>
              <a:ext cx="598728" cy="1301824"/>
            </a:xfrm>
            <a:custGeom>
              <a:avLst/>
              <a:gdLst>
                <a:gd name="T0" fmla="*/ 435 w 481"/>
                <a:gd name="T1" fmla="*/ 94 h 1044"/>
                <a:gd name="T2" fmla="*/ 324 w 481"/>
                <a:gd name="T3" fmla="*/ 81 h 1044"/>
                <a:gd name="T4" fmla="*/ 327 w 481"/>
                <a:gd name="T5" fmla="*/ 51 h 1044"/>
                <a:gd name="T6" fmla="*/ 327 w 481"/>
                <a:gd name="T7" fmla="*/ 51 h 1044"/>
                <a:gd name="T8" fmla="*/ 289 w 481"/>
                <a:gd name="T9" fmla="*/ 2 h 1044"/>
                <a:gd name="T10" fmla="*/ 289 w 481"/>
                <a:gd name="T11" fmla="*/ 2 h 1044"/>
                <a:gd name="T12" fmla="*/ 241 w 481"/>
                <a:gd name="T13" fmla="*/ 41 h 1044"/>
                <a:gd name="T14" fmla="*/ 168 w 481"/>
                <a:gd name="T15" fmla="*/ 659 h 1044"/>
                <a:gd name="T16" fmla="*/ 168 w 481"/>
                <a:gd name="T17" fmla="*/ 659 h 1044"/>
                <a:gd name="T18" fmla="*/ 0 w 481"/>
                <a:gd name="T19" fmla="*/ 850 h 1044"/>
                <a:gd name="T20" fmla="*/ 0 w 481"/>
                <a:gd name="T21" fmla="*/ 850 h 1044"/>
                <a:gd name="T22" fmla="*/ 193 w 481"/>
                <a:gd name="T23" fmla="*/ 1043 h 1044"/>
                <a:gd name="T24" fmla="*/ 193 w 481"/>
                <a:gd name="T25" fmla="*/ 1043 h 1044"/>
                <a:gd name="T26" fmla="*/ 385 w 481"/>
                <a:gd name="T27" fmla="*/ 850 h 1044"/>
                <a:gd name="T28" fmla="*/ 385 w 481"/>
                <a:gd name="T29" fmla="*/ 850 h 1044"/>
                <a:gd name="T30" fmla="*/ 255 w 481"/>
                <a:gd name="T31" fmla="*/ 668 h 1044"/>
                <a:gd name="T32" fmla="*/ 299 w 481"/>
                <a:gd name="T33" fmla="*/ 287 h 1044"/>
                <a:gd name="T34" fmla="*/ 348 w 481"/>
                <a:gd name="T35" fmla="*/ 293 h 1044"/>
                <a:gd name="T36" fmla="*/ 348 w 481"/>
                <a:gd name="T37" fmla="*/ 293 h 1044"/>
                <a:gd name="T38" fmla="*/ 388 w 481"/>
                <a:gd name="T39" fmla="*/ 262 h 1044"/>
                <a:gd name="T40" fmla="*/ 388 w 481"/>
                <a:gd name="T41" fmla="*/ 262 h 1044"/>
                <a:gd name="T42" fmla="*/ 356 w 481"/>
                <a:gd name="T43" fmla="*/ 222 h 1044"/>
                <a:gd name="T44" fmla="*/ 308 w 481"/>
                <a:gd name="T45" fmla="*/ 216 h 1044"/>
                <a:gd name="T46" fmla="*/ 312 w 481"/>
                <a:gd name="T47" fmla="*/ 177 h 1044"/>
                <a:gd name="T48" fmla="*/ 423 w 481"/>
                <a:gd name="T49" fmla="*/ 190 h 1044"/>
                <a:gd name="T50" fmla="*/ 423 w 481"/>
                <a:gd name="T51" fmla="*/ 190 h 1044"/>
                <a:gd name="T52" fmla="*/ 477 w 481"/>
                <a:gd name="T53" fmla="*/ 148 h 1044"/>
                <a:gd name="T54" fmla="*/ 477 w 481"/>
                <a:gd name="T55" fmla="*/ 148 h 1044"/>
                <a:gd name="T56" fmla="*/ 435 w 481"/>
                <a:gd name="T57" fmla="*/ 94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1" h="1044">
                  <a:moveTo>
                    <a:pt x="435" y="94"/>
                  </a:moveTo>
                  <a:lnTo>
                    <a:pt x="324" y="81"/>
                  </a:lnTo>
                  <a:lnTo>
                    <a:pt x="327" y="51"/>
                  </a:lnTo>
                  <a:lnTo>
                    <a:pt x="327" y="51"/>
                  </a:lnTo>
                  <a:cubicBezTo>
                    <a:pt x="330" y="27"/>
                    <a:pt x="313" y="5"/>
                    <a:pt x="289" y="2"/>
                  </a:cubicBezTo>
                  <a:lnTo>
                    <a:pt x="289" y="2"/>
                  </a:lnTo>
                  <a:cubicBezTo>
                    <a:pt x="265" y="0"/>
                    <a:pt x="243" y="17"/>
                    <a:pt x="241" y="41"/>
                  </a:cubicBezTo>
                  <a:lnTo>
                    <a:pt x="168" y="659"/>
                  </a:lnTo>
                  <a:lnTo>
                    <a:pt x="168" y="659"/>
                  </a:lnTo>
                  <a:cubicBezTo>
                    <a:pt x="73" y="671"/>
                    <a:pt x="0" y="752"/>
                    <a:pt x="0" y="850"/>
                  </a:cubicBezTo>
                  <a:lnTo>
                    <a:pt x="0" y="850"/>
                  </a:lnTo>
                  <a:cubicBezTo>
                    <a:pt x="0" y="956"/>
                    <a:pt x="86" y="1043"/>
                    <a:pt x="193" y="1043"/>
                  </a:cubicBezTo>
                  <a:lnTo>
                    <a:pt x="193" y="1043"/>
                  </a:lnTo>
                  <a:cubicBezTo>
                    <a:pt x="299" y="1043"/>
                    <a:pt x="385" y="956"/>
                    <a:pt x="385" y="850"/>
                  </a:cubicBezTo>
                  <a:lnTo>
                    <a:pt x="385" y="850"/>
                  </a:lnTo>
                  <a:cubicBezTo>
                    <a:pt x="385" y="766"/>
                    <a:pt x="331" y="693"/>
                    <a:pt x="255" y="668"/>
                  </a:cubicBezTo>
                  <a:lnTo>
                    <a:pt x="299" y="287"/>
                  </a:lnTo>
                  <a:lnTo>
                    <a:pt x="348" y="293"/>
                  </a:lnTo>
                  <a:lnTo>
                    <a:pt x="348" y="293"/>
                  </a:lnTo>
                  <a:cubicBezTo>
                    <a:pt x="367" y="295"/>
                    <a:pt x="386" y="281"/>
                    <a:pt x="388" y="262"/>
                  </a:cubicBezTo>
                  <a:lnTo>
                    <a:pt x="388" y="262"/>
                  </a:lnTo>
                  <a:cubicBezTo>
                    <a:pt x="390" y="242"/>
                    <a:pt x="376" y="224"/>
                    <a:pt x="356" y="222"/>
                  </a:cubicBezTo>
                  <a:lnTo>
                    <a:pt x="308" y="216"/>
                  </a:lnTo>
                  <a:lnTo>
                    <a:pt x="312" y="177"/>
                  </a:lnTo>
                  <a:lnTo>
                    <a:pt x="423" y="190"/>
                  </a:lnTo>
                  <a:lnTo>
                    <a:pt x="423" y="190"/>
                  </a:lnTo>
                  <a:cubicBezTo>
                    <a:pt x="450" y="193"/>
                    <a:pt x="474" y="174"/>
                    <a:pt x="477" y="148"/>
                  </a:cubicBezTo>
                  <a:lnTo>
                    <a:pt x="477" y="148"/>
                  </a:lnTo>
                  <a:cubicBezTo>
                    <a:pt x="480" y="122"/>
                    <a:pt x="461" y="97"/>
                    <a:pt x="435" y="94"/>
                  </a:cubicBezTo>
                </a:path>
              </a:pathLst>
            </a:custGeom>
            <a:solidFill>
              <a:srgbClr val="283C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9" name="Freeform 152">
              <a:extLst>
                <a:ext uri="{FF2B5EF4-FFF2-40B4-BE49-F238E27FC236}">
                  <a16:creationId xmlns:a16="http://schemas.microsoft.com/office/drawing/2014/main" id="{0E587859-DE1A-D14D-A247-9F4018D836A6}"/>
                </a:ext>
              </a:extLst>
            </p:cNvPr>
            <p:cNvSpPr>
              <a:spLocks noChangeArrowheads="1"/>
            </p:cNvSpPr>
            <p:nvPr/>
          </p:nvSpPr>
          <p:spPr bwMode="auto">
            <a:xfrm>
              <a:off x="15319794" y="5374908"/>
              <a:ext cx="747039" cy="878870"/>
            </a:xfrm>
            <a:custGeom>
              <a:avLst/>
              <a:gdLst>
                <a:gd name="T0" fmla="*/ 559 w 599"/>
                <a:gd name="T1" fmla="*/ 482 h 706"/>
                <a:gd name="T2" fmla="*/ 559 w 599"/>
                <a:gd name="T3" fmla="*/ 482 h 706"/>
                <a:gd name="T4" fmla="*/ 584 w 599"/>
                <a:gd name="T5" fmla="*/ 265 h 706"/>
                <a:gd name="T6" fmla="*/ 584 w 599"/>
                <a:gd name="T7" fmla="*/ 265 h 706"/>
                <a:gd name="T8" fmla="*/ 256 w 599"/>
                <a:gd name="T9" fmla="*/ 195 h 706"/>
                <a:gd name="T10" fmla="*/ 256 w 599"/>
                <a:gd name="T11" fmla="*/ 195 h 706"/>
                <a:gd name="T12" fmla="*/ 197 w 599"/>
                <a:gd name="T13" fmla="*/ 344 h 706"/>
                <a:gd name="T14" fmla="*/ 197 w 599"/>
                <a:gd name="T15" fmla="*/ 344 h 706"/>
                <a:gd name="T16" fmla="*/ 154 w 599"/>
                <a:gd name="T17" fmla="*/ 272 h 706"/>
                <a:gd name="T18" fmla="*/ 154 w 599"/>
                <a:gd name="T19" fmla="*/ 272 h 706"/>
                <a:gd name="T20" fmla="*/ 147 w 599"/>
                <a:gd name="T21" fmla="*/ 94 h 706"/>
                <a:gd name="T22" fmla="*/ 147 w 599"/>
                <a:gd name="T23" fmla="*/ 94 h 706"/>
                <a:gd name="T24" fmla="*/ 25 w 599"/>
                <a:gd name="T25" fmla="*/ 231 h 706"/>
                <a:gd name="T26" fmla="*/ 25 w 599"/>
                <a:gd name="T27" fmla="*/ 231 h 706"/>
                <a:gd name="T28" fmla="*/ 76 w 599"/>
                <a:gd name="T29" fmla="*/ 547 h 706"/>
                <a:gd name="T30" fmla="*/ 76 w 599"/>
                <a:gd name="T31" fmla="*/ 547 h 706"/>
                <a:gd name="T32" fmla="*/ 240 w 599"/>
                <a:gd name="T33" fmla="*/ 629 h 706"/>
                <a:gd name="T34" fmla="*/ 283 w 599"/>
                <a:gd name="T35" fmla="*/ 705 h 706"/>
                <a:gd name="T36" fmla="*/ 597 w 599"/>
                <a:gd name="T37" fmla="*/ 561 h 706"/>
                <a:gd name="T38" fmla="*/ 559 w 599"/>
                <a:gd name="T39" fmla="*/ 482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9" h="706">
                  <a:moveTo>
                    <a:pt x="559" y="482"/>
                  </a:moveTo>
                  <a:lnTo>
                    <a:pt x="559" y="482"/>
                  </a:lnTo>
                  <a:cubicBezTo>
                    <a:pt x="559" y="482"/>
                    <a:pt x="598" y="350"/>
                    <a:pt x="584" y="265"/>
                  </a:cubicBezTo>
                  <a:lnTo>
                    <a:pt x="584" y="265"/>
                  </a:lnTo>
                  <a:cubicBezTo>
                    <a:pt x="569" y="180"/>
                    <a:pt x="280" y="113"/>
                    <a:pt x="256" y="195"/>
                  </a:cubicBezTo>
                  <a:lnTo>
                    <a:pt x="256" y="195"/>
                  </a:lnTo>
                  <a:cubicBezTo>
                    <a:pt x="236" y="261"/>
                    <a:pt x="217" y="308"/>
                    <a:pt x="197" y="344"/>
                  </a:cubicBezTo>
                  <a:lnTo>
                    <a:pt x="197" y="344"/>
                  </a:lnTo>
                  <a:cubicBezTo>
                    <a:pt x="183" y="326"/>
                    <a:pt x="157" y="290"/>
                    <a:pt x="154" y="272"/>
                  </a:cubicBezTo>
                  <a:lnTo>
                    <a:pt x="154" y="272"/>
                  </a:lnTo>
                  <a:cubicBezTo>
                    <a:pt x="143" y="223"/>
                    <a:pt x="171" y="179"/>
                    <a:pt x="147" y="94"/>
                  </a:cubicBezTo>
                  <a:lnTo>
                    <a:pt x="147" y="94"/>
                  </a:lnTo>
                  <a:cubicBezTo>
                    <a:pt x="122" y="0"/>
                    <a:pt x="52" y="11"/>
                    <a:pt x="25" y="231"/>
                  </a:cubicBezTo>
                  <a:lnTo>
                    <a:pt x="25" y="231"/>
                  </a:lnTo>
                  <a:cubicBezTo>
                    <a:pt x="0" y="437"/>
                    <a:pt x="67" y="535"/>
                    <a:pt x="76" y="547"/>
                  </a:cubicBezTo>
                  <a:lnTo>
                    <a:pt x="76" y="547"/>
                  </a:lnTo>
                  <a:cubicBezTo>
                    <a:pt x="102" y="584"/>
                    <a:pt x="240" y="629"/>
                    <a:pt x="240" y="629"/>
                  </a:cubicBezTo>
                  <a:lnTo>
                    <a:pt x="283" y="705"/>
                  </a:lnTo>
                  <a:lnTo>
                    <a:pt x="597" y="561"/>
                  </a:lnTo>
                  <a:lnTo>
                    <a:pt x="559" y="482"/>
                  </a:lnTo>
                </a:path>
              </a:pathLst>
            </a:custGeom>
            <a:solidFill>
              <a:srgbClr val="FAB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0" name="Freeform 153">
              <a:extLst>
                <a:ext uri="{FF2B5EF4-FFF2-40B4-BE49-F238E27FC236}">
                  <a16:creationId xmlns:a16="http://schemas.microsoft.com/office/drawing/2014/main" id="{EAB26CFF-E204-384F-8CD1-3D452761DA15}"/>
                </a:ext>
              </a:extLst>
            </p:cNvPr>
            <p:cNvSpPr>
              <a:spLocks noChangeArrowheads="1"/>
            </p:cNvSpPr>
            <p:nvPr/>
          </p:nvSpPr>
          <p:spPr bwMode="auto">
            <a:xfrm>
              <a:off x="15577967" y="5517728"/>
              <a:ext cx="488870" cy="631689"/>
            </a:xfrm>
            <a:custGeom>
              <a:avLst/>
              <a:gdLst>
                <a:gd name="T0" fmla="*/ 351 w 391"/>
                <a:gd name="T1" fmla="*/ 369 h 509"/>
                <a:gd name="T2" fmla="*/ 351 w 391"/>
                <a:gd name="T3" fmla="*/ 369 h 509"/>
                <a:gd name="T4" fmla="*/ 376 w 391"/>
                <a:gd name="T5" fmla="*/ 152 h 509"/>
                <a:gd name="T6" fmla="*/ 376 w 391"/>
                <a:gd name="T7" fmla="*/ 152 h 509"/>
                <a:gd name="T8" fmla="*/ 48 w 391"/>
                <a:gd name="T9" fmla="*/ 82 h 509"/>
                <a:gd name="T10" fmla="*/ 48 w 391"/>
                <a:gd name="T11" fmla="*/ 82 h 509"/>
                <a:gd name="T12" fmla="*/ 0 w 391"/>
                <a:gd name="T13" fmla="*/ 210 h 509"/>
                <a:gd name="T14" fmla="*/ 0 w 391"/>
                <a:gd name="T15" fmla="*/ 210 h 509"/>
                <a:gd name="T16" fmla="*/ 126 w 391"/>
                <a:gd name="T17" fmla="*/ 367 h 509"/>
                <a:gd name="T18" fmla="*/ 126 w 391"/>
                <a:gd name="T19" fmla="*/ 367 h 509"/>
                <a:gd name="T20" fmla="*/ 257 w 391"/>
                <a:gd name="T21" fmla="*/ 508 h 509"/>
                <a:gd name="T22" fmla="*/ 389 w 391"/>
                <a:gd name="T23" fmla="*/ 448 h 509"/>
                <a:gd name="T24" fmla="*/ 351 w 391"/>
                <a:gd name="T25" fmla="*/ 36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1" h="509">
                  <a:moveTo>
                    <a:pt x="351" y="369"/>
                  </a:moveTo>
                  <a:lnTo>
                    <a:pt x="351" y="369"/>
                  </a:lnTo>
                  <a:cubicBezTo>
                    <a:pt x="351" y="369"/>
                    <a:pt x="390" y="237"/>
                    <a:pt x="376" y="152"/>
                  </a:cubicBezTo>
                  <a:lnTo>
                    <a:pt x="376" y="152"/>
                  </a:lnTo>
                  <a:cubicBezTo>
                    <a:pt x="361" y="67"/>
                    <a:pt x="72" y="0"/>
                    <a:pt x="48" y="82"/>
                  </a:cubicBezTo>
                  <a:lnTo>
                    <a:pt x="48" y="82"/>
                  </a:lnTo>
                  <a:cubicBezTo>
                    <a:pt x="32" y="135"/>
                    <a:pt x="16" y="177"/>
                    <a:pt x="0" y="210"/>
                  </a:cubicBezTo>
                  <a:lnTo>
                    <a:pt x="0" y="210"/>
                  </a:lnTo>
                  <a:cubicBezTo>
                    <a:pt x="15" y="273"/>
                    <a:pt x="49" y="338"/>
                    <a:pt x="126" y="367"/>
                  </a:cubicBezTo>
                  <a:lnTo>
                    <a:pt x="126" y="367"/>
                  </a:lnTo>
                  <a:cubicBezTo>
                    <a:pt x="219" y="400"/>
                    <a:pt x="250" y="460"/>
                    <a:pt x="257" y="508"/>
                  </a:cubicBezTo>
                  <a:lnTo>
                    <a:pt x="389" y="448"/>
                  </a:lnTo>
                  <a:lnTo>
                    <a:pt x="351" y="369"/>
                  </a:lnTo>
                </a:path>
              </a:pathLst>
            </a:custGeom>
            <a:solidFill>
              <a:srgbClr val="EDA1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1" name="Freeform 50">
              <a:extLst>
                <a:ext uri="{FF2B5EF4-FFF2-40B4-BE49-F238E27FC236}">
                  <a16:creationId xmlns:a16="http://schemas.microsoft.com/office/drawing/2014/main" id="{3A00E9D7-1CE1-0A45-8320-A4A99582FE6C}"/>
                </a:ext>
              </a:extLst>
            </p:cNvPr>
            <p:cNvSpPr>
              <a:spLocks noChangeArrowheads="1"/>
            </p:cNvSpPr>
            <p:nvPr/>
          </p:nvSpPr>
          <p:spPr bwMode="auto">
            <a:xfrm>
              <a:off x="15656305" y="5505866"/>
              <a:ext cx="448336" cy="466593"/>
            </a:xfrm>
            <a:custGeom>
              <a:avLst/>
              <a:gdLst>
                <a:gd name="connsiteX0" fmla="*/ 159189 w 448336"/>
                <a:gd name="connsiteY0" fmla="*/ 43 h 466593"/>
                <a:gd name="connsiteX1" fmla="*/ 191430 w 448336"/>
                <a:gd name="connsiteY1" fmla="*/ 7862 h 466593"/>
                <a:gd name="connsiteX2" fmla="*/ 237198 w 448336"/>
                <a:gd name="connsiteY2" fmla="*/ 73761 h 466593"/>
                <a:gd name="connsiteX3" fmla="*/ 236306 w 448336"/>
                <a:gd name="connsiteY3" fmla="*/ 79403 h 466593"/>
                <a:gd name="connsiteX4" fmla="*/ 245623 w 448336"/>
                <a:gd name="connsiteY4" fmla="*/ 74555 h 466593"/>
                <a:gd name="connsiteX5" fmla="*/ 269053 w 448336"/>
                <a:gd name="connsiteY5" fmla="*/ 72003 h 466593"/>
                <a:gd name="connsiteX6" fmla="*/ 300501 w 448336"/>
                <a:gd name="connsiteY6" fmla="*/ 80646 h 466593"/>
                <a:gd name="connsiteX7" fmla="*/ 343475 w 448336"/>
                <a:gd name="connsiteY7" fmla="*/ 119327 h 466593"/>
                <a:gd name="connsiteX8" fmla="*/ 346470 w 448336"/>
                <a:gd name="connsiteY8" fmla="*/ 134183 h 466593"/>
                <a:gd name="connsiteX9" fmla="*/ 364892 w 448336"/>
                <a:gd name="connsiteY9" fmla="*/ 132671 h 466593"/>
                <a:gd name="connsiteX10" fmla="*/ 397235 w 448336"/>
                <a:gd name="connsiteY10" fmla="*/ 142057 h 466593"/>
                <a:gd name="connsiteX11" fmla="*/ 395992 w 448336"/>
                <a:gd name="connsiteY11" fmla="*/ 339910 h 466593"/>
                <a:gd name="connsiteX12" fmla="*/ 260532 w 448336"/>
                <a:gd name="connsiteY12" fmla="*/ 463101 h 466593"/>
                <a:gd name="connsiteX13" fmla="*/ 232105 w 448336"/>
                <a:gd name="connsiteY13" fmla="*/ 387818 h 466593"/>
                <a:gd name="connsiteX14" fmla="*/ 232850 w 448336"/>
                <a:gd name="connsiteY14" fmla="*/ 381130 h 466593"/>
                <a:gd name="connsiteX15" fmla="*/ 218959 w 448336"/>
                <a:gd name="connsiteY15" fmla="*/ 399483 h 466593"/>
                <a:gd name="connsiteX16" fmla="*/ 149578 w 448336"/>
                <a:gd name="connsiteY16" fmla="*/ 430005 h 466593"/>
                <a:gd name="connsiteX17" fmla="*/ 124944 w 448336"/>
                <a:gd name="connsiteY17" fmla="*/ 352526 h 466593"/>
                <a:gd name="connsiteX18" fmla="*/ 132300 w 448336"/>
                <a:gd name="connsiteY18" fmla="*/ 302607 h 466593"/>
                <a:gd name="connsiteX19" fmla="*/ 96001 w 448336"/>
                <a:gd name="connsiteY19" fmla="*/ 351796 h 466593"/>
                <a:gd name="connsiteX20" fmla="*/ 23450 w 448336"/>
                <a:gd name="connsiteY20" fmla="*/ 387375 h 466593"/>
                <a:gd name="connsiteX21" fmla="*/ 32225 w 448336"/>
                <a:gd name="connsiteY21" fmla="*/ 172651 h 466593"/>
                <a:gd name="connsiteX22" fmla="*/ 159189 w 448336"/>
                <a:gd name="connsiteY22" fmla="*/ 43 h 466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8336" h="466593">
                  <a:moveTo>
                    <a:pt x="159189" y="43"/>
                  </a:moveTo>
                  <a:cubicBezTo>
                    <a:pt x="169120" y="391"/>
                    <a:pt x="179834" y="2869"/>
                    <a:pt x="191430" y="7862"/>
                  </a:cubicBezTo>
                  <a:cubicBezTo>
                    <a:pt x="225747" y="23311"/>
                    <a:pt x="237852" y="46309"/>
                    <a:pt x="237198" y="73761"/>
                  </a:cubicBezTo>
                  <a:lnTo>
                    <a:pt x="236306" y="79403"/>
                  </a:lnTo>
                  <a:lnTo>
                    <a:pt x="245623" y="74555"/>
                  </a:lnTo>
                  <a:cubicBezTo>
                    <a:pt x="252850" y="72306"/>
                    <a:pt x="260635" y="71374"/>
                    <a:pt x="269053" y="72003"/>
                  </a:cubicBezTo>
                  <a:cubicBezTo>
                    <a:pt x="278673" y="72722"/>
                    <a:pt x="289119" y="75481"/>
                    <a:pt x="300501" y="80646"/>
                  </a:cubicBezTo>
                  <a:cubicBezTo>
                    <a:pt x="323576" y="90976"/>
                    <a:pt x="336985" y="104125"/>
                    <a:pt x="343475" y="119327"/>
                  </a:cubicBezTo>
                  <a:lnTo>
                    <a:pt x="346470" y="134183"/>
                  </a:lnTo>
                  <a:lnTo>
                    <a:pt x="364892" y="132671"/>
                  </a:lnTo>
                  <a:cubicBezTo>
                    <a:pt x="374691" y="133755"/>
                    <a:pt x="385429" y="136769"/>
                    <a:pt x="397235" y="142057"/>
                  </a:cubicBezTo>
                  <a:cubicBezTo>
                    <a:pt x="491683" y="184365"/>
                    <a:pt x="433274" y="262760"/>
                    <a:pt x="395992" y="339910"/>
                  </a:cubicBezTo>
                  <a:cubicBezTo>
                    <a:pt x="358709" y="414571"/>
                    <a:pt x="302786" y="483011"/>
                    <a:pt x="260532" y="463101"/>
                  </a:cubicBezTo>
                  <a:cubicBezTo>
                    <a:pt x="239406" y="451902"/>
                    <a:pt x="231639" y="422971"/>
                    <a:pt x="232105" y="387818"/>
                  </a:cubicBezTo>
                  <a:lnTo>
                    <a:pt x="232850" y="381130"/>
                  </a:lnTo>
                  <a:lnTo>
                    <a:pt x="218959" y="399483"/>
                  </a:lnTo>
                  <a:cubicBezTo>
                    <a:pt x="194169" y="426249"/>
                    <a:pt x="169535" y="440023"/>
                    <a:pt x="149578" y="430005"/>
                  </a:cubicBezTo>
                  <a:cubicBezTo>
                    <a:pt x="128998" y="419988"/>
                    <a:pt x="122761" y="389935"/>
                    <a:pt x="124944" y="352526"/>
                  </a:cubicBezTo>
                  <a:lnTo>
                    <a:pt x="132300" y="302607"/>
                  </a:lnTo>
                  <a:lnTo>
                    <a:pt x="96001" y="351796"/>
                  </a:lnTo>
                  <a:cubicBezTo>
                    <a:pt x="69833" y="381133"/>
                    <a:pt x="44134" y="396738"/>
                    <a:pt x="23450" y="387375"/>
                  </a:cubicBezTo>
                  <a:cubicBezTo>
                    <a:pt x="-17918" y="367401"/>
                    <a:pt x="2139" y="257542"/>
                    <a:pt x="32225" y="172651"/>
                  </a:cubicBezTo>
                  <a:cubicBezTo>
                    <a:pt x="58550" y="99464"/>
                    <a:pt x="89674" y="-2398"/>
                    <a:pt x="159189" y="43"/>
                  </a:cubicBezTo>
                  <a:close/>
                </a:path>
              </a:pathLst>
            </a:custGeom>
            <a:solidFill>
              <a:srgbClr val="FAB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2" name="Freeform 157">
              <a:extLst>
                <a:ext uri="{FF2B5EF4-FFF2-40B4-BE49-F238E27FC236}">
                  <a16:creationId xmlns:a16="http://schemas.microsoft.com/office/drawing/2014/main" id="{F69B65DC-A393-3245-9955-46D10822145A}"/>
                </a:ext>
              </a:extLst>
            </p:cNvPr>
            <p:cNvSpPr>
              <a:spLocks noChangeArrowheads="1"/>
            </p:cNvSpPr>
            <p:nvPr/>
          </p:nvSpPr>
          <p:spPr bwMode="auto">
            <a:xfrm>
              <a:off x="15506554" y="5979131"/>
              <a:ext cx="1433658" cy="2900270"/>
            </a:xfrm>
            <a:custGeom>
              <a:avLst/>
              <a:gdLst>
                <a:gd name="T0" fmla="*/ 527 w 1150"/>
                <a:gd name="T1" fmla="*/ 0 h 2329"/>
                <a:gd name="T2" fmla="*/ 37 w 1150"/>
                <a:gd name="T3" fmla="*/ 229 h 2329"/>
                <a:gd name="T4" fmla="*/ 37 w 1150"/>
                <a:gd name="T5" fmla="*/ 229 h 2329"/>
                <a:gd name="T6" fmla="*/ 165 w 1150"/>
                <a:gd name="T7" fmla="*/ 1569 h 2329"/>
                <a:gd name="T8" fmla="*/ 165 w 1150"/>
                <a:gd name="T9" fmla="*/ 1569 h 2329"/>
                <a:gd name="T10" fmla="*/ 0 w 1150"/>
                <a:gd name="T11" fmla="*/ 1562 h 2329"/>
                <a:gd name="T12" fmla="*/ 0 w 1150"/>
                <a:gd name="T13" fmla="*/ 2284 h 2329"/>
                <a:gd name="T14" fmla="*/ 0 w 1150"/>
                <a:gd name="T15" fmla="*/ 2284 h 2329"/>
                <a:gd name="T16" fmla="*/ 571 w 1150"/>
                <a:gd name="T17" fmla="*/ 2183 h 2329"/>
                <a:gd name="T18" fmla="*/ 571 w 1150"/>
                <a:gd name="T19" fmla="*/ 2183 h 2329"/>
                <a:gd name="T20" fmla="*/ 527 w 1150"/>
                <a:gd name="T21" fmla="*/ 0 h 2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0" h="2329">
                  <a:moveTo>
                    <a:pt x="527" y="0"/>
                  </a:moveTo>
                  <a:lnTo>
                    <a:pt x="37" y="229"/>
                  </a:lnTo>
                  <a:lnTo>
                    <a:pt x="37" y="229"/>
                  </a:lnTo>
                  <a:cubicBezTo>
                    <a:pt x="385" y="1106"/>
                    <a:pt x="224" y="1530"/>
                    <a:pt x="165" y="1569"/>
                  </a:cubicBezTo>
                  <a:lnTo>
                    <a:pt x="165" y="1569"/>
                  </a:lnTo>
                  <a:cubicBezTo>
                    <a:pt x="130" y="1591"/>
                    <a:pt x="66" y="1582"/>
                    <a:pt x="0" y="1562"/>
                  </a:cubicBezTo>
                  <a:lnTo>
                    <a:pt x="0" y="2284"/>
                  </a:lnTo>
                  <a:lnTo>
                    <a:pt x="0" y="2284"/>
                  </a:lnTo>
                  <a:cubicBezTo>
                    <a:pt x="225" y="2328"/>
                    <a:pt x="453" y="2317"/>
                    <a:pt x="571" y="2183"/>
                  </a:cubicBezTo>
                  <a:lnTo>
                    <a:pt x="571" y="2183"/>
                  </a:lnTo>
                  <a:cubicBezTo>
                    <a:pt x="1149" y="1528"/>
                    <a:pt x="527" y="0"/>
                    <a:pt x="527" y="0"/>
                  </a:cubicBezTo>
                </a:path>
              </a:pathLst>
            </a:custGeom>
            <a:solidFill>
              <a:srgbClr val="395FA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3" name="Freeform 52">
              <a:extLst>
                <a:ext uri="{FF2B5EF4-FFF2-40B4-BE49-F238E27FC236}">
                  <a16:creationId xmlns:a16="http://schemas.microsoft.com/office/drawing/2014/main" id="{1142E94B-486D-AA4E-8803-97E8B0BA446D}"/>
                </a:ext>
              </a:extLst>
            </p:cNvPr>
            <p:cNvSpPr>
              <a:spLocks noChangeArrowheads="1"/>
            </p:cNvSpPr>
            <p:nvPr/>
          </p:nvSpPr>
          <p:spPr bwMode="auto">
            <a:xfrm>
              <a:off x="10716716" y="6435050"/>
              <a:ext cx="515358" cy="849029"/>
            </a:xfrm>
            <a:custGeom>
              <a:avLst/>
              <a:gdLst>
                <a:gd name="connsiteX0" fmla="*/ 205871 w 515358"/>
                <a:gd name="connsiteY0" fmla="*/ 0 h 849029"/>
                <a:gd name="connsiteX1" fmla="*/ 281913 w 515358"/>
                <a:gd name="connsiteY1" fmla="*/ 42351 h 849029"/>
                <a:gd name="connsiteX2" fmla="*/ 282820 w 515358"/>
                <a:gd name="connsiteY2" fmla="*/ 43958 h 849029"/>
                <a:gd name="connsiteX3" fmla="*/ 318398 w 515358"/>
                <a:gd name="connsiteY3" fmla="*/ 30032 h 849029"/>
                <a:gd name="connsiteX4" fmla="*/ 376387 w 515358"/>
                <a:gd name="connsiteY4" fmla="*/ 25200 h 849029"/>
                <a:gd name="connsiteX5" fmla="*/ 370142 w 515358"/>
                <a:gd name="connsiteY5" fmla="*/ 743067 h 849029"/>
                <a:gd name="connsiteX6" fmla="*/ 334756 w 515358"/>
                <a:gd name="connsiteY6" fmla="*/ 672690 h 849029"/>
                <a:gd name="connsiteX7" fmla="*/ 333172 w 515358"/>
                <a:gd name="connsiteY7" fmla="*/ 651677 h 849029"/>
                <a:gd name="connsiteX8" fmla="*/ 320963 w 515358"/>
                <a:gd name="connsiteY8" fmla="*/ 710106 h 849029"/>
                <a:gd name="connsiteX9" fmla="*/ 203376 w 515358"/>
                <a:gd name="connsiteY9" fmla="*/ 831213 h 849029"/>
                <a:gd name="connsiteX10" fmla="*/ 172183 w 515358"/>
                <a:gd name="connsiteY10" fmla="*/ 572392 h 849029"/>
                <a:gd name="connsiteX11" fmla="*/ 157211 w 515358"/>
                <a:gd name="connsiteY11" fmla="*/ 192871 h 849029"/>
                <a:gd name="connsiteX12" fmla="*/ 0 w 515358"/>
                <a:gd name="connsiteY12" fmla="*/ 192871 h 849029"/>
                <a:gd name="connsiteX13" fmla="*/ 205871 w 515358"/>
                <a:gd name="connsiteY13" fmla="*/ 0 h 849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5358" h="849029">
                  <a:moveTo>
                    <a:pt x="205871" y="0"/>
                  </a:moveTo>
                  <a:cubicBezTo>
                    <a:pt x="236284" y="0"/>
                    <a:pt x="261452" y="15515"/>
                    <a:pt x="281913" y="42351"/>
                  </a:cubicBezTo>
                  <a:lnTo>
                    <a:pt x="282820" y="43958"/>
                  </a:lnTo>
                  <a:lnTo>
                    <a:pt x="318398" y="30032"/>
                  </a:lnTo>
                  <a:cubicBezTo>
                    <a:pt x="335732" y="25960"/>
                    <a:pt x="354996" y="24110"/>
                    <a:pt x="376387" y="25200"/>
                  </a:cubicBezTo>
                  <a:cubicBezTo>
                    <a:pt x="597482" y="36417"/>
                    <a:pt x="523784" y="905085"/>
                    <a:pt x="370142" y="743067"/>
                  </a:cubicBezTo>
                  <a:cubicBezTo>
                    <a:pt x="351717" y="723749"/>
                    <a:pt x="340787" y="698979"/>
                    <a:pt x="334756" y="672690"/>
                  </a:cubicBezTo>
                  <a:lnTo>
                    <a:pt x="333172" y="651677"/>
                  </a:lnTo>
                  <a:lnTo>
                    <a:pt x="320963" y="710106"/>
                  </a:lnTo>
                  <a:cubicBezTo>
                    <a:pt x="293322" y="819547"/>
                    <a:pt x="251334" y="881764"/>
                    <a:pt x="203376" y="831213"/>
                  </a:cubicBezTo>
                  <a:cubicBezTo>
                    <a:pt x="129761" y="755309"/>
                    <a:pt x="172183" y="572392"/>
                    <a:pt x="172183" y="572392"/>
                  </a:cubicBezTo>
                  <a:lnTo>
                    <a:pt x="157211" y="192871"/>
                  </a:lnTo>
                  <a:lnTo>
                    <a:pt x="0" y="192871"/>
                  </a:lnTo>
                  <a:cubicBezTo>
                    <a:pt x="0" y="192871"/>
                    <a:pt x="33688" y="0"/>
                    <a:pt x="205871" y="0"/>
                  </a:cubicBezTo>
                  <a:close/>
                </a:path>
              </a:pathLst>
            </a:custGeom>
            <a:solidFill>
              <a:srgbClr val="FAB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4" name="Freeform 53">
              <a:extLst>
                <a:ext uri="{FF2B5EF4-FFF2-40B4-BE49-F238E27FC236}">
                  <a16:creationId xmlns:a16="http://schemas.microsoft.com/office/drawing/2014/main" id="{3028B4B6-F5C6-E148-9838-BDD500F4DB70}"/>
                </a:ext>
              </a:extLst>
            </p:cNvPr>
            <p:cNvSpPr>
              <a:spLocks noChangeArrowheads="1"/>
            </p:cNvSpPr>
            <p:nvPr/>
          </p:nvSpPr>
          <p:spPr bwMode="auto">
            <a:xfrm>
              <a:off x="10403621" y="6459929"/>
              <a:ext cx="503659" cy="792333"/>
            </a:xfrm>
            <a:custGeom>
              <a:avLst/>
              <a:gdLst>
                <a:gd name="connsiteX0" fmla="*/ 359309 w 503659"/>
                <a:gd name="connsiteY0" fmla="*/ 308 h 792333"/>
                <a:gd name="connsiteX1" fmla="*/ 364291 w 503659"/>
                <a:gd name="connsiteY1" fmla="*/ 773314 h 792333"/>
                <a:gd name="connsiteX2" fmla="*/ 327783 w 503659"/>
                <a:gd name="connsiteY2" fmla="*/ 694796 h 792333"/>
                <a:gd name="connsiteX3" fmla="*/ 318037 w 503659"/>
                <a:gd name="connsiteY3" fmla="*/ 597485 h 792333"/>
                <a:gd name="connsiteX4" fmla="*/ 310028 w 503659"/>
                <a:gd name="connsiteY4" fmla="*/ 635894 h 792333"/>
                <a:gd name="connsiteX5" fmla="*/ 240416 w 503659"/>
                <a:gd name="connsiteY5" fmla="*/ 694904 h 792333"/>
                <a:gd name="connsiteX6" fmla="*/ 184650 w 503659"/>
                <a:gd name="connsiteY6" fmla="*/ 435736 h 792333"/>
                <a:gd name="connsiteX7" fmla="*/ 156334 w 503659"/>
                <a:gd name="connsiteY7" fmla="*/ 170842 h 792333"/>
                <a:gd name="connsiteX8" fmla="*/ 153803 w 503659"/>
                <a:gd name="connsiteY8" fmla="*/ 170842 h 792333"/>
                <a:gd name="connsiteX9" fmla="*/ 154209 w 503659"/>
                <a:gd name="connsiteY9" fmla="*/ 169091 h 792333"/>
                <a:gd name="connsiteX10" fmla="*/ 0 w 503659"/>
                <a:gd name="connsiteY10" fmla="*/ 169091 h 792333"/>
                <a:gd name="connsiteX11" fmla="*/ 234220 w 503659"/>
                <a:gd name="connsiteY11" fmla="*/ 24555 h 792333"/>
                <a:gd name="connsiteX12" fmla="*/ 247714 w 503659"/>
                <a:gd name="connsiteY12" fmla="*/ 28548 h 792333"/>
                <a:gd name="connsiteX13" fmla="*/ 254688 w 503659"/>
                <a:gd name="connsiteY13" fmla="*/ 23278 h 792333"/>
                <a:gd name="connsiteX14" fmla="*/ 359309 w 503659"/>
                <a:gd name="connsiteY14" fmla="*/ 308 h 792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3659" h="792333">
                  <a:moveTo>
                    <a:pt x="359309" y="308"/>
                  </a:moveTo>
                  <a:cubicBezTo>
                    <a:pt x="581007" y="11511"/>
                    <a:pt x="518732" y="935134"/>
                    <a:pt x="364291" y="773314"/>
                  </a:cubicBezTo>
                  <a:cubicBezTo>
                    <a:pt x="346231" y="754331"/>
                    <a:pt x="334789" y="726246"/>
                    <a:pt x="327783" y="694796"/>
                  </a:cubicBezTo>
                  <a:lnTo>
                    <a:pt x="318037" y="597485"/>
                  </a:lnTo>
                  <a:lnTo>
                    <a:pt x="310028" y="635894"/>
                  </a:lnTo>
                  <a:cubicBezTo>
                    <a:pt x="292078" y="693658"/>
                    <a:pt x="267990" y="722005"/>
                    <a:pt x="240416" y="694904"/>
                  </a:cubicBezTo>
                  <a:cubicBezTo>
                    <a:pt x="153668" y="610176"/>
                    <a:pt x="184650" y="435736"/>
                    <a:pt x="184650" y="435736"/>
                  </a:cubicBezTo>
                  <a:lnTo>
                    <a:pt x="156334" y="170842"/>
                  </a:lnTo>
                  <a:lnTo>
                    <a:pt x="153803" y="170842"/>
                  </a:lnTo>
                  <a:lnTo>
                    <a:pt x="154209" y="169091"/>
                  </a:lnTo>
                  <a:lnTo>
                    <a:pt x="0" y="169091"/>
                  </a:lnTo>
                  <a:cubicBezTo>
                    <a:pt x="0" y="169091"/>
                    <a:pt x="63202" y="24555"/>
                    <a:pt x="234220" y="24555"/>
                  </a:cubicBezTo>
                  <a:lnTo>
                    <a:pt x="247714" y="28548"/>
                  </a:lnTo>
                  <a:lnTo>
                    <a:pt x="254688" y="23278"/>
                  </a:lnTo>
                  <a:cubicBezTo>
                    <a:pt x="282011" y="7699"/>
                    <a:pt x="316340" y="-1871"/>
                    <a:pt x="359309" y="308"/>
                  </a:cubicBezTo>
                  <a:close/>
                </a:path>
              </a:pathLst>
            </a:custGeom>
            <a:solidFill>
              <a:srgbClr val="EDA1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5" name="Freeform 54">
              <a:extLst>
                <a:ext uri="{FF2B5EF4-FFF2-40B4-BE49-F238E27FC236}">
                  <a16:creationId xmlns:a16="http://schemas.microsoft.com/office/drawing/2014/main" id="{DCD217E9-38F0-5F4A-9C09-F5E3AE843EAA}"/>
                </a:ext>
              </a:extLst>
            </p:cNvPr>
            <p:cNvSpPr>
              <a:spLocks noChangeArrowheads="1"/>
            </p:cNvSpPr>
            <p:nvPr/>
          </p:nvSpPr>
          <p:spPr bwMode="auto">
            <a:xfrm>
              <a:off x="11315449" y="4732236"/>
              <a:ext cx="2207741" cy="2080577"/>
            </a:xfrm>
            <a:custGeom>
              <a:avLst/>
              <a:gdLst>
                <a:gd name="connsiteX0" fmla="*/ 1025934 w 2207741"/>
                <a:gd name="connsiteY0" fmla="*/ 0 h 2080577"/>
                <a:gd name="connsiteX1" fmla="*/ 2053113 w 2207741"/>
                <a:gd name="connsiteY1" fmla="*/ 1040289 h 2080577"/>
                <a:gd name="connsiteX2" fmla="*/ 2051967 w 2207741"/>
                <a:gd name="connsiteY2" fmla="*/ 1063317 h 2080577"/>
                <a:gd name="connsiteX3" fmla="*/ 2084598 w 2207741"/>
                <a:gd name="connsiteY3" fmla="*/ 1006293 h 2080577"/>
                <a:gd name="connsiteX4" fmla="*/ 2171447 w 2207741"/>
                <a:gd name="connsiteY4" fmla="*/ 965347 h 2080577"/>
                <a:gd name="connsiteX5" fmla="*/ 2157872 w 2207741"/>
                <a:gd name="connsiteY5" fmla="*/ 1217228 h 2080577"/>
                <a:gd name="connsiteX6" fmla="*/ 1996207 w 2207741"/>
                <a:gd name="connsiteY6" fmla="*/ 1410792 h 2080577"/>
                <a:gd name="connsiteX7" fmla="*/ 1987456 w 2207741"/>
                <a:gd name="connsiteY7" fmla="*/ 1403825 h 2080577"/>
                <a:gd name="connsiteX8" fmla="*/ 1972456 w 2207741"/>
                <a:gd name="connsiteY8" fmla="*/ 1445368 h 2080577"/>
                <a:gd name="connsiteX9" fmla="*/ 1025934 w 2207741"/>
                <a:gd name="connsiteY9" fmla="*/ 2080577 h 2080577"/>
                <a:gd name="connsiteX10" fmla="*/ 0 w 2207741"/>
                <a:gd name="connsiteY10" fmla="*/ 1040289 h 2080577"/>
                <a:gd name="connsiteX11" fmla="*/ 1025934 w 2207741"/>
                <a:gd name="connsiteY11" fmla="*/ 0 h 20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7741" h="2080577">
                  <a:moveTo>
                    <a:pt x="1025934" y="0"/>
                  </a:moveTo>
                  <a:cubicBezTo>
                    <a:pt x="1782934" y="0"/>
                    <a:pt x="2053113" y="465392"/>
                    <a:pt x="2053113" y="1040289"/>
                  </a:cubicBezTo>
                  <a:lnTo>
                    <a:pt x="2051967" y="1063317"/>
                  </a:lnTo>
                  <a:lnTo>
                    <a:pt x="2084598" y="1006293"/>
                  </a:lnTo>
                  <a:cubicBezTo>
                    <a:pt x="2110977" y="970000"/>
                    <a:pt x="2139361" y="952319"/>
                    <a:pt x="2171447" y="965347"/>
                  </a:cubicBezTo>
                  <a:cubicBezTo>
                    <a:pt x="2234386" y="990163"/>
                    <a:pt x="2206002" y="1094390"/>
                    <a:pt x="2157872" y="1217228"/>
                  </a:cubicBezTo>
                  <a:cubicBezTo>
                    <a:pt x="2108509" y="1340067"/>
                    <a:pt x="2036932" y="1426922"/>
                    <a:pt x="1996207" y="1410792"/>
                  </a:cubicBezTo>
                  <a:lnTo>
                    <a:pt x="1987456" y="1403825"/>
                  </a:lnTo>
                  <a:lnTo>
                    <a:pt x="1972456" y="1445368"/>
                  </a:lnTo>
                  <a:cubicBezTo>
                    <a:pt x="1816628" y="1818794"/>
                    <a:pt x="1451747" y="2080577"/>
                    <a:pt x="1025934" y="2080577"/>
                  </a:cubicBezTo>
                  <a:cubicBezTo>
                    <a:pt x="459429" y="2080577"/>
                    <a:pt x="0" y="1615185"/>
                    <a:pt x="0" y="1040289"/>
                  </a:cubicBezTo>
                  <a:cubicBezTo>
                    <a:pt x="0" y="465392"/>
                    <a:pt x="271424" y="0"/>
                    <a:pt x="1025934" y="0"/>
                  </a:cubicBezTo>
                  <a:close/>
                </a:path>
              </a:pathLst>
            </a:custGeom>
            <a:solidFill>
              <a:srgbClr val="FAB58D"/>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6" name="Freeform 55">
              <a:extLst>
                <a:ext uri="{FF2B5EF4-FFF2-40B4-BE49-F238E27FC236}">
                  <a16:creationId xmlns:a16="http://schemas.microsoft.com/office/drawing/2014/main" id="{5588F7EA-1A4D-4B45-B2C2-A1C82380FF12}"/>
                </a:ext>
              </a:extLst>
            </p:cNvPr>
            <p:cNvSpPr>
              <a:spLocks noChangeArrowheads="1"/>
            </p:cNvSpPr>
            <p:nvPr/>
          </p:nvSpPr>
          <p:spPr bwMode="auto">
            <a:xfrm>
              <a:off x="11171812" y="4732236"/>
              <a:ext cx="1169567" cy="2080577"/>
            </a:xfrm>
            <a:custGeom>
              <a:avLst/>
              <a:gdLst>
                <a:gd name="connsiteX0" fmla="*/ 1168324 w 1169567"/>
                <a:gd name="connsiteY0" fmla="*/ 0 h 2080577"/>
                <a:gd name="connsiteX1" fmla="*/ 1169567 w 1169567"/>
                <a:gd name="connsiteY1" fmla="*/ 0 h 2080577"/>
                <a:gd name="connsiteX2" fmla="*/ 1169567 w 1169567"/>
                <a:gd name="connsiteY2" fmla="*/ 2080577 h 2080577"/>
                <a:gd name="connsiteX3" fmla="*/ 1168324 w 1169567"/>
                <a:gd name="connsiteY3" fmla="*/ 2080577 h 2080577"/>
                <a:gd name="connsiteX4" fmla="*/ 224173 w 1169567"/>
                <a:gd name="connsiteY4" fmla="*/ 1445368 h 2080577"/>
                <a:gd name="connsiteX5" fmla="*/ 211652 w 1169567"/>
                <a:gd name="connsiteY5" fmla="*/ 1410638 h 2080577"/>
                <a:gd name="connsiteX6" fmla="*/ 211536 w 1169567"/>
                <a:gd name="connsiteY6" fmla="*/ 1410792 h 2080577"/>
                <a:gd name="connsiteX7" fmla="*/ 49869 w 1169567"/>
                <a:gd name="connsiteY7" fmla="*/ 1217228 h 2080577"/>
                <a:gd name="connsiteX8" fmla="*/ 36293 w 1169567"/>
                <a:gd name="connsiteY8" fmla="*/ 965347 h 2080577"/>
                <a:gd name="connsiteX9" fmla="*/ 123144 w 1169567"/>
                <a:gd name="connsiteY9" fmla="*/ 1006293 h 2080577"/>
                <a:gd name="connsiteX10" fmla="*/ 143732 w 1169567"/>
                <a:gd name="connsiteY10" fmla="*/ 1042270 h 2080577"/>
                <a:gd name="connsiteX11" fmla="*/ 143633 w 1169567"/>
                <a:gd name="connsiteY11" fmla="*/ 1040289 h 2080577"/>
                <a:gd name="connsiteX12" fmla="*/ 1168324 w 1169567"/>
                <a:gd name="connsiteY12" fmla="*/ 0 h 208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9567" h="2080577">
                  <a:moveTo>
                    <a:pt x="1168324" y="0"/>
                  </a:moveTo>
                  <a:cubicBezTo>
                    <a:pt x="1169567" y="0"/>
                    <a:pt x="1169567" y="0"/>
                    <a:pt x="1169567" y="0"/>
                  </a:cubicBezTo>
                  <a:lnTo>
                    <a:pt x="1169567" y="2080577"/>
                  </a:lnTo>
                  <a:cubicBezTo>
                    <a:pt x="1169567" y="2080577"/>
                    <a:pt x="1169567" y="2080577"/>
                    <a:pt x="1168324" y="2080577"/>
                  </a:cubicBezTo>
                  <a:cubicBezTo>
                    <a:pt x="743961" y="2080577"/>
                    <a:pt x="379754" y="1818794"/>
                    <a:pt x="224173" y="1445368"/>
                  </a:cubicBezTo>
                  <a:lnTo>
                    <a:pt x="211652" y="1410638"/>
                  </a:lnTo>
                  <a:lnTo>
                    <a:pt x="211536" y="1410792"/>
                  </a:lnTo>
                  <a:cubicBezTo>
                    <a:pt x="170811" y="1426922"/>
                    <a:pt x="97999" y="1340067"/>
                    <a:pt x="49869" y="1217228"/>
                  </a:cubicBezTo>
                  <a:cubicBezTo>
                    <a:pt x="1738" y="1094390"/>
                    <a:pt x="-26646" y="990163"/>
                    <a:pt x="36293" y="965347"/>
                  </a:cubicBezTo>
                  <a:cubicBezTo>
                    <a:pt x="68380" y="952319"/>
                    <a:pt x="96765" y="970000"/>
                    <a:pt x="123144" y="1006293"/>
                  </a:cubicBezTo>
                  <a:lnTo>
                    <a:pt x="143732" y="1042270"/>
                  </a:lnTo>
                  <a:lnTo>
                    <a:pt x="143633" y="1040289"/>
                  </a:lnTo>
                  <a:cubicBezTo>
                    <a:pt x="143633" y="465392"/>
                    <a:pt x="414728" y="0"/>
                    <a:pt x="1168324" y="0"/>
                  </a:cubicBezTo>
                  <a:close/>
                </a:path>
              </a:pathLst>
            </a:custGeom>
            <a:solidFill>
              <a:srgbClr val="EDA17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57" name="Freeform 164">
              <a:extLst>
                <a:ext uri="{FF2B5EF4-FFF2-40B4-BE49-F238E27FC236}">
                  <a16:creationId xmlns:a16="http://schemas.microsoft.com/office/drawing/2014/main" id="{0C770179-428C-0948-8AC5-0C4C57766959}"/>
                </a:ext>
              </a:extLst>
            </p:cNvPr>
            <p:cNvSpPr>
              <a:spLocks noChangeArrowheads="1"/>
            </p:cNvSpPr>
            <p:nvPr/>
          </p:nvSpPr>
          <p:spPr bwMode="auto">
            <a:xfrm>
              <a:off x="11331922" y="4287307"/>
              <a:ext cx="2048866" cy="1032672"/>
            </a:xfrm>
            <a:custGeom>
              <a:avLst/>
              <a:gdLst>
                <a:gd name="T0" fmla="*/ 1646 w 1647"/>
                <a:gd name="T1" fmla="*/ 829 h 830"/>
                <a:gd name="T2" fmla="*/ 0 w 1647"/>
                <a:gd name="T3" fmla="*/ 829 h 830"/>
                <a:gd name="T4" fmla="*/ 0 w 1647"/>
                <a:gd name="T5" fmla="*/ 829 h 830"/>
                <a:gd name="T6" fmla="*/ 823 w 1647"/>
                <a:gd name="T7" fmla="*/ 0 h 830"/>
                <a:gd name="T8" fmla="*/ 823 w 1647"/>
                <a:gd name="T9" fmla="*/ 0 h 830"/>
                <a:gd name="T10" fmla="*/ 1646 w 1647"/>
                <a:gd name="T11" fmla="*/ 829 h 830"/>
              </a:gdLst>
              <a:ahLst/>
              <a:cxnLst>
                <a:cxn ang="0">
                  <a:pos x="T0" y="T1"/>
                </a:cxn>
                <a:cxn ang="0">
                  <a:pos x="T2" y="T3"/>
                </a:cxn>
                <a:cxn ang="0">
                  <a:pos x="T4" y="T5"/>
                </a:cxn>
                <a:cxn ang="0">
                  <a:pos x="T6" y="T7"/>
                </a:cxn>
                <a:cxn ang="0">
                  <a:pos x="T8" y="T9"/>
                </a:cxn>
                <a:cxn ang="0">
                  <a:pos x="T10" y="T11"/>
                </a:cxn>
              </a:cxnLst>
              <a:rect l="0" t="0" r="r" b="b"/>
              <a:pathLst>
                <a:path w="1647" h="830">
                  <a:moveTo>
                    <a:pt x="1646" y="829"/>
                  </a:moveTo>
                  <a:lnTo>
                    <a:pt x="0" y="829"/>
                  </a:lnTo>
                  <a:lnTo>
                    <a:pt x="0" y="829"/>
                  </a:lnTo>
                  <a:cubicBezTo>
                    <a:pt x="0" y="479"/>
                    <a:pt x="421" y="0"/>
                    <a:pt x="823" y="0"/>
                  </a:cubicBezTo>
                  <a:lnTo>
                    <a:pt x="823" y="0"/>
                  </a:lnTo>
                  <a:cubicBezTo>
                    <a:pt x="1226" y="0"/>
                    <a:pt x="1646" y="479"/>
                    <a:pt x="1646" y="829"/>
                  </a:cubicBezTo>
                </a:path>
              </a:pathLst>
            </a:custGeom>
            <a:solidFill>
              <a:srgbClr val="A4ADA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8" name="Freeform 165">
              <a:extLst>
                <a:ext uri="{FF2B5EF4-FFF2-40B4-BE49-F238E27FC236}">
                  <a16:creationId xmlns:a16="http://schemas.microsoft.com/office/drawing/2014/main" id="{53814E97-8B37-9E49-AA84-506741D8F1DD}"/>
                </a:ext>
              </a:extLst>
            </p:cNvPr>
            <p:cNvSpPr>
              <a:spLocks noChangeArrowheads="1"/>
            </p:cNvSpPr>
            <p:nvPr/>
          </p:nvSpPr>
          <p:spPr bwMode="auto">
            <a:xfrm>
              <a:off x="11485724" y="4281819"/>
              <a:ext cx="1763234" cy="1104079"/>
            </a:xfrm>
            <a:custGeom>
              <a:avLst/>
              <a:gdLst>
                <a:gd name="T0" fmla="*/ 1056 w 1416"/>
                <a:gd name="T1" fmla="*/ 179 h 888"/>
                <a:gd name="T2" fmla="*/ 1056 w 1416"/>
                <a:gd name="T3" fmla="*/ 179 h 888"/>
                <a:gd name="T4" fmla="*/ 695 w 1416"/>
                <a:gd name="T5" fmla="*/ 1 h 888"/>
                <a:gd name="T6" fmla="*/ 695 w 1416"/>
                <a:gd name="T7" fmla="*/ 1 h 888"/>
                <a:gd name="T8" fmla="*/ 689 w 1416"/>
                <a:gd name="T9" fmla="*/ 1 h 888"/>
                <a:gd name="T10" fmla="*/ 689 w 1416"/>
                <a:gd name="T11" fmla="*/ 1 h 888"/>
                <a:gd name="T12" fmla="*/ 345 w 1416"/>
                <a:gd name="T13" fmla="*/ 190 h 888"/>
                <a:gd name="T14" fmla="*/ 345 w 1416"/>
                <a:gd name="T15" fmla="*/ 190 h 888"/>
                <a:gd name="T16" fmla="*/ 0 w 1416"/>
                <a:gd name="T17" fmla="*/ 879 h 888"/>
                <a:gd name="T18" fmla="*/ 0 w 1416"/>
                <a:gd name="T19" fmla="*/ 879 h 888"/>
                <a:gd name="T20" fmla="*/ 10 w 1416"/>
                <a:gd name="T21" fmla="*/ 887 h 888"/>
                <a:gd name="T22" fmla="*/ 10 w 1416"/>
                <a:gd name="T23" fmla="*/ 887 h 888"/>
                <a:gd name="T24" fmla="*/ 20 w 1416"/>
                <a:gd name="T25" fmla="*/ 879 h 888"/>
                <a:gd name="T26" fmla="*/ 20 w 1416"/>
                <a:gd name="T27" fmla="*/ 879 h 888"/>
                <a:gd name="T28" fmla="*/ 358 w 1416"/>
                <a:gd name="T29" fmla="*/ 203 h 888"/>
                <a:gd name="T30" fmla="*/ 358 w 1416"/>
                <a:gd name="T31" fmla="*/ 203 h 888"/>
                <a:gd name="T32" fmla="*/ 652 w 1416"/>
                <a:gd name="T33" fmla="*/ 32 h 888"/>
                <a:gd name="T34" fmla="*/ 652 w 1416"/>
                <a:gd name="T35" fmla="*/ 32 h 888"/>
                <a:gd name="T36" fmla="*/ 431 w 1416"/>
                <a:gd name="T37" fmla="*/ 879 h 888"/>
                <a:gd name="T38" fmla="*/ 431 w 1416"/>
                <a:gd name="T39" fmla="*/ 879 h 888"/>
                <a:gd name="T40" fmla="*/ 441 w 1416"/>
                <a:gd name="T41" fmla="*/ 887 h 888"/>
                <a:gd name="T42" fmla="*/ 441 w 1416"/>
                <a:gd name="T43" fmla="*/ 887 h 888"/>
                <a:gd name="T44" fmla="*/ 451 w 1416"/>
                <a:gd name="T45" fmla="*/ 879 h 888"/>
                <a:gd name="T46" fmla="*/ 451 w 1416"/>
                <a:gd name="T47" fmla="*/ 879 h 888"/>
                <a:gd name="T48" fmla="*/ 693 w 1416"/>
                <a:gd name="T49" fmla="*/ 20 h 888"/>
                <a:gd name="T50" fmla="*/ 693 w 1416"/>
                <a:gd name="T51" fmla="*/ 20 h 888"/>
                <a:gd name="T52" fmla="*/ 1012 w 1416"/>
                <a:gd name="T53" fmla="*/ 870 h 888"/>
                <a:gd name="T54" fmla="*/ 1012 w 1416"/>
                <a:gd name="T55" fmla="*/ 870 h 888"/>
                <a:gd name="T56" fmla="*/ 1022 w 1416"/>
                <a:gd name="T57" fmla="*/ 878 h 888"/>
                <a:gd name="T58" fmla="*/ 1022 w 1416"/>
                <a:gd name="T59" fmla="*/ 878 h 888"/>
                <a:gd name="T60" fmla="*/ 1032 w 1416"/>
                <a:gd name="T61" fmla="*/ 870 h 888"/>
                <a:gd name="T62" fmla="*/ 1032 w 1416"/>
                <a:gd name="T63" fmla="*/ 870 h 888"/>
                <a:gd name="T64" fmla="*/ 732 w 1416"/>
                <a:gd name="T65" fmla="*/ 31 h 888"/>
                <a:gd name="T66" fmla="*/ 732 w 1416"/>
                <a:gd name="T67" fmla="*/ 31 h 888"/>
                <a:gd name="T68" fmla="*/ 1043 w 1416"/>
                <a:gd name="T69" fmla="*/ 191 h 888"/>
                <a:gd name="T70" fmla="*/ 1043 w 1416"/>
                <a:gd name="T71" fmla="*/ 191 h 888"/>
                <a:gd name="T72" fmla="*/ 1395 w 1416"/>
                <a:gd name="T73" fmla="*/ 862 h 888"/>
                <a:gd name="T74" fmla="*/ 1395 w 1416"/>
                <a:gd name="T75" fmla="*/ 862 h 888"/>
                <a:gd name="T76" fmla="*/ 1405 w 1416"/>
                <a:gd name="T77" fmla="*/ 870 h 888"/>
                <a:gd name="T78" fmla="*/ 1405 w 1416"/>
                <a:gd name="T79" fmla="*/ 870 h 888"/>
                <a:gd name="T80" fmla="*/ 1415 w 1416"/>
                <a:gd name="T81" fmla="*/ 862 h 888"/>
                <a:gd name="T82" fmla="*/ 1415 w 1416"/>
                <a:gd name="T83" fmla="*/ 862 h 888"/>
                <a:gd name="T84" fmla="*/ 1056 w 1416"/>
                <a:gd name="T85" fmla="*/ 179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6" h="888">
                  <a:moveTo>
                    <a:pt x="1056" y="179"/>
                  </a:moveTo>
                  <a:lnTo>
                    <a:pt x="1056" y="179"/>
                  </a:lnTo>
                  <a:cubicBezTo>
                    <a:pt x="878" y="49"/>
                    <a:pt x="697" y="1"/>
                    <a:pt x="695" y="1"/>
                  </a:cubicBezTo>
                  <a:lnTo>
                    <a:pt x="695" y="1"/>
                  </a:lnTo>
                  <a:cubicBezTo>
                    <a:pt x="692" y="0"/>
                    <a:pt x="689" y="1"/>
                    <a:pt x="689" y="1"/>
                  </a:cubicBezTo>
                  <a:lnTo>
                    <a:pt x="689" y="1"/>
                  </a:lnTo>
                  <a:cubicBezTo>
                    <a:pt x="689" y="1"/>
                    <a:pt x="515" y="56"/>
                    <a:pt x="345" y="190"/>
                  </a:cubicBezTo>
                  <a:lnTo>
                    <a:pt x="345" y="190"/>
                  </a:lnTo>
                  <a:cubicBezTo>
                    <a:pt x="187" y="315"/>
                    <a:pt x="0" y="535"/>
                    <a:pt x="0" y="879"/>
                  </a:cubicBezTo>
                  <a:lnTo>
                    <a:pt x="0" y="879"/>
                  </a:lnTo>
                  <a:cubicBezTo>
                    <a:pt x="0" y="884"/>
                    <a:pt x="5" y="887"/>
                    <a:pt x="10" y="887"/>
                  </a:cubicBezTo>
                  <a:lnTo>
                    <a:pt x="10" y="887"/>
                  </a:lnTo>
                  <a:cubicBezTo>
                    <a:pt x="15" y="887"/>
                    <a:pt x="20" y="884"/>
                    <a:pt x="20" y="879"/>
                  </a:cubicBezTo>
                  <a:lnTo>
                    <a:pt x="20" y="879"/>
                  </a:lnTo>
                  <a:cubicBezTo>
                    <a:pt x="20" y="541"/>
                    <a:pt x="204" y="325"/>
                    <a:pt x="358" y="203"/>
                  </a:cubicBezTo>
                  <a:lnTo>
                    <a:pt x="358" y="203"/>
                  </a:lnTo>
                  <a:cubicBezTo>
                    <a:pt x="474" y="111"/>
                    <a:pt x="591" y="57"/>
                    <a:pt x="652" y="32"/>
                  </a:cubicBezTo>
                  <a:lnTo>
                    <a:pt x="652" y="32"/>
                  </a:lnTo>
                  <a:cubicBezTo>
                    <a:pt x="583" y="106"/>
                    <a:pt x="431" y="331"/>
                    <a:pt x="431" y="879"/>
                  </a:cubicBezTo>
                  <a:lnTo>
                    <a:pt x="431" y="879"/>
                  </a:lnTo>
                  <a:cubicBezTo>
                    <a:pt x="431" y="884"/>
                    <a:pt x="436" y="887"/>
                    <a:pt x="441" y="887"/>
                  </a:cubicBezTo>
                  <a:lnTo>
                    <a:pt x="441" y="887"/>
                  </a:lnTo>
                  <a:cubicBezTo>
                    <a:pt x="447" y="887"/>
                    <a:pt x="451" y="884"/>
                    <a:pt x="451" y="879"/>
                  </a:cubicBezTo>
                  <a:lnTo>
                    <a:pt x="451" y="879"/>
                  </a:lnTo>
                  <a:cubicBezTo>
                    <a:pt x="451" y="255"/>
                    <a:pt x="654" y="53"/>
                    <a:pt x="693" y="20"/>
                  </a:cubicBezTo>
                  <a:lnTo>
                    <a:pt x="693" y="20"/>
                  </a:lnTo>
                  <a:cubicBezTo>
                    <a:pt x="739" y="56"/>
                    <a:pt x="1012" y="295"/>
                    <a:pt x="1012" y="870"/>
                  </a:cubicBezTo>
                  <a:lnTo>
                    <a:pt x="1012" y="870"/>
                  </a:lnTo>
                  <a:cubicBezTo>
                    <a:pt x="1012" y="875"/>
                    <a:pt x="1016" y="878"/>
                    <a:pt x="1022" y="878"/>
                  </a:cubicBezTo>
                  <a:lnTo>
                    <a:pt x="1022" y="878"/>
                  </a:lnTo>
                  <a:cubicBezTo>
                    <a:pt x="1028" y="878"/>
                    <a:pt x="1032" y="875"/>
                    <a:pt x="1032" y="870"/>
                  </a:cubicBezTo>
                  <a:lnTo>
                    <a:pt x="1032" y="870"/>
                  </a:lnTo>
                  <a:cubicBezTo>
                    <a:pt x="1032" y="358"/>
                    <a:pt x="817" y="108"/>
                    <a:pt x="732" y="31"/>
                  </a:cubicBezTo>
                  <a:lnTo>
                    <a:pt x="732" y="31"/>
                  </a:lnTo>
                  <a:cubicBezTo>
                    <a:pt x="795" y="52"/>
                    <a:pt x="920" y="101"/>
                    <a:pt x="1043" y="191"/>
                  </a:cubicBezTo>
                  <a:lnTo>
                    <a:pt x="1043" y="191"/>
                  </a:lnTo>
                  <a:cubicBezTo>
                    <a:pt x="1203" y="309"/>
                    <a:pt x="1395" y="520"/>
                    <a:pt x="1395" y="862"/>
                  </a:cubicBezTo>
                  <a:lnTo>
                    <a:pt x="1395" y="862"/>
                  </a:lnTo>
                  <a:cubicBezTo>
                    <a:pt x="1395" y="867"/>
                    <a:pt x="1400" y="870"/>
                    <a:pt x="1405" y="870"/>
                  </a:cubicBezTo>
                  <a:lnTo>
                    <a:pt x="1405" y="870"/>
                  </a:lnTo>
                  <a:cubicBezTo>
                    <a:pt x="1411" y="870"/>
                    <a:pt x="1415" y="867"/>
                    <a:pt x="1415" y="862"/>
                  </a:cubicBezTo>
                  <a:lnTo>
                    <a:pt x="1415" y="862"/>
                  </a:lnTo>
                  <a:cubicBezTo>
                    <a:pt x="1415" y="514"/>
                    <a:pt x="1219" y="298"/>
                    <a:pt x="1056" y="179"/>
                  </a:cubicBezTo>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9" name="Freeform 166">
              <a:extLst>
                <a:ext uri="{FF2B5EF4-FFF2-40B4-BE49-F238E27FC236}">
                  <a16:creationId xmlns:a16="http://schemas.microsoft.com/office/drawing/2014/main" id="{CB9B33F8-3F7F-9145-A71E-17948CCE91AD}"/>
                </a:ext>
              </a:extLst>
            </p:cNvPr>
            <p:cNvSpPr>
              <a:spLocks noChangeArrowheads="1"/>
            </p:cNvSpPr>
            <p:nvPr/>
          </p:nvSpPr>
          <p:spPr bwMode="auto">
            <a:xfrm>
              <a:off x="11331922" y="4287307"/>
              <a:ext cx="1016195" cy="1032672"/>
            </a:xfrm>
            <a:custGeom>
              <a:avLst/>
              <a:gdLst>
                <a:gd name="T0" fmla="*/ 0 w 815"/>
                <a:gd name="T1" fmla="*/ 829 h 830"/>
                <a:gd name="T2" fmla="*/ 814 w 815"/>
                <a:gd name="T3" fmla="*/ 829 h 830"/>
                <a:gd name="T4" fmla="*/ 814 w 815"/>
                <a:gd name="T5" fmla="*/ 0 h 830"/>
                <a:gd name="T6" fmla="*/ 814 w 815"/>
                <a:gd name="T7" fmla="*/ 0 h 830"/>
                <a:gd name="T8" fmla="*/ 0 w 815"/>
                <a:gd name="T9" fmla="*/ 829 h 830"/>
              </a:gdLst>
              <a:ahLst/>
              <a:cxnLst>
                <a:cxn ang="0">
                  <a:pos x="T0" y="T1"/>
                </a:cxn>
                <a:cxn ang="0">
                  <a:pos x="T2" y="T3"/>
                </a:cxn>
                <a:cxn ang="0">
                  <a:pos x="T4" y="T5"/>
                </a:cxn>
                <a:cxn ang="0">
                  <a:pos x="T6" y="T7"/>
                </a:cxn>
                <a:cxn ang="0">
                  <a:pos x="T8" y="T9"/>
                </a:cxn>
              </a:cxnLst>
              <a:rect l="0" t="0" r="r" b="b"/>
              <a:pathLst>
                <a:path w="815" h="830">
                  <a:moveTo>
                    <a:pt x="0" y="829"/>
                  </a:moveTo>
                  <a:lnTo>
                    <a:pt x="814" y="829"/>
                  </a:lnTo>
                  <a:lnTo>
                    <a:pt x="814" y="0"/>
                  </a:lnTo>
                  <a:lnTo>
                    <a:pt x="814" y="0"/>
                  </a:lnTo>
                  <a:cubicBezTo>
                    <a:pt x="415" y="6"/>
                    <a:pt x="0" y="482"/>
                    <a:pt x="0" y="829"/>
                  </a:cubicBezTo>
                </a:path>
              </a:pathLst>
            </a:custGeom>
            <a:solidFill>
              <a:srgbClr val="3A3948">
                <a:alpha val="20000"/>
              </a:srgbClr>
            </a:solidFill>
            <a:ln>
              <a:noFill/>
            </a:ln>
            <a:effectLst/>
          </p:spPr>
          <p:txBody>
            <a:bodyPr wrap="none" anchor="ctr"/>
            <a:lstStyle/>
            <a:p>
              <a:endParaRPr lang="en-US" dirty="0">
                <a:latin typeface="Poppins" pitchFamily="2" charset="77"/>
              </a:endParaRPr>
            </a:p>
          </p:txBody>
        </p:sp>
        <p:sp>
          <p:nvSpPr>
            <p:cNvPr id="60" name="Freeform 169">
              <a:extLst>
                <a:ext uri="{FF2B5EF4-FFF2-40B4-BE49-F238E27FC236}">
                  <a16:creationId xmlns:a16="http://schemas.microsoft.com/office/drawing/2014/main" id="{794D8451-4FE5-A946-819A-A05E274E38D7}"/>
                </a:ext>
              </a:extLst>
            </p:cNvPr>
            <p:cNvSpPr>
              <a:spLocks noChangeArrowheads="1"/>
            </p:cNvSpPr>
            <p:nvPr/>
          </p:nvSpPr>
          <p:spPr bwMode="auto">
            <a:xfrm>
              <a:off x="11315449" y="5429838"/>
              <a:ext cx="2054358" cy="527322"/>
            </a:xfrm>
            <a:custGeom>
              <a:avLst/>
              <a:gdLst>
                <a:gd name="T0" fmla="*/ 1618 w 1650"/>
                <a:gd name="T1" fmla="*/ 0 h 422"/>
                <a:gd name="T2" fmla="*/ 31 w 1650"/>
                <a:gd name="T3" fmla="*/ 0 h 422"/>
                <a:gd name="T4" fmla="*/ 31 w 1650"/>
                <a:gd name="T5" fmla="*/ 0 h 422"/>
                <a:gd name="T6" fmla="*/ 0 w 1650"/>
                <a:gd name="T7" fmla="*/ 277 h 422"/>
                <a:gd name="T8" fmla="*/ 0 w 1650"/>
                <a:gd name="T9" fmla="*/ 277 h 422"/>
                <a:gd name="T10" fmla="*/ 12 w 1650"/>
                <a:gd name="T11" fmla="*/ 421 h 422"/>
                <a:gd name="T12" fmla="*/ 1637 w 1650"/>
                <a:gd name="T13" fmla="*/ 421 h 422"/>
                <a:gd name="T14" fmla="*/ 1637 w 1650"/>
                <a:gd name="T15" fmla="*/ 421 h 422"/>
                <a:gd name="T16" fmla="*/ 1649 w 1650"/>
                <a:gd name="T17" fmla="*/ 277 h 422"/>
                <a:gd name="T18" fmla="*/ 1649 w 1650"/>
                <a:gd name="T19" fmla="*/ 277 h 422"/>
                <a:gd name="T20" fmla="*/ 1618 w 1650"/>
                <a:gd name="T21" fmla="*/ 0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50" h="422">
                  <a:moveTo>
                    <a:pt x="1618" y="0"/>
                  </a:moveTo>
                  <a:lnTo>
                    <a:pt x="31" y="0"/>
                  </a:lnTo>
                  <a:lnTo>
                    <a:pt x="31" y="0"/>
                  </a:lnTo>
                  <a:cubicBezTo>
                    <a:pt x="10" y="87"/>
                    <a:pt x="0" y="180"/>
                    <a:pt x="0" y="277"/>
                  </a:cubicBezTo>
                  <a:lnTo>
                    <a:pt x="0" y="277"/>
                  </a:lnTo>
                  <a:cubicBezTo>
                    <a:pt x="0" y="326"/>
                    <a:pt x="4" y="375"/>
                    <a:pt x="12" y="421"/>
                  </a:cubicBezTo>
                  <a:lnTo>
                    <a:pt x="1637" y="421"/>
                  </a:lnTo>
                  <a:lnTo>
                    <a:pt x="1637" y="421"/>
                  </a:lnTo>
                  <a:cubicBezTo>
                    <a:pt x="1645" y="375"/>
                    <a:pt x="1649" y="326"/>
                    <a:pt x="1649" y="277"/>
                  </a:cubicBezTo>
                  <a:lnTo>
                    <a:pt x="1649" y="277"/>
                  </a:lnTo>
                  <a:cubicBezTo>
                    <a:pt x="1649" y="180"/>
                    <a:pt x="1640" y="87"/>
                    <a:pt x="1618" y="0"/>
                  </a:cubicBezTo>
                </a:path>
              </a:pathLst>
            </a:custGeom>
            <a:solidFill>
              <a:srgbClr val="283C6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1" name="Freeform 170">
              <a:extLst>
                <a:ext uri="{FF2B5EF4-FFF2-40B4-BE49-F238E27FC236}">
                  <a16:creationId xmlns:a16="http://schemas.microsoft.com/office/drawing/2014/main" id="{99C67632-B004-F849-9F53-D7460618DDBB}"/>
                </a:ext>
              </a:extLst>
            </p:cNvPr>
            <p:cNvSpPr>
              <a:spLocks noChangeArrowheads="1"/>
            </p:cNvSpPr>
            <p:nvPr/>
          </p:nvSpPr>
          <p:spPr bwMode="auto">
            <a:xfrm>
              <a:off x="11315445" y="5429838"/>
              <a:ext cx="1027178" cy="527322"/>
            </a:xfrm>
            <a:custGeom>
              <a:avLst/>
              <a:gdLst>
                <a:gd name="T0" fmla="*/ 31 w 826"/>
                <a:gd name="T1" fmla="*/ 0 h 422"/>
                <a:gd name="T2" fmla="*/ 31 w 826"/>
                <a:gd name="T3" fmla="*/ 0 h 422"/>
                <a:gd name="T4" fmla="*/ 0 w 826"/>
                <a:gd name="T5" fmla="*/ 277 h 422"/>
                <a:gd name="T6" fmla="*/ 0 w 826"/>
                <a:gd name="T7" fmla="*/ 277 h 422"/>
                <a:gd name="T8" fmla="*/ 12 w 826"/>
                <a:gd name="T9" fmla="*/ 421 h 422"/>
                <a:gd name="T10" fmla="*/ 825 w 826"/>
                <a:gd name="T11" fmla="*/ 421 h 422"/>
                <a:gd name="T12" fmla="*/ 825 w 826"/>
                <a:gd name="T13" fmla="*/ 0 h 422"/>
                <a:gd name="T14" fmla="*/ 31 w 826"/>
                <a:gd name="T15" fmla="*/ 0 h 4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6" h="422">
                  <a:moveTo>
                    <a:pt x="31" y="0"/>
                  </a:moveTo>
                  <a:lnTo>
                    <a:pt x="31" y="0"/>
                  </a:lnTo>
                  <a:cubicBezTo>
                    <a:pt x="10" y="87"/>
                    <a:pt x="0" y="180"/>
                    <a:pt x="0" y="277"/>
                  </a:cubicBezTo>
                  <a:lnTo>
                    <a:pt x="0" y="277"/>
                  </a:lnTo>
                  <a:cubicBezTo>
                    <a:pt x="0" y="326"/>
                    <a:pt x="4" y="375"/>
                    <a:pt x="12" y="421"/>
                  </a:cubicBezTo>
                  <a:lnTo>
                    <a:pt x="825" y="421"/>
                  </a:lnTo>
                  <a:lnTo>
                    <a:pt x="825" y="0"/>
                  </a:lnTo>
                  <a:lnTo>
                    <a:pt x="31" y="0"/>
                  </a:lnTo>
                </a:path>
              </a:pathLst>
            </a:custGeom>
            <a:solidFill>
              <a:srgbClr val="1F2F3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2" name="Freeform 61">
              <a:extLst>
                <a:ext uri="{FF2B5EF4-FFF2-40B4-BE49-F238E27FC236}">
                  <a16:creationId xmlns:a16="http://schemas.microsoft.com/office/drawing/2014/main" id="{81F4A635-BBCE-BB4A-A933-7638E3CCC371}"/>
                </a:ext>
              </a:extLst>
            </p:cNvPr>
            <p:cNvSpPr>
              <a:spLocks noChangeArrowheads="1"/>
            </p:cNvSpPr>
            <p:nvPr/>
          </p:nvSpPr>
          <p:spPr bwMode="auto">
            <a:xfrm>
              <a:off x="11716431" y="5633081"/>
              <a:ext cx="1404943" cy="245926"/>
            </a:xfrm>
            <a:custGeom>
              <a:avLst/>
              <a:gdLst>
                <a:gd name="connsiteX0" fmla="*/ 1403699 w 1404943"/>
                <a:gd name="connsiteY0" fmla="*/ 0 h 245926"/>
                <a:gd name="connsiteX1" fmla="*/ 1404943 w 1404943"/>
                <a:gd name="connsiteY1" fmla="*/ 26349 h 245926"/>
                <a:gd name="connsiteX2" fmla="*/ 1187136 w 1404943"/>
                <a:gd name="connsiteY2" fmla="*/ 245926 h 245926"/>
                <a:gd name="connsiteX3" fmla="*/ 994220 w 1404943"/>
                <a:gd name="connsiteY3" fmla="*/ 126727 h 245926"/>
                <a:gd name="connsiteX4" fmla="*/ 1241 w 1404943"/>
                <a:gd name="connsiteY4" fmla="*/ 0 h 245926"/>
                <a:gd name="connsiteX5" fmla="*/ 410731 w 1404943"/>
                <a:gd name="connsiteY5" fmla="*/ 126727 h 245926"/>
                <a:gd name="connsiteX6" fmla="*/ 217154 w 1404943"/>
                <a:gd name="connsiteY6" fmla="*/ 245926 h 245926"/>
                <a:gd name="connsiteX7" fmla="*/ 0 w 1404943"/>
                <a:gd name="connsiteY7" fmla="*/ 26349 h 245926"/>
                <a:gd name="connsiteX8" fmla="*/ 1241 w 1404943"/>
                <a:gd name="connsiteY8" fmla="*/ 0 h 245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4943" h="245926">
                  <a:moveTo>
                    <a:pt x="1403699" y="0"/>
                  </a:moveTo>
                  <a:cubicBezTo>
                    <a:pt x="1404943" y="8783"/>
                    <a:pt x="1404943" y="17566"/>
                    <a:pt x="1404943" y="26349"/>
                  </a:cubicBezTo>
                  <a:cubicBezTo>
                    <a:pt x="1404943" y="148057"/>
                    <a:pt x="1307863" y="245926"/>
                    <a:pt x="1187136" y="245926"/>
                  </a:cubicBezTo>
                  <a:cubicBezTo>
                    <a:pt x="1102502" y="245926"/>
                    <a:pt x="1030314" y="198246"/>
                    <a:pt x="994220" y="126727"/>
                  </a:cubicBezTo>
                  <a:close/>
                  <a:moveTo>
                    <a:pt x="1241" y="0"/>
                  </a:moveTo>
                  <a:lnTo>
                    <a:pt x="410731" y="126727"/>
                  </a:lnTo>
                  <a:cubicBezTo>
                    <a:pt x="374746" y="198246"/>
                    <a:pt x="301534" y="245926"/>
                    <a:pt x="217154" y="245926"/>
                  </a:cubicBezTo>
                  <a:cubicBezTo>
                    <a:pt x="98029" y="245926"/>
                    <a:pt x="0" y="148057"/>
                    <a:pt x="0" y="26349"/>
                  </a:cubicBezTo>
                  <a:cubicBezTo>
                    <a:pt x="0" y="17566"/>
                    <a:pt x="1241" y="8783"/>
                    <a:pt x="1241" y="0"/>
                  </a:cubicBezTo>
                  <a:close/>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63" name="Freeform 173">
              <a:extLst>
                <a:ext uri="{FF2B5EF4-FFF2-40B4-BE49-F238E27FC236}">
                  <a16:creationId xmlns:a16="http://schemas.microsoft.com/office/drawing/2014/main" id="{2045D45A-9C50-394A-B264-2F7FEB8ADF12}"/>
                </a:ext>
              </a:extLst>
            </p:cNvPr>
            <p:cNvSpPr>
              <a:spLocks noChangeArrowheads="1"/>
            </p:cNvSpPr>
            <p:nvPr/>
          </p:nvSpPr>
          <p:spPr bwMode="auto">
            <a:xfrm>
              <a:off x="11249530" y="5270548"/>
              <a:ext cx="2213652" cy="291124"/>
            </a:xfrm>
            <a:custGeom>
              <a:avLst/>
              <a:gdLst>
                <a:gd name="T0" fmla="*/ 1776 w 1777"/>
                <a:gd name="T1" fmla="*/ 232 h 233"/>
                <a:gd name="T2" fmla="*/ 0 w 1777"/>
                <a:gd name="T3" fmla="*/ 232 h 233"/>
                <a:gd name="T4" fmla="*/ 0 w 1777"/>
                <a:gd name="T5" fmla="*/ 0 h 233"/>
                <a:gd name="T6" fmla="*/ 1776 w 1777"/>
                <a:gd name="T7" fmla="*/ 0 h 233"/>
                <a:gd name="T8" fmla="*/ 1776 w 1777"/>
                <a:gd name="T9" fmla="*/ 232 h 233"/>
              </a:gdLst>
              <a:ahLst/>
              <a:cxnLst>
                <a:cxn ang="0">
                  <a:pos x="T0" y="T1"/>
                </a:cxn>
                <a:cxn ang="0">
                  <a:pos x="T2" y="T3"/>
                </a:cxn>
                <a:cxn ang="0">
                  <a:pos x="T4" y="T5"/>
                </a:cxn>
                <a:cxn ang="0">
                  <a:pos x="T6" y="T7"/>
                </a:cxn>
                <a:cxn ang="0">
                  <a:pos x="T8" y="T9"/>
                </a:cxn>
              </a:cxnLst>
              <a:rect l="0" t="0" r="r" b="b"/>
              <a:pathLst>
                <a:path w="1777" h="233">
                  <a:moveTo>
                    <a:pt x="1776" y="232"/>
                  </a:moveTo>
                  <a:lnTo>
                    <a:pt x="0" y="232"/>
                  </a:lnTo>
                  <a:lnTo>
                    <a:pt x="0" y="0"/>
                  </a:lnTo>
                  <a:lnTo>
                    <a:pt x="1776" y="0"/>
                  </a:lnTo>
                  <a:lnTo>
                    <a:pt x="1776" y="232"/>
                  </a:lnTo>
                </a:path>
              </a:pathLst>
            </a:custGeom>
            <a:solidFill>
              <a:srgbClr val="D9E7E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4" name="Freeform 174">
              <a:extLst>
                <a:ext uri="{FF2B5EF4-FFF2-40B4-BE49-F238E27FC236}">
                  <a16:creationId xmlns:a16="http://schemas.microsoft.com/office/drawing/2014/main" id="{54EBA9AD-BC74-0C49-B5CB-30AE148C2A2D}"/>
                </a:ext>
              </a:extLst>
            </p:cNvPr>
            <p:cNvSpPr>
              <a:spLocks noChangeArrowheads="1"/>
            </p:cNvSpPr>
            <p:nvPr/>
          </p:nvSpPr>
          <p:spPr bwMode="auto">
            <a:xfrm>
              <a:off x="11249530" y="5270548"/>
              <a:ext cx="1093093" cy="291124"/>
            </a:xfrm>
            <a:custGeom>
              <a:avLst/>
              <a:gdLst>
                <a:gd name="T0" fmla="*/ 878 w 879"/>
                <a:gd name="T1" fmla="*/ 232 h 233"/>
                <a:gd name="T2" fmla="*/ 0 w 879"/>
                <a:gd name="T3" fmla="*/ 232 h 233"/>
                <a:gd name="T4" fmla="*/ 0 w 879"/>
                <a:gd name="T5" fmla="*/ 0 h 233"/>
                <a:gd name="T6" fmla="*/ 878 w 879"/>
                <a:gd name="T7" fmla="*/ 0 h 233"/>
                <a:gd name="T8" fmla="*/ 878 w 879"/>
                <a:gd name="T9" fmla="*/ 232 h 233"/>
              </a:gdLst>
              <a:ahLst/>
              <a:cxnLst>
                <a:cxn ang="0">
                  <a:pos x="T0" y="T1"/>
                </a:cxn>
                <a:cxn ang="0">
                  <a:pos x="T2" y="T3"/>
                </a:cxn>
                <a:cxn ang="0">
                  <a:pos x="T4" y="T5"/>
                </a:cxn>
                <a:cxn ang="0">
                  <a:pos x="T6" y="T7"/>
                </a:cxn>
                <a:cxn ang="0">
                  <a:pos x="T8" y="T9"/>
                </a:cxn>
              </a:cxnLst>
              <a:rect l="0" t="0" r="r" b="b"/>
              <a:pathLst>
                <a:path w="879" h="233">
                  <a:moveTo>
                    <a:pt x="878" y="232"/>
                  </a:moveTo>
                  <a:lnTo>
                    <a:pt x="0" y="232"/>
                  </a:lnTo>
                  <a:lnTo>
                    <a:pt x="0" y="0"/>
                  </a:lnTo>
                  <a:lnTo>
                    <a:pt x="878" y="0"/>
                  </a:lnTo>
                  <a:lnTo>
                    <a:pt x="878" y="232"/>
                  </a:lnTo>
                </a:path>
              </a:pathLst>
            </a:custGeom>
            <a:solidFill>
              <a:srgbClr val="A4ADAF">
                <a:alpha val="50000"/>
              </a:srgbClr>
            </a:solidFill>
            <a:ln>
              <a:noFill/>
            </a:ln>
            <a:effectLst/>
          </p:spPr>
          <p:txBody>
            <a:bodyPr wrap="none" anchor="ctr"/>
            <a:lstStyle/>
            <a:p>
              <a:endParaRPr lang="en-US" dirty="0">
                <a:latin typeface="Poppins" pitchFamily="2" charset="77"/>
              </a:endParaRPr>
            </a:p>
          </p:txBody>
        </p:sp>
      </p:grpSp>
      <p:sp>
        <p:nvSpPr>
          <p:cNvPr id="65" name="Freeform 175">
            <a:extLst>
              <a:ext uri="{FF2B5EF4-FFF2-40B4-BE49-F238E27FC236}">
                <a16:creationId xmlns:a16="http://schemas.microsoft.com/office/drawing/2014/main" id="{66DF1729-3EC2-1049-B0BE-E41702E0ADFD}"/>
              </a:ext>
            </a:extLst>
          </p:cNvPr>
          <p:cNvSpPr>
            <a:spLocks noChangeArrowheads="1"/>
          </p:cNvSpPr>
          <p:nvPr/>
        </p:nvSpPr>
        <p:spPr bwMode="auto">
          <a:xfrm>
            <a:off x="1228848" y="1703211"/>
            <a:ext cx="1279854" cy="1216684"/>
          </a:xfrm>
          <a:custGeom>
            <a:avLst/>
            <a:gdLst>
              <a:gd name="T0" fmla="*/ 871 w 2053"/>
              <a:gd name="T1" fmla="*/ 67 h 1953"/>
              <a:gd name="T2" fmla="*/ 131 w 2053"/>
              <a:gd name="T3" fmla="*/ 605 h 1953"/>
              <a:gd name="T4" fmla="*/ 131 w 2053"/>
              <a:gd name="T5" fmla="*/ 605 h 1953"/>
              <a:gd name="T6" fmla="*/ 35 w 2053"/>
              <a:gd name="T7" fmla="*/ 900 h 1953"/>
              <a:gd name="T8" fmla="*/ 318 w 2053"/>
              <a:gd name="T9" fmla="*/ 1771 h 1953"/>
              <a:gd name="T10" fmla="*/ 318 w 2053"/>
              <a:gd name="T11" fmla="*/ 1771 h 1953"/>
              <a:gd name="T12" fmla="*/ 568 w 2053"/>
              <a:gd name="T13" fmla="*/ 1952 h 1953"/>
              <a:gd name="T14" fmla="*/ 1483 w 2053"/>
              <a:gd name="T15" fmla="*/ 1952 h 1953"/>
              <a:gd name="T16" fmla="*/ 1483 w 2053"/>
              <a:gd name="T17" fmla="*/ 1952 h 1953"/>
              <a:gd name="T18" fmla="*/ 1734 w 2053"/>
              <a:gd name="T19" fmla="*/ 1771 h 1953"/>
              <a:gd name="T20" fmla="*/ 2017 w 2053"/>
              <a:gd name="T21" fmla="*/ 900 h 1953"/>
              <a:gd name="T22" fmla="*/ 2017 w 2053"/>
              <a:gd name="T23" fmla="*/ 900 h 1953"/>
              <a:gd name="T24" fmla="*/ 1921 w 2053"/>
              <a:gd name="T25" fmla="*/ 605 h 1953"/>
              <a:gd name="T26" fmla="*/ 1181 w 2053"/>
              <a:gd name="T27" fmla="*/ 67 h 1953"/>
              <a:gd name="T28" fmla="*/ 1181 w 2053"/>
              <a:gd name="T29" fmla="*/ 67 h 1953"/>
              <a:gd name="T30" fmla="*/ 871 w 2053"/>
              <a:gd name="T31" fmla="*/ 67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3" h="1953">
                <a:moveTo>
                  <a:pt x="871" y="67"/>
                </a:moveTo>
                <a:lnTo>
                  <a:pt x="131" y="605"/>
                </a:lnTo>
                <a:lnTo>
                  <a:pt x="131" y="605"/>
                </a:lnTo>
                <a:cubicBezTo>
                  <a:pt x="38" y="672"/>
                  <a:pt x="0" y="791"/>
                  <a:pt x="35" y="900"/>
                </a:cubicBezTo>
                <a:lnTo>
                  <a:pt x="318" y="1771"/>
                </a:lnTo>
                <a:lnTo>
                  <a:pt x="318" y="1771"/>
                </a:lnTo>
                <a:cubicBezTo>
                  <a:pt x="353" y="1879"/>
                  <a:pt x="454" y="1952"/>
                  <a:pt x="568" y="1952"/>
                </a:cubicBezTo>
                <a:lnTo>
                  <a:pt x="1483" y="1952"/>
                </a:lnTo>
                <a:lnTo>
                  <a:pt x="1483" y="1952"/>
                </a:lnTo>
                <a:cubicBezTo>
                  <a:pt x="1598" y="1952"/>
                  <a:pt x="1699" y="1879"/>
                  <a:pt x="1734" y="1771"/>
                </a:cubicBezTo>
                <a:lnTo>
                  <a:pt x="2017" y="900"/>
                </a:lnTo>
                <a:lnTo>
                  <a:pt x="2017" y="900"/>
                </a:lnTo>
                <a:cubicBezTo>
                  <a:pt x="2052" y="791"/>
                  <a:pt x="2014" y="672"/>
                  <a:pt x="1921" y="605"/>
                </a:cubicBezTo>
                <a:lnTo>
                  <a:pt x="1181" y="67"/>
                </a:lnTo>
                <a:lnTo>
                  <a:pt x="1181" y="67"/>
                </a:lnTo>
                <a:cubicBezTo>
                  <a:pt x="1088" y="0"/>
                  <a:pt x="964" y="0"/>
                  <a:pt x="871" y="6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228">
            <a:extLst>
              <a:ext uri="{FF2B5EF4-FFF2-40B4-BE49-F238E27FC236}">
                <a16:creationId xmlns:a16="http://schemas.microsoft.com/office/drawing/2014/main" id="{028F5890-2515-2345-AC20-1F896648FD01}"/>
              </a:ext>
            </a:extLst>
          </p:cNvPr>
          <p:cNvSpPr>
            <a:spLocks noChangeArrowheads="1"/>
          </p:cNvSpPr>
          <p:nvPr/>
        </p:nvSpPr>
        <p:spPr bwMode="auto">
          <a:xfrm>
            <a:off x="1228848" y="4048695"/>
            <a:ext cx="1279854" cy="1216684"/>
          </a:xfrm>
          <a:custGeom>
            <a:avLst/>
            <a:gdLst>
              <a:gd name="T0" fmla="*/ 871 w 2053"/>
              <a:gd name="T1" fmla="*/ 66 h 1953"/>
              <a:gd name="T2" fmla="*/ 131 w 2053"/>
              <a:gd name="T3" fmla="*/ 604 h 1953"/>
              <a:gd name="T4" fmla="*/ 131 w 2053"/>
              <a:gd name="T5" fmla="*/ 604 h 1953"/>
              <a:gd name="T6" fmla="*/ 35 w 2053"/>
              <a:gd name="T7" fmla="*/ 899 h 1953"/>
              <a:gd name="T8" fmla="*/ 318 w 2053"/>
              <a:gd name="T9" fmla="*/ 1770 h 1953"/>
              <a:gd name="T10" fmla="*/ 318 w 2053"/>
              <a:gd name="T11" fmla="*/ 1770 h 1953"/>
              <a:gd name="T12" fmla="*/ 568 w 2053"/>
              <a:gd name="T13" fmla="*/ 1952 h 1953"/>
              <a:gd name="T14" fmla="*/ 1483 w 2053"/>
              <a:gd name="T15" fmla="*/ 1952 h 1953"/>
              <a:gd name="T16" fmla="*/ 1483 w 2053"/>
              <a:gd name="T17" fmla="*/ 1952 h 1953"/>
              <a:gd name="T18" fmla="*/ 1734 w 2053"/>
              <a:gd name="T19" fmla="*/ 1770 h 1953"/>
              <a:gd name="T20" fmla="*/ 2017 w 2053"/>
              <a:gd name="T21" fmla="*/ 899 h 1953"/>
              <a:gd name="T22" fmla="*/ 2017 w 2053"/>
              <a:gd name="T23" fmla="*/ 899 h 1953"/>
              <a:gd name="T24" fmla="*/ 1921 w 2053"/>
              <a:gd name="T25" fmla="*/ 604 h 1953"/>
              <a:gd name="T26" fmla="*/ 1181 w 2053"/>
              <a:gd name="T27" fmla="*/ 66 h 1953"/>
              <a:gd name="T28" fmla="*/ 1181 w 2053"/>
              <a:gd name="T29" fmla="*/ 66 h 1953"/>
              <a:gd name="T30" fmla="*/ 871 w 2053"/>
              <a:gd name="T31" fmla="*/ 66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3" h="1953">
                <a:moveTo>
                  <a:pt x="871" y="66"/>
                </a:moveTo>
                <a:lnTo>
                  <a:pt x="131" y="604"/>
                </a:lnTo>
                <a:lnTo>
                  <a:pt x="131" y="604"/>
                </a:lnTo>
                <a:cubicBezTo>
                  <a:pt x="38" y="672"/>
                  <a:pt x="0" y="790"/>
                  <a:pt x="35" y="899"/>
                </a:cubicBezTo>
                <a:lnTo>
                  <a:pt x="318" y="1770"/>
                </a:lnTo>
                <a:lnTo>
                  <a:pt x="318" y="1770"/>
                </a:lnTo>
                <a:cubicBezTo>
                  <a:pt x="353" y="1878"/>
                  <a:pt x="454" y="1952"/>
                  <a:pt x="568" y="1952"/>
                </a:cubicBezTo>
                <a:lnTo>
                  <a:pt x="1483" y="1952"/>
                </a:lnTo>
                <a:lnTo>
                  <a:pt x="1483" y="1952"/>
                </a:lnTo>
                <a:cubicBezTo>
                  <a:pt x="1598" y="1952"/>
                  <a:pt x="1699" y="1878"/>
                  <a:pt x="1734" y="1770"/>
                </a:cubicBezTo>
                <a:lnTo>
                  <a:pt x="2017" y="899"/>
                </a:lnTo>
                <a:lnTo>
                  <a:pt x="2017" y="899"/>
                </a:lnTo>
                <a:cubicBezTo>
                  <a:pt x="2052" y="790"/>
                  <a:pt x="2014" y="672"/>
                  <a:pt x="1921" y="604"/>
                </a:cubicBezTo>
                <a:lnTo>
                  <a:pt x="1181" y="66"/>
                </a:lnTo>
                <a:lnTo>
                  <a:pt x="1181" y="66"/>
                </a:lnTo>
                <a:cubicBezTo>
                  <a:pt x="1088" y="0"/>
                  <a:pt x="964" y="0"/>
                  <a:pt x="871" y="6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7" name="Freeform 281">
            <a:extLst>
              <a:ext uri="{FF2B5EF4-FFF2-40B4-BE49-F238E27FC236}">
                <a16:creationId xmlns:a16="http://schemas.microsoft.com/office/drawing/2014/main" id="{7D3BD752-C82F-3F44-B0F1-7E211C973B22}"/>
              </a:ext>
            </a:extLst>
          </p:cNvPr>
          <p:cNvSpPr>
            <a:spLocks noChangeArrowheads="1"/>
          </p:cNvSpPr>
          <p:nvPr/>
        </p:nvSpPr>
        <p:spPr bwMode="auto">
          <a:xfrm>
            <a:off x="9686373" y="1703211"/>
            <a:ext cx="1279854" cy="1216684"/>
          </a:xfrm>
          <a:custGeom>
            <a:avLst/>
            <a:gdLst>
              <a:gd name="T0" fmla="*/ 872 w 2054"/>
              <a:gd name="T1" fmla="*/ 67 h 1953"/>
              <a:gd name="T2" fmla="*/ 131 w 2054"/>
              <a:gd name="T3" fmla="*/ 605 h 1953"/>
              <a:gd name="T4" fmla="*/ 131 w 2054"/>
              <a:gd name="T5" fmla="*/ 605 h 1953"/>
              <a:gd name="T6" fmla="*/ 35 w 2054"/>
              <a:gd name="T7" fmla="*/ 900 h 1953"/>
              <a:gd name="T8" fmla="*/ 318 w 2054"/>
              <a:gd name="T9" fmla="*/ 1771 h 1953"/>
              <a:gd name="T10" fmla="*/ 318 w 2054"/>
              <a:gd name="T11" fmla="*/ 1771 h 1953"/>
              <a:gd name="T12" fmla="*/ 569 w 2054"/>
              <a:gd name="T13" fmla="*/ 1952 h 1953"/>
              <a:gd name="T14" fmla="*/ 1485 w 2054"/>
              <a:gd name="T15" fmla="*/ 1952 h 1953"/>
              <a:gd name="T16" fmla="*/ 1485 w 2054"/>
              <a:gd name="T17" fmla="*/ 1952 h 1953"/>
              <a:gd name="T18" fmla="*/ 1735 w 2054"/>
              <a:gd name="T19" fmla="*/ 1771 h 1953"/>
              <a:gd name="T20" fmla="*/ 2018 w 2054"/>
              <a:gd name="T21" fmla="*/ 900 h 1953"/>
              <a:gd name="T22" fmla="*/ 2018 w 2054"/>
              <a:gd name="T23" fmla="*/ 900 h 1953"/>
              <a:gd name="T24" fmla="*/ 1922 w 2054"/>
              <a:gd name="T25" fmla="*/ 605 h 1953"/>
              <a:gd name="T26" fmla="*/ 1182 w 2054"/>
              <a:gd name="T27" fmla="*/ 67 h 1953"/>
              <a:gd name="T28" fmla="*/ 1182 w 2054"/>
              <a:gd name="T29" fmla="*/ 67 h 1953"/>
              <a:gd name="T30" fmla="*/ 872 w 2054"/>
              <a:gd name="T31" fmla="*/ 67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4" h="1953">
                <a:moveTo>
                  <a:pt x="872" y="67"/>
                </a:moveTo>
                <a:lnTo>
                  <a:pt x="131" y="605"/>
                </a:lnTo>
                <a:lnTo>
                  <a:pt x="131" y="605"/>
                </a:lnTo>
                <a:cubicBezTo>
                  <a:pt x="39" y="672"/>
                  <a:pt x="0" y="791"/>
                  <a:pt x="35" y="900"/>
                </a:cubicBezTo>
                <a:lnTo>
                  <a:pt x="318" y="1771"/>
                </a:lnTo>
                <a:lnTo>
                  <a:pt x="318" y="1771"/>
                </a:lnTo>
                <a:cubicBezTo>
                  <a:pt x="353" y="1879"/>
                  <a:pt x="455" y="1952"/>
                  <a:pt x="569" y="1952"/>
                </a:cubicBezTo>
                <a:lnTo>
                  <a:pt x="1485" y="1952"/>
                </a:lnTo>
                <a:lnTo>
                  <a:pt x="1485" y="1952"/>
                </a:lnTo>
                <a:cubicBezTo>
                  <a:pt x="1598" y="1952"/>
                  <a:pt x="1699" y="1879"/>
                  <a:pt x="1735" y="1771"/>
                </a:cubicBezTo>
                <a:lnTo>
                  <a:pt x="2018" y="900"/>
                </a:lnTo>
                <a:lnTo>
                  <a:pt x="2018" y="900"/>
                </a:lnTo>
                <a:cubicBezTo>
                  <a:pt x="2053" y="791"/>
                  <a:pt x="2014" y="672"/>
                  <a:pt x="1922" y="605"/>
                </a:cubicBezTo>
                <a:lnTo>
                  <a:pt x="1182" y="67"/>
                </a:lnTo>
                <a:lnTo>
                  <a:pt x="1182" y="67"/>
                </a:lnTo>
                <a:cubicBezTo>
                  <a:pt x="1089" y="0"/>
                  <a:pt x="964" y="0"/>
                  <a:pt x="872" y="67"/>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8" name="Freeform 334">
            <a:extLst>
              <a:ext uri="{FF2B5EF4-FFF2-40B4-BE49-F238E27FC236}">
                <a16:creationId xmlns:a16="http://schemas.microsoft.com/office/drawing/2014/main" id="{0DFE75E6-927A-E741-9130-02CE7C01E6F1}"/>
              </a:ext>
            </a:extLst>
          </p:cNvPr>
          <p:cNvSpPr>
            <a:spLocks noChangeArrowheads="1"/>
          </p:cNvSpPr>
          <p:nvPr/>
        </p:nvSpPr>
        <p:spPr bwMode="auto">
          <a:xfrm>
            <a:off x="9686373" y="4048695"/>
            <a:ext cx="1279854" cy="1216684"/>
          </a:xfrm>
          <a:custGeom>
            <a:avLst/>
            <a:gdLst>
              <a:gd name="T0" fmla="*/ 872 w 2054"/>
              <a:gd name="T1" fmla="*/ 66 h 1953"/>
              <a:gd name="T2" fmla="*/ 131 w 2054"/>
              <a:gd name="T3" fmla="*/ 604 h 1953"/>
              <a:gd name="T4" fmla="*/ 131 w 2054"/>
              <a:gd name="T5" fmla="*/ 604 h 1953"/>
              <a:gd name="T6" fmla="*/ 35 w 2054"/>
              <a:gd name="T7" fmla="*/ 899 h 1953"/>
              <a:gd name="T8" fmla="*/ 318 w 2054"/>
              <a:gd name="T9" fmla="*/ 1770 h 1953"/>
              <a:gd name="T10" fmla="*/ 318 w 2054"/>
              <a:gd name="T11" fmla="*/ 1770 h 1953"/>
              <a:gd name="T12" fmla="*/ 569 w 2054"/>
              <a:gd name="T13" fmla="*/ 1952 h 1953"/>
              <a:gd name="T14" fmla="*/ 1485 w 2054"/>
              <a:gd name="T15" fmla="*/ 1952 h 1953"/>
              <a:gd name="T16" fmla="*/ 1485 w 2054"/>
              <a:gd name="T17" fmla="*/ 1952 h 1953"/>
              <a:gd name="T18" fmla="*/ 1735 w 2054"/>
              <a:gd name="T19" fmla="*/ 1770 h 1953"/>
              <a:gd name="T20" fmla="*/ 2018 w 2054"/>
              <a:gd name="T21" fmla="*/ 899 h 1953"/>
              <a:gd name="T22" fmla="*/ 2018 w 2054"/>
              <a:gd name="T23" fmla="*/ 899 h 1953"/>
              <a:gd name="T24" fmla="*/ 1922 w 2054"/>
              <a:gd name="T25" fmla="*/ 604 h 1953"/>
              <a:gd name="T26" fmla="*/ 1182 w 2054"/>
              <a:gd name="T27" fmla="*/ 66 h 1953"/>
              <a:gd name="T28" fmla="*/ 1182 w 2054"/>
              <a:gd name="T29" fmla="*/ 66 h 1953"/>
              <a:gd name="T30" fmla="*/ 872 w 2054"/>
              <a:gd name="T31" fmla="*/ 66 h 1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54" h="1953">
                <a:moveTo>
                  <a:pt x="872" y="66"/>
                </a:moveTo>
                <a:lnTo>
                  <a:pt x="131" y="604"/>
                </a:lnTo>
                <a:lnTo>
                  <a:pt x="131" y="604"/>
                </a:lnTo>
                <a:cubicBezTo>
                  <a:pt x="39" y="672"/>
                  <a:pt x="0" y="790"/>
                  <a:pt x="35" y="899"/>
                </a:cubicBezTo>
                <a:lnTo>
                  <a:pt x="318" y="1770"/>
                </a:lnTo>
                <a:lnTo>
                  <a:pt x="318" y="1770"/>
                </a:lnTo>
                <a:cubicBezTo>
                  <a:pt x="353" y="1878"/>
                  <a:pt x="455" y="1952"/>
                  <a:pt x="569" y="1952"/>
                </a:cubicBezTo>
                <a:lnTo>
                  <a:pt x="1485" y="1952"/>
                </a:lnTo>
                <a:lnTo>
                  <a:pt x="1485" y="1952"/>
                </a:lnTo>
                <a:cubicBezTo>
                  <a:pt x="1598" y="1952"/>
                  <a:pt x="1699" y="1878"/>
                  <a:pt x="1735" y="1770"/>
                </a:cubicBezTo>
                <a:lnTo>
                  <a:pt x="2018" y="899"/>
                </a:lnTo>
                <a:lnTo>
                  <a:pt x="2018" y="899"/>
                </a:lnTo>
                <a:cubicBezTo>
                  <a:pt x="2053" y="790"/>
                  <a:pt x="2014" y="672"/>
                  <a:pt x="1922" y="604"/>
                </a:cubicBezTo>
                <a:lnTo>
                  <a:pt x="1182" y="66"/>
                </a:lnTo>
                <a:lnTo>
                  <a:pt x="1182" y="66"/>
                </a:lnTo>
                <a:cubicBezTo>
                  <a:pt x="1089" y="0"/>
                  <a:pt x="964" y="0"/>
                  <a:pt x="872" y="66"/>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9" name="Freeform 387">
            <a:extLst>
              <a:ext uri="{FF2B5EF4-FFF2-40B4-BE49-F238E27FC236}">
                <a16:creationId xmlns:a16="http://schemas.microsoft.com/office/drawing/2014/main" id="{32F06965-09A6-BE41-AED9-BAF9571B797B}"/>
              </a:ext>
            </a:extLst>
          </p:cNvPr>
          <p:cNvSpPr>
            <a:spLocks noChangeArrowheads="1"/>
          </p:cNvSpPr>
          <p:nvPr/>
        </p:nvSpPr>
        <p:spPr bwMode="auto">
          <a:xfrm>
            <a:off x="9980244" y="2021803"/>
            <a:ext cx="689363" cy="664646"/>
          </a:xfrm>
          <a:custGeom>
            <a:avLst/>
            <a:gdLst>
              <a:gd name="T0" fmla="*/ 999 w 1108"/>
              <a:gd name="T1" fmla="*/ 889 h 1066"/>
              <a:gd name="T2" fmla="*/ 1077 w 1108"/>
              <a:gd name="T3" fmla="*/ 889 h 1066"/>
              <a:gd name="T4" fmla="*/ 62 w 1108"/>
              <a:gd name="T5" fmla="*/ 427 h 1066"/>
              <a:gd name="T6" fmla="*/ 179 w 1108"/>
              <a:gd name="T7" fmla="*/ 342 h 1066"/>
              <a:gd name="T8" fmla="*/ 366 w 1108"/>
              <a:gd name="T9" fmla="*/ 382 h 1066"/>
              <a:gd name="T10" fmla="*/ 191 w 1108"/>
              <a:gd name="T11" fmla="*/ 310 h 1066"/>
              <a:gd name="T12" fmla="*/ 192 w 1108"/>
              <a:gd name="T13" fmla="*/ 294 h 1066"/>
              <a:gd name="T14" fmla="*/ 506 w 1108"/>
              <a:gd name="T15" fmla="*/ 122 h 1066"/>
              <a:gd name="T16" fmla="*/ 743 w 1108"/>
              <a:gd name="T17" fmla="*/ 40 h 1066"/>
              <a:gd name="T18" fmla="*/ 915 w 1108"/>
              <a:gd name="T19" fmla="*/ 297 h 1066"/>
              <a:gd name="T20" fmla="*/ 914 w 1108"/>
              <a:gd name="T21" fmla="*/ 299 h 1066"/>
              <a:gd name="T22" fmla="*/ 822 w 1108"/>
              <a:gd name="T23" fmla="*/ 453 h 1066"/>
              <a:gd name="T24" fmla="*/ 843 w 1108"/>
              <a:gd name="T25" fmla="*/ 453 h 1066"/>
              <a:gd name="T26" fmla="*/ 941 w 1108"/>
              <a:gd name="T27" fmla="*/ 341 h 1066"/>
              <a:gd name="T28" fmla="*/ 906 w 1108"/>
              <a:gd name="T29" fmla="*/ 641 h 1066"/>
              <a:gd name="T30" fmla="*/ 809 w 1108"/>
              <a:gd name="T31" fmla="*/ 925 h 1066"/>
              <a:gd name="T32" fmla="*/ 732 w 1108"/>
              <a:gd name="T33" fmla="*/ 925 h 1066"/>
              <a:gd name="T34" fmla="*/ 809 w 1108"/>
              <a:gd name="T35" fmla="*/ 925 h 1066"/>
              <a:gd name="T36" fmla="*/ 553 w 1108"/>
              <a:gd name="T37" fmla="*/ 1035 h 1066"/>
              <a:gd name="T38" fmla="*/ 553 w 1108"/>
              <a:gd name="T39" fmla="*/ 958 h 1066"/>
              <a:gd name="T40" fmla="*/ 337 w 1108"/>
              <a:gd name="T41" fmla="*/ 963 h 1066"/>
              <a:gd name="T42" fmla="*/ 337 w 1108"/>
              <a:gd name="T43" fmla="*/ 886 h 1066"/>
              <a:gd name="T44" fmla="*/ 69 w 1108"/>
              <a:gd name="T45" fmla="*/ 927 h 1066"/>
              <a:gd name="T46" fmla="*/ 69 w 1108"/>
              <a:gd name="T47" fmla="*/ 850 h 1066"/>
              <a:gd name="T48" fmla="*/ 1038 w 1108"/>
              <a:gd name="T49" fmla="*/ 820 h 1066"/>
              <a:gd name="T50" fmla="*/ 904 w 1108"/>
              <a:gd name="T51" fmla="*/ 769 h 1066"/>
              <a:gd name="T52" fmla="*/ 906 w 1108"/>
              <a:gd name="T53" fmla="*/ 671 h 1066"/>
              <a:gd name="T54" fmla="*/ 948 w 1108"/>
              <a:gd name="T55" fmla="*/ 312 h 1066"/>
              <a:gd name="T56" fmla="*/ 944 w 1108"/>
              <a:gd name="T57" fmla="*/ 306 h 1066"/>
              <a:gd name="T58" fmla="*/ 946 w 1108"/>
              <a:gd name="T59" fmla="*/ 191 h 1066"/>
              <a:gd name="T60" fmla="*/ 536 w 1108"/>
              <a:gd name="T61" fmla="*/ 94 h 1066"/>
              <a:gd name="T62" fmla="*/ 396 w 1108"/>
              <a:gd name="T63" fmla="*/ 60 h 1066"/>
              <a:gd name="T64" fmla="*/ 162 w 1108"/>
              <a:gd name="T65" fmla="*/ 300 h 1066"/>
              <a:gd name="T66" fmla="*/ 114 w 1108"/>
              <a:gd name="T67" fmla="*/ 329 h 1066"/>
              <a:gd name="T68" fmla="*/ 18 w 1108"/>
              <a:gd name="T69" fmla="*/ 489 h 1066"/>
              <a:gd name="T70" fmla="*/ 19 w 1108"/>
              <a:gd name="T71" fmla="*/ 502 h 1066"/>
              <a:gd name="T72" fmla="*/ 216 w 1108"/>
              <a:gd name="T73" fmla="*/ 671 h 1066"/>
              <a:gd name="T74" fmla="*/ 118 w 1108"/>
              <a:gd name="T75" fmla="*/ 840 h 1066"/>
              <a:gd name="T76" fmla="*/ 0 w 1108"/>
              <a:gd name="T77" fmla="*/ 889 h 1066"/>
              <a:gd name="T78" fmla="*/ 138 w 1108"/>
              <a:gd name="T79" fmla="*/ 889 h 1066"/>
              <a:gd name="T80" fmla="*/ 225 w 1108"/>
              <a:gd name="T81" fmla="*/ 790 h 1066"/>
              <a:gd name="T82" fmla="*/ 396 w 1108"/>
              <a:gd name="T83" fmla="*/ 671 h 1066"/>
              <a:gd name="T84" fmla="*/ 343 w 1108"/>
              <a:gd name="T85" fmla="*/ 807 h 1066"/>
              <a:gd name="T86" fmla="*/ 267 w 1108"/>
              <a:gd name="T87" fmla="*/ 925 h 1066"/>
              <a:gd name="T88" fmla="*/ 406 w 1108"/>
              <a:gd name="T89" fmla="*/ 925 h 1066"/>
              <a:gd name="T90" fmla="*/ 365 w 1108"/>
              <a:gd name="T91" fmla="*/ 829 h 1066"/>
              <a:gd name="T92" fmla="*/ 426 w 1108"/>
              <a:gd name="T93" fmla="*/ 671 h 1066"/>
              <a:gd name="T94" fmla="*/ 484 w 1108"/>
              <a:gd name="T95" fmla="*/ 996 h 1066"/>
              <a:gd name="T96" fmla="*/ 622 w 1108"/>
              <a:gd name="T97" fmla="*/ 996 h 1066"/>
              <a:gd name="T98" fmla="*/ 681 w 1108"/>
              <a:gd name="T99" fmla="*/ 671 h 1066"/>
              <a:gd name="T100" fmla="*/ 743 w 1108"/>
              <a:gd name="T101" fmla="*/ 829 h 1066"/>
              <a:gd name="T102" fmla="*/ 702 w 1108"/>
              <a:gd name="T103" fmla="*/ 925 h 1066"/>
              <a:gd name="T104" fmla="*/ 840 w 1108"/>
              <a:gd name="T105" fmla="*/ 925 h 1066"/>
              <a:gd name="T106" fmla="*/ 764 w 1108"/>
              <a:gd name="T107" fmla="*/ 807 h 1066"/>
              <a:gd name="T108" fmla="*/ 711 w 1108"/>
              <a:gd name="T109" fmla="*/ 671 h 1066"/>
              <a:gd name="T110" fmla="*/ 883 w 1108"/>
              <a:gd name="T111" fmla="*/ 790 h 1066"/>
              <a:gd name="T112" fmla="*/ 969 w 1108"/>
              <a:gd name="T113" fmla="*/ 889 h 1066"/>
              <a:gd name="T114" fmla="*/ 1107 w 1108"/>
              <a:gd name="T115" fmla="*/ 889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8" h="1066">
                <a:moveTo>
                  <a:pt x="1038" y="927"/>
                </a:moveTo>
                <a:lnTo>
                  <a:pt x="1038" y="927"/>
                </a:lnTo>
                <a:cubicBezTo>
                  <a:pt x="1017" y="927"/>
                  <a:pt x="999" y="910"/>
                  <a:pt x="999" y="889"/>
                </a:cubicBezTo>
                <a:lnTo>
                  <a:pt x="999" y="889"/>
                </a:lnTo>
                <a:cubicBezTo>
                  <a:pt x="999" y="868"/>
                  <a:pt x="1017" y="850"/>
                  <a:pt x="1038" y="850"/>
                </a:cubicBezTo>
                <a:lnTo>
                  <a:pt x="1038" y="850"/>
                </a:lnTo>
                <a:cubicBezTo>
                  <a:pt x="1059" y="850"/>
                  <a:pt x="1077" y="868"/>
                  <a:pt x="1077" y="889"/>
                </a:cubicBezTo>
                <a:lnTo>
                  <a:pt x="1077" y="889"/>
                </a:lnTo>
                <a:cubicBezTo>
                  <a:pt x="1077" y="910"/>
                  <a:pt x="1059" y="927"/>
                  <a:pt x="1038" y="927"/>
                </a:cubicBezTo>
                <a:close/>
                <a:moveTo>
                  <a:pt x="49" y="495"/>
                </a:moveTo>
                <a:lnTo>
                  <a:pt x="49" y="495"/>
                </a:lnTo>
                <a:cubicBezTo>
                  <a:pt x="49" y="483"/>
                  <a:pt x="50" y="455"/>
                  <a:pt x="62" y="427"/>
                </a:cubicBezTo>
                <a:lnTo>
                  <a:pt x="62" y="427"/>
                </a:lnTo>
                <a:cubicBezTo>
                  <a:pt x="75" y="397"/>
                  <a:pt x="98" y="373"/>
                  <a:pt x="126" y="357"/>
                </a:cubicBezTo>
                <a:lnTo>
                  <a:pt x="126" y="357"/>
                </a:lnTo>
                <a:cubicBezTo>
                  <a:pt x="141" y="350"/>
                  <a:pt x="158" y="345"/>
                  <a:pt x="179" y="342"/>
                </a:cubicBezTo>
                <a:lnTo>
                  <a:pt x="179" y="342"/>
                </a:lnTo>
                <a:cubicBezTo>
                  <a:pt x="293" y="329"/>
                  <a:pt x="343" y="379"/>
                  <a:pt x="344" y="381"/>
                </a:cubicBezTo>
                <a:lnTo>
                  <a:pt x="344" y="381"/>
                </a:lnTo>
                <a:cubicBezTo>
                  <a:pt x="351" y="387"/>
                  <a:pt x="360" y="387"/>
                  <a:pt x="366" y="382"/>
                </a:cubicBezTo>
                <a:lnTo>
                  <a:pt x="366" y="382"/>
                </a:lnTo>
                <a:cubicBezTo>
                  <a:pt x="373" y="376"/>
                  <a:pt x="373" y="367"/>
                  <a:pt x="367" y="361"/>
                </a:cubicBezTo>
                <a:lnTo>
                  <a:pt x="367" y="361"/>
                </a:lnTo>
                <a:cubicBezTo>
                  <a:pt x="365" y="358"/>
                  <a:pt x="311" y="301"/>
                  <a:pt x="191" y="310"/>
                </a:cubicBezTo>
                <a:lnTo>
                  <a:pt x="191" y="310"/>
                </a:lnTo>
                <a:cubicBezTo>
                  <a:pt x="192" y="307"/>
                  <a:pt x="192" y="303"/>
                  <a:pt x="192" y="299"/>
                </a:cubicBezTo>
                <a:lnTo>
                  <a:pt x="192" y="299"/>
                </a:lnTo>
                <a:cubicBezTo>
                  <a:pt x="192" y="298"/>
                  <a:pt x="192" y="296"/>
                  <a:pt x="192" y="294"/>
                </a:cubicBezTo>
                <a:lnTo>
                  <a:pt x="192" y="294"/>
                </a:lnTo>
                <a:cubicBezTo>
                  <a:pt x="192" y="182"/>
                  <a:pt x="284" y="90"/>
                  <a:pt x="396" y="90"/>
                </a:cubicBezTo>
                <a:lnTo>
                  <a:pt x="396" y="90"/>
                </a:lnTo>
                <a:cubicBezTo>
                  <a:pt x="436" y="90"/>
                  <a:pt x="474" y="101"/>
                  <a:pt x="506" y="122"/>
                </a:cubicBezTo>
                <a:lnTo>
                  <a:pt x="506" y="122"/>
                </a:lnTo>
                <a:cubicBezTo>
                  <a:pt x="524" y="134"/>
                  <a:pt x="546" y="130"/>
                  <a:pt x="559" y="114"/>
                </a:cubicBezTo>
                <a:lnTo>
                  <a:pt x="559" y="114"/>
                </a:lnTo>
                <a:cubicBezTo>
                  <a:pt x="604" y="59"/>
                  <a:pt x="672" y="31"/>
                  <a:pt x="743" y="40"/>
                </a:cubicBezTo>
                <a:lnTo>
                  <a:pt x="743" y="40"/>
                </a:lnTo>
                <a:cubicBezTo>
                  <a:pt x="828" y="50"/>
                  <a:pt x="897" y="114"/>
                  <a:pt x="916" y="197"/>
                </a:cubicBezTo>
                <a:lnTo>
                  <a:pt x="916" y="197"/>
                </a:lnTo>
                <a:cubicBezTo>
                  <a:pt x="924" y="231"/>
                  <a:pt x="924" y="264"/>
                  <a:pt x="915" y="297"/>
                </a:cubicBezTo>
                <a:lnTo>
                  <a:pt x="915" y="297"/>
                </a:lnTo>
                <a:cubicBezTo>
                  <a:pt x="915" y="298"/>
                  <a:pt x="915" y="298"/>
                  <a:pt x="914" y="299"/>
                </a:cubicBezTo>
                <a:lnTo>
                  <a:pt x="914" y="299"/>
                </a:lnTo>
                <a:lnTo>
                  <a:pt x="914" y="299"/>
                </a:lnTo>
                <a:lnTo>
                  <a:pt x="914" y="299"/>
                </a:lnTo>
                <a:cubicBezTo>
                  <a:pt x="914" y="300"/>
                  <a:pt x="908" y="346"/>
                  <a:pt x="822" y="432"/>
                </a:cubicBezTo>
                <a:lnTo>
                  <a:pt x="822" y="432"/>
                </a:lnTo>
                <a:cubicBezTo>
                  <a:pt x="816" y="437"/>
                  <a:pt x="816" y="447"/>
                  <a:pt x="822" y="453"/>
                </a:cubicBezTo>
                <a:lnTo>
                  <a:pt x="822" y="453"/>
                </a:lnTo>
                <a:cubicBezTo>
                  <a:pt x="825" y="456"/>
                  <a:pt x="829" y="458"/>
                  <a:pt x="833" y="458"/>
                </a:cubicBezTo>
                <a:lnTo>
                  <a:pt x="833" y="458"/>
                </a:lnTo>
                <a:cubicBezTo>
                  <a:pt x="837" y="458"/>
                  <a:pt x="841" y="456"/>
                  <a:pt x="843" y="453"/>
                </a:cubicBezTo>
                <a:lnTo>
                  <a:pt x="843" y="453"/>
                </a:lnTo>
                <a:cubicBezTo>
                  <a:pt x="895" y="402"/>
                  <a:pt x="920" y="364"/>
                  <a:pt x="932" y="338"/>
                </a:cubicBezTo>
                <a:lnTo>
                  <a:pt x="932" y="338"/>
                </a:lnTo>
                <a:cubicBezTo>
                  <a:pt x="935" y="340"/>
                  <a:pt x="938" y="341"/>
                  <a:pt x="941" y="341"/>
                </a:cubicBezTo>
                <a:lnTo>
                  <a:pt x="941" y="341"/>
                </a:lnTo>
                <a:cubicBezTo>
                  <a:pt x="1009" y="358"/>
                  <a:pt x="1058" y="419"/>
                  <a:pt x="1058" y="489"/>
                </a:cubicBezTo>
                <a:lnTo>
                  <a:pt x="1058" y="489"/>
                </a:lnTo>
                <a:cubicBezTo>
                  <a:pt x="1058" y="573"/>
                  <a:pt x="989" y="641"/>
                  <a:pt x="906" y="641"/>
                </a:cubicBezTo>
                <a:lnTo>
                  <a:pt x="200" y="641"/>
                </a:lnTo>
                <a:lnTo>
                  <a:pt x="200" y="641"/>
                </a:lnTo>
                <a:cubicBezTo>
                  <a:pt x="119" y="641"/>
                  <a:pt x="52" y="576"/>
                  <a:pt x="49" y="495"/>
                </a:cubicBezTo>
                <a:close/>
                <a:moveTo>
                  <a:pt x="809" y="925"/>
                </a:moveTo>
                <a:lnTo>
                  <a:pt x="809" y="925"/>
                </a:lnTo>
                <a:cubicBezTo>
                  <a:pt x="809" y="946"/>
                  <a:pt x="791" y="963"/>
                  <a:pt x="771" y="963"/>
                </a:cubicBezTo>
                <a:lnTo>
                  <a:pt x="771" y="963"/>
                </a:lnTo>
                <a:cubicBezTo>
                  <a:pt x="749" y="963"/>
                  <a:pt x="732" y="946"/>
                  <a:pt x="732" y="925"/>
                </a:cubicBezTo>
                <a:lnTo>
                  <a:pt x="732" y="925"/>
                </a:lnTo>
                <a:cubicBezTo>
                  <a:pt x="732" y="904"/>
                  <a:pt x="749" y="886"/>
                  <a:pt x="771" y="886"/>
                </a:cubicBezTo>
                <a:lnTo>
                  <a:pt x="771" y="886"/>
                </a:lnTo>
                <a:cubicBezTo>
                  <a:pt x="791" y="886"/>
                  <a:pt x="809" y="904"/>
                  <a:pt x="809" y="925"/>
                </a:cubicBezTo>
                <a:close/>
                <a:moveTo>
                  <a:pt x="591" y="996"/>
                </a:moveTo>
                <a:lnTo>
                  <a:pt x="591" y="996"/>
                </a:lnTo>
                <a:cubicBezTo>
                  <a:pt x="591" y="1017"/>
                  <a:pt x="574" y="1035"/>
                  <a:pt x="553" y="1035"/>
                </a:cubicBezTo>
                <a:lnTo>
                  <a:pt x="553" y="1035"/>
                </a:lnTo>
                <a:cubicBezTo>
                  <a:pt x="532" y="1035"/>
                  <a:pt x="515" y="1017"/>
                  <a:pt x="515" y="996"/>
                </a:cubicBezTo>
                <a:lnTo>
                  <a:pt x="515" y="996"/>
                </a:lnTo>
                <a:cubicBezTo>
                  <a:pt x="515" y="975"/>
                  <a:pt x="532" y="958"/>
                  <a:pt x="553" y="958"/>
                </a:cubicBezTo>
                <a:lnTo>
                  <a:pt x="553" y="958"/>
                </a:lnTo>
                <a:cubicBezTo>
                  <a:pt x="574" y="958"/>
                  <a:pt x="591" y="975"/>
                  <a:pt x="591" y="996"/>
                </a:cubicBezTo>
                <a:close/>
                <a:moveTo>
                  <a:pt x="375" y="925"/>
                </a:moveTo>
                <a:lnTo>
                  <a:pt x="375" y="925"/>
                </a:lnTo>
                <a:cubicBezTo>
                  <a:pt x="375" y="946"/>
                  <a:pt x="358" y="963"/>
                  <a:pt x="337" y="963"/>
                </a:cubicBezTo>
                <a:lnTo>
                  <a:pt x="337" y="963"/>
                </a:lnTo>
                <a:cubicBezTo>
                  <a:pt x="315" y="963"/>
                  <a:pt x="298" y="946"/>
                  <a:pt x="298" y="925"/>
                </a:cubicBezTo>
                <a:lnTo>
                  <a:pt x="298" y="925"/>
                </a:lnTo>
                <a:cubicBezTo>
                  <a:pt x="298" y="904"/>
                  <a:pt x="315" y="886"/>
                  <a:pt x="337" y="886"/>
                </a:cubicBezTo>
                <a:lnTo>
                  <a:pt x="337" y="886"/>
                </a:lnTo>
                <a:cubicBezTo>
                  <a:pt x="358" y="886"/>
                  <a:pt x="375" y="904"/>
                  <a:pt x="375" y="925"/>
                </a:cubicBezTo>
                <a:close/>
                <a:moveTo>
                  <a:pt x="69" y="927"/>
                </a:moveTo>
                <a:lnTo>
                  <a:pt x="69" y="927"/>
                </a:lnTo>
                <a:cubicBezTo>
                  <a:pt x="48" y="927"/>
                  <a:pt x="31" y="910"/>
                  <a:pt x="31" y="889"/>
                </a:cubicBezTo>
                <a:lnTo>
                  <a:pt x="31" y="889"/>
                </a:lnTo>
                <a:cubicBezTo>
                  <a:pt x="31" y="868"/>
                  <a:pt x="48" y="850"/>
                  <a:pt x="69" y="850"/>
                </a:cubicBezTo>
                <a:lnTo>
                  <a:pt x="69" y="850"/>
                </a:lnTo>
                <a:cubicBezTo>
                  <a:pt x="91" y="850"/>
                  <a:pt x="108" y="868"/>
                  <a:pt x="108" y="889"/>
                </a:cubicBezTo>
                <a:lnTo>
                  <a:pt x="108" y="889"/>
                </a:lnTo>
                <a:cubicBezTo>
                  <a:pt x="108" y="910"/>
                  <a:pt x="91" y="927"/>
                  <a:pt x="69" y="927"/>
                </a:cubicBezTo>
                <a:close/>
                <a:moveTo>
                  <a:pt x="1038" y="820"/>
                </a:moveTo>
                <a:lnTo>
                  <a:pt x="1038" y="820"/>
                </a:lnTo>
                <a:cubicBezTo>
                  <a:pt x="1021" y="820"/>
                  <a:pt x="1006" y="826"/>
                  <a:pt x="993" y="836"/>
                </a:cubicBezTo>
                <a:lnTo>
                  <a:pt x="904" y="769"/>
                </a:lnTo>
                <a:lnTo>
                  <a:pt x="904" y="769"/>
                </a:lnTo>
                <a:cubicBezTo>
                  <a:pt x="896" y="760"/>
                  <a:pt x="892" y="750"/>
                  <a:pt x="892" y="740"/>
                </a:cubicBezTo>
                <a:lnTo>
                  <a:pt x="892" y="671"/>
                </a:lnTo>
                <a:lnTo>
                  <a:pt x="906" y="671"/>
                </a:lnTo>
                <a:lnTo>
                  <a:pt x="906" y="671"/>
                </a:lnTo>
                <a:cubicBezTo>
                  <a:pt x="1006" y="671"/>
                  <a:pt x="1088" y="589"/>
                  <a:pt x="1088" y="489"/>
                </a:cubicBezTo>
                <a:lnTo>
                  <a:pt x="1088" y="489"/>
                </a:lnTo>
                <a:cubicBezTo>
                  <a:pt x="1088" y="404"/>
                  <a:pt x="1031" y="331"/>
                  <a:pt x="948" y="312"/>
                </a:cubicBezTo>
                <a:lnTo>
                  <a:pt x="948" y="312"/>
                </a:lnTo>
                <a:cubicBezTo>
                  <a:pt x="946" y="312"/>
                  <a:pt x="945" y="310"/>
                  <a:pt x="945" y="309"/>
                </a:cubicBezTo>
                <a:lnTo>
                  <a:pt x="945" y="309"/>
                </a:lnTo>
                <a:cubicBezTo>
                  <a:pt x="944" y="309"/>
                  <a:pt x="944" y="307"/>
                  <a:pt x="944" y="306"/>
                </a:cubicBezTo>
                <a:lnTo>
                  <a:pt x="944" y="306"/>
                </a:lnTo>
                <a:cubicBezTo>
                  <a:pt x="944" y="305"/>
                  <a:pt x="944" y="304"/>
                  <a:pt x="945" y="304"/>
                </a:cubicBezTo>
                <a:lnTo>
                  <a:pt x="945" y="304"/>
                </a:lnTo>
                <a:cubicBezTo>
                  <a:pt x="954" y="266"/>
                  <a:pt x="955" y="229"/>
                  <a:pt x="946" y="191"/>
                </a:cubicBezTo>
                <a:lnTo>
                  <a:pt x="946" y="191"/>
                </a:lnTo>
                <a:cubicBezTo>
                  <a:pt x="925" y="94"/>
                  <a:pt x="844" y="21"/>
                  <a:pt x="746" y="10"/>
                </a:cubicBezTo>
                <a:lnTo>
                  <a:pt x="746" y="10"/>
                </a:lnTo>
                <a:cubicBezTo>
                  <a:pt x="665" y="0"/>
                  <a:pt x="587" y="32"/>
                  <a:pt x="536" y="94"/>
                </a:cubicBezTo>
                <a:lnTo>
                  <a:pt x="536" y="94"/>
                </a:lnTo>
                <a:cubicBezTo>
                  <a:pt x="532" y="98"/>
                  <a:pt x="527" y="99"/>
                  <a:pt x="522" y="96"/>
                </a:cubicBezTo>
                <a:lnTo>
                  <a:pt x="522" y="96"/>
                </a:lnTo>
                <a:cubicBezTo>
                  <a:pt x="485" y="72"/>
                  <a:pt x="441" y="60"/>
                  <a:pt x="396" y="60"/>
                </a:cubicBezTo>
                <a:lnTo>
                  <a:pt x="396" y="60"/>
                </a:lnTo>
                <a:cubicBezTo>
                  <a:pt x="267" y="60"/>
                  <a:pt x="162" y="165"/>
                  <a:pt x="162" y="294"/>
                </a:cubicBezTo>
                <a:lnTo>
                  <a:pt x="162" y="294"/>
                </a:lnTo>
                <a:cubicBezTo>
                  <a:pt x="162" y="296"/>
                  <a:pt x="162" y="298"/>
                  <a:pt x="162" y="300"/>
                </a:cubicBezTo>
                <a:lnTo>
                  <a:pt x="162" y="300"/>
                </a:lnTo>
                <a:cubicBezTo>
                  <a:pt x="162" y="306"/>
                  <a:pt x="157" y="312"/>
                  <a:pt x="151" y="313"/>
                </a:cubicBezTo>
                <a:lnTo>
                  <a:pt x="151" y="313"/>
                </a:lnTo>
                <a:cubicBezTo>
                  <a:pt x="138" y="317"/>
                  <a:pt x="125" y="323"/>
                  <a:pt x="114" y="329"/>
                </a:cubicBezTo>
                <a:lnTo>
                  <a:pt x="114" y="329"/>
                </a:lnTo>
                <a:cubicBezTo>
                  <a:pt x="78" y="346"/>
                  <a:pt x="56" y="372"/>
                  <a:pt x="42" y="399"/>
                </a:cubicBezTo>
                <a:lnTo>
                  <a:pt x="42" y="399"/>
                </a:lnTo>
                <a:cubicBezTo>
                  <a:pt x="27" y="426"/>
                  <a:pt x="18" y="456"/>
                  <a:pt x="18" y="489"/>
                </a:cubicBezTo>
                <a:lnTo>
                  <a:pt x="18" y="489"/>
                </a:lnTo>
                <a:cubicBezTo>
                  <a:pt x="18" y="491"/>
                  <a:pt x="19" y="494"/>
                  <a:pt x="19" y="496"/>
                </a:cubicBezTo>
                <a:lnTo>
                  <a:pt x="19" y="496"/>
                </a:lnTo>
                <a:cubicBezTo>
                  <a:pt x="19" y="500"/>
                  <a:pt x="19" y="501"/>
                  <a:pt x="19" y="502"/>
                </a:cubicBezTo>
                <a:lnTo>
                  <a:pt x="19" y="502"/>
                </a:lnTo>
                <a:cubicBezTo>
                  <a:pt x="19" y="502"/>
                  <a:pt x="19" y="503"/>
                  <a:pt x="19" y="504"/>
                </a:cubicBezTo>
                <a:lnTo>
                  <a:pt x="19" y="504"/>
                </a:lnTo>
                <a:cubicBezTo>
                  <a:pt x="27" y="597"/>
                  <a:pt x="105" y="671"/>
                  <a:pt x="200" y="671"/>
                </a:cubicBezTo>
                <a:lnTo>
                  <a:pt x="216" y="671"/>
                </a:lnTo>
                <a:lnTo>
                  <a:pt x="216" y="740"/>
                </a:lnTo>
                <a:lnTo>
                  <a:pt x="216" y="740"/>
                </a:lnTo>
                <a:cubicBezTo>
                  <a:pt x="216" y="751"/>
                  <a:pt x="211" y="761"/>
                  <a:pt x="203" y="769"/>
                </a:cubicBezTo>
                <a:lnTo>
                  <a:pt x="118" y="840"/>
                </a:lnTo>
                <a:lnTo>
                  <a:pt x="118" y="840"/>
                </a:lnTo>
                <a:cubicBezTo>
                  <a:pt x="105" y="827"/>
                  <a:pt x="88" y="820"/>
                  <a:pt x="69" y="820"/>
                </a:cubicBezTo>
                <a:lnTo>
                  <a:pt x="69" y="820"/>
                </a:lnTo>
                <a:cubicBezTo>
                  <a:pt x="31" y="820"/>
                  <a:pt x="0" y="850"/>
                  <a:pt x="0" y="889"/>
                </a:cubicBezTo>
                <a:lnTo>
                  <a:pt x="0" y="889"/>
                </a:lnTo>
                <a:cubicBezTo>
                  <a:pt x="0" y="927"/>
                  <a:pt x="31" y="958"/>
                  <a:pt x="69" y="958"/>
                </a:cubicBezTo>
                <a:lnTo>
                  <a:pt x="69" y="958"/>
                </a:lnTo>
                <a:cubicBezTo>
                  <a:pt x="107" y="958"/>
                  <a:pt x="138" y="927"/>
                  <a:pt x="138" y="889"/>
                </a:cubicBezTo>
                <a:lnTo>
                  <a:pt x="138" y="889"/>
                </a:lnTo>
                <a:cubicBezTo>
                  <a:pt x="138" y="881"/>
                  <a:pt x="137" y="873"/>
                  <a:pt x="134" y="866"/>
                </a:cubicBezTo>
                <a:lnTo>
                  <a:pt x="223" y="792"/>
                </a:lnTo>
                <a:lnTo>
                  <a:pt x="225" y="790"/>
                </a:lnTo>
                <a:lnTo>
                  <a:pt x="225" y="790"/>
                </a:lnTo>
                <a:cubicBezTo>
                  <a:pt x="238" y="777"/>
                  <a:pt x="246" y="759"/>
                  <a:pt x="246" y="740"/>
                </a:cubicBezTo>
                <a:lnTo>
                  <a:pt x="246" y="671"/>
                </a:lnTo>
                <a:lnTo>
                  <a:pt x="396" y="671"/>
                </a:lnTo>
                <a:lnTo>
                  <a:pt x="396" y="739"/>
                </a:lnTo>
                <a:lnTo>
                  <a:pt x="396" y="739"/>
                </a:lnTo>
                <a:cubicBezTo>
                  <a:pt x="396" y="750"/>
                  <a:pt x="391" y="761"/>
                  <a:pt x="383" y="769"/>
                </a:cubicBezTo>
                <a:lnTo>
                  <a:pt x="343" y="807"/>
                </a:lnTo>
                <a:lnTo>
                  <a:pt x="343" y="807"/>
                </a:lnTo>
                <a:cubicBezTo>
                  <a:pt x="330" y="821"/>
                  <a:pt x="322" y="838"/>
                  <a:pt x="321" y="857"/>
                </a:cubicBezTo>
                <a:lnTo>
                  <a:pt x="321" y="857"/>
                </a:lnTo>
                <a:cubicBezTo>
                  <a:pt x="291" y="864"/>
                  <a:pt x="267" y="892"/>
                  <a:pt x="267" y="925"/>
                </a:cubicBezTo>
                <a:lnTo>
                  <a:pt x="267" y="925"/>
                </a:lnTo>
                <a:cubicBezTo>
                  <a:pt x="267" y="962"/>
                  <a:pt x="298" y="994"/>
                  <a:pt x="337" y="994"/>
                </a:cubicBezTo>
                <a:lnTo>
                  <a:pt x="337" y="994"/>
                </a:lnTo>
                <a:cubicBezTo>
                  <a:pt x="374" y="994"/>
                  <a:pt x="406" y="962"/>
                  <a:pt x="406" y="925"/>
                </a:cubicBezTo>
                <a:lnTo>
                  <a:pt x="406" y="925"/>
                </a:lnTo>
                <a:cubicBezTo>
                  <a:pt x="406" y="892"/>
                  <a:pt x="383" y="864"/>
                  <a:pt x="352" y="857"/>
                </a:cubicBezTo>
                <a:lnTo>
                  <a:pt x="352" y="857"/>
                </a:lnTo>
                <a:cubicBezTo>
                  <a:pt x="353" y="847"/>
                  <a:pt x="357" y="836"/>
                  <a:pt x="365" y="829"/>
                </a:cubicBezTo>
                <a:lnTo>
                  <a:pt x="405" y="791"/>
                </a:lnTo>
                <a:lnTo>
                  <a:pt x="405" y="791"/>
                </a:lnTo>
                <a:cubicBezTo>
                  <a:pt x="418" y="778"/>
                  <a:pt x="426" y="759"/>
                  <a:pt x="426" y="739"/>
                </a:cubicBezTo>
                <a:lnTo>
                  <a:pt x="426" y="671"/>
                </a:lnTo>
                <a:lnTo>
                  <a:pt x="538" y="671"/>
                </a:lnTo>
                <a:lnTo>
                  <a:pt x="538" y="929"/>
                </a:lnTo>
                <a:lnTo>
                  <a:pt x="538" y="929"/>
                </a:lnTo>
                <a:cubicBezTo>
                  <a:pt x="507" y="936"/>
                  <a:pt x="484" y="964"/>
                  <a:pt x="484" y="996"/>
                </a:cubicBezTo>
                <a:lnTo>
                  <a:pt x="484" y="996"/>
                </a:lnTo>
                <a:cubicBezTo>
                  <a:pt x="484" y="1035"/>
                  <a:pt x="515" y="1065"/>
                  <a:pt x="553" y="1065"/>
                </a:cubicBezTo>
                <a:lnTo>
                  <a:pt x="553" y="1065"/>
                </a:lnTo>
                <a:cubicBezTo>
                  <a:pt x="591" y="1065"/>
                  <a:pt x="622" y="1035"/>
                  <a:pt x="622" y="996"/>
                </a:cubicBezTo>
                <a:lnTo>
                  <a:pt x="622" y="996"/>
                </a:lnTo>
                <a:cubicBezTo>
                  <a:pt x="622" y="964"/>
                  <a:pt x="599" y="936"/>
                  <a:pt x="568" y="929"/>
                </a:cubicBezTo>
                <a:lnTo>
                  <a:pt x="568" y="671"/>
                </a:lnTo>
                <a:lnTo>
                  <a:pt x="681" y="671"/>
                </a:lnTo>
                <a:lnTo>
                  <a:pt x="681" y="739"/>
                </a:lnTo>
                <a:lnTo>
                  <a:pt x="681" y="739"/>
                </a:lnTo>
                <a:cubicBezTo>
                  <a:pt x="681" y="759"/>
                  <a:pt x="689" y="778"/>
                  <a:pt x="703" y="791"/>
                </a:cubicBezTo>
                <a:lnTo>
                  <a:pt x="743" y="829"/>
                </a:lnTo>
                <a:lnTo>
                  <a:pt x="743" y="829"/>
                </a:lnTo>
                <a:cubicBezTo>
                  <a:pt x="751" y="836"/>
                  <a:pt x="755" y="847"/>
                  <a:pt x="755" y="857"/>
                </a:cubicBezTo>
                <a:lnTo>
                  <a:pt x="755" y="857"/>
                </a:lnTo>
                <a:cubicBezTo>
                  <a:pt x="724" y="864"/>
                  <a:pt x="702" y="892"/>
                  <a:pt x="702" y="925"/>
                </a:cubicBezTo>
                <a:lnTo>
                  <a:pt x="702" y="925"/>
                </a:lnTo>
                <a:cubicBezTo>
                  <a:pt x="702" y="962"/>
                  <a:pt x="732" y="994"/>
                  <a:pt x="771" y="994"/>
                </a:cubicBezTo>
                <a:lnTo>
                  <a:pt x="771" y="994"/>
                </a:lnTo>
                <a:cubicBezTo>
                  <a:pt x="809" y="994"/>
                  <a:pt x="840" y="962"/>
                  <a:pt x="840" y="925"/>
                </a:cubicBezTo>
                <a:lnTo>
                  <a:pt x="840" y="925"/>
                </a:lnTo>
                <a:cubicBezTo>
                  <a:pt x="840" y="892"/>
                  <a:pt x="817" y="864"/>
                  <a:pt x="786" y="857"/>
                </a:cubicBezTo>
                <a:lnTo>
                  <a:pt x="786" y="857"/>
                </a:lnTo>
                <a:cubicBezTo>
                  <a:pt x="785" y="838"/>
                  <a:pt x="778" y="821"/>
                  <a:pt x="764" y="807"/>
                </a:cubicBezTo>
                <a:lnTo>
                  <a:pt x="724" y="769"/>
                </a:lnTo>
                <a:lnTo>
                  <a:pt x="724" y="769"/>
                </a:lnTo>
                <a:cubicBezTo>
                  <a:pt x="716" y="761"/>
                  <a:pt x="711" y="750"/>
                  <a:pt x="711" y="739"/>
                </a:cubicBezTo>
                <a:lnTo>
                  <a:pt x="711" y="671"/>
                </a:lnTo>
                <a:lnTo>
                  <a:pt x="861" y="671"/>
                </a:lnTo>
                <a:lnTo>
                  <a:pt x="861" y="740"/>
                </a:lnTo>
                <a:lnTo>
                  <a:pt x="861" y="740"/>
                </a:lnTo>
                <a:cubicBezTo>
                  <a:pt x="861" y="759"/>
                  <a:pt x="869" y="777"/>
                  <a:pt x="883" y="790"/>
                </a:cubicBezTo>
                <a:lnTo>
                  <a:pt x="975" y="860"/>
                </a:lnTo>
                <a:lnTo>
                  <a:pt x="975" y="860"/>
                </a:lnTo>
                <a:cubicBezTo>
                  <a:pt x="971" y="869"/>
                  <a:pt x="969" y="879"/>
                  <a:pt x="969" y="889"/>
                </a:cubicBezTo>
                <a:lnTo>
                  <a:pt x="969" y="889"/>
                </a:lnTo>
                <a:cubicBezTo>
                  <a:pt x="969" y="927"/>
                  <a:pt x="1000" y="958"/>
                  <a:pt x="1038" y="958"/>
                </a:cubicBezTo>
                <a:lnTo>
                  <a:pt x="1038" y="958"/>
                </a:lnTo>
                <a:cubicBezTo>
                  <a:pt x="1076" y="958"/>
                  <a:pt x="1107" y="927"/>
                  <a:pt x="1107" y="889"/>
                </a:cubicBezTo>
                <a:lnTo>
                  <a:pt x="1107" y="889"/>
                </a:lnTo>
                <a:cubicBezTo>
                  <a:pt x="1107" y="850"/>
                  <a:pt x="1076" y="820"/>
                  <a:pt x="1038" y="820"/>
                </a:cubicBezTo>
                <a:close/>
              </a:path>
            </a:pathLst>
          </a:custGeom>
          <a:solidFill>
            <a:srgbClr val="FD89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0" name="Freeform 69">
            <a:extLst>
              <a:ext uri="{FF2B5EF4-FFF2-40B4-BE49-F238E27FC236}">
                <a16:creationId xmlns:a16="http://schemas.microsoft.com/office/drawing/2014/main" id="{EE1CB385-39D4-5C42-B323-9974274D9578}"/>
              </a:ext>
            </a:extLst>
          </p:cNvPr>
          <p:cNvSpPr>
            <a:spLocks noChangeArrowheads="1"/>
          </p:cNvSpPr>
          <p:nvPr/>
        </p:nvSpPr>
        <p:spPr bwMode="auto">
          <a:xfrm>
            <a:off x="1539195" y="4312357"/>
            <a:ext cx="658529" cy="773879"/>
          </a:xfrm>
          <a:custGeom>
            <a:avLst/>
            <a:gdLst>
              <a:gd name="connsiteX0" fmla="*/ 816906 w 1317572"/>
              <a:gd name="connsiteY0" fmla="*/ 989115 h 1548362"/>
              <a:gd name="connsiteX1" fmla="*/ 835766 w 1317572"/>
              <a:gd name="connsiteY1" fmla="*/ 1009032 h 1548362"/>
              <a:gd name="connsiteX2" fmla="*/ 835766 w 1317572"/>
              <a:gd name="connsiteY2" fmla="*/ 1070030 h 1548362"/>
              <a:gd name="connsiteX3" fmla="*/ 847082 w 1317572"/>
              <a:gd name="connsiteY3" fmla="*/ 1102396 h 1548362"/>
              <a:gd name="connsiteX4" fmla="*/ 923780 w 1317572"/>
              <a:gd name="connsiteY4" fmla="*/ 1193269 h 1548362"/>
              <a:gd name="connsiteX5" fmla="*/ 943897 w 1317572"/>
              <a:gd name="connsiteY5" fmla="*/ 1249287 h 1548362"/>
              <a:gd name="connsiteX6" fmla="*/ 943897 w 1317572"/>
              <a:gd name="connsiteY6" fmla="*/ 1352609 h 1548362"/>
              <a:gd name="connsiteX7" fmla="*/ 925037 w 1317572"/>
              <a:gd name="connsiteY7" fmla="*/ 1372526 h 1548362"/>
              <a:gd name="connsiteX8" fmla="*/ 906177 w 1317572"/>
              <a:gd name="connsiteY8" fmla="*/ 1352609 h 1548362"/>
              <a:gd name="connsiteX9" fmla="*/ 906177 w 1317572"/>
              <a:gd name="connsiteY9" fmla="*/ 1249287 h 1548362"/>
              <a:gd name="connsiteX10" fmla="*/ 893604 w 1317572"/>
              <a:gd name="connsiteY10" fmla="*/ 1216921 h 1548362"/>
              <a:gd name="connsiteX11" fmla="*/ 818164 w 1317572"/>
              <a:gd name="connsiteY11" fmla="*/ 1126048 h 1548362"/>
              <a:gd name="connsiteX12" fmla="*/ 796789 w 1317572"/>
              <a:gd name="connsiteY12" fmla="*/ 1070030 h 1548362"/>
              <a:gd name="connsiteX13" fmla="*/ 796789 w 1317572"/>
              <a:gd name="connsiteY13" fmla="*/ 1009032 h 1548362"/>
              <a:gd name="connsiteX14" fmla="*/ 816906 w 1317572"/>
              <a:gd name="connsiteY14" fmla="*/ 989115 h 1548362"/>
              <a:gd name="connsiteX15" fmla="*/ 734251 w 1317572"/>
              <a:gd name="connsiteY15" fmla="*/ 989115 h 1548362"/>
              <a:gd name="connsiteX16" fmla="*/ 752896 w 1317572"/>
              <a:gd name="connsiteY16" fmla="*/ 1009065 h 1548362"/>
              <a:gd name="connsiteX17" fmla="*/ 752896 w 1317572"/>
              <a:gd name="connsiteY17" fmla="*/ 1071411 h 1548362"/>
              <a:gd name="connsiteX18" fmla="*/ 761596 w 1317572"/>
              <a:gd name="connsiteY18" fmla="*/ 1107571 h 1548362"/>
              <a:gd name="connsiteX19" fmla="*/ 761596 w 1317572"/>
              <a:gd name="connsiteY19" fmla="*/ 1108818 h 1548362"/>
              <a:gd name="connsiteX20" fmla="*/ 810071 w 1317572"/>
              <a:gd name="connsiteY20" fmla="*/ 1248471 h 1548362"/>
              <a:gd name="connsiteX21" fmla="*/ 817529 w 1317572"/>
              <a:gd name="connsiteY21" fmla="*/ 1280891 h 1548362"/>
              <a:gd name="connsiteX22" fmla="*/ 817529 w 1317572"/>
              <a:gd name="connsiteY22" fmla="*/ 1440495 h 1548362"/>
              <a:gd name="connsiteX23" fmla="*/ 798885 w 1317572"/>
              <a:gd name="connsiteY23" fmla="*/ 1460445 h 1548362"/>
              <a:gd name="connsiteX24" fmla="*/ 778998 w 1317572"/>
              <a:gd name="connsiteY24" fmla="*/ 1440495 h 1548362"/>
              <a:gd name="connsiteX25" fmla="*/ 778998 w 1317572"/>
              <a:gd name="connsiteY25" fmla="*/ 1280891 h 1548362"/>
              <a:gd name="connsiteX26" fmla="*/ 775269 w 1317572"/>
              <a:gd name="connsiteY26" fmla="*/ 1264681 h 1548362"/>
              <a:gd name="connsiteX27" fmla="*/ 775269 w 1317572"/>
              <a:gd name="connsiteY27" fmla="*/ 1262187 h 1548362"/>
              <a:gd name="connsiteX28" fmla="*/ 726794 w 1317572"/>
              <a:gd name="connsiteY28" fmla="*/ 1122534 h 1548362"/>
              <a:gd name="connsiteX29" fmla="*/ 714364 w 1317572"/>
              <a:gd name="connsiteY29" fmla="*/ 1071411 h 1548362"/>
              <a:gd name="connsiteX30" fmla="*/ 714364 w 1317572"/>
              <a:gd name="connsiteY30" fmla="*/ 1009065 h 1548362"/>
              <a:gd name="connsiteX31" fmla="*/ 734251 w 1317572"/>
              <a:gd name="connsiteY31" fmla="*/ 989115 h 1548362"/>
              <a:gd name="connsiteX32" fmla="*/ 661538 w 1317572"/>
              <a:gd name="connsiteY32" fmla="*/ 989115 h 1548362"/>
              <a:gd name="connsiteX33" fmla="*/ 680149 w 1317572"/>
              <a:gd name="connsiteY33" fmla="*/ 1009133 h 1548362"/>
              <a:gd name="connsiteX34" fmla="*/ 680149 w 1317572"/>
              <a:gd name="connsiteY34" fmla="*/ 1528344 h 1548362"/>
              <a:gd name="connsiteX35" fmla="*/ 661538 w 1317572"/>
              <a:gd name="connsiteY35" fmla="*/ 1548362 h 1548362"/>
              <a:gd name="connsiteX36" fmla="*/ 642926 w 1317572"/>
              <a:gd name="connsiteY36" fmla="*/ 1528344 h 1548362"/>
              <a:gd name="connsiteX37" fmla="*/ 642926 w 1317572"/>
              <a:gd name="connsiteY37" fmla="*/ 1009133 h 1548362"/>
              <a:gd name="connsiteX38" fmla="*/ 661538 w 1317572"/>
              <a:gd name="connsiteY38" fmla="*/ 989115 h 1548362"/>
              <a:gd name="connsiteX39" fmla="*/ 589832 w 1317572"/>
              <a:gd name="connsiteY39" fmla="*/ 989115 h 1548362"/>
              <a:gd name="connsiteX40" fmla="*/ 608701 w 1317572"/>
              <a:gd name="connsiteY40" fmla="*/ 1009065 h 1548362"/>
              <a:gd name="connsiteX41" fmla="*/ 608701 w 1317572"/>
              <a:gd name="connsiteY41" fmla="*/ 1071411 h 1548362"/>
              <a:gd name="connsiteX42" fmla="*/ 596122 w 1317572"/>
              <a:gd name="connsiteY42" fmla="*/ 1122534 h 1548362"/>
              <a:gd name="connsiteX43" fmla="*/ 543289 w 1317572"/>
              <a:gd name="connsiteY43" fmla="*/ 1270916 h 1548362"/>
              <a:gd name="connsiteX44" fmla="*/ 543289 w 1317572"/>
              <a:gd name="connsiteY44" fmla="*/ 1440495 h 1548362"/>
              <a:gd name="connsiteX45" fmla="*/ 524420 w 1317572"/>
              <a:gd name="connsiteY45" fmla="*/ 1460445 h 1548362"/>
              <a:gd name="connsiteX46" fmla="*/ 505551 w 1317572"/>
              <a:gd name="connsiteY46" fmla="*/ 1440495 h 1548362"/>
              <a:gd name="connsiteX47" fmla="*/ 505551 w 1317572"/>
              <a:gd name="connsiteY47" fmla="*/ 1267175 h 1548362"/>
              <a:gd name="connsiteX48" fmla="*/ 505551 w 1317572"/>
              <a:gd name="connsiteY48" fmla="*/ 1260940 h 1548362"/>
              <a:gd name="connsiteX49" fmla="*/ 560900 w 1317572"/>
              <a:gd name="connsiteY49" fmla="*/ 1108818 h 1548362"/>
              <a:gd name="connsiteX50" fmla="*/ 562158 w 1317572"/>
              <a:gd name="connsiteY50" fmla="*/ 1107571 h 1548362"/>
              <a:gd name="connsiteX51" fmla="*/ 570963 w 1317572"/>
              <a:gd name="connsiteY51" fmla="*/ 1071411 h 1548362"/>
              <a:gd name="connsiteX52" fmla="*/ 570963 w 1317572"/>
              <a:gd name="connsiteY52" fmla="*/ 1009065 h 1548362"/>
              <a:gd name="connsiteX53" fmla="*/ 589832 w 1317572"/>
              <a:gd name="connsiteY53" fmla="*/ 989115 h 1548362"/>
              <a:gd name="connsiteX54" fmla="*/ 512910 w 1317572"/>
              <a:gd name="connsiteY54" fmla="*/ 989115 h 1548362"/>
              <a:gd name="connsiteX55" fmla="*/ 531771 w 1317572"/>
              <a:gd name="connsiteY55" fmla="*/ 1009032 h 1548362"/>
              <a:gd name="connsiteX56" fmla="*/ 531771 w 1317572"/>
              <a:gd name="connsiteY56" fmla="*/ 1070030 h 1548362"/>
              <a:gd name="connsiteX57" fmla="*/ 511653 w 1317572"/>
              <a:gd name="connsiteY57" fmla="*/ 1126048 h 1548362"/>
              <a:gd name="connsiteX58" fmla="*/ 434954 w 1317572"/>
              <a:gd name="connsiteY58" fmla="*/ 1216921 h 1548362"/>
              <a:gd name="connsiteX59" fmla="*/ 422380 w 1317572"/>
              <a:gd name="connsiteY59" fmla="*/ 1249287 h 1548362"/>
              <a:gd name="connsiteX60" fmla="*/ 422380 w 1317572"/>
              <a:gd name="connsiteY60" fmla="*/ 1352609 h 1548362"/>
              <a:gd name="connsiteX61" fmla="*/ 403520 w 1317572"/>
              <a:gd name="connsiteY61" fmla="*/ 1372526 h 1548362"/>
              <a:gd name="connsiteX62" fmla="*/ 384659 w 1317572"/>
              <a:gd name="connsiteY62" fmla="*/ 1352609 h 1548362"/>
              <a:gd name="connsiteX63" fmla="*/ 384659 w 1317572"/>
              <a:gd name="connsiteY63" fmla="*/ 1249287 h 1548362"/>
              <a:gd name="connsiteX64" fmla="*/ 404777 w 1317572"/>
              <a:gd name="connsiteY64" fmla="*/ 1193269 h 1548362"/>
              <a:gd name="connsiteX65" fmla="*/ 481476 w 1317572"/>
              <a:gd name="connsiteY65" fmla="*/ 1102396 h 1548362"/>
              <a:gd name="connsiteX66" fmla="*/ 494050 w 1317572"/>
              <a:gd name="connsiteY66" fmla="*/ 1070030 h 1548362"/>
              <a:gd name="connsiteX67" fmla="*/ 494050 w 1317572"/>
              <a:gd name="connsiteY67" fmla="*/ 1009032 h 1548362"/>
              <a:gd name="connsiteX68" fmla="*/ 512910 w 1317572"/>
              <a:gd name="connsiteY68" fmla="*/ 989115 h 1548362"/>
              <a:gd name="connsiteX69" fmla="*/ 886940 w 1317572"/>
              <a:gd name="connsiteY69" fmla="*/ 906687 h 1548362"/>
              <a:gd name="connsiteX70" fmla="*/ 936852 w 1317572"/>
              <a:gd name="connsiteY70" fmla="*/ 906687 h 1548362"/>
              <a:gd name="connsiteX71" fmla="*/ 1009224 w 1317572"/>
              <a:gd name="connsiteY71" fmla="*/ 936500 h 1548362"/>
              <a:gd name="connsiteX72" fmla="*/ 1122772 w 1317572"/>
              <a:gd name="connsiteY72" fmla="*/ 1048297 h 1548362"/>
              <a:gd name="connsiteX73" fmla="*/ 1152719 w 1317572"/>
              <a:gd name="connsiteY73" fmla="*/ 1120344 h 1548362"/>
              <a:gd name="connsiteX74" fmla="*/ 1152719 w 1317572"/>
              <a:gd name="connsiteY74" fmla="*/ 1211024 h 1548362"/>
              <a:gd name="connsiteX75" fmla="*/ 1132755 w 1317572"/>
              <a:gd name="connsiteY75" fmla="*/ 1229657 h 1548362"/>
              <a:gd name="connsiteX76" fmla="*/ 1114038 w 1317572"/>
              <a:gd name="connsiteY76" fmla="*/ 1211024 h 1548362"/>
              <a:gd name="connsiteX77" fmla="*/ 1114038 w 1317572"/>
              <a:gd name="connsiteY77" fmla="*/ 1120344 h 1548362"/>
              <a:gd name="connsiteX78" fmla="*/ 1095321 w 1317572"/>
              <a:gd name="connsiteY78" fmla="*/ 1075625 h 1548362"/>
              <a:gd name="connsiteX79" fmla="*/ 983020 w 1317572"/>
              <a:gd name="connsiteY79" fmla="*/ 962586 h 1548362"/>
              <a:gd name="connsiteX80" fmla="*/ 936852 w 1317572"/>
              <a:gd name="connsiteY80" fmla="*/ 945195 h 1548362"/>
              <a:gd name="connsiteX81" fmla="*/ 886940 w 1317572"/>
              <a:gd name="connsiteY81" fmla="*/ 945195 h 1548362"/>
              <a:gd name="connsiteX82" fmla="*/ 868223 w 1317572"/>
              <a:gd name="connsiteY82" fmla="*/ 925320 h 1548362"/>
              <a:gd name="connsiteX83" fmla="*/ 886940 w 1317572"/>
              <a:gd name="connsiteY83" fmla="*/ 906687 h 1548362"/>
              <a:gd name="connsiteX84" fmla="*/ 373979 w 1317572"/>
              <a:gd name="connsiteY84" fmla="*/ 906687 h 1548362"/>
              <a:gd name="connsiteX85" fmla="*/ 425138 w 1317572"/>
              <a:gd name="connsiteY85" fmla="*/ 906687 h 1548362"/>
              <a:gd name="connsiteX86" fmla="*/ 443855 w 1317572"/>
              <a:gd name="connsiteY86" fmla="*/ 925320 h 1548362"/>
              <a:gd name="connsiteX87" fmla="*/ 425138 w 1317572"/>
              <a:gd name="connsiteY87" fmla="*/ 945195 h 1548362"/>
              <a:gd name="connsiteX88" fmla="*/ 373979 w 1317572"/>
              <a:gd name="connsiteY88" fmla="*/ 945195 h 1548362"/>
              <a:gd name="connsiteX89" fmla="*/ 329059 w 1317572"/>
              <a:gd name="connsiteY89" fmla="*/ 962586 h 1548362"/>
              <a:gd name="connsiteX90" fmla="*/ 216757 w 1317572"/>
              <a:gd name="connsiteY90" fmla="*/ 1075625 h 1548362"/>
              <a:gd name="connsiteX91" fmla="*/ 198041 w 1317572"/>
              <a:gd name="connsiteY91" fmla="*/ 1120344 h 1548362"/>
              <a:gd name="connsiteX92" fmla="*/ 198041 w 1317572"/>
              <a:gd name="connsiteY92" fmla="*/ 1211024 h 1548362"/>
              <a:gd name="connsiteX93" fmla="*/ 179324 w 1317572"/>
              <a:gd name="connsiteY93" fmla="*/ 1229657 h 1548362"/>
              <a:gd name="connsiteX94" fmla="*/ 159359 w 1317572"/>
              <a:gd name="connsiteY94" fmla="*/ 1211024 h 1548362"/>
              <a:gd name="connsiteX95" fmla="*/ 159359 w 1317572"/>
              <a:gd name="connsiteY95" fmla="*/ 1120344 h 1548362"/>
              <a:gd name="connsiteX96" fmla="*/ 189306 w 1317572"/>
              <a:gd name="connsiteY96" fmla="*/ 1048297 h 1548362"/>
              <a:gd name="connsiteX97" fmla="*/ 302855 w 1317572"/>
              <a:gd name="connsiteY97" fmla="*/ 936500 h 1548362"/>
              <a:gd name="connsiteX98" fmla="*/ 373979 w 1317572"/>
              <a:gd name="connsiteY98" fmla="*/ 906687 h 1548362"/>
              <a:gd name="connsiteX99" fmla="*/ 887001 w 1317572"/>
              <a:gd name="connsiteY99" fmla="*/ 824259 h 1548362"/>
              <a:gd name="connsiteX100" fmla="*/ 988385 w 1317572"/>
              <a:gd name="connsiteY100" fmla="*/ 824259 h 1548362"/>
              <a:gd name="connsiteX101" fmla="*/ 1040955 w 1317572"/>
              <a:gd name="connsiteY101" fmla="*/ 845230 h 1548362"/>
              <a:gd name="connsiteX102" fmla="*/ 1216187 w 1317572"/>
              <a:gd name="connsiteY102" fmla="*/ 1016699 h 1548362"/>
              <a:gd name="connsiteX103" fmla="*/ 1241220 w 1317572"/>
              <a:gd name="connsiteY103" fmla="*/ 1026568 h 1548362"/>
              <a:gd name="connsiteX104" fmla="*/ 1297545 w 1317572"/>
              <a:gd name="connsiteY104" fmla="*/ 1026568 h 1548362"/>
              <a:gd name="connsiteX105" fmla="*/ 1317572 w 1317572"/>
              <a:gd name="connsiteY105" fmla="*/ 1045072 h 1548362"/>
              <a:gd name="connsiteX106" fmla="*/ 1297545 w 1317572"/>
              <a:gd name="connsiteY106" fmla="*/ 1064809 h 1548362"/>
              <a:gd name="connsiteX107" fmla="*/ 1241220 w 1317572"/>
              <a:gd name="connsiteY107" fmla="*/ 1064809 h 1548362"/>
              <a:gd name="connsiteX108" fmla="*/ 1189902 w 1317572"/>
              <a:gd name="connsiteY108" fmla="*/ 1043838 h 1548362"/>
              <a:gd name="connsiteX109" fmla="*/ 1013419 w 1317572"/>
              <a:gd name="connsiteY109" fmla="*/ 873603 h 1548362"/>
              <a:gd name="connsiteX110" fmla="*/ 988385 w 1317572"/>
              <a:gd name="connsiteY110" fmla="*/ 862500 h 1548362"/>
              <a:gd name="connsiteX111" fmla="*/ 887001 w 1317572"/>
              <a:gd name="connsiteY111" fmla="*/ 862500 h 1548362"/>
              <a:gd name="connsiteX112" fmla="*/ 868226 w 1317572"/>
              <a:gd name="connsiteY112" fmla="*/ 843996 h 1548362"/>
              <a:gd name="connsiteX113" fmla="*/ 887001 w 1317572"/>
              <a:gd name="connsiteY113" fmla="*/ 824259 h 1548362"/>
              <a:gd name="connsiteX114" fmla="*/ 326078 w 1317572"/>
              <a:gd name="connsiteY114" fmla="*/ 824259 h 1548362"/>
              <a:gd name="connsiteX115" fmla="*/ 425266 w 1317572"/>
              <a:gd name="connsiteY115" fmla="*/ 824259 h 1548362"/>
              <a:gd name="connsiteX116" fmla="*/ 443863 w 1317572"/>
              <a:gd name="connsiteY116" fmla="*/ 843996 h 1548362"/>
              <a:gd name="connsiteX117" fmla="*/ 425266 w 1317572"/>
              <a:gd name="connsiteY117" fmla="*/ 862500 h 1548362"/>
              <a:gd name="connsiteX118" fmla="*/ 326078 w 1317572"/>
              <a:gd name="connsiteY118" fmla="*/ 862500 h 1548362"/>
              <a:gd name="connsiteX119" fmla="*/ 300042 w 1317572"/>
              <a:gd name="connsiteY119" fmla="*/ 873603 h 1548362"/>
              <a:gd name="connsiteX120" fmla="*/ 125224 w 1317572"/>
              <a:gd name="connsiteY120" fmla="*/ 1043838 h 1548362"/>
              <a:gd name="connsiteX121" fmla="*/ 73151 w 1317572"/>
              <a:gd name="connsiteY121" fmla="*/ 1064809 h 1548362"/>
              <a:gd name="connsiteX122" fmla="*/ 18598 w 1317572"/>
              <a:gd name="connsiteY122" fmla="*/ 1064809 h 1548362"/>
              <a:gd name="connsiteX123" fmla="*/ 0 w 1317572"/>
              <a:gd name="connsiteY123" fmla="*/ 1045072 h 1548362"/>
              <a:gd name="connsiteX124" fmla="*/ 18598 w 1317572"/>
              <a:gd name="connsiteY124" fmla="*/ 1026568 h 1548362"/>
              <a:gd name="connsiteX125" fmla="*/ 73151 w 1317572"/>
              <a:gd name="connsiteY125" fmla="*/ 1026568 h 1548362"/>
              <a:gd name="connsiteX126" fmla="*/ 99187 w 1317572"/>
              <a:gd name="connsiteY126" fmla="*/ 1016699 h 1548362"/>
              <a:gd name="connsiteX127" fmla="*/ 272765 w 1317572"/>
              <a:gd name="connsiteY127" fmla="*/ 845230 h 1548362"/>
              <a:gd name="connsiteX128" fmla="*/ 326078 w 1317572"/>
              <a:gd name="connsiteY128" fmla="*/ 824259 h 1548362"/>
              <a:gd name="connsiteX129" fmla="*/ 893784 w 1317572"/>
              <a:gd name="connsiteY129" fmla="*/ 752825 h 1548362"/>
              <a:gd name="connsiteX130" fmla="*/ 1297509 w 1317572"/>
              <a:gd name="connsiteY130" fmla="*/ 752825 h 1548362"/>
              <a:gd name="connsiteX131" fmla="*/ 1317569 w 1317572"/>
              <a:gd name="connsiteY131" fmla="*/ 772059 h 1548362"/>
              <a:gd name="connsiteX132" fmla="*/ 1297509 w 1317572"/>
              <a:gd name="connsiteY132" fmla="*/ 790090 h 1548362"/>
              <a:gd name="connsiteX133" fmla="*/ 893784 w 1317572"/>
              <a:gd name="connsiteY133" fmla="*/ 790090 h 1548362"/>
              <a:gd name="connsiteX134" fmla="*/ 873723 w 1317572"/>
              <a:gd name="connsiteY134" fmla="*/ 772059 h 1548362"/>
              <a:gd name="connsiteX135" fmla="*/ 893784 w 1317572"/>
              <a:gd name="connsiteY135" fmla="*/ 752825 h 1548362"/>
              <a:gd name="connsiteX136" fmla="*/ 18680 w 1317572"/>
              <a:gd name="connsiteY136" fmla="*/ 752825 h 1548362"/>
              <a:gd name="connsiteX137" fmla="*/ 419682 w 1317572"/>
              <a:gd name="connsiteY137" fmla="*/ 752825 h 1548362"/>
              <a:gd name="connsiteX138" fmla="*/ 438362 w 1317572"/>
              <a:gd name="connsiteY138" fmla="*/ 772059 h 1548362"/>
              <a:gd name="connsiteX139" fmla="*/ 419682 w 1317572"/>
              <a:gd name="connsiteY139" fmla="*/ 790090 h 1548362"/>
              <a:gd name="connsiteX140" fmla="*/ 18680 w 1317572"/>
              <a:gd name="connsiteY140" fmla="*/ 790090 h 1548362"/>
              <a:gd name="connsiteX141" fmla="*/ 0 w 1317572"/>
              <a:gd name="connsiteY141" fmla="*/ 772059 h 1548362"/>
              <a:gd name="connsiteX142" fmla="*/ 18680 w 1317572"/>
              <a:gd name="connsiteY142" fmla="*/ 752825 h 1548362"/>
              <a:gd name="connsiteX143" fmla="*/ 533107 w 1317572"/>
              <a:gd name="connsiteY143" fmla="*/ 642865 h 1548362"/>
              <a:gd name="connsiteX144" fmla="*/ 531863 w 1317572"/>
              <a:gd name="connsiteY144" fmla="*/ 644104 h 1548362"/>
              <a:gd name="connsiteX145" fmla="*/ 531863 w 1317572"/>
              <a:gd name="connsiteY145" fmla="*/ 904271 h 1548362"/>
              <a:gd name="connsiteX146" fmla="*/ 533107 w 1317572"/>
              <a:gd name="connsiteY146" fmla="*/ 905509 h 1548362"/>
              <a:gd name="connsiteX147" fmla="*/ 794224 w 1317572"/>
              <a:gd name="connsiteY147" fmla="*/ 905509 h 1548362"/>
              <a:gd name="connsiteX148" fmla="*/ 795467 w 1317572"/>
              <a:gd name="connsiteY148" fmla="*/ 904271 h 1548362"/>
              <a:gd name="connsiteX149" fmla="*/ 795467 w 1317572"/>
              <a:gd name="connsiteY149" fmla="*/ 644104 h 1548362"/>
              <a:gd name="connsiteX150" fmla="*/ 794224 w 1317572"/>
              <a:gd name="connsiteY150" fmla="*/ 642865 h 1548362"/>
              <a:gd name="connsiteX151" fmla="*/ 533107 w 1317572"/>
              <a:gd name="connsiteY151" fmla="*/ 604459 h 1548362"/>
              <a:gd name="connsiteX152" fmla="*/ 794224 w 1317572"/>
              <a:gd name="connsiteY152" fmla="*/ 604459 h 1548362"/>
              <a:gd name="connsiteX153" fmla="*/ 834013 w 1317572"/>
              <a:gd name="connsiteY153" fmla="*/ 644104 h 1548362"/>
              <a:gd name="connsiteX154" fmla="*/ 834013 w 1317572"/>
              <a:gd name="connsiteY154" fmla="*/ 904271 h 1548362"/>
              <a:gd name="connsiteX155" fmla="*/ 794224 w 1317572"/>
              <a:gd name="connsiteY155" fmla="*/ 943915 h 1548362"/>
              <a:gd name="connsiteX156" fmla="*/ 533107 w 1317572"/>
              <a:gd name="connsiteY156" fmla="*/ 943915 h 1548362"/>
              <a:gd name="connsiteX157" fmla="*/ 494561 w 1317572"/>
              <a:gd name="connsiteY157" fmla="*/ 904271 h 1548362"/>
              <a:gd name="connsiteX158" fmla="*/ 494561 w 1317572"/>
              <a:gd name="connsiteY158" fmla="*/ 644104 h 1548362"/>
              <a:gd name="connsiteX159" fmla="*/ 533107 w 1317572"/>
              <a:gd name="connsiteY159" fmla="*/ 604459 h 1548362"/>
              <a:gd name="connsiteX160" fmla="*/ 1241220 w 1317572"/>
              <a:gd name="connsiteY160" fmla="*/ 478067 h 1548362"/>
              <a:gd name="connsiteX161" fmla="*/ 1297545 w 1317572"/>
              <a:gd name="connsiteY161" fmla="*/ 478067 h 1548362"/>
              <a:gd name="connsiteX162" fmla="*/ 1317572 w 1317572"/>
              <a:gd name="connsiteY162" fmla="*/ 496666 h 1548362"/>
              <a:gd name="connsiteX163" fmla="*/ 1297545 w 1317572"/>
              <a:gd name="connsiteY163" fmla="*/ 515265 h 1548362"/>
              <a:gd name="connsiteX164" fmla="*/ 1241220 w 1317572"/>
              <a:gd name="connsiteY164" fmla="*/ 515265 h 1548362"/>
              <a:gd name="connsiteX165" fmla="*/ 1216187 w 1317572"/>
              <a:gd name="connsiteY165" fmla="*/ 526424 h 1548362"/>
              <a:gd name="connsiteX166" fmla="*/ 1040955 w 1317572"/>
              <a:gd name="connsiteY166" fmla="*/ 697532 h 1548362"/>
              <a:gd name="connsiteX167" fmla="*/ 988385 w 1317572"/>
              <a:gd name="connsiteY167" fmla="*/ 718611 h 1548362"/>
              <a:gd name="connsiteX168" fmla="*/ 887001 w 1317572"/>
              <a:gd name="connsiteY168" fmla="*/ 718611 h 1548362"/>
              <a:gd name="connsiteX169" fmla="*/ 868226 w 1317572"/>
              <a:gd name="connsiteY169" fmla="*/ 700012 h 1548362"/>
              <a:gd name="connsiteX170" fmla="*/ 887001 w 1317572"/>
              <a:gd name="connsiteY170" fmla="*/ 680174 h 1548362"/>
              <a:gd name="connsiteX171" fmla="*/ 988385 w 1317572"/>
              <a:gd name="connsiteY171" fmla="*/ 680174 h 1548362"/>
              <a:gd name="connsiteX172" fmla="*/ 1013419 w 1317572"/>
              <a:gd name="connsiteY172" fmla="*/ 671494 h 1548362"/>
              <a:gd name="connsiteX173" fmla="*/ 1189902 w 1317572"/>
              <a:gd name="connsiteY173" fmla="*/ 500386 h 1548362"/>
              <a:gd name="connsiteX174" fmla="*/ 1241220 w 1317572"/>
              <a:gd name="connsiteY174" fmla="*/ 478067 h 1548362"/>
              <a:gd name="connsiteX175" fmla="*/ 18598 w 1317572"/>
              <a:gd name="connsiteY175" fmla="*/ 478067 h 1548362"/>
              <a:gd name="connsiteX176" fmla="*/ 73151 w 1317572"/>
              <a:gd name="connsiteY176" fmla="*/ 478067 h 1548362"/>
              <a:gd name="connsiteX177" fmla="*/ 125224 w 1317572"/>
              <a:gd name="connsiteY177" fmla="*/ 500272 h 1548362"/>
              <a:gd name="connsiteX178" fmla="*/ 300042 w 1317572"/>
              <a:gd name="connsiteY178" fmla="*/ 670507 h 1548362"/>
              <a:gd name="connsiteX179" fmla="*/ 326078 w 1317572"/>
              <a:gd name="connsiteY179" fmla="*/ 680376 h 1548362"/>
              <a:gd name="connsiteX180" fmla="*/ 425266 w 1317572"/>
              <a:gd name="connsiteY180" fmla="*/ 680376 h 1548362"/>
              <a:gd name="connsiteX181" fmla="*/ 443863 w 1317572"/>
              <a:gd name="connsiteY181" fmla="*/ 700114 h 1548362"/>
              <a:gd name="connsiteX182" fmla="*/ 425266 w 1317572"/>
              <a:gd name="connsiteY182" fmla="*/ 718617 h 1548362"/>
              <a:gd name="connsiteX183" fmla="*/ 326078 w 1317572"/>
              <a:gd name="connsiteY183" fmla="*/ 718617 h 1548362"/>
              <a:gd name="connsiteX184" fmla="*/ 272765 w 1317572"/>
              <a:gd name="connsiteY184" fmla="*/ 696413 h 1548362"/>
              <a:gd name="connsiteX185" fmla="*/ 99187 w 1317572"/>
              <a:gd name="connsiteY185" fmla="*/ 526177 h 1548362"/>
              <a:gd name="connsiteX186" fmla="*/ 73151 w 1317572"/>
              <a:gd name="connsiteY186" fmla="*/ 515075 h 1548362"/>
              <a:gd name="connsiteX187" fmla="*/ 18598 w 1317572"/>
              <a:gd name="connsiteY187" fmla="*/ 515075 h 1548362"/>
              <a:gd name="connsiteX188" fmla="*/ 0 w 1317572"/>
              <a:gd name="connsiteY188" fmla="*/ 496571 h 1548362"/>
              <a:gd name="connsiteX189" fmla="*/ 18598 w 1317572"/>
              <a:gd name="connsiteY189" fmla="*/ 478067 h 1548362"/>
              <a:gd name="connsiteX190" fmla="*/ 1132755 w 1317572"/>
              <a:gd name="connsiteY190" fmla="*/ 318711 h 1548362"/>
              <a:gd name="connsiteX191" fmla="*/ 1152719 w 1317572"/>
              <a:gd name="connsiteY191" fmla="*/ 337344 h 1548362"/>
              <a:gd name="connsiteX192" fmla="*/ 1152719 w 1317572"/>
              <a:gd name="connsiteY192" fmla="*/ 426780 h 1548362"/>
              <a:gd name="connsiteX193" fmla="*/ 1122772 w 1317572"/>
              <a:gd name="connsiteY193" fmla="*/ 500069 h 1548362"/>
              <a:gd name="connsiteX194" fmla="*/ 1009224 w 1317572"/>
              <a:gd name="connsiteY194" fmla="*/ 611865 h 1548362"/>
              <a:gd name="connsiteX195" fmla="*/ 936852 w 1317572"/>
              <a:gd name="connsiteY195" fmla="*/ 641677 h 1548362"/>
              <a:gd name="connsiteX196" fmla="*/ 886940 w 1317572"/>
              <a:gd name="connsiteY196" fmla="*/ 641677 h 1548362"/>
              <a:gd name="connsiteX197" fmla="*/ 868223 w 1317572"/>
              <a:gd name="connsiteY197" fmla="*/ 623044 h 1548362"/>
              <a:gd name="connsiteX198" fmla="*/ 886940 w 1317572"/>
              <a:gd name="connsiteY198" fmla="*/ 603169 h 1548362"/>
              <a:gd name="connsiteX199" fmla="*/ 936852 w 1317572"/>
              <a:gd name="connsiteY199" fmla="*/ 603169 h 1548362"/>
              <a:gd name="connsiteX200" fmla="*/ 983020 w 1317572"/>
              <a:gd name="connsiteY200" fmla="*/ 584537 h 1548362"/>
              <a:gd name="connsiteX201" fmla="*/ 1095321 w 1317572"/>
              <a:gd name="connsiteY201" fmla="*/ 472741 h 1548362"/>
              <a:gd name="connsiteX202" fmla="*/ 1114038 w 1317572"/>
              <a:gd name="connsiteY202" fmla="*/ 426780 h 1548362"/>
              <a:gd name="connsiteX203" fmla="*/ 1114038 w 1317572"/>
              <a:gd name="connsiteY203" fmla="*/ 337344 h 1548362"/>
              <a:gd name="connsiteX204" fmla="*/ 1132755 w 1317572"/>
              <a:gd name="connsiteY204" fmla="*/ 318711 h 1548362"/>
              <a:gd name="connsiteX205" fmla="*/ 179324 w 1317572"/>
              <a:gd name="connsiteY205" fmla="*/ 318711 h 1548362"/>
              <a:gd name="connsiteX206" fmla="*/ 198041 w 1317572"/>
              <a:gd name="connsiteY206" fmla="*/ 337344 h 1548362"/>
              <a:gd name="connsiteX207" fmla="*/ 198041 w 1317572"/>
              <a:gd name="connsiteY207" fmla="*/ 426780 h 1548362"/>
              <a:gd name="connsiteX208" fmla="*/ 216757 w 1317572"/>
              <a:gd name="connsiteY208" fmla="*/ 472741 h 1548362"/>
              <a:gd name="connsiteX209" fmla="*/ 329059 w 1317572"/>
              <a:gd name="connsiteY209" fmla="*/ 584537 h 1548362"/>
              <a:gd name="connsiteX210" fmla="*/ 373979 w 1317572"/>
              <a:gd name="connsiteY210" fmla="*/ 603169 h 1548362"/>
              <a:gd name="connsiteX211" fmla="*/ 425138 w 1317572"/>
              <a:gd name="connsiteY211" fmla="*/ 603169 h 1548362"/>
              <a:gd name="connsiteX212" fmla="*/ 443855 w 1317572"/>
              <a:gd name="connsiteY212" fmla="*/ 623044 h 1548362"/>
              <a:gd name="connsiteX213" fmla="*/ 425138 w 1317572"/>
              <a:gd name="connsiteY213" fmla="*/ 641677 h 1548362"/>
              <a:gd name="connsiteX214" fmla="*/ 373979 w 1317572"/>
              <a:gd name="connsiteY214" fmla="*/ 641677 h 1548362"/>
              <a:gd name="connsiteX215" fmla="*/ 302855 w 1317572"/>
              <a:gd name="connsiteY215" fmla="*/ 611865 h 1548362"/>
              <a:gd name="connsiteX216" fmla="*/ 189306 w 1317572"/>
              <a:gd name="connsiteY216" fmla="*/ 500069 h 1548362"/>
              <a:gd name="connsiteX217" fmla="*/ 159359 w 1317572"/>
              <a:gd name="connsiteY217" fmla="*/ 426780 h 1548362"/>
              <a:gd name="connsiteX218" fmla="*/ 159359 w 1317572"/>
              <a:gd name="connsiteY218" fmla="*/ 337344 h 1548362"/>
              <a:gd name="connsiteX219" fmla="*/ 179324 w 1317572"/>
              <a:gd name="connsiteY219" fmla="*/ 318711 h 1548362"/>
              <a:gd name="connsiteX220" fmla="*/ 925037 w 1317572"/>
              <a:gd name="connsiteY220" fmla="*/ 175843 h 1548362"/>
              <a:gd name="connsiteX221" fmla="*/ 943897 w 1317572"/>
              <a:gd name="connsiteY221" fmla="*/ 194516 h 1548362"/>
              <a:gd name="connsiteX222" fmla="*/ 943897 w 1317572"/>
              <a:gd name="connsiteY222" fmla="*/ 299082 h 1548362"/>
              <a:gd name="connsiteX223" fmla="*/ 923780 w 1317572"/>
              <a:gd name="connsiteY223" fmla="*/ 356345 h 1548362"/>
              <a:gd name="connsiteX224" fmla="*/ 847082 w 1317572"/>
              <a:gd name="connsiteY224" fmla="*/ 445974 h 1548362"/>
              <a:gd name="connsiteX225" fmla="*/ 835766 w 1317572"/>
              <a:gd name="connsiteY225" fmla="*/ 478339 h 1548362"/>
              <a:gd name="connsiteX226" fmla="*/ 835766 w 1317572"/>
              <a:gd name="connsiteY226" fmla="*/ 540582 h 1548362"/>
              <a:gd name="connsiteX227" fmla="*/ 816906 w 1317572"/>
              <a:gd name="connsiteY227" fmla="*/ 559254 h 1548362"/>
              <a:gd name="connsiteX228" fmla="*/ 796789 w 1317572"/>
              <a:gd name="connsiteY228" fmla="*/ 540582 h 1548362"/>
              <a:gd name="connsiteX229" fmla="*/ 796789 w 1317572"/>
              <a:gd name="connsiteY229" fmla="*/ 478339 h 1548362"/>
              <a:gd name="connsiteX230" fmla="*/ 818164 w 1317572"/>
              <a:gd name="connsiteY230" fmla="*/ 422322 h 1548362"/>
              <a:gd name="connsiteX231" fmla="*/ 893604 w 1317572"/>
              <a:gd name="connsiteY231" fmla="*/ 331448 h 1548362"/>
              <a:gd name="connsiteX232" fmla="*/ 906177 w 1317572"/>
              <a:gd name="connsiteY232" fmla="*/ 299082 h 1548362"/>
              <a:gd name="connsiteX233" fmla="*/ 906177 w 1317572"/>
              <a:gd name="connsiteY233" fmla="*/ 194516 h 1548362"/>
              <a:gd name="connsiteX234" fmla="*/ 925037 w 1317572"/>
              <a:gd name="connsiteY234" fmla="*/ 175843 h 1548362"/>
              <a:gd name="connsiteX235" fmla="*/ 403520 w 1317572"/>
              <a:gd name="connsiteY235" fmla="*/ 175843 h 1548362"/>
              <a:gd name="connsiteX236" fmla="*/ 422380 w 1317572"/>
              <a:gd name="connsiteY236" fmla="*/ 194516 h 1548362"/>
              <a:gd name="connsiteX237" fmla="*/ 422380 w 1317572"/>
              <a:gd name="connsiteY237" fmla="*/ 299082 h 1548362"/>
              <a:gd name="connsiteX238" fmla="*/ 434954 w 1317572"/>
              <a:gd name="connsiteY238" fmla="*/ 331448 h 1548362"/>
              <a:gd name="connsiteX239" fmla="*/ 511653 w 1317572"/>
              <a:gd name="connsiteY239" fmla="*/ 422322 h 1548362"/>
              <a:gd name="connsiteX240" fmla="*/ 531771 w 1317572"/>
              <a:gd name="connsiteY240" fmla="*/ 479584 h 1548362"/>
              <a:gd name="connsiteX241" fmla="*/ 531771 w 1317572"/>
              <a:gd name="connsiteY241" fmla="*/ 540582 h 1548362"/>
              <a:gd name="connsiteX242" fmla="*/ 512910 w 1317572"/>
              <a:gd name="connsiteY242" fmla="*/ 559254 h 1548362"/>
              <a:gd name="connsiteX243" fmla="*/ 494050 w 1317572"/>
              <a:gd name="connsiteY243" fmla="*/ 540582 h 1548362"/>
              <a:gd name="connsiteX244" fmla="*/ 494050 w 1317572"/>
              <a:gd name="connsiteY244" fmla="*/ 479584 h 1548362"/>
              <a:gd name="connsiteX245" fmla="*/ 481476 w 1317572"/>
              <a:gd name="connsiteY245" fmla="*/ 445974 h 1548362"/>
              <a:gd name="connsiteX246" fmla="*/ 404777 w 1317572"/>
              <a:gd name="connsiteY246" fmla="*/ 356345 h 1548362"/>
              <a:gd name="connsiteX247" fmla="*/ 384659 w 1317572"/>
              <a:gd name="connsiteY247" fmla="*/ 299082 h 1548362"/>
              <a:gd name="connsiteX248" fmla="*/ 384659 w 1317572"/>
              <a:gd name="connsiteY248" fmla="*/ 194516 h 1548362"/>
              <a:gd name="connsiteX249" fmla="*/ 403520 w 1317572"/>
              <a:gd name="connsiteY249" fmla="*/ 175843 h 1548362"/>
              <a:gd name="connsiteX250" fmla="*/ 798885 w 1317572"/>
              <a:gd name="connsiteY250" fmla="*/ 87921 h 1548362"/>
              <a:gd name="connsiteX251" fmla="*/ 817529 w 1317572"/>
              <a:gd name="connsiteY251" fmla="*/ 107871 h 1548362"/>
              <a:gd name="connsiteX252" fmla="*/ 817529 w 1317572"/>
              <a:gd name="connsiteY252" fmla="*/ 281191 h 1548362"/>
              <a:gd name="connsiteX253" fmla="*/ 816286 w 1317572"/>
              <a:gd name="connsiteY253" fmla="*/ 287426 h 1548362"/>
              <a:gd name="connsiteX254" fmla="*/ 761596 w 1317572"/>
              <a:gd name="connsiteY254" fmla="*/ 439548 h 1548362"/>
              <a:gd name="connsiteX255" fmla="*/ 761596 w 1317572"/>
              <a:gd name="connsiteY255" fmla="*/ 442042 h 1548362"/>
              <a:gd name="connsiteX256" fmla="*/ 752896 w 1317572"/>
              <a:gd name="connsiteY256" fmla="*/ 476955 h 1548362"/>
              <a:gd name="connsiteX257" fmla="*/ 752896 w 1317572"/>
              <a:gd name="connsiteY257" fmla="*/ 540548 h 1548362"/>
              <a:gd name="connsiteX258" fmla="*/ 734251 w 1317572"/>
              <a:gd name="connsiteY258" fmla="*/ 559251 h 1548362"/>
              <a:gd name="connsiteX259" fmla="*/ 714364 w 1317572"/>
              <a:gd name="connsiteY259" fmla="*/ 540548 h 1548362"/>
              <a:gd name="connsiteX260" fmla="*/ 714364 w 1317572"/>
              <a:gd name="connsiteY260" fmla="*/ 476955 h 1548362"/>
              <a:gd name="connsiteX261" fmla="*/ 726794 w 1317572"/>
              <a:gd name="connsiteY261" fmla="*/ 425832 h 1548362"/>
              <a:gd name="connsiteX262" fmla="*/ 778998 w 1317572"/>
              <a:gd name="connsiteY262" fmla="*/ 277451 h 1548362"/>
              <a:gd name="connsiteX263" fmla="*/ 778998 w 1317572"/>
              <a:gd name="connsiteY263" fmla="*/ 107871 h 1548362"/>
              <a:gd name="connsiteX264" fmla="*/ 798885 w 1317572"/>
              <a:gd name="connsiteY264" fmla="*/ 87921 h 1548362"/>
              <a:gd name="connsiteX265" fmla="*/ 524420 w 1317572"/>
              <a:gd name="connsiteY265" fmla="*/ 87921 h 1548362"/>
              <a:gd name="connsiteX266" fmla="*/ 543289 w 1317572"/>
              <a:gd name="connsiteY266" fmla="*/ 107871 h 1548362"/>
              <a:gd name="connsiteX267" fmla="*/ 543289 w 1317572"/>
              <a:gd name="connsiteY267" fmla="*/ 267475 h 1548362"/>
              <a:gd name="connsiteX268" fmla="*/ 547063 w 1317572"/>
              <a:gd name="connsiteY268" fmla="*/ 283685 h 1548362"/>
              <a:gd name="connsiteX269" fmla="*/ 548321 w 1317572"/>
              <a:gd name="connsiteY269" fmla="*/ 286179 h 1548362"/>
              <a:gd name="connsiteX270" fmla="*/ 596122 w 1317572"/>
              <a:gd name="connsiteY270" fmla="*/ 425832 h 1548362"/>
              <a:gd name="connsiteX271" fmla="*/ 608701 w 1317572"/>
              <a:gd name="connsiteY271" fmla="*/ 476955 h 1548362"/>
              <a:gd name="connsiteX272" fmla="*/ 608701 w 1317572"/>
              <a:gd name="connsiteY272" fmla="*/ 540548 h 1548362"/>
              <a:gd name="connsiteX273" fmla="*/ 589832 w 1317572"/>
              <a:gd name="connsiteY273" fmla="*/ 559251 h 1548362"/>
              <a:gd name="connsiteX274" fmla="*/ 570963 w 1317572"/>
              <a:gd name="connsiteY274" fmla="*/ 540548 h 1548362"/>
              <a:gd name="connsiteX275" fmla="*/ 570963 w 1317572"/>
              <a:gd name="connsiteY275" fmla="*/ 476955 h 1548362"/>
              <a:gd name="connsiteX276" fmla="*/ 562158 w 1317572"/>
              <a:gd name="connsiteY276" fmla="*/ 442042 h 1548362"/>
              <a:gd name="connsiteX277" fmla="*/ 560900 w 1317572"/>
              <a:gd name="connsiteY277" fmla="*/ 439548 h 1548362"/>
              <a:gd name="connsiteX278" fmla="*/ 511841 w 1317572"/>
              <a:gd name="connsiteY278" fmla="*/ 299895 h 1548362"/>
              <a:gd name="connsiteX279" fmla="*/ 505551 w 1317572"/>
              <a:gd name="connsiteY279" fmla="*/ 267475 h 1548362"/>
              <a:gd name="connsiteX280" fmla="*/ 505551 w 1317572"/>
              <a:gd name="connsiteY280" fmla="*/ 107871 h 1548362"/>
              <a:gd name="connsiteX281" fmla="*/ 524420 w 1317572"/>
              <a:gd name="connsiteY281" fmla="*/ 87921 h 1548362"/>
              <a:gd name="connsiteX282" fmla="*/ 661538 w 1317572"/>
              <a:gd name="connsiteY282" fmla="*/ 0 h 1548362"/>
              <a:gd name="connsiteX283" fmla="*/ 680149 w 1317572"/>
              <a:gd name="connsiteY283" fmla="*/ 20018 h 1548362"/>
              <a:gd name="connsiteX284" fmla="*/ 680149 w 1317572"/>
              <a:gd name="connsiteY284" fmla="*/ 540480 h 1548362"/>
              <a:gd name="connsiteX285" fmla="*/ 661538 w 1317572"/>
              <a:gd name="connsiteY285" fmla="*/ 559247 h 1548362"/>
              <a:gd name="connsiteX286" fmla="*/ 642926 w 1317572"/>
              <a:gd name="connsiteY286" fmla="*/ 540480 h 1548362"/>
              <a:gd name="connsiteX287" fmla="*/ 642926 w 1317572"/>
              <a:gd name="connsiteY287" fmla="*/ 20018 h 1548362"/>
              <a:gd name="connsiteX288" fmla="*/ 661538 w 1317572"/>
              <a:gd name="connsiteY288" fmla="*/ 0 h 154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Lst>
            <a:rect l="l" t="t" r="r" b="b"/>
            <a:pathLst>
              <a:path w="1317572" h="1548362">
                <a:moveTo>
                  <a:pt x="816906" y="989115"/>
                </a:moveTo>
                <a:cubicBezTo>
                  <a:pt x="826965" y="989115"/>
                  <a:pt x="835766" y="997829"/>
                  <a:pt x="835766" y="1009032"/>
                </a:cubicBezTo>
                <a:lnTo>
                  <a:pt x="835766" y="1070030"/>
                </a:lnTo>
                <a:cubicBezTo>
                  <a:pt x="835766" y="1081233"/>
                  <a:pt x="839538" y="1093682"/>
                  <a:pt x="847082" y="1102396"/>
                </a:cubicBezTo>
                <a:lnTo>
                  <a:pt x="923780" y="1193269"/>
                </a:lnTo>
                <a:cubicBezTo>
                  <a:pt x="937610" y="1208207"/>
                  <a:pt x="943897" y="1228125"/>
                  <a:pt x="943897" y="1249287"/>
                </a:cubicBezTo>
                <a:lnTo>
                  <a:pt x="943897" y="1352609"/>
                </a:lnTo>
                <a:cubicBezTo>
                  <a:pt x="943897" y="1363812"/>
                  <a:pt x="935096" y="1372526"/>
                  <a:pt x="925037" y="1372526"/>
                </a:cubicBezTo>
                <a:cubicBezTo>
                  <a:pt x="914978" y="1372526"/>
                  <a:pt x="906177" y="1363812"/>
                  <a:pt x="906177" y="1352609"/>
                </a:cubicBezTo>
                <a:lnTo>
                  <a:pt x="906177" y="1249287"/>
                </a:lnTo>
                <a:cubicBezTo>
                  <a:pt x="906177" y="1238083"/>
                  <a:pt x="901148" y="1225635"/>
                  <a:pt x="893604" y="1216921"/>
                </a:cubicBezTo>
                <a:lnTo>
                  <a:pt x="818164" y="1126048"/>
                </a:lnTo>
                <a:cubicBezTo>
                  <a:pt x="804333" y="1109865"/>
                  <a:pt x="796789" y="1089947"/>
                  <a:pt x="796789" y="1070030"/>
                </a:cubicBezTo>
                <a:lnTo>
                  <a:pt x="796789" y="1009032"/>
                </a:lnTo>
                <a:cubicBezTo>
                  <a:pt x="796789" y="997829"/>
                  <a:pt x="805590" y="989115"/>
                  <a:pt x="816906" y="989115"/>
                </a:cubicBezTo>
                <a:close/>
                <a:moveTo>
                  <a:pt x="734251" y="989115"/>
                </a:moveTo>
                <a:cubicBezTo>
                  <a:pt x="744195" y="989115"/>
                  <a:pt x="752896" y="997843"/>
                  <a:pt x="752896" y="1009065"/>
                </a:cubicBezTo>
                <a:lnTo>
                  <a:pt x="752896" y="1071411"/>
                </a:lnTo>
                <a:cubicBezTo>
                  <a:pt x="752896" y="1083880"/>
                  <a:pt x="755382" y="1096349"/>
                  <a:pt x="761596" y="1107571"/>
                </a:cubicBezTo>
                <a:lnTo>
                  <a:pt x="761596" y="1108818"/>
                </a:lnTo>
                <a:lnTo>
                  <a:pt x="810071" y="1248471"/>
                </a:lnTo>
                <a:cubicBezTo>
                  <a:pt x="815043" y="1258446"/>
                  <a:pt x="817529" y="1269669"/>
                  <a:pt x="817529" y="1280891"/>
                </a:cubicBezTo>
                <a:lnTo>
                  <a:pt x="817529" y="1440495"/>
                </a:lnTo>
                <a:cubicBezTo>
                  <a:pt x="817529" y="1450470"/>
                  <a:pt x="808829" y="1460445"/>
                  <a:pt x="798885" y="1460445"/>
                </a:cubicBezTo>
                <a:cubicBezTo>
                  <a:pt x="787698" y="1460445"/>
                  <a:pt x="778998" y="1450470"/>
                  <a:pt x="778998" y="1440495"/>
                </a:cubicBezTo>
                <a:lnTo>
                  <a:pt x="778998" y="1280891"/>
                </a:lnTo>
                <a:cubicBezTo>
                  <a:pt x="778998" y="1274656"/>
                  <a:pt x="777755" y="1269669"/>
                  <a:pt x="775269" y="1264681"/>
                </a:cubicBezTo>
                <a:cubicBezTo>
                  <a:pt x="775269" y="1264681"/>
                  <a:pt x="775269" y="1263434"/>
                  <a:pt x="775269" y="1262187"/>
                </a:cubicBezTo>
                <a:lnTo>
                  <a:pt x="726794" y="1122534"/>
                </a:lnTo>
                <a:cubicBezTo>
                  <a:pt x="718093" y="1107571"/>
                  <a:pt x="714364" y="1088867"/>
                  <a:pt x="714364" y="1071411"/>
                </a:cubicBezTo>
                <a:lnTo>
                  <a:pt x="714364" y="1009065"/>
                </a:lnTo>
                <a:cubicBezTo>
                  <a:pt x="714364" y="997843"/>
                  <a:pt x="723065" y="989115"/>
                  <a:pt x="734251" y="989115"/>
                </a:cubicBezTo>
                <a:close/>
                <a:moveTo>
                  <a:pt x="661538" y="989115"/>
                </a:moveTo>
                <a:cubicBezTo>
                  <a:pt x="671464" y="989115"/>
                  <a:pt x="680149" y="997873"/>
                  <a:pt x="680149" y="1009133"/>
                </a:cubicBezTo>
                <a:lnTo>
                  <a:pt x="680149" y="1528344"/>
                </a:lnTo>
                <a:cubicBezTo>
                  <a:pt x="680149" y="1539604"/>
                  <a:pt x="671464" y="1548362"/>
                  <a:pt x="661538" y="1548362"/>
                </a:cubicBezTo>
                <a:cubicBezTo>
                  <a:pt x="651612" y="1548362"/>
                  <a:pt x="642926" y="1539604"/>
                  <a:pt x="642926" y="1528344"/>
                </a:cubicBezTo>
                <a:lnTo>
                  <a:pt x="642926" y="1009133"/>
                </a:lnTo>
                <a:cubicBezTo>
                  <a:pt x="642926" y="997873"/>
                  <a:pt x="651612" y="989115"/>
                  <a:pt x="661538" y="989115"/>
                </a:cubicBezTo>
                <a:close/>
                <a:moveTo>
                  <a:pt x="589832" y="989115"/>
                </a:moveTo>
                <a:cubicBezTo>
                  <a:pt x="599896" y="989115"/>
                  <a:pt x="608701" y="997843"/>
                  <a:pt x="608701" y="1009065"/>
                </a:cubicBezTo>
                <a:lnTo>
                  <a:pt x="608701" y="1071411"/>
                </a:lnTo>
                <a:cubicBezTo>
                  <a:pt x="608701" y="1088867"/>
                  <a:pt x="603669" y="1107571"/>
                  <a:pt x="596122" y="1122534"/>
                </a:cubicBezTo>
                <a:lnTo>
                  <a:pt x="543289" y="1270916"/>
                </a:lnTo>
                <a:lnTo>
                  <a:pt x="543289" y="1440495"/>
                </a:lnTo>
                <a:cubicBezTo>
                  <a:pt x="543289" y="1450470"/>
                  <a:pt x="534483" y="1460445"/>
                  <a:pt x="524420" y="1460445"/>
                </a:cubicBezTo>
                <a:cubicBezTo>
                  <a:pt x="513099" y="1460445"/>
                  <a:pt x="505551" y="1450470"/>
                  <a:pt x="505551" y="1440495"/>
                </a:cubicBezTo>
                <a:lnTo>
                  <a:pt x="505551" y="1267175"/>
                </a:lnTo>
                <a:cubicBezTo>
                  <a:pt x="505551" y="1265928"/>
                  <a:pt x="505551" y="1263434"/>
                  <a:pt x="505551" y="1260940"/>
                </a:cubicBezTo>
                <a:lnTo>
                  <a:pt x="560900" y="1108818"/>
                </a:lnTo>
                <a:cubicBezTo>
                  <a:pt x="560900" y="1108818"/>
                  <a:pt x="560900" y="1107571"/>
                  <a:pt x="562158" y="1107571"/>
                </a:cubicBezTo>
                <a:cubicBezTo>
                  <a:pt x="567190" y="1096349"/>
                  <a:pt x="570963" y="1083880"/>
                  <a:pt x="570963" y="1071411"/>
                </a:cubicBezTo>
                <a:lnTo>
                  <a:pt x="570963" y="1009065"/>
                </a:lnTo>
                <a:cubicBezTo>
                  <a:pt x="570963" y="997843"/>
                  <a:pt x="578511" y="989115"/>
                  <a:pt x="589832" y="989115"/>
                </a:cubicBezTo>
                <a:close/>
                <a:moveTo>
                  <a:pt x="512910" y="989115"/>
                </a:moveTo>
                <a:cubicBezTo>
                  <a:pt x="522969" y="989115"/>
                  <a:pt x="531771" y="997829"/>
                  <a:pt x="531771" y="1009032"/>
                </a:cubicBezTo>
                <a:lnTo>
                  <a:pt x="531771" y="1070030"/>
                </a:lnTo>
                <a:cubicBezTo>
                  <a:pt x="531771" y="1089947"/>
                  <a:pt x="524227" y="1109865"/>
                  <a:pt x="511653" y="1126048"/>
                </a:cubicBezTo>
                <a:lnTo>
                  <a:pt x="434954" y="1216921"/>
                </a:lnTo>
                <a:cubicBezTo>
                  <a:pt x="427410" y="1225635"/>
                  <a:pt x="422380" y="1238083"/>
                  <a:pt x="422380" y="1249287"/>
                </a:cubicBezTo>
                <a:lnTo>
                  <a:pt x="422380" y="1352609"/>
                </a:lnTo>
                <a:cubicBezTo>
                  <a:pt x="422380" y="1363812"/>
                  <a:pt x="414836" y="1372526"/>
                  <a:pt x="403520" y="1372526"/>
                </a:cubicBezTo>
                <a:cubicBezTo>
                  <a:pt x="393461" y="1372526"/>
                  <a:pt x="384659" y="1363812"/>
                  <a:pt x="384659" y="1352609"/>
                </a:cubicBezTo>
                <a:lnTo>
                  <a:pt x="384659" y="1249287"/>
                </a:lnTo>
                <a:cubicBezTo>
                  <a:pt x="384659" y="1228125"/>
                  <a:pt x="392203" y="1208207"/>
                  <a:pt x="404777" y="1193269"/>
                </a:cubicBezTo>
                <a:lnTo>
                  <a:pt x="481476" y="1102396"/>
                </a:lnTo>
                <a:cubicBezTo>
                  <a:pt x="489020" y="1093682"/>
                  <a:pt x="494050" y="1081233"/>
                  <a:pt x="494050" y="1070030"/>
                </a:cubicBezTo>
                <a:lnTo>
                  <a:pt x="494050" y="1009032"/>
                </a:lnTo>
                <a:cubicBezTo>
                  <a:pt x="494050" y="997829"/>
                  <a:pt x="501594" y="989115"/>
                  <a:pt x="512910" y="989115"/>
                </a:cubicBezTo>
                <a:close/>
                <a:moveTo>
                  <a:pt x="886940" y="906687"/>
                </a:moveTo>
                <a:lnTo>
                  <a:pt x="936852" y="906687"/>
                </a:lnTo>
                <a:cubicBezTo>
                  <a:pt x="964303" y="906687"/>
                  <a:pt x="990507" y="916625"/>
                  <a:pt x="1009224" y="936500"/>
                </a:cubicBezTo>
                <a:lnTo>
                  <a:pt x="1122772" y="1048297"/>
                </a:lnTo>
                <a:cubicBezTo>
                  <a:pt x="1141489" y="1068172"/>
                  <a:pt x="1152719" y="1093016"/>
                  <a:pt x="1152719" y="1120344"/>
                </a:cubicBezTo>
                <a:lnTo>
                  <a:pt x="1152719" y="1211024"/>
                </a:lnTo>
                <a:cubicBezTo>
                  <a:pt x="1152719" y="1220961"/>
                  <a:pt x="1143985" y="1229657"/>
                  <a:pt x="1132755" y="1229657"/>
                </a:cubicBezTo>
                <a:cubicBezTo>
                  <a:pt x="1122772" y="1229657"/>
                  <a:pt x="1114038" y="1220961"/>
                  <a:pt x="1114038" y="1211024"/>
                </a:cubicBezTo>
                <a:lnTo>
                  <a:pt x="1114038" y="1120344"/>
                </a:lnTo>
                <a:cubicBezTo>
                  <a:pt x="1114038" y="1104195"/>
                  <a:pt x="1106551" y="1088047"/>
                  <a:pt x="1095321" y="1075625"/>
                </a:cubicBezTo>
                <a:lnTo>
                  <a:pt x="983020" y="962586"/>
                </a:lnTo>
                <a:cubicBezTo>
                  <a:pt x="970542" y="951406"/>
                  <a:pt x="954321" y="945195"/>
                  <a:pt x="936852" y="945195"/>
                </a:cubicBezTo>
                <a:lnTo>
                  <a:pt x="886940" y="945195"/>
                </a:lnTo>
                <a:cubicBezTo>
                  <a:pt x="876958" y="945195"/>
                  <a:pt x="868223" y="935257"/>
                  <a:pt x="868223" y="925320"/>
                </a:cubicBezTo>
                <a:cubicBezTo>
                  <a:pt x="868223" y="915382"/>
                  <a:pt x="876958" y="906687"/>
                  <a:pt x="886940" y="906687"/>
                </a:cubicBezTo>
                <a:close/>
                <a:moveTo>
                  <a:pt x="373979" y="906687"/>
                </a:moveTo>
                <a:lnTo>
                  <a:pt x="425138" y="906687"/>
                </a:lnTo>
                <a:cubicBezTo>
                  <a:pt x="435121" y="906687"/>
                  <a:pt x="443855" y="915382"/>
                  <a:pt x="443855" y="925320"/>
                </a:cubicBezTo>
                <a:cubicBezTo>
                  <a:pt x="443855" y="935257"/>
                  <a:pt x="435121" y="945195"/>
                  <a:pt x="425138" y="945195"/>
                </a:cubicBezTo>
                <a:lnTo>
                  <a:pt x="373979" y="945195"/>
                </a:lnTo>
                <a:cubicBezTo>
                  <a:pt x="357758" y="945195"/>
                  <a:pt x="341537" y="951406"/>
                  <a:pt x="329059" y="962586"/>
                </a:cubicBezTo>
                <a:lnTo>
                  <a:pt x="216757" y="1075625"/>
                </a:lnTo>
                <a:cubicBezTo>
                  <a:pt x="205527" y="1088047"/>
                  <a:pt x="198041" y="1104195"/>
                  <a:pt x="198041" y="1120344"/>
                </a:cubicBezTo>
                <a:lnTo>
                  <a:pt x="198041" y="1211024"/>
                </a:lnTo>
                <a:cubicBezTo>
                  <a:pt x="198041" y="1220961"/>
                  <a:pt x="189306" y="1229657"/>
                  <a:pt x="179324" y="1229657"/>
                </a:cubicBezTo>
                <a:cubicBezTo>
                  <a:pt x="168094" y="1229657"/>
                  <a:pt x="159359" y="1220961"/>
                  <a:pt x="159359" y="1211024"/>
                </a:cubicBezTo>
                <a:lnTo>
                  <a:pt x="159359" y="1120344"/>
                </a:lnTo>
                <a:cubicBezTo>
                  <a:pt x="159359" y="1093016"/>
                  <a:pt x="170589" y="1068172"/>
                  <a:pt x="189306" y="1048297"/>
                </a:cubicBezTo>
                <a:lnTo>
                  <a:pt x="302855" y="936500"/>
                </a:lnTo>
                <a:cubicBezTo>
                  <a:pt x="321572" y="916625"/>
                  <a:pt x="347775" y="906687"/>
                  <a:pt x="373979" y="906687"/>
                </a:cubicBezTo>
                <a:close/>
                <a:moveTo>
                  <a:pt x="887001" y="824259"/>
                </a:moveTo>
                <a:lnTo>
                  <a:pt x="988385" y="824259"/>
                </a:lnTo>
                <a:cubicBezTo>
                  <a:pt x="1007160" y="824259"/>
                  <a:pt x="1025935" y="831661"/>
                  <a:pt x="1040955" y="845230"/>
                </a:cubicBezTo>
                <a:lnTo>
                  <a:pt x="1216187" y="1016699"/>
                </a:lnTo>
                <a:cubicBezTo>
                  <a:pt x="1223697" y="1022867"/>
                  <a:pt x="1232459" y="1026568"/>
                  <a:pt x="1241220" y="1026568"/>
                </a:cubicBezTo>
                <a:lnTo>
                  <a:pt x="1297545" y="1026568"/>
                </a:lnTo>
                <a:cubicBezTo>
                  <a:pt x="1308810" y="1026568"/>
                  <a:pt x="1317572" y="1035203"/>
                  <a:pt x="1317572" y="1045072"/>
                </a:cubicBezTo>
                <a:cubicBezTo>
                  <a:pt x="1317572" y="1056174"/>
                  <a:pt x="1308810" y="1064809"/>
                  <a:pt x="1297545" y="1064809"/>
                </a:cubicBezTo>
                <a:lnTo>
                  <a:pt x="1241220" y="1064809"/>
                </a:lnTo>
                <a:cubicBezTo>
                  <a:pt x="1222446" y="1064809"/>
                  <a:pt x="1203671" y="1057408"/>
                  <a:pt x="1189902" y="1043838"/>
                </a:cubicBezTo>
                <a:lnTo>
                  <a:pt x="1013419" y="873603"/>
                </a:lnTo>
                <a:cubicBezTo>
                  <a:pt x="1007160" y="866201"/>
                  <a:pt x="997147" y="862500"/>
                  <a:pt x="988385" y="862500"/>
                </a:cubicBezTo>
                <a:lnTo>
                  <a:pt x="887001" y="862500"/>
                </a:lnTo>
                <a:cubicBezTo>
                  <a:pt x="876988" y="862500"/>
                  <a:pt x="868226" y="853865"/>
                  <a:pt x="868226" y="843996"/>
                </a:cubicBezTo>
                <a:cubicBezTo>
                  <a:pt x="868226" y="832894"/>
                  <a:pt x="876988" y="824259"/>
                  <a:pt x="887001" y="824259"/>
                </a:cubicBezTo>
                <a:close/>
                <a:moveTo>
                  <a:pt x="326078" y="824259"/>
                </a:moveTo>
                <a:lnTo>
                  <a:pt x="425266" y="824259"/>
                </a:lnTo>
                <a:cubicBezTo>
                  <a:pt x="435184" y="824259"/>
                  <a:pt x="443863" y="832894"/>
                  <a:pt x="443863" y="843996"/>
                </a:cubicBezTo>
                <a:cubicBezTo>
                  <a:pt x="443863" y="853865"/>
                  <a:pt x="435184" y="862500"/>
                  <a:pt x="425266" y="862500"/>
                </a:cubicBezTo>
                <a:lnTo>
                  <a:pt x="326078" y="862500"/>
                </a:lnTo>
                <a:cubicBezTo>
                  <a:pt x="316160" y="862500"/>
                  <a:pt x="306241" y="866201"/>
                  <a:pt x="300042" y="873603"/>
                </a:cubicBezTo>
                <a:lnTo>
                  <a:pt x="125224" y="1043838"/>
                </a:lnTo>
                <a:cubicBezTo>
                  <a:pt x="111586" y="1057408"/>
                  <a:pt x="92988" y="1064809"/>
                  <a:pt x="73151" y="1064809"/>
                </a:cubicBezTo>
                <a:lnTo>
                  <a:pt x="18598" y="1064809"/>
                </a:lnTo>
                <a:cubicBezTo>
                  <a:pt x="7439" y="1064809"/>
                  <a:pt x="0" y="1056174"/>
                  <a:pt x="0" y="1045072"/>
                </a:cubicBezTo>
                <a:cubicBezTo>
                  <a:pt x="0" y="1035203"/>
                  <a:pt x="7439" y="1026568"/>
                  <a:pt x="18598" y="1026568"/>
                </a:cubicBezTo>
                <a:lnTo>
                  <a:pt x="73151" y="1026568"/>
                </a:lnTo>
                <a:cubicBezTo>
                  <a:pt x="83069" y="1026568"/>
                  <a:pt x="91748" y="1022867"/>
                  <a:pt x="99187" y="1016699"/>
                </a:cubicBezTo>
                <a:lnTo>
                  <a:pt x="272765" y="845230"/>
                </a:lnTo>
                <a:cubicBezTo>
                  <a:pt x="286403" y="831661"/>
                  <a:pt x="306241" y="824259"/>
                  <a:pt x="326078" y="824259"/>
                </a:cubicBezTo>
                <a:close/>
                <a:moveTo>
                  <a:pt x="893784" y="752825"/>
                </a:moveTo>
                <a:lnTo>
                  <a:pt x="1297509" y="752825"/>
                </a:lnTo>
                <a:cubicBezTo>
                  <a:pt x="1308793" y="752825"/>
                  <a:pt x="1317569" y="761240"/>
                  <a:pt x="1317569" y="772059"/>
                </a:cubicBezTo>
                <a:cubicBezTo>
                  <a:pt x="1317569" y="781675"/>
                  <a:pt x="1308793" y="790090"/>
                  <a:pt x="1297509" y="790090"/>
                </a:cubicBezTo>
                <a:lnTo>
                  <a:pt x="893784" y="790090"/>
                </a:lnTo>
                <a:cubicBezTo>
                  <a:pt x="882500" y="790090"/>
                  <a:pt x="873723" y="781675"/>
                  <a:pt x="873723" y="772059"/>
                </a:cubicBezTo>
                <a:cubicBezTo>
                  <a:pt x="873723" y="761240"/>
                  <a:pt x="882500" y="752825"/>
                  <a:pt x="893784" y="752825"/>
                </a:cubicBezTo>
                <a:close/>
                <a:moveTo>
                  <a:pt x="18680" y="752825"/>
                </a:moveTo>
                <a:lnTo>
                  <a:pt x="419682" y="752825"/>
                </a:lnTo>
                <a:cubicBezTo>
                  <a:pt x="430890" y="752825"/>
                  <a:pt x="438362" y="761240"/>
                  <a:pt x="438362" y="772059"/>
                </a:cubicBezTo>
                <a:cubicBezTo>
                  <a:pt x="438362" y="781675"/>
                  <a:pt x="430890" y="790090"/>
                  <a:pt x="419682" y="790090"/>
                </a:cubicBezTo>
                <a:lnTo>
                  <a:pt x="18680" y="790090"/>
                </a:lnTo>
                <a:cubicBezTo>
                  <a:pt x="7472" y="790090"/>
                  <a:pt x="0" y="781675"/>
                  <a:pt x="0" y="772059"/>
                </a:cubicBezTo>
                <a:cubicBezTo>
                  <a:pt x="0" y="761240"/>
                  <a:pt x="7472" y="752825"/>
                  <a:pt x="18680" y="752825"/>
                </a:cubicBezTo>
                <a:close/>
                <a:moveTo>
                  <a:pt x="533107" y="642865"/>
                </a:moveTo>
                <a:lnTo>
                  <a:pt x="531863" y="644104"/>
                </a:lnTo>
                <a:lnTo>
                  <a:pt x="531863" y="904271"/>
                </a:lnTo>
                <a:lnTo>
                  <a:pt x="533107" y="905509"/>
                </a:lnTo>
                <a:lnTo>
                  <a:pt x="794224" y="905509"/>
                </a:lnTo>
                <a:cubicBezTo>
                  <a:pt x="795467" y="905509"/>
                  <a:pt x="795467" y="904271"/>
                  <a:pt x="795467" y="904271"/>
                </a:cubicBezTo>
                <a:lnTo>
                  <a:pt x="795467" y="644104"/>
                </a:lnTo>
                <a:cubicBezTo>
                  <a:pt x="795467" y="644104"/>
                  <a:pt x="795467" y="642865"/>
                  <a:pt x="794224" y="642865"/>
                </a:cubicBezTo>
                <a:close/>
                <a:moveTo>
                  <a:pt x="533107" y="604459"/>
                </a:moveTo>
                <a:lnTo>
                  <a:pt x="794224" y="604459"/>
                </a:lnTo>
                <a:cubicBezTo>
                  <a:pt x="815362" y="604459"/>
                  <a:pt x="834013" y="623042"/>
                  <a:pt x="834013" y="644104"/>
                </a:cubicBezTo>
                <a:lnTo>
                  <a:pt x="834013" y="904271"/>
                </a:lnTo>
                <a:cubicBezTo>
                  <a:pt x="834013" y="925332"/>
                  <a:pt x="815362" y="943915"/>
                  <a:pt x="794224" y="943915"/>
                </a:cubicBezTo>
                <a:lnTo>
                  <a:pt x="533107" y="943915"/>
                </a:lnTo>
                <a:cubicBezTo>
                  <a:pt x="511969" y="943915"/>
                  <a:pt x="494561" y="925332"/>
                  <a:pt x="494561" y="904271"/>
                </a:cubicBezTo>
                <a:lnTo>
                  <a:pt x="494561" y="644104"/>
                </a:lnTo>
                <a:cubicBezTo>
                  <a:pt x="494561" y="623042"/>
                  <a:pt x="511969" y="604459"/>
                  <a:pt x="533107" y="604459"/>
                </a:cubicBezTo>
                <a:close/>
                <a:moveTo>
                  <a:pt x="1241220" y="478067"/>
                </a:moveTo>
                <a:lnTo>
                  <a:pt x="1297545" y="478067"/>
                </a:lnTo>
                <a:cubicBezTo>
                  <a:pt x="1308810" y="478067"/>
                  <a:pt x="1317572" y="486746"/>
                  <a:pt x="1317572" y="496666"/>
                </a:cubicBezTo>
                <a:cubicBezTo>
                  <a:pt x="1317572" y="507825"/>
                  <a:pt x="1308810" y="515265"/>
                  <a:pt x="1297545" y="515265"/>
                </a:cubicBezTo>
                <a:lnTo>
                  <a:pt x="1241220" y="515265"/>
                </a:lnTo>
                <a:cubicBezTo>
                  <a:pt x="1232459" y="515265"/>
                  <a:pt x="1223697" y="518984"/>
                  <a:pt x="1216187" y="526424"/>
                </a:cubicBezTo>
                <a:lnTo>
                  <a:pt x="1040955" y="697532"/>
                </a:lnTo>
                <a:cubicBezTo>
                  <a:pt x="1025935" y="711172"/>
                  <a:pt x="1007160" y="718611"/>
                  <a:pt x="988385" y="718611"/>
                </a:cubicBezTo>
                <a:lnTo>
                  <a:pt x="887001" y="718611"/>
                </a:lnTo>
                <a:cubicBezTo>
                  <a:pt x="876988" y="718611"/>
                  <a:pt x="868226" y="709932"/>
                  <a:pt x="868226" y="700012"/>
                </a:cubicBezTo>
                <a:cubicBezTo>
                  <a:pt x="868226" y="690093"/>
                  <a:pt x="876988" y="680174"/>
                  <a:pt x="887001" y="680174"/>
                </a:cubicBezTo>
                <a:lnTo>
                  <a:pt x="988385" y="680174"/>
                </a:lnTo>
                <a:cubicBezTo>
                  <a:pt x="997147" y="680174"/>
                  <a:pt x="1007160" y="677694"/>
                  <a:pt x="1013419" y="671494"/>
                </a:cubicBezTo>
                <a:lnTo>
                  <a:pt x="1189902" y="500386"/>
                </a:lnTo>
                <a:cubicBezTo>
                  <a:pt x="1203671" y="485507"/>
                  <a:pt x="1222446" y="478067"/>
                  <a:pt x="1241220" y="478067"/>
                </a:cubicBezTo>
                <a:close/>
                <a:moveTo>
                  <a:pt x="18598" y="478067"/>
                </a:moveTo>
                <a:lnTo>
                  <a:pt x="73151" y="478067"/>
                </a:lnTo>
                <a:cubicBezTo>
                  <a:pt x="92988" y="478067"/>
                  <a:pt x="111586" y="485469"/>
                  <a:pt x="125224" y="500272"/>
                </a:cubicBezTo>
                <a:lnTo>
                  <a:pt x="300042" y="670507"/>
                </a:lnTo>
                <a:cubicBezTo>
                  <a:pt x="306241" y="676675"/>
                  <a:pt x="316160" y="680376"/>
                  <a:pt x="326078" y="680376"/>
                </a:cubicBezTo>
                <a:lnTo>
                  <a:pt x="425266" y="680376"/>
                </a:lnTo>
                <a:cubicBezTo>
                  <a:pt x="435184" y="680376"/>
                  <a:pt x="443863" y="689011"/>
                  <a:pt x="443863" y="700114"/>
                </a:cubicBezTo>
                <a:cubicBezTo>
                  <a:pt x="443863" y="708749"/>
                  <a:pt x="435184" y="718617"/>
                  <a:pt x="425266" y="718617"/>
                </a:cubicBezTo>
                <a:lnTo>
                  <a:pt x="326078" y="718617"/>
                </a:lnTo>
                <a:cubicBezTo>
                  <a:pt x="306241" y="718617"/>
                  <a:pt x="286403" y="711216"/>
                  <a:pt x="272765" y="696413"/>
                </a:cubicBezTo>
                <a:lnTo>
                  <a:pt x="99187" y="526177"/>
                </a:lnTo>
                <a:cubicBezTo>
                  <a:pt x="91748" y="518776"/>
                  <a:pt x="83069" y="515075"/>
                  <a:pt x="73151" y="515075"/>
                </a:cubicBezTo>
                <a:lnTo>
                  <a:pt x="18598" y="515075"/>
                </a:lnTo>
                <a:cubicBezTo>
                  <a:pt x="7439" y="515075"/>
                  <a:pt x="0" y="507673"/>
                  <a:pt x="0" y="496571"/>
                </a:cubicBezTo>
                <a:cubicBezTo>
                  <a:pt x="0" y="486702"/>
                  <a:pt x="7439" y="478067"/>
                  <a:pt x="18598" y="478067"/>
                </a:cubicBezTo>
                <a:close/>
                <a:moveTo>
                  <a:pt x="1132755" y="318711"/>
                </a:moveTo>
                <a:cubicBezTo>
                  <a:pt x="1143985" y="318711"/>
                  <a:pt x="1152719" y="327406"/>
                  <a:pt x="1152719" y="337344"/>
                </a:cubicBezTo>
                <a:lnTo>
                  <a:pt x="1152719" y="426780"/>
                </a:lnTo>
                <a:cubicBezTo>
                  <a:pt x="1152719" y="454108"/>
                  <a:pt x="1141489" y="480194"/>
                  <a:pt x="1122772" y="500069"/>
                </a:cubicBezTo>
                <a:lnTo>
                  <a:pt x="1009224" y="611865"/>
                </a:lnTo>
                <a:cubicBezTo>
                  <a:pt x="990507" y="630497"/>
                  <a:pt x="964303" y="641677"/>
                  <a:pt x="936852" y="641677"/>
                </a:cubicBezTo>
                <a:lnTo>
                  <a:pt x="886940" y="641677"/>
                </a:lnTo>
                <a:cubicBezTo>
                  <a:pt x="876958" y="641677"/>
                  <a:pt x="868223" y="632982"/>
                  <a:pt x="868223" y="623044"/>
                </a:cubicBezTo>
                <a:cubicBezTo>
                  <a:pt x="868223" y="611865"/>
                  <a:pt x="876958" y="603169"/>
                  <a:pt x="886940" y="603169"/>
                </a:cubicBezTo>
                <a:lnTo>
                  <a:pt x="936852" y="603169"/>
                </a:lnTo>
                <a:cubicBezTo>
                  <a:pt x="954321" y="603169"/>
                  <a:pt x="970542" y="596958"/>
                  <a:pt x="983020" y="584537"/>
                </a:cubicBezTo>
                <a:lnTo>
                  <a:pt x="1095321" y="472741"/>
                </a:lnTo>
                <a:cubicBezTo>
                  <a:pt x="1106551" y="460319"/>
                  <a:pt x="1114038" y="445413"/>
                  <a:pt x="1114038" y="426780"/>
                </a:cubicBezTo>
                <a:lnTo>
                  <a:pt x="1114038" y="337344"/>
                </a:lnTo>
                <a:cubicBezTo>
                  <a:pt x="1114038" y="327406"/>
                  <a:pt x="1122772" y="318711"/>
                  <a:pt x="1132755" y="318711"/>
                </a:cubicBezTo>
                <a:close/>
                <a:moveTo>
                  <a:pt x="179324" y="318711"/>
                </a:moveTo>
                <a:cubicBezTo>
                  <a:pt x="189306" y="318711"/>
                  <a:pt x="198041" y="327406"/>
                  <a:pt x="198041" y="337344"/>
                </a:cubicBezTo>
                <a:lnTo>
                  <a:pt x="198041" y="426780"/>
                </a:lnTo>
                <a:cubicBezTo>
                  <a:pt x="198041" y="445413"/>
                  <a:pt x="205527" y="460319"/>
                  <a:pt x="216757" y="472741"/>
                </a:cubicBezTo>
                <a:lnTo>
                  <a:pt x="329059" y="584537"/>
                </a:lnTo>
                <a:cubicBezTo>
                  <a:pt x="341537" y="596958"/>
                  <a:pt x="357758" y="603169"/>
                  <a:pt x="373979" y="603169"/>
                </a:cubicBezTo>
                <a:lnTo>
                  <a:pt x="425138" y="603169"/>
                </a:lnTo>
                <a:cubicBezTo>
                  <a:pt x="435121" y="603169"/>
                  <a:pt x="443855" y="611865"/>
                  <a:pt x="443855" y="623044"/>
                </a:cubicBezTo>
                <a:cubicBezTo>
                  <a:pt x="443855" y="632982"/>
                  <a:pt x="435121" y="641677"/>
                  <a:pt x="425138" y="641677"/>
                </a:cubicBezTo>
                <a:lnTo>
                  <a:pt x="373979" y="641677"/>
                </a:lnTo>
                <a:cubicBezTo>
                  <a:pt x="347775" y="641677"/>
                  <a:pt x="321572" y="630497"/>
                  <a:pt x="302855" y="611865"/>
                </a:cubicBezTo>
                <a:lnTo>
                  <a:pt x="189306" y="500069"/>
                </a:lnTo>
                <a:cubicBezTo>
                  <a:pt x="170589" y="480194"/>
                  <a:pt x="159359" y="454108"/>
                  <a:pt x="159359" y="426780"/>
                </a:cubicBezTo>
                <a:lnTo>
                  <a:pt x="159359" y="337344"/>
                </a:lnTo>
                <a:cubicBezTo>
                  <a:pt x="159359" y="327406"/>
                  <a:pt x="168094" y="318711"/>
                  <a:pt x="179324" y="318711"/>
                </a:cubicBezTo>
                <a:close/>
                <a:moveTo>
                  <a:pt x="925037" y="175843"/>
                </a:moveTo>
                <a:cubicBezTo>
                  <a:pt x="935096" y="175843"/>
                  <a:pt x="943897" y="184557"/>
                  <a:pt x="943897" y="194516"/>
                </a:cubicBezTo>
                <a:lnTo>
                  <a:pt x="943897" y="299082"/>
                </a:lnTo>
                <a:cubicBezTo>
                  <a:pt x="943897" y="319000"/>
                  <a:pt x="937610" y="340162"/>
                  <a:pt x="923780" y="356345"/>
                </a:cubicBezTo>
                <a:lnTo>
                  <a:pt x="847082" y="445974"/>
                </a:lnTo>
                <a:cubicBezTo>
                  <a:pt x="839538" y="455932"/>
                  <a:pt x="835766" y="467136"/>
                  <a:pt x="835766" y="478339"/>
                </a:cubicBezTo>
                <a:lnTo>
                  <a:pt x="835766" y="540582"/>
                </a:lnTo>
                <a:cubicBezTo>
                  <a:pt x="835766" y="550540"/>
                  <a:pt x="826965" y="559254"/>
                  <a:pt x="816906" y="559254"/>
                </a:cubicBezTo>
                <a:cubicBezTo>
                  <a:pt x="805590" y="559254"/>
                  <a:pt x="796789" y="550540"/>
                  <a:pt x="796789" y="540582"/>
                </a:cubicBezTo>
                <a:lnTo>
                  <a:pt x="796789" y="478339"/>
                </a:lnTo>
                <a:cubicBezTo>
                  <a:pt x="796789" y="458422"/>
                  <a:pt x="804333" y="438505"/>
                  <a:pt x="818164" y="422322"/>
                </a:cubicBezTo>
                <a:lnTo>
                  <a:pt x="893604" y="331448"/>
                </a:lnTo>
                <a:cubicBezTo>
                  <a:pt x="901148" y="322734"/>
                  <a:pt x="906177" y="310286"/>
                  <a:pt x="906177" y="299082"/>
                </a:cubicBezTo>
                <a:lnTo>
                  <a:pt x="906177" y="194516"/>
                </a:lnTo>
                <a:cubicBezTo>
                  <a:pt x="906177" y="184557"/>
                  <a:pt x="914978" y="175843"/>
                  <a:pt x="925037" y="175843"/>
                </a:cubicBezTo>
                <a:close/>
                <a:moveTo>
                  <a:pt x="403520" y="175843"/>
                </a:moveTo>
                <a:cubicBezTo>
                  <a:pt x="414836" y="175843"/>
                  <a:pt x="422380" y="184557"/>
                  <a:pt x="422380" y="194516"/>
                </a:cubicBezTo>
                <a:lnTo>
                  <a:pt x="422380" y="299082"/>
                </a:lnTo>
                <a:cubicBezTo>
                  <a:pt x="422380" y="310286"/>
                  <a:pt x="427410" y="322734"/>
                  <a:pt x="434954" y="331448"/>
                </a:cubicBezTo>
                <a:lnTo>
                  <a:pt x="511653" y="422322"/>
                </a:lnTo>
                <a:cubicBezTo>
                  <a:pt x="524227" y="438505"/>
                  <a:pt x="531771" y="458422"/>
                  <a:pt x="531771" y="479584"/>
                </a:cubicBezTo>
                <a:lnTo>
                  <a:pt x="531771" y="540582"/>
                </a:lnTo>
                <a:cubicBezTo>
                  <a:pt x="531771" y="550540"/>
                  <a:pt x="522969" y="559254"/>
                  <a:pt x="512910" y="559254"/>
                </a:cubicBezTo>
                <a:cubicBezTo>
                  <a:pt x="501594" y="559254"/>
                  <a:pt x="494050" y="550540"/>
                  <a:pt x="494050" y="540582"/>
                </a:cubicBezTo>
                <a:lnTo>
                  <a:pt x="494050" y="479584"/>
                </a:lnTo>
                <a:cubicBezTo>
                  <a:pt x="494050" y="467136"/>
                  <a:pt x="489020" y="455932"/>
                  <a:pt x="481476" y="445974"/>
                </a:cubicBezTo>
                <a:lnTo>
                  <a:pt x="404777" y="356345"/>
                </a:lnTo>
                <a:cubicBezTo>
                  <a:pt x="392203" y="340162"/>
                  <a:pt x="384659" y="319000"/>
                  <a:pt x="384659" y="299082"/>
                </a:cubicBezTo>
                <a:lnTo>
                  <a:pt x="384659" y="194516"/>
                </a:lnTo>
                <a:cubicBezTo>
                  <a:pt x="384659" y="184557"/>
                  <a:pt x="393461" y="175843"/>
                  <a:pt x="403520" y="175843"/>
                </a:cubicBezTo>
                <a:close/>
                <a:moveTo>
                  <a:pt x="798885" y="87921"/>
                </a:moveTo>
                <a:cubicBezTo>
                  <a:pt x="808829" y="87921"/>
                  <a:pt x="817529" y="96649"/>
                  <a:pt x="817529" y="107871"/>
                </a:cubicBezTo>
                <a:lnTo>
                  <a:pt x="817529" y="281191"/>
                </a:lnTo>
                <a:cubicBezTo>
                  <a:pt x="817529" y="282438"/>
                  <a:pt x="816286" y="284932"/>
                  <a:pt x="816286" y="287426"/>
                </a:cubicBezTo>
                <a:lnTo>
                  <a:pt x="761596" y="439548"/>
                </a:lnTo>
                <a:cubicBezTo>
                  <a:pt x="761596" y="439548"/>
                  <a:pt x="761596" y="440795"/>
                  <a:pt x="761596" y="442042"/>
                </a:cubicBezTo>
                <a:cubicBezTo>
                  <a:pt x="755382" y="452017"/>
                  <a:pt x="752896" y="464486"/>
                  <a:pt x="752896" y="476955"/>
                </a:cubicBezTo>
                <a:lnTo>
                  <a:pt x="752896" y="540548"/>
                </a:lnTo>
                <a:cubicBezTo>
                  <a:pt x="752896" y="550523"/>
                  <a:pt x="744195" y="559251"/>
                  <a:pt x="734251" y="559251"/>
                </a:cubicBezTo>
                <a:cubicBezTo>
                  <a:pt x="723065" y="559251"/>
                  <a:pt x="714364" y="550523"/>
                  <a:pt x="714364" y="540548"/>
                </a:cubicBezTo>
                <a:lnTo>
                  <a:pt x="714364" y="476955"/>
                </a:lnTo>
                <a:cubicBezTo>
                  <a:pt x="714364" y="458252"/>
                  <a:pt x="718093" y="440795"/>
                  <a:pt x="726794" y="425832"/>
                </a:cubicBezTo>
                <a:lnTo>
                  <a:pt x="778998" y="277451"/>
                </a:lnTo>
                <a:lnTo>
                  <a:pt x="778998" y="107871"/>
                </a:lnTo>
                <a:cubicBezTo>
                  <a:pt x="778998" y="96649"/>
                  <a:pt x="787698" y="87921"/>
                  <a:pt x="798885" y="87921"/>
                </a:cubicBezTo>
                <a:close/>
                <a:moveTo>
                  <a:pt x="524420" y="87921"/>
                </a:moveTo>
                <a:cubicBezTo>
                  <a:pt x="534483" y="87921"/>
                  <a:pt x="543289" y="96649"/>
                  <a:pt x="543289" y="107871"/>
                </a:cubicBezTo>
                <a:lnTo>
                  <a:pt x="543289" y="267475"/>
                </a:lnTo>
                <a:cubicBezTo>
                  <a:pt x="543289" y="273710"/>
                  <a:pt x="544547" y="278697"/>
                  <a:pt x="547063" y="283685"/>
                </a:cubicBezTo>
                <a:cubicBezTo>
                  <a:pt x="547063" y="284932"/>
                  <a:pt x="548321" y="286179"/>
                  <a:pt x="548321" y="286179"/>
                </a:cubicBezTo>
                <a:lnTo>
                  <a:pt x="596122" y="425832"/>
                </a:lnTo>
                <a:cubicBezTo>
                  <a:pt x="603669" y="440795"/>
                  <a:pt x="608701" y="458252"/>
                  <a:pt x="608701" y="476955"/>
                </a:cubicBezTo>
                <a:lnTo>
                  <a:pt x="608701" y="540548"/>
                </a:lnTo>
                <a:cubicBezTo>
                  <a:pt x="608701" y="550523"/>
                  <a:pt x="599896" y="559251"/>
                  <a:pt x="589832" y="559251"/>
                </a:cubicBezTo>
                <a:cubicBezTo>
                  <a:pt x="578511" y="559251"/>
                  <a:pt x="570963" y="550523"/>
                  <a:pt x="570963" y="540548"/>
                </a:cubicBezTo>
                <a:lnTo>
                  <a:pt x="570963" y="476955"/>
                </a:lnTo>
                <a:cubicBezTo>
                  <a:pt x="570963" y="464486"/>
                  <a:pt x="567190" y="452017"/>
                  <a:pt x="562158" y="442042"/>
                </a:cubicBezTo>
                <a:cubicBezTo>
                  <a:pt x="560900" y="440795"/>
                  <a:pt x="560900" y="439548"/>
                  <a:pt x="560900" y="439548"/>
                </a:cubicBezTo>
                <a:lnTo>
                  <a:pt x="511841" y="299895"/>
                </a:lnTo>
                <a:cubicBezTo>
                  <a:pt x="506809" y="288673"/>
                  <a:pt x="505551" y="278697"/>
                  <a:pt x="505551" y="267475"/>
                </a:cubicBezTo>
                <a:lnTo>
                  <a:pt x="505551" y="107871"/>
                </a:lnTo>
                <a:cubicBezTo>
                  <a:pt x="505551" y="96649"/>
                  <a:pt x="513099" y="87921"/>
                  <a:pt x="524420" y="87921"/>
                </a:cubicBezTo>
                <a:close/>
                <a:moveTo>
                  <a:pt x="661538" y="0"/>
                </a:moveTo>
                <a:cubicBezTo>
                  <a:pt x="671464" y="0"/>
                  <a:pt x="680149" y="8758"/>
                  <a:pt x="680149" y="20018"/>
                </a:cubicBezTo>
                <a:lnTo>
                  <a:pt x="680149" y="540480"/>
                </a:lnTo>
                <a:cubicBezTo>
                  <a:pt x="680149" y="550489"/>
                  <a:pt x="671464" y="559247"/>
                  <a:pt x="661538" y="559247"/>
                </a:cubicBezTo>
                <a:cubicBezTo>
                  <a:pt x="651612" y="559247"/>
                  <a:pt x="642926" y="550489"/>
                  <a:pt x="642926" y="540480"/>
                </a:cubicBezTo>
                <a:lnTo>
                  <a:pt x="642926" y="20018"/>
                </a:lnTo>
                <a:cubicBezTo>
                  <a:pt x="642926" y="8758"/>
                  <a:pt x="651612" y="0"/>
                  <a:pt x="661538" y="0"/>
                </a:cubicBezTo>
                <a:close/>
              </a:path>
            </a:pathLst>
          </a:custGeom>
          <a:solidFill>
            <a:srgbClr val="FD89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1" name="Freeform 70">
            <a:extLst>
              <a:ext uri="{FF2B5EF4-FFF2-40B4-BE49-F238E27FC236}">
                <a16:creationId xmlns:a16="http://schemas.microsoft.com/office/drawing/2014/main" id="{01BD0B68-6874-DD49-90FC-2F80BB2E07E3}"/>
              </a:ext>
            </a:extLst>
          </p:cNvPr>
          <p:cNvSpPr>
            <a:spLocks noChangeArrowheads="1"/>
          </p:cNvSpPr>
          <p:nvPr/>
        </p:nvSpPr>
        <p:spPr bwMode="auto">
          <a:xfrm>
            <a:off x="1503493" y="1991878"/>
            <a:ext cx="727191" cy="729649"/>
          </a:xfrm>
          <a:custGeom>
            <a:avLst/>
            <a:gdLst>
              <a:gd name="connsiteX0" fmla="*/ 1023727 w 1454949"/>
              <a:gd name="connsiteY0" fmla="*/ 1282262 h 1459867"/>
              <a:gd name="connsiteX1" fmla="*/ 1023727 w 1454949"/>
              <a:gd name="connsiteY1" fmla="*/ 1329790 h 1459867"/>
              <a:gd name="connsiteX2" fmla="*/ 980106 w 1454949"/>
              <a:gd name="connsiteY2" fmla="*/ 1421094 h 1459867"/>
              <a:gd name="connsiteX3" fmla="*/ 1005032 w 1454949"/>
              <a:gd name="connsiteY3" fmla="*/ 1421094 h 1459867"/>
              <a:gd name="connsiteX4" fmla="*/ 1205687 w 1454949"/>
              <a:gd name="connsiteY4" fmla="*/ 1421094 h 1459867"/>
              <a:gd name="connsiteX5" fmla="*/ 1163313 w 1454949"/>
              <a:gd name="connsiteY5" fmla="*/ 1329790 h 1459867"/>
              <a:gd name="connsiteX6" fmla="*/ 1163313 w 1454949"/>
              <a:gd name="connsiteY6" fmla="*/ 1282262 h 1459867"/>
              <a:gd name="connsiteX7" fmla="*/ 1103904 w 1454949"/>
              <a:gd name="connsiteY7" fmla="*/ 1197354 h 1459867"/>
              <a:gd name="connsiteX8" fmla="*/ 1119778 w 1454949"/>
              <a:gd name="connsiteY8" fmla="*/ 1213839 h 1459867"/>
              <a:gd name="connsiteX9" fmla="*/ 1103904 w 1454949"/>
              <a:gd name="connsiteY9" fmla="*/ 1229056 h 1459867"/>
              <a:gd name="connsiteX10" fmla="*/ 1088029 w 1454949"/>
              <a:gd name="connsiteY10" fmla="*/ 1213839 h 1459867"/>
              <a:gd name="connsiteX11" fmla="*/ 1103904 w 1454949"/>
              <a:gd name="connsiteY11" fmla="*/ 1197354 h 1459867"/>
              <a:gd name="connsiteX12" fmla="*/ 572342 w 1454949"/>
              <a:gd name="connsiteY12" fmla="*/ 1195736 h 1459867"/>
              <a:gd name="connsiteX13" fmla="*/ 668411 w 1454949"/>
              <a:gd name="connsiteY13" fmla="*/ 1217716 h 1459867"/>
              <a:gd name="connsiteX14" fmla="*/ 684423 w 1454949"/>
              <a:gd name="connsiteY14" fmla="*/ 1239697 h 1459867"/>
              <a:gd name="connsiteX15" fmla="*/ 665948 w 1454949"/>
              <a:gd name="connsiteY15" fmla="*/ 1256505 h 1459867"/>
              <a:gd name="connsiteX16" fmla="*/ 662253 w 1454949"/>
              <a:gd name="connsiteY16" fmla="*/ 1256505 h 1459867"/>
              <a:gd name="connsiteX17" fmla="*/ 560026 w 1454949"/>
              <a:gd name="connsiteY17" fmla="*/ 1231939 h 1459867"/>
              <a:gd name="connsiteX18" fmla="*/ 547709 w 1454949"/>
              <a:gd name="connsiteY18" fmla="*/ 1207373 h 1459867"/>
              <a:gd name="connsiteX19" fmla="*/ 572342 w 1454949"/>
              <a:gd name="connsiteY19" fmla="*/ 1195736 h 1459867"/>
              <a:gd name="connsiteX20" fmla="*/ 768233 w 1454949"/>
              <a:gd name="connsiteY20" fmla="*/ 1183453 h 1459867"/>
              <a:gd name="connsiteX21" fmla="*/ 768233 w 1454949"/>
              <a:gd name="connsiteY21" fmla="*/ 1232232 h 1459867"/>
              <a:gd name="connsiteX22" fmla="*/ 779450 w 1454949"/>
              <a:gd name="connsiteY22" fmla="*/ 1243488 h 1459867"/>
              <a:gd name="connsiteX23" fmla="*/ 986337 w 1454949"/>
              <a:gd name="connsiteY23" fmla="*/ 1243488 h 1459867"/>
              <a:gd name="connsiteX24" fmla="*/ 1200702 w 1454949"/>
              <a:gd name="connsiteY24" fmla="*/ 1243488 h 1459867"/>
              <a:gd name="connsiteX25" fmla="*/ 1406343 w 1454949"/>
              <a:gd name="connsiteY25" fmla="*/ 1243488 h 1459867"/>
              <a:gd name="connsiteX26" fmla="*/ 1417560 w 1454949"/>
              <a:gd name="connsiteY26" fmla="*/ 1232232 h 1459867"/>
              <a:gd name="connsiteX27" fmla="*/ 1417560 w 1454949"/>
              <a:gd name="connsiteY27" fmla="*/ 1183453 h 1459867"/>
              <a:gd name="connsiteX28" fmla="*/ 361915 w 1454949"/>
              <a:gd name="connsiteY28" fmla="*/ 1062028 h 1459867"/>
              <a:gd name="connsiteX29" fmla="*/ 374890 w 1454949"/>
              <a:gd name="connsiteY29" fmla="*/ 1068818 h 1459867"/>
              <a:gd name="connsiteX30" fmla="*/ 449379 w 1454949"/>
              <a:gd name="connsiteY30" fmla="*/ 1133243 h 1459867"/>
              <a:gd name="connsiteX31" fmla="*/ 454263 w 1454949"/>
              <a:gd name="connsiteY31" fmla="*/ 1159771 h 1459867"/>
              <a:gd name="connsiteX32" fmla="*/ 438389 w 1454949"/>
              <a:gd name="connsiteY32" fmla="*/ 1168614 h 1459867"/>
              <a:gd name="connsiteX33" fmla="*/ 427398 w 1454949"/>
              <a:gd name="connsiteY33" fmla="*/ 1164824 h 1459867"/>
              <a:gd name="connsiteX34" fmla="*/ 348025 w 1454949"/>
              <a:gd name="connsiteY34" fmla="*/ 1095346 h 1459867"/>
              <a:gd name="connsiteX35" fmla="*/ 348025 w 1454949"/>
              <a:gd name="connsiteY35" fmla="*/ 1067555 h 1459867"/>
              <a:gd name="connsiteX36" fmla="*/ 361915 w 1454949"/>
              <a:gd name="connsiteY36" fmla="*/ 1062028 h 1459867"/>
              <a:gd name="connsiteX37" fmla="*/ 235796 w 1454949"/>
              <a:gd name="connsiteY37" fmla="*/ 853664 h 1459867"/>
              <a:gd name="connsiteX38" fmla="*/ 259170 w 1454949"/>
              <a:gd name="connsiteY38" fmla="*/ 866153 h 1459867"/>
              <a:gd name="connsiteX39" fmla="*/ 294847 w 1454949"/>
              <a:gd name="connsiteY39" fmla="*/ 959817 h 1459867"/>
              <a:gd name="connsiteX40" fmla="*/ 287465 w 1454949"/>
              <a:gd name="connsiteY40" fmla="*/ 984795 h 1459867"/>
              <a:gd name="connsiteX41" fmla="*/ 278854 w 1454949"/>
              <a:gd name="connsiteY41" fmla="*/ 987292 h 1459867"/>
              <a:gd name="connsiteX42" fmla="*/ 261631 w 1454949"/>
              <a:gd name="connsiteY42" fmla="*/ 977301 h 1459867"/>
              <a:gd name="connsiteX43" fmla="*/ 223494 w 1454949"/>
              <a:gd name="connsiteY43" fmla="*/ 877392 h 1459867"/>
              <a:gd name="connsiteX44" fmla="*/ 235796 w 1454949"/>
              <a:gd name="connsiteY44" fmla="*/ 853664 h 1459867"/>
              <a:gd name="connsiteX45" fmla="*/ 779450 w 1454949"/>
              <a:gd name="connsiteY45" fmla="*/ 829491 h 1459867"/>
              <a:gd name="connsiteX46" fmla="*/ 768233 w 1454949"/>
              <a:gd name="connsiteY46" fmla="*/ 840748 h 1459867"/>
              <a:gd name="connsiteX47" fmla="*/ 768233 w 1454949"/>
              <a:gd name="connsiteY47" fmla="*/ 1145930 h 1459867"/>
              <a:gd name="connsiteX48" fmla="*/ 1417560 w 1454949"/>
              <a:gd name="connsiteY48" fmla="*/ 1145930 h 1459867"/>
              <a:gd name="connsiteX49" fmla="*/ 1417560 w 1454949"/>
              <a:gd name="connsiteY49" fmla="*/ 840748 h 1459867"/>
              <a:gd name="connsiteX50" fmla="*/ 1406343 w 1454949"/>
              <a:gd name="connsiteY50" fmla="*/ 829491 h 1459867"/>
              <a:gd name="connsiteX51" fmla="*/ 779450 w 1454949"/>
              <a:gd name="connsiteY51" fmla="*/ 790718 h 1459867"/>
              <a:gd name="connsiteX52" fmla="*/ 1406343 w 1454949"/>
              <a:gd name="connsiteY52" fmla="*/ 790718 h 1459867"/>
              <a:gd name="connsiteX53" fmla="*/ 1454949 w 1454949"/>
              <a:gd name="connsiteY53" fmla="*/ 840748 h 1459867"/>
              <a:gd name="connsiteX54" fmla="*/ 1454949 w 1454949"/>
              <a:gd name="connsiteY54" fmla="*/ 1232232 h 1459867"/>
              <a:gd name="connsiteX55" fmla="*/ 1406343 w 1454949"/>
              <a:gd name="connsiteY55" fmla="*/ 1282262 h 1459867"/>
              <a:gd name="connsiteX56" fmla="*/ 1200702 w 1454949"/>
              <a:gd name="connsiteY56" fmla="*/ 1282262 h 1459867"/>
              <a:gd name="connsiteX57" fmla="*/ 1200702 w 1454949"/>
              <a:gd name="connsiteY57" fmla="*/ 1329790 h 1459867"/>
              <a:gd name="connsiteX58" fmla="*/ 1229367 w 1454949"/>
              <a:gd name="connsiteY58" fmla="*/ 1391076 h 1459867"/>
              <a:gd name="connsiteX59" fmla="*/ 1241830 w 1454949"/>
              <a:gd name="connsiteY59" fmla="*/ 1433602 h 1459867"/>
              <a:gd name="connsiteX60" fmla="*/ 1205687 w 1454949"/>
              <a:gd name="connsiteY60" fmla="*/ 1459867 h 1459867"/>
              <a:gd name="connsiteX61" fmla="*/ 981352 w 1454949"/>
              <a:gd name="connsiteY61" fmla="*/ 1459867 h 1459867"/>
              <a:gd name="connsiteX62" fmla="*/ 943963 w 1454949"/>
              <a:gd name="connsiteY62" fmla="*/ 1433602 h 1459867"/>
              <a:gd name="connsiteX63" fmla="*/ 956426 w 1454949"/>
              <a:gd name="connsiteY63" fmla="*/ 1391076 h 1459867"/>
              <a:gd name="connsiteX64" fmla="*/ 986337 w 1454949"/>
              <a:gd name="connsiteY64" fmla="*/ 1329790 h 1459867"/>
              <a:gd name="connsiteX65" fmla="*/ 986337 w 1454949"/>
              <a:gd name="connsiteY65" fmla="*/ 1282262 h 1459867"/>
              <a:gd name="connsiteX66" fmla="*/ 779450 w 1454949"/>
              <a:gd name="connsiteY66" fmla="*/ 1282262 h 1459867"/>
              <a:gd name="connsiteX67" fmla="*/ 730844 w 1454949"/>
              <a:gd name="connsiteY67" fmla="*/ 1232232 h 1459867"/>
              <a:gd name="connsiteX68" fmla="*/ 730844 w 1454949"/>
              <a:gd name="connsiteY68" fmla="*/ 840748 h 1459867"/>
              <a:gd name="connsiteX69" fmla="*/ 779450 w 1454949"/>
              <a:gd name="connsiteY69" fmla="*/ 790718 h 1459867"/>
              <a:gd name="connsiteX70" fmla="*/ 235885 w 1454949"/>
              <a:gd name="connsiteY70" fmla="*/ 611845 h 1459867"/>
              <a:gd name="connsiteX71" fmla="*/ 250361 w 1454949"/>
              <a:gd name="connsiteY71" fmla="*/ 634015 h 1459867"/>
              <a:gd name="connsiteX72" fmla="*/ 240710 w 1454949"/>
              <a:gd name="connsiteY72" fmla="*/ 731316 h 1459867"/>
              <a:gd name="connsiteX73" fmla="*/ 221410 w 1454949"/>
              <a:gd name="connsiteY73" fmla="*/ 751022 h 1459867"/>
              <a:gd name="connsiteX74" fmla="*/ 203316 w 1454949"/>
              <a:gd name="connsiteY74" fmla="*/ 731316 h 1459867"/>
              <a:gd name="connsiteX75" fmla="*/ 214172 w 1454949"/>
              <a:gd name="connsiteY75" fmla="*/ 626625 h 1459867"/>
              <a:gd name="connsiteX76" fmla="*/ 235885 w 1454949"/>
              <a:gd name="connsiteY76" fmla="*/ 611845 h 1459867"/>
              <a:gd name="connsiteX77" fmla="*/ 1219299 w 1454949"/>
              <a:gd name="connsiteY77" fmla="*/ 591202 h 1459867"/>
              <a:gd name="connsiteX78" fmla="*/ 1241279 w 1454949"/>
              <a:gd name="connsiteY78" fmla="*/ 605151 h 1459867"/>
              <a:gd name="connsiteX79" fmla="*/ 1257154 w 1454949"/>
              <a:gd name="connsiteY79" fmla="*/ 712937 h 1459867"/>
              <a:gd name="connsiteX80" fmla="*/ 1257154 w 1454949"/>
              <a:gd name="connsiteY80" fmla="*/ 715474 h 1459867"/>
              <a:gd name="connsiteX81" fmla="*/ 1238837 w 1454949"/>
              <a:gd name="connsiteY81" fmla="*/ 734495 h 1459867"/>
              <a:gd name="connsiteX82" fmla="*/ 1219299 w 1454949"/>
              <a:gd name="connsiteY82" fmla="*/ 715474 h 1459867"/>
              <a:gd name="connsiteX83" fmla="*/ 1219299 w 1454949"/>
              <a:gd name="connsiteY83" fmla="*/ 714205 h 1459867"/>
              <a:gd name="connsiteX84" fmla="*/ 1205867 w 1454949"/>
              <a:gd name="connsiteY84" fmla="*/ 614027 h 1459867"/>
              <a:gd name="connsiteX85" fmla="*/ 1219299 w 1454949"/>
              <a:gd name="connsiteY85" fmla="*/ 591202 h 1459867"/>
              <a:gd name="connsiteX86" fmla="*/ 1110243 w 1454949"/>
              <a:gd name="connsiteY86" fmla="*/ 374988 h 1459867"/>
              <a:gd name="connsiteX87" fmla="*/ 1122828 w 1454949"/>
              <a:gd name="connsiteY87" fmla="*/ 381939 h 1459867"/>
              <a:gd name="connsiteX88" fmla="*/ 1186217 w 1454949"/>
              <a:gd name="connsiteY88" fmla="*/ 469147 h 1459867"/>
              <a:gd name="connsiteX89" fmla="*/ 1178759 w 1454949"/>
              <a:gd name="connsiteY89" fmla="*/ 495689 h 1459867"/>
              <a:gd name="connsiteX90" fmla="*/ 1168816 w 1454949"/>
              <a:gd name="connsiteY90" fmla="*/ 498217 h 1459867"/>
              <a:gd name="connsiteX91" fmla="*/ 1152658 w 1454949"/>
              <a:gd name="connsiteY91" fmla="*/ 488106 h 1459867"/>
              <a:gd name="connsiteX92" fmla="*/ 1095484 w 1454949"/>
              <a:gd name="connsiteY92" fmla="*/ 407217 h 1459867"/>
              <a:gd name="connsiteX93" fmla="*/ 1096727 w 1454949"/>
              <a:gd name="connsiteY93" fmla="*/ 379411 h 1459867"/>
              <a:gd name="connsiteX94" fmla="*/ 1110243 w 1454949"/>
              <a:gd name="connsiteY94" fmla="*/ 374988 h 1459867"/>
              <a:gd name="connsiteX95" fmla="*/ 918930 w 1454949"/>
              <a:gd name="connsiteY95" fmla="*/ 239481 h 1459867"/>
              <a:gd name="connsiteX96" fmla="*/ 1013844 w 1454949"/>
              <a:gd name="connsiteY96" fmla="*/ 287209 h 1459867"/>
              <a:gd name="connsiteX97" fmla="*/ 1020088 w 1454949"/>
              <a:gd name="connsiteY97" fmla="*/ 314842 h 1459867"/>
              <a:gd name="connsiteX98" fmla="*/ 1005102 w 1454949"/>
              <a:gd name="connsiteY98" fmla="*/ 322378 h 1459867"/>
              <a:gd name="connsiteX99" fmla="*/ 993862 w 1454949"/>
              <a:gd name="connsiteY99" fmla="*/ 319866 h 1459867"/>
              <a:gd name="connsiteX100" fmla="*/ 905192 w 1454949"/>
              <a:gd name="connsiteY100" fmla="*/ 274649 h 1459867"/>
              <a:gd name="connsiteX101" fmla="*/ 893953 w 1454949"/>
              <a:gd name="connsiteY101" fmla="*/ 250785 h 1459867"/>
              <a:gd name="connsiteX102" fmla="*/ 918930 w 1454949"/>
              <a:gd name="connsiteY102" fmla="*/ 239481 h 1459867"/>
              <a:gd name="connsiteX103" fmla="*/ 468255 w 1454949"/>
              <a:gd name="connsiteY103" fmla="*/ 38732 h 1459867"/>
              <a:gd name="connsiteX104" fmla="*/ 384449 w 1454949"/>
              <a:gd name="connsiteY104" fmla="*/ 85097 h 1459867"/>
              <a:gd name="connsiteX105" fmla="*/ 337170 w 1454949"/>
              <a:gd name="connsiteY105" fmla="*/ 93839 h 1459867"/>
              <a:gd name="connsiteX106" fmla="*/ 266252 w 1454949"/>
              <a:gd name="connsiteY106" fmla="*/ 72608 h 1459867"/>
              <a:gd name="connsiteX107" fmla="*/ 135614 w 1454949"/>
              <a:gd name="connsiteY107" fmla="*/ 204989 h 1459867"/>
              <a:gd name="connsiteX108" fmla="*/ 135614 w 1454949"/>
              <a:gd name="connsiteY108" fmla="*/ 206238 h 1459867"/>
              <a:gd name="connsiteX109" fmla="*/ 252567 w 1454949"/>
              <a:gd name="connsiteY109" fmla="*/ 243704 h 1459867"/>
              <a:gd name="connsiteX110" fmla="*/ 251322 w 1454949"/>
              <a:gd name="connsiteY110" fmla="*/ 271180 h 1459867"/>
              <a:gd name="connsiteX111" fmla="*/ 225195 w 1454949"/>
              <a:gd name="connsiteY111" fmla="*/ 269931 h 1459867"/>
              <a:gd name="connsiteX112" fmla="*/ 118196 w 1454949"/>
              <a:gd name="connsiteY112" fmla="*/ 246202 h 1459867"/>
              <a:gd name="connsiteX113" fmla="*/ 85848 w 1454949"/>
              <a:gd name="connsiteY113" fmla="*/ 254944 h 1459867"/>
              <a:gd name="connsiteX114" fmla="*/ 44790 w 1454949"/>
              <a:gd name="connsiteY114" fmla="*/ 301153 h 1459867"/>
              <a:gd name="connsiteX115" fmla="*/ 37325 w 1454949"/>
              <a:gd name="connsiteY115" fmla="*/ 342366 h 1459867"/>
              <a:gd name="connsiteX116" fmla="*/ 131882 w 1454949"/>
              <a:gd name="connsiteY116" fmla="*/ 433534 h 1459867"/>
              <a:gd name="connsiteX117" fmla="*/ 614620 w 1454949"/>
              <a:gd name="connsiteY117" fmla="*/ 433534 h 1459867"/>
              <a:gd name="connsiteX118" fmla="*/ 709177 w 1454949"/>
              <a:gd name="connsiteY118" fmla="*/ 337370 h 1459867"/>
              <a:gd name="connsiteX119" fmla="*/ 637015 w 1454949"/>
              <a:gd name="connsiteY119" fmla="*/ 244953 h 1459867"/>
              <a:gd name="connsiteX120" fmla="*/ 578539 w 1454949"/>
              <a:gd name="connsiteY120" fmla="*/ 319886 h 1459867"/>
              <a:gd name="connsiteX121" fmla="*/ 564853 w 1454949"/>
              <a:gd name="connsiteY121" fmla="*/ 324881 h 1459867"/>
              <a:gd name="connsiteX122" fmla="*/ 551167 w 1454949"/>
              <a:gd name="connsiteY122" fmla="*/ 319886 h 1459867"/>
              <a:gd name="connsiteX123" fmla="*/ 551167 w 1454949"/>
              <a:gd name="connsiteY123" fmla="*/ 292411 h 1459867"/>
              <a:gd name="connsiteX124" fmla="*/ 610888 w 1454949"/>
              <a:gd name="connsiteY124" fmla="*/ 207487 h 1459867"/>
              <a:gd name="connsiteX125" fmla="*/ 612132 w 1454949"/>
              <a:gd name="connsiteY125" fmla="*/ 202491 h 1459867"/>
              <a:gd name="connsiteX126" fmla="*/ 613376 w 1454949"/>
              <a:gd name="connsiteY126" fmla="*/ 140048 h 1459867"/>
              <a:gd name="connsiteX127" fmla="*/ 501401 w 1454949"/>
              <a:gd name="connsiteY127" fmla="*/ 38888 h 1459867"/>
              <a:gd name="connsiteX128" fmla="*/ 468255 w 1454949"/>
              <a:gd name="connsiteY128" fmla="*/ 38732 h 1459867"/>
              <a:gd name="connsiteX129" fmla="*/ 463959 w 1454949"/>
              <a:gd name="connsiteY129" fmla="*/ 1286 h 1459867"/>
              <a:gd name="connsiteX130" fmla="*/ 506377 w 1454949"/>
              <a:gd name="connsiteY130" fmla="*/ 1422 h 1459867"/>
              <a:gd name="connsiteX131" fmla="*/ 650701 w 1454949"/>
              <a:gd name="connsiteY131" fmla="*/ 131305 h 1459867"/>
              <a:gd name="connsiteX132" fmla="*/ 650701 w 1454949"/>
              <a:gd name="connsiteY132" fmla="*/ 209985 h 1459867"/>
              <a:gd name="connsiteX133" fmla="*/ 655678 w 1454949"/>
              <a:gd name="connsiteY133" fmla="*/ 211234 h 1459867"/>
              <a:gd name="connsiteX134" fmla="*/ 665631 w 1454949"/>
              <a:gd name="connsiteY134" fmla="*/ 207487 h 1459867"/>
              <a:gd name="connsiteX135" fmla="*/ 707933 w 1454949"/>
              <a:gd name="connsiteY135" fmla="*/ 203740 h 1459867"/>
              <a:gd name="connsiteX136" fmla="*/ 772630 w 1454949"/>
              <a:gd name="connsiteY136" fmla="*/ 204989 h 1459867"/>
              <a:gd name="connsiteX137" fmla="*/ 788804 w 1454949"/>
              <a:gd name="connsiteY137" fmla="*/ 226220 h 1459867"/>
              <a:gd name="connsiteX138" fmla="*/ 768897 w 1454949"/>
              <a:gd name="connsiteY138" fmla="*/ 242455 h 1459867"/>
              <a:gd name="connsiteX139" fmla="*/ 709177 w 1454949"/>
              <a:gd name="connsiteY139" fmla="*/ 241207 h 1459867"/>
              <a:gd name="connsiteX140" fmla="*/ 707933 w 1454949"/>
              <a:gd name="connsiteY140" fmla="*/ 241207 h 1459867"/>
              <a:gd name="connsiteX141" fmla="*/ 747746 w 1454949"/>
              <a:gd name="connsiteY141" fmla="*/ 337370 h 1459867"/>
              <a:gd name="connsiteX142" fmla="*/ 614620 w 1454949"/>
              <a:gd name="connsiteY142" fmla="*/ 471000 h 1459867"/>
              <a:gd name="connsiteX143" fmla="*/ 316019 w 1454949"/>
              <a:gd name="connsiteY143" fmla="*/ 471000 h 1459867"/>
              <a:gd name="connsiteX144" fmla="*/ 296113 w 1454949"/>
              <a:gd name="connsiteY144" fmla="*/ 503471 h 1459867"/>
              <a:gd name="connsiteX145" fmla="*/ 279938 w 1454949"/>
              <a:gd name="connsiteY145" fmla="*/ 514711 h 1459867"/>
              <a:gd name="connsiteX146" fmla="*/ 271229 w 1454949"/>
              <a:gd name="connsiteY146" fmla="*/ 512213 h 1459867"/>
              <a:gd name="connsiteX147" fmla="*/ 262520 w 1454949"/>
              <a:gd name="connsiteY147" fmla="*/ 485987 h 1459867"/>
              <a:gd name="connsiteX148" fmla="*/ 271229 w 1454949"/>
              <a:gd name="connsiteY148" fmla="*/ 471000 h 1459867"/>
              <a:gd name="connsiteX149" fmla="*/ 131882 w 1454949"/>
              <a:gd name="connsiteY149" fmla="*/ 471000 h 1459867"/>
              <a:gd name="connsiteX150" fmla="*/ 0 w 1454949"/>
              <a:gd name="connsiteY150" fmla="*/ 348610 h 1459867"/>
              <a:gd name="connsiteX151" fmla="*/ 0 w 1454949"/>
              <a:gd name="connsiteY151" fmla="*/ 347361 h 1459867"/>
              <a:gd name="connsiteX152" fmla="*/ 0 w 1454949"/>
              <a:gd name="connsiteY152" fmla="*/ 342366 h 1459867"/>
              <a:gd name="connsiteX153" fmla="*/ 0 w 1454949"/>
              <a:gd name="connsiteY153" fmla="*/ 337370 h 1459867"/>
              <a:gd name="connsiteX154" fmla="*/ 12442 w 1454949"/>
              <a:gd name="connsiteY154" fmla="*/ 281171 h 1459867"/>
              <a:gd name="connsiteX155" fmla="*/ 68429 w 1454949"/>
              <a:gd name="connsiteY155" fmla="*/ 221225 h 1459867"/>
              <a:gd name="connsiteX156" fmla="*/ 95801 w 1454949"/>
              <a:gd name="connsiteY156" fmla="*/ 209985 h 1459867"/>
              <a:gd name="connsiteX157" fmla="*/ 98289 w 1454949"/>
              <a:gd name="connsiteY157" fmla="*/ 208736 h 1459867"/>
              <a:gd name="connsiteX158" fmla="*/ 98289 w 1454949"/>
              <a:gd name="connsiteY158" fmla="*/ 204989 h 1459867"/>
              <a:gd name="connsiteX159" fmla="*/ 266252 w 1454949"/>
              <a:gd name="connsiteY159" fmla="*/ 33893 h 1459867"/>
              <a:gd name="connsiteX160" fmla="*/ 355833 w 1454949"/>
              <a:gd name="connsiteY160" fmla="*/ 60119 h 1459867"/>
              <a:gd name="connsiteX161" fmla="*/ 463959 w 1454949"/>
              <a:gd name="connsiteY161" fmla="*/ 1286 h 145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1454949" h="1459867">
                <a:moveTo>
                  <a:pt x="1023727" y="1282262"/>
                </a:moveTo>
                <a:lnTo>
                  <a:pt x="1023727" y="1329790"/>
                </a:lnTo>
                <a:cubicBezTo>
                  <a:pt x="1023727" y="1364811"/>
                  <a:pt x="1007525" y="1397330"/>
                  <a:pt x="980106" y="1421094"/>
                </a:cubicBezTo>
                <a:lnTo>
                  <a:pt x="1005032" y="1421094"/>
                </a:lnTo>
                <a:lnTo>
                  <a:pt x="1205687" y="1421094"/>
                </a:lnTo>
                <a:cubicBezTo>
                  <a:pt x="1178269" y="1397330"/>
                  <a:pt x="1163313" y="1364811"/>
                  <a:pt x="1163313" y="1329790"/>
                </a:cubicBezTo>
                <a:lnTo>
                  <a:pt x="1163313" y="1282262"/>
                </a:lnTo>
                <a:close/>
                <a:moveTo>
                  <a:pt x="1103904" y="1197354"/>
                </a:moveTo>
                <a:cubicBezTo>
                  <a:pt x="1111230" y="1197354"/>
                  <a:pt x="1119778" y="1203695"/>
                  <a:pt x="1119778" y="1213839"/>
                </a:cubicBezTo>
                <a:cubicBezTo>
                  <a:pt x="1119778" y="1221448"/>
                  <a:pt x="1111230" y="1229056"/>
                  <a:pt x="1103904" y="1229056"/>
                </a:cubicBezTo>
                <a:cubicBezTo>
                  <a:pt x="1094135" y="1229056"/>
                  <a:pt x="1088029" y="1221448"/>
                  <a:pt x="1088029" y="1213839"/>
                </a:cubicBezTo>
                <a:cubicBezTo>
                  <a:pt x="1088029" y="1203695"/>
                  <a:pt x="1094135" y="1197354"/>
                  <a:pt x="1103904" y="1197354"/>
                </a:cubicBezTo>
                <a:close/>
                <a:moveTo>
                  <a:pt x="572342" y="1195736"/>
                </a:moveTo>
                <a:cubicBezTo>
                  <a:pt x="603134" y="1206080"/>
                  <a:pt x="635157" y="1213838"/>
                  <a:pt x="668411" y="1217716"/>
                </a:cubicBezTo>
                <a:cubicBezTo>
                  <a:pt x="678265" y="1219009"/>
                  <a:pt x="685654" y="1229353"/>
                  <a:pt x="684423" y="1239697"/>
                </a:cubicBezTo>
                <a:cubicBezTo>
                  <a:pt x="683191" y="1250040"/>
                  <a:pt x="674570" y="1256505"/>
                  <a:pt x="665948" y="1256505"/>
                </a:cubicBezTo>
                <a:cubicBezTo>
                  <a:pt x="664716" y="1256505"/>
                  <a:pt x="663485" y="1256505"/>
                  <a:pt x="662253" y="1256505"/>
                </a:cubicBezTo>
                <a:cubicBezTo>
                  <a:pt x="627767" y="1252626"/>
                  <a:pt x="593280" y="1244869"/>
                  <a:pt x="560026" y="1231939"/>
                </a:cubicBezTo>
                <a:cubicBezTo>
                  <a:pt x="550172" y="1229353"/>
                  <a:pt x="544014" y="1217716"/>
                  <a:pt x="547709" y="1207373"/>
                </a:cubicBezTo>
                <a:cubicBezTo>
                  <a:pt x="551404" y="1197029"/>
                  <a:pt x="561257" y="1191857"/>
                  <a:pt x="572342" y="1195736"/>
                </a:cubicBezTo>
                <a:close/>
                <a:moveTo>
                  <a:pt x="768233" y="1183453"/>
                </a:moveTo>
                <a:lnTo>
                  <a:pt x="768233" y="1232232"/>
                </a:lnTo>
                <a:cubicBezTo>
                  <a:pt x="768233" y="1238485"/>
                  <a:pt x="773219" y="1243488"/>
                  <a:pt x="779450" y="1243488"/>
                </a:cubicBezTo>
                <a:lnTo>
                  <a:pt x="986337" y="1243488"/>
                </a:lnTo>
                <a:lnTo>
                  <a:pt x="1200702" y="1243488"/>
                </a:lnTo>
                <a:lnTo>
                  <a:pt x="1406343" y="1243488"/>
                </a:lnTo>
                <a:cubicBezTo>
                  <a:pt x="1412574" y="1243488"/>
                  <a:pt x="1417560" y="1238485"/>
                  <a:pt x="1417560" y="1232232"/>
                </a:cubicBezTo>
                <a:lnTo>
                  <a:pt x="1417560" y="1183453"/>
                </a:lnTo>
                <a:close/>
                <a:moveTo>
                  <a:pt x="361915" y="1062028"/>
                </a:moveTo>
                <a:cubicBezTo>
                  <a:pt x="366647" y="1062186"/>
                  <a:pt x="371227" y="1064396"/>
                  <a:pt x="374890" y="1068818"/>
                </a:cubicBezTo>
                <a:cubicBezTo>
                  <a:pt x="398091" y="1092820"/>
                  <a:pt x="422514" y="1114295"/>
                  <a:pt x="449379" y="1133243"/>
                </a:cubicBezTo>
                <a:cubicBezTo>
                  <a:pt x="457927" y="1139559"/>
                  <a:pt x="460369" y="1152192"/>
                  <a:pt x="454263" y="1159771"/>
                </a:cubicBezTo>
                <a:cubicBezTo>
                  <a:pt x="450600" y="1166088"/>
                  <a:pt x="444494" y="1168614"/>
                  <a:pt x="438389" y="1168614"/>
                </a:cubicBezTo>
                <a:cubicBezTo>
                  <a:pt x="434725" y="1168614"/>
                  <a:pt x="431062" y="1167351"/>
                  <a:pt x="427398" y="1164824"/>
                </a:cubicBezTo>
                <a:cubicBezTo>
                  <a:pt x="399312" y="1144612"/>
                  <a:pt x="372448" y="1120611"/>
                  <a:pt x="348025" y="1095346"/>
                </a:cubicBezTo>
                <a:cubicBezTo>
                  <a:pt x="340698" y="1086503"/>
                  <a:pt x="340698" y="1075134"/>
                  <a:pt x="348025" y="1067555"/>
                </a:cubicBezTo>
                <a:cubicBezTo>
                  <a:pt x="352299" y="1063765"/>
                  <a:pt x="357183" y="1061870"/>
                  <a:pt x="361915" y="1062028"/>
                </a:cubicBezTo>
                <a:close/>
                <a:moveTo>
                  <a:pt x="235796" y="853664"/>
                </a:moveTo>
                <a:cubicBezTo>
                  <a:pt x="245638" y="851166"/>
                  <a:pt x="256710" y="857411"/>
                  <a:pt x="259170" y="866153"/>
                </a:cubicBezTo>
                <a:cubicBezTo>
                  <a:pt x="267782" y="898623"/>
                  <a:pt x="280084" y="929845"/>
                  <a:pt x="294847" y="959817"/>
                </a:cubicBezTo>
                <a:cubicBezTo>
                  <a:pt x="300998" y="968559"/>
                  <a:pt x="296077" y="981048"/>
                  <a:pt x="287465" y="984795"/>
                </a:cubicBezTo>
                <a:cubicBezTo>
                  <a:pt x="285005" y="987292"/>
                  <a:pt x="281314" y="987292"/>
                  <a:pt x="278854" y="987292"/>
                </a:cubicBezTo>
                <a:cubicBezTo>
                  <a:pt x="271473" y="987292"/>
                  <a:pt x="265321" y="983546"/>
                  <a:pt x="261631" y="977301"/>
                </a:cubicBezTo>
                <a:cubicBezTo>
                  <a:pt x="245638" y="944831"/>
                  <a:pt x="232105" y="912361"/>
                  <a:pt x="223494" y="877392"/>
                </a:cubicBezTo>
                <a:cubicBezTo>
                  <a:pt x="219803" y="867401"/>
                  <a:pt x="225954" y="857411"/>
                  <a:pt x="235796" y="853664"/>
                </a:cubicBezTo>
                <a:close/>
                <a:moveTo>
                  <a:pt x="779450" y="829491"/>
                </a:moveTo>
                <a:cubicBezTo>
                  <a:pt x="773219" y="829491"/>
                  <a:pt x="768233" y="834494"/>
                  <a:pt x="768233" y="840748"/>
                </a:cubicBezTo>
                <a:lnTo>
                  <a:pt x="768233" y="1145930"/>
                </a:lnTo>
                <a:lnTo>
                  <a:pt x="1417560" y="1145930"/>
                </a:lnTo>
                <a:lnTo>
                  <a:pt x="1417560" y="840748"/>
                </a:lnTo>
                <a:cubicBezTo>
                  <a:pt x="1417560" y="834494"/>
                  <a:pt x="1412574" y="829491"/>
                  <a:pt x="1406343" y="829491"/>
                </a:cubicBezTo>
                <a:close/>
                <a:moveTo>
                  <a:pt x="779450" y="790718"/>
                </a:moveTo>
                <a:lnTo>
                  <a:pt x="1406343" y="790718"/>
                </a:lnTo>
                <a:cubicBezTo>
                  <a:pt x="1433762" y="790718"/>
                  <a:pt x="1454949" y="813231"/>
                  <a:pt x="1454949" y="840748"/>
                </a:cubicBezTo>
                <a:lnTo>
                  <a:pt x="1454949" y="1232232"/>
                </a:lnTo>
                <a:cubicBezTo>
                  <a:pt x="1454949" y="1259748"/>
                  <a:pt x="1433762" y="1282262"/>
                  <a:pt x="1406343" y="1282262"/>
                </a:cubicBezTo>
                <a:lnTo>
                  <a:pt x="1200702" y="1282262"/>
                </a:lnTo>
                <a:lnTo>
                  <a:pt x="1200702" y="1329790"/>
                </a:lnTo>
                <a:cubicBezTo>
                  <a:pt x="1200702" y="1353554"/>
                  <a:pt x="1210673" y="1376067"/>
                  <a:pt x="1229367" y="1391076"/>
                </a:cubicBezTo>
                <a:cubicBezTo>
                  <a:pt x="1241830" y="1401082"/>
                  <a:pt x="1246816" y="1418593"/>
                  <a:pt x="1241830" y="1433602"/>
                </a:cubicBezTo>
                <a:cubicBezTo>
                  <a:pt x="1235599" y="1449862"/>
                  <a:pt x="1221889" y="1459867"/>
                  <a:pt x="1205687" y="1459867"/>
                </a:cubicBezTo>
                <a:lnTo>
                  <a:pt x="981352" y="1459867"/>
                </a:lnTo>
                <a:cubicBezTo>
                  <a:pt x="963904" y="1459867"/>
                  <a:pt x="950194" y="1449862"/>
                  <a:pt x="943963" y="1433602"/>
                </a:cubicBezTo>
                <a:cubicBezTo>
                  <a:pt x="938978" y="1418593"/>
                  <a:pt x="943963" y="1401082"/>
                  <a:pt x="956426" y="1391076"/>
                </a:cubicBezTo>
                <a:cubicBezTo>
                  <a:pt x="975121" y="1376067"/>
                  <a:pt x="986337" y="1353554"/>
                  <a:pt x="986337" y="1329790"/>
                </a:cubicBezTo>
                <a:lnTo>
                  <a:pt x="986337" y="1282262"/>
                </a:lnTo>
                <a:lnTo>
                  <a:pt x="779450" y="1282262"/>
                </a:lnTo>
                <a:cubicBezTo>
                  <a:pt x="752031" y="1282262"/>
                  <a:pt x="730844" y="1259748"/>
                  <a:pt x="730844" y="1232232"/>
                </a:cubicBezTo>
                <a:lnTo>
                  <a:pt x="730844" y="840748"/>
                </a:lnTo>
                <a:cubicBezTo>
                  <a:pt x="730844" y="813231"/>
                  <a:pt x="752031" y="790718"/>
                  <a:pt x="779450" y="790718"/>
                </a:cubicBezTo>
                <a:close/>
                <a:moveTo>
                  <a:pt x="235885" y="611845"/>
                </a:moveTo>
                <a:cubicBezTo>
                  <a:pt x="245536" y="614308"/>
                  <a:pt x="251567" y="624162"/>
                  <a:pt x="250361" y="634015"/>
                </a:cubicBezTo>
                <a:cubicBezTo>
                  <a:pt x="243123" y="666038"/>
                  <a:pt x="240710" y="699293"/>
                  <a:pt x="240710" y="731316"/>
                </a:cubicBezTo>
                <a:cubicBezTo>
                  <a:pt x="240710" y="742401"/>
                  <a:pt x="232267" y="751022"/>
                  <a:pt x="221410" y="751022"/>
                </a:cubicBezTo>
                <a:cubicBezTo>
                  <a:pt x="211760" y="751022"/>
                  <a:pt x="203316" y="742401"/>
                  <a:pt x="203316" y="731316"/>
                </a:cubicBezTo>
                <a:cubicBezTo>
                  <a:pt x="203316" y="695598"/>
                  <a:pt x="206935" y="661111"/>
                  <a:pt x="214172" y="626625"/>
                </a:cubicBezTo>
                <a:cubicBezTo>
                  <a:pt x="215379" y="616772"/>
                  <a:pt x="225029" y="609382"/>
                  <a:pt x="235885" y="611845"/>
                </a:cubicBezTo>
                <a:close/>
                <a:moveTo>
                  <a:pt x="1219299" y="591202"/>
                </a:moveTo>
                <a:cubicBezTo>
                  <a:pt x="1229068" y="587398"/>
                  <a:pt x="1240058" y="593738"/>
                  <a:pt x="1241279" y="605151"/>
                </a:cubicBezTo>
                <a:cubicBezTo>
                  <a:pt x="1249827" y="639389"/>
                  <a:pt x="1254712" y="676163"/>
                  <a:pt x="1257154" y="712937"/>
                </a:cubicBezTo>
                <a:lnTo>
                  <a:pt x="1257154" y="715474"/>
                </a:lnTo>
                <a:cubicBezTo>
                  <a:pt x="1257154" y="724350"/>
                  <a:pt x="1249827" y="734495"/>
                  <a:pt x="1238837" y="734495"/>
                </a:cubicBezTo>
                <a:cubicBezTo>
                  <a:pt x="1229068" y="734495"/>
                  <a:pt x="1219299" y="726886"/>
                  <a:pt x="1219299" y="715474"/>
                </a:cubicBezTo>
                <a:lnTo>
                  <a:pt x="1219299" y="714205"/>
                </a:lnTo>
                <a:cubicBezTo>
                  <a:pt x="1218078" y="679967"/>
                  <a:pt x="1213193" y="646997"/>
                  <a:pt x="1205867" y="614027"/>
                </a:cubicBezTo>
                <a:cubicBezTo>
                  <a:pt x="1203424" y="603883"/>
                  <a:pt x="1209530" y="593738"/>
                  <a:pt x="1219299" y="591202"/>
                </a:cubicBezTo>
                <a:close/>
                <a:moveTo>
                  <a:pt x="1110243" y="374988"/>
                </a:moveTo>
                <a:cubicBezTo>
                  <a:pt x="1115060" y="375304"/>
                  <a:pt x="1119721" y="377515"/>
                  <a:pt x="1122828" y="381939"/>
                </a:cubicBezTo>
                <a:cubicBezTo>
                  <a:pt x="1146443" y="408481"/>
                  <a:pt x="1167573" y="437550"/>
                  <a:pt x="1186217" y="469147"/>
                </a:cubicBezTo>
                <a:cubicBezTo>
                  <a:pt x="1191188" y="479259"/>
                  <a:pt x="1187460" y="490634"/>
                  <a:pt x="1178759" y="495689"/>
                </a:cubicBezTo>
                <a:cubicBezTo>
                  <a:pt x="1175030" y="496953"/>
                  <a:pt x="1172545" y="498217"/>
                  <a:pt x="1168816" y="498217"/>
                </a:cubicBezTo>
                <a:cubicBezTo>
                  <a:pt x="1162601" y="498217"/>
                  <a:pt x="1156387" y="494425"/>
                  <a:pt x="1152658" y="488106"/>
                </a:cubicBezTo>
                <a:cubicBezTo>
                  <a:pt x="1136500" y="459036"/>
                  <a:pt x="1116613" y="432495"/>
                  <a:pt x="1095484" y="407217"/>
                </a:cubicBezTo>
                <a:cubicBezTo>
                  <a:pt x="1088026" y="399633"/>
                  <a:pt x="1088026" y="386995"/>
                  <a:pt x="1096727" y="379411"/>
                </a:cubicBezTo>
                <a:cubicBezTo>
                  <a:pt x="1100455" y="376252"/>
                  <a:pt x="1105427" y="374672"/>
                  <a:pt x="1110243" y="374988"/>
                </a:cubicBezTo>
                <a:close/>
                <a:moveTo>
                  <a:pt x="918930" y="239481"/>
                </a:moveTo>
                <a:cubicBezTo>
                  <a:pt x="951401" y="252041"/>
                  <a:pt x="983871" y="268369"/>
                  <a:pt x="1013844" y="287209"/>
                </a:cubicBezTo>
                <a:cubicBezTo>
                  <a:pt x="1023835" y="293489"/>
                  <a:pt x="1026332" y="304794"/>
                  <a:pt x="1020088" y="314842"/>
                </a:cubicBezTo>
                <a:cubicBezTo>
                  <a:pt x="1016341" y="319866"/>
                  <a:pt x="1011346" y="322378"/>
                  <a:pt x="1005102" y="322378"/>
                </a:cubicBezTo>
                <a:cubicBezTo>
                  <a:pt x="1000106" y="322378"/>
                  <a:pt x="997609" y="322378"/>
                  <a:pt x="993862" y="319866"/>
                </a:cubicBezTo>
                <a:cubicBezTo>
                  <a:pt x="966387" y="302282"/>
                  <a:pt x="935165" y="285953"/>
                  <a:pt x="905192" y="274649"/>
                </a:cubicBezTo>
                <a:cubicBezTo>
                  <a:pt x="895202" y="270881"/>
                  <a:pt x="890206" y="260833"/>
                  <a:pt x="893953" y="250785"/>
                </a:cubicBezTo>
                <a:cubicBezTo>
                  <a:pt x="897699" y="240737"/>
                  <a:pt x="908939" y="235713"/>
                  <a:pt x="918930" y="239481"/>
                </a:cubicBezTo>
                <a:close/>
                <a:moveTo>
                  <a:pt x="468255" y="38732"/>
                </a:moveTo>
                <a:cubicBezTo>
                  <a:pt x="435771" y="42947"/>
                  <a:pt x="405911" y="59807"/>
                  <a:pt x="384449" y="85097"/>
                </a:cubicBezTo>
                <a:cubicBezTo>
                  <a:pt x="372007" y="100084"/>
                  <a:pt x="352100" y="103830"/>
                  <a:pt x="337170" y="93839"/>
                </a:cubicBezTo>
                <a:cubicBezTo>
                  <a:pt x="316019" y="80101"/>
                  <a:pt x="291136" y="72608"/>
                  <a:pt x="266252" y="72608"/>
                </a:cubicBezTo>
                <a:cubicBezTo>
                  <a:pt x="194090" y="72608"/>
                  <a:pt x="135614" y="132554"/>
                  <a:pt x="135614" y="204989"/>
                </a:cubicBezTo>
                <a:lnTo>
                  <a:pt x="135614" y="206238"/>
                </a:lnTo>
                <a:cubicBezTo>
                  <a:pt x="215241" y="203740"/>
                  <a:pt x="251322" y="242455"/>
                  <a:pt x="252567" y="243704"/>
                </a:cubicBezTo>
                <a:cubicBezTo>
                  <a:pt x="260032" y="251198"/>
                  <a:pt x="258787" y="263686"/>
                  <a:pt x="251322" y="271180"/>
                </a:cubicBezTo>
                <a:cubicBezTo>
                  <a:pt x="243857" y="278673"/>
                  <a:pt x="231416" y="277424"/>
                  <a:pt x="225195" y="269931"/>
                </a:cubicBezTo>
                <a:cubicBezTo>
                  <a:pt x="223951" y="268682"/>
                  <a:pt x="192846" y="237460"/>
                  <a:pt x="118196" y="246202"/>
                </a:cubicBezTo>
                <a:cubicBezTo>
                  <a:pt x="105754" y="247451"/>
                  <a:pt x="94557" y="251198"/>
                  <a:pt x="85848" y="254944"/>
                </a:cubicBezTo>
                <a:cubicBezTo>
                  <a:pt x="67185" y="266184"/>
                  <a:pt x="52255" y="282420"/>
                  <a:pt x="44790" y="301153"/>
                </a:cubicBezTo>
                <a:cubicBezTo>
                  <a:pt x="38569" y="319886"/>
                  <a:pt x="37325" y="334872"/>
                  <a:pt x="37325" y="342366"/>
                </a:cubicBezTo>
                <a:cubicBezTo>
                  <a:pt x="39813" y="392321"/>
                  <a:pt x="80871" y="433534"/>
                  <a:pt x="131882" y="433534"/>
                </a:cubicBezTo>
                <a:lnTo>
                  <a:pt x="614620" y="433534"/>
                </a:lnTo>
                <a:cubicBezTo>
                  <a:pt x="666875" y="433534"/>
                  <a:pt x="709177" y="391072"/>
                  <a:pt x="709177" y="337370"/>
                </a:cubicBezTo>
                <a:cubicBezTo>
                  <a:pt x="709177" y="293659"/>
                  <a:pt x="680561" y="254944"/>
                  <a:pt x="637015" y="244953"/>
                </a:cubicBezTo>
                <a:cubicBezTo>
                  <a:pt x="627062" y="263686"/>
                  <a:pt x="609643" y="288664"/>
                  <a:pt x="578539" y="319886"/>
                </a:cubicBezTo>
                <a:cubicBezTo>
                  <a:pt x="573562" y="323633"/>
                  <a:pt x="569830" y="324881"/>
                  <a:pt x="564853" y="324881"/>
                </a:cubicBezTo>
                <a:cubicBezTo>
                  <a:pt x="559877" y="324881"/>
                  <a:pt x="554900" y="323633"/>
                  <a:pt x="551167" y="319886"/>
                </a:cubicBezTo>
                <a:cubicBezTo>
                  <a:pt x="543702" y="312393"/>
                  <a:pt x="543702" y="299904"/>
                  <a:pt x="551167" y="292411"/>
                </a:cubicBezTo>
                <a:cubicBezTo>
                  <a:pt x="607155" y="237460"/>
                  <a:pt x="610888" y="207487"/>
                  <a:pt x="610888" y="207487"/>
                </a:cubicBezTo>
                <a:cubicBezTo>
                  <a:pt x="610888" y="204989"/>
                  <a:pt x="612132" y="203740"/>
                  <a:pt x="612132" y="202491"/>
                </a:cubicBezTo>
                <a:cubicBezTo>
                  <a:pt x="618353" y="182509"/>
                  <a:pt x="618353" y="161279"/>
                  <a:pt x="613376" y="140048"/>
                </a:cubicBezTo>
                <a:cubicBezTo>
                  <a:pt x="602178" y="86346"/>
                  <a:pt x="556144" y="45133"/>
                  <a:pt x="501401" y="38888"/>
                </a:cubicBezTo>
                <a:cubicBezTo>
                  <a:pt x="490203" y="37327"/>
                  <a:pt x="479083" y="37327"/>
                  <a:pt x="468255" y="38732"/>
                </a:cubicBezTo>
                <a:close/>
                <a:moveTo>
                  <a:pt x="463959" y="1286"/>
                </a:moveTo>
                <a:cubicBezTo>
                  <a:pt x="477839" y="-451"/>
                  <a:pt x="492069" y="-451"/>
                  <a:pt x="506377" y="1422"/>
                </a:cubicBezTo>
                <a:cubicBezTo>
                  <a:pt x="577295" y="8915"/>
                  <a:pt x="634527" y="61368"/>
                  <a:pt x="650701" y="131305"/>
                </a:cubicBezTo>
                <a:cubicBezTo>
                  <a:pt x="656922" y="157532"/>
                  <a:pt x="656922" y="183758"/>
                  <a:pt x="650701" y="209985"/>
                </a:cubicBezTo>
                <a:cubicBezTo>
                  <a:pt x="651945" y="209985"/>
                  <a:pt x="654433" y="209985"/>
                  <a:pt x="655678" y="211234"/>
                </a:cubicBezTo>
                <a:cubicBezTo>
                  <a:pt x="658166" y="208736"/>
                  <a:pt x="661898" y="207487"/>
                  <a:pt x="665631" y="207487"/>
                </a:cubicBezTo>
                <a:cubicBezTo>
                  <a:pt x="680561" y="204989"/>
                  <a:pt x="694247" y="203740"/>
                  <a:pt x="707933" y="203740"/>
                </a:cubicBezTo>
                <a:cubicBezTo>
                  <a:pt x="729084" y="202491"/>
                  <a:pt x="751479" y="203740"/>
                  <a:pt x="772630" y="204989"/>
                </a:cubicBezTo>
                <a:cubicBezTo>
                  <a:pt x="782583" y="204989"/>
                  <a:pt x="790048" y="214980"/>
                  <a:pt x="788804" y="226220"/>
                </a:cubicBezTo>
                <a:cubicBezTo>
                  <a:pt x="788804" y="236211"/>
                  <a:pt x="780095" y="243704"/>
                  <a:pt x="768897" y="242455"/>
                </a:cubicBezTo>
                <a:cubicBezTo>
                  <a:pt x="750235" y="241207"/>
                  <a:pt x="730328" y="241207"/>
                  <a:pt x="709177" y="241207"/>
                </a:cubicBezTo>
                <a:lnTo>
                  <a:pt x="707933" y="241207"/>
                </a:lnTo>
                <a:cubicBezTo>
                  <a:pt x="732816" y="266184"/>
                  <a:pt x="747746" y="299904"/>
                  <a:pt x="747746" y="337370"/>
                </a:cubicBezTo>
                <a:cubicBezTo>
                  <a:pt x="747746" y="412303"/>
                  <a:pt x="688026" y="471000"/>
                  <a:pt x="614620" y="471000"/>
                </a:cubicBezTo>
                <a:lnTo>
                  <a:pt x="316019" y="471000"/>
                </a:lnTo>
                <a:cubicBezTo>
                  <a:pt x="308554" y="482240"/>
                  <a:pt x="302333" y="492231"/>
                  <a:pt x="296113" y="503471"/>
                </a:cubicBezTo>
                <a:cubicBezTo>
                  <a:pt x="293624" y="510964"/>
                  <a:pt x="286159" y="514711"/>
                  <a:pt x="279938" y="514711"/>
                </a:cubicBezTo>
                <a:cubicBezTo>
                  <a:pt x="276206" y="514711"/>
                  <a:pt x="273717" y="513462"/>
                  <a:pt x="271229" y="512213"/>
                </a:cubicBezTo>
                <a:cubicBezTo>
                  <a:pt x="261276" y="505969"/>
                  <a:pt x="258787" y="494729"/>
                  <a:pt x="262520" y="485987"/>
                </a:cubicBezTo>
                <a:cubicBezTo>
                  <a:pt x="266252" y="480991"/>
                  <a:pt x="267497" y="475996"/>
                  <a:pt x="271229" y="471000"/>
                </a:cubicBezTo>
                <a:lnTo>
                  <a:pt x="131882" y="471000"/>
                </a:lnTo>
                <a:cubicBezTo>
                  <a:pt x="62208" y="471000"/>
                  <a:pt x="4977" y="417298"/>
                  <a:pt x="0" y="348610"/>
                </a:cubicBezTo>
                <a:lnTo>
                  <a:pt x="0" y="347361"/>
                </a:lnTo>
                <a:cubicBezTo>
                  <a:pt x="0" y="346112"/>
                  <a:pt x="0" y="343615"/>
                  <a:pt x="0" y="342366"/>
                </a:cubicBezTo>
                <a:cubicBezTo>
                  <a:pt x="0" y="341117"/>
                  <a:pt x="0" y="339868"/>
                  <a:pt x="0" y="337370"/>
                </a:cubicBezTo>
                <a:cubicBezTo>
                  <a:pt x="0" y="317388"/>
                  <a:pt x="3732" y="298655"/>
                  <a:pt x="12442" y="281171"/>
                </a:cubicBezTo>
                <a:cubicBezTo>
                  <a:pt x="23639" y="256193"/>
                  <a:pt x="41057" y="234962"/>
                  <a:pt x="68429" y="221225"/>
                </a:cubicBezTo>
                <a:cubicBezTo>
                  <a:pt x="77138" y="216229"/>
                  <a:pt x="87092" y="212482"/>
                  <a:pt x="95801" y="209985"/>
                </a:cubicBezTo>
                <a:cubicBezTo>
                  <a:pt x="97045" y="209985"/>
                  <a:pt x="98289" y="208736"/>
                  <a:pt x="98289" y="208736"/>
                </a:cubicBezTo>
                <a:lnTo>
                  <a:pt x="98289" y="204989"/>
                </a:lnTo>
                <a:cubicBezTo>
                  <a:pt x="98289" y="111323"/>
                  <a:pt x="172939" y="33893"/>
                  <a:pt x="266252" y="33893"/>
                </a:cubicBezTo>
                <a:cubicBezTo>
                  <a:pt x="297357" y="33893"/>
                  <a:pt x="329705" y="43884"/>
                  <a:pt x="355833" y="60119"/>
                </a:cubicBezTo>
                <a:cubicBezTo>
                  <a:pt x="383827" y="27336"/>
                  <a:pt x="422318" y="6496"/>
                  <a:pt x="463959" y="1286"/>
                </a:cubicBezTo>
                <a:close/>
              </a:path>
            </a:pathLst>
          </a:custGeom>
          <a:solidFill>
            <a:srgbClr val="FD89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2" name="Freeform 71">
            <a:extLst>
              <a:ext uri="{FF2B5EF4-FFF2-40B4-BE49-F238E27FC236}">
                <a16:creationId xmlns:a16="http://schemas.microsoft.com/office/drawing/2014/main" id="{BE0EFC7E-9A01-5C4A-AD9A-DF384168AF90}"/>
              </a:ext>
            </a:extLst>
          </p:cNvPr>
          <p:cNvSpPr>
            <a:spLocks noChangeArrowheads="1"/>
          </p:cNvSpPr>
          <p:nvPr/>
        </p:nvSpPr>
        <p:spPr bwMode="auto">
          <a:xfrm>
            <a:off x="10122125" y="4338263"/>
            <a:ext cx="408566" cy="720511"/>
          </a:xfrm>
          <a:custGeom>
            <a:avLst/>
            <a:gdLst>
              <a:gd name="connsiteX0" fmla="*/ 256105 w 817451"/>
              <a:gd name="connsiteY0" fmla="*/ 809099 h 1441584"/>
              <a:gd name="connsiteX1" fmla="*/ 288177 w 817451"/>
              <a:gd name="connsiteY1" fmla="*/ 828835 h 1441584"/>
              <a:gd name="connsiteX2" fmla="*/ 269673 w 817451"/>
              <a:gd name="connsiteY2" fmla="*/ 860908 h 1441584"/>
              <a:gd name="connsiteX3" fmla="*/ 237601 w 817451"/>
              <a:gd name="connsiteY3" fmla="*/ 842405 h 1441584"/>
              <a:gd name="connsiteX4" fmla="*/ 256105 w 817451"/>
              <a:gd name="connsiteY4" fmla="*/ 809099 h 1441584"/>
              <a:gd name="connsiteX5" fmla="*/ 263321 w 817451"/>
              <a:gd name="connsiteY5" fmla="*/ 606746 h 1441584"/>
              <a:gd name="connsiteX6" fmla="*/ 207341 w 817451"/>
              <a:gd name="connsiteY6" fmla="*/ 615455 h 1441584"/>
              <a:gd name="connsiteX7" fmla="*/ 204853 w 817451"/>
              <a:gd name="connsiteY7" fmla="*/ 615455 h 1441584"/>
              <a:gd name="connsiteX8" fmla="*/ 68011 w 817451"/>
              <a:gd name="connsiteY8" fmla="*/ 721210 h 1441584"/>
              <a:gd name="connsiteX9" fmla="*/ 45619 w 817451"/>
              <a:gd name="connsiteY9" fmla="*/ 891661 h 1441584"/>
              <a:gd name="connsiteX10" fmla="*/ 137677 w 817451"/>
              <a:gd name="connsiteY10" fmla="*/ 1236296 h 1441584"/>
              <a:gd name="connsiteX11" fmla="*/ 243417 w 817451"/>
              <a:gd name="connsiteY11" fmla="*/ 1373154 h 1441584"/>
              <a:gd name="connsiteX12" fmla="*/ 415091 w 817451"/>
              <a:gd name="connsiteY12" fmla="*/ 1395550 h 1441584"/>
              <a:gd name="connsiteX13" fmla="*/ 551933 w 817451"/>
              <a:gd name="connsiteY13" fmla="*/ 1289795 h 1441584"/>
              <a:gd name="connsiteX14" fmla="*/ 574325 w 817451"/>
              <a:gd name="connsiteY14" fmla="*/ 1119344 h 1441584"/>
              <a:gd name="connsiteX15" fmla="*/ 481023 w 817451"/>
              <a:gd name="connsiteY15" fmla="*/ 774709 h 1441584"/>
              <a:gd name="connsiteX16" fmla="*/ 376527 w 817451"/>
              <a:gd name="connsiteY16" fmla="*/ 637850 h 1441584"/>
              <a:gd name="connsiteX17" fmla="*/ 263321 w 817451"/>
              <a:gd name="connsiteY17" fmla="*/ 606746 h 1441584"/>
              <a:gd name="connsiteX18" fmla="*/ 351025 w 817451"/>
              <a:gd name="connsiteY18" fmla="*/ 1768 h 1441584"/>
              <a:gd name="connsiteX19" fmla="*/ 436239 w 817451"/>
              <a:gd name="connsiteY19" fmla="*/ 30695 h 1441584"/>
              <a:gd name="connsiteX20" fmla="*/ 544469 w 817451"/>
              <a:gd name="connsiteY20" fmla="*/ 170042 h 1441584"/>
              <a:gd name="connsiteX21" fmla="*/ 620353 w 817451"/>
              <a:gd name="connsiteY21" fmla="*/ 456201 h 1441584"/>
              <a:gd name="connsiteX22" fmla="*/ 793271 w 817451"/>
              <a:gd name="connsiteY22" fmla="*/ 555735 h 1441584"/>
              <a:gd name="connsiteX23" fmla="*/ 816907 w 817451"/>
              <a:gd name="connsiteY23" fmla="*/ 569421 h 1441584"/>
              <a:gd name="connsiteX24" fmla="*/ 801979 w 817451"/>
              <a:gd name="connsiteY24" fmla="*/ 593060 h 1441584"/>
              <a:gd name="connsiteX25" fmla="*/ 583033 w 817451"/>
              <a:gd name="connsiteY25" fmla="*/ 466155 h 1441584"/>
              <a:gd name="connsiteX26" fmla="*/ 507147 w 817451"/>
              <a:gd name="connsiteY26" fmla="*/ 179996 h 1441584"/>
              <a:gd name="connsiteX27" fmla="*/ 417579 w 817451"/>
              <a:gd name="connsiteY27" fmla="*/ 64288 h 1441584"/>
              <a:gd name="connsiteX28" fmla="*/ 272029 w 817451"/>
              <a:gd name="connsiteY28" fmla="*/ 44381 h 1441584"/>
              <a:gd name="connsiteX29" fmla="*/ 153849 w 817451"/>
              <a:gd name="connsiteY29" fmla="*/ 133961 h 1441584"/>
              <a:gd name="connsiteX30" fmla="*/ 135189 w 817451"/>
              <a:gd name="connsiteY30" fmla="*/ 280773 h 1441584"/>
              <a:gd name="connsiteX31" fmla="*/ 214805 w 817451"/>
              <a:gd name="connsiteY31" fmla="*/ 574398 h 1441584"/>
              <a:gd name="connsiteX32" fmla="*/ 395187 w 817451"/>
              <a:gd name="connsiteY32" fmla="*/ 605502 h 1441584"/>
              <a:gd name="connsiteX33" fmla="*/ 518345 w 817451"/>
              <a:gd name="connsiteY33" fmla="*/ 764755 h 1441584"/>
              <a:gd name="connsiteX34" fmla="*/ 610401 w 817451"/>
              <a:gd name="connsiteY34" fmla="*/ 1108146 h 1441584"/>
              <a:gd name="connsiteX35" fmla="*/ 584277 w 817451"/>
              <a:gd name="connsiteY35" fmla="*/ 1308458 h 1441584"/>
              <a:gd name="connsiteX36" fmla="*/ 425043 w 817451"/>
              <a:gd name="connsiteY36" fmla="*/ 1432875 h 1441584"/>
              <a:gd name="connsiteX37" fmla="*/ 355379 w 817451"/>
              <a:gd name="connsiteY37" fmla="*/ 1441584 h 1441584"/>
              <a:gd name="connsiteX38" fmla="*/ 224757 w 817451"/>
              <a:gd name="connsiteY38" fmla="*/ 1405503 h 1441584"/>
              <a:gd name="connsiteX39" fmla="*/ 101601 w 817451"/>
              <a:gd name="connsiteY39" fmla="*/ 1246249 h 1441584"/>
              <a:gd name="connsiteX40" fmla="*/ 9543 w 817451"/>
              <a:gd name="connsiteY40" fmla="*/ 901614 h 1441584"/>
              <a:gd name="connsiteX41" fmla="*/ 35667 w 817451"/>
              <a:gd name="connsiteY41" fmla="*/ 701303 h 1441584"/>
              <a:gd name="connsiteX42" fmla="*/ 177485 w 817451"/>
              <a:gd name="connsiteY42" fmla="*/ 584351 h 1441584"/>
              <a:gd name="connsiteX43" fmla="*/ 99113 w 817451"/>
              <a:gd name="connsiteY43" fmla="*/ 290727 h 1441584"/>
              <a:gd name="connsiteX44" fmla="*/ 262077 w 817451"/>
              <a:gd name="connsiteY44" fmla="*/ 8300 h 1441584"/>
              <a:gd name="connsiteX45" fmla="*/ 351025 w 817451"/>
              <a:gd name="connsiteY45" fmla="*/ 1768 h 144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17451" h="1441584">
                <a:moveTo>
                  <a:pt x="256105" y="809099"/>
                </a:moveTo>
                <a:cubicBezTo>
                  <a:pt x="269673" y="805398"/>
                  <a:pt x="284477" y="814033"/>
                  <a:pt x="288177" y="828835"/>
                </a:cubicBezTo>
                <a:cubicBezTo>
                  <a:pt x="291877" y="842405"/>
                  <a:pt x="284477" y="857207"/>
                  <a:pt x="269673" y="860908"/>
                </a:cubicBezTo>
                <a:cubicBezTo>
                  <a:pt x="254871" y="864608"/>
                  <a:pt x="241301" y="855974"/>
                  <a:pt x="237601" y="842405"/>
                </a:cubicBezTo>
                <a:cubicBezTo>
                  <a:pt x="232667" y="827602"/>
                  <a:pt x="241301" y="812799"/>
                  <a:pt x="256105" y="809099"/>
                </a:cubicBezTo>
                <a:close/>
                <a:moveTo>
                  <a:pt x="263321" y="606746"/>
                </a:moveTo>
                <a:cubicBezTo>
                  <a:pt x="244661" y="606746"/>
                  <a:pt x="226001" y="609234"/>
                  <a:pt x="207341" y="615455"/>
                </a:cubicBezTo>
                <a:cubicBezTo>
                  <a:pt x="206097" y="615455"/>
                  <a:pt x="206097" y="615455"/>
                  <a:pt x="204853" y="615455"/>
                </a:cubicBezTo>
                <a:cubicBezTo>
                  <a:pt x="146385" y="631629"/>
                  <a:pt x="97869" y="668954"/>
                  <a:pt x="68011" y="721210"/>
                </a:cubicBezTo>
                <a:cubicBezTo>
                  <a:pt x="38155" y="772220"/>
                  <a:pt x="30691" y="833185"/>
                  <a:pt x="45619" y="891661"/>
                </a:cubicBezTo>
                <a:lnTo>
                  <a:pt x="137677" y="1236296"/>
                </a:lnTo>
                <a:cubicBezTo>
                  <a:pt x="153849" y="1293528"/>
                  <a:pt x="191169" y="1342050"/>
                  <a:pt x="243417" y="1373154"/>
                </a:cubicBezTo>
                <a:cubicBezTo>
                  <a:pt x="295665" y="1403015"/>
                  <a:pt x="355379" y="1410480"/>
                  <a:pt x="415091" y="1395550"/>
                </a:cubicBezTo>
                <a:cubicBezTo>
                  <a:pt x="472315" y="1379375"/>
                  <a:pt x="520833" y="1342050"/>
                  <a:pt x="551933" y="1289795"/>
                </a:cubicBezTo>
                <a:cubicBezTo>
                  <a:pt x="581789" y="1238784"/>
                  <a:pt x="589253" y="1177820"/>
                  <a:pt x="574325" y="1119344"/>
                </a:cubicBezTo>
                <a:lnTo>
                  <a:pt x="481023" y="774709"/>
                </a:lnTo>
                <a:cubicBezTo>
                  <a:pt x="466095" y="717477"/>
                  <a:pt x="428775" y="668954"/>
                  <a:pt x="376527" y="637850"/>
                </a:cubicBezTo>
                <a:cubicBezTo>
                  <a:pt x="341695" y="617943"/>
                  <a:pt x="303131" y="606746"/>
                  <a:pt x="263321" y="606746"/>
                </a:cubicBezTo>
                <a:close/>
                <a:moveTo>
                  <a:pt x="351025" y="1768"/>
                </a:moveTo>
                <a:cubicBezTo>
                  <a:pt x="380571" y="5501"/>
                  <a:pt x="409493" y="15143"/>
                  <a:pt x="436239" y="30695"/>
                </a:cubicBezTo>
                <a:cubicBezTo>
                  <a:pt x="489731" y="61800"/>
                  <a:pt x="528297" y="111566"/>
                  <a:pt x="544469" y="170042"/>
                </a:cubicBezTo>
                <a:lnTo>
                  <a:pt x="620353" y="456201"/>
                </a:lnTo>
                <a:cubicBezTo>
                  <a:pt x="640257" y="532096"/>
                  <a:pt x="718631" y="576886"/>
                  <a:pt x="793271" y="555735"/>
                </a:cubicBezTo>
                <a:cubicBezTo>
                  <a:pt x="803223" y="554491"/>
                  <a:pt x="814419" y="560712"/>
                  <a:pt x="816907" y="569421"/>
                </a:cubicBezTo>
                <a:cubicBezTo>
                  <a:pt x="819395" y="579374"/>
                  <a:pt x="813175" y="590572"/>
                  <a:pt x="801979" y="593060"/>
                </a:cubicBezTo>
                <a:cubicBezTo>
                  <a:pt x="707433" y="619188"/>
                  <a:pt x="609157" y="561956"/>
                  <a:pt x="583033" y="466155"/>
                </a:cubicBezTo>
                <a:lnTo>
                  <a:pt x="507147" y="179996"/>
                </a:lnTo>
                <a:cubicBezTo>
                  <a:pt x="493463" y="131473"/>
                  <a:pt x="461119" y="89171"/>
                  <a:pt x="417579" y="64288"/>
                </a:cubicBezTo>
                <a:cubicBezTo>
                  <a:pt x="372795" y="38160"/>
                  <a:pt x="320547" y="31939"/>
                  <a:pt x="272029" y="44381"/>
                </a:cubicBezTo>
                <a:cubicBezTo>
                  <a:pt x="222269" y="58067"/>
                  <a:pt x="179973" y="90415"/>
                  <a:pt x="153849" y="133961"/>
                </a:cubicBezTo>
                <a:cubicBezTo>
                  <a:pt x="128969" y="178751"/>
                  <a:pt x="121505" y="231007"/>
                  <a:pt x="135189" y="280773"/>
                </a:cubicBezTo>
                <a:lnTo>
                  <a:pt x="214805" y="574398"/>
                </a:lnTo>
                <a:cubicBezTo>
                  <a:pt x="275761" y="561956"/>
                  <a:pt x="340451" y="573153"/>
                  <a:pt x="395187" y="605502"/>
                </a:cubicBezTo>
                <a:cubicBezTo>
                  <a:pt x="456143" y="640338"/>
                  <a:pt x="500927" y="697570"/>
                  <a:pt x="518345" y="764755"/>
                </a:cubicBezTo>
                <a:lnTo>
                  <a:pt x="610401" y="1108146"/>
                </a:lnTo>
                <a:cubicBezTo>
                  <a:pt x="629061" y="1177820"/>
                  <a:pt x="620353" y="1247493"/>
                  <a:pt x="584277" y="1308458"/>
                </a:cubicBezTo>
                <a:cubicBezTo>
                  <a:pt x="549445" y="1370666"/>
                  <a:pt x="492219" y="1414212"/>
                  <a:pt x="425043" y="1432875"/>
                </a:cubicBezTo>
                <a:cubicBezTo>
                  <a:pt x="401407" y="1437851"/>
                  <a:pt x="379015" y="1441584"/>
                  <a:pt x="355379" y="1441584"/>
                </a:cubicBezTo>
                <a:cubicBezTo>
                  <a:pt x="309351" y="1441584"/>
                  <a:pt x="264565" y="1429142"/>
                  <a:pt x="224757" y="1405503"/>
                </a:cubicBezTo>
                <a:cubicBezTo>
                  <a:pt x="162557" y="1370666"/>
                  <a:pt x="119017" y="1313434"/>
                  <a:pt x="101601" y="1246249"/>
                </a:cubicBezTo>
                <a:lnTo>
                  <a:pt x="9543" y="901614"/>
                </a:lnTo>
                <a:cubicBezTo>
                  <a:pt x="-9117" y="833185"/>
                  <a:pt x="-409" y="762267"/>
                  <a:pt x="35667" y="701303"/>
                </a:cubicBezTo>
                <a:cubicBezTo>
                  <a:pt x="68011" y="646559"/>
                  <a:pt x="116529" y="605502"/>
                  <a:pt x="177485" y="584351"/>
                </a:cubicBezTo>
                <a:lnTo>
                  <a:pt x="99113" y="290727"/>
                </a:lnTo>
                <a:cubicBezTo>
                  <a:pt x="65523" y="167554"/>
                  <a:pt x="138921" y="40649"/>
                  <a:pt x="262077" y="8300"/>
                </a:cubicBezTo>
                <a:cubicBezTo>
                  <a:pt x="291313" y="213"/>
                  <a:pt x="321479" y="-1964"/>
                  <a:pt x="351025" y="1768"/>
                </a:cubicBezTo>
                <a:close/>
              </a:path>
            </a:pathLst>
          </a:custGeom>
          <a:solidFill>
            <a:srgbClr val="FD891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73" name="TextBox 72">
            <a:extLst>
              <a:ext uri="{FF2B5EF4-FFF2-40B4-BE49-F238E27FC236}">
                <a16:creationId xmlns:a16="http://schemas.microsoft.com/office/drawing/2014/main" id="{74F30F8A-3C24-4640-8A84-A53FEBF6964E}"/>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FFFFFF"/>
                </a:solidFill>
                <a:latin typeface="Poppins" pitchFamily="2" charset="77"/>
                <a:cs typeface="Poppins" pitchFamily="2" charset="77"/>
              </a:rPr>
              <a:t>CYBER SECURITY SLIDE</a:t>
            </a:r>
          </a:p>
        </p:txBody>
      </p:sp>
      <p:sp>
        <p:nvSpPr>
          <p:cNvPr id="74" name="TextBox 73">
            <a:extLst>
              <a:ext uri="{FF2B5EF4-FFF2-40B4-BE49-F238E27FC236}">
                <a16:creationId xmlns:a16="http://schemas.microsoft.com/office/drawing/2014/main" id="{41B5BEE1-EE65-C44D-BD8F-01ABFC21C6EB}"/>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FFFFFF"/>
                </a:solidFill>
                <a:latin typeface="Poppins" pitchFamily="2" charset="77"/>
                <a:cs typeface="Poppins" pitchFamily="2" charset="77"/>
              </a:rPr>
              <a:t>Make a big impact with our professional slides and charts</a:t>
            </a:r>
          </a:p>
        </p:txBody>
      </p:sp>
      <p:sp>
        <p:nvSpPr>
          <p:cNvPr id="75" name="TextBox 74">
            <a:extLst>
              <a:ext uri="{FF2B5EF4-FFF2-40B4-BE49-F238E27FC236}">
                <a16:creationId xmlns:a16="http://schemas.microsoft.com/office/drawing/2014/main" id="{BED6EDDE-0C04-514C-98CC-94286C6741A2}"/>
              </a:ext>
            </a:extLst>
          </p:cNvPr>
          <p:cNvSpPr txBox="1"/>
          <p:nvPr/>
        </p:nvSpPr>
        <p:spPr>
          <a:xfrm>
            <a:off x="914236" y="2954090"/>
            <a:ext cx="1897407" cy="353943"/>
          </a:xfrm>
          <a:prstGeom prst="rect">
            <a:avLst/>
          </a:prstGeom>
          <a:noFill/>
        </p:spPr>
        <p:txBody>
          <a:bodyPr wrap="square" rtlCol="0" anchor="b">
            <a:spAutoFit/>
          </a:bodyPr>
          <a:lstStyle/>
          <a:p>
            <a:pPr algn="ctr"/>
            <a:r>
              <a:rPr lang="en-US" sz="1700" b="1" spc="-15" dirty="0">
                <a:solidFill>
                  <a:srgbClr val="FFFFFF"/>
                </a:solidFill>
                <a:latin typeface="Poppins" pitchFamily="2" charset="77"/>
                <a:cs typeface="Poppins" pitchFamily="2" charset="77"/>
              </a:rPr>
              <a:t>TITLE 01</a:t>
            </a:r>
          </a:p>
        </p:txBody>
      </p:sp>
      <p:sp>
        <p:nvSpPr>
          <p:cNvPr id="76" name="TextBox 75">
            <a:extLst>
              <a:ext uri="{FF2B5EF4-FFF2-40B4-BE49-F238E27FC236}">
                <a16:creationId xmlns:a16="http://schemas.microsoft.com/office/drawing/2014/main" id="{C843618E-F2B5-2A4F-9AB2-6B4F1AA9BF14}"/>
              </a:ext>
            </a:extLst>
          </p:cNvPr>
          <p:cNvSpPr txBox="1"/>
          <p:nvPr/>
        </p:nvSpPr>
        <p:spPr>
          <a:xfrm>
            <a:off x="680579" y="3224646"/>
            <a:ext cx="2373157" cy="784830"/>
          </a:xfrm>
          <a:prstGeom prst="rect">
            <a:avLst/>
          </a:prstGeom>
          <a:noFill/>
        </p:spPr>
        <p:txBody>
          <a:bodyPr wrap="square" rtlCol="0">
            <a:spAutoFit/>
          </a:bodyPr>
          <a:lstStyle/>
          <a:p>
            <a:pPr algn="ct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
        <p:nvSpPr>
          <p:cNvPr id="77" name="TextBox 76">
            <a:extLst>
              <a:ext uri="{FF2B5EF4-FFF2-40B4-BE49-F238E27FC236}">
                <a16:creationId xmlns:a16="http://schemas.microsoft.com/office/drawing/2014/main" id="{3DB950BA-CA35-C94E-9E51-F559B29D1A0F}"/>
              </a:ext>
            </a:extLst>
          </p:cNvPr>
          <p:cNvSpPr txBox="1"/>
          <p:nvPr/>
        </p:nvSpPr>
        <p:spPr>
          <a:xfrm>
            <a:off x="914236" y="5321805"/>
            <a:ext cx="1897407" cy="353943"/>
          </a:xfrm>
          <a:prstGeom prst="rect">
            <a:avLst/>
          </a:prstGeom>
          <a:noFill/>
        </p:spPr>
        <p:txBody>
          <a:bodyPr wrap="square" rtlCol="0" anchor="b">
            <a:spAutoFit/>
          </a:bodyPr>
          <a:lstStyle/>
          <a:p>
            <a:pPr algn="ctr"/>
            <a:r>
              <a:rPr lang="en-US" sz="1700" b="1" spc="-15" dirty="0">
                <a:solidFill>
                  <a:srgbClr val="FFFFFF"/>
                </a:solidFill>
                <a:latin typeface="Poppins" pitchFamily="2" charset="77"/>
                <a:cs typeface="Poppins" pitchFamily="2" charset="77"/>
              </a:rPr>
              <a:t>TITLE 02</a:t>
            </a:r>
          </a:p>
        </p:txBody>
      </p:sp>
      <p:sp>
        <p:nvSpPr>
          <p:cNvPr id="78" name="TextBox 77">
            <a:extLst>
              <a:ext uri="{FF2B5EF4-FFF2-40B4-BE49-F238E27FC236}">
                <a16:creationId xmlns:a16="http://schemas.microsoft.com/office/drawing/2014/main" id="{3E966332-E7CE-2E4E-A287-78C97DCBBF26}"/>
              </a:ext>
            </a:extLst>
          </p:cNvPr>
          <p:cNvSpPr txBox="1"/>
          <p:nvPr/>
        </p:nvSpPr>
        <p:spPr>
          <a:xfrm>
            <a:off x="680579" y="5592361"/>
            <a:ext cx="2373157" cy="784830"/>
          </a:xfrm>
          <a:prstGeom prst="rect">
            <a:avLst/>
          </a:prstGeom>
          <a:noFill/>
        </p:spPr>
        <p:txBody>
          <a:bodyPr wrap="square" rtlCol="0">
            <a:spAutoFit/>
          </a:bodyPr>
          <a:lstStyle/>
          <a:p>
            <a:pPr algn="ct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
        <p:nvSpPr>
          <p:cNvPr id="79" name="TextBox 78">
            <a:extLst>
              <a:ext uri="{FF2B5EF4-FFF2-40B4-BE49-F238E27FC236}">
                <a16:creationId xmlns:a16="http://schemas.microsoft.com/office/drawing/2014/main" id="{ECF1B0AC-830C-0946-B1C2-46C778C4E9D1}"/>
              </a:ext>
            </a:extLst>
          </p:cNvPr>
          <p:cNvSpPr txBox="1"/>
          <p:nvPr/>
        </p:nvSpPr>
        <p:spPr>
          <a:xfrm>
            <a:off x="9377611" y="2954090"/>
            <a:ext cx="1897407" cy="353943"/>
          </a:xfrm>
          <a:prstGeom prst="rect">
            <a:avLst/>
          </a:prstGeom>
          <a:noFill/>
        </p:spPr>
        <p:txBody>
          <a:bodyPr wrap="square" rtlCol="0" anchor="b">
            <a:spAutoFit/>
          </a:bodyPr>
          <a:lstStyle/>
          <a:p>
            <a:pPr algn="ctr"/>
            <a:r>
              <a:rPr lang="en-US" sz="1700" b="1" spc="-15" dirty="0">
                <a:solidFill>
                  <a:srgbClr val="FFFFFF"/>
                </a:solidFill>
                <a:latin typeface="Poppins" pitchFamily="2" charset="77"/>
                <a:cs typeface="Poppins" pitchFamily="2" charset="77"/>
              </a:rPr>
              <a:t>TITLE 03</a:t>
            </a:r>
          </a:p>
        </p:txBody>
      </p:sp>
      <p:sp>
        <p:nvSpPr>
          <p:cNvPr id="80" name="TextBox 79">
            <a:extLst>
              <a:ext uri="{FF2B5EF4-FFF2-40B4-BE49-F238E27FC236}">
                <a16:creationId xmlns:a16="http://schemas.microsoft.com/office/drawing/2014/main" id="{4236B026-1A75-8B4F-AF9B-007D84649F53}"/>
              </a:ext>
            </a:extLst>
          </p:cNvPr>
          <p:cNvSpPr txBox="1"/>
          <p:nvPr/>
        </p:nvSpPr>
        <p:spPr>
          <a:xfrm>
            <a:off x="9143955" y="3224646"/>
            <a:ext cx="2373157" cy="784830"/>
          </a:xfrm>
          <a:prstGeom prst="rect">
            <a:avLst/>
          </a:prstGeom>
          <a:noFill/>
        </p:spPr>
        <p:txBody>
          <a:bodyPr wrap="square" rtlCol="0">
            <a:spAutoFit/>
          </a:bodyPr>
          <a:lstStyle/>
          <a:p>
            <a:pPr algn="ct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
        <p:nvSpPr>
          <p:cNvPr id="81" name="TextBox 80">
            <a:extLst>
              <a:ext uri="{FF2B5EF4-FFF2-40B4-BE49-F238E27FC236}">
                <a16:creationId xmlns:a16="http://schemas.microsoft.com/office/drawing/2014/main" id="{63CBC64C-BA4C-AB43-BF5D-38904D0CE97F}"/>
              </a:ext>
            </a:extLst>
          </p:cNvPr>
          <p:cNvSpPr txBox="1"/>
          <p:nvPr/>
        </p:nvSpPr>
        <p:spPr>
          <a:xfrm>
            <a:off x="9377611" y="5321805"/>
            <a:ext cx="1897407" cy="353943"/>
          </a:xfrm>
          <a:prstGeom prst="rect">
            <a:avLst/>
          </a:prstGeom>
          <a:noFill/>
        </p:spPr>
        <p:txBody>
          <a:bodyPr wrap="square" rtlCol="0" anchor="b">
            <a:spAutoFit/>
          </a:bodyPr>
          <a:lstStyle/>
          <a:p>
            <a:pPr algn="ctr"/>
            <a:r>
              <a:rPr lang="en-US" sz="1700" b="1" spc="-15" dirty="0">
                <a:solidFill>
                  <a:srgbClr val="FFFFFF"/>
                </a:solidFill>
                <a:latin typeface="Poppins" pitchFamily="2" charset="77"/>
                <a:cs typeface="Poppins" pitchFamily="2" charset="77"/>
              </a:rPr>
              <a:t>TITLE 04</a:t>
            </a:r>
          </a:p>
        </p:txBody>
      </p:sp>
      <p:sp>
        <p:nvSpPr>
          <p:cNvPr id="82" name="TextBox 81">
            <a:extLst>
              <a:ext uri="{FF2B5EF4-FFF2-40B4-BE49-F238E27FC236}">
                <a16:creationId xmlns:a16="http://schemas.microsoft.com/office/drawing/2014/main" id="{E7B4C514-8643-5E43-B1A2-B51613EB4526}"/>
              </a:ext>
            </a:extLst>
          </p:cNvPr>
          <p:cNvSpPr txBox="1"/>
          <p:nvPr/>
        </p:nvSpPr>
        <p:spPr>
          <a:xfrm>
            <a:off x="9143955" y="5592361"/>
            <a:ext cx="2373157" cy="784830"/>
          </a:xfrm>
          <a:prstGeom prst="rect">
            <a:avLst/>
          </a:prstGeom>
          <a:noFill/>
        </p:spPr>
        <p:txBody>
          <a:bodyPr wrap="square" rtlCol="0">
            <a:spAutoFit/>
          </a:bodyPr>
          <a:lstStyle/>
          <a:p>
            <a:pPr algn="ctr">
              <a:lnSpc>
                <a:spcPts val="1800"/>
              </a:lnSpc>
            </a:pPr>
            <a:r>
              <a:rPr lang="en-US" sz="1100" spc="-10" dirty="0">
                <a:solidFill>
                  <a:srgbClr val="FFFFFF"/>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2629099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283C4F4-7839-F749-B1C1-9F60E955B9C3}"/>
              </a:ext>
            </a:extLst>
          </p:cNvPr>
          <p:cNvGrpSpPr/>
          <p:nvPr/>
        </p:nvGrpSpPr>
        <p:grpSpPr>
          <a:xfrm>
            <a:off x="3483435" y="1254347"/>
            <a:ext cx="5225130" cy="5222653"/>
            <a:chOff x="6658646" y="1330441"/>
            <a:chExt cx="11060360" cy="11055118"/>
          </a:xfrm>
        </p:grpSpPr>
        <p:sp>
          <p:nvSpPr>
            <p:cNvPr id="256" name="Freeform 255">
              <a:extLst>
                <a:ext uri="{FF2B5EF4-FFF2-40B4-BE49-F238E27FC236}">
                  <a16:creationId xmlns:a16="http://schemas.microsoft.com/office/drawing/2014/main" id="{C6020FB7-F7EC-4544-8AF4-3B44B1919C39}"/>
                </a:ext>
              </a:extLst>
            </p:cNvPr>
            <p:cNvSpPr/>
            <p:nvPr/>
          </p:nvSpPr>
          <p:spPr bwMode="auto">
            <a:xfrm>
              <a:off x="8355220" y="1330441"/>
              <a:ext cx="3729914" cy="3300992"/>
            </a:xfrm>
            <a:custGeom>
              <a:avLst/>
              <a:gdLst>
                <a:gd name="connsiteX0" fmla="*/ 2055770 w 2055770"/>
                <a:gd name="connsiteY0" fmla="*/ 0 h 1819366"/>
                <a:gd name="connsiteX1" fmla="*/ 2055770 w 2055770"/>
                <a:gd name="connsiteY1" fmla="*/ 1368652 h 1819366"/>
                <a:gd name="connsiteX2" fmla="*/ 1941070 w 2055770"/>
                <a:gd name="connsiteY2" fmla="*/ 1374444 h 1819366"/>
                <a:gd name="connsiteX3" fmla="*/ 1024931 w 2055770"/>
                <a:gd name="connsiteY3" fmla="*/ 1765368 h 1819366"/>
                <a:gd name="connsiteX4" fmla="*/ 966554 w 2055770"/>
                <a:gd name="connsiteY4" fmla="*/ 1819366 h 1819366"/>
                <a:gd name="connsiteX5" fmla="*/ 0 w 2055770"/>
                <a:gd name="connsiteY5" fmla="*/ 852812 h 1819366"/>
                <a:gd name="connsiteX6" fmla="*/ 167371 w 2055770"/>
                <a:gd name="connsiteY6" fmla="*/ 700694 h 1819366"/>
                <a:gd name="connsiteX7" fmla="*/ 212585 w 2055770"/>
                <a:gd name="connsiteY7" fmla="*/ 665799 h 1819366"/>
                <a:gd name="connsiteX8" fmla="*/ 383440 w 2055770"/>
                <a:gd name="connsiteY8" fmla="*/ 538036 h 1819366"/>
                <a:gd name="connsiteX9" fmla="*/ 461486 w 2055770"/>
                <a:gd name="connsiteY9" fmla="*/ 487071 h 1819366"/>
                <a:gd name="connsiteX10" fmla="*/ 616051 w 2055770"/>
                <a:gd name="connsiteY10" fmla="*/ 393170 h 1819366"/>
                <a:gd name="connsiteX11" fmla="*/ 703242 w 2055770"/>
                <a:gd name="connsiteY11" fmla="*/ 345631 h 1819366"/>
                <a:gd name="connsiteX12" fmla="*/ 869047 w 2055770"/>
                <a:gd name="connsiteY12" fmla="*/ 265759 h 1819366"/>
                <a:gd name="connsiteX13" fmla="*/ 952574 w 2055770"/>
                <a:gd name="connsiteY13" fmla="*/ 228539 h 1819366"/>
                <a:gd name="connsiteX14" fmla="*/ 1174340 w 2055770"/>
                <a:gd name="connsiteY14" fmla="*/ 147372 h 1819366"/>
                <a:gd name="connsiteX15" fmla="*/ 1211282 w 2055770"/>
                <a:gd name="connsiteY15" fmla="*/ 134367 h 1819366"/>
                <a:gd name="connsiteX16" fmla="*/ 1480032 w 2055770"/>
                <a:gd name="connsiteY16" fmla="*/ 65265 h 1819366"/>
                <a:gd name="connsiteX17" fmla="*/ 1684939 w 2055770"/>
                <a:gd name="connsiteY17" fmla="*/ 29075 h 1819366"/>
                <a:gd name="connsiteX18" fmla="*/ 1728811 w 2055770"/>
                <a:gd name="connsiteY18" fmla="*/ 23500 h 1819366"/>
                <a:gd name="connsiteX19" fmla="*/ 1956072 w 2055770"/>
                <a:gd name="connsiteY19" fmla="*/ 2521 h 1819366"/>
                <a:gd name="connsiteX20" fmla="*/ 2018756 w 2055770"/>
                <a:gd name="connsiteY20" fmla="*/ 936 h 1819366"/>
                <a:gd name="connsiteX21" fmla="*/ 2055770 w 2055770"/>
                <a:gd name="connsiteY21" fmla="*/ 0 h 18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6">
                  <a:moveTo>
                    <a:pt x="2055770" y="0"/>
                  </a:moveTo>
                  <a:lnTo>
                    <a:pt x="2055770" y="1368652"/>
                  </a:lnTo>
                  <a:lnTo>
                    <a:pt x="1941070" y="1374444"/>
                  </a:lnTo>
                  <a:cubicBezTo>
                    <a:pt x="1593443" y="1409747"/>
                    <a:pt x="1277133" y="1550986"/>
                    <a:pt x="1024931" y="1765368"/>
                  </a:cubicBezTo>
                  <a:lnTo>
                    <a:pt x="966554" y="1819366"/>
                  </a:lnTo>
                  <a:lnTo>
                    <a:pt x="0" y="852812"/>
                  </a:lnTo>
                  <a:lnTo>
                    <a:pt x="167371" y="700694"/>
                  </a:lnTo>
                  <a:lnTo>
                    <a:pt x="212585" y="665799"/>
                  </a:lnTo>
                  <a:lnTo>
                    <a:pt x="383440" y="538036"/>
                  </a:lnTo>
                  <a:lnTo>
                    <a:pt x="461486" y="487071"/>
                  </a:lnTo>
                  <a:lnTo>
                    <a:pt x="616051" y="393170"/>
                  </a:lnTo>
                  <a:lnTo>
                    <a:pt x="703242" y="345631"/>
                  </a:lnTo>
                  <a:lnTo>
                    <a:pt x="869047" y="265759"/>
                  </a:lnTo>
                  <a:lnTo>
                    <a:pt x="952574" y="228539"/>
                  </a:lnTo>
                  <a:lnTo>
                    <a:pt x="1174340" y="147372"/>
                  </a:lnTo>
                  <a:lnTo>
                    <a:pt x="1211282" y="134367"/>
                  </a:lnTo>
                  <a:lnTo>
                    <a:pt x="1480032" y="65265"/>
                  </a:lnTo>
                  <a:lnTo>
                    <a:pt x="1684939" y="29075"/>
                  </a:lnTo>
                  <a:lnTo>
                    <a:pt x="1728811" y="23500"/>
                  </a:lnTo>
                  <a:lnTo>
                    <a:pt x="1956072" y="2521"/>
                  </a:lnTo>
                  <a:lnTo>
                    <a:pt x="2018756" y="936"/>
                  </a:lnTo>
                  <a:lnTo>
                    <a:pt x="2055770" y="0"/>
                  </a:lnTo>
                  <a:close/>
                </a:path>
              </a:pathLst>
            </a:cu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55" name="Freeform 254">
              <a:extLst>
                <a:ext uri="{FF2B5EF4-FFF2-40B4-BE49-F238E27FC236}">
                  <a16:creationId xmlns:a16="http://schemas.microsoft.com/office/drawing/2014/main" id="{8069B607-7E56-BD4B-9DFC-3CCDC397B99E}"/>
                </a:ext>
              </a:extLst>
            </p:cNvPr>
            <p:cNvSpPr/>
            <p:nvPr/>
          </p:nvSpPr>
          <p:spPr bwMode="auto">
            <a:xfrm>
              <a:off x="12292518" y="1330444"/>
              <a:ext cx="3729914" cy="3300990"/>
            </a:xfrm>
            <a:custGeom>
              <a:avLst/>
              <a:gdLst>
                <a:gd name="connsiteX0" fmla="*/ 0 w 2055770"/>
                <a:gd name="connsiteY0" fmla="*/ 0 h 1819365"/>
                <a:gd name="connsiteX1" fmla="*/ 99699 w 2055770"/>
                <a:gd name="connsiteY1" fmla="*/ 2521 h 1819365"/>
                <a:gd name="connsiteX2" fmla="*/ 99705 w 2055770"/>
                <a:gd name="connsiteY2" fmla="*/ 2521 h 1819365"/>
                <a:gd name="connsiteX3" fmla="*/ 326951 w 2055770"/>
                <a:gd name="connsiteY3" fmla="*/ 23499 h 1819365"/>
                <a:gd name="connsiteX4" fmla="*/ 370841 w 2055770"/>
                <a:gd name="connsiteY4" fmla="*/ 29076 h 1819365"/>
                <a:gd name="connsiteX5" fmla="*/ 575732 w 2055770"/>
                <a:gd name="connsiteY5" fmla="*/ 65264 h 1819365"/>
                <a:gd name="connsiteX6" fmla="*/ 844499 w 2055770"/>
                <a:gd name="connsiteY6" fmla="*/ 134370 h 1819365"/>
                <a:gd name="connsiteX7" fmla="*/ 881354 w 2055770"/>
                <a:gd name="connsiteY7" fmla="*/ 147344 h 1819365"/>
                <a:gd name="connsiteX8" fmla="*/ 1103212 w 2055770"/>
                <a:gd name="connsiteY8" fmla="*/ 228545 h 1819365"/>
                <a:gd name="connsiteX9" fmla="*/ 1186685 w 2055770"/>
                <a:gd name="connsiteY9" fmla="*/ 265741 h 1819365"/>
                <a:gd name="connsiteX10" fmla="*/ 1352550 w 2055770"/>
                <a:gd name="connsiteY10" fmla="*/ 345642 h 1819365"/>
                <a:gd name="connsiteX11" fmla="*/ 1439698 w 2055770"/>
                <a:gd name="connsiteY11" fmla="*/ 393157 h 1819365"/>
                <a:gd name="connsiteX12" fmla="*/ 1594319 w 2055770"/>
                <a:gd name="connsiteY12" fmla="*/ 487092 h 1819365"/>
                <a:gd name="connsiteX13" fmla="*/ 1672310 w 2055770"/>
                <a:gd name="connsiteY13" fmla="*/ 538021 h 1819365"/>
                <a:gd name="connsiteX14" fmla="*/ 1843281 w 2055770"/>
                <a:gd name="connsiteY14" fmla="*/ 665871 h 1819365"/>
                <a:gd name="connsiteX15" fmla="*/ 1888381 w 2055770"/>
                <a:gd name="connsiteY15" fmla="*/ 700679 h 1819365"/>
                <a:gd name="connsiteX16" fmla="*/ 2055770 w 2055770"/>
                <a:gd name="connsiteY16" fmla="*/ 852812 h 1819365"/>
                <a:gd name="connsiteX17" fmla="*/ 1089217 w 2055770"/>
                <a:gd name="connsiteY17" fmla="*/ 1819365 h 1819365"/>
                <a:gd name="connsiteX18" fmla="*/ 1030840 w 2055770"/>
                <a:gd name="connsiteY18" fmla="*/ 1765368 h 1819365"/>
                <a:gd name="connsiteX19" fmla="*/ 114701 w 2055770"/>
                <a:gd name="connsiteY19" fmla="*/ 1374444 h 1819365"/>
                <a:gd name="connsiteX20" fmla="*/ 0 w 2055770"/>
                <a:gd name="connsiteY20" fmla="*/ 1368652 h 1819365"/>
                <a:gd name="connsiteX21" fmla="*/ 0 w 2055770"/>
                <a:gd name="connsiteY21" fmla="*/ 0 h 18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5">
                  <a:moveTo>
                    <a:pt x="0" y="0"/>
                  </a:moveTo>
                  <a:lnTo>
                    <a:pt x="99699" y="2521"/>
                  </a:lnTo>
                  <a:lnTo>
                    <a:pt x="99705" y="2521"/>
                  </a:lnTo>
                  <a:lnTo>
                    <a:pt x="326951" y="23499"/>
                  </a:lnTo>
                  <a:lnTo>
                    <a:pt x="370841" y="29076"/>
                  </a:lnTo>
                  <a:lnTo>
                    <a:pt x="575732" y="65264"/>
                  </a:lnTo>
                  <a:lnTo>
                    <a:pt x="844499" y="134370"/>
                  </a:lnTo>
                  <a:lnTo>
                    <a:pt x="881354" y="147344"/>
                  </a:lnTo>
                  <a:lnTo>
                    <a:pt x="1103212" y="228545"/>
                  </a:lnTo>
                  <a:lnTo>
                    <a:pt x="1186685" y="265741"/>
                  </a:lnTo>
                  <a:lnTo>
                    <a:pt x="1352550" y="345642"/>
                  </a:lnTo>
                  <a:lnTo>
                    <a:pt x="1439698" y="393157"/>
                  </a:lnTo>
                  <a:lnTo>
                    <a:pt x="1594319" y="487092"/>
                  </a:lnTo>
                  <a:lnTo>
                    <a:pt x="1672310" y="538021"/>
                  </a:lnTo>
                  <a:lnTo>
                    <a:pt x="1843281" y="665871"/>
                  </a:lnTo>
                  <a:lnTo>
                    <a:pt x="1888381" y="700679"/>
                  </a:lnTo>
                  <a:lnTo>
                    <a:pt x="2055770" y="852812"/>
                  </a:lnTo>
                  <a:lnTo>
                    <a:pt x="1089217" y="1819365"/>
                  </a:lnTo>
                  <a:lnTo>
                    <a:pt x="1030840" y="1765368"/>
                  </a:lnTo>
                  <a:cubicBezTo>
                    <a:pt x="778638" y="1550986"/>
                    <a:pt x="462328" y="1409747"/>
                    <a:pt x="114701" y="1374444"/>
                  </a:cubicBezTo>
                  <a:lnTo>
                    <a:pt x="0" y="1368652"/>
                  </a:lnTo>
                  <a:lnTo>
                    <a:pt x="0" y="0"/>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39" name="Freeform 238">
              <a:extLst>
                <a:ext uri="{FF2B5EF4-FFF2-40B4-BE49-F238E27FC236}">
                  <a16:creationId xmlns:a16="http://schemas.microsoft.com/office/drawing/2014/main" id="{687529AF-982D-8C41-8C0E-781827D07021}"/>
                </a:ext>
              </a:extLst>
            </p:cNvPr>
            <p:cNvSpPr/>
            <p:nvPr/>
          </p:nvSpPr>
          <p:spPr bwMode="auto">
            <a:xfrm>
              <a:off x="8355221" y="9084567"/>
              <a:ext cx="3729916" cy="3300992"/>
            </a:xfrm>
            <a:custGeom>
              <a:avLst/>
              <a:gdLst>
                <a:gd name="connsiteX0" fmla="*/ 966554 w 2055771"/>
                <a:gd name="connsiteY0" fmla="*/ 0 h 1819366"/>
                <a:gd name="connsiteX1" fmla="*/ 1024932 w 2055771"/>
                <a:gd name="connsiteY1" fmla="*/ 53999 h 1819366"/>
                <a:gd name="connsiteX2" fmla="*/ 1941071 w 2055771"/>
                <a:gd name="connsiteY2" fmla="*/ 444923 h 1819366"/>
                <a:gd name="connsiteX3" fmla="*/ 2055771 w 2055771"/>
                <a:gd name="connsiteY3" fmla="*/ 450714 h 1819366"/>
                <a:gd name="connsiteX4" fmla="*/ 2055771 w 2055771"/>
                <a:gd name="connsiteY4" fmla="*/ 1819366 h 1819366"/>
                <a:gd name="connsiteX5" fmla="*/ 2018757 w 2055771"/>
                <a:gd name="connsiteY5" fmla="*/ 1818430 h 1819366"/>
                <a:gd name="connsiteX6" fmla="*/ 1956073 w 2055771"/>
                <a:gd name="connsiteY6" fmla="*/ 1816845 h 1819366"/>
                <a:gd name="connsiteX7" fmla="*/ 1728838 w 2055771"/>
                <a:gd name="connsiteY7" fmla="*/ 1795869 h 1819366"/>
                <a:gd name="connsiteX8" fmla="*/ 1684920 w 2055771"/>
                <a:gd name="connsiteY8" fmla="*/ 1790289 h 1819366"/>
                <a:gd name="connsiteX9" fmla="*/ 1480046 w 2055771"/>
                <a:gd name="connsiteY9" fmla="*/ 1754104 h 1819366"/>
                <a:gd name="connsiteX10" fmla="*/ 1211283 w 2055771"/>
                <a:gd name="connsiteY10" fmla="*/ 1684999 h 1819366"/>
                <a:gd name="connsiteX11" fmla="*/ 1174354 w 2055771"/>
                <a:gd name="connsiteY11" fmla="*/ 1671999 h 1819366"/>
                <a:gd name="connsiteX12" fmla="*/ 952562 w 2055771"/>
                <a:gd name="connsiteY12" fmla="*/ 1590822 h 1819366"/>
                <a:gd name="connsiteX13" fmla="*/ 869076 w 2055771"/>
                <a:gd name="connsiteY13" fmla="*/ 1553621 h 1819366"/>
                <a:gd name="connsiteX14" fmla="*/ 703228 w 2055771"/>
                <a:gd name="connsiteY14" fmla="*/ 1473728 h 1819366"/>
                <a:gd name="connsiteX15" fmla="*/ 616068 w 2055771"/>
                <a:gd name="connsiteY15" fmla="*/ 1426206 h 1819366"/>
                <a:gd name="connsiteX16" fmla="*/ 461465 w 2055771"/>
                <a:gd name="connsiteY16" fmla="*/ 1332282 h 1819366"/>
                <a:gd name="connsiteX17" fmla="*/ 383451 w 2055771"/>
                <a:gd name="connsiteY17" fmla="*/ 1281339 h 1819366"/>
                <a:gd name="connsiteX18" fmla="*/ 212544 w 2055771"/>
                <a:gd name="connsiteY18" fmla="*/ 1153537 h 1819366"/>
                <a:gd name="connsiteX19" fmla="*/ 167379 w 2055771"/>
                <a:gd name="connsiteY19" fmla="*/ 1118679 h 1819366"/>
                <a:gd name="connsiteX20" fmla="*/ 0 w 2055771"/>
                <a:gd name="connsiteY20" fmla="*/ 966554 h 1819366"/>
                <a:gd name="connsiteX21" fmla="*/ 966554 w 2055771"/>
                <a:gd name="connsiteY21" fmla="*/ 0 h 18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1" h="1819366">
                  <a:moveTo>
                    <a:pt x="966554" y="0"/>
                  </a:moveTo>
                  <a:lnTo>
                    <a:pt x="1024932" y="53999"/>
                  </a:lnTo>
                  <a:cubicBezTo>
                    <a:pt x="1277134" y="268381"/>
                    <a:pt x="1593444" y="409619"/>
                    <a:pt x="1941071" y="444923"/>
                  </a:cubicBezTo>
                  <a:lnTo>
                    <a:pt x="2055771" y="450714"/>
                  </a:lnTo>
                  <a:lnTo>
                    <a:pt x="2055771" y="1819366"/>
                  </a:lnTo>
                  <a:lnTo>
                    <a:pt x="2018757" y="1818430"/>
                  </a:lnTo>
                  <a:lnTo>
                    <a:pt x="1956073" y="1816845"/>
                  </a:lnTo>
                  <a:lnTo>
                    <a:pt x="1728838" y="1795869"/>
                  </a:lnTo>
                  <a:lnTo>
                    <a:pt x="1684920" y="1790289"/>
                  </a:lnTo>
                  <a:lnTo>
                    <a:pt x="1480046" y="1754104"/>
                  </a:lnTo>
                  <a:lnTo>
                    <a:pt x="1211283" y="1684999"/>
                  </a:lnTo>
                  <a:lnTo>
                    <a:pt x="1174354" y="1671999"/>
                  </a:lnTo>
                  <a:lnTo>
                    <a:pt x="952562" y="1590822"/>
                  </a:lnTo>
                  <a:lnTo>
                    <a:pt x="869076" y="1553621"/>
                  </a:lnTo>
                  <a:lnTo>
                    <a:pt x="703228" y="1473728"/>
                  </a:lnTo>
                  <a:lnTo>
                    <a:pt x="616068" y="1426206"/>
                  </a:lnTo>
                  <a:lnTo>
                    <a:pt x="461465" y="1332282"/>
                  </a:lnTo>
                  <a:lnTo>
                    <a:pt x="383451" y="1281339"/>
                  </a:lnTo>
                  <a:lnTo>
                    <a:pt x="212544" y="1153537"/>
                  </a:lnTo>
                  <a:lnTo>
                    <a:pt x="167379" y="1118679"/>
                  </a:lnTo>
                  <a:lnTo>
                    <a:pt x="0" y="966554"/>
                  </a:lnTo>
                  <a:lnTo>
                    <a:pt x="966554" y="0"/>
                  </a:lnTo>
                  <a:close/>
                </a:path>
              </a:pathLst>
            </a:custGeom>
            <a:solidFill>
              <a:schemeClr val="accent2"/>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38" name="Freeform 237">
              <a:extLst>
                <a:ext uri="{FF2B5EF4-FFF2-40B4-BE49-F238E27FC236}">
                  <a16:creationId xmlns:a16="http://schemas.microsoft.com/office/drawing/2014/main" id="{325D99D8-0BA8-4C44-833C-A8AAFAD9E813}"/>
                </a:ext>
              </a:extLst>
            </p:cNvPr>
            <p:cNvSpPr/>
            <p:nvPr/>
          </p:nvSpPr>
          <p:spPr bwMode="auto">
            <a:xfrm>
              <a:off x="12292521" y="9084571"/>
              <a:ext cx="3729916" cy="3300988"/>
            </a:xfrm>
            <a:custGeom>
              <a:avLst/>
              <a:gdLst>
                <a:gd name="connsiteX0" fmla="*/ 1089218 w 2055771"/>
                <a:gd name="connsiteY0" fmla="*/ 0 h 1819364"/>
                <a:gd name="connsiteX1" fmla="*/ 2055771 w 2055771"/>
                <a:gd name="connsiteY1" fmla="*/ 966553 h 1819364"/>
                <a:gd name="connsiteX2" fmla="*/ 1888374 w 2055771"/>
                <a:gd name="connsiteY2" fmla="*/ 1118692 h 1819364"/>
                <a:gd name="connsiteX3" fmla="*/ 1843323 w 2055771"/>
                <a:gd name="connsiteY3" fmla="*/ 1153462 h 1819364"/>
                <a:gd name="connsiteX4" fmla="*/ 1672299 w 2055771"/>
                <a:gd name="connsiteY4" fmla="*/ 1281351 h 1819364"/>
                <a:gd name="connsiteX5" fmla="*/ 1594341 w 2055771"/>
                <a:gd name="connsiteY5" fmla="*/ 1332259 h 1819364"/>
                <a:gd name="connsiteX6" fmla="*/ 1439682 w 2055771"/>
                <a:gd name="connsiteY6" fmla="*/ 1426217 h 1819364"/>
                <a:gd name="connsiteX7" fmla="*/ 1352566 w 2055771"/>
                <a:gd name="connsiteY7" fmla="*/ 1473714 h 1819364"/>
                <a:gd name="connsiteX8" fmla="*/ 1186658 w 2055771"/>
                <a:gd name="connsiteY8" fmla="*/ 1553636 h 1819364"/>
                <a:gd name="connsiteX9" fmla="*/ 1103225 w 2055771"/>
                <a:gd name="connsiteY9" fmla="*/ 1590814 h 1819364"/>
                <a:gd name="connsiteX10" fmla="*/ 881341 w 2055771"/>
                <a:gd name="connsiteY10" fmla="*/ 1672025 h 1819364"/>
                <a:gd name="connsiteX11" fmla="*/ 844499 w 2055771"/>
                <a:gd name="connsiteY11" fmla="*/ 1684994 h 1819364"/>
                <a:gd name="connsiteX12" fmla="*/ 575720 w 2055771"/>
                <a:gd name="connsiteY12" fmla="*/ 1754104 h 1819364"/>
                <a:gd name="connsiteX13" fmla="*/ 370861 w 2055771"/>
                <a:gd name="connsiteY13" fmla="*/ 1790285 h 1819364"/>
                <a:gd name="connsiteX14" fmla="*/ 326925 w 2055771"/>
                <a:gd name="connsiteY14" fmla="*/ 1795869 h 1819364"/>
                <a:gd name="connsiteX15" fmla="*/ 99705 w 2055771"/>
                <a:gd name="connsiteY15" fmla="*/ 1816843 h 1819364"/>
                <a:gd name="connsiteX16" fmla="*/ 99699 w 2055771"/>
                <a:gd name="connsiteY16" fmla="*/ 1816843 h 1819364"/>
                <a:gd name="connsiteX17" fmla="*/ 0 w 2055771"/>
                <a:gd name="connsiteY17" fmla="*/ 1819364 h 1819364"/>
                <a:gd name="connsiteX18" fmla="*/ 0 w 2055771"/>
                <a:gd name="connsiteY18" fmla="*/ 450712 h 1819364"/>
                <a:gd name="connsiteX19" fmla="*/ 114701 w 2055771"/>
                <a:gd name="connsiteY19" fmla="*/ 444921 h 1819364"/>
                <a:gd name="connsiteX20" fmla="*/ 1030841 w 2055771"/>
                <a:gd name="connsiteY20" fmla="*/ 53997 h 1819364"/>
                <a:gd name="connsiteX21" fmla="*/ 1089218 w 2055771"/>
                <a:gd name="connsiteY21" fmla="*/ 0 h 1819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1" h="1819364">
                  <a:moveTo>
                    <a:pt x="1089218" y="0"/>
                  </a:moveTo>
                  <a:lnTo>
                    <a:pt x="2055771" y="966553"/>
                  </a:lnTo>
                  <a:lnTo>
                    <a:pt x="1888374" y="1118692"/>
                  </a:lnTo>
                  <a:lnTo>
                    <a:pt x="1843323" y="1153462"/>
                  </a:lnTo>
                  <a:lnTo>
                    <a:pt x="1672299" y="1281351"/>
                  </a:lnTo>
                  <a:lnTo>
                    <a:pt x="1594341" y="1332259"/>
                  </a:lnTo>
                  <a:lnTo>
                    <a:pt x="1439682" y="1426217"/>
                  </a:lnTo>
                  <a:lnTo>
                    <a:pt x="1352566" y="1473714"/>
                  </a:lnTo>
                  <a:lnTo>
                    <a:pt x="1186658" y="1553636"/>
                  </a:lnTo>
                  <a:lnTo>
                    <a:pt x="1103225" y="1590814"/>
                  </a:lnTo>
                  <a:lnTo>
                    <a:pt x="881341" y="1672025"/>
                  </a:lnTo>
                  <a:lnTo>
                    <a:pt x="844499" y="1684994"/>
                  </a:lnTo>
                  <a:lnTo>
                    <a:pt x="575720" y="1754104"/>
                  </a:lnTo>
                  <a:lnTo>
                    <a:pt x="370861" y="1790285"/>
                  </a:lnTo>
                  <a:lnTo>
                    <a:pt x="326925" y="1795869"/>
                  </a:lnTo>
                  <a:lnTo>
                    <a:pt x="99705" y="1816843"/>
                  </a:lnTo>
                  <a:lnTo>
                    <a:pt x="99699" y="1816843"/>
                  </a:lnTo>
                  <a:lnTo>
                    <a:pt x="0" y="1819364"/>
                  </a:lnTo>
                  <a:lnTo>
                    <a:pt x="0" y="450712"/>
                  </a:lnTo>
                  <a:lnTo>
                    <a:pt x="114701" y="444921"/>
                  </a:lnTo>
                  <a:cubicBezTo>
                    <a:pt x="462328" y="409617"/>
                    <a:pt x="778638" y="268379"/>
                    <a:pt x="1030841" y="53997"/>
                  </a:cubicBezTo>
                  <a:lnTo>
                    <a:pt x="1089218" y="0"/>
                  </a:lnTo>
                  <a:close/>
                </a:path>
              </a:pathLst>
            </a:cu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60" name="Freeform 259">
              <a:extLst>
                <a:ext uri="{FF2B5EF4-FFF2-40B4-BE49-F238E27FC236}">
                  <a16:creationId xmlns:a16="http://schemas.microsoft.com/office/drawing/2014/main" id="{BF2D5AB7-85E7-EE4B-8E5D-96A488F75CBF}"/>
                </a:ext>
              </a:extLst>
            </p:cNvPr>
            <p:cNvSpPr/>
            <p:nvPr/>
          </p:nvSpPr>
          <p:spPr bwMode="auto">
            <a:xfrm rot="5400000">
              <a:off x="14203553" y="3238858"/>
              <a:ext cx="3729914" cy="3300992"/>
            </a:xfrm>
            <a:custGeom>
              <a:avLst/>
              <a:gdLst>
                <a:gd name="connsiteX0" fmla="*/ 2055770 w 2055770"/>
                <a:gd name="connsiteY0" fmla="*/ 0 h 1819366"/>
                <a:gd name="connsiteX1" fmla="*/ 2055770 w 2055770"/>
                <a:gd name="connsiteY1" fmla="*/ 1368652 h 1819366"/>
                <a:gd name="connsiteX2" fmla="*/ 1941070 w 2055770"/>
                <a:gd name="connsiteY2" fmla="*/ 1374444 h 1819366"/>
                <a:gd name="connsiteX3" fmla="*/ 1024931 w 2055770"/>
                <a:gd name="connsiteY3" fmla="*/ 1765368 h 1819366"/>
                <a:gd name="connsiteX4" fmla="*/ 966554 w 2055770"/>
                <a:gd name="connsiteY4" fmla="*/ 1819366 h 1819366"/>
                <a:gd name="connsiteX5" fmla="*/ 0 w 2055770"/>
                <a:gd name="connsiteY5" fmla="*/ 852812 h 1819366"/>
                <a:gd name="connsiteX6" fmla="*/ 167371 w 2055770"/>
                <a:gd name="connsiteY6" fmla="*/ 700694 h 1819366"/>
                <a:gd name="connsiteX7" fmla="*/ 212585 w 2055770"/>
                <a:gd name="connsiteY7" fmla="*/ 665799 h 1819366"/>
                <a:gd name="connsiteX8" fmla="*/ 383440 w 2055770"/>
                <a:gd name="connsiteY8" fmla="*/ 538036 h 1819366"/>
                <a:gd name="connsiteX9" fmla="*/ 461486 w 2055770"/>
                <a:gd name="connsiteY9" fmla="*/ 487071 h 1819366"/>
                <a:gd name="connsiteX10" fmla="*/ 616051 w 2055770"/>
                <a:gd name="connsiteY10" fmla="*/ 393170 h 1819366"/>
                <a:gd name="connsiteX11" fmla="*/ 703242 w 2055770"/>
                <a:gd name="connsiteY11" fmla="*/ 345631 h 1819366"/>
                <a:gd name="connsiteX12" fmla="*/ 869047 w 2055770"/>
                <a:gd name="connsiteY12" fmla="*/ 265759 h 1819366"/>
                <a:gd name="connsiteX13" fmla="*/ 952574 w 2055770"/>
                <a:gd name="connsiteY13" fmla="*/ 228539 h 1819366"/>
                <a:gd name="connsiteX14" fmla="*/ 1174340 w 2055770"/>
                <a:gd name="connsiteY14" fmla="*/ 147372 h 1819366"/>
                <a:gd name="connsiteX15" fmla="*/ 1211282 w 2055770"/>
                <a:gd name="connsiteY15" fmla="*/ 134367 h 1819366"/>
                <a:gd name="connsiteX16" fmla="*/ 1480032 w 2055770"/>
                <a:gd name="connsiteY16" fmla="*/ 65265 h 1819366"/>
                <a:gd name="connsiteX17" fmla="*/ 1684939 w 2055770"/>
                <a:gd name="connsiteY17" fmla="*/ 29075 h 1819366"/>
                <a:gd name="connsiteX18" fmla="*/ 1728811 w 2055770"/>
                <a:gd name="connsiteY18" fmla="*/ 23500 h 1819366"/>
                <a:gd name="connsiteX19" fmla="*/ 1956072 w 2055770"/>
                <a:gd name="connsiteY19" fmla="*/ 2521 h 1819366"/>
                <a:gd name="connsiteX20" fmla="*/ 2018756 w 2055770"/>
                <a:gd name="connsiteY20" fmla="*/ 936 h 1819366"/>
                <a:gd name="connsiteX21" fmla="*/ 2055770 w 2055770"/>
                <a:gd name="connsiteY21" fmla="*/ 0 h 18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6">
                  <a:moveTo>
                    <a:pt x="2055770" y="0"/>
                  </a:moveTo>
                  <a:lnTo>
                    <a:pt x="2055770" y="1368652"/>
                  </a:lnTo>
                  <a:lnTo>
                    <a:pt x="1941070" y="1374444"/>
                  </a:lnTo>
                  <a:cubicBezTo>
                    <a:pt x="1593443" y="1409747"/>
                    <a:pt x="1277133" y="1550986"/>
                    <a:pt x="1024931" y="1765368"/>
                  </a:cubicBezTo>
                  <a:lnTo>
                    <a:pt x="966554" y="1819366"/>
                  </a:lnTo>
                  <a:lnTo>
                    <a:pt x="0" y="852812"/>
                  </a:lnTo>
                  <a:lnTo>
                    <a:pt x="167371" y="700694"/>
                  </a:lnTo>
                  <a:lnTo>
                    <a:pt x="212585" y="665799"/>
                  </a:lnTo>
                  <a:lnTo>
                    <a:pt x="383440" y="538036"/>
                  </a:lnTo>
                  <a:lnTo>
                    <a:pt x="461486" y="487071"/>
                  </a:lnTo>
                  <a:lnTo>
                    <a:pt x="616051" y="393170"/>
                  </a:lnTo>
                  <a:lnTo>
                    <a:pt x="703242" y="345631"/>
                  </a:lnTo>
                  <a:lnTo>
                    <a:pt x="869047" y="265759"/>
                  </a:lnTo>
                  <a:lnTo>
                    <a:pt x="952574" y="228539"/>
                  </a:lnTo>
                  <a:lnTo>
                    <a:pt x="1174340" y="147372"/>
                  </a:lnTo>
                  <a:lnTo>
                    <a:pt x="1211282" y="134367"/>
                  </a:lnTo>
                  <a:lnTo>
                    <a:pt x="1480032" y="65265"/>
                  </a:lnTo>
                  <a:lnTo>
                    <a:pt x="1684939" y="29075"/>
                  </a:lnTo>
                  <a:lnTo>
                    <a:pt x="1728811" y="23500"/>
                  </a:lnTo>
                  <a:lnTo>
                    <a:pt x="1956072" y="2521"/>
                  </a:lnTo>
                  <a:lnTo>
                    <a:pt x="2018756" y="936"/>
                  </a:lnTo>
                  <a:lnTo>
                    <a:pt x="2055770" y="0"/>
                  </a:lnTo>
                  <a:close/>
                </a:path>
              </a:pathLst>
            </a:cu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61" name="Freeform 260">
              <a:extLst>
                <a:ext uri="{FF2B5EF4-FFF2-40B4-BE49-F238E27FC236}">
                  <a16:creationId xmlns:a16="http://schemas.microsoft.com/office/drawing/2014/main" id="{A2EC4B3B-B5EF-CA4A-94B9-2794FAE161CF}"/>
                </a:ext>
              </a:extLst>
            </p:cNvPr>
            <p:cNvSpPr/>
            <p:nvPr/>
          </p:nvSpPr>
          <p:spPr bwMode="auto">
            <a:xfrm rot="5400000">
              <a:off x="14203551" y="7176157"/>
              <a:ext cx="3729914" cy="3300990"/>
            </a:xfrm>
            <a:custGeom>
              <a:avLst/>
              <a:gdLst>
                <a:gd name="connsiteX0" fmla="*/ 0 w 2055770"/>
                <a:gd name="connsiteY0" fmla="*/ 0 h 1819365"/>
                <a:gd name="connsiteX1" fmla="*/ 99699 w 2055770"/>
                <a:gd name="connsiteY1" fmla="*/ 2521 h 1819365"/>
                <a:gd name="connsiteX2" fmla="*/ 99705 w 2055770"/>
                <a:gd name="connsiteY2" fmla="*/ 2521 h 1819365"/>
                <a:gd name="connsiteX3" fmla="*/ 326951 w 2055770"/>
                <a:gd name="connsiteY3" fmla="*/ 23499 h 1819365"/>
                <a:gd name="connsiteX4" fmla="*/ 370841 w 2055770"/>
                <a:gd name="connsiteY4" fmla="*/ 29076 h 1819365"/>
                <a:gd name="connsiteX5" fmla="*/ 575732 w 2055770"/>
                <a:gd name="connsiteY5" fmla="*/ 65264 h 1819365"/>
                <a:gd name="connsiteX6" fmla="*/ 844499 w 2055770"/>
                <a:gd name="connsiteY6" fmla="*/ 134370 h 1819365"/>
                <a:gd name="connsiteX7" fmla="*/ 881354 w 2055770"/>
                <a:gd name="connsiteY7" fmla="*/ 147344 h 1819365"/>
                <a:gd name="connsiteX8" fmla="*/ 1103212 w 2055770"/>
                <a:gd name="connsiteY8" fmla="*/ 228545 h 1819365"/>
                <a:gd name="connsiteX9" fmla="*/ 1186685 w 2055770"/>
                <a:gd name="connsiteY9" fmla="*/ 265741 h 1819365"/>
                <a:gd name="connsiteX10" fmla="*/ 1352550 w 2055770"/>
                <a:gd name="connsiteY10" fmla="*/ 345642 h 1819365"/>
                <a:gd name="connsiteX11" fmla="*/ 1439698 w 2055770"/>
                <a:gd name="connsiteY11" fmla="*/ 393157 h 1819365"/>
                <a:gd name="connsiteX12" fmla="*/ 1594319 w 2055770"/>
                <a:gd name="connsiteY12" fmla="*/ 487092 h 1819365"/>
                <a:gd name="connsiteX13" fmla="*/ 1672310 w 2055770"/>
                <a:gd name="connsiteY13" fmla="*/ 538021 h 1819365"/>
                <a:gd name="connsiteX14" fmla="*/ 1843281 w 2055770"/>
                <a:gd name="connsiteY14" fmla="*/ 665871 h 1819365"/>
                <a:gd name="connsiteX15" fmla="*/ 1888381 w 2055770"/>
                <a:gd name="connsiteY15" fmla="*/ 700679 h 1819365"/>
                <a:gd name="connsiteX16" fmla="*/ 2055770 w 2055770"/>
                <a:gd name="connsiteY16" fmla="*/ 852812 h 1819365"/>
                <a:gd name="connsiteX17" fmla="*/ 1089217 w 2055770"/>
                <a:gd name="connsiteY17" fmla="*/ 1819365 h 1819365"/>
                <a:gd name="connsiteX18" fmla="*/ 1030840 w 2055770"/>
                <a:gd name="connsiteY18" fmla="*/ 1765368 h 1819365"/>
                <a:gd name="connsiteX19" fmla="*/ 114701 w 2055770"/>
                <a:gd name="connsiteY19" fmla="*/ 1374444 h 1819365"/>
                <a:gd name="connsiteX20" fmla="*/ 0 w 2055770"/>
                <a:gd name="connsiteY20" fmla="*/ 1368652 h 1819365"/>
                <a:gd name="connsiteX21" fmla="*/ 0 w 2055770"/>
                <a:gd name="connsiteY21" fmla="*/ 0 h 18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5">
                  <a:moveTo>
                    <a:pt x="0" y="0"/>
                  </a:moveTo>
                  <a:lnTo>
                    <a:pt x="99699" y="2521"/>
                  </a:lnTo>
                  <a:lnTo>
                    <a:pt x="99705" y="2521"/>
                  </a:lnTo>
                  <a:lnTo>
                    <a:pt x="326951" y="23499"/>
                  </a:lnTo>
                  <a:lnTo>
                    <a:pt x="370841" y="29076"/>
                  </a:lnTo>
                  <a:lnTo>
                    <a:pt x="575732" y="65264"/>
                  </a:lnTo>
                  <a:lnTo>
                    <a:pt x="844499" y="134370"/>
                  </a:lnTo>
                  <a:lnTo>
                    <a:pt x="881354" y="147344"/>
                  </a:lnTo>
                  <a:lnTo>
                    <a:pt x="1103212" y="228545"/>
                  </a:lnTo>
                  <a:lnTo>
                    <a:pt x="1186685" y="265741"/>
                  </a:lnTo>
                  <a:lnTo>
                    <a:pt x="1352550" y="345642"/>
                  </a:lnTo>
                  <a:lnTo>
                    <a:pt x="1439698" y="393157"/>
                  </a:lnTo>
                  <a:lnTo>
                    <a:pt x="1594319" y="487092"/>
                  </a:lnTo>
                  <a:lnTo>
                    <a:pt x="1672310" y="538021"/>
                  </a:lnTo>
                  <a:lnTo>
                    <a:pt x="1843281" y="665871"/>
                  </a:lnTo>
                  <a:lnTo>
                    <a:pt x="1888381" y="700679"/>
                  </a:lnTo>
                  <a:lnTo>
                    <a:pt x="2055770" y="852812"/>
                  </a:lnTo>
                  <a:lnTo>
                    <a:pt x="1089217" y="1819365"/>
                  </a:lnTo>
                  <a:lnTo>
                    <a:pt x="1030840" y="1765368"/>
                  </a:lnTo>
                  <a:cubicBezTo>
                    <a:pt x="778638" y="1550986"/>
                    <a:pt x="462328" y="1409747"/>
                    <a:pt x="114701" y="1374444"/>
                  </a:cubicBezTo>
                  <a:lnTo>
                    <a:pt x="0" y="1368652"/>
                  </a:lnTo>
                  <a:lnTo>
                    <a:pt x="0" y="0"/>
                  </a:lnTo>
                  <a:close/>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63" name="Freeform 262">
              <a:extLst>
                <a:ext uri="{FF2B5EF4-FFF2-40B4-BE49-F238E27FC236}">
                  <a16:creationId xmlns:a16="http://schemas.microsoft.com/office/drawing/2014/main" id="{738413E2-761B-1F4E-9DB3-6887A9CE8C84}"/>
                </a:ext>
              </a:extLst>
            </p:cNvPr>
            <p:cNvSpPr/>
            <p:nvPr/>
          </p:nvSpPr>
          <p:spPr bwMode="auto">
            <a:xfrm rot="16200000">
              <a:off x="6444185" y="7176158"/>
              <a:ext cx="3729914" cy="3300992"/>
            </a:xfrm>
            <a:custGeom>
              <a:avLst/>
              <a:gdLst>
                <a:gd name="connsiteX0" fmla="*/ 2055770 w 2055770"/>
                <a:gd name="connsiteY0" fmla="*/ 0 h 1819366"/>
                <a:gd name="connsiteX1" fmla="*/ 2055770 w 2055770"/>
                <a:gd name="connsiteY1" fmla="*/ 1368652 h 1819366"/>
                <a:gd name="connsiteX2" fmla="*/ 1941070 w 2055770"/>
                <a:gd name="connsiteY2" fmla="*/ 1374444 h 1819366"/>
                <a:gd name="connsiteX3" fmla="*/ 1024931 w 2055770"/>
                <a:gd name="connsiteY3" fmla="*/ 1765368 h 1819366"/>
                <a:gd name="connsiteX4" fmla="*/ 966554 w 2055770"/>
                <a:gd name="connsiteY4" fmla="*/ 1819366 h 1819366"/>
                <a:gd name="connsiteX5" fmla="*/ 0 w 2055770"/>
                <a:gd name="connsiteY5" fmla="*/ 852812 h 1819366"/>
                <a:gd name="connsiteX6" fmla="*/ 167371 w 2055770"/>
                <a:gd name="connsiteY6" fmla="*/ 700694 h 1819366"/>
                <a:gd name="connsiteX7" fmla="*/ 212585 w 2055770"/>
                <a:gd name="connsiteY7" fmla="*/ 665799 h 1819366"/>
                <a:gd name="connsiteX8" fmla="*/ 383440 w 2055770"/>
                <a:gd name="connsiteY8" fmla="*/ 538036 h 1819366"/>
                <a:gd name="connsiteX9" fmla="*/ 461486 w 2055770"/>
                <a:gd name="connsiteY9" fmla="*/ 487071 h 1819366"/>
                <a:gd name="connsiteX10" fmla="*/ 616051 w 2055770"/>
                <a:gd name="connsiteY10" fmla="*/ 393170 h 1819366"/>
                <a:gd name="connsiteX11" fmla="*/ 703242 w 2055770"/>
                <a:gd name="connsiteY11" fmla="*/ 345631 h 1819366"/>
                <a:gd name="connsiteX12" fmla="*/ 869047 w 2055770"/>
                <a:gd name="connsiteY12" fmla="*/ 265759 h 1819366"/>
                <a:gd name="connsiteX13" fmla="*/ 952574 w 2055770"/>
                <a:gd name="connsiteY13" fmla="*/ 228539 h 1819366"/>
                <a:gd name="connsiteX14" fmla="*/ 1174340 w 2055770"/>
                <a:gd name="connsiteY14" fmla="*/ 147372 h 1819366"/>
                <a:gd name="connsiteX15" fmla="*/ 1211282 w 2055770"/>
                <a:gd name="connsiteY15" fmla="*/ 134367 h 1819366"/>
                <a:gd name="connsiteX16" fmla="*/ 1480032 w 2055770"/>
                <a:gd name="connsiteY16" fmla="*/ 65265 h 1819366"/>
                <a:gd name="connsiteX17" fmla="*/ 1684939 w 2055770"/>
                <a:gd name="connsiteY17" fmla="*/ 29075 h 1819366"/>
                <a:gd name="connsiteX18" fmla="*/ 1728811 w 2055770"/>
                <a:gd name="connsiteY18" fmla="*/ 23500 h 1819366"/>
                <a:gd name="connsiteX19" fmla="*/ 1956072 w 2055770"/>
                <a:gd name="connsiteY19" fmla="*/ 2521 h 1819366"/>
                <a:gd name="connsiteX20" fmla="*/ 2018756 w 2055770"/>
                <a:gd name="connsiteY20" fmla="*/ 936 h 1819366"/>
                <a:gd name="connsiteX21" fmla="*/ 2055770 w 2055770"/>
                <a:gd name="connsiteY21" fmla="*/ 0 h 181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6">
                  <a:moveTo>
                    <a:pt x="2055770" y="0"/>
                  </a:moveTo>
                  <a:lnTo>
                    <a:pt x="2055770" y="1368652"/>
                  </a:lnTo>
                  <a:lnTo>
                    <a:pt x="1941070" y="1374444"/>
                  </a:lnTo>
                  <a:cubicBezTo>
                    <a:pt x="1593443" y="1409747"/>
                    <a:pt x="1277133" y="1550986"/>
                    <a:pt x="1024931" y="1765368"/>
                  </a:cubicBezTo>
                  <a:lnTo>
                    <a:pt x="966554" y="1819366"/>
                  </a:lnTo>
                  <a:lnTo>
                    <a:pt x="0" y="852812"/>
                  </a:lnTo>
                  <a:lnTo>
                    <a:pt x="167371" y="700694"/>
                  </a:lnTo>
                  <a:lnTo>
                    <a:pt x="212585" y="665799"/>
                  </a:lnTo>
                  <a:lnTo>
                    <a:pt x="383440" y="538036"/>
                  </a:lnTo>
                  <a:lnTo>
                    <a:pt x="461486" y="487071"/>
                  </a:lnTo>
                  <a:lnTo>
                    <a:pt x="616051" y="393170"/>
                  </a:lnTo>
                  <a:lnTo>
                    <a:pt x="703242" y="345631"/>
                  </a:lnTo>
                  <a:lnTo>
                    <a:pt x="869047" y="265759"/>
                  </a:lnTo>
                  <a:lnTo>
                    <a:pt x="952574" y="228539"/>
                  </a:lnTo>
                  <a:lnTo>
                    <a:pt x="1174340" y="147372"/>
                  </a:lnTo>
                  <a:lnTo>
                    <a:pt x="1211282" y="134367"/>
                  </a:lnTo>
                  <a:lnTo>
                    <a:pt x="1480032" y="65265"/>
                  </a:lnTo>
                  <a:lnTo>
                    <a:pt x="1684939" y="29075"/>
                  </a:lnTo>
                  <a:lnTo>
                    <a:pt x="1728811" y="23500"/>
                  </a:lnTo>
                  <a:lnTo>
                    <a:pt x="1956072" y="2521"/>
                  </a:lnTo>
                  <a:lnTo>
                    <a:pt x="2018756" y="936"/>
                  </a:lnTo>
                  <a:lnTo>
                    <a:pt x="2055770" y="0"/>
                  </a:lnTo>
                  <a:close/>
                </a:path>
              </a:pathLst>
            </a:cu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264" name="Freeform 263">
              <a:extLst>
                <a:ext uri="{FF2B5EF4-FFF2-40B4-BE49-F238E27FC236}">
                  <a16:creationId xmlns:a16="http://schemas.microsoft.com/office/drawing/2014/main" id="{049F24CF-BF55-8145-B455-092112918C24}"/>
                </a:ext>
              </a:extLst>
            </p:cNvPr>
            <p:cNvSpPr/>
            <p:nvPr/>
          </p:nvSpPr>
          <p:spPr bwMode="auto">
            <a:xfrm rot="16200000">
              <a:off x="6444185" y="3238860"/>
              <a:ext cx="3729914" cy="3300990"/>
            </a:xfrm>
            <a:custGeom>
              <a:avLst/>
              <a:gdLst>
                <a:gd name="connsiteX0" fmla="*/ 0 w 2055770"/>
                <a:gd name="connsiteY0" fmla="*/ 0 h 1819365"/>
                <a:gd name="connsiteX1" fmla="*/ 99699 w 2055770"/>
                <a:gd name="connsiteY1" fmla="*/ 2521 h 1819365"/>
                <a:gd name="connsiteX2" fmla="*/ 99705 w 2055770"/>
                <a:gd name="connsiteY2" fmla="*/ 2521 h 1819365"/>
                <a:gd name="connsiteX3" fmla="*/ 326951 w 2055770"/>
                <a:gd name="connsiteY3" fmla="*/ 23499 h 1819365"/>
                <a:gd name="connsiteX4" fmla="*/ 370841 w 2055770"/>
                <a:gd name="connsiteY4" fmla="*/ 29076 h 1819365"/>
                <a:gd name="connsiteX5" fmla="*/ 575732 w 2055770"/>
                <a:gd name="connsiteY5" fmla="*/ 65264 h 1819365"/>
                <a:gd name="connsiteX6" fmla="*/ 844499 w 2055770"/>
                <a:gd name="connsiteY6" fmla="*/ 134370 h 1819365"/>
                <a:gd name="connsiteX7" fmla="*/ 881354 w 2055770"/>
                <a:gd name="connsiteY7" fmla="*/ 147344 h 1819365"/>
                <a:gd name="connsiteX8" fmla="*/ 1103212 w 2055770"/>
                <a:gd name="connsiteY8" fmla="*/ 228545 h 1819365"/>
                <a:gd name="connsiteX9" fmla="*/ 1186685 w 2055770"/>
                <a:gd name="connsiteY9" fmla="*/ 265741 h 1819365"/>
                <a:gd name="connsiteX10" fmla="*/ 1352550 w 2055770"/>
                <a:gd name="connsiteY10" fmla="*/ 345642 h 1819365"/>
                <a:gd name="connsiteX11" fmla="*/ 1439698 w 2055770"/>
                <a:gd name="connsiteY11" fmla="*/ 393157 h 1819365"/>
                <a:gd name="connsiteX12" fmla="*/ 1594319 w 2055770"/>
                <a:gd name="connsiteY12" fmla="*/ 487092 h 1819365"/>
                <a:gd name="connsiteX13" fmla="*/ 1672310 w 2055770"/>
                <a:gd name="connsiteY13" fmla="*/ 538021 h 1819365"/>
                <a:gd name="connsiteX14" fmla="*/ 1843281 w 2055770"/>
                <a:gd name="connsiteY14" fmla="*/ 665871 h 1819365"/>
                <a:gd name="connsiteX15" fmla="*/ 1888381 w 2055770"/>
                <a:gd name="connsiteY15" fmla="*/ 700679 h 1819365"/>
                <a:gd name="connsiteX16" fmla="*/ 2055770 w 2055770"/>
                <a:gd name="connsiteY16" fmla="*/ 852812 h 1819365"/>
                <a:gd name="connsiteX17" fmla="*/ 1089217 w 2055770"/>
                <a:gd name="connsiteY17" fmla="*/ 1819365 h 1819365"/>
                <a:gd name="connsiteX18" fmla="*/ 1030840 w 2055770"/>
                <a:gd name="connsiteY18" fmla="*/ 1765368 h 1819365"/>
                <a:gd name="connsiteX19" fmla="*/ 114701 w 2055770"/>
                <a:gd name="connsiteY19" fmla="*/ 1374444 h 1819365"/>
                <a:gd name="connsiteX20" fmla="*/ 0 w 2055770"/>
                <a:gd name="connsiteY20" fmla="*/ 1368652 h 1819365"/>
                <a:gd name="connsiteX21" fmla="*/ 0 w 2055770"/>
                <a:gd name="connsiteY21" fmla="*/ 0 h 181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5770" h="1819365">
                  <a:moveTo>
                    <a:pt x="0" y="0"/>
                  </a:moveTo>
                  <a:lnTo>
                    <a:pt x="99699" y="2521"/>
                  </a:lnTo>
                  <a:lnTo>
                    <a:pt x="99705" y="2521"/>
                  </a:lnTo>
                  <a:lnTo>
                    <a:pt x="326951" y="23499"/>
                  </a:lnTo>
                  <a:lnTo>
                    <a:pt x="370841" y="29076"/>
                  </a:lnTo>
                  <a:lnTo>
                    <a:pt x="575732" y="65264"/>
                  </a:lnTo>
                  <a:lnTo>
                    <a:pt x="844499" y="134370"/>
                  </a:lnTo>
                  <a:lnTo>
                    <a:pt x="881354" y="147344"/>
                  </a:lnTo>
                  <a:lnTo>
                    <a:pt x="1103212" y="228545"/>
                  </a:lnTo>
                  <a:lnTo>
                    <a:pt x="1186685" y="265741"/>
                  </a:lnTo>
                  <a:lnTo>
                    <a:pt x="1352550" y="345642"/>
                  </a:lnTo>
                  <a:lnTo>
                    <a:pt x="1439698" y="393157"/>
                  </a:lnTo>
                  <a:lnTo>
                    <a:pt x="1594319" y="487092"/>
                  </a:lnTo>
                  <a:lnTo>
                    <a:pt x="1672310" y="538021"/>
                  </a:lnTo>
                  <a:lnTo>
                    <a:pt x="1843281" y="665871"/>
                  </a:lnTo>
                  <a:lnTo>
                    <a:pt x="1888381" y="700679"/>
                  </a:lnTo>
                  <a:lnTo>
                    <a:pt x="2055770" y="852812"/>
                  </a:lnTo>
                  <a:lnTo>
                    <a:pt x="1089217" y="1819365"/>
                  </a:lnTo>
                  <a:lnTo>
                    <a:pt x="1030840" y="1765368"/>
                  </a:lnTo>
                  <a:cubicBezTo>
                    <a:pt x="778638" y="1550986"/>
                    <a:pt x="462328" y="1409747"/>
                    <a:pt x="114701" y="1374444"/>
                  </a:cubicBezTo>
                  <a:lnTo>
                    <a:pt x="0" y="1368652"/>
                  </a:lnTo>
                  <a:lnTo>
                    <a:pt x="0" y="0"/>
                  </a:lnTo>
                  <a:close/>
                </a:path>
              </a:pathLst>
            </a:custGeom>
            <a:solidFill>
              <a:schemeClr val="accent4"/>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14" name="Freeform 313">
              <a:extLst>
                <a:ext uri="{FF2B5EF4-FFF2-40B4-BE49-F238E27FC236}">
                  <a16:creationId xmlns:a16="http://schemas.microsoft.com/office/drawing/2014/main" id="{92A48DEB-3768-0E4C-85D8-0C5823948306}"/>
                </a:ext>
              </a:extLst>
            </p:cNvPr>
            <p:cNvSpPr/>
            <p:nvPr/>
          </p:nvSpPr>
          <p:spPr bwMode="auto">
            <a:xfrm>
              <a:off x="10090064" y="3786497"/>
              <a:ext cx="1995073" cy="1178504"/>
            </a:xfrm>
            <a:custGeom>
              <a:avLst/>
              <a:gdLst>
                <a:gd name="connsiteX0" fmla="*/ 1099599 w 1099599"/>
                <a:gd name="connsiteY0" fmla="*/ 0 h 649541"/>
                <a:gd name="connsiteX1" fmla="*/ 1099599 w 1099599"/>
                <a:gd name="connsiteY1" fmla="*/ 274681 h 649541"/>
                <a:gd name="connsiteX2" fmla="*/ 1011451 w 1099599"/>
                <a:gd name="connsiteY2" fmla="*/ 279132 h 649541"/>
                <a:gd name="connsiteX3" fmla="*/ 252806 w 1099599"/>
                <a:gd name="connsiteY3" fmla="*/ 596302 h 649541"/>
                <a:gd name="connsiteX4" fmla="*/ 194229 w 1099599"/>
                <a:gd name="connsiteY4" fmla="*/ 649541 h 649541"/>
                <a:gd name="connsiteX5" fmla="*/ 0 w 1099599"/>
                <a:gd name="connsiteY5" fmla="*/ 455312 h 649541"/>
                <a:gd name="connsiteX6" fmla="*/ 78083 w 1099599"/>
                <a:gd name="connsiteY6" fmla="*/ 384345 h 649541"/>
                <a:gd name="connsiteX7" fmla="*/ 983367 w 1099599"/>
                <a:gd name="connsiteY7" fmla="*/ 5869 h 649541"/>
                <a:gd name="connsiteX8" fmla="*/ 1099599 w 1099599"/>
                <a:gd name="connsiteY8" fmla="*/ 0 h 6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599" h="649541">
                  <a:moveTo>
                    <a:pt x="1099599" y="0"/>
                  </a:moveTo>
                  <a:lnTo>
                    <a:pt x="1099599" y="274681"/>
                  </a:lnTo>
                  <a:lnTo>
                    <a:pt x="1011451" y="279132"/>
                  </a:lnTo>
                  <a:cubicBezTo>
                    <a:pt x="724815" y="308242"/>
                    <a:pt x="463361" y="422537"/>
                    <a:pt x="252806" y="596302"/>
                  </a:cubicBezTo>
                  <a:lnTo>
                    <a:pt x="194229" y="649541"/>
                  </a:lnTo>
                  <a:lnTo>
                    <a:pt x="0" y="455312"/>
                  </a:lnTo>
                  <a:lnTo>
                    <a:pt x="78083" y="384345"/>
                  </a:lnTo>
                  <a:cubicBezTo>
                    <a:pt x="329336" y="176993"/>
                    <a:pt x="641326" y="40605"/>
                    <a:pt x="983367" y="5869"/>
                  </a:cubicBezTo>
                  <a:lnTo>
                    <a:pt x="1099599" y="0"/>
                  </a:lnTo>
                  <a:close/>
                </a:path>
              </a:pathLst>
            </a:cu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13" name="Freeform 312">
              <a:extLst>
                <a:ext uri="{FF2B5EF4-FFF2-40B4-BE49-F238E27FC236}">
                  <a16:creationId xmlns:a16="http://schemas.microsoft.com/office/drawing/2014/main" id="{4A461649-A7C1-DA4D-8AF1-181F47ABA6C7}"/>
                </a:ext>
              </a:extLst>
            </p:cNvPr>
            <p:cNvSpPr/>
            <p:nvPr/>
          </p:nvSpPr>
          <p:spPr bwMode="auto">
            <a:xfrm>
              <a:off x="12292518" y="3786497"/>
              <a:ext cx="1995073" cy="1178504"/>
            </a:xfrm>
            <a:custGeom>
              <a:avLst/>
              <a:gdLst>
                <a:gd name="connsiteX0" fmla="*/ 0 w 1099599"/>
                <a:gd name="connsiteY0" fmla="*/ 0 h 649541"/>
                <a:gd name="connsiteX1" fmla="*/ 116232 w 1099599"/>
                <a:gd name="connsiteY1" fmla="*/ 5869 h 649541"/>
                <a:gd name="connsiteX2" fmla="*/ 1021516 w 1099599"/>
                <a:gd name="connsiteY2" fmla="*/ 384345 h 649541"/>
                <a:gd name="connsiteX3" fmla="*/ 1099599 w 1099599"/>
                <a:gd name="connsiteY3" fmla="*/ 455312 h 649541"/>
                <a:gd name="connsiteX4" fmla="*/ 905370 w 1099599"/>
                <a:gd name="connsiteY4" fmla="*/ 649541 h 649541"/>
                <a:gd name="connsiteX5" fmla="*/ 846793 w 1099599"/>
                <a:gd name="connsiteY5" fmla="*/ 596302 h 649541"/>
                <a:gd name="connsiteX6" fmla="*/ 88148 w 1099599"/>
                <a:gd name="connsiteY6" fmla="*/ 279132 h 649541"/>
                <a:gd name="connsiteX7" fmla="*/ 0 w 1099599"/>
                <a:gd name="connsiteY7" fmla="*/ 274681 h 649541"/>
                <a:gd name="connsiteX8" fmla="*/ 0 w 1099599"/>
                <a:gd name="connsiteY8" fmla="*/ 0 h 649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599" h="649541">
                  <a:moveTo>
                    <a:pt x="0" y="0"/>
                  </a:moveTo>
                  <a:lnTo>
                    <a:pt x="116232" y="5869"/>
                  </a:lnTo>
                  <a:cubicBezTo>
                    <a:pt x="458273" y="40605"/>
                    <a:pt x="770263" y="176993"/>
                    <a:pt x="1021516" y="384345"/>
                  </a:cubicBezTo>
                  <a:lnTo>
                    <a:pt x="1099599" y="455312"/>
                  </a:lnTo>
                  <a:lnTo>
                    <a:pt x="905370" y="649541"/>
                  </a:lnTo>
                  <a:lnTo>
                    <a:pt x="846793" y="596302"/>
                  </a:lnTo>
                  <a:cubicBezTo>
                    <a:pt x="636239" y="422537"/>
                    <a:pt x="374785" y="308242"/>
                    <a:pt x="88148" y="279132"/>
                  </a:cubicBezTo>
                  <a:lnTo>
                    <a:pt x="0" y="274681"/>
                  </a:lnTo>
                  <a:lnTo>
                    <a:pt x="0" y="0"/>
                  </a:lnTo>
                  <a:close/>
                </a:path>
              </a:pathLst>
            </a:cu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11" name="Freeform 310">
              <a:extLst>
                <a:ext uri="{FF2B5EF4-FFF2-40B4-BE49-F238E27FC236}">
                  <a16:creationId xmlns:a16="http://schemas.microsoft.com/office/drawing/2014/main" id="{9AA2DE36-8E74-FB45-8D69-C0AA3442F9C2}"/>
                </a:ext>
              </a:extLst>
            </p:cNvPr>
            <p:cNvSpPr/>
            <p:nvPr/>
          </p:nvSpPr>
          <p:spPr bwMode="auto">
            <a:xfrm>
              <a:off x="14081827" y="4759239"/>
              <a:ext cx="1178502" cy="1995073"/>
            </a:xfrm>
            <a:custGeom>
              <a:avLst/>
              <a:gdLst>
                <a:gd name="connsiteX0" fmla="*/ 194229 w 649540"/>
                <a:gd name="connsiteY0" fmla="*/ 0 h 1099599"/>
                <a:gd name="connsiteX1" fmla="*/ 265195 w 649540"/>
                <a:gd name="connsiteY1" fmla="*/ 78082 h 1099599"/>
                <a:gd name="connsiteX2" fmla="*/ 643671 w 649540"/>
                <a:gd name="connsiteY2" fmla="*/ 983366 h 1099599"/>
                <a:gd name="connsiteX3" fmla="*/ 649540 w 649540"/>
                <a:gd name="connsiteY3" fmla="*/ 1099599 h 1099599"/>
                <a:gd name="connsiteX4" fmla="*/ 374859 w 649540"/>
                <a:gd name="connsiteY4" fmla="*/ 1099599 h 1099599"/>
                <a:gd name="connsiteX5" fmla="*/ 370408 w 649540"/>
                <a:gd name="connsiteY5" fmla="*/ 1011450 h 1099599"/>
                <a:gd name="connsiteX6" fmla="*/ 53238 w 649540"/>
                <a:gd name="connsiteY6" fmla="*/ 252805 h 1099599"/>
                <a:gd name="connsiteX7" fmla="*/ 0 w 649540"/>
                <a:gd name="connsiteY7" fmla="*/ 194229 h 1099599"/>
                <a:gd name="connsiteX8" fmla="*/ 194229 w 649540"/>
                <a:gd name="connsiteY8" fmla="*/ 0 h 1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40" h="1099599">
                  <a:moveTo>
                    <a:pt x="194229" y="0"/>
                  </a:moveTo>
                  <a:lnTo>
                    <a:pt x="265195" y="78082"/>
                  </a:lnTo>
                  <a:cubicBezTo>
                    <a:pt x="472548" y="329335"/>
                    <a:pt x="608935" y="641325"/>
                    <a:pt x="643671" y="983366"/>
                  </a:cubicBezTo>
                  <a:lnTo>
                    <a:pt x="649540" y="1099599"/>
                  </a:lnTo>
                  <a:lnTo>
                    <a:pt x="374859" y="1099599"/>
                  </a:lnTo>
                  <a:lnTo>
                    <a:pt x="370408" y="1011450"/>
                  </a:lnTo>
                  <a:cubicBezTo>
                    <a:pt x="341299" y="724813"/>
                    <a:pt x="227004" y="463360"/>
                    <a:pt x="53238" y="252805"/>
                  </a:cubicBezTo>
                  <a:lnTo>
                    <a:pt x="0" y="194229"/>
                  </a:lnTo>
                  <a:lnTo>
                    <a:pt x="194229" y="0"/>
                  </a:lnTo>
                  <a:close/>
                </a:path>
              </a:pathLst>
            </a:cu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10" name="Freeform 309">
              <a:extLst>
                <a:ext uri="{FF2B5EF4-FFF2-40B4-BE49-F238E27FC236}">
                  <a16:creationId xmlns:a16="http://schemas.microsoft.com/office/drawing/2014/main" id="{2FFD753B-AC5E-8143-8224-32EE239A1A66}"/>
                </a:ext>
              </a:extLst>
            </p:cNvPr>
            <p:cNvSpPr/>
            <p:nvPr/>
          </p:nvSpPr>
          <p:spPr bwMode="auto">
            <a:xfrm>
              <a:off x="9117321" y="4759239"/>
              <a:ext cx="1178502" cy="1995073"/>
            </a:xfrm>
            <a:custGeom>
              <a:avLst/>
              <a:gdLst>
                <a:gd name="connsiteX0" fmla="*/ 455311 w 649540"/>
                <a:gd name="connsiteY0" fmla="*/ 0 h 1099599"/>
                <a:gd name="connsiteX1" fmla="*/ 649540 w 649540"/>
                <a:gd name="connsiteY1" fmla="*/ 194229 h 1099599"/>
                <a:gd name="connsiteX2" fmla="*/ 596302 w 649540"/>
                <a:gd name="connsiteY2" fmla="*/ 252805 h 1099599"/>
                <a:gd name="connsiteX3" fmla="*/ 279132 w 649540"/>
                <a:gd name="connsiteY3" fmla="*/ 1011450 h 1099599"/>
                <a:gd name="connsiteX4" fmla="*/ 274681 w 649540"/>
                <a:gd name="connsiteY4" fmla="*/ 1099599 h 1099599"/>
                <a:gd name="connsiteX5" fmla="*/ 0 w 649540"/>
                <a:gd name="connsiteY5" fmla="*/ 1099599 h 1099599"/>
                <a:gd name="connsiteX6" fmla="*/ 5869 w 649540"/>
                <a:gd name="connsiteY6" fmla="*/ 983366 h 1099599"/>
                <a:gd name="connsiteX7" fmla="*/ 384345 w 649540"/>
                <a:gd name="connsiteY7" fmla="*/ 78082 h 1099599"/>
                <a:gd name="connsiteX8" fmla="*/ 455311 w 649540"/>
                <a:gd name="connsiteY8" fmla="*/ 0 h 10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40" h="1099599">
                  <a:moveTo>
                    <a:pt x="455311" y="0"/>
                  </a:moveTo>
                  <a:lnTo>
                    <a:pt x="649540" y="194229"/>
                  </a:lnTo>
                  <a:lnTo>
                    <a:pt x="596302" y="252805"/>
                  </a:lnTo>
                  <a:cubicBezTo>
                    <a:pt x="422537" y="463360"/>
                    <a:pt x="308242" y="724813"/>
                    <a:pt x="279132" y="1011450"/>
                  </a:cubicBezTo>
                  <a:lnTo>
                    <a:pt x="274681" y="1099599"/>
                  </a:lnTo>
                  <a:lnTo>
                    <a:pt x="0" y="1099599"/>
                  </a:lnTo>
                  <a:lnTo>
                    <a:pt x="5869" y="983366"/>
                  </a:lnTo>
                  <a:cubicBezTo>
                    <a:pt x="40605" y="641325"/>
                    <a:pt x="176993" y="329335"/>
                    <a:pt x="384345" y="78082"/>
                  </a:cubicBezTo>
                  <a:lnTo>
                    <a:pt x="455311" y="0"/>
                  </a:lnTo>
                  <a:close/>
                </a:path>
              </a:pathLst>
            </a:cu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07" name="Freeform 306">
              <a:extLst>
                <a:ext uri="{FF2B5EF4-FFF2-40B4-BE49-F238E27FC236}">
                  <a16:creationId xmlns:a16="http://schemas.microsoft.com/office/drawing/2014/main" id="{1DC86F4B-681D-8D4A-BEA5-7D4D60ACC1D1}"/>
                </a:ext>
              </a:extLst>
            </p:cNvPr>
            <p:cNvSpPr/>
            <p:nvPr/>
          </p:nvSpPr>
          <p:spPr bwMode="auto">
            <a:xfrm>
              <a:off x="9117321" y="6961691"/>
              <a:ext cx="1178502" cy="1995071"/>
            </a:xfrm>
            <a:custGeom>
              <a:avLst/>
              <a:gdLst>
                <a:gd name="connsiteX0" fmla="*/ 0 w 649540"/>
                <a:gd name="connsiteY0" fmla="*/ 0 h 1099598"/>
                <a:gd name="connsiteX1" fmla="*/ 274681 w 649540"/>
                <a:gd name="connsiteY1" fmla="*/ 0 h 1099598"/>
                <a:gd name="connsiteX2" fmla="*/ 279132 w 649540"/>
                <a:gd name="connsiteY2" fmla="*/ 88147 h 1099598"/>
                <a:gd name="connsiteX3" fmla="*/ 596302 w 649540"/>
                <a:gd name="connsiteY3" fmla="*/ 846792 h 1099598"/>
                <a:gd name="connsiteX4" fmla="*/ 649540 w 649540"/>
                <a:gd name="connsiteY4" fmla="*/ 905369 h 1099598"/>
                <a:gd name="connsiteX5" fmla="*/ 455312 w 649540"/>
                <a:gd name="connsiteY5" fmla="*/ 1099598 h 1099598"/>
                <a:gd name="connsiteX6" fmla="*/ 384345 w 649540"/>
                <a:gd name="connsiteY6" fmla="*/ 1021515 h 1099598"/>
                <a:gd name="connsiteX7" fmla="*/ 5869 w 649540"/>
                <a:gd name="connsiteY7" fmla="*/ 116231 h 1099598"/>
                <a:gd name="connsiteX8" fmla="*/ 0 w 649540"/>
                <a:gd name="connsiteY8" fmla="*/ 0 h 10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40" h="1099598">
                  <a:moveTo>
                    <a:pt x="0" y="0"/>
                  </a:moveTo>
                  <a:lnTo>
                    <a:pt x="274681" y="0"/>
                  </a:lnTo>
                  <a:lnTo>
                    <a:pt x="279132" y="88147"/>
                  </a:lnTo>
                  <a:cubicBezTo>
                    <a:pt x="308242" y="374784"/>
                    <a:pt x="422537" y="636238"/>
                    <a:pt x="596302" y="846792"/>
                  </a:cubicBezTo>
                  <a:lnTo>
                    <a:pt x="649540" y="905369"/>
                  </a:lnTo>
                  <a:lnTo>
                    <a:pt x="455312" y="1099598"/>
                  </a:lnTo>
                  <a:lnTo>
                    <a:pt x="384345" y="1021515"/>
                  </a:lnTo>
                  <a:cubicBezTo>
                    <a:pt x="176993" y="770262"/>
                    <a:pt x="40605" y="458272"/>
                    <a:pt x="5869" y="116231"/>
                  </a:cubicBezTo>
                  <a:lnTo>
                    <a:pt x="0" y="0"/>
                  </a:lnTo>
                  <a:close/>
                </a:path>
              </a:pathLst>
            </a:custGeom>
            <a:solidFill>
              <a:schemeClr val="accent3">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06" name="Freeform 305">
              <a:extLst>
                <a:ext uri="{FF2B5EF4-FFF2-40B4-BE49-F238E27FC236}">
                  <a16:creationId xmlns:a16="http://schemas.microsoft.com/office/drawing/2014/main" id="{C032234F-1034-DB47-9744-8EBDD38814FB}"/>
                </a:ext>
              </a:extLst>
            </p:cNvPr>
            <p:cNvSpPr/>
            <p:nvPr/>
          </p:nvSpPr>
          <p:spPr bwMode="auto">
            <a:xfrm>
              <a:off x="14081828" y="6961691"/>
              <a:ext cx="1178504" cy="1995071"/>
            </a:xfrm>
            <a:custGeom>
              <a:avLst/>
              <a:gdLst>
                <a:gd name="connsiteX0" fmla="*/ 374860 w 649541"/>
                <a:gd name="connsiteY0" fmla="*/ 0 h 1099598"/>
                <a:gd name="connsiteX1" fmla="*/ 649541 w 649541"/>
                <a:gd name="connsiteY1" fmla="*/ 0 h 1099598"/>
                <a:gd name="connsiteX2" fmla="*/ 643672 w 649541"/>
                <a:gd name="connsiteY2" fmla="*/ 116231 h 1099598"/>
                <a:gd name="connsiteX3" fmla="*/ 265196 w 649541"/>
                <a:gd name="connsiteY3" fmla="*/ 1021515 h 1099598"/>
                <a:gd name="connsiteX4" fmla="*/ 194229 w 649541"/>
                <a:gd name="connsiteY4" fmla="*/ 1099598 h 1099598"/>
                <a:gd name="connsiteX5" fmla="*/ 0 w 649541"/>
                <a:gd name="connsiteY5" fmla="*/ 905369 h 1099598"/>
                <a:gd name="connsiteX6" fmla="*/ 53239 w 649541"/>
                <a:gd name="connsiteY6" fmla="*/ 846792 h 1099598"/>
                <a:gd name="connsiteX7" fmla="*/ 370409 w 649541"/>
                <a:gd name="connsiteY7" fmla="*/ 88147 h 1099598"/>
                <a:gd name="connsiteX8" fmla="*/ 374860 w 649541"/>
                <a:gd name="connsiteY8" fmla="*/ 0 h 1099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541" h="1099598">
                  <a:moveTo>
                    <a:pt x="374860" y="0"/>
                  </a:moveTo>
                  <a:lnTo>
                    <a:pt x="649541" y="0"/>
                  </a:lnTo>
                  <a:lnTo>
                    <a:pt x="643672" y="116231"/>
                  </a:lnTo>
                  <a:cubicBezTo>
                    <a:pt x="608936" y="458272"/>
                    <a:pt x="472549" y="770262"/>
                    <a:pt x="265196" y="1021515"/>
                  </a:cubicBezTo>
                  <a:lnTo>
                    <a:pt x="194229" y="1099598"/>
                  </a:lnTo>
                  <a:lnTo>
                    <a:pt x="0" y="905369"/>
                  </a:lnTo>
                  <a:lnTo>
                    <a:pt x="53239" y="846792"/>
                  </a:lnTo>
                  <a:cubicBezTo>
                    <a:pt x="227005" y="636238"/>
                    <a:pt x="341300" y="374784"/>
                    <a:pt x="370409" y="88147"/>
                  </a:cubicBezTo>
                  <a:lnTo>
                    <a:pt x="374860" y="0"/>
                  </a:lnTo>
                  <a:close/>
                </a:path>
              </a:pathLst>
            </a:custGeom>
            <a:solidFill>
              <a:schemeClr val="accent4">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05" name="Freeform 304">
              <a:extLst>
                <a:ext uri="{FF2B5EF4-FFF2-40B4-BE49-F238E27FC236}">
                  <a16:creationId xmlns:a16="http://schemas.microsoft.com/office/drawing/2014/main" id="{3826E1D5-B5D8-E045-A95E-C14C7891B329}"/>
                </a:ext>
              </a:extLst>
            </p:cNvPr>
            <p:cNvSpPr/>
            <p:nvPr/>
          </p:nvSpPr>
          <p:spPr bwMode="auto">
            <a:xfrm>
              <a:off x="10090063" y="8751000"/>
              <a:ext cx="1995071" cy="1178502"/>
            </a:xfrm>
            <a:custGeom>
              <a:avLst/>
              <a:gdLst>
                <a:gd name="connsiteX0" fmla="*/ 194229 w 1099598"/>
                <a:gd name="connsiteY0" fmla="*/ 0 h 649540"/>
                <a:gd name="connsiteX1" fmla="*/ 252805 w 1099598"/>
                <a:gd name="connsiteY1" fmla="*/ 53238 h 649540"/>
                <a:gd name="connsiteX2" fmla="*/ 1011450 w 1099598"/>
                <a:gd name="connsiteY2" fmla="*/ 370408 h 649540"/>
                <a:gd name="connsiteX3" fmla="*/ 1099598 w 1099598"/>
                <a:gd name="connsiteY3" fmla="*/ 374859 h 649540"/>
                <a:gd name="connsiteX4" fmla="*/ 1099598 w 1099598"/>
                <a:gd name="connsiteY4" fmla="*/ 649540 h 649540"/>
                <a:gd name="connsiteX5" fmla="*/ 983366 w 1099598"/>
                <a:gd name="connsiteY5" fmla="*/ 643671 h 649540"/>
                <a:gd name="connsiteX6" fmla="*/ 78082 w 1099598"/>
                <a:gd name="connsiteY6" fmla="*/ 265195 h 649540"/>
                <a:gd name="connsiteX7" fmla="*/ 0 w 1099598"/>
                <a:gd name="connsiteY7" fmla="*/ 194229 h 649540"/>
                <a:gd name="connsiteX8" fmla="*/ 194229 w 1099598"/>
                <a:gd name="connsiteY8" fmla="*/ 0 h 64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598" h="649540">
                  <a:moveTo>
                    <a:pt x="194229" y="0"/>
                  </a:moveTo>
                  <a:lnTo>
                    <a:pt x="252805" y="53238"/>
                  </a:lnTo>
                  <a:cubicBezTo>
                    <a:pt x="463360" y="227004"/>
                    <a:pt x="724814" y="341299"/>
                    <a:pt x="1011450" y="370408"/>
                  </a:cubicBezTo>
                  <a:lnTo>
                    <a:pt x="1099598" y="374859"/>
                  </a:lnTo>
                  <a:lnTo>
                    <a:pt x="1099598" y="649540"/>
                  </a:lnTo>
                  <a:lnTo>
                    <a:pt x="983366" y="643671"/>
                  </a:lnTo>
                  <a:cubicBezTo>
                    <a:pt x="641325" y="608935"/>
                    <a:pt x="329335" y="472548"/>
                    <a:pt x="78082" y="265195"/>
                  </a:cubicBezTo>
                  <a:lnTo>
                    <a:pt x="0" y="194229"/>
                  </a:lnTo>
                  <a:lnTo>
                    <a:pt x="194229" y="0"/>
                  </a:lnTo>
                  <a:close/>
                </a:path>
              </a:pathLst>
            </a:custGeom>
            <a:solidFill>
              <a:schemeClr val="accent2">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sp>
          <p:nvSpPr>
            <p:cNvPr id="304" name="Freeform 303">
              <a:extLst>
                <a:ext uri="{FF2B5EF4-FFF2-40B4-BE49-F238E27FC236}">
                  <a16:creationId xmlns:a16="http://schemas.microsoft.com/office/drawing/2014/main" id="{C338D3AA-23B7-624B-8F9A-870B9958C2F0}"/>
                </a:ext>
              </a:extLst>
            </p:cNvPr>
            <p:cNvSpPr/>
            <p:nvPr/>
          </p:nvSpPr>
          <p:spPr bwMode="auto">
            <a:xfrm>
              <a:off x="12292516" y="8751000"/>
              <a:ext cx="1995071" cy="1178502"/>
            </a:xfrm>
            <a:custGeom>
              <a:avLst/>
              <a:gdLst>
                <a:gd name="connsiteX0" fmla="*/ 905369 w 1099598"/>
                <a:gd name="connsiteY0" fmla="*/ 0 h 649540"/>
                <a:gd name="connsiteX1" fmla="*/ 1099598 w 1099598"/>
                <a:gd name="connsiteY1" fmla="*/ 194229 h 649540"/>
                <a:gd name="connsiteX2" fmla="*/ 1021516 w 1099598"/>
                <a:gd name="connsiteY2" fmla="*/ 265195 h 649540"/>
                <a:gd name="connsiteX3" fmla="*/ 116232 w 1099598"/>
                <a:gd name="connsiteY3" fmla="*/ 643671 h 649540"/>
                <a:gd name="connsiteX4" fmla="*/ 0 w 1099598"/>
                <a:gd name="connsiteY4" fmla="*/ 649540 h 649540"/>
                <a:gd name="connsiteX5" fmla="*/ 0 w 1099598"/>
                <a:gd name="connsiteY5" fmla="*/ 374859 h 649540"/>
                <a:gd name="connsiteX6" fmla="*/ 88148 w 1099598"/>
                <a:gd name="connsiteY6" fmla="*/ 370408 h 649540"/>
                <a:gd name="connsiteX7" fmla="*/ 846793 w 1099598"/>
                <a:gd name="connsiteY7" fmla="*/ 53238 h 649540"/>
                <a:gd name="connsiteX8" fmla="*/ 905369 w 1099598"/>
                <a:gd name="connsiteY8" fmla="*/ 0 h 64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9598" h="649540">
                  <a:moveTo>
                    <a:pt x="905369" y="0"/>
                  </a:moveTo>
                  <a:lnTo>
                    <a:pt x="1099598" y="194229"/>
                  </a:lnTo>
                  <a:lnTo>
                    <a:pt x="1021516" y="265195"/>
                  </a:lnTo>
                  <a:cubicBezTo>
                    <a:pt x="770263" y="472548"/>
                    <a:pt x="458273" y="608935"/>
                    <a:pt x="116232" y="643671"/>
                  </a:cubicBezTo>
                  <a:lnTo>
                    <a:pt x="0" y="649540"/>
                  </a:lnTo>
                  <a:lnTo>
                    <a:pt x="0" y="374859"/>
                  </a:lnTo>
                  <a:lnTo>
                    <a:pt x="88148" y="370408"/>
                  </a:lnTo>
                  <a:cubicBezTo>
                    <a:pt x="374785" y="341299"/>
                    <a:pt x="636239" y="227004"/>
                    <a:pt x="846793" y="53238"/>
                  </a:cubicBezTo>
                  <a:lnTo>
                    <a:pt x="905369" y="0"/>
                  </a:lnTo>
                  <a:close/>
                </a:path>
              </a:pathLst>
            </a:custGeom>
            <a:solidFill>
              <a:schemeClr val="accent1">
                <a:lumMod val="75000"/>
              </a:schemeClr>
            </a:solidFill>
            <a:ln w="9525" cap="flat" cmpd="sng" algn="ctr">
              <a:noFill/>
              <a:prstDash val="solid"/>
              <a:round/>
              <a:headEnd type="none" w="med" len="med"/>
              <a:tailEnd type="none" w="med" len="med"/>
            </a:ln>
            <a:effectLst/>
          </p:spPr>
          <p:txBody>
            <a:bodyPr rot="0" spcFirstLastPara="0" vertOverflow="overflow" horzOverflow="overflow" vert="horz" wrap="square" lIns="82953" tIns="41477" rIns="82953" bIns="41477" numCol="1" spcCol="0" rtlCol="0" fromWordArt="0" anchor="t" anchorCtr="0" forceAA="0" compatLnSpc="1">
              <a:prstTxWarp prst="textNoShape">
                <a:avLst/>
              </a:prstTxWarp>
              <a:noAutofit/>
            </a:bodyPr>
            <a:lstStyle/>
            <a:p>
              <a:pPr defTabSz="414772" fontAlgn="base" hangingPunct="0">
                <a:lnSpc>
                  <a:spcPct val="93000"/>
                </a:lnSpc>
                <a:spcBef>
                  <a:spcPct val="0"/>
                </a:spcBef>
                <a:spcAft>
                  <a:spcPct val="0"/>
                </a:spcAft>
                <a:buClr>
                  <a:srgbClr val="000000"/>
                </a:buClr>
                <a:buSzPct val="100000"/>
              </a:pPr>
              <a:endParaRPr lang="en-US" sz="1633" dirty="0">
                <a:latin typeface="Lato Light" panose="020F0502020204030203" pitchFamily="34" charset="0"/>
                <a:ea typeface="Arial Unicode MS" panose="020B0604020202020204" pitchFamily="34" charset="-128"/>
                <a:cs typeface="Arial Unicode MS" panose="020B0604020202020204" pitchFamily="34" charset="-128"/>
              </a:endParaRPr>
            </a:p>
          </p:txBody>
        </p:sp>
        <p:grpSp>
          <p:nvGrpSpPr>
            <p:cNvPr id="334" name="Group 333">
              <a:extLst>
                <a:ext uri="{FF2B5EF4-FFF2-40B4-BE49-F238E27FC236}">
                  <a16:creationId xmlns:a16="http://schemas.microsoft.com/office/drawing/2014/main" id="{7014DCB0-DCB3-0344-902B-12C0EBAE1EEC}"/>
                </a:ext>
              </a:extLst>
            </p:cNvPr>
            <p:cNvGrpSpPr/>
            <p:nvPr/>
          </p:nvGrpSpPr>
          <p:grpSpPr>
            <a:xfrm>
              <a:off x="10295826" y="4962379"/>
              <a:ext cx="3785998" cy="3785998"/>
              <a:chOff x="1524000" y="2965450"/>
              <a:chExt cx="1528763" cy="1528763"/>
            </a:xfrm>
          </p:grpSpPr>
          <p:sp>
            <p:nvSpPr>
              <p:cNvPr id="335" name="Freeform 13">
                <a:extLst>
                  <a:ext uri="{FF2B5EF4-FFF2-40B4-BE49-F238E27FC236}">
                    <a16:creationId xmlns:a16="http://schemas.microsoft.com/office/drawing/2014/main" id="{58E64531-2AB0-3649-8DEF-BE0A60150D77}"/>
                  </a:ext>
                </a:extLst>
              </p:cNvPr>
              <p:cNvSpPr>
                <a:spLocks noChangeArrowheads="1"/>
              </p:cNvSpPr>
              <p:nvPr/>
            </p:nvSpPr>
            <p:spPr bwMode="auto">
              <a:xfrm>
                <a:off x="1524000" y="2965450"/>
                <a:ext cx="1528763" cy="1527175"/>
              </a:xfrm>
              <a:prstGeom prst="ellipse">
                <a:avLst/>
              </a:prstGeom>
              <a:solidFill>
                <a:srgbClr val="80818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36" name="Freeform 14">
                <a:extLst>
                  <a:ext uri="{FF2B5EF4-FFF2-40B4-BE49-F238E27FC236}">
                    <a16:creationId xmlns:a16="http://schemas.microsoft.com/office/drawing/2014/main" id="{80D61FEF-0D01-004C-BE2B-1E575CC3E204}"/>
                  </a:ext>
                </a:extLst>
              </p:cNvPr>
              <p:cNvSpPr>
                <a:spLocks noChangeArrowheads="1"/>
              </p:cNvSpPr>
              <p:nvPr/>
            </p:nvSpPr>
            <p:spPr bwMode="auto">
              <a:xfrm>
                <a:off x="2138363" y="3729038"/>
                <a:ext cx="298450" cy="477837"/>
              </a:xfrm>
              <a:custGeom>
                <a:avLst/>
                <a:gdLst>
                  <a:gd name="T0" fmla="*/ 829 w 830"/>
                  <a:gd name="T1" fmla="*/ 828 h 1326"/>
                  <a:gd name="T2" fmla="*/ 829 w 830"/>
                  <a:gd name="T3" fmla="*/ 828 h 1326"/>
                  <a:gd name="T4" fmla="*/ 415 w 830"/>
                  <a:gd name="T5" fmla="*/ 1325 h 1326"/>
                  <a:gd name="T6" fmla="*/ 415 w 830"/>
                  <a:gd name="T7" fmla="*/ 1325 h 1326"/>
                  <a:gd name="T8" fmla="*/ 0 w 830"/>
                  <a:gd name="T9" fmla="*/ 828 h 1326"/>
                  <a:gd name="T10" fmla="*/ 0 w 830"/>
                  <a:gd name="T11" fmla="*/ 496 h 1326"/>
                  <a:gd name="T12" fmla="*/ 0 w 830"/>
                  <a:gd name="T13" fmla="*/ 496 h 1326"/>
                  <a:gd name="T14" fmla="*/ 415 w 830"/>
                  <a:gd name="T15" fmla="*/ 0 h 1326"/>
                  <a:gd name="T16" fmla="*/ 415 w 830"/>
                  <a:gd name="T17" fmla="*/ 0 h 1326"/>
                  <a:gd name="T18" fmla="*/ 829 w 830"/>
                  <a:gd name="T19" fmla="*/ 496 h 1326"/>
                  <a:gd name="T20" fmla="*/ 829 w 830"/>
                  <a:gd name="T21" fmla="*/ 828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0" h="1326">
                    <a:moveTo>
                      <a:pt x="829" y="828"/>
                    </a:moveTo>
                    <a:lnTo>
                      <a:pt x="829" y="828"/>
                    </a:lnTo>
                    <a:cubicBezTo>
                      <a:pt x="829" y="1103"/>
                      <a:pt x="643" y="1325"/>
                      <a:pt x="415" y="1325"/>
                    </a:cubicBezTo>
                    <a:lnTo>
                      <a:pt x="415" y="1325"/>
                    </a:lnTo>
                    <a:cubicBezTo>
                      <a:pt x="185" y="1325"/>
                      <a:pt x="0" y="1103"/>
                      <a:pt x="0" y="828"/>
                    </a:cubicBezTo>
                    <a:lnTo>
                      <a:pt x="0" y="496"/>
                    </a:lnTo>
                    <a:lnTo>
                      <a:pt x="0" y="496"/>
                    </a:lnTo>
                    <a:cubicBezTo>
                      <a:pt x="0" y="222"/>
                      <a:pt x="185" y="0"/>
                      <a:pt x="415" y="0"/>
                    </a:cubicBezTo>
                    <a:lnTo>
                      <a:pt x="415" y="0"/>
                    </a:lnTo>
                    <a:cubicBezTo>
                      <a:pt x="643" y="0"/>
                      <a:pt x="829" y="222"/>
                      <a:pt x="829" y="496"/>
                    </a:cubicBezTo>
                    <a:lnTo>
                      <a:pt x="829" y="828"/>
                    </a:lnTo>
                  </a:path>
                </a:pathLst>
              </a:custGeom>
              <a:solidFill>
                <a:srgbClr val="EAB5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37" name="Freeform 336">
                <a:extLst>
                  <a:ext uri="{FF2B5EF4-FFF2-40B4-BE49-F238E27FC236}">
                    <a16:creationId xmlns:a16="http://schemas.microsoft.com/office/drawing/2014/main" id="{9BB9BD8C-985E-4F48-B123-F78732E867CB}"/>
                  </a:ext>
                </a:extLst>
              </p:cNvPr>
              <p:cNvSpPr>
                <a:spLocks noChangeArrowheads="1"/>
              </p:cNvSpPr>
              <p:nvPr/>
            </p:nvSpPr>
            <p:spPr bwMode="auto">
              <a:xfrm>
                <a:off x="1693277" y="4044950"/>
                <a:ext cx="1192506" cy="443866"/>
              </a:xfrm>
              <a:custGeom>
                <a:avLst/>
                <a:gdLst>
                  <a:gd name="connsiteX0" fmla="*/ 234385 w 1192506"/>
                  <a:gd name="connsiteY0" fmla="*/ 0 h 443866"/>
                  <a:gd name="connsiteX1" fmla="*/ 471625 w 1192506"/>
                  <a:gd name="connsiteY1" fmla="*/ 0 h 443866"/>
                  <a:gd name="connsiteX2" fmla="*/ 595105 w 1192506"/>
                  <a:gd name="connsiteY2" fmla="*/ 69228 h 443866"/>
                  <a:gd name="connsiteX3" fmla="*/ 774024 w 1192506"/>
                  <a:gd name="connsiteY3" fmla="*/ 0 h 443866"/>
                  <a:gd name="connsiteX4" fmla="*/ 955464 w 1192506"/>
                  <a:gd name="connsiteY4" fmla="*/ 0 h 443866"/>
                  <a:gd name="connsiteX5" fmla="*/ 1170430 w 1192506"/>
                  <a:gd name="connsiteY5" fmla="*/ 114402 h 443866"/>
                  <a:gd name="connsiteX6" fmla="*/ 1192506 w 1192506"/>
                  <a:gd name="connsiteY6" fmla="*/ 155167 h 443866"/>
                  <a:gd name="connsiteX7" fmla="*/ 1138779 w 1192506"/>
                  <a:gd name="connsiteY7" fmla="*/ 220216 h 443866"/>
                  <a:gd name="connsiteX8" fmla="*/ 598279 w 1192506"/>
                  <a:gd name="connsiteY8" fmla="*/ 443866 h 443866"/>
                  <a:gd name="connsiteX9" fmla="*/ 57779 w 1192506"/>
                  <a:gd name="connsiteY9" fmla="*/ 220216 h 443866"/>
                  <a:gd name="connsiteX10" fmla="*/ 0 w 1192506"/>
                  <a:gd name="connsiteY10" fmla="*/ 150261 h 443866"/>
                  <a:gd name="connsiteX11" fmla="*/ 19420 w 1192506"/>
                  <a:gd name="connsiteY11" fmla="*/ 114402 h 443866"/>
                  <a:gd name="connsiteX12" fmla="*/ 234385 w 1192506"/>
                  <a:gd name="connsiteY12" fmla="*/ 0 h 443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2506" h="443866">
                    <a:moveTo>
                      <a:pt x="234385" y="0"/>
                    </a:moveTo>
                    <a:lnTo>
                      <a:pt x="471625" y="0"/>
                    </a:lnTo>
                    <a:lnTo>
                      <a:pt x="595105" y="69228"/>
                    </a:lnTo>
                    <a:lnTo>
                      <a:pt x="774024" y="0"/>
                    </a:lnTo>
                    <a:lnTo>
                      <a:pt x="955464" y="0"/>
                    </a:lnTo>
                    <a:cubicBezTo>
                      <a:pt x="1045013" y="0"/>
                      <a:pt x="1123876" y="45352"/>
                      <a:pt x="1170430" y="114402"/>
                    </a:cubicBezTo>
                    <a:lnTo>
                      <a:pt x="1192506" y="155167"/>
                    </a:lnTo>
                    <a:lnTo>
                      <a:pt x="1138779" y="220216"/>
                    </a:lnTo>
                    <a:cubicBezTo>
                      <a:pt x="1000453" y="358399"/>
                      <a:pt x="809358" y="443866"/>
                      <a:pt x="598279" y="443866"/>
                    </a:cubicBezTo>
                    <a:cubicBezTo>
                      <a:pt x="387201" y="443866"/>
                      <a:pt x="196105" y="358399"/>
                      <a:pt x="57779" y="220216"/>
                    </a:cubicBezTo>
                    <a:lnTo>
                      <a:pt x="0" y="150261"/>
                    </a:lnTo>
                    <a:lnTo>
                      <a:pt x="19420" y="114402"/>
                    </a:lnTo>
                    <a:cubicBezTo>
                      <a:pt x="65973" y="45352"/>
                      <a:pt x="144836" y="0"/>
                      <a:pt x="234385" y="0"/>
                    </a:cubicBezTo>
                    <a:close/>
                  </a:path>
                </a:pathLst>
              </a:custGeom>
              <a:solidFill>
                <a:srgbClr val="ECE6B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3266" dirty="0">
                  <a:latin typeface="Lato Light" panose="020F0502020204030203" pitchFamily="34" charset="0"/>
                </a:endParaRPr>
              </a:p>
            </p:txBody>
          </p:sp>
          <p:sp>
            <p:nvSpPr>
              <p:cNvPr id="338" name="Freeform 16">
                <a:extLst>
                  <a:ext uri="{FF2B5EF4-FFF2-40B4-BE49-F238E27FC236}">
                    <a16:creationId xmlns:a16="http://schemas.microsoft.com/office/drawing/2014/main" id="{49B935E0-9374-8742-A225-E3D52D35EC1A}"/>
                  </a:ext>
                </a:extLst>
              </p:cNvPr>
              <p:cNvSpPr>
                <a:spLocks noChangeArrowheads="1"/>
              </p:cNvSpPr>
              <p:nvPr/>
            </p:nvSpPr>
            <p:spPr bwMode="auto">
              <a:xfrm>
                <a:off x="2289175" y="3963988"/>
                <a:ext cx="227013" cy="227012"/>
              </a:xfrm>
              <a:custGeom>
                <a:avLst/>
                <a:gdLst>
                  <a:gd name="T0" fmla="*/ 215 w 629"/>
                  <a:gd name="T1" fmla="*/ 629 h 630"/>
                  <a:gd name="T2" fmla="*/ 0 w 629"/>
                  <a:gd name="T3" fmla="*/ 414 h 630"/>
                  <a:gd name="T4" fmla="*/ 413 w 629"/>
                  <a:gd name="T5" fmla="*/ 0 h 630"/>
                  <a:gd name="T6" fmla="*/ 628 w 629"/>
                  <a:gd name="T7" fmla="*/ 215 h 630"/>
                  <a:gd name="T8" fmla="*/ 215 w 629"/>
                  <a:gd name="T9" fmla="*/ 629 h 630"/>
                </a:gdLst>
                <a:ahLst/>
                <a:cxnLst>
                  <a:cxn ang="0">
                    <a:pos x="T0" y="T1"/>
                  </a:cxn>
                  <a:cxn ang="0">
                    <a:pos x="T2" y="T3"/>
                  </a:cxn>
                  <a:cxn ang="0">
                    <a:pos x="T4" y="T5"/>
                  </a:cxn>
                  <a:cxn ang="0">
                    <a:pos x="T6" y="T7"/>
                  </a:cxn>
                  <a:cxn ang="0">
                    <a:pos x="T8" y="T9"/>
                  </a:cxn>
                </a:cxnLst>
                <a:rect l="0" t="0" r="r" b="b"/>
                <a:pathLst>
                  <a:path w="629" h="630">
                    <a:moveTo>
                      <a:pt x="215" y="629"/>
                    </a:moveTo>
                    <a:lnTo>
                      <a:pt x="0" y="414"/>
                    </a:lnTo>
                    <a:lnTo>
                      <a:pt x="413" y="0"/>
                    </a:lnTo>
                    <a:lnTo>
                      <a:pt x="628" y="215"/>
                    </a:lnTo>
                    <a:lnTo>
                      <a:pt x="215" y="629"/>
                    </a:lnTo>
                  </a:path>
                </a:pathLst>
              </a:custGeom>
              <a:solidFill>
                <a:srgbClr val="ECE6B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39" name="Freeform 17">
                <a:extLst>
                  <a:ext uri="{FF2B5EF4-FFF2-40B4-BE49-F238E27FC236}">
                    <a16:creationId xmlns:a16="http://schemas.microsoft.com/office/drawing/2014/main" id="{DD8DDF64-1107-F740-BA55-D9C04AB07F6E}"/>
                  </a:ext>
                </a:extLst>
              </p:cNvPr>
              <p:cNvSpPr>
                <a:spLocks noChangeArrowheads="1"/>
              </p:cNvSpPr>
              <p:nvPr/>
            </p:nvSpPr>
            <p:spPr bwMode="auto">
              <a:xfrm>
                <a:off x="2062163" y="3967163"/>
                <a:ext cx="225425" cy="225425"/>
              </a:xfrm>
              <a:custGeom>
                <a:avLst/>
                <a:gdLst>
                  <a:gd name="T0" fmla="*/ 410 w 626"/>
                  <a:gd name="T1" fmla="*/ 625 h 626"/>
                  <a:gd name="T2" fmla="*/ 0 w 626"/>
                  <a:gd name="T3" fmla="*/ 215 h 626"/>
                  <a:gd name="T4" fmla="*/ 215 w 626"/>
                  <a:gd name="T5" fmla="*/ 0 h 626"/>
                  <a:gd name="T6" fmla="*/ 625 w 626"/>
                  <a:gd name="T7" fmla="*/ 410 h 626"/>
                  <a:gd name="T8" fmla="*/ 410 w 626"/>
                  <a:gd name="T9" fmla="*/ 625 h 626"/>
                </a:gdLst>
                <a:ahLst/>
                <a:cxnLst>
                  <a:cxn ang="0">
                    <a:pos x="T0" y="T1"/>
                  </a:cxn>
                  <a:cxn ang="0">
                    <a:pos x="T2" y="T3"/>
                  </a:cxn>
                  <a:cxn ang="0">
                    <a:pos x="T4" y="T5"/>
                  </a:cxn>
                  <a:cxn ang="0">
                    <a:pos x="T6" y="T7"/>
                  </a:cxn>
                  <a:cxn ang="0">
                    <a:pos x="T8" y="T9"/>
                  </a:cxn>
                </a:cxnLst>
                <a:rect l="0" t="0" r="r" b="b"/>
                <a:pathLst>
                  <a:path w="626" h="626">
                    <a:moveTo>
                      <a:pt x="410" y="625"/>
                    </a:moveTo>
                    <a:lnTo>
                      <a:pt x="0" y="215"/>
                    </a:lnTo>
                    <a:lnTo>
                      <a:pt x="215" y="0"/>
                    </a:lnTo>
                    <a:lnTo>
                      <a:pt x="625" y="410"/>
                    </a:lnTo>
                    <a:lnTo>
                      <a:pt x="410" y="625"/>
                    </a:lnTo>
                  </a:path>
                </a:pathLst>
              </a:custGeom>
              <a:solidFill>
                <a:srgbClr val="ECE6BE"/>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0" name="Freeform 18">
                <a:extLst>
                  <a:ext uri="{FF2B5EF4-FFF2-40B4-BE49-F238E27FC236}">
                    <a16:creationId xmlns:a16="http://schemas.microsoft.com/office/drawing/2014/main" id="{8C34CD19-10D8-4942-B42A-C1E0DAC5DFD7}"/>
                  </a:ext>
                </a:extLst>
              </p:cNvPr>
              <p:cNvSpPr>
                <a:spLocks noChangeArrowheads="1"/>
              </p:cNvSpPr>
              <p:nvPr/>
            </p:nvSpPr>
            <p:spPr bwMode="auto">
              <a:xfrm>
                <a:off x="2227263" y="4127500"/>
                <a:ext cx="120650" cy="136525"/>
              </a:xfrm>
              <a:custGeom>
                <a:avLst/>
                <a:gdLst>
                  <a:gd name="T0" fmla="*/ 335 w 336"/>
                  <a:gd name="T1" fmla="*/ 213 h 381"/>
                  <a:gd name="T2" fmla="*/ 335 w 336"/>
                  <a:gd name="T3" fmla="*/ 213 h 381"/>
                  <a:gd name="T4" fmla="*/ 168 w 336"/>
                  <a:gd name="T5" fmla="*/ 380 h 381"/>
                  <a:gd name="T6" fmla="*/ 168 w 336"/>
                  <a:gd name="T7" fmla="*/ 380 h 381"/>
                  <a:gd name="T8" fmla="*/ 0 w 336"/>
                  <a:gd name="T9" fmla="*/ 213 h 381"/>
                  <a:gd name="T10" fmla="*/ 0 w 336"/>
                  <a:gd name="T11" fmla="*/ 167 h 381"/>
                  <a:gd name="T12" fmla="*/ 0 w 336"/>
                  <a:gd name="T13" fmla="*/ 167 h 381"/>
                  <a:gd name="T14" fmla="*/ 168 w 336"/>
                  <a:gd name="T15" fmla="*/ 0 h 381"/>
                  <a:gd name="T16" fmla="*/ 168 w 336"/>
                  <a:gd name="T17" fmla="*/ 0 h 381"/>
                  <a:gd name="T18" fmla="*/ 335 w 336"/>
                  <a:gd name="T19" fmla="*/ 167 h 381"/>
                  <a:gd name="T20" fmla="*/ 335 w 336"/>
                  <a:gd name="T21" fmla="*/ 213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381">
                    <a:moveTo>
                      <a:pt x="335" y="213"/>
                    </a:moveTo>
                    <a:lnTo>
                      <a:pt x="335" y="213"/>
                    </a:lnTo>
                    <a:cubicBezTo>
                      <a:pt x="335" y="306"/>
                      <a:pt x="260" y="380"/>
                      <a:pt x="168" y="380"/>
                    </a:cubicBezTo>
                    <a:lnTo>
                      <a:pt x="168" y="380"/>
                    </a:lnTo>
                    <a:cubicBezTo>
                      <a:pt x="75" y="380"/>
                      <a:pt x="0" y="306"/>
                      <a:pt x="0" y="213"/>
                    </a:cubicBezTo>
                    <a:lnTo>
                      <a:pt x="0" y="167"/>
                    </a:lnTo>
                    <a:lnTo>
                      <a:pt x="0" y="167"/>
                    </a:lnTo>
                    <a:cubicBezTo>
                      <a:pt x="0" y="75"/>
                      <a:pt x="75" y="0"/>
                      <a:pt x="168" y="0"/>
                    </a:cubicBezTo>
                    <a:lnTo>
                      <a:pt x="168" y="0"/>
                    </a:lnTo>
                    <a:cubicBezTo>
                      <a:pt x="260" y="0"/>
                      <a:pt x="335" y="75"/>
                      <a:pt x="335" y="167"/>
                    </a:cubicBezTo>
                    <a:lnTo>
                      <a:pt x="335" y="213"/>
                    </a:lnTo>
                  </a:path>
                </a:pathLst>
              </a:custGeom>
              <a:solidFill>
                <a:srgbClr val="5A4A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1" name="Freeform 19">
                <a:extLst>
                  <a:ext uri="{FF2B5EF4-FFF2-40B4-BE49-F238E27FC236}">
                    <a16:creationId xmlns:a16="http://schemas.microsoft.com/office/drawing/2014/main" id="{1FB585E5-B409-CF47-9E4A-C4F6696BA194}"/>
                  </a:ext>
                </a:extLst>
              </p:cNvPr>
              <p:cNvSpPr>
                <a:spLocks noChangeArrowheads="1"/>
              </p:cNvSpPr>
              <p:nvPr/>
            </p:nvSpPr>
            <p:spPr bwMode="auto">
              <a:xfrm>
                <a:off x="2227263" y="4222750"/>
                <a:ext cx="120650" cy="271463"/>
              </a:xfrm>
              <a:custGeom>
                <a:avLst/>
                <a:gdLst>
                  <a:gd name="T0" fmla="*/ 0 w 336"/>
                  <a:gd name="T1" fmla="*/ 752 h 753"/>
                  <a:gd name="T2" fmla="*/ 0 w 336"/>
                  <a:gd name="T3" fmla="*/ 748 h 753"/>
                  <a:gd name="T4" fmla="*/ 0 w 336"/>
                  <a:gd name="T5" fmla="*/ 588 h 753"/>
                  <a:gd name="T6" fmla="*/ 168 w 336"/>
                  <a:gd name="T7" fmla="*/ 0 h 753"/>
                  <a:gd name="T8" fmla="*/ 335 w 336"/>
                  <a:gd name="T9" fmla="*/ 588 h 753"/>
                  <a:gd name="T10" fmla="*/ 335 w 336"/>
                  <a:gd name="T11" fmla="*/ 748 h 753"/>
                  <a:gd name="T12" fmla="*/ 335 w 336"/>
                  <a:gd name="T13" fmla="*/ 752 h 753"/>
                  <a:gd name="T14" fmla="*/ 0 w 336"/>
                  <a:gd name="T15" fmla="*/ 752 h 7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6" h="753">
                    <a:moveTo>
                      <a:pt x="0" y="752"/>
                    </a:moveTo>
                    <a:cubicBezTo>
                      <a:pt x="0" y="751"/>
                      <a:pt x="0" y="750"/>
                      <a:pt x="0" y="748"/>
                    </a:cubicBezTo>
                    <a:lnTo>
                      <a:pt x="0" y="588"/>
                    </a:lnTo>
                    <a:cubicBezTo>
                      <a:pt x="0" y="264"/>
                      <a:pt x="75" y="0"/>
                      <a:pt x="168" y="0"/>
                    </a:cubicBezTo>
                    <a:cubicBezTo>
                      <a:pt x="260" y="0"/>
                      <a:pt x="335" y="264"/>
                      <a:pt x="335" y="588"/>
                    </a:cubicBezTo>
                    <a:lnTo>
                      <a:pt x="335" y="748"/>
                    </a:lnTo>
                    <a:cubicBezTo>
                      <a:pt x="335" y="750"/>
                      <a:pt x="335" y="751"/>
                      <a:pt x="335" y="752"/>
                    </a:cubicBezTo>
                    <a:lnTo>
                      <a:pt x="0" y="752"/>
                    </a:lnTo>
                  </a:path>
                </a:pathLst>
              </a:custGeom>
              <a:solidFill>
                <a:srgbClr val="5A4A4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2" name="Freeform 20">
                <a:extLst>
                  <a:ext uri="{FF2B5EF4-FFF2-40B4-BE49-F238E27FC236}">
                    <a16:creationId xmlns:a16="http://schemas.microsoft.com/office/drawing/2014/main" id="{4FA8F683-69BD-1D4D-A4AA-F4FBE9959203}"/>
                  </a:ext>
                </a:extLst>
              </p:cNvPr>
              <p:cNvSpPr>
                <a:spLocks noChangeArrowheads="1"/>
              </p:cNvSpPr>
              <p:nvPr/>
            </p:nvSpPr>
            <p:spPr bwMode="auto">
              <a:xfrm>
                <a:off x="2011363" y="3190875"/>
                <a:ext cx="560387" cy="284163"/>
              </a:xfrm>
              <a:custGeom>
                <a:avLst/>
                <a:gdLst>
                  <a:gd name="T0" fmla="*/ 1555 w 1556"/>
                  <a:gd name="T1" fmla="*/ 790 h 791"/>
                  <a:gd name="T2" fmla="*/ 0 w 1556"/>
                  <a:gd name="T3" fmla="*/ 790 h 791"/>
                  <a:gd name="T4" fmla="*/ 0 w 1556"/>
                  <a:gd name="T5" fmla="*/ 0 h 791"/>
                  <a:gd name="T6" fmla="*/ 1555 w 1556"/>
                  <a:gd name="T7" fmla="*/ 0 h 791"/>
                  <a:gd name="T8" fmla="*/ 1555 w 1556"/>
                  <a:gd name="T9" fmla="*/ 790 h 791"/>
                </a:gdLst>
                <a:ahLst/>
                <a:cxnLst>
                  <a:cxn ang="0">
                    <a:pos x="T0" y="T1"/>
                  </a:cxn>
                  <a:cxn ang="0">
                    <a:pos x="T2" y="T3"/>
                  </a:cxn>
                  <a:cxn ang="0">
                    <a:pos x="T4" y="T5"/>
                  </a:cxn>
                  <a:cxn ang="0">
                    <a:pos x="T6" y="T7"/>
                  </a:cxn>
                  <a:cxn ang="0">
                    <a:pos x="T8" y="T9"/>
                  </a:cxn>
                </a:cxnLst>
                <a:rect l="0" t="0" r="r" b="b"/>
                <a:pathLst>
                  <a:path w="1556" h="791">
                    <a:moveTo>
                      <a:pt x="1555" y="790"/>
                    </a:moveTo>
                    <a:lnTo>
                      <a:pt x="0" y="790"/>
                    </a:lnTo>
                    <a:lnTo>
                      <a:pt x="0" y="0"/>
                    </a:lnTo>
                    <a:lnTo>
                      <a:pt x="1555" y="0"/>
                    </a:lnTo>
                    <a:lnTo>
                      <a:pt x="1555" y="790"/>
                    </a:lnTo>
                  </a:path>
                </a:pathLst>
              </a:custGeom>
              <a:solidFill>
                <a:srgbClr val="FCCDA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3" name="Freeform 21">
                <a:extLst>
                  <a:ext uri="{FF2B5EF4-FFF2-40B4-BE49-F238E27FC236}">
                    <a16:creationId xmlns:a16="http://schemas.microsoft.com/office/drawing/2014/main" id="{B2AE33F9-0463-A340-A51A-0C019FB52720}"/>
                  </a:ext>
                </a:extLst>
              </p:cNvPr>
              <p:cNvSpPr>
                <a:spLocks noChangeArrowheads="1"/>
              </p:cNvSpPr>
              <p:nvPr/>
            </p:nvSpPr>
            <p:spPr bwMode="auto">
              <a:xfrm>
                <a:off x="1897063" y="3517900"/>
                <a:ext cx="203200" cy="201613"/>
              </a:xfrm>
              <a:custGeom>
                <a:avLst/>
                <a:gdLst>
                  <a:gd name="T0" fmla="*/ 562 w 563"/>
                  <a:gd name="T1" fmla="*/ 280 h 562"/>
                  <a:gd name="T2" fmla="*/ 562 w 563"/>
                  <a:gd name="T3" fmla="*/ 280 h 562"/>
                  <a:gd name="T4" fmla="*/ 281 w 563"/>
                  <a:gd name="T5" fmla="*/ 561 h 562"/>
                  <a:gd name="T6" fmla="*/ 281 w 563"/>
                  <a:gd name="T7" fmla="*/ 561 h 562"/>
                  <a:gd name="T8" fmla="*/ 0 w 563"/>
                  <a:gd name="T9" fmla="*/ 280 h 562"/>
                  <a:gd name="T10" fmla="*/ 0 w 563"/>
                  <a:gd name="T11" fmla="*/ 280 h 562"/>
                  <a:gd name="T12" fmla="*/ 281 w 563"/>
                  <a:gd name="T13" fmla="*/ 0 h 562"/>
                  <a:gd name="T14" fmla="*/ 281 w 563"/>
                  <a:gd name="T15" fmla="*/ 0 h 562"/>
                  <a:gd name="T16" fmla="*/ 562 w 563"/>
                  <a:gd name="T17" fmla="*/ 28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562">
                    <a:moveTo>
                      <a:pt x="562" y="280"/>
                    </a:moveTo>
                    <a:lnTo>
                      <a:pt x="562" y="280"/>
                    </a:lnTo>
                    <a:cubicBezTo>
                      <a:pt x="562" y="435"/>
                      <a:pt x="436" y="561"/>
                      <a:pt x="281" y="561"/>
                    </a:cubicBezTo>
                    <a:lnTo>
                      <a:pt x="281" y="561"/>
                    </a:lnTo>
                    <a:cubicBezTo>
                      <a:pt x="127" y="561"/>
                      <a:pt x="0" y="435"/>
                      <a:pt x="0" y="280"/>
                    </a:cubicBezTo>
                    <a:lnTo>
                      <a:pt x="0" y="280"/>
                    </a:lnTo>
                    <a:cubicBezTo>
                      <a:pt x="0" y="125"/>
                      <a:pt x="127" y="0"/>
                      <a:pt x="281" y="0"/>
                    </a:cubicBezTo>
                    <a:lnTo>
                      <a:pt x="281" y="0"/>
                    </a:lnTo>
                    <a:cubicBezTo>
                      <a:pt x="436" y="0"/>
                      <a:pt x="562" y="125"/>
                      <a:pt x="562" y="280"/>
                    </a:cubicBezTo>
                  </a:path>
                </a:pathLst>
              </a:custGeom>
              <a:solidFill>
                <a:srgbClr val="EAB5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4" name="Freeform 22">
                <a:extLst>
                  <a:ext uri="{FF2B5EF4-FFF2-40B4-BE49-F238E27FC236}">
                    <a16:creationId xmlns:a16="http://schemas.microsoft.com/office/drawing/2014/main" id="{A7470A82-6A94-7E40-A832-B8ACE2BF339A}"/>
                  </a:ext>
                </a:extLst>
              </p:cNvPr>
              <p:cNvSpPr>
                <a:spLocks noChangeArrowheads="1"/>
              </p:cNvSpPr>
              <p:nvPr/>
            </p:nvSpPr>
            <p:spPr bwMode="auto">
              <a:xfrm>
                <a:off x="2471738" y="3517900"/>
                <a:ext cx="203200" cy="201613"/>
              </a:xfrm>
              <a:custGeom>
                <a:avLst/>
                <a:gdLst>
                  <a:gd name="T0" fmla="*/ 562 w 563"/>
                  <a:gd name="T1" fmla="*/ 280 h 562"/>
                  <a:gd name="T2" fmla="*/ 562 w 563"/>
                  <a:gd name="T3" fmla="*/ 280 h 562"/>
                  <a:gd name="T4" fmla="*/ 281 w 563"/>
                  <a:gd name="T5" fmla="*/ 561 h 562"/>
                  <a:gd name="T6" fmla="*/ 281 w 563"/>
                  <a:gd name="T7" fmla="*/ 561 h 562"/>
                  <a:gd name="T8" fmla="*/ 0 w 563"/>
                  <a:gd name="T9" fmla="*/ 280 h 562"/>
                  <a:gd name="T10" fmla="*/ 0 w 563"/>
                  <a:gd name="T11" fmla="*/ 280 h 562"/>
                  <a:gd name="T12" fmla="*/ 281 w 563"/>
                  <a:gd name="T13" fmla="*/ 0 h 562"/>
                  <a:gd name="T14" fmla="*/ 281 w 563"/>
                  <a:gd name="T15" fmla="*/ 0 h 562"/>
                  <a:gd name="T16" fmla="*/ 562 w 563"/>
                  <a:gd name="T17" fmla="*/ 280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3" h="562">
                    <a:moveTo>
                      <a:pt x="562" y="280"/>
                    </a:moveTo>
                    <a:lnTo>
                      <a:pt x="562" y="280"/>
                    </a:lnTo>
                    <a:cubicBezTo>
                      <a:pt x="562" y="435"/>
                      <a:pt x="436" y="561"/>
                      <a:pt x="281" y="561"/>
                    </a:cubicBezTo>
                    <a:lnTo>
                      <a:pt x="281" y="561"/>
                    </a:lnTo>
                    <a:cubicBezTo>
                      <a:pt x="125" y="561"/>
                      <a:pt x="0" y="435"/>
                      <a:pt x="0" y="280"/>
                    </a:cubicBezTo>
                    <a:lnTo>
                      <a:pt x="0" y="280"/>
                    </a:lnTo>
                    <a:cubicBezTo>
                      <a:pt x="0" y="125"/>
                      <a:pt x="125" y="0"/>
                      <a:pt x="281" y="0"/>
                    </a:cubicBezTo>
                    <a:lnTo>
                      <a:pt x="281" y="0"/>
                    </a:lnTo>
                    <a:cubicBezTo>
                      <a:pt x="436" y="0"/>
                      <a:pt x="562" y="125"/>
                      <a:pt x="562" y="280"/>
                    </a:cubicBezTo>
                  </a:path>
                </a:pathLst>
              </a:custGeom>
              <a:solidFill>
                <a:srgbClr val="EAB58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5" name="Line 23">
                <a:extLst>
                  <a:ext uri="{FF2B5EF4-FFF2-40B4-BE49-F238E27FC236}">
                    <a16:creationId xmlns:a16="http://schemas.microsoft.com/office/drawing/2014/main" id="{0EECFB47-4C0A-9447-9006-319CD646C480}"/>
                  </a:ext>
                </a:extLst>
              </p:cNvPr>
              <p:cNvSpPr>
                <a:spLocks noChangeShapeType="1"/>
              </p:cNvSpPr>
              <p:nvPr/>
            </p:nvSpPr>
            <p:spPr bwMode="auto">
              <a:xfrm flipH="1">
                <a:off x="1960563" y="3630613"/>
                <a:ext cx="650875" cy="1587"/>
              </a:xfrm>
              <a:prstGeom prst="line">
                <a:avLst/>
              </a:prstGeom>
              <a:noFill/>
              <a:ln w="6840" cap="flat">
                <a:solidFill>
                  <a:srgbClr val="8A5D3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266" dirty="0">
                  <a:latin typeface="Lato Light" panose="020F0502020204030203" pitchFamily="34" charset="0"/>
                </a:endParaRPr>
              </a:p>
            </p:txBody>
          </p:sp>
          <p:sp>
            <p:nvSpPr>
              <p:cNvPr id="346" name="Freeform 24">
                <a:extLst>
                  <a:ext uri="{FF2B5EF4-FFF2-40B4-BE49-F238E27FC236}">
                    <a16:creationId xmlns:a16="http://schemas.microsoft.com/office/drawing/2014/main" id="{CA18B9AD-7280-8640-9ACA-653924320E6F}"/>
                  </a:ext>
                </a:extLst>
              </p:cNvPr>
              <p:cNvSpPr>
                <a:spLocks noChangeArrowheads="1"/>
              </p:cNvSpPr>
              <p:nvPr/>
            </p:nvSpPr>
            <p:spPr bwMode="auto">
              <a:xfrm>
                <a:off x="1997075" y="3390900"/>
                <a:ext cx="573088" cy="596900"/>
              </a:xfrm>
              <a:custGeom>
                <a:avLst/>
                <a:gdLst>
                  <a:gd name="T0" fmla="*/ 0 w 1592"/>
                  <a:gd name="T1" fmla="*/ 0 h 1658"/>
                  <a:gd name="T2" fmla="*/ 1591 w 1592"/>
                  <a:gd name="T3" fmla="*/ 0 h 1658"/>
                  <a:gd name="T4" fmla="*/ 1591 w 1592"/>
                  <a:gd name="T5" fmla="*/ 861 h 1658"/>
                  <a:gd name="T6" fmla="*/ 796 w 1592"/>
                  <a:gd name="T7" fmla="*/ 1657 h 1658"/>
                  <a:gd name="T8" fmla="*/ 796 w 1592"/>
                  <a:gd name="T9" fmla="*/ 1657 h 1658"/>
                  <a:gd name="T10" fmla="*/ 0 w 1592"/>
                  <a:gd name="T11" fmla="*/ 861 h 1658"/>
                  <a:gd name="T12" fmla="*/ 0 w 1592"/>
                  <a:gd name="T13" fmla="*/ 861 h 1658"/>
                  <a:gd name="T14" fmla="*/ 0 w 1592"/>
                  <a:gd name="T15" fmla="*/ 0 h 16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2" h="1658">
                    <a:moveTo>
                      <a:pt x="0" y="0"/>
                    </a:moveTo>
                    <a:lnTo>
                      <a:pt x="1591" y="0"/>
                    </a:lnTo>
                    <a:lnTo>
                      <a:pt x="1591" y="861"/>
                    </a:lnTo>
                    <a:cubicBezTo>
                      <a:pt x="1591" y="1301"/>
                      <a:pt x="1235" y="1657"/>
                      <a:pt x="796" y="1657"/>
                    </a:cubicBezTo>
                    <a:lnTo>
                      <a:pt x="796" y="1657"/>
                    </a:lnTo>
                    <a:cubicBezTo>
                      <a:pt x="356" y="1657"/>
                      <a:pt x="0" y="1301"/>
                      <a:pt x="0" y="861"/>
                    </a:cubicBezTo>
                    <a:lnTo>
                      <a:pt x="0" y="861"/>
                    </a:lnTo>
                    <a:lnTo>
                      <a:pt x="0" y="0"/>
                    </a:lnTo>
                  </a:path>
                </a:pathLst>
              </a:custGeom>
              <a:solidFill>
                <a:srgbClr val="FCCDA8"/>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7" name="Freeform 25">
                <a:extLst>
                  <a:ext uri="{FF2B5EF4-FFF2-40B4-BE49-F238E27FC236}">
                    <a16:creationId xmlns:a16="http://schemas.microsoft.com/office/drawing/2014/main" id="{37C5A690-D000-DF40-80BA-F8E876889466}"/>
                  </a:ext>
                </a:extLst>
              </p:cNvPr>
              <p:cNvSpPr>
                <a:spLocks noChangeArrowheads="1"/>
              </p:cNvSpPr>
              <p:nvPr/>
            </p:nvSpPr>
            <p:spPr bwMode="auto">
              <a:xfrm>
                <a:off x="2176463" y="3790950"/>
                <a:ext cx="215900" cy="76200"/>
              </a:xfrm>
              <a:custGeom>
                <a:avLst/>
                <a:gdLst>
                  <a:gd name="T0" fmla="*/ 302 w 601"/>
                  <a:gd name="T1" fmla="*/ 209 h 210"/>
                  <a:gd name="T2" fmla="*/ 302 w 601"/>
                  <a:gd name="T3" fmla="*/ 209 h 210"/>
                  <a:gd name="T4" fmla="*/ 15 w 601"/>
                  <a:gd name="T5" fmla="*/ 72 h 210"/>
                  <a:gd name="T6" fmla="*/ 15 w 601"/>
                  <a:gd name="T7" fmla="*/ 72 h 210"/>
                  <a:gd name="T8" fmla="*/ 15 w 601"/>
                  <a:gd name="T9" fmla="*/ 16 h 210"/>
                  <a:gd name="T10" fmla="*/ 15 w 601"/>
                  <a:gd name="T11" fmla="*/ 16 h 210"/>
                  <a:gd name="T12" fmla="*/ 71 w 601"/>
                  <a:gd name="T13" fmla="*/ 16 h 210"/>
                  <a:gd name="T14" fmla="*/ 71 w 601"/>
                  <a:gd name="T15" fmla="*/ 16 h 210"/>
                  <a:gd name="T16" fmla="*/ 314 w 601"/>
                  <a:gd name="T17" fmla="*/ 130 h 210"/>
                  <a:gd name="T18" fmla="*/ 314 w 601"/>
                  <a:gd name="T19" fmla="*/ 130 h 210"/>
                  <a:gd name="T20" fmla="*/ 526 w 601"/>
                  <a:gd name="T21" fmla="*/ 19 h 210"/>
                  <a:gd name="T22" fmla="*/ 526 w 601"/>
                  <a:gd name="T23" fmla="*/ 19 h 210"/>
                  <a:gd name="T24" fmla="*/ 581 w 601"/>
                  <a:gd name="T25" fmla="*/ 14 h 210"/>
                  <a:gd name="T26" fmla="*/ 581 w 601"/>
                  <a:gd name="T27" fmla="*/ 14 h 210"/>
                  <a:gd name="T28" fmla="*/ 587 w 601"/>
                  <a:gd name="T29" fmla="*/ 69 h 210"/>
                  <a:gd name="T30" fmla="*/ 587 w 601"/>
                  <a:gd name="T31" fmla="*/ 69 h 210"/>
                  <a:gd name="T32" fmla="*/ 317 w 601"/>
                  <a:gd name="T33" fmla="*/ 209 h 210"/>
                  <a:gd name="T34" fmla="*/ 317 w 601"/>
                  <a:gd name="T35" fmla="*/ 209 h 210"/>
                  <a:gd name="T36" fmla="*/ 302 w 601"/>
                  <a:gd name="T37" fmla="*/ 209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01" h="210">
                    <a:moveTo>
                      <a:pt x="302" y="209"/>
                    </a:moveTo>
                    <a:lnTo>
                      <a:pt x="302" y="209"/>
                    </a:lnTo>
                    <a:cubicBezTo>
                      <a:pt x="203" y="209"/>
                      <a:pt x="107" y="163"/>
                      <a:pt x="15" y="72"/>
                    </a:cubicBezTo>
                    <a:lnTo>
                      <a:pt x="15" y="72"/>
                    </a:lnTo>
                    <a:cubicBezTo>
                      <a:pt x="0" y="56"/>
                      <a:pt x="0" y="32"/>
                      <a:pt x="15" y="16"/>
                    </a:cubicBezTo>
                    <a:lnTo>
                      <a:pt x="15" y="16"/>
                    </a:lnTo>
                    <a:cubicBezTo>
                      <a:pt x="31" y="1"/>
                      <a:pt x="55" y="1"/>
                      <a:pt x="71" y="16"/>
                    </a:cubicBezTo>
                    <a:lnTo>
                      <a:pt x="71" y="16"/>
                    </a:lnTo>
                    <a:cubicBezTo>
                      <a:pt x="151" y="96"/>
                      <a:pt x="232" y="135"/>
                      <a:pt x="314" y="130"/>
                    </a:cubicBezTo>
                    <a:lnTo>
                      <a:pt x="314" y="130"/>
                    </a:lnTo>
                    <a:cubicBezTo>
                      <a:pt x="439" y="124"/>
                      <a:pt x="525" y="20"/>
                      <a:pt x="526" y="19"/>
                    </a:cubicBezTo>
                    <a:lnTo>
                      <a:pt x="526" y="19"/>
                    </a:lnTo>
                    <a:cubicBezTo>
                      <a:pt x="540" y="2"/>
                      <a:pt x="565" y="0"/>
                      <a:pt x="581" y="14"/>
                    </a:cubicBezTo>
                    <a:lnTo>
                      <a:pt x="581" y="14"/>
                    </a:lnTo>
                    <a:cubicBezTo>
                      <a:pt x="598" y="28"/>
                      <a:pt x="600" y="52"/>
                      <a:pt x="587" y="69"/>
                    </a:cubicBezTo>
                    <a:lnTo>
                      <a:pt x="587" y="69"/>
                    </a:lnTo>
                    <a:cubicBezTo>
                      <a:pt x="582" y="74"/>
                      <a:pt x="478" y="200"/>
                      <a:pt x="317" y="209"/>
                    </a:cubicBezTo>
                    <a:lnTo>
                      <a:pt x="317" y="209"/>
                    </a:lnTo>
                    <a:cubicBezTo>
                      <a:pt x="312" y="209"/>
                      <a:pt x="307" y="209"/>
                      <a:pt x="302" y="209"/>
                    </a:cubicBezTo>
                  </a:path>
                </a:pathLst>
              </a:custGeom>
              <a:solidFill>
                <a:srgbClr val="8A5D3B"/>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8" name="Freeform 26">
                <a:extLst>
                  <a:ext uri="{FF2B5EF4-FFF2-40B4-BE49-F238E27FC236}">
                    <a16:creationId xmlns:a16="http://schemas.microsoft.com/office/drawing/2014/main" id="{84D871A3-409E-4D45-9D90-79CC4DC43386}"/>
                  </a:ext>
                </a:extLst>
              </p:cNvPr>
              <p:cNvSpPr>
                <a:spLocks noChangeArrowheads="1"/>
              </p:cNvSpPr>
              <p:nvPr/>
            </p:nvSpPr>
            <p:spPr bwMode="auto">
              <a:xfrm>
                <a:off x="2220913" y="3700463"/>
                <a:ext cx="131762" cy="55562"/>
              </a:xfrm>
              <a:custGeom>
                <a:avLst/>
                <a:gdLst>
                  <a:gd name="T0" fmla="*/ 363 w 364"/>
                  <a:gd name="T1" fmla="*/ 78 h 156"/>
                  <a:gd name="T2" fmla="*/ 363 w 364"/>
                  <a:gd name="T3" fmla="*/ 78 h 156"/>
                  <a:gd name="T4" fmla="*/ 286 w 364"/>
                  <a:gd name="T5" fmla="*/ 155 h 156"/>
                  <a:gd name="T6" fmla="*/ 77 w 364"/>
                  <a:gd name="T7" fmla="*/ 155 h 156"/>
                  <a:gd name="T8" fmla="*/ 77 w 364"/>
                  <a:gd name="T9" fmla="*/ 155 h 156"/>
                  <a:gd name="T10" fmla="*/ 0 w 364"/>
                  <a:gd name="T11" fmla="*/ 78 h 156"/>
                  <a:gd name="T12" fmla="*/ 0 w 364"/>
                  <a:gd name="T13" fmla="*/ 78 h 156"/>
                  <a:gd name="T14" fmla="*/ 77 w 364"/>
                  <a:gd name="T15" fmla="*/ 0 h 156"/>
                  <a:gd name="T16" fmla="*/ 286 w 364"/>
                  <a:gd name="T17" fmla="*/ 0 h 156"/>
                  <a:gd name="T18" fmla="*/ 286 w 364"/>
                  <a:gd name="T19" fmla="*/ 0 h 156"/>
                  <a:gd name="T20" fmla="*/ 363 w 364"/>
                  <a:gd name="T21"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4" h="156">
                    <a:moveTo>
                      <a:pt x="363" y="78"/>
                    </a:moveTo>
                    <a:lnTo>
                      <a:pt x="363" y="78"/>
                    </a:lnTo>
                    <a:cubicBezTo>
                      <a:pt x="363" y="120"/>
                      <a:pt x="329" y="155"/>
                      <a:pt x="286" y="155"/>
                    </a:cubicBezTo>
                    <a:lnTo>
                      <a:pt x="77" y="155"/>
                    </a:lnTo>
                    <a:lnTo>
                      <a:pt x="77" y="155"/>
                    </a:lnTo>
                    <a:cubicBezTo>
                      <a:pt x="34" y="155"/>
                      <a:pt x="0" y="120"/>
                      <a:pt x="0" y="78"/>
                    </a:cubicBezTo>
                    <a:lnTo>
                      <a:pt x="0" y="78"/>
                    </a:lnTo>
                    <a:cubicBezTo>
                      <a:pt x="0" y="35"/>
                      <a:pt x="34" y="0"/>
                      <a:pt x="77" y="0"/>
                    </a:cubicBezTo>
                    <a:lnTo>
                      <a:pt x="286" y="0"/>
                    </a:lnTo>
                    <a:lnTo>
                      <a:pt x="286" y="0"/>
                    </a:lnTo>
                    <a:cubicBezTo>
                      <a:pt x="329" y="0"/>
                      <a:pt x="363" y="35"/>
                      <a:pt x="363" y="78"/>
                    </a:cubicBezTo>
                  </a:path>
                </a:pathLst>
              </a:custGeom>
              <a:solidFill>
                <a:srgbClr val="EAB588"/>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49" name="Freeform 27">
                <a:extLst>
                  <a:ext uri="{FF2B5EF4-FFF2-40B4-BE49-F238E27FC236}">
                    <a16:creationId xmlns:a16="http://schemas.microsoft.com/office/drawing/2014/main" id="{DFACA3E0-3204-8E43-A50F-ABC828AF529F}"/>
                  </a:ext>
                </a:extLst>
              </p:cNvPr>
              <p:cNvSpPr>
                <a:spLocks noChangeArrowheads="1"/>
              </p:cNvSpPr>
              <p:nvPr/>
            </p:nvSpPr>
            <p:spPr bwMode="auto">
              <a:xfrm>
                <a:off x="2255838" y="3519488"/>
                <a:ext cx="58737" cy="236537"/>
              </a:xfrm>
              <a:custGeom>
                <a:avLst/>
                <a:gdLst>
                  <a:gd name="T0" fmla="*/ 161 w 162"/>
                  <a:gd name="T1" fmla="*/ 577 h 658"/>
                  <a:gd name="T2" fmla="*/ 161 w 162"/>
                  <a:gd name="T3" fmla="*/ 577 h 658"/>
                  <a:gd name="T4" fmla="*/ 81 w 162"/>
                  <a:gd name="T5" fmla="*/ 657 h 658"/>
                  <a:gd name="T6" fmla="*/ 81 w 162"/>
                  <a:gd name="T7" fmla="*/ 657 h 658"/>
                  <a:gd name="T8" fmla="*/ 0 w 162"/>
                  <a:gd name="T9" fmla="*/ 577 h 658"/>
                  <a:gd name="T10" fmla="*/ 0 w 162"/>
                  <a:gd name="T11" fmla="*/ 80 h 658"/>
                  <a:gd name="T12" fmla="*/ 0 w 162"/>
                  <a:gd name="T13" fmla="*/ 80 h 658"/>
                  <a:gd name="T14" fmla="*/ 81 w 162"/>
                  <a:gd name="T15" fmla="*/ 0 h 658"/>
                  <a:gd name="T16" fmla="*/ 81 w 162"/>
                  <a:gd name="T17" fmla="*/ 0 h 658"/>
                  <a:gd name="T18" fmla="*/ 161 w 162"/>
                  <a:gd name="T19" fmla="*/ 80 h 658"/>
                  <a:gd name="T20" fmla="*/ 161 w 162"/>
                  <a:gd name="T21" fmla="*/ 577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658">
                    <a:moveTo>
                      <a:pt x="161" y="577"/>
                    </a:moveTo>
                    <a:lnTo>
                      <a:pt x="161" y="577"/>
                    </a:lnTo>
                    <a:cubicBezTo>
                      <a:pt x="161" y="621"/>
                      <a:pt x="125" y="657"/>
                      <a:pt x="81" y="657"/>
                    </a:cubicBezTo>
                    <a:lnTo>
                      <a:pt x="81" y="657"/>
                    </a:lnTo>
                    <a:cubicBezTo>
                      <a:pt x="37" y="657"/>
                      <a:pt x="0" y="621"/>
                      <a:pt x="0" y="577"/>
                    </a:cubicBezTo>
                    <a:lnTo>
                      <a:pt x="0" y="80"/>
                    </a:lnTo>
                    <a:lnTo>
                      <a:pt x="0" y="80"/>
                    </a:lnTo>
                    <a:cubicBezTo>
                      <a:pt x="0" y="36"/>
                      <a:pt x="37" y="0"/>
                      <a:pt x="81" y="0"/>
                    </a:cubicBezTo>
                    <a:lnTo>
                      <a:pt x="81" y="0"/>
                    </a:lnTo>
                    <a:cubicBezTo>
                      <a:pt x="125" y="0"/>
                      <a:pt x="161" y="36"/>
                      <a:pt x="161" y="80"/>
                    </a:cubicBezTo>
                    <a:lnTo>
                      <a:pt x="161" y="577"/>
                    </a:lnTo>
                  </a:path>
                </a:pathLst>
              </a:custGeom>
              <a:solidFill>
                <a:srgbClr val="EAB588"/>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0" name="Freeform 28">
                <a:extLst>
                  <a:ext uri="{FF2B5EF4-FFF2-40B4-BE49-F238E27FC236}">
                    <a16:creationId xmlns:a16="http://schemas.microsoft.com/office/drawing/2014/main" id="{777A95E0-98FE-2443-B216-62FB2EF12DF2}"/>
                  </a:ext>
                </a:extLst>
              </p:cNvPr>
              <p:cNvSpPr>
                <a:spLocks noChangeArrowheads="1"/>
              </p:cNvSpPr>
              <p:nvPr/>
            </p:nvSpPr>
            <p:spPr bwMode="auto">
              <a:xfrm>
                <a:off x="2373313" y="3525838"/>
                <a:ext cx="103187" cy="25400"/>
              </a:xfrm>
              <a:custGeom>
                <a:avLst/>
                <a:gdLst>
                  <a:gd name="T0" fmla="*/ 252 w 288"/>
                  <a:gd name="T1" fmla="*/ 69 h 70"/>
                  <a:gd name="T2" fmla="*/ 36 w 288"/>
                  <a:gd name="T3" fmla="*/ 69 h 70"/>
                  <a:gd name="T4" fmla="*/ 36 w 288"/>
                  <a:gd name="T5" fmla="*/ 69 h 70"/>
                  <a:gd name="T6" fmla="*/ 0 w 288"/>
                  <a:gd name="T7" fmla="*/ 35 h 70"/>
                  <a:gd name="T8" fmla="*/ 0 w 288"/>
                  <a:gd name="T9" fmla="*/ 35 h 70"/>
                  <a:gd name="T10" fmla="*/ 36 w 288"/>
                  <a:gd name="T11" fmla="*/ 0 h 70"/>
                  <a:gd name="T12" fmla="*/ 252 w 288"/>
                  <a:gd name="T13" fmla="*/ 0 h 70"/>
                  <a:gd name="T14" fmla="*/ 252 w 288"/>
                  <a:gd name="T15" fmla="*/ 0 h 70"/>
                  <a:gd name="T16" fmla="*/ 287 w 288"/>
                  <a:gd name="T17" fmla="*/ 35 h 70"/>
                  <a:gd name="T18" fmla="*/ 287 w 288"/>
                  <a:gd name="T19" fmla="*/ 35 h 70"/>
                  <a:gd name="T20" fmla="*/ 252 w 288"/>
                  <a:gd name="T2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8" h="70">
                    <a:moveTo>
                      <a:pt x="252" y="69"/>
                    </a:moveTo>
                    <a:lnTo>
                      <a:pt x="36" y="69"/>
                    </a:lnTo>
                    <a:lnTo>
                      <a:pt x="36" y="69"/>
                    </a:lnTo>
                    <a:cubicBezTo>
                      <a:pt x="16" y="69"/>
                      <a:pt x="0" y="55"/>
                      <a:pt x="0" y="35"/>
                    </a:cubicBezTo>
                    <a:lnTo>
                      <a:pt x="0" y="35"/>
                    </a:lnTo>
                    <a:cubicBezTo>
                      <a:pt x="0" y="16"/>
                      <a:pt x="16" y="0"/>
                      <a:pt x="36" y="0"/>
                    </a:cubicBezTo>
                    <a:lnTo>
                      <a:pt x="252" y="0"/>
                    </a:lnTo>
                    <a:lnTo>
                      <a:pt x="252" y="0"/>
                    </a:lnTo>
                    <a:cubicBezTo>
                      <a:pt x="271" y="0"/>
                      <a:pt x="287" y="16"/>
                      <a:pt x="287" y="35"/>
                    </a:cubicBezTo>
                    <a:lnTo>
                      <a:pt x="287" y="35"/>
                    </a:lnTo>
                    <a:cubicBezTo>
                      <a:pt x="287" y="55"/>
                      <a:pt x="271" y="69"/>
                      <a:pt x="252" y="69"/>
                    </a:cubicBezTo>
                  </a:path>
                </a:pathLst>
              </a:custGeom>
              <a:solidFill>
                <a:srgbClr val="B07D4D"/>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1" name="Freeform 29">
                <a:extLst>
                  <a:ext uri="{FF2B5EF4-FFF2-40B4-BE49-F238E27FC236}">
                    <a16:creationId xmlns:a16="http://schemas.microsoft.com/office/drawing/2014/main" id="{BBCFA3FA-AEAD-D743-9197-163C266D1D60}"/>
                  </a:ext>
                </a:extLst>
              </p:cNvPr>
              <p:cNvSpPr>
                <a:spLocks noChangeArrowheads="1"/>
              </p:cNvSpPr>
              <p:nvPr/>
            </p:nvSpPr>
            <p:spPr bwMode="auto">
              <a:xfrm>
                <a:off x="2093913" y="3525838"/>
                <a:ext cx="103187" cy="25400"/>
              </a:xfrm>
              <a:custGeom>
                <a:avLst/>
                <a:gdLst>
                  <a:gd name="T0" fmla="*/ 250 w 287"/>
                  <a:gd name="T1" fmla="*/ 69 h 70"/>
                  <a:gd name="T2" fmla="*/ 35 w 287"/>
                  <a:gd name="T3" fmla="*/ 69 h 70"/>
                  <a:gd name="T4" fmla="*/ 35 w 287"/>
                  <a:gd name="T5" fmla="*/ 69 h 70"/>
                  <a:gd name="T6" fmla="*/ 0 w 287"/>
                  <a:gd name="T7" fmla="*/ 35 h 70"/>
                  <a:gd name="T8" fmla="*/ 0 w 287"/>
                  <a:gd name="T9" fmla="*/ 35 h 70"/>
                  <a:gd name="T10" fmla="*/ 35 w 287"/>
                  <a:gd name="T11" fmla="*/ 0 h 70"/>
                  <a:gd name="T12" fmla="*/ 250 w 287"/>
                  <a:gd name="T13" fmla="*/ 0 h 70"/>
                  <a:gd name="T14" fmla="*/ 250 w 287"/>
                  <a:gd name="T15" fmla="*/ 0 h 70"/>
                  <a:gd name="T16" fmla="*/ 286 w 287"/>
                  <a:gd name="T17" fmla="*/ 35 h 70"/>
                  <a:gd name="T18" fmla="*/ 286 w 287"/>
                  <a:gd name="T19" fmla="*/ 35 h 70"/>
                  <a:gd name="T20" fmla="*/ 250 w 287"/>
                  <a:gd name="T2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7" h="70">
                    <a:moveTo>
                      <a:pt x="250" y="69"/>
                    </a:moveTo>
                    <a:lnTo>
                      <a:pt x="35" y="69"/>
                    </a:lnTo>
                    <a:lnTo>
                      <a:pt x="35" y="69"/>
                    </a:lnTo>
                    <a:cubicBezTo>
                      <a:pt x="16" y="69"/>
                      <a:pt x="0" y="55"/>
                      <a:pt x="0" y="35"/>
                    </a:cubicBezTo>
                    <a:lnTo>
                      <a:pt x="0" y="35"/>
                    </a:lnTo>
                    <a:cubicBezTo>
                      <a:pt x="0" y="16"/>
                      <a:pt x="16" y="0"/>
                      <a:pt x="35" y="0"/>
                    </a:cubicBezTo>
                    <a:lnTo>
                      <a:pt x="250" y="0"/>
                    </a:lnTo>
                    <a:lnTo>
                      <a:pt x="250" y="0"/>
                    </a:lnTo>
                    <a:cubicBezTo>
                      <a:pt x="270" y="0"/>
                      <a:pt x="286" y="16"/>
                      <a:pt x="286" y="35"/>
                    </a:cubicBezTo>
                    <a:lnTo>
                      <a:pt x="286" y="35"/>
                    </a:lnTo>
                    <a:cubicBezTo>
                      <a:pt x="286" y="55"/>
                      <a:pt x="270" y="69"/>
                      <a:pt x="250" y="69"/>
                    </a:cubicBezTo>
                  </a:path>
                </a:pathLst>
              </a:custGeom>
              <a:solidFill>
                <a:srgbClr val="B07D4D"/>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2" name="Freeform 30">
                <a:extLst>
                  <a:ext uri="{FF2B5EF4-FFF2-40B4-BE49-F238E27FC236}">
                    <a16:creationId xmlns:a16="http://schemas.microsoft.com/office/drawing/2014/main" id="{9D8F458D-569B-254D-9512-7B16C53D8BBF}"/>
                  </a:ext>
                </a:extLst>
              </p:cNvPr>
              <p:cNvSpPr>
                <a:spLocks noChangeArrowheads="1"/>
              </p:cNvSpPr>
              <p:nvPr/>
            </p:nvSpPr>
            <p:spPr bwMode="auto">
              <a:xfrm>
                <a:off x="1939925" y="3086100"/>
                <a:ext cx="169863" cy="444500"/>
              </a:xfrm>
              <a:custGeom>
                <a:avLst/>
                <a:gdLst>
                  <a:gd name="T0" fmla="*/ 316 w 471"/>
                  <a:gd name="T1" fmla="*/ 0 h 1236"/>
                  <a:gd name="T2" fmla="*/ 464 w 471"/>
                  <a:gd name="T3" fmla="*/ 315 h 1236"/>
                  <a:gd name="T4" fmla="*/ 162 w 471"/>
                  <a:gd name="T5" fmla="*/ 1235 h 1236"/>
                  <a:gd name="T6" fmla="*/ 162 w 471"/>
                  <a:gd name="T7" fmla="*/ 1235 h 1236"/>
                  <a:gd name="T8" fmla="*/ 0 w 471"/>
                  <a:gd name="T9" fmla="*/ 1235 h 1236"/>
                  <a:gd name="T10" fmla="*/ 0 w 471"/>
                  <a:gd name="T11" fmla="*/ 572 h 1236"/>
                  <a:gd name="T12" fmla="*/ 316 w 471"/>
                  <a:gd name="T13" fmla="*/ 0 h 1236"/>
                  <a:gd name="T14" fmla="*/ 316 w 471"/>
                  <a:gd name="T15" fmla="*/ 0 h 1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1236">
                    <a:moveTo>
                      <a:pt x="316" y="0"/>
                    </a:moveTo>
                    <a:lnTo>
                      <a:pt x="464" y="315"/>
                    </a:lnTo>
                    <a:cubicBezTo>
                      <a:pt x="470" y="720"/>
                      <a:pt x="162" y="1235"/>
                      <a:pt x="162" y="1235"/>
                    </a:cubicBezTo>
                    <a:lnTo>
                      <a:pt x="162" y="1235"/>
                    </a:lnTo>
                    <a:lnTo>
                      <a:pt x="0" y="1235"/>
                    </a:lnTo>
                    <a:lnTo>
                      <a:pt x="0" y="572"/>
                    </a:lnTo>
                    <a:cubicBezTo>
                      <a:pt x="0" y="197"/>
                      <a:pt x="316" y="0"/>
                      <a:pt x="316" y="0"/>
                    </a:cubicBezTo>
                    <a:lnTo>
                      <a:pt x="316" y="0"/>
                    </a:lnTo>
                  </a:path>
                </a:pathLst>
              </a:custGeom>
              <a:solidFill>
                <a:srgbClr val="231F20"/>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3" name="Freeform 31">
                <a:extLst>
                  <a:ext uri="{FF2B5EF4-FFF2-40B4-BE49-F238E27FC236}">
                    <a16:creationId xmlns:a16="http://schemas.microsoft.com/office/drawing/2014/main" id="{DDA862CE-4493-3947-B14A-CB3DBBFAB2A5}"/>
                  </a:ext>
                </a:extLst>
              </p:cNvPr>
              <p:cNvSpPr>
                <a:spLocks noChangeArrowheads="1"/>
              </p:cNvSpPr>
              <p:nvPr/>
            </p:nvSpPr>
            <p:spPr bwMode="auto">
              <a:xfrm>
                <a:off x="2460625" y="3086100"/>
                <a:ext cx="168275" cy="444500"/>
              </a:xfrm>
              <a:custGeom>
                <a:avLst/>
                <a:gdLst>
                  <a:gd name="T0" fmla="*/ 154 w 469"/>
                  <a:gd name="T1" fmla="*/ 0 h 1236"/>
                  <a:gd name="T2" fmla="*/ 154 w 469"/>
                  <a:gd name="T3" fmla="*/ 0 h 1236"/>
                  <a:gd name="T4" fmla="*/ 468 w 469"/>
                  <a:gd name="T5" fmla="*/ 572 h 1236"/>
                  <a:gd name="T6" fmla="*/ 468 w 469"/>
                  <a:gd name="T7" fmla="*/ 1235 h 1236"/>
                  <a:gd name="T8" fmla="*/ 307 w 469"/>
                  <a:gd name="T9" fmla="*/ 1235 h 1236"/>
                  <a:gd name="T10" fmla="*/ 307 w 469"/>
                  <a:gd name="T11" fmla="*/ 1235 h 1236"/>
                  <a:gd name="T12" fmla="*/ 4 w 469"/>
                  <a:gd name="T13" fmla="*/ 315 h 1236"/>
                  <a:gd name="T14" fmla="*/ 154 w 469"/>
                  <a:gd name="T15" fmla="*/ 0 h 12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1236">
                    <a:moveTo>
                      <a:pt x="154" y="0"/>
                    </a:moveTo>
                    <a:lnTo>
                      <a:pt x="154" y="0"/>
                    </a:lnTo>
                    <a:cubicBezTo>
                      <a:pt x="154" y="0"/>
                      <a:pt x="468" y="197"/>
                      <a:pt x="468" y="572"/>
                    </a:cubicBezTo>
                    <a:lnTo>
                      <a:pt x="468" y="1235"/>
                    </a:lnTo>
                    <a:lnTo>
                      <a:pt x="307" y="1235"/>
                    </a:lnTo>
                    <a:lnTo>
                      <a:pt x="307" y="1235"/>
                    </a:lnTo>
                    <a:cubicBezTo>
                      <a:pt x="307" y="1235"/>
                      <a:pt x="0" y="720"/>
                      <a:pt x="4" y="315"/>
                    </a:cubicBezTo>
                    <a:lnTo>
                      <a:pt x="154" y="0"/>
                    </a:lnTo>
                  </a:path>
                </a:pathLst>
              </a:custGeom>
              <a:solidFill>
                <a:srgbClr val="231F20"/>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sp>
            <p:nvSpPr>
              <p:cNvPr id="354" name="Freeform 32">
                <a:extLst>
                  <a:ext uri="{FF2B5EF4-FFF2-40B4-BE49-F238E27FC236}">
                    <a16:creationId xmlns:a16="http://schemas.microsoft.com/office/drawing/2014/main" id="{E0716E3D-0832-A44F-8446-6C7DFF4D17C7}"/>
                  </a:ext>
                </a:extLst>
              </p:cNvPr>
              <p:cNvSpPr>
                <a:spLocks noChangeArrowheads="1"/>
              </p:cNvSpPr>
              <p:nvPr/>
            </p:nvSpPr>
            <p:spPr bwMode="auto">
              <a:xfrm>
                <a:off x="1971675" y="3059113"/>
                <a:ext cx="654050" cy="249237"/>
              </a:xfrm>
              <a:custGeom>
                <a:avLst/>
                <a:gdLst>
                  <a:gd name="T0" fmla="*/ 310 w 1815"/>
                  <a:gd name="T1" fmla="*/ 410 h 694"/>
                  <a:gd name="T2" fmla="*/ 0 w 1815"/>
                  <a:gd name="T3" fmla="*/ 349 h 694"/>
                  <a:gd name="T4" fmla="*/ 315 w 1815"/>
                  <a:gd name="T5" fmla="*/ 5 h 694"/>
                  <a:gd name="T6" fmla="*/ 315 w 1815"/>
                  <a:gd name="T7" fmla="*/ 5 h 694"/>
                  <a:gd name="T8" fmla="*/ 1388 w 1815"/>
                  <a:gd name="T9" fmla="*/ 8 h 694"/>
                  <a:gd name="T10" fmla="*/ 1388 w 1815"/>
                  <a:gd name="T11" fmla="*/ 8 h 694"/>
                  <a:gd name="T12" fmla="*/ 1814 w 1815"/>
                  <a:gd name="T13" fmla="*/ 527 h 694"/>
                  <a:gd name="T14" fmla="*/ 1814 w 1815"/>
                  <a:gd name="T15" fmla="*/ 527 h 694"/>
                  <a:gd name="T16" fmla="*/ 1482 w 1815"/>
                  <a:gd name="T17" fmla="*/ 693 h 694"/>
                  <a:gd name="T18" fmla="*/ 310 w 1815"/>
                  <a:gd name="T19" fmla="*/ 410 h 694"/>
                  <a:gd name="T20" fmla="*/ 310 w 1815"/>
                  <a:gd name="T21" fmla="*/ 41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5" h="694">
                    <a:moveTo>
                      <a:pt x="310" y="410"/>
                    </a:moveTo>
                    <a:lnTo>
                      <a:pt x="0" y="349"/>
                    </a:lnTo>
                    <a:cubicBezTo>
                      <a:pt x="36" y="231"/>
                      <a:pt x="200" y="12"/>
                      <a:pt x="315" y="5"/>
                    </a:cubicBezTo>
                    <a:lnTo>
                      <a:pt x="315" y="5"/>
                    </a:lnTo>
                    <a:cubicBezTo>
                      <a:pt x="430" y="0"/>
                      <a:pt x="1244" y="9"/>
                      <a:pt x="1388" y="8"/>
                    </a:cubicBezTo>
                    <a:lnTo>
                      <a:pt x="1388" y="8"/>
                    </a:lnTo>
                    <a:cubicBezTo>
                      <a:pt x="1801" y="4"/>
                      <a:pt x="1814" y="527"/>
                      <a:pt x="1814" y="527"/>
                    </a:cubicBezTo>
                    <a:lnTo>
                      <a:pt x="1814" y="527"/>
                    </a:lnTo>
                    <a:lnTo>
                      <a:pt x="1482" y="693"/>
                    </a:lnTo>
                    <a:cubicBezTo>
                      <a:pt x="710" y="693"/>
                      <a:pt x="310" y="410"/>
                      <a:pt x="310" y="410"/>
                    </a:cubicBezTo>
                    <a:lnTo>
                      <a:pt x="310" y="410"/>
                    </a:lnTo>
                  </a:path>
                </a:pathLst>
              </a:custGeom>
              <a:solidFill>
                <a:srgbClr val="231F20"/>
              </a:solidFill>
              <a:ln>
                <a:noFill/>
              </a:ln>
              <a:effectLst/>
              <a:extLst>
                <a:ext uri="{91240B29-F687-4F45-9708-019B960494DF}">
                  <a14:hiddenLine xmlns:a14="http://schemas.microsoft.com/office/drawing/2010/main" w="9525" cap="flat">
                    <a:solidFill>
                      <a:srgbClr val="8A5D3B"/>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Lato Light" panose="020F0502020204030203" pitchFamily="34" charset="0"/>
                </a:endParaRPr>
              </a:p>
            </p:txBody>
          </p:sp>
        </p:grpSp>
      </p:grpSp>
      <p:sp>
        <p:nvSpPr>
          <p:cNvPr id="40" name="TextBox 39">
            <a:extLst>
              <a:ext uri="{FF2B5EF4-FFF2-40B4-BE49-F238E27FC236}">
                <a16:creationId xmlns:a16="http://schemas.microsoft.com/office/drawing/2014/main" id="{FB168EC9-0601-384A-B3F1-0EFEF926B5AD}"/>
              </a:ext>
            </a:extLst>
          </p:cNvPr>
          <p:cNvSpPr txBox="1"/>
          <p:nvPr/>
        </p:nvSpPr>
        <p:spPr>
          <a:xfrm>
            <a:off x="3241704" y="306186"/>
            <a:ext cx="5708614" cy="553998"/>
          </a:xfrm>
          <a:prstGeom prst="rect">
            <a:avLst/>
          </a:prstGeom>
          <a:noFill/>
        </p:spPr>
        <p:txBody>
          <a:bodyPr wrap="none" rtlCol="0">
            <a:spAutoFit/>
          </a:bodyPr>
          <a:lstStyle/>
          <a:p>
            <a:pPr algn="ctr"/>
            <a:r>
              <a:rPr lang="en-US" sz="3000" b="1" dirty="0">
                <a:solidFill>
                  <a:schemeClr val="tx2"/>
                </a:solidFill>
                <a:latin typeface="Poppins" pitchFamily="2" charset="77"/>
                <a:cs typeface="Poppins" pitchFamily="2" charset="77"/>
              </a:rPr>
              <a:t>SUPPLY CHAIN INFOGRAPHIC</a:t>
            </a:r>
          </a:p>
        </p:txBody>
      </p:sp>
      <p:sp>
        <p:nvSpPr>
          <p:cNvPr id="41" name="TextBox 40">
            <a:extLst>
              <a:ext uri="{FF2B5EF4-FFF2-40B4-BE49-F238E27FC236}">
                <a16:creationId xmlns:a16="http://schemas.microsoft.com/office/drawing/2014/main" id="{4406BBAE-7554-6E4F-9CDE-5CA198308B87}"/>
              </a:ext>
            </a:extLst>
          </p:cNvPr>
          <p:cNvSpPr txBox="1"/>
          <p:nvPr/>
        </p:nvSpPr>
        <p:spPr>
          <a:xfrm>
            <a:off x="4883424" y="787593"/>
            <a:ext cx="2425152" cy="276999"/>
          </a:xfrm>
          <a:prstGeom prst="rect">
            <a:avLst/>
          </a:prstGeom>
          <a:noFill/>
        </p:spPr>
        <p:txBody>
          <a:bodyPr wrap="none" rtlCol="0">
            <a:spAutoFit/>
          </a:bodyPr>
          <a:lstStyle/>
          <a:p>
            <a:pPr algn="ctr"/>
            <a:r>
              <a:rPr lang="en-US" sz="1200" spc="150" dirty="0">
                <a:solidFill>
                  <a:schemeClr val="bg1">
                    <a:lumMod val="65000"/>
                  </a:schemeClr>
                </a:solidFill>
                <a:latin typeface="Poppins Light" pitchFamily="2" charset="77"/>
                <a:cs typeface="Poppins Light" pitchFamily="2" charset="77"/>
              </a:rPr>
              <a:t>WRITE YOUR SUBTITLE HERE</a:t>
            </a:r>
          </a:p>
        </p:txBody>
      </p:sp>
      <p:sp>
        <p:nvSpPr>
          <p:cNvPr id="43" name="TextBox 42">
            <a:extLst>
              <a:ext uri="{FF2B5EF4-FFF2-40B4-BE49-F238E27FC236}">
                <a16:creationId xmlns:a16="http://schemas.microsoft.com/office/drawing/2014/main" id="{2035E16B-9356-6F4A-A12E-82725CC192CF}"/>
              </a:ext>
            </a:extLst>
          </p:cNvPr>
          <p:cNvSpPr txBox="1"/>
          <p:nvPr/>
        </p:nvSpPr>
        <p:spPr>
          <a:xfrm>
            <a:off x="6348803" y="1420478"/>
            <a:ext cx="579005" cy="553998"/>
          </a:xfrm>
          <a:prstGeom prst="rect">
            <a:avLst/>
          </a:prstGeom>
          <a:noFill/>
        </p:spPr>
        <p:txBody>
          <a:bodyPr wrap="none" rtlCol="0" anchor="ctr">
            <a:spAutoFit/>
          </a:bodyPr>
          <a:lstStyle/>
          <a:p>
            <a:r>
              <a:rPr lang="en-US" sz="3000" b="1" dirty="0">
                <a:solidFill>
                  <a:schemeClr val="bg1"/>
                </a:solidFill>
                <a:latin typeface="Poppins" pitchFamily="2" charset="77"/>
                <a:cs typeface="Poppins" pitchFamily="2" charset="77"/>
              </a:rPr>
              <a:t>01</a:t>
            </a:r>
          </a:p>
        </p:txBody>
      </p:sp>
      <p:cxnSp>
        <p:nvCxnSpPr>
          <p:cNvPr id="6" name="Straight Connector 5">
            <a:extLst>
              <a:ext uri="{FF2B5EF4-FFF2-40B4-BE49-F238E27FC236}">
                <a16:creationId xmlns:a16="http://schemas.microsoft.com/office/drawing/2014/main" id="{16BE50A0-1C8E-7544-8ED4-B76017E9D1CC}"/>
              </a:ext>
            </a:extLst>
          </p:cNvPr>
          <p:cNvCxnSpPr/>
          <p:nvPr/>
        </p:nvCxnSpPr>
        <p:spPr>
          <a:xfrm>
            <a:off x="6348803" y="1951392"/>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D40B95E-B793-B54A-882D-9BA7C7D9E32E}"/>
              </a:ext>
            </a:extLst>
          </p:cNvPr>
          <p:cNvSpPr txBox="1"/>
          <p:nvPr/>
        </p:nvSpPr>
        <p:spPr>
          <a:xfrm>
            <a:off x="6348803" y="2012333"/>
            <a:ext cx="1064715" cy="307777"/>
          </a:xfrm>
          <a:prstGeom prst="rect">
            <a:avLst/>
          </a:prstGeom>
          <a:noFill/>
        </p:spPr>
        <p:txBody>
          <a:bodyPr wrap="none" rtlCol="0" anchor="t" anchorCtr="0">
            <a:spAutoFit/>
          </a:bodyPr>
          <a:lstStyle/>
          <a:p>
            <a:r>
              <a:rPr lang="en-US" sz="1400" b="1" dirty="0">
                <a:solidFill>
                  <a:schemeClr val="bg1"/>
                </a:solidFill>
                <a:latin typeface="Poppins" pitchFamily="2" charset="77"/>
                <a:ea typeface="League Spartan" charset="0"/>
                <a:cs typeface="Poppins" pitchFamily="2" charset="77"/>
              </a:rPr>
              <a:t>ANALYSIS</a:t>
            </a:r>
          </a:p>
        </p:txBody>
      </p:sp>
      <p:sp>
        <p:nvSpPr>
          <p:cNvPr id="53" name="TextBox 52">
            <a:extLst>
              <a:ext uri="{FF2B5EF4-FFF2-40B4-BE49-F238E27FC236}">
                <a16:creationId xmlns:a16="http://schemas.microsoft.com/office/drawing/2014/main" id="{93B06137-9CA4-9448-894F-E8330414946F}"/>
              </a:ext>
            </a:extLst>
          </p:cNvPr>
          <p:cNvSpPr txBox="1"/>
          <p:nvPr/>
        </p:nvSpPr>
        <p:spPr>
          <a:xfrm>
            <a:off x="7530360" y="2575670"/>
            <a:ext cx="654346" cy="553998"/>
          </a:xfrm>
          <a:prstGeom prst="rect">
            <a:avLst/>
          </a:prstGeom>
          <a:noFill/>
        </p:spPr>
        <p:txBody>
          <a:bodyPr wrap="none" rtlCol="0" anchor="ctr">
            <a:spAutoFit/>
          </a:bodyPr>
          <a:lstStyle/>
          <a:p>
            <a:r>
              <a:rPr lang="en-US" sz="3000" b="1" dirty="0">
                <a:solidFill>
                  <a:schemeClr val="bg1"/>
                </a:solidFill>
                <a:latin typeface="Poppins" pitchFamily="2" charset="77"/>
                <a:cs typeface="Poppins" pitchFamily="2" charset="77"/>
              </a:rPr>
              <a:t>02</a:t>
            </a:r>
          </a:p>
        </p:txBody>
      </p:sp>
      <p:cxnSp>
        <p:nvCxnSpPr>
          <p:cNvPr id="54" name="Straight Connector 53">
            <a:extLst>
              <a:ext uri="{FF2B5EF4-FFF2-40B4-BE49-F238E27FC236}">
                <a16:creationId xmlns:a16="http://schemas.microsoft.com/office/drawing/2014/main" id="{4A499BF9-F496-4649-BF69-6F56B3D947DA}"/>
              </a:ext>
            </a:extLst>
          </p:cNvPr>
          <p:cNvCxnSpPr/>
          <p:nvPr/>
        </p:nvCxnSpPr>
        <p:spPr>
          <a:xfrm>
            <a:off x="7530360" y="3106584"/>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6A8FF00-2B4C-1C4B-ABF1-15913982CF12}"/>
              </a:ext>
            </a:extLst>
          </p:cNvPr>
          <p:cNvSpPr txBox="1"/>
          <p:nvPr/>
        </p:nvSpPr>
        <p:spPr>
          <a:xfrm>
            <a:off x="7530360" y="3167525"/>
            <a:ext cx="1116011" cy="307777"/>
          </a:xfrm>
          <a:prstGeom prst="rect">
            <a:avLst/>
          </a:prstGeom>
          <a:noFill/>
        </p:spPr>
        <p:txBody>
          <a:bodyPr wrap="none" rtlCol="0" anchor="t" anchorCtr="0">
            <a:spAutoFit/>
          </a:bodyPr>
          <a:lstStyle/>
          <a:p>
            <a:r>
              <a:rPr lang="en-US" sz="1400" b="1" dirty="0">
                <a:solidFill>
                  <a:schemeClr val="bg1"/>
                </a:solidFill>
                <a:latin typeface="Poppins" pitchFamily="2" charset="77"/>
                <a:ea typeface="League Spartan" charset="0"/>
                <a:cs typeface="Poppins" pitchFamily="2" charset="77"/>
              </a:rPr>
              <a:t>LOGISTICS</a:t>
            </a:r>
          </a:p>
        </p:txBody>
      </p:sp>
      <p:sp>
        <p:nvSpPr>
          <p:cNvPr id="57" name="TextBox 56">
            <a:extLst>
              <a:ext uri="{FF2B5EF4-FFF2-40B4-BE49-F238E27FC236}">
                <a16:creationId xmlns:a16="http://schemas.microsoft.com/office/drawing/2014/main" id="{9E01A4A0-6C15-044C-8212-AEC55FA9BED8}"/>
              </a:ext>
            </a:extLst>
          </p:cNvPr>
          <p:cNvSpPr txBox="1"/>
          <p:nvPr/>
        </p:nvSpPr>
        <p:spPr>
          <a:xfrm>
            <a:off x="7425315" y="4093805"/>
            <a:ext cx="667170" cy="553998"/>
          </a:xfrm>
          <a:prstGeom prst="rect">
            <a:avLst/>
          </a:prstGeom>
          <a:noFill/>
        </p:spPr>
        <p:txBody>
          <a:bodyPr wrap="none" rtlCol="0" anchor="ctr">
            <a:spAutoFit/>
          </a:bodyPr>
          <a:lstStyle/>
          <a:p>
            <a:r>
              <a:rPr lang="en-US" sz="3000" b="1" dirty="0">
                <a:solidFill>
                  <a:schemeClr val="bg1"/>
                </a:solidFill>
                <a:latin typeface="Poppins" pitchFamily="2" charset="77"/>
                <a:cs typeface="Poppins" pitchFamily="2" charset="77"/>
              </a:rPr>
              <a:t>03</a:t>
            </a:r>
          </a:p>
        </p:txBody>
      </p:sp>
      <p:cxnSp>
        <p:nvCxnSpPr>
          <p:cNvPr id="58" name="Straight Connector 57">
            <a:extLst>
              <a:ext uri="{FF2B5EF4-FFF2-40B4-BE49-F238E27FC236}">
                <a16:creationId xmlns:a16="http://schemas.microsoft.com/office/drawing/2014/main" id="{F1317658-7700-0C47-A4FC-B1B948513E19}"/>
              </a:ext>
            </a:extLst>
          </p:cNvPr>
          <p:cNvCxnSpPr/>
          <p:nvPr/>
        </p:nvCxnSpPr>
        <p:spPr>
          <a:xfrm>
            <a:off x="7423303" y="4624720"/>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5A238407-8F5C-5C44-8C42-267A24639C23}"/>
              </a:ext>
            </a:extLst>
          </p:cNvPr>
          <p:cNvSpPr txBox="1"/>
          <p:nvPr/>
        </p:nvSpPr>
        <p:spPr>
          <a:xfrm>
            <a:off x="7423303" y="4685660"/>
            <a:ext cx="1053494" cy="307777"/>
          </a:xfrm>
          <a:prstGeom prst="rect">
            <a:avLst/>
          </a:prstGeom>
          <a:noFill/>
        </p:spPr>
        <p:txBody>
          <a:bodyPr wrap="none" rtlCol="0" anchor="t" anchorCtr="0">
            <a:spAutoFit/>
          </a:bodyPr>
          <a:lstStyle/>
          <a:p>
            <a:r>
              <a:rPr lang="en-US" sz="1400" b="1" dirty="0">
                <a:solidFill>
                  <a:schemeClr val="bg1"/>
                </a:solidFill>
                <a:latin typeface="Poppins" pitchFamily="2" charset="77"/>
                <a:ea typeface="League Spartan" charset="0"/>
                <a:cs typeface="Poppins" pitchFamily="2" charset="77"/>
              </a:rPr>
              <a:t>PRODUCT</a:t>
            </a:r>
          </a:p>
        </p:txBody>
      </p:sp>
      <p:sp>
        <p:nvSpPr>
          <p:cNvPr id="61" name="TextBox 60">
            <a:extLst>
              <a:ext uri="{FF2B5EF4-FFF2-40B4-BE49-F238E27FC236}">
                <a16:creationId xmlns:a16="http://schemas.microsoft.com/office/drawing/2014/main" id="{AF3B0956-1FF9-5347-9107-47AA3850ADD2}"/>
              </a:ext>
            </a:extLst>
          </p:cNvPr>
          <p:cNvSpPr txBox="1"/>
          <p:nvPr/>
        </p:nvSpPr>
        <p:spPr>
          <a:xfrm>
            <a:off x="6348803" y="5215100"/>
            <a:ext cx="694421" cy="553998"/>
          </a:xfrm>
          <a:prstGeom prst="rect">
            <a:avLst/>
          </a:prstGeom>
          <a:noFill/>
        </p:spPr>
        <p:txBody>
          <a:bodyPr wrap="none" rtlCol="0" anchor="ctr">
            <a:spAutoFit/>
          </a:bodyPr>
          <a:lstStyle/>
          <a:p>
            <a:r>
              <a:rPr lang="en-US" sz="3000" b="1" dirty="0">
                <a:solidFill>
                  <a:schemeClr val="bg1"/>
                </a:solidFill>
                <a:latin typeface="Poppins" pitchFamily="2" charset="77"/>
                <a:cs typeface="Poppins" pitchFamily="2" charset="77"/>
              </a:rPr>
              <a:t>04</a:t>
            </a:r>
          </a:p>
        </p:txBody>
      </p:sp>
      <p:cxnSp>
        <p:nvCxnSpPr>
          <p:cNvPr id="62" name="Straight Connector 61">
            <a:extLst>
              <a:ext uri="{FF2B5EF4-FFF2-40B4-BE49-F238E27FC236}">
                <a16:creationId xmlns:a16="http://schemas.microsoft.com/office/drawing/2014/main" id="{21C9EAC2-8120-8145-99A5-1F103423208A}"/>
              </a:ext>
            </a:extLst>
          </p:cNvPr>
          <p:cNvCxnSpPr/>
          <p:nvPr/>
        </p:nvCxnSpPr>
        <p:spPr>
          <a:xfrm>
            <a:off x="6348803" y="5746014"/>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3028DE3-FD0F-1A40-9F9B-69355DECC15A}"/>
              </a:ext>
            </a:extLst>
          </p:cNvPr>
          <p:cNvSpPr txBox="1"/>
          <p:nvPr/>
        </p:nvSpPr>
        <p:spPr>
          <a:xfrm>
            <a:off x="6348803" y="5806955"/>
            <a:ext cx="811441" cy="307777"/>
          </a:xfrm>
          <a:prstGeom prst="rect">
            <a:avLst/>
          </a:prstGeom>
          <a:noFill/>
        </p:spPr>
        <p:txBody>
          <a:bodyPr wrap="none" rtlCol="0" anchor="t" anchorCtr="0">
            <a:spAutoFit/>
          </a:bodyPr>
          <a:lstStyle/>
          <a:p>
            <a:r>
              <a:rPr lang="en-US" sz="1400" b="1" dirty="0">
                <a:solidFill>
                  <a:schemeClr val="bg1"/>
                </a:solidFill>
                <a:latin typeface="Poppins" pitchFamily="2" charset="77"/>
                <a:ea typeface="League Spartan" charset="0"/>
                <a:cs typeface="Poppins" pitchFamily="2" charset="77"/>
              </a:rPr>
              <a:t>PROFIT</a:t>
            </a:r>
          </a:p>
        </p:txBody>
      </p:sp>
      <p:sp>
        <p:nvSpPr>
          <p:cNvPr id="72" name="TextBox 71">
            <a:extLst>
              <a:ext uri="{FF2B5EF4-FFF2-40B4-BE49-F238E27FC236}">
                <a16:creationId xmlns:a16="http://schemas.microsoft.com/office/drawing/2014/main" id="{EC67FE9C-8DFF-2C45-975A-F02767493A8F}"/>
              </a:ext>
            </a:extLst>
          </p:cNvPr>
          <p:cNvSpPr txBox="1"/>
          <p:nvPr/>
        </p:nvSpPr>
        <p:spPr>
          <a:xfrm>
            <a:off x="4072670" y="2575670"/>
            <a:ext cx="639919" cy="553998"/>
          </a:xfrm>
          <a:prstGeom prst="rect">
            <a:avLst/>
          </a:prstGeom>
          <a:noFill/>
        </p:spPr>
        <p:txBody>
          <a:bodyPr wrap="none" rtlCol="0" anchor="ctr">
            <a:spAutoFit/>
          </a:bodyPr>
          <a:lstStyle/>
          <a:p>
            <a:pPr algn="r"/>
            <a:r>
              <a:rPr lang="en-US" sz="3000" b="1" dirty="0">
                <a:solidFill>
                  <a:schemeClr val="bg1"/>
                </a:solidFill>
                <a:latin typeface="Poppins" pitchFamily="2" charset="77"/>
                <a:cs typeface="Poppins" pitchFamily="2" charset="77"/>
              </a:rPr>
              <a:t>07</a:t>
            </a:r>
          </a:p>
        </p:txBody>
      </p:sp>
      <p:cxnSp>
        <p:nvCxnSpPr>
          <p:cNvPr id="73" name="Straight Connector 72">
            <a:extLst>
              <a:ext uri="{FF2B5EF4-FFF2-40B4-BE49-F238E27FC236}">
                <a16:creationId xmlns:a16="http://schemas.microsoft.com/office/drawing/2014/main" id="{163992D9-D5C2-6A4F-9EDD-26F8B31CD825}"/>
              </a:ext>
            </a:extLst>
          </p:cNvPr>
          <p:cNvCxnSpPr/>
          <p:nvPr/>
        </p:nvCxnSpPr>
        <p:spPr>
          <a:xfrm>
            <a:off x="3694709" y="3106584"/>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DA5BE576-7D22-BF48-B536-04293C0A387A}"/>
              </a:ext>
            </a:extLst>
          </p:cNvPr>
          <p:cNvSpPr txBox="1"/>
          <p:nvPr/>
        </p:nvSpPr>
        <p:spPr>
          <a:xfrm>
            <a:off x="4063191" y="3167525"/>
            <a:ext cx="649538" cy="307777"/>
          </a:xfrm>
          <a:prstGeom prst="rect">
            <a:avLst/>
          </a:prstGeom>
          <a:noFill/>
        </p:spPr>
        <p:txBody>
          <a:bodyPr wrap="none" rtlCol="0" anchor="t" anchorCtr="0">
            <a:spAutoFit/>
          </a:bodyPr>
          <a:lstStyle/>
          <a:p>
            <a:pPr algn="r"/>
            <a:r>
              <a:rPr lang="en-US" sz="1400" b="1" dirty="0">
                <a:solidFill>
                  <a:schemeClr val="bg1"/>
                </a:solidFill>
                <a:latin typeface="Poppins" pitchFamily="2" charset="77"/>
                <a:ea typeface="League Spartan" charset="0"/>
                <a:cs typeface="Poppins" pitchFamily="2" charset="77"/>
              </a:rPr>
              <a:t>PLAN</a:t>
            </a:r>
          </a:p>
        </p:txBody>
      </p:sp>
      <p:sp>
        <p:nvSpPr>
          <p:cNvPr id="75" name="TextBox 74">
            <a:extLst>
              <a:ext uri="{FF2B5EF4-FFF2-40B4-BE49-F238E27FC236}">
                <a16:creationId xmlns:a16="http://schemas.microsoft.com/office/drawing/2014/main" id="{6D8F1820-B5E9-FD4D-B2D9-AB7053223960}"/>
              </a:ext>
            </a:extLst>
          </p:cNvPr>
          <p:cNvSpPr txBox="1"/>
          <p:nvPr/>
        </p:nvSpPr>
        <p:spPr>
          <a:xfrm>
            <a:off x="4094679" y="4093805"/>
            <a:ext cx="679994" cy="553998"/>
          </a:xfrm>
          <a:prstGeom prst="rect">
            <a:avLst/>
          </a:prstGeom>
          <a:noFill/>
        </p:spPr>
        <p:txBody>
          <a:bodyPr wrap="none" rtlCol="0" anchor="ctr">
            <a:spAutoFit/>
          </a:bodyPr>
          <a:lstStyle/>
          <a:p>
            <a:pPr algn="r"/>
            <a:r>
              <a:rPr lang="en-US" sz="3000" b="1" dirty="0">
                <a:solidFill>
                  <a:schemeClr val="bg1"/>
                </a:solidFill>
                <a:latin typeface="Poppins" pitchFamily="2" charset="77"/>
                <a:cs typeface="Poppins" pitchFamily="2" charset="77"/>
              </a:rPr>
              <a:t>06</a:t>
            </a:r>
          </a:p>
        </p:txBody>
      </p:sp>
      <p:cxnSp>
        <p:nvCxnSpPr>
          <p:cNvPr id="76" name="Straight Connector 75">
            <a:extLst>
              <a:ext uri="{FF2B5EF4-FFF2-40B4-BE49-F238E27FC236}">
                <a16:creationId xmlns:a16="http://schemas.microsoft.com/office/drawing/2014/main" id="{63445537-4EFA-0548-BA93-EEAE63ADA1BB}"/>
              </a:ext>
            </a:extLst>
          </p:cNvPr>
          <p:cNvCxnSpPr/>
          <p:nvPr/>
        </p:nvCxnSpPr>
        <p:spPr>
          <a:xfrm>
            <a:off x="3741957" y="4624720"/>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59337178-B6A9-2347-B6AE-188DE9F80E24}"/>
              </a:ext>
            </a:extLst>
          </p:cNvPr>
          <p:cNvSpPr txBox="1"/>
          <p:nvPr/>
        </p:nvSpPr>
        <p:spPr>
          <a:xfrm>
            <a:off x="3630541" y="4685660"/>
            <a:ext cx="1129436" cy="523220"/>
          </a:xfrm>
          <a:prstGeom prst="rect">
            <a:avLst/>
          </a:prstGeom>
          <a:noFill/>
        </p:spPr>
        <p:txBody>
          <a:bodyPr wrap="square" rtlCol="0" anchor="t" anchorCtr="0">
            <a:spAutoFit/>
          </a:bodyPr>
          <a:lstStyle/>
          <a:p>
            <a:pPr algn="r"/>
            <a:r>
              <a:rPr lang="en-US" sz="1400" b="1" dirty="0">
                <a:solidFill>
                  <a:schemeClr val="bg1"/>
                </a:solidFill>
                <a:latin typeface="Poppins" pitchFamily="2" charset="77"/>
                <a:ea typeface="League Spartan" charset="0"/>
                <a:cs typeface="Poppins" pitchFamily="2" charset="77"/>
              </a:rPr>
              <a:t>PROCURE-MENT</a:t>
            </a:r>
          </a:p>
        </p:txBody>
      </p:sp>
      <p:sp>
        <p:nvSpPr>
          <p:cNvPr id="78" name="TextBox 77">
            <a:extLst>
              <a:ext uri="{FF2B5EF4-FFF2-40B4-BE49-F238E27FC236}">
                <a16:creationId xmlns:a16="http://schemas.microsoft.com/office/drawing/2014/main" id="{9BC75F71-F7D0-BA43-9F5E-6A79CBA5ACD9}"/>
              </a:ext>
            </a:extLst>
          </p:cNvPr>
          <p:cNvSpPr txBox="1"/>
          <p:nvPr/>
        </p:nvSpPr>
        <p:spPr>
          <a:xfrm>
            <a:off x="5161798" y="1421748"/>
            <a:ext cx="684803" cy="553998"/>
          </a:xfrm>
          <a:prstGeom prst="rect">
            <a:avLst/>
          </a:prstGeom>
          <a:noFill/>
        </p:spPr>
        <p:txBody>
          <a:bodyPr wrap="none" rtlCol="0" anchor="ctr">
            <a:spAutoFit/>
          </a:bodyPr>
          <a:lstStyle/>
          <a:p>
            <a:pPr algn="r"/>
            <a:r>
              <a:rPr lang="en-US" sz="3000" b="1" dirty="0">
                <a:solidFill>
                  <a:schemeClr val="bg1"/>
                </a:solidFill>
                <a:latin typeface="Poppins" pitchFamily="2" charset="77"/>
                <a:cs typeface="Poppins" pitchFamily="2" charset="77"/>
              </a:rPr>
              <a:t>08</a:t>
            </a:r>
          </a:p>
        </p:txBody>
      </p:sp>
      <p:cxnSp>
        <p:nvCxnSpPr>
          <p:cNvPr id="79" name="Straight Connector 78">
            <a:extLst>
              <a:ext uri="{FF2B5EF4-FFF2-40B4-BE49-F238E27FC236}">
                <a16:creationId xmlns:a16="http://schemas.microsoft.com/office/drawing/2014/main" id="{88D123DF-F407-DD49-B780-255EFD4BC490}"/>
              </a:ext>
            </a:extLst>
          </p:cNvPr>
          <p:cNvCxnSpPr/>
          <p:nvPr/>
        </p:nvCxnSpPr>
        <p:spPr>
          <a:xfrm>
            <a:off x="4828720" y="1952662"/>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84015F4-B71C-BD4E-A971-49A8041463E5}"/>
              </a:ext>
            </a:extLst>
          </p:cNvPr>
          <p:cNvSpPr txBox="1"/>
          <p:nvPr/>
        </p:nvSpPr>
        <p:spPr>
          <a:xfrm>
            <a:off x="4694532" y="2013603"/>
            <a:ext cx="1152208" cy="523220"/>
          </a:xfrm>
          <a:prstGeom prst="rect">
            <a:avLst/>
          </a:prstGeom>
          <a:noFill/>
        </p:spPr>
        <p:txBody>
          <a:bodyPr wrap="square" rtlCol="0" anchor="t" anchorCtr="0">
            <a:spAutoFit/>
          </a:bodyPr>
          <a:lstStyle/>
          <a:p>
            <a:pPr algn="r"/>
            <a:r>
              <a:rPr lang="en-US" sz="1400" b="1" dirty="0">
                <a:solidFill>
                  <a:schemeClr val="bg1"/>
                </a:solidFill>
                <a:latin typeface="Poppins" pitchFamily="2" charset="77"/>
                <a:ea typeface="League Spartan" charset="0"/>
                <a:cs typeface="Poppins" pitchFamily="2" charset="77"/>
              </a:rPr>
              <a:t>MANAGE-MENT</a:t>
            </a:r>
          </a:p>
        </p:txBody>
      </p:sp>
      <p:sp>
        <p:nvSpPr>
          <p:cNvPr id="81" name="TextBox 80">
            <a:extLst>
              <a:ext uri="{FF2B5EF4-FFF2-40B4-BE49-F238E27FC236}">
                <a16:creationId xmlns:a16="http://schemas.microsoft.com/office/drawing/2014/main" id="{D560AD54-7E16-D34F-A9A2-CD61FABCC061}"/>
              </a:ext>
            </a:extLst>
          </p:cNvPr>
          <p:cNvSpPr txBox="1"/>
          <p:nvPr/>
        </p:nvSpPr>
        <p:spPr>
          <a:xfrm>
            <a:off x="5161798" y="5258817"/>
            <a:ext cx="684803" cy="553998"/>
          </a:xfrm>
          <a:prstGeom prst="rect">
            <a:avLst/>
          </a:prstGeom>
          <a:noFill/>
        </p:spPr>
        <p:txBody>
          <a:bodyPr wrap="none" rtlCol="0" anchor="ctr">
            <a:spAutoFit/>
          </a:bodyPr>
          <a:lstStyle/>
          <a:p>
            <a:pPr algn="r"/>
            <a:r>
              <a:rPr lang="en-US" sz="3000" b="1" dirty="0">
                <a:solidFill>
                  <a:schemeClr val="bg1"/>
                </a:solidFill>
                <a:latin typeface="Poppins" pitchFamily="2" charset="77"/>
                <a:cs typeface="Poppins" pitchFamily="2" charset="77"/>
              </a:rPr>
              <a:t>05</a:t>
            </a:r>
          </a:p>
        </p:txBody>
      </p:sp>
      <p:cxnSp>
        <p:nvCxnSpPr>
          <p:cNvPr id="82" name="Straight Connector 81">
            <a:extLst>
              <a:ext uri="{FF2B5EF4-FFF2-40B4-BE49-F238E27FC236}">
                <a16:creationId xmlns:a16="http://schemas.microsoft.com/office/drawing/2014/main" id="{18B1DA4F-D261-6744-8381-09B1DECCA1C2}"/>
              </a:ext>
            </a:extLst>
          </p:cNvPr>
          <p:cNvCxnSpPr/>
          <p:nvPr/>
        </p:nvCxnSpPr>
        <p:spPr>
          <a:xfrm>
            <a:off x="4828720" y="5789731"/>
            <a:ext cx="952575"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0B186DA-ADF0-3742-AE26-27600BA767E4}"/>
              </a:ext>
            </a:extLst>
          </p:cNvPr>
          <p:cNvSpPr txBox="1"/>
          <p:nvPr/>
        </p:nvSpPr>
        <p:spPr>
          <a:xfrm>
            <a:off x="4540931" y="5850672"/>
            <a:ext cx="1305809" cy="523220"/>
          </a:xfrm>
          <a:prstGeom prst="rect">
            <a:avLst/>
          </a:prstGeom>
          <a:noFill/>
        </p:spPr>
        <p:txBody>
          <a:bodyPr wrap="square" rtlCol="0" anchor="t" anchorCtr="0">
            <a:spAutoFit/>
          </a:bodyPr>
          <a:lstStyle/>
          <a:p>
            <a:pPr algn="r"/>
            <a:r>
              <a:rPr lang="en-US" sz="1400" b="1" dirty="0">
                <a:solidFill>
                  <a:schemeClr val="bg1"/>
                </a:solidFill>
                <a:latin typeface="Poppins" pitchFamily="2" charset="77"/>
                <a:ea typeface="League Spartan" charset="0"/>
                <a:cs typeface="Poppins" pitchFamily="2" charset="77"/>
              </a:rPr>
              <a:t>DETERMINA-TION</a:t>
            </a:r>
          </a:p>
        </p:txBody>
      </p:sp>
    </p:spTree>
    <p:extLst>
      <p:ext uri="{BB962C8B-B14F-4D97-AF65-F5344CB8AC3E}">
        <p14:creationId xmlns:p14="http://schemas.microsoft.com/office/powerpoint/2010/main" val="4293884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Freeform 2">
            <a:extLst>
              <a:ext uri="{FF2B5EF4-FFF2-40B4-BE49-F238E27FC236}">
                <a16:creationId xmlns:a16="http://schemas.microsoft.com/office/drawing/2014/main" id="{56E7DA39-0671-5649-8173-31FF00A4AA78}"/>
              </a:ext>
            </a:extLst>
          </p:cNvPr>
          <p:cNvSpPr>
            <a:spLocks noChangeArrowheads="1"/>
          </p:cNvSpPr>
          <p:nvPr/>
        </p:nvSpPr>
        <p:spPr bwMode="auto">
          <a:xfrm>
            <a:off x="8389347" y="2044755"/>
            <a:ext cx="2675114" cy="2675114"/>
          </a:xfrm>
          <a:custGeom>
            <a:avLst/>
            <a:gdLst>
              <a:gd name="T0" fmla="*/ 4295 w 4296"/>
              <a:gd name="T1" fmla="*/ 2147 h 4294"/>
              <a:gd name="T2" fmla="*/ 4295 w 4296"/>
              <a:gd name="T3" fmla="*/ 2147 h 4294"/>
              <a:gd name="T4" fmla="*/ 2148 w 4296"/>
              <a:gd name="T5" fmla="*/ 4293 h 4294"/>
              <a:gd name="T6" fmla="*/ 2148 w 4296"/>
              <a:gd name="T7" fmla="*/ 4293 h 4294"/>
              <a:gd name="T8" fmla="*/ 0 w 4296"/>
              <a:gd name="T9" fmla="*/ 2147 h 4294"/>
              <a:gd name="T10" fmla="*/ 0 w 4296"/>
              <a:gd name="T11" fmla="*/ 2147 h 4294"/>
              <a:gd name="T12" fmla="*/ 2148 w 4296"/>
              <a:gd name="T13" fmla="*/ 0 h 4294"/>
              <a:gd name="T14" fmla="*/ 2148 w 4296"/>
              <a:gd name="T15" fmla="*/ 0 h 4294"/>
              <a:gd name="T16" fmla="*/ 4295 w 4296"/>
              <a:gd name="T17" fmla="*/ 2147 h 4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6" h="4294">
                <a:moveTo>
                  <a:pt x="4295" y="2147"/>
                </a:moveTo>
                <a:lnTo>
                  <a:pt x="4295" y="2147"/>
                </a:lnTo>
                <a:cubicBezTo>
                  <a:pt x="4295" y="3332"/>
                  <a:pt x="3333" y="4293"/>
                  <a:pt x="2148" y="4293"/>
                </a:cubicBezTo>
                <a:lnTo>
                  <a:pt x="2148" y="4293"/>
                </a:lnTo>
                <a:cubicBezTo>
                  <a:pt x="961" y="4293"/>
                  <a:pt x="0" y="3332"/>
                  <a:pt x="0" y="2147"/>
                </a:cubicBezTo>
                <a:lnTo>
                  <a:pt x="0" y="2147"/>
                </a:lnTo>
                <a:cubicBezTo>
                  <a:pt x="0" y="961"/>
                  <a:pt x="961" y="0"/>
                  <a:pt x="2148" y="0"/>
                </a:cubicBezTo>
                <a:lnTo>
                  <a:pt x="2148" y="0"/>
                </a:lnTo>
                <a:cubicBezTo>
                  <a:pt x="3333" y="0"/>
                  <a:pt x="4295" y="961"/>
                  <a:pt x="4295" y="2147"/>
                </a:cubicBezTo>
              </a:path>
            </a:pathLst>
          </a:custGeom>
          <a:solidFill>
            <a:srgbClr val="B0D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9" name="Freeform 177">
            <a:extLst>
              <a:ext uri="{FF2B5EF4-FFF2-40B4-BE49-F238E27FC236}">
                <a16:creationId xmlns:a16="http://schemas.microsoft.com/office/drawing/2014/main" id="{EC1D2C12-32B3-DD4C-B5A2-7DCA561B0575}"/>
              </a:ext>
            </a:extLst>
          </p:cNvPr>
          <p:cNvSpPr>
            <a:spLocks noChangeArrowheads="1"/>
          </p:cNvSpPr>
          <p:nvPr/>
        </p:nvSpPr>
        <p:spPr bwMode="auto">
          <a:xfrm>
            <a:off x="4758444" y="2044755"/>
            <a:ext cx="2675114" cy="2675114"/>
          </a:xfrm>
          <a:custGeom>
            <a:avLst/>
            <a:gdLst>
              <a:gd name="T0" fmla="*/ 4293 w 4294"/>
              <a:gd name="T1" fmla="*/ 2147 h 4294"/>
              <a:gd name="T2" fmla="*/ 4293 w 4294"/>
              <a:gd name="T3" fmla="*/ 2147 h 4294"/>
              <a:gd name="T4" fmla="*/ 2147 w 4294"/>
              <a:gd name="T5" fmla="*/ 4293 h 4294"/>
              <a:gd name="T6" fmla="*/ 2147 w 4294"/>
              <a:gd name="T7" fmla="*/ 4293 h 4294"/>
              <a:gd name="T8" fmla="*/ 0 w 4294"/>
              <a:gd name="T9" fmla="*/ 2147 h 4294"/>
              <a:gd name="T10" fmla="*/ 0 w 4294"/>
              <a:gd name="T11" fmla="*/ 2147 h 4294"/>
              <a:gd name="T12" fmla="*/ 2147 w 4294"/>
              <a:gd name="T13" fmla="*/ 0 h 4294"/>
              <a:gd name="T14" fmla="*/ 2147 w 4294"/>
              <a:gd name="T15" fmla="*/ 0 h 4294"/>
              <a:gd name="T16" fmla="*/ 4293 w 4294"/>
              <a:gd name="T17" fmla="*/ 2147 h 4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4" h="4294">
                <a:moveTo>
                  <a:pt x="4293" y="2147"/>
                </a:moveTo>
                <a:lnTo>
                  <a:pt x="4293" y="2147"/>
                </a:lnTo>
                <a:cubicBezTo>
                  <a:pt x="4293" y="3332"/>
                  <a:pt x="3332" y="4293"/>
                  <a:pt x="2147" y="4293"/>
                </a:cubicBezTo>
                <a:lnTo>
                  <a:pt x="2147" y="4293"/>
                </a:lnTo>
                <a:cubicBezTo>
                  <a:pt x="961" y="4293"/>
                  <a:pt x="0" y="3332"/>
                  <a:pt x="0" y="2147"/>
                </a:cubicBezTo>
                <a:lnTo>
                  <a:pt x="0" y="2147"/>
                </a:lnTo>
                <a:cubicBezTo>
                  <a:pt x="0" y="961"/>
                  <a:pt x="961" y="0"/>
                  <a:pt x="2147" y="0"/>
                </a:cubicBezTo>
                <a:lnTo>
                  <a:pt x="2147" y="0"/>
                </a:lnTo>
                <a:cubicBezTo>
                  <a:pt x="3332" y="0"/>
                  <a:pt x="4293" y="961"/>
                  <a:pt x="4293" y="2147"/>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sp>
        <p:nvSpPr>
          <p:cNvPr id="160" name="Freeform 178">
            <a:extLst>
              <a:ext uri="{FF2B5EF4-FFF2-40B4-BE49-F238E27FC236}">
                <a16:creationId xmlns:a16="http://schemas.microsoft.com/office/drawing/2014/main" id="{2C91E7A6-410F-054A-86D5-A0CD88C796D1}"/>
              </a:ext>
            </a:extLst>
          </p:cNvPr>
          <p:cNvSpPr>
            <a:spLocks noChangeArrowheads="1"/>
          </p:cNvSpPr>
          <p:nvPr/>
        </p:nvSpPr>
        <p:spPr bwMode="auto">
          <a:xfrm>
            <a:off x="1127540" y="2044755"/>
            <a:ext cx="2675114" cy="2675114"/>
          </a:xfrm>
          <a:custGeom>
            <a:avLst/>
            <a:gdLst>
              <a:gd name="T0" fmla="*/ 4295 w 4296"/>
              <a:gd name="T1" fmla="*/ 2147 h 4294"/>
              <a:gd name="T2" fmla="*/ 4295 w 4296"/>
              <a:gd name="T3" fmla="*/ 2147 h 4294"/>
              <a:gd name="T4" fmla="*/ 2148 w 4296"/>
              <a:gd name="T5" fmla="*/ 4293 h 4294"/>
              <a:gd name="T6" fmla="*/ 2148 w 4296"/>
              <a:gd name="T7" fmla="*/ 4293 h 4294"/>
              <a:gd name="T8" fmla="*/ 0 w 4296"/>
              <a:gd name="T9" fmla="*/ 2147 h 4294"/>
              <a:gd name="T10" fmla="*/ 0 w 4296"/>
              <a:gd name="T11" fmla="*/ 2147 h 4294"/>
              <a:gd name="T12" fmla="*/ 2148 w 4296"/>
              <a:gd name="T13" fmla="*/ 0 h 4294"/>
              <a:gd name="T14" fmla="*/ 2148 w 4296"/>
              <a:gd name="T15" fmla="*/ 0 h 4294"/>
              <a:gd name="T16" fmla="*/ 4295 w 4296"/>
              <a:gd name="T17" fmla="*/ 2147 h 4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96" h="4294">
                <a:moveTo>
                  <a:pt x="4295" y="2147"/>
                </a:moveTo>
                <a:lnTo>
                  <a:pt x="4295" y="2147"/>
                </a:lnTo>
                <a:cubicBezTo>
                  <a:pt x="4295" y="3332"/>
                  <a:pt x="3333" y="4293"/>
                  <a:pt x="2148" y="4293"/>
                </a:cubicBezTo>
                <a:lnTo>
                  <a:pt x="2148" y="4293"/>
                </a:lnTo>
                <a:cubicBezTo>
                  <a:pt x="962" y="4293"/>
                  <a:pt x="0" y="3332"/>
                  <a:pt x="0" y="2147"/>
                </a:cubicBezTo>
                <a:lnTo>
                  <a:pt x="0" y="2147"/>
                </a:lnTo>
                <a:cubicBezTo>
                  <a:pt x="0" y="961"/>
                  <a:pt x="962" y="0"/>
                  <a:pt x="2148" y="0"/>
                </a:cubicBezTo>
                <a:lnTo>
                  <a:pt x="2148" y="0"/>
                </a:lnTo>
                <a:cubicBezTo>
                  <a:pt x="3333" y="0"/>
                  <a:pt x="4295" y="961"/>
                  <a:pt x="4295" y="2147"/>
                </a:cubicBez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nvGrpSpPr>
          <p:cNvPr id="3" name="Group 2">
            <a:extLst>
              <a:ext uri="{FF2B5EF4-FFF2-40B4-BE49-F238E27FC236}">
                <a16:creationId xmlns:a16="http://schemas.microsoft.com/office/drawing/2014/main" id="{DF79493C-E889-054A-8CB6-27F7F73E577D}"/>
              </a:ext>
            </a:extLst>
          </p:cNvPr>
          <p:cNvGrpSpPr/>
          <p:nvPr/>
        </p:nvGrpSpPr>
        <p:grpSpPr>
          <a:xfrm>
            <a:off x="5033094" y="2135389"/>
            <a:ext cx="2383984" cy="2230177"/>
            <a:chOff x="10063013" y="4270778"/>
            <a:chExt cx="4767968" cy="4460353"/>
          </a:xfrm>
        </p:grpSpPr>
        <p:sp>
          <p:nvSpPr>
            <p:cNvPr id="104" name="Freeform 3">
              <a:extLst>
                <a:ext uri="{FF2B5EF4-FFF2-40B4-BE49-F238E27FC236}">
                  <a16:creationId xmlns:a16="http://schemas.microsoft.com/office/drawing/2014/main" id="{0C64252A-3173-C440-9AD1-EDEDBFED43E3}"/>
                </a:ext>
              </a:extLst>
            </p:cNvPr>
            <p:cNvSpPr>
              <a:spLocks noChangeArrowheads="1"/>
            </p:cNvSpPr>
            <p:nvPr/>
          </p:nvSpPr>
          <p:spPr bwMode="auto">
            <a:xfrm>
              <a:off x="10063013" y="8264220"/>
              <a:ext cx="3422166" cy="466911"/>
            </a:xfrm>
            <a:custGeom>
              <a:avLst/>
              <a:gdLst>
                <a:gd name="T0" fmla="*/ 2748 w 2749"/>
                <a:gd name="T1" fmla="*/ 186 h 373"/>
                <a:gd name="T2" fmla="*/ 2748 w 2749"/>
                <a:gd name="T3" fmla="*/ 186 h 373"/>
                <a:gd name="T4" fmla="*/ 1375 w 2749"/>
                <a:gd name="T5" fmla="*/ 372 h 373"/>
                <a:gd name="T6" fmla="*/ 1375 w 2749"/>
                <a:gd name="T7" fmla="*/ 372 h 373"/>
                <a:gd name="T8" fmla="*/ 0 w 2749"/>
                <a:gd name="T9" fmla="*/ 186 h 373"/>
                <a:gd name="T10" fmla="*/ 0 w 2749"/>
                <a:gd name="T11" fmla="*/ 186 h 373"/>
                <a:gd name="T12" fmla="*/ 1375 w 2749"/>
                <a:gd name="T13" fmla="*/ 0 h 373"/>
                <a:gd name="T14" fmla="*/ 1375 w 2749"/>
                <a:gd name="T15" fmla="*/ 0 h 373"/>
                <a:gd name="T16" fmla="*/ 2748 w 2749"/>
                <a:gd name="T17" fmla="*/ 186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49" h="373">
                  <a:moveTo>
                    <a:pt x="2748" y="186"/>
                  </a:moveTo>
                  <a:lnTo>
                    <a:pt x="2748" y="186"/>
                  </a:lnTo>
                  <a:cubicBezTo>
                    <a:pt x="2748" y="288"/>
                    <a:pt x="2133" y="372"/>
                    <a:pt x="1375" y="372"/>
                  </a:cubicBezTo>
                  <a:lnTo>
                    <a:pt x="1375" y="372"/>
                  </a:lnTo>
                  <a:cubicBezTo>
                    <a:pt x="616" y="372"/>
                    <a:pt x="0" y="288"/>
                    <a:pt x="0" y="186"/>
                  </a:cubicBezTo>
                  <a:lnTo>
                    <a:pt x="0" y="186"/>
                  </a:lnTo>
                  <a:cubicBezTo>
                    <a:pt x="0" y="83"/>
                    <a:pt x="616" y="0"/>
                    <a:pt x="1375" y="0"/>
                  </a:cubicBezTo>
                  <a:lnTo>
                    <a:pt x="1375" y="0"/>
                  </a:lnTo>
                  <a:cubicBezTo>
                    <a:pt x="2133" y="0"/>
                    <a:pt x="2748" y="83"/>
                    <a:pt x="2748" y="186"/>
                  </a:cubicBezTo>
                </a:path>
              </a:pathLst>
            </a:custGeom>
            <a:solidFill>
              <a:srgbClr val="000000">
                <a:alpha val="20000"/>
              </a:srgbClr>
            </a:solidFill>
            <a:ln>
              <a:noFill/>
            </a:ln>
            <a:effectLst/>
          </p:spPr>
          <p:txBody>
            <a:bodyPr wrap="none" anchor="ctr"/>
            <a:lstStyle/>
            <a:p>
              <a:endParaRPr lang="en-US" dirty="0">
                <a:latin typeface="Poppins" pitchFamily="2" charset="77"/>
              </a:endParaRPr>
            </a:p>
          </p:txBody>
        </p:sp>
        <p:sp>
          <p:nvSpPr>
            <p:cNvPr id="105" name="Freeform 104">
              <a:extLst>
                <a:ext uri="{FF2B5EF4-FFF2-40B4-BE49-F238E27FC236}">
                  <a16:creationId xmlns:a16="http://schemas.microsoft.com/office/drawing/2014/main" id="{9FF7FD94-E119-BE40-9736-ADE89AF9230F}"/>
                </a:ext>
              </a:extLst>
            </p:cNvPr>
            <p:cNvSpPr>
              <a:spLocks noChangeArrowheads="1"/>
            </p:cNvSpPr>
            <p:nvPr/>
          </p:nvSpPr>
          <p:spPr bwMode="auto">
            <a:xfrm>
              <a:off x="13192551" y="7102089"/>
              <a:ext cx="666259" cy="421230"/>
            </a:xfrm>
            <a:custGeom>
              <a:avLst/>
              <a:gdLst>
                <a:gd name="connsiteX0" fmla="*/ 641211 w 666259"/>
                <a:gd name="connsiteY0" fmla="*/ 292708 h 421230"/>
                <a:gd name="connsiteX1" fmla="*/ 658231 w 666259"/>
                <a:gd name="connsiteY1" fmla="*/ 300408 h 421230"/>
                <a:gd name="connsiteX2" fmla="*/ 631756 w 666259"/>
                <a:gd name="connsiteY2" fmla="*/ 387435 h 421230"/>
                <a:gd name="connsiteX3" fmla="*/ 540986 w 666259"/>
                <a:gd name="connsiteY3" fmla="*/ 413175 h 421230"/>
                <a:gd name="connsiteX4" fmla="*/ 567460 w 666259"/>
                <a:gd name="connsiteY4" fmla="*/ 326148 h 421230"/>
                <a:gd name="connsiteX5" fmla="*/ 641211 w 666259"/>
                <a:gd name="connsiteY5" fmla="*/ 292708 h 421230"/>
                <a:gd name="connsiteX6" fmla="*/ 54096 w 666259"/>
                <a:gd name="connsiteY6" fmla="*/ 132 h 421230"/>
                <a:gd name="connsiteX7" fmla="*/ 88702 w 666259"/>
                <a:gd name="connsiteY7" fmla="*/ 88428 h 421230"/>
                <a:gd name="connsiteX8" fmla="*/ 34321 w 666259"/>
                <a:gd name="connsiteY8" fmla="*/ 164111 h 421230"/>
                <a:gd name="connsiteX9" fmla="*/ 951 w 666259"/>
                <a:gd name="connsiteY9" fmla="*/ 77076 h 421230"/>
                <a:gd name="connsiteX10" fmla="*/ 54096 w 666259"/>
                <a:gd name="connsiteY10" fmla="*/ 132 h 42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259" h="421230">
                  <a:moveTo>
                    <a:pt x="641211" y="292708"/>
                  </a:moveTo>
                  <a:cubicBezTo>
                    <a:pt x="647988" y="293589"/>
                    <a:pt x="653818" y="296118"/>
                    <a:pt x="658231" y="300408"/>
                  </a:cubicBezTo>
                  <a:cubicBezTo>
                    <a:pt x="675880" y="317568"/>
                    <a:pt x="663273" y="356791"/>
                    <a:pt x="631756" y="387435"/>
                  </a:cubicBezTo>
                  <a:cubicBezTo>
                    <a:pt x="598978" y="419304"/>
                    <a:pt x="559896" y="430336"/>
                    <a:pt x="540986" y="413175"/>
                  </a:cubicBezTo>
                  <a:cubicBezTo>
                    <a:pt x="523336" y="396015"/>
                    <a:pt x="535943" y="356791"/>
                    <a:pt x="567460" y="326148"/>
                  </a:cubicBezTo>
                  <a:cubicBezTo>
                    <a:pt x="592044" y="302246"/>
                    <a:pt x="620883" y="290065"/>
                    <a:pt x="641211" y="292708"/>
                  </a:cubicBezTo>
                  <a:close/>
                  <a:moveTo>
                    <a:pt x="54096" y="132"/>
                  </a:moveTo>
                  <a:cubicBezTo>
                    <a:pt x="77579" y="3916"/>
                    <a:pt x="93646" y="41757"/>
                    <a:pt x="88702" y="88428"/>
                  </a:cubicBezTo>
                  <a:cubicBezTo>
                    <a:pt x="83759" y="132577"/>
                    <a:pt x="59040" y="166634"/>
                    <a:pt x="34321" y="164111"/>
                  </a:cubicBezTo>
                  <a:cubicBezTo>
                    <a:pt x="10838" y="161588"/>
                    <a:pt x="-3993" y="121224"/>
                    <a:pt x="951" y="77076"/>
                  </a:cubicBezTo>
                  <a:cubicBezTo>
                    <a:pt x="5895" y="31666"/>
                    <a:pt x="29377" y="-2391"/>
                    <a:pt x="54096" y="132"/>
                  </a:cubicBezTo>
                  <a:close/>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06" name="Freeform 5">
              <a:extLst>
                <a:ext uri="{FF2B5EF4-FFF2-40B4-BE49-F238E27FC236}">
                  <a16:creationId xmlns:a16="http://schemas.microsoft.com/office/drawing/2014/main" id="{59DDBB33-94ED-1448-A9B0-B990EC888A3D}"/>
                </a:ext>
              </a:extLst>
            </p:cNvPr>
            <p:cNvSpPr>
              <a:spLocks noChangeArrowheads="1"/>
            </p:cNvSpPr>
            <p:nvPr/>
          </p:nvSpPr>
          <p:spPr bwMode="auto">
            <a:xfrm>
              <a:off x="13276444" y="6808565"/>
              <a:ext cx="664660" cy="543810"/>
            </a:xfrm>
            <a:custGeom>
              <a:avLst/>
              <a:gdLst>
                <a:gd name="T0" fmla="*/ 366 w 535"/>
                <a:gd name="T1" fmla="*/ 59 h 438"/>
                <a:gd name="T2" fmla="*/ 366 w 535"/>
                <a:gd name="T3" fmla="*/ 59 h 438"/>
                <a:gd name="T4" fmla="*/ 0 w 535"/>
                <a:gd name="T5" fmla="*/ 205 h 438"/>
                <a:gd name="T6" fmla="*/ 476 w 535"/>
                <a:gd name="T7" fmla="*/ 437 h 438"/>
                <a:gd name="T8" fmla="*/ 476 w 535"/>
                <a:gd name="T9" fmla="*/ 437 h 438"/>
                <a:gd name="T10" fmla="*/ 366 w 535"/>
                <a:gd name="T11" fmla="*/ 59 h 438"/>
              </a:gdLst>
              <a:ahLst/>
              <a:cxnLst>
                <a:cxn ang="0">
                  <a:pos x="T0" y="T1"/>
                </a:cxn>
                <a:cxn ang="0">
                  <a:pos x="T2" y="T3"/>
                </a:cxn>
                <a:cxn ang="0">
                  <a:pos x="T4" y="T5"/>
                </a:cxn>
                <a:cxn ang="0">
                  <a:pos x="T6" y="T7"/>
                </a:cxn>
                <a:cxn ang="0">
                  <a:pos x="T8" y="T9"/>
                </a:cxn>
                <a:cxn ang="0">
                  <a:pos x="T10" y="T11"/>
                </a:cxn>
              </a:cxnLst>
              <a:rect l="0" t="0" r="r" b="b"/>
              <a:pathLst>
                <a:path w="535" h="438">
                  <a:moveTo>
                    <a:pt x="366" y="59"/>
                  </a:moveTo>
                  <a:lnTo>
                    <a:pt x="366" y="59"/>
                  </a:lnTo>
                  <a:cubicBezTo>
                    <a:pt x="243" y="0"/>
                    <a:pt x="85" y="64"/>
                    <a:pt x="0" y="205"/>
                  </a:cubicBezTo>
                  <a:lnTo>
                    <a:pt x="476" y="437"/>
                  </a:lnTo>
                  <a:lnTo>
                    <a:pt x="476" y="437"/>
                  </a:lnTo>
                  <a:cubicBezTo>
                    <a:pt x="534" y="283"/>
                    <a:pt x="489" y="119"/>
                    <a:pt x="366" y="59"/>
                  </a:cubicBez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7" name="Freeform 7">
              <a:extLst>
                <a:ext uri="{FF2B5EF4-FFF2-40B4-BE49-F238E27FC236}">
                  <a16:creationId xmlns:a16="http://schemas.microsoft.com/office/drawing/2014/main" id="{AC16AA60-032D-EF47-A86C-4A041A0AE1DF}"/>
                </a:ext>
              </a:extLst>
            </p:cNvPr>
            <p:cNvSpPr>
              <a:spLocks noChangeArrowheads="1"/>
            </p:cNvSpPr>
            <p:nvPr/>
          </p:nvSpPr>
          <p:spPr bwMode="auto">
            <a:xfrm>
              <a:off x="13166586" y="7072231"/>
              <a:ext cx="697619" cy="631699"/>
            </a:xfrm>
            <a:custGeom>
              <a:avLst/>
              <a:gdLst>
                <a:gd name="T0" fmla="*/ 80 w 561"/>
                <a:gd name="T1" fmla="*/ 33 h 506"/>
                <a:gd name="T2" fmla="*/ 80 w 561"/>
                <a:gd name="T3" fmla="*/ 33 h 506"/>
                <a:gd name="T4" fmla="*/ 168 w 561"/>
                <a:gd name="T5" fmla="*/ 442 h 506"/>
                <a:gd name="T6" fmla="*/ 168 w 561"/>
                <a:gd name="T7" fmla="*/ 442 h 506"/>
                <a:gd name="T8" fmla="*/ 545 w 561"/>
                <a:gd name="T9" fmla="*/ 259 h 506"/>
                <a:gd name="T10" fmla="*/ 545 w 561"/>
                <a:gd name="T11" fmla="*/ 259 h 506"/>
                <a:gd name="T12" fmla="*/ 560 w 561"/>
                <a:gd name="T13" fmla="*/ 225 h 506"/>
                <a:gd name="T14" fmla="*/ 98 w 561"/>
                <a:gd name="T15" fmla="*/ 0 h 506"/>
                <a:gd name="T16" fmla="*/ 98 w 561"/>
                <a:gd name="T17" fmla="*/ 0 h 506"/>
                <a:gd name="T18" fmla="*/ 80 w 561"/>
                <a:gd name="T19" fmla="*/ 3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1" h="506">
                  <a:moveTo>
                    <a:pt x="80" y="33"/>
                  </a:moveTo>
                  <a:lnTo>
                    <a:pt x="80" y="33"/>
                  </a:lnTo>
                  <a:cubicBezTo>
                    <a:pt x="0" y="197"/>
                    <a:pt x="40" y="380"/>
                    <a:pt x="168" y="442"/>
                  </a:cubicBezTo>
                  <a:lnTo>
                    <a:pt x="168" y="442"/>
                  </a:lnTo>
                  <a:cubicBezTo>
                    <a:pt x="297" y="505"/>
                    <a:pt x="466" y="424"/>
                    <a:pt x="545" y="259"/>
                  </a:cubicBezTo>
                  <a:lnTo>
                    <a:pt x="545" y="259"/>
                  </a:lnTo>
                  <a:cubicBezTo>
                    <a:pt x="551" y="248"/>
                    <a:pt x="556" y="236"/>
                    <a:pt x="560" y="225"/>
                  </a:cubicBezTo>
                  <a:lnTo>
                    <a:pt x="98" y="0"/>
                  </a:lnTo>
                  <a:lnTo>
                    <a:pt x="98" y="0"/>
                  </a:lnTo>
                  <a:cubicBezTo>
                    <a:pt x="92" y="10"/>
                    <a:pt x="85" y="21"/>
                    <a:pt x="80" y="33"/>
                  </a:cubicBezTo>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8" name="Freeform 8">
              <a:extLst>
                <a:ext uri="{FF2B5EF4-FFF2-40B4-BE49-F238E27FC236}">
                  <a16:creationId xmlns:a16="http://schemas.microsoft.com/office/drawing/2014/main" id="{10717C80-8E3E-9B44-A9EC-4D7D4FC82138}"/>
                </a:ext>
              </a:extLst>
            </p:cNvPr>
            <p:cNvSpPr>
              <a:spLocks noChangeArrowheads="1"/>
            </p:cNvSpPr>
            <p:nvPr/>
          </p:nvSpPr>
          <p:spPr bwMode="auto">
            <a:xfrm>
              <a:off x="13270952" y="6973360"/>
              <a:ext cx="659166" cy="384513"/>
            </a:xfrm>
            <a:custGeom>
              <a:avLst/>
              <a:gdLst>
                <a:gd name="T0" fmla="*/ 492 w 527"/>
                <a:gd name="T1" fmla="*/ 309 h 310"/>
                <a:gd name="T2" fmla="*/ 526 w 527"/>
                <a:gd name="T3" fmla="*/ 240 h 310"/>
                <a:gd name="T4" fmla="*/ 34 w 527"/>
                <a:gd name="T5" fmla="*/ 0 h 310"/>
                <a:gd name="T6" fmla="*/ 0 w 527"/>
                <a:gd name="T7" fmla="*/ 69 h 310"/>
                <a:gd name="T8" fmla="*/ 492 w 527"/>
                <a:gd name="T9" fmla="*/ 309 h 310"/>
              </a:gdLst>
              <a:ahLst/>
              <a:cxnLst>
                <a:cxn ang="0">
                  <a:pos x="T0" y="T1"/>
                </a:cxn>
                <a:cxn ang="0">
                  <a:pos x="T2" y="T3"/>
                </a:cxn>
                <a:cxn ang="0">
                  <a:pos x="T4" y="T5"/>
                </a:cxn>
                <a:cxn ang="0">
                  <a:pos x="T6" y="T7"/>
                </a:cxn>
                <a:cxn ang="0">
                  <a:pos x="T8" y="T9"/>
                </a:cxn>
              </a:cxnLst>
              <a:rect l="0" t="0" r="r" b="b"/>
              <a:pathLst>
                <a:path w="527" h="310">
                  <a:moveTo>
                    <a:pt x="492" y="309"/>
                  </a:moveTo>
                  <a:lnTo>
                    <a:pt x="526" y="240"/>
                  </a:lnTo>
                  <a:lnTo>
                    <a:pt x="34" y="0"/>
                  </a:lnTo>
                  <a:lnTo>
                    <a:pt x="0" y="69"/>
                  </a:lnTo>
                  <a:lnTo>
                    <a:pt x="492" y="309"/>
                  </a:ln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9" name="Freeform 9">
              <a:extLst>
                <a:ext uri="{FF2B5EF4-FFF2-40B4-BE49-F238E27FC236}">
                  <a16:creationId xmlns:a16="http://schemas.microsoft.com/office/drawing/2014/main" id="{834212A8-9C1C-2442-93A6-1C6E5C68EC57}"/>
                </a:ext>
              </a:extLst>
            </p:cNvPr>
            <p:cNvSpPr>
              <a:spLocks noChangeArrowheads="1"/>
            </p:cNvSpPr>
            <p:nvPr/>
          </p:nvSpPr>
          <p:spPr bwMode="auto">
            <a:xfrm>
              <a:off x="13232503" y="7072234"/>
              <a:ext cx="631702" cy="400991"/>
            </a:xfrm>
            <a:custGeom>
              <a:avLst/>
              <a:gdLst>
                <a:gd name="T0" fmla="*/ 25 w 506"/>
                <a:gd name="T1" fmla="*/ 33 h 321"/>
                <a:gd name="T2" fmla="*/ 25 w 506"/>
                <a:gd name="T3" fmla="*/ 33 h 321"/>
                <a:gd name="T4" fmla="*/ 0 w 506"/>
                <a:gd name="T5" fmla="*/ 97 h 321"/>
                <a:gd name="T6" fmla="*/ 455 w 506"/>
                <a:gd name="T7" fmla="*/ 320 h 321"/>
                <a:gd name="T8" fmla="*/ 455 w 506"/>
                <a:gd name="T9" fmla="*/ 320 h 321"/>
                <a:gd name="T10" fmla="*/ 490 w 506"/>
                <a:gd name="T11" fmla="*/ 259 h 321"/>
                <a:gd name="T12" fmla="*/ 490 w 506"/>
                <a:gd name="T13" fmla="*/ 259 h 321"/>
                <a:gd name="T14" fmla="*/ 505 w 506"/>
                <a:gd name="T15" fmla="*/ 225 h 321"/>
                <a:gd name="T16" fmla="*/ 43 w 506"/>
                <a:gd name="T17" fmla="*/ 0 h 321"/>
                <a:gd name="T18" fmla="*/ 43 w 506"/>
                <a:gd name="T19" fmla="*/ 0 h 321"/>
                <a:gd name="T20" fmla="*/ 25 w 506"/>
                <a:gd name="T21"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6" h="321">
                  <a:moveTo>
                    <a:pt x="25" y="33"/>
                  </a:moveTo>
                  <a:lnTo>
                    <a:pt x="25" y="33"/>
                  </a:lnTo>
                  <a:cubicBezTo>
                    <a:pt x="15" y="54"/>
                    <a:pt x="6" y="76"/>
                    <a:pt x="0" y="97"/>
                  </a:cubicBezTo>
                  <a:lnTo>
                    <a:pt x="455" y="320"/>
                  </a:lnTo>
                  <a:lnTo>
                    <a:pt x="455" y="320"/>
                  </a:lnTo>
                  <a:cubicBezTo>
                    <a:pt x="468" y="301"/>
                    <a:pt x="480" y="281"/>
                    <a:pt x="490" y="259"/>
                  </a:cubicBezTo>
                  <a:lnTo>
                    <a:pt x="490" y="259"/>
                  </a:lnTo>
                  <a:cubicBezTo>
                    <a:pt x="496" y="248"/>
                    <a:pt x="501" y="236"/>
                    <a:pt x="505" y="225"/>
                  </a:cubicBezTo>
                  <a:lnTo>
                    <a:pt x="43" y="0"/>
                  </a:lnTo>
                  <a:lnTo>
                    <a:pt x="43" y="0"/>
                  </a:lnTo>
                  <a:cubicBezTo>
                    <a:pt x="37" y="10"/>
                    <a:pt x="30" y="21"/>
                    <a:pt x="25" y="33"/>
                  </a:cubicBez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0" name="Freeform 109">
              <a:extLst>
                <a:ext uri="{FF2B5EF4-FFF2-40B4-BE49-F238E27FC236}">
                  <a16:creationId xmlns:a16="http://schemas.microsoft.com/office/drawing/2014/main" id="{12258CE4-C4D9-5247-BD66-30812A06D405}"/>
                </a:ext>
              </a:extLst>
            </p:cNvPr>
            <p:cNvSpPr>
              <a:spLocks noChangeArrowheads="1"/>
            </p:cNvSpPr>
            <p:nvPr/>
          </p:nvSpPr>
          <p:spPr bwMode="auto">
            <a:xfrm>
              <a:off x="13348712" y="7127160"/>
              <a:ext cx="404383" cy="244452"/>
            </a:xfrm>
            <a:custGeom>
              <a:avLst/>
              <a:gdLst>
                <a:gd name="connsiteX0" fmla="*/ 246328 w 404383"/>
                <a:gd name="connsiteY0" fmla="*/ 186768 h 244452"/>
                <a:gd name="connsiteX1" fmla="*/ 404383 w 404383"/>
                <a:gd name="connsiteY1" fmla="*/ 189319 h 244452"/>
                <a:gd name="connsiteX2" fmla="*/ 401894 w 404383"/>
                <a:gd name="connsiteY2" fmla="*/ 195694 h 244452"/>
                <a:gd name="connsiteX3" fmla="*/ 288642 w 404383"/>
                <a:gd name="connsiteY3" fmla="*/ 235224 h 244452"/>
                <a:gd name="connsiteX4" fmla="*/ 246328 w 404383"/>
                <a:gd name="connsiteY4" fmla="*/ 186768 h 244452"/>
                <a:gd name="connsiteX5" fmla="*/ 12161 w 404383"/>
                <a:gd name="connsiteY5" fmla="*/ 0 h 244452"/>
                <a:gd name="connsiteX6" fmla="*/ 113232 w 404383"/>
                <a:gd name="connsiteY6" fmla="*/ 125555 h 244452"/>
                <a:gd name="connsiteX7" fmla="*/ 47536 w 404383"/>
                <a:gd name="connsiteY7" fmla="*/ 120533 h 244452"/>
                <a:gd name="connsiteX8" fmla="*/ 8371 w 404383"/>
                <a:gd name="connsiteY8" fmla="*/ 6278 h 244452"/>
                <a:gd name="connsiteX9" fmla="*/ 12161 w 404383"/>
                <a:gd name="connsiteY9" fmla="*/ 0 h 244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4383" h="244452">
                  <a:moveTo>
                    <a:pt x="246328" y="186768"/>
                  </a:moveTo>
                  <a:lnTo>
                    <a:pt x="404383" y="189319"/>
                  </a:lnTo>
                  <a:cubicBezTo>
                    <a:pt x="404383" y="190594"/>
                    <a:pt x="403139" y="193144"/>
                    <a:pt x="401894" y="195694"/>
                  </a:cubicBezTo>
                  <a:cubicBezTo>
                    <a:pt x="380737" y="239049"/>
                    <a:pt x="330956" y="256901"/>
                    <a:pt x="288642" y="235224"/>
                  </a:cubicBezTo>
                  <a:cubicBezTo>
                    <a:pt x="267485" y="225023"/>
                    <a:pt x="253795" y="207171"/>
                    <a:pt x="246328" y="186768"/>
                  </a:cubicBezTo>
                  <a:close/>
                  <a:moveTo>
                    <a:pt x="12161" y="0"/>
                  </a:moveTo>
                  <a:lnTo>
                    <a:pt x="113232" y="125555"/>
                  </a:lnTo>
                  <a:cubicBezTo>
                    <a:pt x="91754" y="130578"/>
                    <a:pt x="69013" y="130578"/>
                    <a:pt x="47536" y="120533"/>
                  </a:cubicBezTo>
                  <a:cubicBezTo>
                    <a:pt x="5844" y="100444"/>
                    <a:pt x="-11843" y="48967"/>
                    <a:pt x="8371" y="6278"/>
                  </a:cubicBezTo>
                  <a:cubicBezTo>
                    <a:pt x="9634" y="3767"/>
                    <a:pt x="9634" y="2511"/>
                    <a:pt x="1216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1" name="Freeform 12">
              <a:extLst>
                <a:ext uri="{FF2B5EF4-FFF2-40B4-BE49-F238E27FC236}">
                  <a16:creationId xmlns:a16="http://schemas.microsoft.com/office/drawing/2014/main" id="{A3BC5342-8D2E-0749-A0D0-99247DB8C565}"/>
                </a:ext>
              </a:extLst>
            </p:cNvPr>
            <p:cNvSpPr>
              <a:spLocks noChangeArrowheads="1"/>
            </p:cNvSpPr>
            <p:nvPr/>
          </p:nvSpPr>
          <p:spPr bwMode="auto">
            <a:xfrm>
              <a:off x="10178369" y="6577860"/>
              <a:ext cx="3174981" cy="1939044"/>
            </a:xfrm>
            <a:custGeom>
              <a:avLst/>
              <a:gdLst>
                <a:gd name="T0" fmla="*/ 2487 w 2551"/>
                <a:gd name="T1" fmla="*/ 1555 h 1556"/>
                <a:gd name="T2" fmla="*/ 64 w 2551"/>
                <a:gd name="T3" fmla="*/ 1555 h 1556"/>
                <a:gd name="T4" fmla="*/ 64 w 2551"/>
                <a:gd name="T5" fmla="*/ 1555 h 1556"/>
                <a:gd name="T6" fmla="*/ 0 w 2551"/>
                <a:gd name="T7" fmla="*/ 1491 h 1556"/>
                <a:gd name="T8" fmla="*/ 0 w 2551"/>
                <a:gd name="T9" fmla="*/ 63 h 1556"/>
                <a:gd name="T10" fmla="*/ 0 w 2551"/>
                <a:gd name="T11" fmla="*/ 63 h 1556"/>
                <a:gd name="T12" fmla="*/ 64 w 2551"/>
                <a:gd name="T13" fmla="*/ 0 h 1556"/>
                <a:gd name="T14" fmla="*/ 2487 w 2551"/>
                <a:gd name="T15" fmla="*/ 0 h 1556"/>
                <a:gd name="T16" fmla="*/ 2487 w 2551"/>
                <a:gd name="T17" fmla="*/ 0 h 1556"/>
                <a:gd name="T18" fmla="*/ 2550 w 2551"/>
                <a:gd name="T19" fmla="*/ 63 h 1556"/>
                <a:gd name="T20" fmla="*/ 2550 w 2551"/>
                <a:gd name="T21" fmla="*/ 1491 h 1556"/>
                <a:gd name="T22" fmla="*/ 2550 w 2551"/>
                <a:gd name="T23" fmla="*/ 1491 h 1556"/>
                <a:gd name="T24" fmla="*/ 2487 w 2551"/>
                <a:gd name="T25" fmla="*/ 1555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51" h="1556">
                  <a:moveTo>
                    <a:pt x="2487" y="1555"/>
                  </a:moveTo>
                  <a:lnTo>
                    <a:pt x="64" y="1555"/>
                  </a:lnTo>
                  <a:lnTo>
                    <a:pt x="64" y="1555"/>
                  </a:lnTo>
                  <a:cubicBezTo>
                    <a:pt x="29" y="1555"/>
                    <a:pt x="0" y="1526"/>
                    <a:pt x="0" y="1491"/>
                  </a:cubicBezTo>
                  <a:lnTo>
                    <a:pt x="0" y="63"/>
                  </a:lnTo>
                  <a:lnTo>
                    <a:pt x="0" y="63"/>
                  </a:lnTo>
                  <a:cubicBezTo>
                    <a:pt x="0" y="28"/>
                    <a:pt x="29" y="0"/>
                    <a:pt x="64" y="0"/>
                  </a:cubicBezTo>
                  <a:lnTo>
                    <a:pt x="2487" y="0"/>
                  </a:lnTo>
                  <a:lnTo>
                    <a:pt x="2487" y="0"/>
                  </a:lnTo>
                  <a:cubicBezTo>
                    <a:pt x="2522" y="0"/>
                    <a:pt x="2550" y="28"/>
                    <a:pt x="2550" y="63"/>
                  </a:cubicBezTo>
                  <a:lnTo>
                    <a:pt x="2550" y="1491"/>
                  </a:lnTo>
                  <a:lnTo>
                    <a:pt x="2550" y="1491"/>
                  </a:lnTo>
                  <a:cubicBezTo>
                    <a:pt x="2550" y="1526"/>
                    <a:pt x="2522" y="1555"/>
                    <a:pt x="2487" y="1555"/>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2" name="Freeform 13">
              <a:extLst>
                <a:ext uri="{FF2B5EF4-FFF2-40B4-BE49-F238E27FC236}">
                  <a16:creationId xmlns:a16="http://schemas.microsoft.com/office/drawing/2014/main" id="{84787234-6405-7145-B287-9E32A9BDEB49}"/>
                </a:ext>
              </a:extLst>
            </p:cNvPr>
            <p:cNvSpPr>
              <a:spLocks noChangeArrowheads="1"/>
            </p:cNvSpPr>
            <p:nvPr/>
          </p:nvSpPr>
          <p:spPr bwMode="auto">
            <a:xfrm>
              <a:off x="10326679" y="6693213"/>
              <a:ext cx="2878356" cy="1708339"/>
            </a:xfrm>
            <a:custGeom>
              <a:avLst/>
              <a:gdLst>
                <a:gd name="T0" fmla="*/ 2255 w 2310"/>
                <a:gd name="T1" fmla="*/ 1371 h 1372"/>
                <a:gd name="T2" fmla="*/ 53 w 2310"/>
                <a:gd name="T3" fmla="*/ 1371 h 1372"/>
                <a:gd name="T4" fmla="*/ 53 w 2310"/>
                <a:gd name="T5" fmla="*/ 1371 h 1372"/>
                <a:gd name="T6" fmla="*/ 0 w 2310"/>
                <a:gd name="T7" fmla="*/ 1317 h 1372"/>
                <a:gd name="T8" fmla="*/ 0 w 2310"/>
                <a:gd name="T9" fmla="*/ 54 h 1372"/>
                <a:gd name="T10" fmla="*/ 0 w 2310"/>
                <a:gd name="T11" fmla="*/ 54 h 1372"/>
                <a:gd name="T12" fmla="*/ 53 w 2310"/>
                <a:gd name="T13" fmla="*/ 0 h 1372"/>
                <a:gd name="T14" fmla="*/ 2255 w 2310"/>
                <a:gd name="T15" fmla="*/ 0 h 1372"/>
                <a:gd name="T16" fmla="*/ 2255 w 2310"/>
                <a:gd name="T17" fmla="*/ 0 h 1372"/>
                <a:gd name="T18" fmla="*/ 2309 w 2310"/>
                <a:gd name="T19" fmla="*/ 54 h 1372"/>
                <a:gd name="T20" fmla="*/ 2309 w 2310"/>
                <a:gd name="T21" fmla="*/ 1317 h 1372"/>
                <a:gd name="T22" fmla="*/ 2309 w 2310"/>
                <a:gd name="T23" fmla="*/ 1317 h 1372"/>
                <a:gd name="T24" fmla="*/ 2255 w 2310"/>
                <a:gd name="T25" fmla="*/ 1371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10" h="1372">
                  <a:moveTo>
                    <a:pt x="2255" y="1371"/>
                  </a:moveTo>
                  <a:lnTo>
                    <a:pt x="53" y="1371"/>
                  </a:lnTo>
                  <a:lnTo>
                    <a:pt x="53" y="1371"/>
                  </a:lnTo>
                  <a:cubicBezTo>
                    <a:pt x="24" y="1371"/>
                    <a:pt x="0" y="1347"/>
                    <a:pt x="0" y="1317"/>
                  </a:cubicBezTo>
                  <a:lnTo>
                    <a:pt x="0" y="54"/>
                  </a:lnTo>
                  <a:lnTo>
                    <a:pt x="0" y="54"/>
                  </a:lnTo>
                  <a:cubicBezTo>
                    <a:pt x="0" y="24"/>
                    <a:pt x="24" y="0"/>
                    <a:pt x="53" y="0"/>
                  </a:cubicBezTo>
                  <a:lnTo>
                    <a:pt x="2255" y="0"/>
                  </a:lnTo>
                  <a:lnTo>
                    <a:pt x="2255" y="0"/>
                  </a:lnTo>
                  <a:cubicBezTo>
                    <a:pt x="2285" y="0"/>
                    <a:pt x="2309" y="24"/>
                    <a:pt x="2309" y="54"/>
                  </a:cubicBezTo>
                  <a:lnTo>
                    <a:pt x="2309" y="1317"/>
                  </a:lnTo>
                  <a:lnTo>
                    <a:pt x="2309" y="1317"/>
                  </a:lnTo>
                  <a:cubicBezTo>
                    <a:pt x="2309" y="1347"/>
                    <a:pt x="2285" y="1371"/>
                    <a:pt x="2255" y="1371"/>
                  </a:cubicBez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3" name="Freeform 14">
              <a:extLst>
                <a:ext uri="{FF2B5EF4-FFF2-40B4-BE49-F238E27FC236}">
                  <a16:creationId xmlns:a16="http://schemas.microsoft.com/office/drawing/2014/main" id="{BF986EDC-2F8A-D946-AA71-89B98974BBAD}"/>
                </a:ext>
              </a:extLst>
            </p:cNvPr>
            <p:cNvSpPr>
              <a:spLocks noChangeArrowheads="1"/>
            </p:cNvSpPr>
            <p:nvPr/>
          </p:nvSpPr>
          <p:spPr bwMode="auto">
            <a:xfrm>
              <a:off x="10513443" y="6847018"/>
              <a:ext cx="2548774" cy="1400728"/>
            </a:xfrm>
            <a:custGeom>
              <a:avLst/>
              <a:gdLst>
                <a:gd name="T0" fmla="*/ 2045 w 2046"/>
                <a:gd name="T1" fmla="*/ 1124 h 1125"/>
                <a:gd name="T2" fmla="*/ 0 w 2046"/>
                <a:gd name="T3" fmla="*/ 1124 h 1125"/>
                <a:gd name="T4" fmla="*/ 0 w 2046"/>
                <a:gd name="T5" fmla="*/ 0 h 1125"/>
                <a:gd name="T6" fmla="*/ 2045 w 2046"/>
                <a:gd name="T7" fmla="*/ 0 h 1125"/>
                <a:gd name="T8" fmla="*/ 2045 w 2046"/>
                <a:gd name="T9" fmla="*/ 1124 h 1125"/>
              </a:gdLst>
              <a:ahLst/>
              <a:cxnLst>
                <a:cxn ang="0">
                  <a:pos x="T0" y="T1"/>
                </a:cxn>
                <a:cxn ang="0">
                  <a:pos x="T2" y="T3"/>
                </a:cxn>
                <a:cxn ang="0">
                  <a:pos x="T4" y="T5"/>
                </a:cxn>
                <a:cxn ang="0">
                  <a:pos x="T6" y="T7"/>
                </a:cxn>
                <a:cxn ang="0">
                  <a:pos x="T8" y="T9"/>
                </a:cxn>
              </a:cxnLst>
              <a:rect l="0" t="0" r="r" b="b"/>
              <a:pathLst>
                <a:path w="2046" h="1125">
                  <a:moveTo>
                    <a:pt x="2045" y="1124"/>
                  </a:moveTo>
                  <a:lnTo>
                    <a:pt x="0" y="1124"/>
                  </a:lnTo>
                  <a:lnTo>
                    <a:pt x="0" y="0"/>
                  </a:lnTo>
                  <a:lnTo>
                    <a:pt x="2045" y="0"/>
                  </a:lnTo>
                  <a:lnTo>
                    <a:pt x="2045" y="1124"/>
                  </a:lnTo>
                </a:path>
              </a:pathLst>
            </a:custGeom>
            <a:solidFill>
              <a:srgbClr val="90C0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4" name="Freeform 15">
              <a:extLst>
                <a:ext uri="{FF2B5EF4-FFF2-40B4-BE49-F238E27FC236}">
                  <a16:creationId xmlns:a16="http://schemas.microsoft.com/office/drawing/2014/main" id="{7CAB9441-7A32-E845-AB99-895BCC449356}"/>
                </a:ext>
              </a:extLst>
            </p:cNvPr>
            <p:cNvSpPr>
              <a:spLocks noChangeArrowheads="1"/>
            </p:cNvSpPr>
            <p:nvPr/>
          </p:nvSpPr>
          <p:spPr bwMode="auto">
            <a:xfrm>
              <a:off x="10733165" y="7072231"/>
              <a:ext cx="2103835" cy="411977"/>
            </a:xfrm>
            <a:custGeom>
              <a:avLst/>
              <a:gdLst>
                <a:gd name="T0" fmla="*/ 1689 w 1690"/>
                <a:gd name="T1" fmla="*/ 328 h 329"/>
                <a:gd name="T2" fmla="*/ 0 w 1690"/>
                <a:gd name="T3" fmla="*/ 328 h 329"/>
                <a:gd name="T4" fmla="*/ 0 w 1690"/>
                <a:gd name="T5" fmla="*/ 0 h 329"/>
                <a:gd name="T6" fmla="*/ 1689 w 1690"/>
                <a:gd name="T7" fmla="*/ 0 h 329"/>
                <a:gd name="T8" fmla="*/ 1689 w 1690"/>
                <a:gd name="T9" fmla="*/ 328 h 329"/>
              </a:gdLst>
              <a:ahLst/>
              <a:cxnLst>
                <a:cxn ang="0">
                  <a:pos x="T0" y="T1"/>
                </a:cxn>
                <a:cxn ang="0">
                  <a:pos x="T2" y="T3"/>
                </a:cxn>
                <a:cxn ang="0">
                  <a:pos x="T4" y="T5"/>
                </a:cxn>
                <a:cxn ang="0">
                  <a:pos x="T6" y="T7"/>
                </a:cxn>
                <a:cxn ang="0">
                  <a:pos x="T8" y="T9"/>
                </a:cxn>
              </a:cxnLst>
              <a:rect l="0" t="0" r="r" b="b"/>
              <a:pathLst>
                <a:path w="1690" h="329">
                  <a:moveTo>
                    <a:pt x="1689" y="328"/>
                  </a:moveTo>
                  <a:lnTo>
                    <a:pt x="0" y="328"/>
                  </a:lnTo>
                  <a:lnTo>
                    <a:pt x="0" y="0"/>
                  </a:lnTo>
                  <a:lnTo>
                    <a:pt x="1689" y="0"/>
                  </a:lnTo>
                  <a:lnTo>
                    <a:pt x="1689" y="328"/>
                  </a:ln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5" name="Freeform 16">
              <a:extLst>
                <a:ext uri="{FF2B5EF4-FFF2-40B4-BE49-F238E27FC236}">
                  <a16:creationId xmlns:a16="http://schemas.microsoft.com/office/drawing/2014/main" id="{2D15BA7F-4AD3-F346-8A23-44406522997E}"/>
                </a:ext>
              </a:extLst>
            </p:cNvPr>
            <p:cNvSpPr>
              <a:spLocks noChangeArrowheads="1"/>
            </p:cNvSpPr>
            <p:nvPr/>
          </p:nvSpPr>
          <p:spPr bwMode="auto">
            <a:xfrm>
              <a:off x="10733165" y="7698438"/>
              <a:ext cx="2103835" cy="411977"/>
            </a:xfrm>
            <a:custGeom>
              <a:avLst/>
              <a:gdLst>
                <a:gd name="T0" fmla="*/ 1689 w 1690"/>
                <a:gd name="T1" fmla="*/ 328 h 329"/>
                <a:gd name="T2" fmla="*/ 0 w 1690"/>
                <a:gd name="T3" fmla="*/ 328 h 329"/>
                <a:gd name="T4" fmla="*/ 0 w 1690"/>
                <a:gd name="T5" fmla="*/ 0 h 329"/>
                <a:gd name="T6" fmla="*/ 1689 w 1690"/>
                <a:gd name="T7" fmla="*/ 0 h 329"/>
                <a:gd name="T8" fmla="*/ 1689 w 1690"/>
                <a:gd name="T9" fmla="*/ 328 h 329"/>
              </a:gdLst>
              <a:ahLst/>
              <a:cxnLst>
                <a:cxn ang="0">
                  <a:pos x="T0" y="T1"/>
                </a:cxn>
                <a:cxn ang="0">
                  <a:pos x="T2" y="T3"/>
                </a:cxn>
                <a:cxn ang="0">
                  <a:pos x="T4" y="T5"/>
                </a:cxn>
                <a:cxn ang="0">
                  <a:pos x="T6" y="T7"/>
                </a:cxn>
                <a:cxn ang="0">
                  <a:pos x="T8" y="T9"/>
                </a:cxn>
              </a:cxnLst>
              <a:rect l="0" t="0" r="r" b="b"/>
              <a:pathLst>
                <a:path w="1690" h="329">
                  <a:moveTo>
                    <a:pt x="1689" y="328"/>
                  </a:moveTo>
                  <a:lnTo>
                    <a:pt x="0" y="328"/>
                  </a:lnTo>
                  <a:lnTo>
                    <a:pt x="0" y="0"/>
                  </a:lnTo>
                  <a:lnTo>
                    <a:pt x="1689" y="0"/>
                  </a:lnTo>
                  <a:lnTo>
                    <a:pt x="1689" y="328"/>
                  </a:ln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16" name="Freeform 115">
              <a:extLst>
                <a:ext uri="{FF2B5EF4-FFF2-40B4-BE49-F238E27FC236}">
                  <a16:creationId xmlns:a16="http://schemas.microsoft.com/office/drawing/2014/main" id="{CC0FDCEA-E3FA-B44B-AA2D-7953AFA874E9}"/>
                </a:ext>
              </a:extLst>
            </p:cNvPr>
            <p:cNvSpPr>
              <a:spLocks noChangeArrowheads="1"/>
            </p:cNvSpPr>
            <p:nvPr/>
          </p:nvSpPr>
          <p:spPr bwMode="auto">
            <a:xfrm>
              <a:off x="10886973" y="7215054"/>
              <a:ext cx="1794988" cy="136098"/>
            </a:xfrm>
            <a:custGeom>
              <a:avLst/>
              <a:gdLst>
                <a:gd name="connsiteX0" fmla="*/ 1726944 w 1794988"/>
                <a:gd name="connsiteY0" fmla="*/ 0 h 136098"/>
                <a:gd name="connsiteX1" fmla="*/ 1794988 w 1794988"/>
                <a:gd name="connsiteY1" fmla="*/ 67436 h 136098"/>
                <a:gd name="connsiteX2" fmla="*/ 1726944 w 1794988"/>
                <a:gd name="connsiteY2" fmla="*/ 136098 h 136098"/>
                <a:gd name="connsiteX3" fmla="*/ 1658901 w 1794988"/>
                <a:gd name="connsiteY3" fmla="*/ 67436 h 136098"/>
                <a:gd name="connsiteX4" fmla="*/ 1726944 w 1794988"/>
                <a:gd name="connsiteY4" fmla="*/ 0 h 136098"/>
                <a:gd name="connsiteX5" fmla="*/ 1518208 w 1794988"/>
                <a:gd name="connsiteY5" fmla="*/ 0 h 136098"/>
                <a:gd name="connsiteX6" fmla="*/ 1586252 w 1794988"/>
                <a:gd name="connsiteY6" fmla="*/ 67436 h 136098"/>
                <a:gd name="connsiteX7" fmla="*/ 1518208 w 1794988"/>
                <a:gd name="connsiteY7" fmla="*/ 136098 h 136098"/>
                <a:gd name="connsiteX8" fmla="*/ 1450165 w 1794988"/>
                <a:gd name="connsiteY8" fmla="*/ 67436 h 136098"/>
                <a:gd name="connsiteX9" fmla="*/ 1518208 w 1794988"/>
                <a:gd name="connsiteY9" fmla="*/ 0 h 136098"/>
                <a:gd name="connsiteX10" fmla="*/ 1314962 w 1794988"/>
                <a:gd name="connsiteY10" fmla="*/ 0 h 136098"/>
                <a:gd name="connsiteX11" fmla="*/ 1383008 w 1794988"/>
                <a:gd name="connsiteY11" fmla="*/ 67436 h 136098"/>
                <a:gd name="connsiteX12" fmla="*/ 1314962 w 1794988"/>
                <a:gd name="connsiteY12" fmla="*/ 136098 h 136098"/>
                <a:gd name="connsiteX13" fmla="*/ 1246917 w 1794988"/>
                <a:gd name="connsiteY13" fmla="*/ 67436 h 136098"/>
                <a:gd name="connsiteX14" fmla="*/ 1314962 w 1794988"/>
                <a:gd name="connsiteY14" fmla="*/ 0 h 136098"/>
                <a:gd name="connsiteX15" fmla="*/ 1105619 w 1794988"/>
                <a:gd name="connsiteY15" fmla="*/ 0 h 136098"/>
                <a:gd name="connsiteX16" fmla="*/ 1174283 w 1794988"/>
                <a:gd name="connsiteY16" fmla="*/ 67436 h 136098"/>
                <a:gd name="connsiteX17" fmla="*/ 1105619 w 1794988"/>
                <a:gd name="connsiteY17" fmla="*/ 136098 h 136098"/>
                <a:gd name="connsiteX18" fmla="*/ 1038181 w 1794988"/>
                <a:gd name="connsiteY18" fmla="*/ 67436 h 136098"/>
                <a:gd name="connsiteX19" fmla="*/ 1105619 w 1794988"/>
                <a:gd name="connsiteY19" fmla="*/ 0 h 136098"/>
                <a:gd name="connsiteX20" fmla="*/ 898109 w 1794988"/>
                <a:gd name="connsiteY20" fmla="*/ 0 h 136098"/>
                <a:gd name="connsiteX21" fmla="*/ 965547 w 1794988"/>
                <a:gd name="connsiteY21" fmla="*/ 67436 h 136098"/>
                <a:gd name="connsiteX22" fmla="*/ 898109 w 1794988"/>
                <a:gd name="connsiteY22" fmla="*/ 136098 h 136098"/>
                <a:gd name="connsiteX23" fmla="*/ 829445 w 1794988"/>
                <a:gd name="connsiteY23" fmla="*/ 67436 h 136098"/>
                <a:gd name="connsiteX24" fmla="*/ 898109 w 1794988"/>
                <a:gd name="connsiteY24" fmla="*/ 0 h 136098"/>
                <a:gd name="connsiteX25" fmla="*/ 688148 w 1794988"/>
                <a:gd name="connsiteY25" fmla="*/ 0 h 136098"/>
                <a:gd name="connsiteX26" fmla="*/ 756812 w 1794988"/>
                <a:gd name="connsiteY26" fmla="*/ 67436 h 136098"/>
                <a:gd name="connsiteX27" fmla="*/ 688148 w 1794988"/>
                <a:gd name="connsiteY27" fmla="*/ 136098 h 136098"/>
                <a:gd name="connsiteX28" fmla="*/ 620710 w 1794988"/>
                <a:gd name="connsiteY28" fmla="*/ 67436 h 136098"/>
                <a:gd name="connsiteX29" fmla="*/ 688148 w 1794988"/>
                <a:gd name="connsiteY29" fmla="*/ 0 h 136098"/>
                <a:gd name="connsiteX30" fmla="*/ 479412 w 1794988"/>
                <a:gd name="connsiteY30" fmla="*/ 0 h 136098"/>
                <a:gd name="connsiteX31" fmla="*/ 548076 w 1794988"/>
                <a:gd name="connsiteY31" fmla="*/ 67436 h 136098"/>
                <a:gd name="connsiteX32" fmla="*/ 479412 w 1794988"/>
                <a:gd name="connsiteY32" fmla="*/ 136098 h 136098"/>
                <a:gd name="connsiteX33" fmla="*/ 411974 w 1794988"/>
                <a:gd name="connsiteY33" fmla="*/ 67436 h 136098"/>
                <a:gd name="connsiteX34" fmla="*/ 479412 w 1794988"/>
                <a:gd name="connsiteY34" fmla="*/ 0 h 136098"/>
                <a:gd name="connsiteX35" fmla="*/ 271902 w 1794988"/>
                <a:gd name="connsiteY35" fmla="*/ 0 h 136098"/>
                <a:gd name="connsiteX36" fmla="*/ 339340 w 1794988"/>
                <a:gd name="connsiteY36" fmla="*/ 67436 h 136098"/>
                <a:gd name="connsiteX37" fmla="*/ 271902 w 1794988"/>
                <a:gd name="connsiteY37" fmla="*/ 136098 h 136098"/>
                <a:gd name="connsiteX38" fmla="*/ 203238 w 1794988"/>
                <a:gd name="connsiteY38" fmla="*/ 67436 h 136098"/>
                <a:gd name="connsiteX39" fmla="*/ 271902 w 1794988"/>
                <a:gd name="connsiteY39" fmla="*/ 0 h 136098"/>
                <a:gd name="connsiteX40" fmla="*/ 68662 w 1794988"/>
                <a:gd name="connsiteY40" fmla="*/ 0 h 136098"/>
                <a:gd name="connsiteX41" fmla="*/ 136098 w 1794988"/>
                <a:gd name="connsiteY41" fmla="*/ 67436 h 136098"/>
                <a:gd name="connsiteX42" fmla="*/ 68662 w 1794988"/>
                <a:gd name="connsiteY42" fmla="*/ 136098 h 136098"/>
                <a:gd name="connsiteX43" fmla="*/ 0 w 1794988"/>
                <a:gd name="connsiteY43" fmla="*/ 67436 h 136098"/>
                <a:gd name="connsiteX44" fmla="*/ 68662 w 1794988"/>
                <a:gd name="connsiteY44" fmla="*/ 0 h 13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94988" h="136098">
                  <a:moveTo>
                    <a:pt x="1726944" y="0"/>
                  </a:moveTo>
                  <a:cubicBezTo>
                    <a:pt x="1765296" y="0"/>
                    <a:pt x="1794988" y="29427"/>
                    <a:pt x="1794988" y="67436"/>
                  </a:cubicBezTo>
                  <a:cubicBezTo>
                    <a:pt x="1794988" y="105445"/>
                    <a:pt x="1765296" y="136098"/>
                    <a:pt x="1726944" y="136098"/>
                  </a:cubicBezTo>
                  <a:cubicBezTo>
                    <a:pt x="1689830" y="136098"/>
                    <a:pt x="1658901" y="105445"/>
                    <a:pt x="1658901" y="67436"/>
                  </a:cubicBezTo>
                  <a:cubicBezTo>
                    <a:pt x="1658901" y="29427"/>
                    <a:pt x="1689830" y="0"/>
                    <a:pt x="1726944" y="0"/>
                  </a:cubicBezTo>
                  <a:close/>
                  <a:moveTo>
                    <a:pt x="1518208" y="0"/>
                  </a:moveTo>
                  <a:cubicBezTo>
                    <a:pt x="1556560" y="0"/>
                    <a:pt x="1586252" y="29427"/>
                    <a:pt x="1586252" y="67436"/>
                  </a:cubicBezTo>
                  <a:cubicBezTo>
                    <a:pt x="1586252" y="105445"/>
                    <a:pt x="1556560" y="136098"/>
                    <a:pt x="1518208" y="136098"/>
                  </a:cubicBezTo>
                  <a:cubicBezTo>
                    <a:pt x="1481094" y="136098"/>
                    <a:pt x="1450165" y="105445"/>
                    <a:pt x="1450165" y="67436"/>
                  </a:cubicBezTo>
                  <a:cubicBezTo>
                    <a:pt x="1450165" y="29427"/>
                    <a:pt x="1481094" y="0"/>
                    <a:pt x="1518208" y="0"/>
                  </a:cubicBezTo>
                  <a:close/>
                  <a:moveTo>
                    <a:pt x="1314962" y="0"/>
                  </a:moveTo>
                  <a:cubicBezTo>
                    <a:pt x="1352078" y="0"/>
                    <a:pt x="1383008" y="29427"/>
                    <a:pt x="1383008" y="67436"/>
                  </a:cubicBezTo>
                  <a:cubicBezTo>
                    <a:pt x="1383008" y="105445"/>
                    <a:pt x="1352078" y="136098"/>
                    <a:pt x="1314962" y="136098"/>
                  </a:cubicBezTo>
                  <a:cubicBezTo>
                    <a:pt x="1277847" y="136098"/>
                    <a:pt x="1246917" y="105445"/>
                    <a:pt x="1246917" y="67436"/>
                  </a:cubicBezTo>
                  <a:cubicBezTo>
                    <a:pt x="1246917" y="29427"/>
                    <a:pt x="1277847" y="0"/>
                    <a:pt x="1314962" y="0"/>
                  </a:cubicBezTo>
                  <a:close/>
                  <a:moveTo>
                    <a:pt x="1105619" y="0"/>
                  </a:moveTo>
                  <a:cubicBezTo>
                    <a:pt x="1143629" y="0"/>
                    <a:pt x="1174283" y="29427"/>
                    <a:pt x="1174283" y="67436"/>
                  </a:cubicBezTo>
                  <a:cubicBezTo>
                    <a:pt x="1174283" y="105445"/>
                    <a:pt x="1143629" y="136098"/>
                    <a:pt x="1105619" y="136098"/>
                  </a:cubicBezTo>
                  <a:cubicBezTo>
                    <a:pt x="1068835" y="136098"/>
                    <a:pt x="1038181" y="105445"/>
                    <a:pt x="1038181" y="67436"/>
                  </a:cubicBezTo>
                  <a:cubicBezTo>
                    <a:pt x="1038181" y="29427"/>
                    <a:pt x="1068835" y="0"/>
                    <a:pt x="1105619" y="0"/>
                  </a:cubicBezTo>
                  <a:close/>
                  <a:moveTo>
                    <a:pt x="898109" y="0"/>
                  </a:moveTo>
                  <a:cubicBezTo>
                    <a:pt x="936119" y="0"/>
                    <a:pt x="965547" y="29427"/>
                    <a:pt x="965547" y="67436"/>
                  </a:cubicBezTo>
                  <a:cubicBezTo>
                    <a:pt x="965547" y="105445"/>
                    <a:pt x="936119" y="136098"/>
                    <a:pt x="898109" y="136098"/>
                  </a:cubicBezTo>
                  <a:cubicBezTo>
                    <a:pt x="860099" y="136098"/>
                    <a:pt x="829445" y="105445"/>
                    <a:pt x="829445" y="67436"/>
                  </a:cubicBezTo>
                  <a:cubicBezTo>
                    <a:pt x="829445" y="29427"/>
                    <a:pt x="860099" y="0"/>
                    <a:pt x="898109" y="0"/>
                  </a:cubicBezTo>
                  <a:close/>
                  <a:moveTo>
                    <a:pt x="688148" y="0"/>
                  </a:moveTo>
                  <a:cubicBezTo>
                    <a:pt x="726158" y="0"/>
                    <a:pt x="756812" y="29427"/>
                    <a:pt x="756812" y="67436"/>
                  </a:cubicBezTo>
                  <a:cubicBezTo>
                    <a:pt x="756812" y="105445"/>
                    <a:pt x="726158" y="136098"/>
                    <a:pt x="688148" y="136098"/>
                  </a:cubicBezTo>
                  <a:cubicBezTo>
                    <a:pt x="650137" y="136098"/>
                    <a:pt x="620710" y="105445"/>
                    <a:pt x="620710" y="67436"/>
                  </a:cubicBezTo>
                  <a:cubicBezTo>
                    <a:pt x="620710" y="29427"/>
                    <a:pt x="650137" y="0"/>
                    <a:pt x="688148" y="0"/>
                  </a:cubicBezTo>
                  <a:close/>
                  <a:moveTo>
                    <a:pt x="479412" y="0"/>
                  </a:moveTo>
                  <a:cubicBezTo>
                    <a:pt x="517422" y="0"/>
                    <a:pt x="548076" y="29427"/>
                    <a:pt x="548076" y="67436"/>
                  </a:cubicBezTo>
                  <a:cubicBezTo>
                    <a:pt x="548076" y="105445"/>
                    <a:pt x="517422" y="136098"/>
                    <a:pt x="479412" y="136098"/>
                  </a:cubicBezTo>
                  <a:cubicBezTo>
                    <a:pt x="441401" y="136098"/>
                    <a:pt x="411974" y="105445"/>
                    <a:pt x="411974" y="67436"/>
                  </a:cubicBezTo>
                  <a:cubicBezTo>
                    <a:pt x="411974" y="29427"/>
                    <a:pt x="441401" y="0"/>
                    <a:pt x="479412" y="0"/>
                  </a:cubicBezTo>
                  <a:close/>
                  <a:moveTo>
                    <a:pt x="271902" y="0"/>
                  </a:moveTo>
                  <a:cubicBezTo>
                    <a:pt x="308686" y="0"/>
                    <a:pt x="339340" y="29427"/>
                    <a:pt x="339340" y="67436"/>
                  </a:cubicBezTo>
                  <a:cubicBezTo>
                    <a:pt x="339340" y="105445"/>
                    <a:pt x="308686" y="136098"/>
                    <a:pt x="271902" y="136098"/>
                  </a:cubicBezTo>
                  <a:cubicBezTo>
                    <a:pt x="233892" y="136098"/>
                    <a:pt x="203238" y="105445"/>
                    <a:pt x="203238" y="67436"/>
                  </a:cubicBezTo>
                  <a:cubicBezTo>
                    <a:pt x="203238" y="29427"/>
                    <a:pt x="233892" y="0"/>
                    <a:pt x="271902" y="0"/>
                  </a:cubicBezTo>
                  <a:close/>
                  <a:moveTo>
                    <a:pt x="68662" y="0"/>
                  </a:moveTo>
                  <a:cubicBezTo>
                    <a:pt x="105445" y="0"/>
                    <a:pt x="136098" y="29427"/>
                    <a:pt x="136098" y="67436"/>
                  </a:cubicBezTo>
                  <a:cubicBezTo>
                    <a:pt x="136098" y="105445"/>
                    <a:pt x="105445" y="136098"/>
                    <a:pt x="68662" y="136098"/>
                  </a:cubicBezTo>
                  <a:cubicBezTo>
                    <a:pt x="30653" y="136098"/>
                    <a:pt x="0" y="105445"/>
                    <a:pt x="0" y="67436"/>
                  </a:cubicBezTo>
                  <a:cubicBezTo>
                    <a:pt x="0" y="29427"/>
                    <a:pt x="30653" y="0"/>
                    <a:pt x="68662" y="0"/>
                  </a:cubicBezTo>
                  <a:close/>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7" name="Freeform 116">
              <a:extLst>
                <a:ext uri="{FF2B5EF4-FFF2-40B4-BE49-F238E27FC236}">
                  <a16:creationId xmlns:a16="http://schemas.microsoft.com/office/drawing/2014/main" id="{4988BAB9-F112-0E4E-9E47-1D33286AFD46}"/>
                </a:ext>
              </a:extLst>
            </p:cNvPr>
            <p:cNvSpPr>
              <a:spLocks noChangeArrowheads="1"/>
            </p:cNvSpPr>
            <p:nvPr/>
          </p:nvSpPr>
          <p:spPr bwMode="auto">
            <a:xfrm>
              <a:off x="10886973" y="7852248"/>
              <a:ext cx="1794988" cy="136087"/>
            </a:xfrm>
            <a:custGeom>
              <a:avLst/>
              <a:gdLst>
                <a:gd name="connsiteX0" fmla="*/ 1726944 w 1794988"/>
                <a:gd name="connsiteY0" fmla="*/ 0 h 136087"/>
                <a:gd name="connsiteX1" fmla="*/ 1794988 w 1794988"/>
                <a:gd name="connsiteY1" fmla="*/ 68044 h 136087"/>
                <a:gd name="connsiteX2" fmla="*/ 1726944 w 1794988"/>
                <a:gd name="connsiteY2" fmla="*/ 136087 h 136087"/>
                <a:gd name="connsiteX3" fmla="*/ 1658901 w 1794988"/>
                <a:gd name="connsiteY3" fmla="*/ 68044 h 136087"/>
                <a:gd name="connsiteX4" fmla="*/ 1726944 w 1794988"/>
                <a:gd name="connsiteY4" fmla="*/ 0 h 136087"/>
                <a:gd name="connsiteX5" fmla="*/ 1518208 w 1794988"/>
                <a:gd name="connsiteY5" fmla="*/ 0 h 136087"/>
                <a:gd name="connsiteX6" fmla="*/ 1586252 w 1794988"/>
                <a:gd name="connsiteY6" fmla="*/ 68044 h 136087"/>
                <a:gd name="connsiteX7" fmla="*/ 1518208 w 1794988"/>
                <a:gd name="connsiteY7" fmla="*/ 136087 h 136087"/>
                <a:gd name="connsiteX8" fmla="*/ 1450165 w 1794988"/>
                <a:gd name="connsiteY8" fmla="*/ 68044 h 136087"/>
                <a:gd name="connsiteX9" fmla="*/ 1518208 w 1794988"/>
                <a:gd name="connsiteY9" fmla="*/ 0 h 136087"/>
                <a:gd name="connsiteX10" fmla="*/ 1314962 w 1794988"/>
                <a:gd name="connsiteY10" fmla="*/ 0 h 136087"/>
                <a:gd name="connsiteX11" fmla="*/ 1383008 w 1794988"/>
                <a:gd name="connsiteY11" fmla="*/ 68044 h 136087"/>
                <a:gd name="connsiteX12" fmla="*/ 1314962 w 1794988"/>
                <a:gd name="connsiteY12" fmla="*/ 136087 h 136087"/>
                <a:gd name="connsiteX13" fmla="*/ 1246917 w 1794988"/>
                <a:gd name="connsiteY13" fmla="*/ 68044 h 136087"/>
                <a:gd name="connsiteX14" fmla="*/ 1314962 w 1794988"/>
                <a:gd name="connsiteY14" fmla="*/ 0 h 136087"/>
                <a:gd name="connsiteX15" fmla="*/ 1105619 w 1794988"/>
                <a:gd name="connsiteY15" fmla="*/ 0 h 136087"/>
                <a:gd name="connsiteX16" fmla="*/ 1174283 w 1794988"/>
                <a:gd name="connsiteY16" fmla="*/ 68044 h 136087"/>
                <a:gd name="connsiteX17" fmla="*/ 1105619 w 1794988"/>
                <a:gd name="connsiteY17" fmla="*/ 136087 h 136087"/>
                <a:gd name="connsiteX18" fmla="*/ 1038181 w 1794988"/>
                <a:gd name="connsiteY18" fmla="*/ 68044 h 136087"/>
                <a:gd name="connsiteX19" fmla="*/ 1105619 w 1794988"/>
                <a:gd name="connsiteY19" fmla="*/ 0 h 136087"/>
                <a:gd name="connsiteX20" fmla="*/ 898109 w 1794988"/>
                <a:gd name="connsiteY20" fmla="*/ 0 h 136087"/>
                <a:gd name="connsiteX21" fmla="*/ 965547 w 1794988"/>
                <a:gd name="connsiteY21" fmla="*/ 68044 h 136087"/>
                <a:gd name="connsiteX22" fmla="*/ 898109 w 1794988"/>
                <a:gd name="connsiteY22" fmla="*/ 136087 h 136087"/>
                <a:gd name="connsiteX23" fmla="*/ 829445 w 1794988"/>
                <a:gd name="connsiteY23" fmla="*/ 68044 h 136087"/>
                <a:gd name="connsiteX24" fmla="*/ 898109 w 1794988"/>
                <a:gd name="connsiteY24" fmla="*/ 0 h 136087"/>
                <a:gd name="connsiteX25" fmla="*/ 688148 w 1794988"/>
                <a:gd name="connsiteY25" fmla="*/ 0 h 136087"/>
                <a:gd name="connsiteX26" fmla="*/ 756812 w 1794988"/>
                <a:gd name="connsiteY26" fmla="*/ 68044 h 136087"/>
                <a:gd name="connsiteX27" fmla="*/ 688148 w 1794988"/>
                <a:gd name="connsiteY27" fmla="*/ 136087 h 136087"/>
                <a:gd name="connsiteX28" fmla="*/ 620710 w 1794988"/>
                <a:gd name="connsiteY28" fmla="*/ 68044 h 136087"/>
                <a:gd name="connsiteX29" fmla="*/ 688148 w 1794988"/>
                <a:gd name="connsiteY29" fmla="*/ 0 h 136087"/>
                <a:gd name="connsiteX30" fmla="*/ 479412 w 1794988"/>
                <a:gd name="connsiteY30" fmla="*/ 0 h 136087"/>
                <a:gd name="connsiteX31" fmla="*/ 548076 w 1794988"/>
                <a:gd name="connsiteY31" fmla="*/ 68044 h 136087"/>
                <a:gd name="connsiteX32" fmla="*/ 479412 w 1794988"/>
                <a:gd name="connsiteY32" fmla="*/ 136087 h 136087"/>
                <a:gd name="connsiteX33" fmla="*/ 411974 w 1794988"/>
                <a:gd name="connsiteY33" fmla="*/ 68044 h 136087"/>
                <a:gd name="connsiteX34" fmla="*/ 479412 w 1794988"/>
                <a:gd name="connsiteY34" fmla="*/ 0 h 136087"/>
                <a:gd name="connsiteX35" fmla="*/ 271902 w 1794988"/>
                <a:gd name="connsiteY35" fmla="*/ 0 h 136087"/>
                <a:gd name="connsiteX36" fmla="*/ 339340 w 1794988"/>
                <a:gd name="connsiteY36" fmla="*/ 68044 h 136087"/>
                <a:gd name="connsiteX37" fmla="*/ 271902 w 1794988"/>
                <a:gd name="connsiteY37" fmla="*/ 136087 h 136087"/>
                <a:gd name="connsiteX38" fmla="*/ 203238 w 1794988"/>
                <a:gd name="connsiteY38" fmla="*/ 68044 h 136087"/>
                <a:gd name="connsiteX39" fmla="*/ 271902 w 1794988"/>
                <a:gd name="connsiteY39" fmla="*/ 0 h 136087"/>
                <a:gd name="connsiteX40" fmla="*/ 68662 w 1794988"/>
                <a:gd name="connsiteY40" fmla="*/ 0 h 136087"/>
                <a:gd name="connsiteX41" fmla="*/ 136098 w 1794988"/>
                <a:gd name="connsiteY41" fmla="*/ 68044 h 136087"/>
                <a:gd name="connsiteX42" fmla="*/ 68662 w 1794988"/>
                <a:gd name="connsiteY42" fmla="*/ 136087 h 136087"/>
                <a:gd name="connsiteX43" fmla="*/ 0 w 1794988"/>
                <a:gd name="connsiteY43" fmla="*/ 68044 h 136087"/>
                <a:gd name="connsiteX44" fmla="*/ 68662 w 1794988"/>
                <a:gd name="connsiteY44" fmla="*/ 0 h 13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794988" h="136087">
                  <a:moveTo>
                    <a:pt x="1726944" y="0"/>
                  </a:moveTo>
                  <a:cubicBezTo>
                    <a:pt x="1765296" y="0"/>
                    <a:pt x="1794988" y="29692"/>
                    <a:pt x="1794988" y="68044"/>
                  </a:cubicBezTo>
                  <a:cubicBezTo>
                    <a:pt x="1794988" y="105158"/>
                    <a:pt x="1765296" y="136087"/>
                    <a:pt x="1726944" y="136087"/>
                  </a:cubicBezTo>
                  <a:cubicBezTo>
                    <a:pt x="1689830" y="136087"/>
                    <a:pt x="1658901" y="105158"/>
                    <a:pt x="1658901" y="68044"/>
                  </a:cubicBezTo>
                  <a:cubicBezTo>
                    <a:pt x="1658901" y="29692"/>
                    <a:pt x="1689830" y="0"/>
                    <a:pt x="1726944" y="0"/>
                  </a:cubicBezTo>
                  <a:close/>
                  <a:moveTo>
                    <a:pt x="1518208" y="0"/>
                  </a:moveTo>
                  <a:cubicBezTo>
                    <a:pt x="1556560" y="0"/>
                    <a:pt x="1586252" y="29692"/>
                    <a:pt x="1586252" y="68044"/>
                  </a:cubicBezTo>
                  <a:cubicBezTo>
                    <a:pt x="1586252" y="105158"/>
                    <a:pt x="1556560" y="136087"/>
                    <a:pt x="1518208" y="136087"/>
                  </a:cubicBezTo>
                  <a:cubicBezTo>
                    <a:pt x="1481094" y="136087"/>
                    <a:pt x="1450165" y="105158"/>
                    <a:pt x="1450165" y="68044"/>
                  </a:cubicBezTo>
                  <a:cubicBezTo>
                    <a:pt x="1450165" y="29692"/>
                    <a:pt x="1481094" y="0"/>
                    <a:pt x="1518208" y="0"/>
                  </a:cubicBezTo>
                  <a:close/>
                  <a:moveTo>
                    <a:pt x="1314962" y="0"/>
                  </a:moveTo>
                  <a:cubicBezTo>
                    <a:pt x="1352078" y="0"/>
                    <a:pt x="1383008" y="29692"/>
                    <a:pt x="1383008" y="68044"/>
                  </a:cubicBezTo>
                  <a:cubicBezTo>
                    <a:pt x="1383008" y="105158"/>
                    <a:pt x="1352078" y="136087"/>
                    <a:pt x="1314962" y="136087"/>
                  </a:cubicBezTo>
                  <a:cubicBezTo>
                    <a:pt x="1277847" y="136087"/>
                    <a:pt x="1246917" y="105158"/>
                    <a:pt x="1246917" y="68044"/>
                  </a:cubicBezTo>
                  <a:cubicBezTo>
                    <a:pt x="1246917" y="29692"/>
                    <a:pt x="1277847" y="0"/>
                    <a:pt x="1314962" y="0"/>
                  </a:cubicBezTo>
                  <a:close/>
                  <a:moveTo>
                    <a:pt x="1105619" y="0"/>
                  </a:moveTo>
                  <a:cubicBezTo>
                    <a:pt x="1143629" y="0"/>
                    <a:pt x="1174283" y="29692"/>
                    <a:pt x="1174283" y="68044"/>
                  </a:cubicBezTo>
                  <a:cubicBezTo>
                    <a:pt x="1174283" y="105158"/>
                    <a:pt x="1143629" y="136087"/>
                    <a:pt x="1105619" y="136087"/>
                  </a:cubicBezTo>
                  <a:cubicBezTo>
                    <a:pt x="1068835" y="136087"/>
                    <a:pt x="1038181" y="105158"/>
                    <a:pt x="1038181" y="68044"/>
                  </a:cubicBezTo>
                  <a:cubicBezTo>
                    <a:pt x="1038181" y="29692"/>
                    <a:pt x="1068835" y="0"/>
                    <a:pt x="1105619" y="0"/>
                  </a:cubicBezTo>
                  <a:close/>
                  <a:moveTo>
                    <a:pt x="898109" y="0"/>
                  </a:moveTo>
                  <a:cubicBezTo>
                    <a:pt x="936119" y="0"/>
                    <a:pt x="965547" y="29692"/>
                    <a:pt x="965547" y="68044"/>
                  </a:cubicBezTo>
                  <a:cubicBezTo>
                    <a:pt x="965547" y="105158"/>
                    <a:pt x="936119" y="136087"/>
                    <a:pt x="898109" y="136087"/>
                  </a:cubicBezTo>
                  <a:cubicBezTo>
                    <a:pt x="860099" y="136087"/>
                    <a:pt x="829445" y="105158"/>
                    <a:pt x="829445" y="68044"/>
                  </a:cubicBezTo>
                  <a:cubicBezTo>
                    <a:pt x="829445" y="29692"/>
                    <a:pt x="860099" y="0"/>
                    <a:pt x="898109" y="0"/>
                  </a:cubicBezTo>
                  <a:close/>
                  <a:moveTo>
                    <a:pt x="688148" y="0"/>
                  </a:moveTo>
                  <a:cubicBezTo>
                    <a:pt x="726158" y="0"/>
                    <a:pt x="756812" y="29692"/>
                    <a:pt x="756812" y="68044"/>
                  </a:cubicBezTo>
                  <a:cubicBezTo>
                    <a:pt x="756812" y="105158"/>
                    <a:pt x="726158" y="136087"/>
                    <a:pt x="688148" y="136087"/>
                  </a:cubicBezTo>
                  <a:cubicBezTo>
                    <a:pt x="650137" y="136087"/>
                    <a:pt x="620710" y="105158"/>
                    <a:pt x="620710" y="68044"/>
                  </a:cubicBezTo>
                  <a:cubicBezTo>
                    <a:pt x="620710" y="29692"/>
                    <a:pt x="650137" y="0"/>
                    <a:pt x="688148" y="0"/>
                  </a:cubicBezTo>
                  <a:close/>
                  <a:moveTo>
                    <a:pt x="479412" y="0"/>
                  </a:moveTo>
                  <a:cubicBezTo>
                    <a:pt x="517422" y="0"/>
                    <a:pt x="548076" y="29692"/>
                    <a:pt x="548076" y="68044"/>
                  </a:cubicBezTo>
                  <a:cubicBezTo>
                    <a:pt x="548076" y="105158"/>
                    <a:pt x="517422" y="136087"/>
                    <a:pt x="479412" y="136087"/>
                  </a:cubicBezTo>
                  <a:cubicBezTo>
                    <a:pt x="441401" y="136087"/>
                    <a:pt x="411974" y="105158"/>
                    <a:pt x="411974" y="68044"/>
                  </a:cubicBezTo>
                  <a:cubicBezTo>
                    <a:pt x="411974" y="29692"/>
                    <a:pt x="441401" y="0"/>
                    <a:pt x="479412" y="0"/>
                  </a:cubicBezTo>
                  <a:close/>
                  <a:moveTo>
                    <a:pt x="271902" y="0"/>
                  </a:moveTo>
                  <a:cubicBezTo>
                    <a:pt x="308686" y="0"/>
                    <a:pt x="339340" y="29692"/>
                    <a:pt x="339340" y="68044"/>
                  </a:cubicBezTo>
                  <a:cubicBezTo>
                    <a:pt x="339340" y="105158"/>
                    <a:pt x="308686" y="136087"/>
                    <a:pt x="271902" y="136087"/>
                  </a:cubicBezTo>
                  <a:cubicBezTo>
                    <a:pt x="233892" y="136087"/>
                    <a:pt x="203238" y="105158"/>
                    <a:pt x="203238" y="68044"/>
                  </a:cubicBezTo>
                  <a:cubicBezTo>
                    <a:pt x="203238" y="29692"/>
                    <a:pt x="233892" y="0"/>
                    <a:pt x="271902" y="0"/>
                  </a:cubicBezTo>
                  <a:close/>
                  <a:moveTo>
                    <a:pt x="68662" y="0"/>
                  </a:moveTo>
                  <a:cubicBezTo>
                    <a:pt x="105445" y="0"/>
                    <a:pt x="136098" y="29692"/>
                    <a:pt x="136098" y="68044"/>
                  </a:cubicBezTo>
                  <a:cubicBezTo>
                    <a:pt x="136098" y="105158"/>
                    <a:pt x="105445" y="136087"/>
                    <a:pt x="68662" y="136087"/>
                  </a:cubicBezTo>
                  <a:cubicBezTo>
                    <a:pt x="30653" y="136087"/>
                    <a:pt x="0" y="105158"/>
                    <a:pt x="0" y="68044"/>
                  </a:cubicBezTo>
                  <a:cubicBezTo>
                    <a:pt x="0" y="29692"/>
                    <a:pt x="30653" y="0"/>
                    <a:pt x="68662" y="0"/>
                  </a:cubicBezTo>
                  <a:close/>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8" name="Freeform 117">
              <a:extLst>
                <a:ext uri="{FF2B5EF4-FFF2-40B4-BE49-F238E27FC236}">
                  <a16:creationId xmlns:a16="http://schemas.microsoft.com/office/drawing/2014/main" id="{BC1CAEE2-8F29-8E43-8188-1FEEB6330966}"/>
                </a:ext>
              </a:extLst>
            </p:cNvPr>
            <p:cNvSpPr>
              <a:spLocks noChangeArrowheads="1"/>
            </p:cNvSpPr>
            <p:nvPr/>
          </p:nvSpPr>
          <p:spPr bwMode="auto">
            <a:xfrm>
              <a:off x="10733165" y="6890959"/>
              <a:ext cx="427200" cy="152550"/>
            </a:xfrm>
            <a:custGeom>
              <a:avLst/>
              <a:gdLst>
                <a:gd name="connsiteX0" fmla="*/ 141564 w 427200"/>
                <a:gd name="connsiteY0" fmla="*/ 51792 h 152550"/>
                <a:gd name="connsiteX1" fmla="*/ 127753 w 427200"/>
                <a:gd name="connsiteY1" fmla="*/ 58069 h 152550"/>
                <a:gd name="connsiteX2" fmla="*/ 121475 w 427200"/>
                <a:gd name="connsiteY2" fmla="*/ 76903 h 152550"/>
                <a:gd name="connsiteX3" fmla="*/ 127753 w 427200"/>
                <a:gd name="connsiteY3" fmla="*/ 95736 h 152550"/>
                <a:gd name="connsiteX4" fmla="*/ 141564 w 427200"/>
                <a:gd name="connsiteY4" fmla="*/ 102014 h 152550"/>
                <a:gd name="connsiteX5" fmla="*/ 155375 w 427200"/>
                <a:gd name="connsiteY5" fmla="*/ 95736 h 152550"/>
                <a:gd name="connsiteX6" fmla="*/ 161653 w 427200"/>
                <a:gd name="connsiteY6" fmla="*/ 76903 h 152550"/>
                <a:gd name="connsiteX7" fmla="*/ 155375 w 427200"/>
                <a:gd name="connsiteY7" fmla="*/ 58069 h 152550"/>
                <a:gd name="connsiteX8" fmla="*/ 141564 w 427200"/>
                <a:gd name="connsiteY8" fmla="*/ 51792 h 152550"/>
                <a:gd name="connsiteX9" fmla="*/ 239580 w 427200"/>
                <a:gd name="connsiteY9" fmla="*/ 50586 h 152550"/>
                <a:gd name="connsiteX10" fmla="*/ 225636 w 427200"/>
                <a:gd name="connsiteY10" fmla="*/ 56880 h 152550"/>
                <a:gd name="connsiteX11" fmla="*/ 220566 w 427200"/>
                <a:gd name="connsiteY11" fmla="*/ 74503 h 152550"/>
                <a:gd name="connsiteX12" fmla="*/ 225636 w 427200"/>
                <a:gd name="connsiteY12" fmla="*/ 94645 h 152550"/>
                <a:gd name="connsiteX13" fmla="*/ 238312 w 427200"/>
                <a:gd name="connsiteY13" fmla="*/ 100939 h 152550"/>
                <a:gd name="connsiteX14" fmla="*/ 252256 w 427200"/>
                <a:gd name="connsiteY14" fmla="*/ 94645 h 152550"/>
                <a:gd name="connsiteX15" fmla="*/ 257326 w 427200"/>
                <a:gd name="connsiteY15" fmla="*/ 75762 h 152550"/>
                <a:gd name="connsiteX16" fmla="*/ 252256 w 427200"/>
                <a:gd name="connsiteY16" fmla="*/ 56880 h 152550"/>
                <a:gd name="connsiteX17" fmla="*/ 239580 w 427200"/>
                <a:gd name="connsiteY17" fmla="*/ 50586 h 152550"/>
                <a:gd name="connsiteX18" fmla="*/ 233242 w 427200"/>
                <a:gd name="connsiteY18" fmla="*/ 32962 h 152550"/>
                <a:gd name="connsiteX19" fmla="*/ 259861 w 427200"/>
                <a:gd name="connsiteY19" fmla="*/ 46809 h 152550"/>
                <a:gd name="connsiteX20" fmla="*/ 259861 w 427200"/>
                <a:gd name="connsiteY20" fmla="*/ 35480 h 152550"/>
                <a:gd name="connsiteX21" fmla="*/ 278875 w 427200"/>
                <a:gd name="connsiteY21" fmla="*/ 35480 h 152550"/>
                <a:gd name="connsiteX22" fmla="*/ 278875 w 427200"/>
                <a:gd name="connsiteY22" fmla="*/ 111009 h 152550"/>
                <a:gd name="connsiteX23" fmla="*/ 277608 w 427200"/>
                <a:gd name="connsiteY23" fmla="*/ 132409 h 152550"/>
                <a:gd name="connsiteX24" fmla="*/ 270002 w 427200"/>
                <a:gd name="connsiteY24" fmla="*/ 143739 h 152550"/>
                <a:gd name="connsiteX25" fmla="*/ 258594 w 427200"/>
                <a:gd name="connsiteY25" fmla="*/ 150033 h 152550"/>
                <a:gd name="connsiteX26" fmla="*/ 240847 w 427200"/>
                <a:gd name="connsiteY26" fmla="*/ 152550 h 152550"/>
                <a:gd name="connsiteX27" fmla="*/ 210425 w 427200"/>
                <a:gd name="connsiteY27" fmla="*/ 146256 h 152550"/>
                <a:gd name="connsiteX28" fmla="*/ 200284 w 427200"/>
                <a:gd name="connsiteY28" fmla="*/ 127374 h 152550"/>
                <a:gd name="connsiteX29" fmla="*/ 200284 w 427200"/>
                <a:gd name="connsiteY29" fmla="*/ 124856 h 152550"/>
                <a:gd name="connsiteX30" fmla="*/ 225636 w 427200"/>
                <a:gd name="connsiteY30" fmla="*/ 127374 h 152550"/>
                <a:gd name="connsiteX31" fmla="*/ 229439 w 427200"/>
                <a:gd name="connsiteY31" fmla="*/ 133668 h 152550"/>
                <a:gd name="connsiteX32" fmla="*/ 239580 w 427200"/>
                <a:gd name="connsiteY32" fmla="*/ 136186 h 152550"/>
                <a:gd name="connsiteX33" fmla="*/ 252256 w 427200"/>
                <a:gd name="connsiteY33" fmla="*/ 133668 h 152550"/>
                <a:gd name="connsiteX34" fmla="*/ 256059 w 427200"/>
                <a:gd name="connsiteY34" fmla="*/ 127374 h 152550"/>
                <a:gd name="connsiteX35" fmla="*/ 257326 w 427200"/>
                <a:gd name="connsiteY35" fmla="*/ 117303 h 152550"/>
                <a:gd name="connsiteX36" fmla="*/ 257326 w 427200"/>
                <a:gd name="connsiteY36" fmla="*/ 104715 h 152550"/>
                <a:gd name="connsiteX37" fmla="*/ 231974 w 427200"/>
                <a:gd name="connsiteY37" fmla="*/ 118562 h 152550"/>
                <a:gd name="connsiteX38" fmla="*/ 205355 w 427200"/>
                <a:gd name="connsiteY38" fmla="*/ 104715 h 152550"/>
                <a:gd name="connsiteX39" fmla="*/ 197749 w 427200"/>
                <a:gd name="connsiteY39" fmla="*/ 77021 h 152550"/>
                <a:gd name="connsiteX40" fmla="*/ 207890 w 427200"/>
                <a:gd name="connsiteY40" fmla="*/ 44292 h 152550"/>
                <a:gd name="connsiteX41" fmla="*/ 233242 w 427200"/>
                <a:gd name="connsiteY41" fmla="*/ 32962 h 152550"/>
                <a:gd name="connsiteX42" fmla="*/ 399465 w 427200"/>
                <a:gd name="connsiteY42" fmla="*/ 32958 h 152550"/>
                <a:gd name="connsiteX43" fmla="*/ 413333 w 427200"/>
                <a:gd name="connsiteY43" fmla="*/ 35506 h 152550"/>
                <a:gd name="connsiteX44" fmla="*/ 422157 w 427200"/>
                <a:gd name="connsiteY44" fmla="*/ 43148 h 152550"/>
                <a:gd name="connsiteX45" fmla="*/ 425940 w 427200"/>
                <a:gd name="connsiteY45" fmla="*/ 52065 h 152550"/>
                <a:gd name="connsiteX46" fmla="*/ 427200 w 427200"/>
                <a:gd name="connsiteY46" fmla="*/ 67350 h 152550"/>
                <a:gd name="connsiteX47" fmla="*/ 427200 w 427200"/>
                <a:gd name="connsiteY47" fmla="*/ 119573 h 152550"/>
                <a:gd name="connsiteX48" fmla="*/ 405768 w 427200"/>
                <a:gd name="connsiteY48" fmla="*/ 119573 h 152550"/>
                <a:gd name="connsiteX49" fmla="*/ 405768 w 427200"/>
                <a:gd name="connsiteY49" fmla="*/ 77540 h 152550"/>
                <a:gd name="connsiteX50" fmla="*/ 404508 w 427200"/>
                <a:gd name="connsiteY50" fmla="*/ 59707 h 152550"/>
                <a:gd name="connsiteX51" fmla="*/ 399465 w 427200"/>
                <a:gd name="connsiteY51" fmla="*/ 53338 h 152550"/>
                <a:gd name="connsiteX52" fmla="*/ 391901 w 427200"/>
                <a:gd name="connsiteY52" fmla="*/ 50791 h 152550"/>
                <a:gd name="connsiteX53" fmla="*/ 381815 w 427200"/>
                <a:gd name="connsiteY53" fmla="*/ 53338 h 152550"/>
                <a:gd name="connsiteX54" fmla="*/ 375511 w 427200"/>
                <a:gd name="connsiteY54" fmla="*/ 62255 h 152550"/>
                <a:gd name="connsiteX55" fmla="*/ 374251 w 427200"/>
                <a:gd name="connsiteY55" fmla="*/ 81361 h 152550"/>
                <a:gd name="connsiteX56" fmla="*/ 374251 w 427200"/>
                <a:gd name="connsiteY56" fmla="*/ 119573 h 152550"/>
                <a:gd name="connsiteX57" fmla="*/ 351558 w 427200"/>
                <a:gd name="connsiteY57" fmla="*/ 119573 h 152550"/>
                <a:gd name="connsiteX58" fmla="*/ 351558 w 427200"/>
                <a:gd name="connsiteY58" fmla="*/ 35506 h 152550"/>
                <a:gd name="connsiteX59" fmla="*/ 371729 w 427200"/>
                <a:gd name="connsiteY59" fmla="*/ 35506 h 152550"/>
                <a:gd name="connsiteX60" fmla="*/ 371729 w 427200"/>
                <a:gd name="connsiteY60" fmla="*/ 46970 h 152550"/>
                <a:gd name="connsiteX61" fmla="*/ 399465 w 427200"/>
                <a:gd name="connsiteY61" fmla="*/ 32958 h 152550"/>
                <a:gd name="connsiteX62" fmla="*/ 141564 w 427200"/>
                <a:gd name="connsiteY62" fmla="*/ 32958 h 152550"/>
                <a:gd name="connsiteX63" fmla="*/ 172953 w 427200"/>
                <a:gd name="connsiteY63" fmla="*/ 45514 h 152550"/>
                <a:gd name="connsiteX64" fmla="*/ 185508 w 427200"/>
                <a:gd name="connsiteY64" fmla="*/ 76903 h 152550"/>
                <a:gd name="connsiteX65" fmla="*/ 172953 w 427200"/>
                <a:gd name="connsiteY65" fmla="*/ 108292 h 152550"/>
                <a:gd name="connsiteX66" fmla="*/ 141564 w 427200"/>
                <a:gd name="connsiteY66" fmla="*/ 119592 h 152550"/>
                <a:gd name="connsiteX67" fmla="*/ 120219 w 427200"/>
                <a:gd name="connsiteY67" fmla="*/ 115825 h 152550"/>
                <a:gd name="connsiteX68" fmla="*/ 103897 w 427200"/>
                <a:gd name="connsiteY68" fmla="*/ 100758 h 152550"/>
                <a:gd name="connsiteX69" fmla="*/ 98875 w 427200"/>
                <a:gd name="connsiteY69" fmla="*/ 75647 h 152550"/>
                <a:gd name="connsiteX70" fmla="*/ 103897 w 427200"/>
                <a:gd name="connsiteY70" fmla="*/ 54303 h 152550"/>
                <a:gd name="connsiteX71" fmla="*/ 120219 w 427200"/>
                <a:gd name="connsiteY71" fmla="*/ 39236 h 152550"/>
                <a:gd name="connsiteX72" fmla="*/ 141564 w 427200"/>
                <a:gd name="connsiteY72" fmla="*/ 32958 h 152550"/>
                <a:gd name="connsiteX73" fmla="*/ 302116 w 427200"/>
                <a:gd name="connsiteY73" fmla="*/ 32250 h 152550"/>
                <a:gd name="connsiteX74" fmla="*/ 322932 w 427200"/>
                <a:gd name="connsiteY74" fmla="*/ 32250 h 152550"/>
                <a:gd name="connsiteX75" fmla="*/ 322932 w 427200"/>
                <a:gd name="connsiteY75" fmla="*/ 114116 h 152550"/>
                <a:gd name="connsiteX76" fmla="*/ 302116 w 427200"/>
                <a:gd name="connsiteY76" fmla="*/ 114116 h 152550"/>
                <a:gd name="connsiteX77" fmla="*/ 302116 w 427200"/>
                <a:gd name="connsiteY77" fmla="*/ 0 h 152550"/>
                <a:gd name="connsiteX78" fmla="*/ 322932 w 427200"/>
                <a:gd name="connsiteY78" fmla="*/ 0 h 152550"/>
                <a:gd name="connsiteX79" fmla="*/ 322932 w 427200"/>
                <a:gd name="connsiteY79" fmla="*/ 21087 h 152550"/>
                <a:gd name="connsiteX80" fmla="*/ 302116 w 427200"/>
                <a:gd name="connsiteY80" fmla="*/ 21087 h 152550"/>
                <a:gd name="connsiteX81" fmla="*/ 0 w 427200"/>
                <a:gd name="connsiteY81" fmla="*/ 0 h 152550"/>
                <a:gd name="connsiteX82" fmla="*/ 23719 w 427200"/>
                <a:gd name="connsiteY82" fmla="*/ 0 h 152550"/>
                <a:gd name="connsiteX83" fmla="*/ 23719 w 427200"/>
                <a:gd name="connsiteY83" fmla="*/ 95294 h 152550"/>
                <a:gd name="connsiteX84" fmla="*/ 81146 w 427200"/>
                <a:gd name="connsiteY84" fmla="*/ 95294 h 152550"/>
                <a:gd name="connsiteX85" fmla="*/ 81146 w 427200"/>
                <a:gd name="connsiteY85" fmla="*/ 114102 h 152550"/>
                <a:gd name="connsiteX86" fmla="*/ 0 w 427200"/>
                <a:gd name="connsiteY86" fmla="*/ 114102 h 15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27200" h="152550">
                  <a:moveTo>
                    <a:pt x="141564" y="51792"/>
                  </a:moveTo>
                  <a:cubicBezTo>
                    <a:pt x="135286" y="51792"/>
                    <a:pt x="131519" y="53047"/>
                    <a:pt x="127753" y="58069"/>
                  </a:cubicBezTo>
                  <a:cubicBezTo>
                    <a:pt x="123986" y="63092"/>
                    <a:pt x="121475" y="68114"/>
                    <a:pt x="121475" y="76903"/>
                  </a:cubicBezTo>
                  <a:cubicBezTo>
                    <a:pt x="121475" y="84436"/>
                    <a:pt x="123986" y="91969"/>
                    <a:pt x="127753" y="95736"/>
                  </a:cubicBezTo>
                  <a:cubicBezTo>
                    <a:pt x="131519" y="100758"/>
                    <a:pt x="135286" y="102014"/>
                    <a:pt x="141564" y="102014"/>
                  </a:cubicBezTo>
                  <a:cubicBezTo>
                    <a:pt x="147842" y="102014"/>
                    <a:pt x="151608" y="100758"/>
                    <a:pt x="155375" y="95736"/>
                  </a:cubicBezTo>
                  <a:cubicBezTo>
                    <a:pt x="160397" y="91969"/>
                    <a:pt x="161653" y="84436"/>
                    <a:pt x="161653" y="76903"/>
                  </a:cubicBezTo>
                  <a:cubicBezTo>
                    <a:pt x="161653" y="68114"/>
                    <a:pt x="160397" y="63092"/>
                    <a:pt x="155375" y="58069"/>
                  </a:cubicBezTo>
                  <a:cubicBezTo>
                    <a:pt x="151608" y="53047"/>
                    <a:pt x="147842" y="51792"/>
                    <a:pt x="141564" y="51792"/>
                  </a:cubicBezTo>
                  <a:close/>
                  <a:moveTo>
                    <a:pt x="239580" y="50586"/>
                  </a:moveTo>
                  <a:cubicBezTo>
                    <a:pt x="234509" y="50586"/>
                    <a:pt x="229439" y="53103"/>
                    <a:pt x="225636" y="56880"/>
                  </a:cubicBezTo>
                  <a:cubicBezTo>
                    <a:pt x="221833" y="60656"/>
                    <a:pt x="220566" y="66950"/>
                    <a:pt x="220566" y="74503"/>
                  </a:cubicBezTo>
                  <a:cubicBezTo>
                    <a:pt x="220566" y="84574"/>
                    <a:pt x="221833" y="90868"/>
                    <a:pt x="225636" y="94645"/>
                  </a:cubicBezTo>
                  <a:cubicBezTo>
                    <a:pt x="229439" y="98421"/>
                    <a:pt x="234509" y="100939"/>
                    <a:pt x="238312" y="100939"/>
                  </a:cubicBezTo>
                  <a:cubicBezTo>
                    <a:pt x="243383" y="100939"/>
                    <a:pt x="248453" y="98421"/>
                    <a:pt x="252256" y="94645"/>
                  </a:cubicBezTo>
                  <a:cubicBezTo>
                    <a:pt x="256059" y="90868"/>
                    <a:pt x="257326" y="84574"/>
                    <a:pt x="257326" y="75762"/>
                  </a:cubicBezTo>
                  <a:cubicBezTo>
                    <a:pt x="257326" y="66950"/>
                    <a:pt x="256059" y="60656"/>
                    <a:pt x="252256" y="56880"/>
                  </a:cubicBezTo>
                  <a:cubicBezTo>
                    <a:pt x="249721" y="53103"/>
                    <a:pt x="244650" y="50586"/>
                    <a:pt x="239580" y="50586"/>
                  </a:cubicBezTo>
                  <a:close/>
                  <a:moveTo>
                    <a:pt x="233242" y="32962"/>
                  </a:moveTo>
                  <a:cubicBezTo>
                    <a:pt x="243383" y="32962"/>
                    <a:pt x="252256" y="37998"/>
                    <a:pt x="259861" y="46809"/>
                  </a:cubicBezTo>
                  <a:lnTo>
                    <a:pt x="259861" y="35480"/>
                  </a:lnTo>
                  <a:lnTo>
                    <a:pt x="278875" y="35480"/>
                  </a:lnTo>
                  <a:lnTo>
                    <a:pt x="278875" y="111009"/>
                  </a:lnTo>
                  <a:cubicBezTo>
                    <a:pt x="278875" y="119821"/>
                    <a:pt x="278875" y="127374"/>
                    <a:pt x="277608" y="132409"/>
                  </a:cubicBezTo>
                  <a:cubicBezTo>
                    <a:pt x="276340" y="137445"/>
                    <a:pt x="273805" y="141221"/>
                    <a:pt x="270002" y="143739"/>
                  </a:cubicBezTo>
                  <a:cubicBezTo>
                    <a:pt x="268735" y="146256"/>
                    <a:pt x="263664" y="148774"/>
                    <a:pt x="258594" y="150033"/>
                  </a:cubicBezTo>
                  <a:cubicBezTo>
                    <a:pt x="254791" y="152550"/>
                    <a:pt x="248453" y="152550"/>
                    <a:pt x="240847" y="152550"/>
                  </a:cubicBezTo>
                  <a:cubicBezTo>
                    <a:pt x="225636" y="152550"/>
                    <a:pt x="215495" y="150033"/>
                    <a:pt x="210425" y="146256"/>
                  </a:cubicBezTo>
                  <a:cubicBezTo>
                    <a:pt x="204087" y="139962"/>
                    <a:pt x="200284" y="133668"/>
                    <a:pt x="200284" y="127374"/>
                  </a:cubicBezTo>
                  <a:cubicBezTo>
                    <a:pt x="200284" y="126115"/>
                    <a:pt x="200284" y="124856"/>
                    <a:pt x="200284" y="124856"/>
                  </a:cubicBezTo>
                  <a:lnTo>
                    <a:pt x="225636" y="127374"/>
                  </a:lnTo>
                  <a:cubicBezTo>
                    <a:pt x="226904" y="131150"/>
                    <a:pt x="228171" y="132409"/>
                    <a:pt x="229439" y="133668"/>
                  </a:cubicBezTo>
                  <a:cubicBezTo>
                    <a:pt x="231974" y="134927"/>
                    <a:pt x="234509" y="136186"/>
                    <a:pt x="239580" y="136186"/>
                  </a:cubicBezTo>
                  <a:cubicBezTo>
                    <a:pt x="244650" y="136186"/>
                    <a:pt x="249721" y="134927"/>
                    <a:pt x="252256" y="133668"/>
                  </a:cubicBezTo>
                  <a:cubicBezTo>
                    <a:pt x="254791" y="132409"/>
                    <a:pt x="256059" y="131150"/>
                    <a:pt x="256059" y="127374"/>
                  </a:cubicBezTo>
                  <a:cubicBezTo>
                    <a:pt x="257326" y="126115"/>
                    <a:pt x="257326" y="122339"/>
                    <a:pt x="257326" y="117303"/>
                  </a:cubicBezTo>
                  <a:lnTo>
                    <a:pt x="257326" y="104715"/>
                  </a:lnTo>
                  <a:cubicBezTo>
                    <a:pt x="250988" y="114786"/>
                    <a:pt x="242115" y="118562"/>
                    <a:pt x="231974" y="118562"/>
                  </a:cubicBezTo>
                  <a:cubicBezTo>
                    <a:pt x="221833" y="118562"/>
                    <a:pt x="211693" y="114786"/>
                    <a:pt x="205355" y="104715"/>
                  </a:cubicBezTo>
                  <a:cubicBezTo>
                    <a:pt x="200284" y="97162"/>
                    <a:pt x="197749" y="88350"/>
                    <a:pt x="197749" y="77021"/>
                  </a:cubicBezTo>
                  <a:cubicBezTo>
                    <a:pt x="197749" y="63174"/>
                    <a:pt x="201552" y="51845"/>
                    <a:pt x="207890" y="44292"/>
                  </a:cubicBezTo>
                  <a:cubicBezTo>
                    <a:pt x="215495" y="37998"/>
                    <a:pt x="223101" y="32962"/>
                    <a:pt x="233242" y="32962"/>
                  </a:cubicBezTo>
                  <a:close/>
                  <a:moveTo>
                    <a:pt x="399465" y="32958"/>
                  </a:moveTo>
                  <a:cubicBezTo>
                    <a:pt x="404508" y="32958"/>
                    <a:pt x="408290" y="34232"/>
                    <a:pt x="413333" y="35506"/>
                  </a:cubicBezTo>
                  <a:cubicBezTo>
                    <a:pt x="417115" y="38053"/>
                    <a:pt x="419636" y="40601"/>
                    <a:pt x="422157" y="43148"/>
                  </a:cubicBezTo>
                  <a:cubicBezTo>
                    <a:pt x="424679" y="45696"/>
                    <a:pt x="425940" y="49517"/>
                    <a:pt x="425940" y="52065"/>
                  </a:cubicBezTo>
                  <a:cubicBezTo>
                    <a:pt x="427200" y="55886"/>
                    <a:pt x="427200" y="60981"/>
                    <a:pt x="427200" y="67350"/>
                  </a:cubicBezTo>
                  <a:lnTo>
                    <a:pt x="427200" y="119573"/>
                  </a:lnTo>
                  <a:lnTo>
                    <a:pt x="405768" y="119573"/>
                  </a:lnTo>
                  <a:lnTo>
                    <a:pt x="405768" y="77540"/>
                  </a:lnTo>
                  <a:cubicBezTo>
                    <a:pt x="405768" y="67350"/>
                    <a:pt x="404508" y="60981"/>
                    <a:pt x="404508" y="59707"/>
                  </a:cubicBezTo>
                  <a:cubicBezTo>
                    <a:pt x="403247" y="55886"/>
                    <a:pt x="401986" y="54612"/>
                    <a:pt x="399465" y="53338"/>
                  </a:cubicBezTo>
                  <a:cubicBezTo>
                    <a:pt x="396943" y="52065"/>
                    <a:pt x="394422" y="50791"/>
                    <a:pt x="391901" y="50791"/>
                  </a:cubicBezTo>
                  <a:cubicBezTo>
                    <a:pt x="388118" y="50791"/>
                    <a:pt x="384336" y="52065"/>
                    <a:pt x="381815" y="53338"/>
                  </a:cubicBezTo>
                  <a:cubicBezTo>
                    <a:pt x="378033" y="55886"/>
                    <a:pt x="376772" y="58433"/>
                    <a:pt x="375511" y="62255"/>
                  </a:cubicBezTo>
                  <a:cubicBezTo>
                    <a:pt x="374251" y="66076"/>
                    <a:pt x="374251" y="72445"/>
                    <a:pt x="374251" y="81361"/>
                  </a:cubicBezTo>
                  <a:lnTo>
                    <a:pt x="374251" y="119573"/>
                  </a:lnTo>
                  <a:lnTo>
                    <a:pt x="351558" y="119573"/>
                  </a:lnTo>
                  <a:lnTo>
                    <a:pt x="351558" y="35506"/>
                  </a:lnTo>
                  <a:lnTo>
                    <a:pt x="371729" y="35506"/>
                  </a:lnTo>
                  <a:lnTo>
                    <a:pt x="371729" y="46970"/>
                  </a:lnTo>
                  <a:cubicBezTo>
                    <a:pt x="379294" y="38053"/>
                    <a:pt x="388118" y="32958"/>
                    <a:pt x="399465" y="32958"/>
                  </a:cubicBezTo>
                  <a:close/>
                  <a:moveTo>
                    <a:pt x="141564" y="32958"/>
                  </a:moveTo>
                  <a:cubicBezTo>
                    <a:pt x="154120" y="32958"/>
                    <a:pt x="164164" y="37980"/>
                    <a:pt x="172953" y="45514"/>
                  </a:cubicBezTo>
                  <a:cubicBezTo>
                    <a:pt x="180486" y="54303"/>
                    <a:pt x="185508" y="64347"/>
                    <a:pt x="185508" y="76903"/>
                  </a:cubicBezTo>
                  <a:cubicBezTo>
                    <a:pt x="185508" y="89458"/>
                    <a:pt x="180486" y="99503"/>
                    <a:pt x="172953" y="108292"/>
                  </a:cubicBezTo>
                  <a:cubicBezTo>
                    <a:pt x="164164" y="117081"/>
                    <a:pt x="154120" y="119592"/>
                    <a:pt x="141564" y="119592"/>
                  </a:cubicBezTo>
                  <a:cubicBezTo>
                    <a:pt x="134031" y="119592"/>
                    <a:pt x="126497" y="118336"/>
                    <a:pt x="120219" y="115825"/>
                  </a:cubicBezTo>
                  <a:cubicBezTo>
                    <a:pt x="112686" y="112058"/>
                    <a:pt x="107664" y="107036"/>
                    <a:pt x="103897" y="100758"/>
                  </a:cubicBezTo>
                  <a:cubicBezTo>
                    <a:pt x="100131" y="93225"/>
                    <a:pt x="98875" y="85692"/>
                    <a:pt x="98875" y="75647"/>
                  </a:cubicBezTo>
                  <a:cubicBezTo>
                    <a:pt x="98875" y="68114"/>
                    <a:pt x="100131" y="60581"/>
                    <a:pt x="103897" y="54303"/>
                  </a:cubicBezTo>
                  <a:cubicBezTo>
                    <a:pt x="107664" y="48025"/>
                    <a:pt x="112686" y="43003"/>
                    <a:pt x="120219" y="39236"/>
                  </a:cubicBezTo>
                  <a:cubicBezTo>
                    <a:pt x="126497" y="35469"/>
                    <a:pt x="134031" y="32958"/>
                    <a:pt x="141564" y="32958"/>
                  </a:cubicBezTo>
                  <a:close/>
                  <a:moveTo>
                    <a:pt x="302116" y="32250"/>
                  </a:moveTo>
                  <a:lnTo>
                    <a:pt x="322932" y="32250"/>
                  </a:lnTo>
                  <a:lnTo>
                    <a:pt x="322932" y="114116"/>
                  </a:lnTo>
                  <a:lnTo>
                    <a:pt x="302116" y="114116"/>
                  </a:lnTo>
                  <a:close/>
                  <a:moveTo>
                    <a:pt x="302116" y="0"/>
                  </a:moveTo>
                  <a:lnTo>
                    <a:pt x="322932" y="0"/>
                  </a:lnTo>
                  <a:lnTo>
                    <a:pt x="322932" y="21087"/>
                  </a:lnTo>
                  <a:lnTo>
                    <a:pt x="302116" y="21087"/>
                  </a:lnTo>
                  <a:close/>
                  <a:moveTo>
                    <a:pt x="0" y="0"/>
                  </a:moveTo>
                  <a:lnTo>
                    <a:pt x="23719" y="0"/>
                  </a:lnTo>
                  <a:lnTo>
                    <a:pt x="23719" y="95294"/>
                  </a:lnTo>
                  <a:lnTo>
                    <a:pt x="81146" y="95294"/>
                  </a:lnTo>
                  <a:lnTo>
                    <a:pt x="81146" y="114102"/>
                  </a:lnTo>
                  <a:lnTo>
                    <a:pt x="0" y="114102"/>
                  </a:lnTo>
                  <a:close/>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19" name="Freeform 118">
              <a:extLst>
                <a:ext uri="{FF2B5EF4-FFF2-40B4-BE49-F238E27FC236}">
                  <a16:creationId xmlns:a16="http://schemas.microsoft.com/office/drawing/2014/main" id="{8B15BFFF-375D-184A-8D78-CD4814FB247E}"/>
                </a:ext>
              </a:extLst>
            </p:cNvPr>
            <p:cNvSpPr>
              <a:spLocks noChangeArrowheads="1"/>
            </p:cNvSpPr>
            <p:nvPr/>
          </p:nvSpPr>
          <p:spPr bwMode="auto">
            <a:xfrm>
              <a:off x="10733165" y="7539138"/>
              <a:ext cx="756795" cy="114148"/>
            </a:xfrm>
            <a:custGeom>
              <a:avLst/>
              <a:gdLst>
                <a:gd name="connsiteX0" fmla="*/ 154417 w 756795"/>
                <a:gd name="connsiteY0" fmla="*/ 72667 h 114148"/>
                <a:gd name="connsiteX1" fmla="*/ 142210 w 756795"/>
                <a:gd name="connsiteY1" fmla="*/ 76434 h 114148"/>
                <a:gd name="connsiteX2" fmla="*/ 130003 w 756795"/>
                <a:gd name="connsiteY2" fmla="*/ 80201 h 114148"/>
                <a:gd name="connsiteX3" fmla="*/ 125121 w 756795"/>
                <a:gd name="connsiteY3" fmla="*/ 87734 h 114148"/>
                <a:gd name="connsiteX4" fmla="*/ 128783 w 756795"/>
                <a:gd name="connsiteY4" fmla="*/ 96523 h 114148"/>
                <a:gd name="connsiteX5" fmla="*/ 137327 w 756795"/>
                <a:gd name="connsiteY5" fmla="*/ 99034 h 114148"/>
                <a:gd name="connsiteX6" fmla="*/ 148314 w 756795"/>
                <a:gd name="connsiteY6" fmla="*/ 95267 h 114148"/>
                <a:gd name="connsiteX7" fmla="*/ 154417 w 756795"/>
                <a:gd name="connsiteY7" fmla="*/ 87734 h 114148"/>
                <a:gd name="connsiteX8" fmla="*/ 154417 w 756795"/>
                <a:gd name="connsiteY8" fmla="*/ 77690 h 114148"/>
                <a:gd name="connsiteX9" fmla="*/ 716845 w 756795"/>
                <a:gd name="connsiteY9" fmla="*/ 45895 h 114148"/>
                <a:gd name="connsiteX10" fmla="*/ 703112 w 756795"/>
                <a:gd name="connsiteY10" fmla="*/ 52097 h 114148"/>
                <a:gd name="connsiteX11" fmla="*/ 698118 w 756795"/>
                <a:gd name="connsiteY11" fmla="*/ 69462 h 114148"/>
                <a:gd name="connsiteX12" fmla="*/ 701863 w 756795"/>
                <a:gd name="connsiteY12" fmla="*/ 88068 h 114148"/>
                <a:gd name="connsiteX13" fmla="*/ 716845 w 756795"/>
                <a:gd name="connsiteY13" fmla="*/ 97991 h 114148"/>
                <a:gd name="connsiteX14" fmla="*/ 729329 w 756795"/>
                <a:gd name="connsiteY14" fmla="*/ 90549 h 114148"/>
                <a:gd name="connsiteX15" fmla="*/ 734323 w 756795"/>
                <a:gd name="connsiteY15" fmla="*/ 71943 h 114148"/>
                <a:gd name="connsiteX16" fmla="*/ 729329 w 756795"/>
                <a:gd name="connsiteY16" fmla="*/ 52097 h 114148"/>
                <a:gd name="connsiteX17" fmla="*/ 716845 w 756795"/>
                <a:gd name="connsiteY17" fmla="*/ 45895 h 114148"/>
                <a:gd name="connsiteX18" fmla="*/ 554159 w 756795"/>
                <a:gd name="connsiteY18" fmla="*/ 45045 h 114148"/>
                <a:gd name="connsiteX19" fmla="*/ 538874 w 756795"/>
                <a:gd name="connsiteY19" fmla="*/ 52578 h 114148"/>
                <a:gd name="connsiteX20" fmla="*/ 533779 w 756795"/>
                <a:gd name="connsiteY20" fmla="*/ 71412 h 114148"/>
                <a:gd name="connsiteX21" fmla="*/ 538874 w 756795"/>
                <a:gd name="connsiteY21" fmla="*/ 90245 h 114148"/>
                <a:gd name="connsiteX22" fmla="*/ 554159 w 756795"/>
                <a:gd name="connsiteY22" fmla="*/ 96523 h 114148"/>
                <a:gd name="connsiteX23" fmla="*/ 568170 w 756795"/>
                <a:gd name="connsiteY23" fmla="*/ 90245 h 114148"/>
                <a:gd name="connsiteX24" fmla="*/ 574539 w 756795"/>
                <a:gd name="connsiteY24" fmla="*/ 71412 h 114148"/>
                <a:gd name="connsiteX25" fmla="*/ 568170 w 756795"/>
                <a:gd name="connsiteY25" fmla="*/ 52578 h 114148"/>
                <a:gd name="connsiteX26" fmla="*/ 554159 w 756795"/>
                <a:gd name="connsiteY26" fmla="*/ 45045 h 114148"/>
                <a:gd name="connsiteX27" fmla="*/ 379022 w 756795"/>
                <a:gd name="connsiteY27" fmla="*/ 32962 h 114148"/>
                <a:gd name="connsiteX28" fmla="*/ 399774 w 756795"/>
                <a:gd name="connsiteY28" fmla="*/ 32962 h 114148"/>
                <a:gd name="connsiteX29" fmla="*/ 414422 w 756795"/>
                <a:gd name="connsiteY29" fmla="*/ 87490 h 114148"/>
                <a:gd name="connsiteX30" fmla="*/ 427849 w 756795"/>
                <a:gd name="connsiteY30" fmla="*/ 32962 h 114148"/>
                <a:gd name="connsiteX31" fmla="*/ 449821 w 756795"/>
                <a:gd name="connsiteY31" fmla="*/ 32962 h 114148"/>
                <a:gd name="connsiteX32" fmla="*/ 463249 w 756795"/>
                <a:gd name="connsiteY32" fmla="*/ 87490 h 114148"/>
                <a:gd name="connsiteX33" fmla="*/ 477897 w 756795"/>
                <a:gd name="connsiteY33" fmla="*/ 32962 h 114148"/>
                <a:gd name="connsiteX34" fmla="*/ 498648 w 756795"/>
                <a:gd name="connsiteY34" fmla="*/ 32962 h 114148"/>
                <a:gd name="connsiteX35" fmla="*/ 473014 w 756795"/>
                <a:gd name="connsiteY35" fmla="*/ 114148 h 114148"/>
                <a:gd name="connsiteX36" fmla="*/ 452263 w 756795"/>
                <a:gd name="connsiteY36" fmla="*/ 114148 h 114148"/>
                <a:gd name="connsiteX37" fmla="*/ 438835 w 756795"/>
                <a:gd name="connsiteY37" fmla="*/ 62044 h 114148"/>
                <a:gd name="connsiteX38" fmla="*/ 425408 w 756795"/>
                <a:gd name="connsiteY38" fmla="*/ 114148 h 114148"/>
                <a:gd name="connsiteX39" fmla="*/ 403436 w 756795"/>
                <a:gd name="connsiteY39" fmla="*/ 114148 h 114148"/>
                <a:gd name="connsiteX40" fmla="*/ 654825 w 756795"/>
                <a:gd name="connsiteY40" fmla="*/ 27467 h 114148"/>
                <a:gd name="connsiteX41" fmla="*/ 668877 w 756795"/>
                <a:gd name="connsiteY41" fmla="*/ 31289 h 114148"/>
                <a:gd name="connsiteX42" fmla="*/ 662489 w 756795"/>
                <a:gd name="connsiteY42" fmla="*/ 51669 h 114148"/>
                <a:gd name="connsiteX43" fmla="*/ 652270 w 756795"/>
                <a:gd name="connsiteY43" fmla="*/ 47847 h 114148"/>
                <a:gd name="connsiteX44" fmla="*/ 643328 w 756795"/>
                <a:gd name="connsiteY44" fmla="*/ 50395 h 114148"/>
                <a:gd name="connsiteX45" fmla="*/ 639495 w 756795"/>
                <a:gd name="connsiteY45" fmla="*/ 59311 h 114148"/>
                <a:gd name="connsiteX46" fmla="*/ 636941 w 756795"/>
                <a:gd name="connsiteY46" fmla="*/ 87334 h 114148"/>
                <a:gd name="connsiteX47" fmla="*/ 636941 w 756795"/>
                <a:gd name="connsiteY47" fmla="*/ 114082 h 114148"/>
                <a:gd name="connsiteX48" fmla="*/ 615224 w 756795"/>
                <a:gd name="connsiteY48" fmla="*/ 114082 h 114148"/>
                <a:gd name="connsiteX49" fmla="*/ 615224 w 756795"/>
                <a:gd name="connsiteY49" fmla="*/ 28741 h 114148"/>
                <a:gd name="connsiteX50" fmla="*/ 634386 w 756795"/>
                <a:gd name="connsiteY50" fmla="*/ 28741 h 114148"/>
                <a:gd name="connsiteX51" fmla="*/ 634386 w 756795"/>
                <a:gd name="connsiteY51" fmla="*/ 41479 h 114148"/>
                <a:gd name="connsiteX52" fmla="*/ 644605 w 756795"/>
                <a:gd name="connsiteY52" fmla="*/ 30015 h 114148"/>
                <a:gd name="connsiteX53" fmla="*/ 654825 w 756795"/>
                <a:gd name="connsiteY53" fmla="*/ 27467 h 114148"/>
                <a:gd name="connsiteX54" fmla="*/ 554159 w 756795"/>
                <a:gd name="connsiteY54" fmla="*/ 27467 h 114148"/>
                <a:gd name="connsiteX55" fmla="*/ 586002 w 756795"/>
                <a:gd name="connsiteY55" fmla="*/ 40023 h 114148"/>
                <a:gd name="connsiteX56" fmla="*/ 597466 w 756795"/>
                <a:gd name="connsiteY56" fmla="*/ 71412 h 114148"/>
                <a:gd name="connsiteX57" fmla="*/ 584729 w 756795"/>
                <a:gd name="connsiteY57" fmla="*/ 101545 h 114148"/>
                <a:gd name="connsiteX58" fmla="*/ 554159 w 756795"/>
                <a:gd name="connsiteY58" fmla="*/ 114101 h 114148"/>
                <a:gd name="connsiteX59" fmla="*/ 532505 w 756795"/>
                <a:gd name="connsiteY59" fmla="*/ 110334 h 114148"/>
                <a:gd name="connsiteX60" fmla="*/ 515946 w 756795"/>
                <a:gd name="connsiteY60" fmla="*/ 94012 h 114148"/>
                <a:gd name="connsiteX61" fmla="*/ 510851 w 756795"/>
                <a:gd name="connsiteY61" fmla="*/ 70156 h 114148"/>
                <a:gd name="connsiteX62" fmla="*/ 515946 w 756795"/>
                <a:gd name="connsiteY62" fmla="*/ 48812 h 114148"/>
                <a:gd name="connsiteX63" fmla="*/ 531231 w 756795"/>
                <a:gd name="connsiteY63" fmla="*/ 33745 h 114148"/>
                <a:gd name="connsiteX64" fmla="*/ 554159 w 756795"/>
                <a:gd name="connsiteY64" fmla="*/ 27467 h 114148"/>
                <a:gd name="connsiteX65" fmla="*/ 322262 w 756795"/>
                <a:gd name="connsiteY65" fmla="*/ 27467 h 114148"/>
                <a:gd name="connsiteX66" fmla="*/ 347897 w 756795"/>
                <a:gd name="connsiteY66" fmla="*/ 33745 h 114148"/>
                <a:gd name="connsiteX67" fmla="*/ 357662 w 756795"/>
                <a:gd name="connsiteY67" fmla="*/ 50067 h 114148"/>
                <a:gd name="connsiteX68" fmla="*/ 338131 w 756795"/>
                <a:gd name="connsiteY68" fmla="*/ 53834 h 114148"/>
                <a:gd name="connsiteX69" fmla="*/ 333249 w 756795"/>
                <a:gd name="connsiteY69" fmla="*/ 46301 h 114148"/>
                <a:gd name="connsiteX70" fmla="*/ 323483 w 756795"/>
                <a:gd name="connsiteY70" fmla="*/ 43789 h 114148"/>
                <a:gd name="connsiteX71" fmla="*/ 311276 w 756795"/>
                <a:gd name="connsiteY71" fmla="*/ 46301 h 114148"/>
                <a:gd name="connsiteX72" fmla="*/ 307614 w 756795"/>
                <a:gd name="connsiteY72" fmla="*/ 51323 h 114148"/>
                <a:gd name="connsiteX73" fmla="*/ 310056 w 756795"/>
                <a:gd name="connsiteY73" fmla="*/ 55090 h 114148"/>
                <a:gd name="connsiteX74" fmla="*/ 330807 w 756795"/>
                <a:gd name="connsiteY74" fmla="*/ 60112 h 114148"/>
                <a:gd name="connsiteX75" fmla="*/ 354000 w 756795"/>
                <a:gd name="connsiteY75" fmla="*/ 71412 h 114148"/>
                <a:gd name="connsiteX76" fmla="*/ 361324 w 756795"/>
                <a:gd name="connsiteY76" fmla="*/ 86478 h 114148"/>
                <a:gd name="connsiteX77" fmla="*/ 351559 w 756795"/>
                <a:gd name="connsiteY77" fmla="*/ 106567 h 114148"/>
                <a:gd name="connsiteX78" fmla="*/ 324704 w 756795"/>
                <a:gd name="connsiteY78" fmla="*/ 114101 h 114148"/>
                <a:gd name="connsiteX79" fmla="*/ 297849 w 756795"/>
                <a:gd name="connsiteY79" fmla="*/ 107823 h 114148"/>
                <a:gd name="connsiteX80" fmla="*/ 285642 w 756795"/>
                <a:gd name="connsiteY80" fmla="*/ 88990 h 114148"/>
                <a:gd name="connsiteX81" fmla="*/ 307614 w 756795"/>
                <a:gd name="connsiteY81" fmla="*/ 86478 h 114148"/>
                <a:gd name="connsiteX82" fmla="*/ 312497 w 756795"/>
                <a:gd name="connsiteY82" fmla="*/ 95267 h 114148"/>
                <a:gd name="connsiteX83" fmla="*/ 324704 w 756795"/>
                <a:gd name="connsiteY83" fmla="*/ 99034 h 114148"/>
                <a:gd name="connsiteX84" fmla="*/ 336911 w 756795"/>
                <a:gd name="connsiteY84" fmla="*/ 96523 h 114148"/>
                <a:gd name="connsiteX85" fmla="*/ 339352 w 756795"/>
                <a:gd name="connsiteY85" fmla="*/ 90245 h 114148"/>
                <a:gd name="connsiteX86" fmla="*/ 338131 w 756795"/>
                <a:gd name="connsiteY86" fmla="*/ 85223 h 114148"/>
                <a:gd name="connsiteX87" fmla="*/ 330807 w 756795"/>
                <a:gd name="connsiteY87" fmla="*/ 82712 h 114148"/>
                <a:gd name="connsiteX88" fmla="*/ 297849 w 756795"/>
                <a:gd name="connsiteY88" fmla="*/ 72667 h 114148"/>
                <a:gd name="connsiteX89" fmla="*/ 288083 w 756795"/>
                <a:gd name="connsiteY89" fmla="*/ 52578 h 114148"/>
                <a:gd name="connsiteX90" fmla="*/ 296628 w 756795"/>
                <a:gd name="connsiteY90" fmla="*/ 35001 h 114148"/>
                <a:gd name="connsiteX91" fmla="*/ 322262 w 756795"/>
                <a:gd name="connsiteY91" fmla="*/ 27467 h 114148"/>
                <a:gd name="connsiteX92" fmla="*/ 232169 w 756795"/>
                <a:gd name="connsiteY92" fmla="*/ 27467 h 114148"/>
                <a:gd name="connsiteX93" fmla="*/ 257918 w 756795"/>
                <a:gd name="connsiteY93" fmla="*/ 33745 h 114148"/>
                <a:gd name="connsiteX94" fmla="*/ 269505 w 756795"/>
                <a:gd name="connsiteY94" fmla="*/ 50067 h 114148"/>
                <a:gd name="connsiteX95" fmla="*/ 248906 w 756795"/>
                <a:gd name="connsiteY95" fmla="*/ 53834 h 114148"/>
                <a:gd name="connsiteX96" fmla="*/ 242469 w 756795"/>
                <a:gd name="connsiteY96" fmla="*/ 46301 h 114148"/>
                <a:gd name="connsiteX97" fmla="*/ 233457 w 756795"/>
                <a:gd name="connsiteY97" fmla="*/ 43789 h 114148"/>
                <a:gd name="connsiteX98" fmla="*/ 219295 w 756795"/>
                <a:gd name="connsiteY98" fmla="*/ 46301 h 114148"/>
                <a:gd name="connsiteX99" fmla="*/ 216720 w 756795"/>
                <a:gd name="connsiteY99" fmla="*/ 51323 h 114148"/>
                <a:gd name="connsiteX100" fmla="*/ 219295 w 756795"/>
                <a:gd name="connsiteY100" fmla="*/ 55090 h 114148"/>
                <a:gd name="connsiteX101" fmla="*/ 241181 w 756795"/>
                <a:gd name="connsiteY101" fmla="*/ 60112 h 114148"/>
                <a:gd name="connsiteX102" fmla="*/ 265643 w 756795"/>
                <a:gd name="connsiteY102" fmla="*/ 71412 h 114148"/>
                <a:gd name="connsiteX103" fmla="*/ 273368 w 756795"/>
                <a:gd name="connsiteY103" fmla="*/ 86478 h 114148"/>
                <a:gd name="connsiteX104" fmla="*/ 263068 w 756795"/>
                <a:gd name="connsiteY104" fmla="*/ 106567 h 114148"/>
                <a:gd name="connsiteX105" fmla="*/ 233457 w 756795"/>
                <a:gd name="connsiteY105" fmla="*/ 114101 h 114148"/>
                <a:gd name="connsiteX106" fmla="*/ 206420 w 756795"/>
                <a:gd name="connsiteY106" fmla="*/ 107823 h 114148"/>
                <a:gd name="connsiteX107" fmla="*/ 192258 w 756795"/>
                <a:gd name="connsiteY107" fmla="*/ 88990 h 114148"/>
                <a:gd name="connsiteX108" fmla="*/ 215432 w 756795"/>
                <a:gd name="connsiteY108" fmla="*/ 86478 h 114148"/>
                <a:gd name="connsiteX109" fmla="*/ 221869 w 756795"/>
                <a:gd name="connsiteY109" fmla="*/ 95267 h 114148"/>
                <a:gd name="connsiteX110" fmla="*/ 233457 w 756795"/>
                <a:gd name="connsiteY110" fmla="*/ 99034 h 114148"/>
                <a:gd name="connsiteX111" fmla="*/ 247618 w 756795"/>
                <a:gd name="connsiteY111" fmla="*/ 96523 h 114148"/>
                <a:gd name="connsiteX112" fmla="*/ 250193 w 756795"/>
                <a:gd name="connsiteY112" fmla="*/ 90245 h 114148"/>
                <a:gd name="connsiteX113" fmla="*/ 248906 w 756795"/>
                <a:gd name="connsiteY113" fmla="*/ 85223 h 114148"/>
                <a:gd name="connsiteX114" fmla="*/ 241181 w 756795"/>
                <a:gd name="connsiteY114" fmla="*/ 82712 h 114148"/>
                <a:gd name="connsiteX115" fmla="*/ 206420 w 756795"/>
                <a:gd name="connsiteY115" fmla="*/ 72667 h 114148"/>
                <a:gd name="connsiteX116" fmla="*/ 196120 w 756795"/>
                <a:gd name="connsiteY116" fmla="*/ 52578 h 114148"/>
                <a:gd name="connsiteX117" fmla="*/ 205133 w 756795"/>
                <a:gd name="connsiteY117" fmla="*/ 35001 h 114148"/>
                <a:gd name="connsiteX118" fmla="*/ 232169 w 756795"/>
                <a:gd name="connsiteY118" fmla="*/ 27467 h 114148"/>
                <a:gd name="connsiteX119" fmla="*/ 142210 w 756795"/>
                <a:gd name="connsiteY119" fmla="*/ 27467 h 114148"/>
                <a:gd name="connsiteX120" fmla="*/ 162962 w 756795"/>
                <a:gd name="connsiteY120" fmla="*/ 31234 h 114148"/>
                <a:gd name="connsiteX121" fmla="*/ 172727 w 756795"/>
                <a:gd name="connsiteY121" fmla="*/ 40023 h 114148"/>
                <a:gd name="connsiteX122" fmla="*/ 175169 w 756795"/>
                <a:gd name="connsiteY122" fmla="*/ 60112 h 114148"/>
                <a:gd name="connsiteX123" fmla="*/ 175169 w 756795"/>
                <a:gd name="connsiteY123" fmla="*/ 85223 h 114148"/>
                <a:gd name="connsiteX124" fmla="*/ 176389 w 756795"/>
                <a:gd name="connsiteY124" fmla="*/ 101545 h 114148"/>
                <a:gd name="connsiteX125" fmla="*/ 180051 w 756795"/>
                <a:gd name="connsiteY125" fmla="*/ 112845 h 114148"/>
                <a:gd name="connsiteX126" fmla="*/ 159300 w 756795"/>
                <a:gd name="connsiteY126" fmla="*/ 112845 h 114148"/>
                <a:gd name="connsiteX127" fmla="*/ 156858 w 756795"/>
                <a:gd name="connsiteY127" fmla="*/ 106567 h 114148"/>
                <a:gd name="connsiteX128" fmla="*/ 155638 w 756795"/>
                <a:gd name="connsiteY128" fmla="*/ 104056 h 114148"/>
                <a:gd name="connsiteX129" fmla="*/ 144652 w 756795"/>
                <a:gd name="connsiteY129" fmla="*/ 112845 h 114148"/>
                <a:gd name="connsiteX130" fmla="*/ 131224 w 756795"/>
                <a:gd name="connsiteY130" fmla="*/ 114101 h 114148"/>
                <a:gd name="connsiteX131" fmla="*/ 111693 w 756795"/>
                <a:gd name="connsiteY131" fmla="*/ 107823 h 114148"/>
                <a:gd name="connsiteX132" fmla="*/ 104369 w 756795"/>
                <a:gd name="connsiteY132" fmla="*/ 90245 h 114148"/>
                <a:gd name="connsiteX133" fmla="*/ 108031 w 756795"/>
                <a:gd name="connsiteY133" fmla="*/ 77690 h 114148"/>
                <a:gd name="connsiteX134" fmla="*/ 116576 w 756795"/>
                <a:gd name="connsiteY134" fmla="*/ 68901 h 114148"/>
                <a:gd name="connsiteX135" fmla="*/ 133665 w 756795"/>
                <a:gd name="connsiteY135" fmla="*/ 63878 h 114148"/>
                <a:gd name="connsiteX136" fmla="*/ 154417 w 756795"/>
                <a:gd name="connsiteY136" fmla="*/ 58856 h 114148"/>
                <a:gd name="connsiteX137" fmla="*/ 154417 w 756795"/>
                <a:gd name="connsiteY137" fmla="*/ 56345 h 114148"/>
                <a:gd name="connsiteX138" fmla="*/ 151976 w 756795"/>
                <a:gd name="connsiteY138" fmla="*/ 47556 h 114148"/>
                <a:gd name="connsiteX139" fmla="*/ 139769 w 756795"/>
                <a:gd name="connsiteY139" fmla="*/ 45045 h 114148"/>
                <a:gd name="connsiteX140" fmla="*/ 131224 w 756795"/>
                <a:gd name="connsiteY140" fmla="*/ 47556 h 114148"/>
                <a:gd name="connsiteX141" fmla="*/ 126341 w 756795"/>
                <a:gd name="connsiteY141" fmla="*/ 55090 h 114148"/>
                <a:gd name="connsiteX142" fmla="*/ 106810 w 756795"/>
                <a:gd name="connsiteY142" fmla="*/ 51323 h 114148"/>
                <a:gd name="connsiteX143" fmla="*/ 117797 w 756795"/>
                <a:gd name="connsiteY143" fmla="*/ 33745 h 114148"/>
                <a:gd name="connsiteX144" fmla="*/ 142210 w 756795"/>
                <a:gd name="connsiteY144" fmla="*/ 27467 h 114148"/>
                <a:gd name="connsiteX145" fmla="*/ 23520 w 756795"/>
                <a:gd name="connsiteY145" fmla="*/ 18808 h 114148"/>
                <a:gd name="connsiteX146" fmla="*/ 23520 w 756795"/>
                <a:gd name="connsiteY146" fmla="*/ 51409 h 114148"/>
                <a:gd name="connsiteX147" fmla="*/ 35898 w 756795"/>
                <a:gd name="connsiteY147" fmla="*/ 51409 h 114148"/>
                <a:gd name="connsiteX148" fmla="*/ 53229 w 756795"/>
                <a:gd name="connsiteY148" fmla="*/ 50155 h 114148"/>
                <a:gd name="connsiteX149" fmla="*/ 60656 w 756795"/>
                <a:gd name="connsiteY149" fmla="*/ 43886 h 114148"/>
                <a:gd name="connsiteX150" fmla="*/ 63132 w 756795"/>
                <a:gd name="connsiteY150" fmla="*/ 35109 h 114148"/>
                <a:gd name="connsiteX151" fmla="*/ 60656 w 756795"/>
                <a:gd name="connsiteY151" fmla="*/ 23824 h 114148"/>
                <a:gd name="connsiteX152" fmla="*/ 50753 w 756795"/>
                <a:gd name="connsiteY152" fmla="*/ 18808 h 114148"/>
                <a:gd name="connsiteX153" fmla="*/ 34660 w 756795"/>
                <a:gd name="connsiteY153" fmla="*/ 18808 h 114148"/>
                <a:gd name="connsiteX154" fmla="*/ 734323 w 756795"/>
                <a:gd name="connsiteY154" fmla="*/ 0 h 114148"/>
                <a:gd name="connsiteX155" fmla="*/ 756795 w 756795"/>
                <a:gd name="connsiteY155" fmla="*/ 0 h 114148"/>
                <a:gd name="connsiteX156" fmla="*/ 756795 w 756795"/>
                <a:gd name="connsiteY156" fmla="*/ 112875 h 114148"/>
                <a:gd name="connsiteX157" fmla="*/ 735571 w 756795"/>
                <a:gd name="connsiteY157" fmla="*/ 112875 h 114148"/>
                <a:gd name="connsiteX158" fmla="*/ 735571 w 756795"/>
                <a:gd name="connsiteY158" fmla="*/ 100472 h 114148"/>
                <a:gd name="connsiteX159" fmla="*/ 724335 w 756795"/>
                <a:gd name="connsiteY159" fmla="*/ 111635 h 114148"/>
                <a:gd name="connsiteX160" fmla="*/ 710602 w 756795"/>
                <a:gd name="connsiteY160" fmla="*/ 114116 h 114148"/>
                <a:gd name="connsiteX161" fmla="*/ 685634 w 756795"/>
                <a:gd name="connsiteY161" fmla="*/ 102952 h 114148"/>
                <a:gd name="connsiteX162" fmla="*/ 675646 w 756795"/>
                <a:gd name="connsiteY162" fmla="*/ 71943 h 114148"/>
                <a:gd name="connsiteX163" fmla="*/ 685634 w 756795"/>
                <a:gd name="connsiteY163" fmla="*/ 39693 h 114148"/>
                <a:gd name="connsiteX164" fmla="*/ 710602 w 756795"/>
                <a:gd name="connsiteY164" fmla="*/ 28529 h 114148"/>
                <a:gd name="connsiteX165" fmla="*/ 734323 w 756795"/>
                <a:gd name="connsiteY165" fmla="*/ 39693 h 114148"/>
                <a:gd name="connsiteX166" fmla="*/ 0 w 756795"/>
                <a:gd name="connsiteY166" fmla="*/ 0 h 114148"/>
                <a:gd name="connsiteX167" fmla="*/ 37136 w 756795"/>
                <a:gd name="connsiteY167" fmla="*/ 0 h 114148"/>
                <a:gd name="connsiteX168" fmla="*/ 64369 w 756795"/>
                <a:gd name="connsiteY168" fmla="*/ 1254 h 114148"/>
                <a:gd name="connsiteX169" fmla="*/ 80462 w 756795"/>
                <a:gd name="connsiteY169" fmla="*/ 12539 h 114148"/>
                <a:gd name="connsiteX170" fmla="*/ 86651 w 756795"/>
                <a:gd name="connsiteY170" fmla="*/ 35109 h 114148"/>
                <a:gd name="connsiteX171" fmla="*/ 82938 w 756795"/>
                <a:gd name="connsiteY171" fmla="*/ 52663 h 114148"/>
                <a:gd name="connsiteX172" fmla="*/ 74272 w 756795"/>
                <a:gd name="connsiteY172" fmla="*/ 63948 h 114148"/>
                <a:gd name="connsiteX173" fmla="*/ 61894 w 756795"/>
                <a:gd name="connsiteY173" fmla="*/ 68963 h 114148"/>
                <a:gd name="connsiteX174" fmla="*/ 38374 w 756795"/>
                <a:gd name="connsiteY174" fmla="*/ 70217 h 114148"/>
                <a:gd name="connsiteX175" fmla="*/ 23520 w 756795"/>
                <a:gd name="connsiteY175" fmla="*/ 70217 h 114148"/>
                <a:gd name="connsiteX176" fmla="*/ 23520 w 756795"/>
                <a:gd name="connsiteY176" fmla="*/ 114102 h 114148"/>
                <a:gd name="connsiteX177" fmla="*/ 0 w 756795"/>
                <a:gd name="connsiteY177" fmla="*/ 114102 h 114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756795" h="114148">
                  <a:moveTo>
                    <a:pt x="154417" y="72667"/>
                  </a:moveTo>
                  <a:cubicBezTo>
                    <a:pt x="151976" y="73923"/>
                    <a:pt x="147093" y="73923"/>
                    <a:pt x="142210" y="76434"/>
                  </a:cubicBezTo>
                  <a:cubicBezTo>
                    <a:pt x="136107" y="77690"/>
                    <a:pt x="131224" y="78945"/>
                    <a:pt x="130003" y="80201"/>
                  </a:cubicBezTo>
                  <a:cubicBezTo>
                    <a:pt x="126341" y="82712"/>
                    <a:pt x="125121" y="85223"/>
                    <a:pt x="125121" y="87734"/>
                  </a:cubicBezTo>
                  <a:cubicBezTo>
                    <a:pt x="125121" y="90245"/>
                    <a:pt x="126341" y="94012"/>
                    <a:pt x="128783" y="96523"/>
                  </a:cubicBezTo>
                  <a:cubicBezTo>
                    <a:pt x="131224" y="99034"/>
                    <a:pt x="134886" y="99034"/>
                    <a:pt x="137327" y="99034"/>
                  </a:cubicBezTo>
                  <a:cubicBezTo>
                    <a:pt x="140989" y="99034"/>
                    <a:pt x="144652" y="97778"/>
                    <a:pt x="148314" y="95267"/>
                  </a:cubicBezTo>
                  <a:cubicBezTo>
                    <a:pt x="150755" y="92756"/>
                    <a:pt x="153196" y="90245"/>
                    <a:pt x="154417" y="87734"/>
                  </a:cubicBezTo>
                  <a:cubicBezTo>
                    <a:pt x="154417" y="86478"/>
                    <a:pt x="154417" y="82712"/>
                    <a:pt x="154417" y="77690"/>
                  </a:cubicBezTo>
                  <a:close/>
                  <a:moveTo>
                    <a:pt x="716845" y="45895"/>
                  </a:moveTo>
                  <a:cubicBezTo>
                    <a:pt x="710602" y="45895"/>
                    <a:pt x="706857" y="48375"/>
                    <a:pt x="703112" y="52097"/>
                  </a:cubicBezTo>
                  <a:cubicBezTo>
                    <a:pt x="699366" y="55818"/>
                    <a:pt x="698118" y="62020"/>
                    <a:pt x="698118" y="69462"/>
                  </a:cubicBezTo>
                  <a:cubicBezTo>
                    <a:pt x="698118" y="79385"/>
                    <a:pt x="699366" y="85587"/>
                    <a:pt x="701863" y="88068"/>
                  </a:cubicBezTo>
                  <a:cubicBezTo>
                    <a:pt x="705609" y="94270"/>
                    <a:pt x="710602" y="97991"/>
                    <a:pt x="716845" y="97991"/>
                  </a:cubicBezTo>
                  <a:cubicBezTo>
                    <a:pt x="721838" y="97991"/>
                    <a:pt x="725584" y="95510"/>
                    <a:pt x="729329" y="90549"/>
                  </a:cubicBezTo>
                  <a:cubicBezTo>
                    <a:pt x="733074" y="86827"/>
                    <a:pt x="734323" y="80625"/>
                    <a:pt x="734323" y="71943"/>
                  </a:cubicBezTo>
                  <a:cubicBezTo>
                    <a:pt x="734323" y="63260"/>
                    <a:pt x="733074" y="55818"/>
                    <a:pt x="729329" y="52097"/>
                  </a:cubicBezTo>
                  <a:cubicBezTo>
                    <a:pt x="725584" y="48375"/>
                    <a:pt x="721838" y="45895"/>
                    <a:pt x="716845" y="45895"/>
                  </a:cubicBezTo>
                  <a:close/>
                  <a:moveTo>
                    <a:pt x="554159" y="45045"/>
                  </a:moveTo>
                  <a:cubicBezTo>
                    <a:pt x="549064" y="45045"/>
                    <a:pt x="543969" y="47556"/>
                    <a:pt x="538874" y="52578"/>
                  </a:cubicBezTo>
                  <a:cubicBezTo>
                    <a:pt x="535052" y="57601"/>
                    <a:pt x="533779" y="62623"/>
                    <a:pt x="533779" y="71412"/>
                  </a:cubicBezTo>
                  <a:cubicBezTo>
                    <a:pt x="533779" y="78945"/>
                    <a:pt x="535052" y="86478"/>
                    <a:pt x="538874" y="90245"/>
                  </a:cubicBezTo>
                  <a:cubicBezTo>
                    <a:pt x="543969" y="94012"/>
                    <a:pt x="549064" y="96523"/>
                    <a:pt x="554159" y="96523"/>
                  </a:cubicBezTo>
                  <a:cubicBezTo>
                    <a:pt x="560527" y="96523"/>
                    <a:pt x="564349" y="94012"/>
                    <a:pt x="568170" y="90245"/>
                  </a:cubicBezTo>
                  <a:cubicBezTo>
                    <a:pt x="571991" y="86478"/>
                    <a:pt x="574539" y="78945"/>
                    <a:pt x="574539" y="71412"/>
                  </a:cubicBezTo>
                  <a:cubicBezTo>
                    <a:pt x="574539" y="62623"/>
                    <a:pt x="571991" y="57601"/>
                    <a:pt x="568170" y="52578"/>
                  </a:cubicBezTo>
                  <a:cubicBezTo>
                    <a:pt x="564349" y="47556"/>
                    <a:pt x="560527" y="45045"/>
                    <a:pt x="554159" y="45045"/>
                  </a:cubicBezTo>
                  <a:close/>
                  <a:moveTo>
                    <a:pt x="379022" y="32962"/>
                  </a:moveTo>
                  <a:lnTo>
                    <a:pt x="399774" y="32962"/>
                  </a:lnTo>
                  <a:lnTo>
                    <a:pt x="414422" y="87490"/>
                  </a:lnTo>
                  <a:lnTo>
                    <a:pt x="427849" y="32962"/>
                  </a:lnTo>
                  <a:lnTo>
                    <a:pt x="449821" y="32962"/>
                  </a:lnTo>
                  <a:lnTo>
                    <a:pt x="463249" y="87490"/>
                  </a:lnTo>
                  <a:lnTo>
                    <a:pt x="477897" y="32962"/>
                  </a:lnTo>
                  <a:lnTo>
                    <a:pt x="498648" y="32962"/>
                  </a:lnTo>
                  <a:lnTo>
                    <a:pt x="473014" y="114148"/>
                  </a:lnTo>
                  <a:lnTo>
                    <a:pt x="452263" y="114148"/>
                  </a:lnTo>
                  <a:lnTo>
                    <a:pt x="438835" y="62044"/>
                  </a:lnTo>
                  <a:lnTo>
                    <a:pt x="425408" y="114148"/>
                  </a:lnTo>
                  <a:lnTo>
                    <a:pt x="403436" y="114148"/>
                  </a:lnTo>
                  <a:close/>
                  <a:moveTo>
                    <a:pt x="654825" y="27467"/>
                  </a:moveTo>
                  <a:cubicBezTo>
                    <a:pt x="659934" y="27467"/>
                    <a:pt x="665044" y="28741"/>
                    <a:pt x="668877" y="31289"/>
                  </a:cubicBezTo>
                  <a:lnTo>
                    <a:pt x="662489" y="51669"/>
                  </a:lnTo>
                  <a:cubicBezTo>
                    <a:pt x="658657" y="49121"/>
                    <a:pt x="654825" y="47847"/>
                    <a:pt x="652270" y="47847"/>
                  </a:cubicBezTo>
                  <a:cubicBezTo>
                    <a:pt x="648437" y="47847"/>
                    <a:pt x="645883" y="49121"/>
                    <a:pt x="643328" y="50395"/>
                  </a:cubicBezTo>
                  <a:cubicBezTo>
                    <a:pt x="642050" y="51669"/>
                    <a:pt x="639495" y="55490"/>
                    <a:pt x="639495" y="59311"/>
                  </a:cubicBezTo>
                  <a:cubicBezTo>
                    <a:pt x="636941" y="64406"/>
                    <a:pt x="636941" y="73322"/>
                    <a:pt x="636941" y="87334"/>
                  </a:cubicBezTo>
                  <a:lnTo>
                    <a:pt x="636941" y="114082"/>
                  </a:lnTo>
                  <a:lnTo>
                    <a:pt x="615224" y="114082"/>
                  </a:lnTo>
                  <a:lnTo>
                    <a:pt x="615224" y="28741"/>
                  </a:lnTo>
                  <a:lnTo>
                    <a:pt x="634386" y="28741"/>
                  </a:lnTo>
                  <a:lnTo>
                    <a:pt x="634386" y="41479"/>
                  </a:lnTo>
                  <a:cubicBezTo>
                    <a:pt x="639495" y="36384"/>
                    <a:pt x="642050" y="32562"/>
                    <a:pt x="644605" y="30015"/>
                  </a:cubicBezTo>
                  <a:cubicBezTo>
                    <a:pt x="647160" y="28741"/>
                    <a:pt x="650992" y="27467"/>
                    <a:pt x="654825" y="27467"/>
                  </a:cubicBezTo>
                  <a:close/>
                  <a:moveTo>
                    <a:pt x="554159" y="27467"/>
                  </a:moveTo>
                  <a:cubicBezTo>
                    <a:pt x="566896" y="27467"/>
                    <a:pt x="577086" y="31234"/>
                    <a:pt x="586002" y="40023"/>
                  </a:cubicBezTo>
                  <a:cubicBezTo>
                    <a:pt x="593645" y="48812"/>
                    <a:pt x="597466" y="58856"/>
                    <a:pt x="597466" y="71412"/>
                  </a:cubicBezTo>
                  <a:cubicBezTo>
                    <a:pt x="597466" y="83967"/>
                    <a:pt x="593645" y="94012"/>
                    <a:pt x="584729" y="101545"/>
                  </a:cubicBezTo>
                  <a:cubicBezTo>
                    <a:pt x="577086" y="110334"/>
                    <a:pt x="566896" y="114101"/>
                    <a:pt x="554159" y="114101"/>
                  </a:cubicBezTo>
                  <a:cubicBezTo>
                    <a:pt x="546516" y="114101"/>
                    <a:pt x="538874" y="112845"/>
                    <a:pt x="532505" y="110334"/>
                  </a:cubicBezTo>
                  <a:cubicBezTo>
                    <a:pt x="524862" y="106567"/>
                    <a:pt x="519767" y="101545"/>
                    <a:pt x="515946" y="94012"/>
                  </a:cubicBezTo>
                  <a:cubicBezTo>
                    <a:pt x="512125" y="87734"/>
                    <a:pt x="510851" y="80201"/>
                    <a:pt x="510851" y="70156"/>
                  </a:cubicBezTo>
                  <a:cubicBezTo>
                    <a:pt x="510851" y="62623"/>
                    <a:pt x="512125" y="55090"/>
                    <a:pt x="515946" y="48812"/>
                  </a:cubicBezTo>
                  <a:cubicBezTo>
                    <a:pt x="519767" y="42534"/>
                    <a:pt x="524862" y="37512"/>
                    <a:pt x="531231" y="33745"/>
                  </a:cubicBezTo>
                  <a:cubicBezTo>
                    <a:pt x="538874" y="28723"/>
                    <a:pt x="546516" y="27467"/>
                    <a:pt x="554159" y="27467"/>
                  </a:cubicBezTo>
                  <a:close/>
                  <a:moveTo>
                    <a:pt x="322262" y="27467"/>
                  </a:moveTo>
                  <a:cubicBezTo>
                    <a:pt x="333249" y="27467"/>
                    <a:pt x="341793" y="28723"/>
                    <a:pt x="347897" y="33745"/>
                  </a:cubicBezTo>
                  <a:cubicBezTo>
                    <a:pt x="352780" y="37512"/>
                    <a:pt x="356442" y="42534"/>
                    <a:pt x="357662" y="50067"/>
                  </a:cubicBezTo>
                  <a:lnTo>
                    <a:pt x="338131" y="53834"/>
                  </a:lnTo>
                  <a:cubicBezTo>
                    <a:pt x="336911" y="50067"/>
                    <a:pt x="335690" y="47556"/>
                    <a:pt x="333249" y="46301"/>
                  </a:cubicBezTo>
                  <a:cubicBezTo>
                    <a:pt x="330807" y="45045"/>
                    <a:pt x="327145" y="43789"/>
                    <a:pt x="323483" y="43789"/>
                  </a:cubicBezTo>
                  <a:cubicBezTo>
                    <a:pt x="317380" y="43789"/>
                    <a:pt x="313718" y="45045"/>
                    <a:pt x="311276" y="46301"/>
                  </a:cubicBezTo>
                  <a:cubicBezTo>
                    <a:pt x="310056" y="47556"/>
                    <a:pt x="307614" y="48812"/>
                    <a:pt x="307614" y="51323"/>
                  </a:cubicBezTo>
                  <a:cubicBezTo>
                    <a:pt x="307614" y="52578"/>
                    <a:pt x="308835" y="52578"/>
                    <a:pt x="310056" y="55090"/>
                  </a:cubicBezTo>
                  <a:cubicBezTo>
                    <a:pt x="312497" y="56345"/>
                    <a:pt x="318600" y="57601"/>
                    <a:pt x="330807" y="60112"/>
                  </a:cubicBezTo>
                  <a:cubicBezTo>
                    <a:pt x="341793" y="62623"/>
                    <a:pt x="350338" y="66390"/>
                    <a:pt x="354000" y="71412"/>
                  </a:cubicBezTo>
                  <a:cubicBezTo>
                    <a:pt x="358883" y="73923"/>
                    <a:pt x="361324" y="80201"/>
                    <a:pt x="361324" y="86478"/>
                  </a:cubicBezTo>
                  <a:cubicBezTo>
                    <a:pt x="361324" y="94012"/>
                    <a:pt x="357662" y="100290"/>
                    <a:pt x="351559" y="106567"/>
                  </a:cubicBezTo>
                  <a:cubicBezTo>
                    <a:pt x="345455" y="112845"/>
                    <a:pt x="336911" y="114101"/>
                    <a:pt x="324704" y="114101"/>
                  </a:cubicBezTo>
                  <a:cubicBezTo>
                    <a:pt x="313718" y="114101"/>
                    <a:pt x="303952" y="112845"/>
                    <a:pt x="297849" y="107823"/>
                  </a:cubicBezTo>
                  <a:cubicBezTo>
                    <a:pt x="291745" y="102801"/>
                    <a:pt x="286863" y="96523"/>
                    <a:pt x="285642" y="88990"/>
                  </a:cubicBezTo>
                  <a:lnTo>
                    <a:pt x="307614" y="86478"/>
                  </a:lnTo>
                  <a:cubicBezTo>
                    <a:pt x="307614" y="90245"/>
                    <a:pt x="310056" y="92756"/>
                    <a:pt x="312497" y="95267"/>
                  </a:cubicBezTo>
                  <a:cubicBezTo>
                    <a:pt x="316159" y="97778"/>
                    <a:pt x="318600" y="99034"/>
                    <a:pt x="324704" y="99034"/>
                  </a:cubicBezTo>
                  <a:cubicBezTo>
                    <a:pt x="329587" y="99034"/>
                    <a:pt x="334469" y="97778"/>
                    <a:pt x="336911" y="96523"/>
                  </a:cubicBezTo>
                  <a:cubicBezTo>
                    <a:pt x="338131" y="94012"/>
                    <a:pt x="339352" y="92756"/>
                    <a:pt x="339352" y="90245"/>
                  </a:cubicBezTo>
                  <a:cubicBezTo>
                    <a:pt x="339352" y="87734"/>
                    <a:pt x="339352" y="86478"/>
                    <a:pt x="338131" y="85223"/>
                  </a:cubicBezTo>
                  <a:cubicBezTo>
                    <a:pt x="336911" y="85223"/>
                    <a:pt x="334469" y="83967"/>
                    <a:pt x="330807" y="82712"/>
                  </a:cubicBezTo>
                  <a:cubicBezTo>
                    <a:pt x="313718" y="78945"/>
                    <a:pt x="302732" y="75178"/>
                    <a:pt x="297849" y="72667"/>
                  </a:cubicBezTo>
                  <a:cubicBezTo>
                    <a:pt x="291745" y="67645"/>
                    <a:pt x="288083" y="61367"/>
                    <a:pt x="288083" y="52578"/>
                  </a:cubicBezTo>
                  <a:cubicBezTo>
                    <a:pt x="288083" y="46301"/>
                    <a:pt x="290525" y="40023"/>
                    <a:pt x="296628" y="35001"/>
                  </a:cubicBezTo>
                  <a:cubicBezTo>
                    <a:pt x="301511" y="29978"/>
                    <a:pt x="311276" y="27467"/>
                    <a:pt x="322262" y="27467"/>
                  </a:cubicBezTo>
                  <a:close/>
                  <a:moveTo>
                    <a:pt x="232169" y="27467"/>
                  </a:moveTo>
                  <a:cubicBezTo>
                    <a:pt x="243756" y="27467"/>
                    <a:pt x="252768" y="28723"/>
                    <a:pt x="257918" y="33745"/>
                  </a:cubicBezTo>
                  <a:cubicBezTo>
                    <a:pt x="263068" y="37512"/>
                    <a:pt x="268218" y="42534"/>
                    <a:pt x="269505" y="50067"/>
                  </a:cubicBezTo>
                  <a:lnTo>
                    <a:pt x="248906" y="53834"/>
                  </a:lnTo>
                  <a:cubicBezTo>
                    <a:pt x="247618" y="50067"/>
                    <a:pt x="246331" y="47556"/>
                    <a:pt x="242469" y="46301"/>
                  </a:cubicBezTo>
                  <a:cubicBezTo>
                    <a:pt x="241181" y="45045"/>
                    <a:pt x="237319" y="43789"/>
                    <a:pt x="233457" y="43789"/>
                  </a:cubicBezTo>
                  <a:cubicBezTo>
                    <a:pt x="227019" y="43789"/>
                    <a:pt x="223157" y="45045"/>
                    <a:pt x="219295" y="46301"/>
                  </a:cubicBezTo>
                  <a:cubicBezTo>
                    <a:pt x="218007" y="47556"/>
                    <a:pt x="216720" y="48812"/>
                    <a:pt x="216720" y="51323"/>
                  </a:cubicBezTo>
                  <a:cubicBezTo>
                    <a:pt x="216720" y="52578"/>
                    <a:pt x="218007" y="52578"/>
                    <a:pt x="219295" y="55090"/>
                  </a:cubicBezTo>
                  <a:cubicBezTo>
                    <a:pt x="220582" y="56345"/>
                    <a:pt x="228307" y="57601"/>
                    <a:pt x="241181" y="60112"/>
                  </a:cubicBezTo>
                  <a:cubicBezTo>
                    <a:pt x="252768" y="62623"/>
                    <a:pt x="261780" y="66390"/>
                    <a:pt x="265643" y="71412"/>
                  </a:cubicBezTo>
                  <a:cubicBezTo>
                    <a:pt x="270793" y="73923"/>
                    <a:pt x="273368" y="80201"/>
                    <a:pt x="273368" y="86478"/>
                  </a:cubicBezTo>
                  <a:cubicBezTo>
                    <a:pt x="273368" y="94012"/>
                    <a:pt x="269505" y="100290"/>
                    <a:pt x="263068" y="106567"/>
                  </a:cubicBezTo>
                  <a:cubicBezTo>
                    <a:pt x="256631" y="112845"/>
                    <a:pt x="247618" y="114101"/>
                    <a:pt x="233457" y="114101"/>
                  </a:cubicBezTo>
                  <a:cubicBezTo>
                    <a:pt x="223157" y="114101"/>
                    <a:pt x="212857" y="112845"/>
                    <a:pt x="206420" y="107823"/>
                  </a:cubicBezTo>
                  <a:cubicBezTo>
                    <a:pt x="199983" y="102801"/>
                    <a:pt x="194833" y="96523"/>
                    <a:pt x="192258" y="88990"/>
                  </a:cubicBezTo>
                  <a:lnTo>
                    <a:pt x="215432" y="86478"/>
                  </a:lnTo>
                  <a:cubicBezTo>
                    <a:pt x="216720" y="90245"/>
                    <a:pt x="218007" y="92756"/>
                    <a:pt x="221869" y="95267"/>
                  </a:cubicBezTo>
                  <a:cubicBezTo>
                    <a:pt x="224444" y="97778"/>
                    <a:pt x="228307" y="99034"/>
                    <a:pt x="233457" y="99034"/>
                  </a:cubicBezTo>
                  <a:cubicBezTo>
                    <a:pt x="239894" y="99034"/>
                    <a:pt x="243756" y="97778"/>
                    <a:pt x="247618" y="96523"/>
                  </a:cubicBezTo>
                  <a:cubicBezTo>
                    <a:pt x="248906" y="94012"/>
                    <a:pt x="250193" y="92756"/>
                    <a:pt x="250193" y="90245"/>
                  </a:cubicBezTo>
                  <a:cubicBezTo>
                    <a:pt x="250193" y="87734"/>
                    <a:pt x="248906" y="86478"/>
                    <a:pt x="248906" y="85223"/>
                  </a:cubicBezTo>
                  <a:cubicBezTo>
                    <a:pt x="247618" y="85223"/>
                    <a:pt x="245044" y="83967"/>
                    <a:pt x="241181" y="82712"/>
                  </a:cubicBezTo>
                  <a:cubicBezTo>
                    <a:pt x="223157" y="78945"/>
                    <a:pt x="210282" y="75178"/>
                    <a:pt x="206420" y="72667"/>
                  </a:cubicBezTo>
                  <a:cubicBezTo>
                    <a:pt x="199983" y="67645"/>
                    <a:pt x="196120" y="61367"/>
                    <a:pt x="196120" y="52578"/>
                  </a:cubicBezTo>
                  <a:cubicBezTo>
                    <a:pt x="196120" y="46301"/>
                    <a:pt x="198695" y="40023"/>
                    <a:pt x="205133" y="35001"/>
                  </a:cubicBezTo>
                  <a:cubicBezTo>
                    <a:pt x="210282" y="29978"/>
                    <a:pt x="219295" y="27467"/>
                    <a:pt x="232169" y="27467"/>
                  </a:cubicBezTo>
                  <a:close/>
                  <a:moveTo>
                    <a:pt x="142210" y="27467"/>
                  </a:moveTo>
                  <a:cubicBezTo>
                    <a:pt x="150755" y="27467"/>
                    <a:pt x="158079" y="28723"/>
                    <a:pt x="162962" y="31234"/>
                  </a:cubicBezTo>
                  <a:cubicBezTo>
                    <a:pt x="167844" y="33745"/>
                    <a:pt x="171507" y="36256"/>
                    <a:pt x="172727" y="40023"/>
                  </a:cubicBezTo>
                  <a:cubicBezTo>
                    <a:pt x="175169" y="43789"/>
                    <a:pt x="175169" y="50067"/>
                    <a:pt x="175169" y="60112"/>
                  </a:cubicBezTo>
                  <a:lnTo>
                    <a:pt x="175169" y="85223"/>
                  </a:lnTo>
                  <a:cubicBezTo>
                    <a:pt x="175169" y="92756"/>
                    <a:pt x="175169" y="99034"/>
                    <a:pt x="176389" y="101545"/>
                  </a:cubicBezTo>
                  <a:cubicBezTo>
                    <a:pt x="176389" y="105312"/>
                    <a:pt x="178831" y="109078"/>
                    <a:pt x="180051" y="112845"/>
                  </a:cubicBezTo>
                  <a:lnTo>
                    <a:pt x="159300" y="112845"/>
                  </a:lnTo>
                  <a:cubicBezTo>
                    <a:pt x="158079" y="111590"/>
                    <a:pt x="158079" y="109078"/>
                    <a:pt x="156858" y="106567"/>
                  </a:cubicBezTo>
                  <a:cubicBezTo>
                    <a:pt x="156858" y="105312"/>
                    <a:pt x="155638" y="104056"/>
                    <a:pt x="155638" y="104056"/>
                  </a:cubicBezTo>
                  <a:cubicBezTo>
                    <a:pt x="151976" y="107823"/>
                    <a:pt x="148314" y="110334"/>
                    <a:pt x="144652" y="112845"/>
                  </a:cubicBezTo>
                  <a:cubicBezTo>
                    <a:pt x="139769" y="114101"/>
                    <a:pt x="136107" y="114101"/>
                    <a:pt x="131224" y="114101"/>
                  </a:cubicBezTo>
                  <a:cubicBezTo>
                    <a:pt x="122679" y="114101"/>
                    <a:pt x="116576" y="112845"/>
                    <a:pt x="111693" y="107823"/>
                  </a:cubicBezTo>
                  <a:cubicBezTo>
                    <a:pt x="106810" y="102801"/>
                    <a:pt x="104369" y="97778"/>
                    <a:pt x="104369" y="90245"/>
                  </a:cubicBezTo>
                  <a:cubicBezTo>
                    <a:pt x="104369" y="85223"/>
                    <a:pt x="105590" y="81456"/>
                    <a:pt x="108031" y="77690"/>
                  </a:cubicBezTo>
                  <a:cubicBezTo>
                    <a:pt x="110472" y="73923"/>
                    <a:pt x="112914" y="71412"/>
                    <a:pt x="116576" y="68901"/>
                  </a:cubicBezTo>
                  <a:cubicBezTo>
                    <a:pt x="121459" y="66390"/>
                    <a:pt x="126341" y="65134"/>
                    <a:pt x="133665" y="63878"/>
                  </a:cubicBezTo>
                  <a:cubicBezTo>
                    <a:pt x="144652" y="62623"/>
                    <a:pt x="150755" y="60112"/>
                    <a:pt x="154417" y="58856"/>
                  </a:cubicBezTo>
                  <a:lnTo>
                    <a:pt x="154417" y="56345"/>
                  </a:lnTo>
                  <a:cubicBezTo>
                    <a:pt x="154417" y="52578"/>
                    <a:pt x="154417" y="48812"/>
                    <a:pt x="151976" y="47556"/>
                  </a:cubicBezTo>
                  <a:cubicBezTo>
                    <a:pt x="149534" y="45045"/>
                    <a:pt x="145872" y="45045"/>
                    <a:pt x="139769" y="45045"/>
                  </a:cubicBezTo>
                  <a:cubicBezTo>
                    <a:pt x="136107" y="45045"/>
                    <a:pt x="132445" y="45045"/>
                    <a:pt x="131224" y="47556"/>
                  </a:cubicBezTo>
                  <a:cubicBezTo>
                    <a:pt x="128783" y="48812"/>
                    <a:pt x="126341" y="51323"/>
                    <a:pt x="126341" y="55090"/>
                  </a:cubicBezTo>
                  <a:lnTo>
                    <a:pt x="106810" y="51323"/>
                  </a:lnTo>
                  <a:cubicBezTo>
                    <a:pt x="108031" y="42534"/>
                    <a:pt x="111693" y="37512"/>
                    <a:pt x="117797" y="33745"/>
                  </a:cubicBezTo>
                  <a:cubicBezTo>
                    <a:pt x="123900" y="28723"/>
                    <a:pt x="131224" y="27467"/>
                    <a:pt x="142210" y="27467"/>
                  </a:cubicBezTo>
                  <a:close/>
                  <a:moveTo>
                    <a:pt x="23520" y="18808"/>
                  </a:moveTo>
                  <a:lnTo>
                    <a:pt x="23520" y="51409"/>
                  </a:lnTo>
                  <a:lnTo>
                    <a:pt x="35898" y="51409"/>
                  </a:lnTo>
                  <a:cubicBezTo>
                    <a:pt x="44563" y="51409"/>
                    <a:pt x="50753" y="50155"/>
                    <a:pt x="53229" y="50155"/>
                  </a:cubicBezTo>
                  <a:cubicBezTo>
                    <a:pt x="56942" y="48901"/>
                    <a:pt x="59418" y="46393"/>
                    <a:pt x="60656" y="43886"/>
                  </a:cubicBezTo>
                  <a:cubicBezTo>
                    <a:pt x="61894" y="41378"/>
                    <a:pt x="63132" y="38870"/>
                    <a:pt x="63132" y="35109"/>
                  </a:cubicBezTo>
                  <a:cubicBezTo>
                    <a:pt x="63132" y="30093"/>
                    <a:pt x="61894" y="27585"/>
                    <a:pt x="60656" y="23824"/>
                  </a:cubicBezTo>
                  <a:cubicBezTo>
                    <a:pt x="56942" y="22570"/>
                    <a:pt x="54466" y="20062"/>
                    <a:pt x="50753" y="18808"/>
                  </a:cubicBezTo>
                  <a:cubicBezTo>
                    <a:pt x="48277" y="18808"/>
                    <a:pt x="42088" y="18808"/>
                    <a:pt x="34660" y="18808"/>
                  </a:cubicBezTo>
                  <a:close/>
                  <a:moveTo>
                    <a:pt x="734323" y="0"/>
                  </a:moveTo>
                  <a:lnTo>
                    <a:pt x="756795" y="0"/>
                  </a:lnTo>
                  <a:lnTo>
                    <a:pt x="756795" y="112875"/>
                  </a:lnTo>
                  <a:lnTo>
                    <a:pt x="735571" y="112875"/>
                  </a:lnTo>
                  <a:lnTo>
                    <a:pt x="735571" y="100472"/>
                  </a:lnTo>
                  <a:cubicBezTo>
                    <a:pt x="733074" y="105433"/>
                    <a:pt x="728080" y="109154"/>
                    <a:pt x="724335" y="111635"/>
                  </a:cubicBezTo>
                  <a:cubicBezTo>
                    <a:pt x="719341" y="114116"/>
                    <a:pt x="714348" y="114116"/>
                    <a:pt x="710602" y="114116"/>
                  </a:cubicBezTo>
                  <a:cubicBezTo>
                    <a:pt x="700615" y="114116"/>
                    <a:pt x="691876" y="110395"/>
                    <a:pt x="685634" y="102952"/>
                  </a:cubicBezTo>
                  <a:cubicBezTo>
                    <a:pt x="679391" y="95510"/>
                    <a:pt x="675646" y="85587"/>
                    <a:pt x="675646" y="71943"/>
                  </a:cubicBezTo>
                  <a:cubicBezTo>
                    <a:pt x="675646" y="58298"/>
                    <a:pt x="679391" y="47135"/>
                    <a:pt x="685634" y="39693"/>
                  </a:cubicBezTo>
                  <a:cubicBezTo>
                    <a:pt x="691876" y="32250"/>
                    <a:pt x="700615" y="28529"/>
                    <a:pt x="710602" y="28529"/>
                  </a:cubicBezTo>
                  <a:cubicBezTo>
                    <a:pt x="719341" y="28529"/>
                    <a:pt x="728080" y="32250"/>
                    <a:pt x="734323" y="39693"/>
                  </a:cubicBezTo>
                  <a:close/>
                  <a:moveTo>
                    <a:pt x="0" y="0"/>
                  </a:moveTo>
                  <a:lnTo>
                    <a:pt x="37136" y="0"/>
                  </a:lnTo>
                  <a:cubicBezTo>
                    <a:pt x="50753" y="0"/>
                    <a:pt x="60656" y="0"/>
                    <a:pt x="64369" y="1254"/>
                  </a:cubicBezTo>
                  <a:cubicBezTo>
                    <a:pt x="70559" y="2508"/>
                    <a:pt x="76748" y="7523"/>
                    <a:pt x="80462" y="12539"/>
                  </a:cubicBezTo>
                  <a:cubicBezTo>
                    <a:pt x="85413" y="18808"/>
                    <a:pt x="86651" y="25078"/>
                    <a:pt x="86651" y="35109"/>
                  </a:cubicBezTo>
                  <a:cubicBezTo>
                    <a:pt x="86651" y="41378"/>
                    <a:pt x="85413" y="47647"/>
                    <a:pt x="82938" y="52663"/>
                  </a:cubicBezTo>
                  <a:cubicBezTo>
                    <a:pt x="80462" y="57678"/>
                    <a:pt x="77986" y="61440"/>
                    <a:pt x="74272" y="63948"/>
                  </a:cubicBezTo>
                  <a:cubicBezTo>
                    <a:pt x="70559" y="66455"/>
                    <a:pt x="65607" y="67709"/>
                    <a:pt x="61894" y="68963"/>
                  </a:cubicBezTo>
                  <a:cubicBezTo>
                    <a:pt x="56942" y="70217"/>
                    <a:pt x="48277" y="70217"/>
                    <a:pt x="38374" y="70217"/>
                  </a:cubicBezTo>
                  <a:lnTo>
                    <a:pt x="23520" y="70217"/>
                  </a:lnTo>
                  <a:lnTo>
                    <a:pt x="23520" y="114102"/>
                  </a:lnTo>
                  <a:lnTo>
                    <a:pt x="0" y="114102"/>
                  </a:lnTo>
                  <a:close/>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20" name="Freeform 48">
              <a:extLst>
                <a:ext uri="{FF2B5EF4-FFF2-40B4-BE49-F238E27FC236}">
                  <a16:creationId xmlns:a16="http://schemas.microsoft.com/office/drawing/2014/main" id="{B735D450-1B81-D344-9416-D7A8AC178C99}"/>
                </a:ext>
              </a:extLst>
            </p:cNvPr>
            <p:cNvSpPr>
              <a:spLocks noChangeArrowheads="1"/>
            </p:cNvSpPr>
            <p:nvPr/>
          </p:nvSpPr>
          <p:spPr bwMode="auto">
            <a:xfrm>
              <a:off x="11480222" y="6275741"/>
              <a:ext cx="576768" cy="302119"/>
            </a:xfrm>
            <a:custGeom>
              <a:avLst/>
              <a:gdLst>
                <a:gd name="T0" fmla="*/ 231 w 462"/>
                <a:gd name="T1" fmla="*/ 0 h 241"/>
                <a:gd name="T2" fmla="*/ 231 w 462"/>
                <a:gd name="T3" fmla="*/ 0 h 241"/>
                <a:gd name="T4" fmla="*/ 231 w 462"/>
                <a:gd name="T5" fmla="*/ 0 h 241"/>
                <a:gd name="T6" fmla="*/ 0 w 462"/>
                <a:gd name="T7" fmla="*/ 231 h 241"/>
                <a:gd name="T8" fmla="*/ 0 w 462"/>
                <a:gd name="T9" fmla="*/ 240 h 241"/>
                <a:gd name="T10" fmla="*/ 461 w 462"/>
                <a:gd name="T11" fmla="*/ 240 h 241"/>
                <a:gd name="T12" fmla="*/ 461 w 462"/>
                <a:gd name="T13" fmla="*/ 231 h 241"/>
                <a:gd name="T14" fmla="*/ 461 w 462"/>
                <a:gd name="T15" fmla="*/ 231 h 241"/>
                <a:gd name="T16" fmla="*/ 231 w 462"/>
                <a:gd name="T1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2" h="241">
                  <a:moveTo>
                    <a:pt x="231" y="0"/>
                  </a:moveTo>
                  <a:lnTo>
                    <a:pt x="231" y="0"/>
                  </a:lnTo>
                  <a:lnTo>
                    <a:pt x="231" y="0"/>
                  </a:lnTo>
                  <a:cubicBezTo>
                    <a:pt x="103" y="0"/>
                    <a:pt x="0" y="104"/>
                    <a:pt x="0" y="231"/>
                  </a:cubicBezTo>
                  <a:lnTo>
                    <a:pt x="0" y="240"/>
                  </a:lnTo>
                  <a:lnTo>
                    <a:pt x="461" y="240"/>
                  </a:lnTo>
                  <a:lnTo>
                    <a:pt x="461" y="231"/>
                  </a:lnTo>
                  <a:lnTo>
                    <a:pt x="461" y="231"/>
                  </a:lnTo>
                  <a:cubicBezTo>
                    <a:pt x="461" y="104"/>
                    <a:pt x="358" y="0"/>
                    <a:pt x="231" y="0"/>
                  </a:cubicBez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1" name="Freeform 49">
              <a:extLst>
                <a:ext uri="{FF2B5EF4-FFF2-40B4-BE49-F238E27FC236}">
                  <a16:creationId xmlns:a16="http://schemas.microsoft.com/office/drawing/2014/main" id="{C46C969B-52BD-544B-A3A1-52A6328C7FFE}"/>
                </a:ext>
              </a:extLst>
            </p:cNvPr>
            <p:cNvSpPr>
              <a:spLocks noChangeArrowheads="1"/>
            </p:cNvSpPr>
            <p:nvPr/>
          </p:nvSpPr>
          <p:spPr bwMode="auto">
            <a:xfrm>
              <a:off x="11584585" y="6341654"/>
              <a:ext cx="203244" cy="203244"/>
            </a:xfrm>
            <a:custGeom>
              <a:avLst/>
              <a:gdLst>
                <a:gd name="T0" fmla="*/ 164 w 165"/>
                <a:gd name="T1" fmla="*/ 82 h 164"/>
                <a:gd name="T2" fmla="*/ 164 w 165"/>
                <a:gd name="T3" fmla="*/ 82 h 164"/>
                <a:gd name="T4" fmla="*/ 83 w 165"/>
                <a:gd name="T5" fmla="*/ 163 h 164"/>
                <a:gd name="T6" fmla="*/ 83 w 165"/>
                <a:gd name="T7" fmla="*/ 163 h 164"/>
                <a:gd name="T8" fmla="*/ 0 w 165"/>
                <a:gd name="T9" fmla="*/ 82 h 164"/>
                <a:gd name="T10" fmla="*/ 0 w 165"/>
                <a:gd name="T11" fmla="*/ 82 h 164"/>
                <a:gd name="T12" fmla="*/ 83 w 165"/>
                <a:gd name="T13" fmla="*/ 0 h 164"/>
                <a:gd name="T14" fmla="*/ 83 w 165"/>
                <a:gd name="T15" fmla="*/ 0 h 164"/>
                <a:gd name="T16" fmla="*/ 164 w 165"/>
                <a:gd name="T17"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4">
                  <a:moveTo>
                    <a:pt x="164" y="82"/>
                  </a:moveTo>
                  <a:lnTo>
                    <a:pt x="164" y="82"/>
                  </a:lnTo>
                  <a:cubicBezTo>
                    <a:pt x="164" y="127"/>
                    <a:pt x="128" y="163"/>
                    <a:pt x="83" y="163"/>
                  </a:cubicBezTo>
                  <a:lnTo>
                    <a:pt x="83" y="163"/>
                  </a:lnTo>
                  <a:cubicBezTo>
                    <a:pt x="37" y="163"/>
                    <a:pt x="0" y="127"/>
                    <a:pt x="0" y="82"/>
                  </a:cubicBezTo>
                  <a:lnTo>
                    <a:pt x="0" y="82"/>
                  </a:lnTo>
                  <a:cubicBezTo>
                    <a:pt x="0" y="37"/>
                    <a:pt x="37" y="0"/>
                    <a:pt x="83" y="0"/>
                  </a:cubicBezTo>
                  <a:lnTo>
                    <a:pt x="83" y="0"/>
                  </a:lnTo>
                  <a:cubicBezTo>
                    <a:pt x="128" y="0"/>
                    <a:pt x="164" y="37"/>
                    <a:pt x="164" y="82"/>
                  </a:cubicBez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2" name="Freeform 50">
              <a:extLst>
                <a:ext uri="{FF2B5EF4-FFF2-40B4-BE49-F238E27FC236}">
                  <a16:creationId xmlns:a16="http://schemas.microsoft.com/office/drawing/2014/main" id="{B2328D46-03F2-7C40-BBFC-DFA0E080B7B9}"/>
                </a:ext>
              </a:extLst>
            </p:cNvPr>
            <p:cNvSpPr>
              <a:spLocks noChangeArrowheads="1"/>
            </p:cNvSpPr>
            <p:nvPr/>
          </p:nvSpPr>
          <p:spPr bwMode="auto">
            <a:xfrm>
              <a:off x="11732903" y="6341654"/>
              <a:ext cx="203241" cy="203244"/>
            </a:xfrm>
            <a:custGeom>
              <a:avLst/>
              <a:gdLst>
                <a:gd name="T0" fmla="*/ 163 w 164"/>
                <a:gd name="T1" fmla="*/ 82 h 164"/>
                <a:gd name="T2" fmla="*/ 163 w 164"/>
                <a:gd name="T3" fmla="*/ 82 h 164"/>
                <a:gd name="T4" fmla="*/ 81 w 164"/>
                <a:gd name="T5" fmla="*/ 163 h 164"/>
                <a:gd name="T6" fmla="*/ 81 w 164"/>
                <a:gd name="T7" fmla="*/ 163 h 164"/>
                <a:gd name="T8" fmla="*/ 0 w 164"/>
                <a:gd name="T9" fmla="*/ 82 h 164"/>
                <a:gd name="T10" fmla="*/ 0 w 164"/>
                <a:gd name="T11" fmla="*/ 82 h 164"/>
                <a:gd name="T12" fmla="*/ 81 w 164"/>
                <a:gd name="T13" fmla="*/ 0 h 164"/>
                <a:gd name="T14" fmla="*/ 81 w 164"/>
                <a:gd name="T15" fmla="*/ 0 h 164"/>
                <a:gd name="T16" fmla="*/ 163 w 164"/>
                <a:gd name="T17" fmla="*/ 82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4" h="164">
                  <a:moveTo>
                    <a:pt x="163" y="82"/>
                  </a:moveTo>
                  <a:lnTo>
                    <a:pt x="163" y="82"/>
                  </a:lnTo>
                  <a:cubicBezTo>
                    <a:pt x="163" y="127"/>
                    <a:pt x="126" y="163"/>
                    <a:pt x="81" y="163"/>
                  </a:cubicBezTo>
                  <a:lnTo>
                    <a:pt x="81" y="163"/>
                  </a:lnTo>
                  <a:cubicBezTo>
                    <a:pt x="36" y="163"/>
                    <a:pt x="0" y="127"/>
                    <a:pt x="0" y="82"/>
                  </a:cubicBezTo>
                  <a:lnTo>
                    <a:pt x="0" y="82"/>
                  </a:lnTo>
                  <a:cubicBezTo>
                    <a:pt x="0" y="37"/>
                    <a:pt x="36" y="0"/>
                    <a:pt x="81" y="0"/>
                  </a:cubicBezTo>
                  <a:lnTo>
                    <a:pt x="81" y="0"/>
                  </a:lnTo>
                  <a:cubicBezTo>
                    <a:pt x="126" y="0"/>
                    <a:pt x="163" y="37"/>
                    <a:pt x="163" y="82"/>
                  </a:cubicBezTo>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3" name="Freeform 122">
              <a:extLst>
                <a:ext uri="{FF2B5EF4-FFF2-40B4-BE49-F238E27FC236}">
                  <a16:creationId xmlns:a16="http://schemas.microsoft.com/office/drawing/2014/main" id="{C63E23B4-1DFB-E946-A2BF-D8E327F06981}"/>
                </a:ext>
              </a:extLst>
            </p:cNvPr>
            <p:cNvSpPr>
              <a:spLocks noChangeArrowheads="1"/>
            </p:cNvSpPr>
            <p:nvPr/>
          </p:nvSpPr>
          <p:spPr bwMode="auto">
            <a:xfrm>
              <a:off x="11261741" y="5814325"/>
              <a:ext cx="946551" cy="405239"/>
            </a:xfrm>
            <a:custGeom>
              <a:avLst/>
              <a:gdLst>
                <a:gd name="connsiteX0" fmla="*/ 933429 w 946551"/>
                <a:gd name="connsiteY0" fmla="*/ 171837 h 405239"/>
                <a:gd name="connsiteX1" fmla="*/ 942802 w 946551"/>
                <a:gd name="connsiteY1" fmla="*/ 176499 h 405239"/>
                <a:gd name="connsiteX2" fmla="*/ 942802 w 946551"/>
                <a:gd name="connsiteY2" fmla="*/ 196389 h 405239"/>
                <a:gd name="connsiteX3" fmla="*/ 737847 w 946551"/>
                <a:gd name="connsiteY3" fmla="*/ 401510 h 405239"/>
                <a:gd name="connsiteX4" fmla="*/ 727849 w 946551"/>
                <a:gd name="connsiteY4" fmla="*/ 405239 h 405239"/>
                <a:gd name="connsiteX5" fmla="*/ 717851 w 946551"/>
                <a:gd name="connsiteY5" fmla="*/ 401510 h 405239"/>
                <a:gd name="connsiteX6" fmla="*/ 717851 w 946551"/>
                <a:gd name="connsiteY6" fmla="*/ 381619 h 405239"/>
                <a:gd name="connsiteX7" fmla="*/ 924056 w 946551"/>
                <a:gd name="connsiteY7" fmla="*/ 176499 h 405239"/>
                <a:gd name="connsiteX8" fmla="*/ 933429 w 946551"/>
                <a:gd name="connsiteY8" fmla="*/ 171837 h 405239"/>
                <a:gd name="connsiteX9" fmla="*/ 14140 w 946551"/>
                <a:gd name="connsiteY9" fmla="*/ 171837 h 405239"/>
                <a:gd name="connsiteX10" fmla="*/ 23619 w 946551"/>
                <a:gd name="connsiteY10" fmla="*/ 176499 h 405239"/>
                <a:gd name="connsiteX11" fmla="*/ 228739 w 946551"/>
                <a:gd name="connsiteY11" fmla="*/ 381619 h 405239"/>
                <a:gd name="connsiteX12" fmla="*/ 228739 w 946551"/>
                <a:gd name="connsiteY12" fmla="*/ 401510 h 405239"/>
                <a:gd name="connsiteX13" fmla="*/ 218794 w 946551"/>
                <a:gd name="connsiteY13" fmla="*/ 405239 h 405239"/>
                <a:gd name="connsiteX14" fmla="*/ 208849 w 946551"/>
                <a:gd name="connsiteY14" fmla="*/ 401510 h 405239"/>
                <a:gd name="connsiteX15" fmla="*/ 3729 w 946551"/>
                <a:gd name="connsiteY15" fmla="*/ 196389 h 405239"/>
                <a:gd name="connsiteX16" fmla="*/ 3729 w 946551"/>
                <a:gd name="connsiteY16" fmla="*/ 176499 h 405239"/>
                <a:gd name="connsiteX17" fmla="*/ 14140 w 946551"/>
                <a:gd name="connsiteY17" fmla="*/ 171837 h 405239"/>
                <a:gd name="connsiteX18" fmla="*/ 506866 w 946551"/>
                <a:gd name="connsiteY18" fmla="*/ 0 h 405239"/>
                <a:gd name="connsiteX19" fmla="*/ 519454 w 946551"/>
                <a:gd name="connsiteY19" fmla="*/ 13744 h 405239"/>
                <a:gd name="connsiteX20" fmla="*/ 519454 w 946551"/>
                <a:gd name="connsiteY20" fmla="*/ 304854 h 405239"/>
                <a:gd name="connsiteX21" fmla="*/ 506866 w 946551"/>
                <a:gd name="connsiteY21" fmla="*/ 317348 h 405239"/>
                <a:gd name="connsiteX22" fmla="*/ 493134 w 946551"/>
                <a:gd name="connsiteY22" fmla="*/ 304854 h 405239"/>
                <a:gd name="connsiteX23" fmla="*/ 493134 w 946551"/>
                <a:gd name="connsiteY23" fmla="*/ 13744 h 405239"/>
                <a:gd name="connsiteX24" fmla="*/ 506866 w 946551"/>
                <a:gd name="connsiteY24" fmla="*/ 0 h 4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46551" h="405239">
                  <a:moveTo>
                    <a:pt x="933429" y="171837"/>
                  </a:moveTo>
                  <a:cubicBezTo>
                    <a:pt x="936866" y="171837"/>
                    <a:pt x="940302" y="173391"/>
                    <a:pt x="942802" y="176499"/>
                  </a:cubicBezTo>
                  <a:cubicBezTo>
                    <a:pt x="947801" y="182715"/>
                    <a:pt x="947801" y="190174"/>
                    <a:pt x="942802" y="196389"/>
                  </a:cubicBezTo>
                  <a:lnTo>
                    <a:pt x="737847" y="401510"/>
                  </a:lnTo>
                  <a:cubicBezTo>
                    <a:pt x="735347" y="403996"/>
                    <a:pt x="731598" y="405239"/>
                    <a:pt x="727849" y="405239"/>
                  </a:cubicBezTo>
                  <a:cubicBezTo>
                    <a:pt x="724100" y="405239"/>
                    <a:pt x="720350" y="403996"/>
                    <a:pt x="717851" y="401510"/>
                  </a:cubicBezTo>
                  <a:cubicBezTo>
                    <a:pt x="712852" y="396537"/>
                    <a:pt x="712852" y="386592"/>
                    <a:pt x="717851" y="381619"/>
                  </a:cubicBezTo>
                  <a:lnTo>
                    <a:pt x="924056" y="176499"/>
                  </a:lnTo>
                  <a:cubicBezTo>
                    <a:pt x="926556" y="173391"/>
                    <a:pt x="929992" y="171837"/>
                    <a:pt x="933429" y="171837"/>
                  </a:cubicBezTo>
                  <a:close/>
                  <a:moveTo>
                    <a:pt x="14140" y="171837"/>
                  </a:moveTo>
                  <a:cubicBezTo>
                    <a:pt x="17714" y="171837"/>
                    <a:pt x="21133" y="173391"/>
                    <a:pt x="23619" y="176499"/>
                  </a:cubicBezTo>
                  <a:lnTo>
                    <a:pt x="228739" y="381619"/>
                  </a:lnTo>
                  <a:cubicBezTo>
                    <a:pt x="233712" y="386592"/>
                    <a:pt x="233712" y="396537"/>
                    <a:pt x="228739" y="401510"/>
                  </a:cubicBezTo>
                  <a:cubicBezTo>
                    <a:pt x="226253" y="403996"/>
                    <a:pt x="222523" y="405239"/>
                    <a:pt x="218794" y="405239"/>
                  </a:cubicBezTo>
                  <a:cubicBezTo>
                    <a:pt x="215065" y="405239"/>
                    <a:pt x="211335" y="403996"/>
                    <a:pt x="208849" y="401510"/>
                  </a:cubicBezTo>
                  <a:lnTo>
                    <a:pt x="3729" y="196389"/>
                  </a:lnTo>
                  <a:cubicBezTo>
                    <a:pt x="-1244" y="190174"/>
                    <a:pt x="-1244" y="182715"/>
                    <a:pt x="3729" y="176499"/>
                  </a:cubicBezTo>
                  <a:cubicBezTo>
                    <a:pt x="6837" y="173391"/>
                    <a:pt x="10566" y="171837"/>
                    <a:pt x="14140" y="171837"/>
                  </a:cubicBezTo>
                  <a:close/>
                  <a:moveTo>
                    <a:pt x="506866" y="0"/>
                  </a:moveTo>
                  <a:cubicBezTo>
                    <a:pt x="513732" y="0"/>
                    <a:pt x="519454" y="6247"/>
                    <a:pt x="519454" y="13744"/>
                  </a:cubicBezTo>
                  <a:lnTo>
                    <a:pt x="519454" y="304854"/>
                  </a:lnTo>
                  <a:cubicBezTo>
                    <a:pt x="519454" y="312350"/>
                    <a:pt x="513732" y="317348"/>
                    <a:pt x="506866" y="317348"/>
                  </a:cubicBezTo>
                  <a:cubicBezTo>
                    <a:pt x="500000" y="317348"/>
                    <a:pt x="493134" y="312350"/>
                    <a:pt x="493134" y="304854"/>
                  </a:cubicBezTo>
                  <a:lnTo>
                    <a:pt x="493134" y="13744"/>
                  </a:lnTo>
                  <a:cubicBezTo>
                    <a:pt x="493134" y="6247"/>
                    <a:pt x="500000" y="0"/>
                    <a:pt x="506866" y="0"/>
                  </a:cubicBezTo>
                  <a:close/>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24" name="Freeform 54">
              <a:extLst>
                <a:ext uri="{FF2B5EF4-FFF2-40B4-BE49-F238E27FC236}">
                  <a16:creationId xmlns:a16="http://schemas.microsoft.com/office/drawing/2014/main" id="{8943D993-8A90-ED43-A3BE-B27867FC6E85}"/>
                </a:ext>
              </a:extLst>
            </p:cNvPr>
            <p:cNvSpPr>
              <a:spLocks noChangeArrowheads="1"/>
            </p:cNvSpPr>
            <p:nvPr/>
          </p:nvSpPr>
          <p:spPr bwMode="auto">
            <a:xfrm>
              <a:off x="11634024" y="4298244"/>
              <a:ext cx="873393" cy="2697087"/>
            </a:xfrm>
            <a:custGeom>
              <a:avLst/>
              <a:gdLst>
                <a:gd name="T0" fmla="*/ 157 w 701"/>
                <a:gd name="T1" fmla="*/ 1965 h 2165"/>
                <a:gd name="T2" fmla="*/ 157 w 701"/>
                <a:gd name="T3" fmla="*/ 1965 h 2165"/>
                <a:gd name="T4" fmla="*/ 143 w 701"/>
                <a:gd name="T5" fmla="*/ 1979 h 2165"/>
                <a:gd name="T6" fmla="*/ 143 w 701"/>
                <a:gd name="T7" fmla="*/ 1979 h 2165"/>
                <a:gd name="T8" fmla="*/ 129 w 701"/>
                <a:gd name="T9" fmla="*/ 1965 h 2165"/>
                <a:gd name="T10" fmla="*/ 129 w 701"/>
                <a:gd name="T11" fmla="*/ 1965 h 2165"/>
                <a:gd name="T12" fmla="*/ 143 w 701"/>
                <a:gd name="T13" fmla="*/ 1951 h 2165"/>
                <a:gd name="T14" fmla="*/ 143 w 701"/>
                <a:gd name="T15" fmla="*/ 1951 h 2165"/>
                <a:gd name="T16" fmla="*/ 157 w 701"/>
                <a:gd name="T17" fmla="*/ 1965 h 2165"/>
                <a:gd name="T18" fmla="*/ 700 w 701"/>
                <a:gd name="T19" fmla="*/ 6 h 2165"/>
                <a:gd name="T20" fmla="*/ 686 w 701"/>
                <a:gd name="T21" fmla="*/ 0 h 2165"/>
                <a:gd name="T22" fmla="*/ 686 w 701"/>
                <a:gd name="T23" fmla="*/ 0 h 2165"/>
                <a:gd name="T24" fmla="*/ 243 w 701"/>
                <a:gd name="T25" fmla="*/ 778 h 2165"/>
                <a:gd name="T26" fmla="*/ 243 w 701"/>
                <a:gd name="T27" fmla="*/ 778 h 2165"/>
                <a:gd name="T28" fmla="*/ 24 w 701"/>
                <a:gd name="T29" fmla="*/ 1588 h 2165"/>
                <a:gd name="T30" fmla="*/ 24 w 701"/>
                <a:gd name="T31" fmla="*/ 1588 h 2165"/>
                <a:gd name="T32" fmla="*/ 125 w 701"/>
                <a:gd name="T33" fmla="*/ 1943 h 2165"/>
                <a:gd name="T34" fmla="*/ 125 w 701"/>
                <a:gd name="T35" fmla="*/ 1943 h 2165"/>
                <a:gd name="T36" fmla="*/ 113 w 701"/>
                <a:gd name="T37" fmla="*/ 1965 h 2165"/>
                <a:gd name="T38" fmla="*/ 113 w 701"/>
                <a:gd name="T39" fmla="*/ 1965 h 2165"/>
                <a:gd name="T40" fmla="*/ 143 w 701"/>
                <a:gd name="T41" fmla="*/ 1995 h 2165"/>
                <a:gd name="T42" fmla="*/ 143 w 701"/>
                <a:gd name="T43" fmla="*/ 1995 h 2165"/>
                <a:gd name="T44" fmla="*/ 143 w 701"/>
                <a:gd name="T45" fmla="*/ 1995 h 2165"/>
                <a:gd name="T46" fmla="*/ 143 w 701"/>
                <a:gd name="T47" fmla="*/ 1995 h 2165"/>
                <a:gd name="T48" fmla="*/ 150 w 701"/>
                <a:gd name="T49" fmla="*/ 2070 h 2165"/>
                <a:gd name="T50" fmla="*/ 148 w 701"/>
                <a:gd name="T51" fmla="*/ 2071 h 2165"/>
                <a:gd name="T52" fmla="*/ 148 w 701"/>
                <a:gd name="T53" fmla="*/ 2071 h 2165"/>
                <a:gd name="T54" fmla="*/ 113 w 701"/>
                <a:gd name="T55" fmla="*/ 2117 h 2165"/>
                <a:gd name="T56" fmla="*/ 113 w 701"/>
                <a:gd name="T57" fmla="*/ 2117 h 2165"/>
                <a:gd name="T58" fmla="*/ 161 w 701"/>
                <a:gd name="T59" fmla="*/ 2164 h 2165"/>
                <a:gd name="T60" fmla="*/ 161 w 701"/>
                <a:gd name="T61" fmla="*/ 2164 h 2165"/>
                <a:gd name="T62" fmla="*/ 209 w 701"/>
                <a:gd name="T63" fmla="*/ 2120 h 2165"/>
                <a:gd name="T64" fmla="*/ 214 w 701"/>
                <a:gd name="T65" fmla="*/ 2120 h 2165"/>
                <a:gd name="T66" fmla="*/ 214 w 701"/>
                <a:gd name="T67" fmla="*/ 2067 h 2165"/>
                <a:gd name="T68" fmla="*/ 172 w 701"/>
                <a:gd name="T69" fmla="*/ 2120 h 2165"/>
                <a:gd name="T70" fmla="*/ 194 w 701"/>
                <a:gd name="T71" fmla="*/ 2120 h 2165"/>
                <a:gd name="T72" fmla="*/ 194 w 701"/>
                <a:gd name="T73" fmla="*/ 2120 h 2165"/>
                <a:gd name="T74" fmla="*/ 161 w 701"/>
                <a:gd name="T75" fmla="*/ 2149 h 2165"/>
                <a:gd name="T76" fmla="*/ 161 w 701"/>
                <a:gd name="T77" fmla="*/ 2149 h 2165"/>
                <a:gd name="T78" fmla="*/ 129 w 701"/>
                <a:gd name="T79" fmla="*/ 2117 h 2165"/>
                <a:gd name="T80" fmla="*/ 129 w 701"/>
                <a:gd name="T81" fmla="*/ 2117 h 2165"/>
                <a:gd name="T82" fmla="*/ 156 w 701"/>
                <a:gd name="T83" fmla="*/ 2084 h 2165"/>
                <a:gd name="T84" fmla="*/ 157 w 701"/>
                <a:gd name="T85" fmla="*/ 2083 h 2165"/>
                <a:gd name="T86" fmla="*/ 157 w 701"/>
                <a:gd name="T87" fmla="*/ 2083 h 2165"/>
                <a:gd name="T88" fmla="*/ 157 w 701"/>
                <a:gd name="T89" fmla="*/ 1990 h 2165"/>
                <a:gd name="T90" fmla="*/ 157 w 701"/>
                <a:gd name="T91" fmla="*/ 1990 h 2165"/>
                <a:gd name="T92" fmla="*/ 172 w 701"/>
                <a:gd name="T93" fmla="*/ 1965 h 2165"/>
                <a:gd name="T94" fmla="*/ 172 w 701"/>
                <a:gd name="T95" fmla="*/ 1965 h 2165"/>
                <a:gd name="T96" fmla="*/ 143 w 701"/>
                <a:gd name="T97" fmla="*/ 1937 h 2165"/>
                <a:gd name="T98" fmla="*/ 143 w 701"/>
                <a:gd name="T99" fmla="*/ 1937 h 2165"/>
                <a:gd name="T100" fmla="*/ 139 w 701"/>
                <a:gd name="T101" fmla="*/ 1937 h 2165"/>
                <a:gd name="T102" fmla="*/ 139 w 701"/>
                <a:gd name="T103" fmla="*/ 1937 h 2165"/>
                <a:gd name="T104" fmla="*/ 39 w 701"/>
                <a:gd name="T105" fmla="*/ 1586 h 2165"/>
                <a:gd name="T106" fmla="*/ 39 w 701"/>
                <a:gd name="T107" fmla="*/ 1586 h 2165"/>
                <a:gd name="T108" fmla="*/ 255 w 701"/>
                <a:gd name="T109" fmla="*/ 787 h 2165"/>
                <a:gd name="T110" fmla="*/ 255 w 701"/>
                <a:gd name="T111" fmla="*/ 787 h 2165"/>
                <a:gd name="T112" fmla="*/ 700 w 701"/>
                <a:gd name="T113" fmla="*/ 6 h 2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1" h="2165">
                  <a:moveTo>
                    <a:pt x="157" y="1965"/>
                  </a:moveTo>
                  <a:lnTo>
                    <a:pt x="157" y="1965"/>
                  </a:lnTo>
                  <a:cubicBezTo>
                    <a:pt x="157" y="1973"/>
                    <a:pt x="150" y="1979"/>
                    <a:pt x="143" y="1979"/>
                  </a:cubicBezTo>
                  <a:lnTo>
                    <a:pt x="143" y="1979"/>
                  </a:lnTo>
                  <a:cubicBezTo>
                    <a:pt x="135" y="1979"/>
                    <a:pt x="129" y="1973"/>
                    <a:pt x="129" y="1965"/>
                  </a:cubicBezTo>
                  <a:lnTo>
                    <a:pt x="129" y="1965"/>
                  </a:lnTo>
                  <a:cubicBezTo>
                    <a:pt x="129" y="1958"/>
                    <a:pt x="135" y="1951"/>
                    <a:pt x="143" y="1951"/>
                  </a:cubicBezTo>
                  <a:lnTo>
                    <a:pt x="143" y="1951"/>
                  </a:lnTo>
                  <a:cubicBezTo>
                    <a:pt x="150" y="1951"/>
                    <a:pt x="157" y="1958"/>
                    <a:pt x="157" y="1965"/>
                  </a:cubicBezTo>
                  <a:close/>
                  <a:moveTo>
                    <a:pt x="700" y="6"/>
                  </a:moveTo>
                  <a:lnTo>
                    <a:pt x="686" y="0"/>
                  </a:lnTo>
                  <a:lnTo>
                    <a:pt x="686" y="0"/>
                  </a:lnTo>
                  <a:cubicBezTo>
                    <a:pt x="684" y="5"/>
                    <a:pt x="516" y="402"/>
                    <a:pt x="243" y="778"/>
                  </a:cubicBezTo>
                  <a:lnTo>
                    <a:pt x="243" y="778"/>
                  </a:lnTo>
                  <a:cubicBezTo>
                    <a:pt x="19" y="1085"/>
                    <a:pt x="0" y="1388"/>
                    <a:pt x="24" y="1588"/>
                  </a:cubicBezTo>
                  <a:lnTo>
                    <a:pt x="24" y="1588"/>
                  </a:lnTo>
                  <a:cubicBezTo>
                    <a:pt x="46" y="1773"/>
                    <a:pt x="107" y="1907"/>
                    <a:pt x="125" y="1943"/>
                  </a:cubicBezTo>
                  <a:lnTo>
                    <a:pt x="125" y="1943"/>
                  </a:lnTo>
                  <a:cubicBezTo>
                    <a:pt x="118" y="1948"/>
                    <a:pt x="113" y="1956"/>
                    <a:pt x="113" y="1965"/>
                  </a:cubicBezTo>
                  <a:lnTo>
                    <a:pt x="113" y="1965"/>
                  </a:lnTo>
                  <a:cubicBezTo>
                    <a:pt x="113" y="1982"/>
                    <a:pt x="126" y="1995"/>
                    <a:pt x="143" y="1995"/>
                  </a:cubicBezTo>
                  <a:lnTo>
                    <a:pt x="143" y="1995"/>
                  </a:lnTo>
                  <a:lnTo>
                    <a:pt x="143" y="1995"/>
                  </a:lnTo>
                  <a:lnTo>
                    <a:pt x="143" y="1995"/>
                  </a:lnTo>
                  <a:cubicBezTo>
                    <a:pt x="163" y="2061"/>
                    <a:pt x="155" y="2067"/>
                    <a:pt x="150" y="2070"/>
                  </a:cubicBezTo>
                  <a:lnTo>
                    <a:pt x="148" y="2071"/>
                  </a:lnTo>
                  <a:lnTo>
                    <a:pt x="148" y="2071"/>
                  </a:lnTo>
                  <a:cubicBezTo>
                    <a:pt x="133" y="2081"/>
                    <a:pt x="113" y="2093"/>
                    <a:pt x="113" y="2117"/>
                  </a:cubicBezTo>
                  <a:lnTo>
                    <a:pt x="113" y="2117"/>
                  </a:lnTo>
                  <a:cubicBezTo>
                    <a:pt x="113" y="2143"/>
                    <a:pt x="135" y="2164"/>
                    <a:pt x="161" y="2164"/>
                  </a:cubicBezTo>
                  <a:lnTo>
                    <a:pt x="161" y="2164"/>
                  </a:lnTo>
                  <a:cubicBezTo>
                    <a:pt x="186" y="2164"/>
                    <a:pt x="207" y="2145"/>
                    <a:pt x="209" y="2120"/>
                  </a:cubicBezTo>
                  <a:lnTo>
                    <a:pt x="214" y="2120"/>
                  </a:lnTo>
                  <a:lnTo>
                    <a:pt x="214" y="2067"/>
                  </a:lnTo>
                  <a:lnTo>
                    <a:pt x="172" y="2120"/>
                  </a:lnTo>
                  <a:lnTo>
                    <a:pt x="194" y="2120"/>
                  </a:lnTo>
                  <a:lnTo>
                    <a:pt x="194" y="2120"/>
                  </a:lnTo>
                  <a:cubicBezTo>
                    <a:pt x="192" y="2136"/>
                    <a:pt x="178" y="2149"/>
                    <a:pt x="161" y="2149"/>
                  </a:cubicBezTo>
                  <a:lnTo>
                    <a:pt x="161" y="2149"/>
                  </a:lnTo>
                  <a:cubicBezTo>
                    <a:pt x="144" y="2149"/>
                    <a:pt x="129" y="2134"/>
                    <a:pt x="129" y="2117"/>
                  </a:cubicBezTo>
                  <a:lnTo>
                    <a:pt x="129" y="2117"/>
                  </a:lnTo>
                  <a:cubicBezTo>
                    <a:pt x="129" y="2103"/>
                    <a:pt x="140" y="2095"/>
                    <a:pt x="156" y="2084"/>
                  </a:cubicBezTo>
                  <a:lnTo>
                    <a:pt x="157" y="2083"/>
                  </a:lnTo>
                  <a:lnTo>
                    <a:pt x="157" y="2083"/>
                  </a:lnTo>
                  <a:cubicBezTo>
                    <a:pt x="172" y="2074"/>
                    <a:pt x="179" y="2062"/>
                    <a:pt x="157" y="1990"/>
                  </a:cubicBezTo>
                  <a:lnTo>
                    <a:pt x="157" y="1990"/>
                  </a:lnTo>
                  <a:cubicBezTo>
                    <a:pt x="166" y="1986"/>
                    <a:pt x="172" y="1976"/>
                    <a:pt x="172" y="1965"/>
                  </a:cubicBezTo>
                  <a:lnTo>
                    <a:pt x="172" y="1965"/>
                  </a:lnTo>
                  <a:cubicBezTo>
                    <a:pt x="172" y="1949"/>
                    <a:pt x="159" y="1937"/>
                    <a:pt x="143" y="1937"/>
                  </a:cubicBezTo>
                  <a:lnTo>
                    <a:pt x="143" y="1937"/>
                  </a:lnTo>
                  <a:cubicBezTo>
                    <a:pt x="142" y="1937"/>
                    <a:pt x="140" y="1937"/>
                    <a:pt x="139" y="1937"/>
                  </a:cubicBezTo>
                  <a:lnTo>
                    <a:pt x="139" y="1937"/>
                  </a:lnTo>
                  <a:cubicBezTo>
                    <a:pt x="122" y="1903"/>
                    <a:pt x="61" y="1771"/>
                    <a:pt x="39" y="1586"/>
                  </a:cubicBezTo>
                  <a:lnTo>
                    <a:pt x="39" y="1586"/>
                  </a:lnTo>
                  <a:cubicBezTo>
                    <a:pt x="16" y="1389"/>
                    <a:pt x="34" y="1090"/>
                    <a:pt x="255" y="787"/>
                  </a:cubicBezTo>
                  <a:lnTo>
                    <a:pt x="255" y="787"/>
                  </a:lnTo>
                  <a:cubicBezTo>
                    <a:pt x="529" y="409"/>
                    <a:pt x="698" y="10"/>
                    <a:pt x="700" y="6"/>
                  </a:cubicBezTo>
                  <a:close/>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5" name="Freeform 55">
              <a:extLst>
                <a:ext uri="{FF2B5EF4-FFF2-40B4-BE49-F238E27FC236}">
                  <a16:creationId xmlns:a16="http://schemas.microsoft.com/office/drawing/2014/main" id="{FA147F96-5B63-DA45-87C3-1589CA3D7093}"/>
                </a:ext>
              </a:extLst>
            </p:cNvPr>
            <p:cNvSpPr>
              <a:spLocks noChangeArrowheads="1"/>
            </p:cNvSpPr>
            <p:nvPr/>
          </p:nvSpPr>
          <p:spPr bwMode="auto">
            <a:xfrm>
              <a:off x="12468971" y="4270778"/>
              <a:ext cx="2362010" cy="3142022"/>
            </a:xfrm>
            <a:custGeom>
              <a:avLst/>
              <a:gdLst>
                <a:gd name="T0" fmla="*/ 29 w 1896"/>
                <a:gd name="T1" fmla="*/ 8 h 2524"/>
                <a:gd name="T2" fmla="*/ 1886 w 1896"/>
                <a:gd name="T3" fmla="*/ 2476 h 2524"/>
                <a:gd name="T4" fmla="*/ 1886 w 1896"/>
                <a:gd name="T5" fmla="*/ 2476 h 2524"/>
                <a:gd name="T6" fmla="*/ 1881 w 1896"/>
                <a:gd name="T7" fmla="*/ 2514 h 2524"/>
                <a:gd name="T8" fmla="*/ 1881 w 1896"/>
                <a:gd name="T9" fmla="*/ 2514 h 2524"/>
                <a:gd name="T10" fmla="*/ 1843 w 1896"/>
                <a:gd name="T11" fmla="*/ 2508 h 2524"/>
                <a:gd name="T12" fmla="*/ 5 w 1896"/>
                <a:gd name="T13" fmla="*/ 26 h 2524"/>
                <a:gd name="T14" fmla="*/ 5 w 1896"/>
                <a:gd name="T15" fmla="*/ 26 h 2524"/>
                <a:gd name="T16" fmla="*/ 8 w 1896"/>
                <a:gd name="T17" fmla="*/ 5 h 2524"/>
                <a:gd name="T18" fmla="*/ 8 w 1896"/>
                <a:gd name="T19" fmla="*/ 5 h 2524"/>
                <a:gd name="T20" fmla="*/ 29 w 1896"/>
                <a:gd name="T21" fmla="*/ 8 h 2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96" h="2524">
                  <a:moveTo>
                    <a:pt x="29" y="8"/>
                  </a:moveTo>
                  <a:lnTo>
                    <a:pt x="1886" y="2476"/>
                  </a:lnTo>
                  <a:lnTo>
                    <a:pt x="1886" y="2476"/>
                  </a:lnTo>
                  <a:cubicBezTo>
                    <a:pt x="1895" y="2488"/>
                    <a:pt x="1893" y="2505"/>
                    <a:pt x="1881" y="2514"/>
                  </a:cubicBezTo>
                  <a:lnTo>
                    <a:pt x="1881" y="2514"/>
                  </a:lnTo>
                  <a:cubicBezTo>
                    <a:pt x="1868" y="2523"/>
                    <a:pt x="1851" y="2520"/>
                    <a:pt x="1843" y="2508"/>
                  </a:cubicBezTo>
                  <a:lnTo>
                    <a:pt x="5" y="26"/>
                  </a:lnTo>
                  <a:lnTo>
                    <a:pt x="5" y="26"/>
                  </a:lnTo>
                  <a:cubicBezTo>
                    <a:pt x="0" y="19"/>
                    <a:pt x="1" y="10"/>
                    <a:pt x="8" y="5"/>
                  </a:cubicBezTo>
                  <a:lnTo>
                    <a:pt x="8" y="5"/>
                  </a:lnTo>
                  <a:cubicBezTo>
                    <a:pt x="15" y="0"/>
                    <a:pt x="24" y="1"/>
                    <a:pt x="29" y="8"/>
                  </a:cubicBez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6" name="Freeform 56">
              <a:extLst>
                <a:ext uri="{FF2B5EF4-FFF2-40B4-BE49-F238E27FC236}">
                  <a16:creationId xmlns:a16="http://schemas.microsoft.com/office/drawing/2014/main" id="{43E65AD8-8C16-F34A-94C8-009842A47B2A}"/>
                </a:ext>
              </a:extLst>
            </p:cNvPr>
            <p:cNvSpPr>
              <a:spLocks noChangeArrowheads="1"/>
            </p:cNvSpPr>
            <p:nvPr/>
          </p:nvSpPr>
          <p:spPr bwMode="auto">
            <a:xfrm>
              <a:off x="13353350" y="7193082"/>
              <a:ext cx="1181007" cy="977762"/>
            </a:xfrm>
            <a:custGeom>
              <a:avLst/>
              <a:gdLst>
                <a:gd name="T0" fmla="*/ 0 w 948"/>
                <a:gd name="T1" fmla="*/ 418 h 785"/>
                <a:gd name="T2" fmla="*/ 0 w 948"/>
                <a:gd name="T3" fmla="*/ 418 h 785"/>
                <a:gd name="T4" fmla="*/ 830 w 948"/>
                <a:gd name="T5" fmla="*/ 0 h 785"/>
                <a:gd name="T6" fmla="*/ 947 w 948"/>
                <a:gd name="T7" fmla="*/ 113 h 785"/>
                <a:gd name="T8" fmla="*/ 947 w 948"/>
                <a:gd name="T9" fmla="*/ 113 h 785"/>
                <a:gd name="T10" fmla="*/ 0 w 948"/>
                <a:gd name="T11" fmla="*/ 784 h 785"/>
                <a:gd name="T12" fmla="*/ 0 w 948"/>
                <a:gd name="T13" fmla="*/ 418 h 785"/>
              </a:gdLst>
              <a:ahLst/>
              <a:cxnLst>
                <a:cxn ang="0">
                  <a:pos x="T0" y="T1"/>
                </a:cxn>
                <a:cxn ang="0">
                  <a:pos x="T2" y="T3"/>
                </a:cxn>
                <a:cxn ang="0">
                  <a:pos x="T4" y="T5"/>
                </a:cxn>
                <a:cxn ang="0">
                  <a:pos x="T6" y="T7"/>
                </a:cxn>
                <a:cxn ang="0">
                  <a:pos x="T8" y="T9"/>
                </a:cxn>
                <a:cxn ang="0">
                  <a:pos x="T10" y="T11"/>
                </a:cxn>
                <a:cxn ang="0">
                  <a:pos x="T12" y="T13"/>
                </a:cxn>
              </a:cxnLst>
              <a:rect l="0" t="0" r="r" b="b"/>
              <a:pathLst>
                <a:path w="948" h="785">
                  <a:moveTo>
                    <a:pt x="0" y="418"/>
                  </a:moveTo>
                  <a:lnTo>
                    <a:pt x="0" y="418"/>
                  </a:lnTo>
                  <a:cubicBezTo>
                    <a:pt x="0" y="418"/>
                    <a:pt x="366" y="535"/>
                    <a:pt x="830" y="0"/>
                  </a:cubicBezTo>
                  <a:lnTo>
                    <a:pt x="947" y="113"/>
                  </a:lnTo>
                  <a:lnTo>
                    <a:pt x="947" y="113"/>
                  </a:lnTo>
                  <a:cubicBezTo>
                    <a:pt x="947" y="113"/>
                    <a:pt x="705" y="759"/>
                    <a:pt x="0" y="784"/>
                  </a:cubicBezTo>
                  <a:lnTo>
                    <a:pt x="0" y="418"/>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7" name="Freeform 57">
              <a:extLst>
                <a:ext uri="{FF2B5EF4-FFF2-40B4-BE49-F238E27FC236}">
                  <a16:creationId xmlns:a16="http://schemas.microsoft.com/office/drawing/2014/main" id="{F4CF4296-8D95-A54C-8F98-F15805D54758}"/>
                </a:ext>
              </a:extLst>
            </p:cNvPr>
            <p:cNvSpPr>
              <a:spLocks noChangeArrowheads="1"/>
            </p:cNvSpPr>
            <p:nvPr/>
          </p:nvSpPr>
          <p:spPr bwMode="auto">
            <a:xfrm>
              <a:off x="14380548" y="6912931"/>
              <a:ext cx="263666" cy="417472"/>
            </a:xfrm>
            <a:custGeom>
              <a:avLst/>
              <a:gdLst>
                <a:gd name="T0" fmla="*/ 4 w 213"/>
                <a:gd name="T1" fmla="*/ 222 h 336"/>
                <a:gd name="T2" fmla="*/ 4 w 213"/>
                <a:gd name="T3" fmla="*/ 222 h 336"/>
                <a:gd name="T4" fmla="*/ 4 w 213"/>
                <a:gd name="T5" fmla="*/ 164 h 336"/>
                <a:gd name="T6" fmla="*/ 4 w 213"/>
                <a:gd name="T7" fmla="*/ 164 h 336"/>
                <a:gd name="T8" fmla="*/ 21 w 213"/>
                <a:gd name="T9" fmla="*/ 104 h 336"/>
                <a:gd name="T10" fmla="*/ 23 w 213"/>
                <a:gd name="T11" fmla="*/ 52 h 336"/>
                <a:gd name="T12" fmla="*/ 21 w 213"/>
                <a:gd name="T13" fmla="*/ 3 h 336"/>
                <a:gd name="T14" fmla="*/ 21 w 213"/>
                <a:gd name="T15" fmla="*/ 3 h 336"/>
                <a:gd name="T16" fmla="*/ 76 w 213"/>
                <a:gd name="T17" fmla="*/ 77 h 336"/>
                <a:gd name="T18" fmla="*/ 212 w 213"/>
                <a:gd name="T19" fmla="*/ 261 h 336"/>
                <a:gd name="T20" fmla="*/ 212 w 213"/>
                <a:gd name="T21" fmla="*/ 261 h 336"/>
                <a:gd name="T22" fmla="*/ 176 w 213"/>
                <a:gd name="T23" fmla="*/ 304 h 336"/>
                <a:gd name="T24" fmla="*/ 176 w 213"/>
                <a:gd name="T25" fmla="*/ 304 h 336"/>
                <a:gd name="T26" fmla="*/ 121 w 213"/>
                <a:gd name="T27" fmla="*/ 335 h 336"/>
                <a:gd name="T28" fmla="*/ 4 w 213"/>
                <a:gd name="T29" fmla="*/ 22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336">
                  <a:moveTo>
                    <a:pt x="4" y="222"/>
                  </a:moveTo>
                  <a:lnTo>
                    <a:pt x="4" y="222"/>
                  </a:lnTo>
                  <a:cubicBezTo>
                    <a:pt x="4" y="222"/>
                    <a:pt x="0" y="189"/>
                    <a:pt x="4" y="164"/>
                  </a:cubicBezTo>
                  <a:lnTo>
                    <a:pt x="4" y="164"/>
                  </a:lnTo>
                  <a:cubicBezTo>
                    <a:pt x="10" y="138"/>
                    <a:pt x="21" y="104"/>
                    <a:pt x="21" y="104"/>
                  </a:cubicBezTo>
                  <a:lnTo>
                    <a:pt x="23" y="52"/>
                  </a:lnTo>
                  <a:lnTo>
                    <a:pt x="21" y="3"/>
                  </a:lnTo>
                  <a:lnTo>
                    <a:pt x="21" y="3"/>
                  </a:lnTo>
                  <a:cubicBezTo>
                    <a:pt x="21" y="3"/>
                    <a:pt x="73" y="0"/>
                    <a:pt x="76" y="77"/>
                  </a:cubicBezTo>
                  <a:lnTo>
                    <a:pt x="212" y="261"/>
                  </a:lnTo>
                  <a:lnTo>
                    <a:pt x="212" y="261"/>
                  </a:lnTo>
                  <a:cubicBezTo>
                    <a:pt x="212" y="261"/>
                    <a:pt x="193" y="288"/>
                    <a:pt x="176" y="304"/>
                  </a:cubicBezTo>
                  <a:lnTo>
                    <a:pt x="176" y="304"/>
                  </a:lnTo>
                  <a:cubicBezTo>
                    <a:pt x="156" y="323"/>
                    <a:pt x="121" y="335"/>
                    <a:pt x="121" y="335"/>
                  </a:cubicBezTo>
                  <a:lnTo>
                    <a:pt x="4" y="222"/>
                  </a:ln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28" name="Freeform 127">
              <a:extLst>
                <a:ext uri="{FF2B5EF4-FFF2-40B4-BE49-F238E27FC236}">
                  <a16:creationId xmlns:a16="http://schemas.microsoft.com/office/drawing/2014/main" id="{860D2987-BFF4-7D4F-B7D2-D88D4391EFAD}"/>
                </a:ext>
              </a:extLst>
            </p:cNvPr>
            <p:cNvSpPr>
              <a:spLocks noChangeArrowheads="1"/>
            </p:cNvSpPr>
            <p:nvPr/>
          </p:nvSpPr>
          <p:spPr bwMode="auto">
            <a:xfrm>
              <a:off x="14476258" y="6961077"/>
              <a:ext cx="230268" cy="256875"/>
            </a:xfrm>
            <a:custGeom>
              <a:avLst/>
              <a:gdLst>
                <a:gd name="connsiteX0" fmla="*/ 98629 w 230268"/>
                <a:gd name="connsiteY0" fmla="*/ 200 h 256875"/>
                <a:gd name="connsiteX1" fmla="*/ 117682 w 230268"/>
                <a:gd name="connsiteY1" fmla="*/ 10860 h 256875"/>
                <a:gd name="connsiteX2" fmla="*/ 128948 w 230268"/>
                <a:gd name="connsiteY2" fmla="*/ 30066 h 256875"/>
                <a:gd name="connsiteX3" fmla="*/ 125030 w 230268"/>
                <a:gd name="connsiteY3" fmla="*/ 47042 h 256875"/>
                <a:gd name="connsiteX4" fmla="*/ 128333 w 230268"/>
                <a:gd name="connsiteY4" fmla="*/ 44262 h 256875"/>
                <a:gd name="connsiteX5" fmla="*/ 166013 w 230268"/>
                <a:gd name="connsiteY5" fmla="*/ 51671 h 256875"/>
                <a:gd name="connsiteX6" fmla="*/ 177731 w 230268"/>
                <a:gd name="connsiteY6" fmla="*/ 71004 h 256875"/>
                <a:gd name="connsiteX7" fmla="*/ 175504 w 230268"/>
                <a:gd name="connsiteY7" fmla="*/ 80514 h 256875"/>
                <a:gd name="connsiteX8" fmla="*/ 185074 w 230268"/>
                <a:gd name="connsiteY8" fmla="*/ 78290 h 256875"/>
                <a:gd name="connsiteX9" fmla="*/ 204234 w 230268"/>
                <a:gd name="connsiteY9" fmla="*/ 90118 h 256875"/>
                <a:gd name="connsiteX10" fmla="*/ 211643 w 230268"/>
                <a:gd name="connsiteY10" fmla="*/ 127627 h 256875"/>
                <a:gd name="connsiteX11" fmla="*/ 198913 w 230268"/>
                <a:gd name="connsiteY11" fmla="*/ 143092 h 256875"/>
                <a:gd name="connsiteX12" fmla="*/ 204053 w 230268"/>
                <a:gd name="connsiteY12" fmla="*/ 141904 h 256875"/>
                <a:gd name="connsiteX13" fmla="*/ 220707 w 230268"/>
                <a:gd name="connsiteY13" fmla="*/ 152154 h 256875"/>
                <a:gd name="connsiteX14" fmla="*/ 213245 w 230268"/>
                <a:gd name="connsiteY14" fmla="*/ 223270 h 256875"/>
                <a:gd name="connsiteX15" fmla="*/ 203295 w 230268"/>
                <a:gd name="connsiteY15" fmla="*/ 211009 h 256875"/>
                <a:gd name="connsiteX16" fmla="*/ 192102 w 230268"/>
                <a:gd name="connsiteY16" fmla="*/ 222044 h 256875"/>
                <a:gd name="connsiteX17" fmla="*/ 118723 w 230268"/>
                <a:gd name="connsiteY17" fmla="*/ 252698 h 256875"/>
                <a:gd name="connsiteX18" fmla="*/ 130791 w 230268"/>
                <a:gd name="connsiteY18" fmla="*/ 203039 h 256875"/>
                <a:gd name="connsiteX19" fmla="*/ 133512 w 230268"/>
                <a:gd name="connsiteY19" fmla="*/ 199994 h 256875"/>
                <a:gd name="connsiteX20" fmla="*/ 121034 w 230268"/>
                <a:gd name="connsiteY20" fmla="*/ 206968 h 256875"/>
                <a:gd name="connsiteX21" fmla="*/ 86920 w 230268"/>
                <a:gd name="connsiteY21" fmla="*/ 206197 h 256875"/>
                <a:gd name="connsiteX22" fmla="*/ 87229 w 230268"/>
                <a:gd name="connsiteY22" fmla="*/ 172546 h 256875"/>
                <a:gd name="connsiteX23" fmla="*/ 92121 w 230268"/>
                <a:gd name="connsiteY23" fmla="*/ 163902 h 256875"/>
                <a:gd name="connsiteX24" fmla="*/ 84067 w 230268"/>
                <a:gd name="connsiteY24" fmla="*/ 168520 h 256875"/>
                <a:gd name="connsiteX25" fmla="*/ 50829 w 230268"/>
                <a:gd name="connsiteY25" fmla="*/ 167748 h 256875"/>
                <a:gd name="connsiteX26" fmla="*/ 63236 w 230268"/>
                <a:gd name="connsiteY26" fmla="*/ 110616 h 256875"/>
                <a:gd name="connsiteX27" fmla="*/ 66559 w 230268"/>
                <a:gd name="connsiteY27" fmla="*/ 106732 h 256875"/>
                <a:gd name="connsiteX28" fmla="*/ 60370 w 230268"/>
                <a:gd name="connsiteY28" fmla="*/ 112066 h 256875"/>
                <a:gd name="connsiteX29" fmla="*/ 4481 w 230268"/>
                <a:gd name="connsiteY29" fmla="*/ 124973 h 256875"/>
                <a:gd name="connsiteX30" fmla="*/ 38934 w 230268"/>
                <a:gd name="connsiteY30" fmla="*/ 43109 h 256875"/>
                <a:gd name="connsiteX31" fmla="*/ 98629 w 230268"/>
                <a:gd name="connsiteY31" fmla="*/ 200 h 256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0268" h="256875">
                  <a:moveTo>
                    <a:pt x="98629" y="200"/>
                  </a:moveTo>
                  <a:cubicBezTo>
                    <a:pt x="104685" y="1014"/>
                    <a:pt x="110915" y="4348"/>
                    <a:pt x="117682" y="10860"/>
                  </a:cubicBezTo>
                  <a:cubicBezTo>
                    <a:pt x="124450" y="17682"/>
                    <a:pt x="127987" y="23961"/>
                    <a:pt x="128948" y="30066"/>
                  </a:cubicBezTo>
                  <a:lnTo>
                    <a:pt x="125030" y="47042"/>
                  </a:lnTo>
                  <a:lnTo>
                    <a:pt x="128333" y="44262"/>
                  </a:lnTo>
                  <a:cubicBezTo>
                    <a:pt x="140587" y="36853"/>
                    <a:pt x="151921" y="37470"/>
                    <a:pt x="166013" y="51671"/>
                  </a:cubicBezTo>
                  <a:cubicBezTo>
                    <a:pt x="173059" y="58463"/>
                    <a:pt x="176735" y="64791"/>
                    <a:pt x="177731" y="71004"/>
                  </a:cubicBezTo>
                  <a:lnTo>
                    <a:pt x="175504" y="80514"/>
                  </a:lnTo>
                  <a:lnTo>
                    <a:pt x="185074" y="78290"/>
                  </a:lnTo>
                  <a:cubicBezTo>
                    <a:pt x="191190" y="79312"/>
                    <a:pt x="197442" y="83017"/>
                    <a:pt x="204234" y="90118"/>
                  </a:cubicBezTo>
                  <a:cubicBezTo>
                    <a:pt x="218435" y="103702"/>
                    <a:pt x="219053" y="115124"/>
                    <a:pt x="211643" y="127627"/>
                  </a:cubicBezTo>
                  <a:lnTo>
                    <a:pt x="198913" y="143092"/>
                  </a:lnTo>
                  <a:lnTo>
                    <a:pt x="204053" y="141904"/>
                  </a:lnTo>
                  <a:cubicBezTo>
                    <a:pt x="209358" y="142805"/>
                    <a:pt x="214799" y="146024"/>
                    <a:pt x="220707" y="152154"/>
                  </a:cubicBezTo>
                  <a:cubicBezTo>
                    <a:pt x="238119" y="168094"/>
                    <a:pt x="229413" y="207331"/>
                    <a:pt x="213245" y="223270"/>
                  </a:cubicBezTo>
                  <a:lnTo>
                    <a:pt x="203295" y="211009"/>
                  </a:lnTo>
                  <a:cubicBezTo>
                    <a:pt x="203295" y="211009"/>
                    <a:pt x="195833" y="218366"/>
                    <a:pt x="192102" y="222044"/>
                  </a:cubicBezTo>
                  <a:cubicBezTo>
                    <a:pt x="162253" y="252698"/>
                    <a:pt x="131160" y="263733"/>
                    <a:pt x="118723" y="252698"/>
                  </a:cubicBezTo>
                  <a:cubicBezTo>
                    <a:pt x="110328" y="244421"/>
                    <a:pt x="114526" y="225110"/>
                    <a:pt x="130791" y="203039"/>
                  </a:cubicBezTo>
                  <a:lnTo>
                    <a:pt x="133512" y="199994"/>
                  </a:lnTo>
                  <a:lnTo>
                    <a:pt x="121034" y="206968"/>
                  </a:lnTo>
                  <a:cubicBezTo>
                    <a:pt x="106061" y="212988"/>
                    <a:pt x="93712" y="212988"/>
                    <a:pt x="86920" y="206197"/>
                  </a:cubicBezTo>
                  <a:cubicBezTo>
                    <a:pt x="80746" y="199405"/>
                    <a:pt x="81054" y="187365"/>
                    <a:pt x="87229" y="172546"/>
                  </a:cubicBezTo>
                  <a:lnTo>
                    <a:pt x="92121" y="163902"/>
                  </a:lnTo>
                  <a:lnTo>
                    <a:pt x="84067" y="168520"/>
                  </a:lnTo>
                  <a:cubicBezTo>
                    <a:pt x="69516" y="174539"/>
                    <a:pt x="57569" y="174539"/>
                    <a:pt x="50829" y="167748"/>
                  </a:cubicBezTo>
                  <a:cubicBezTo>
                    <a:pt x="39801" y="157560"/>
                    <a:pt x="45315" y="135564"/>
                    <a:pt x="63236" y="110616"/>
                  </a:cubicBezTo>
                  <a:lnTo>
                    <a:pt x="66559" y="106732"/>
                  </a:lnTo>
                  <a:lnTo>
                    <a:pt x="60370" y="112066"/>
                  </a:lnTo>
                  <a:cubicBezTo>
                    <a:pt x="35857" y="129625"/>
                    <a:pt x="14632" y="134276"/>
                    <a:pt x="4481" y="124973"/>
                  </a:cubicBezTo>
                  <a:cubicBezTo>
                    <a:pt x="-7823" y="111329"/>
                    <a:pt x="5712" y="77839"/>
                    <a:pt x="38934" y="43109"/>
                  </a:cubicBezTo>
                  <a:cubicBezTo>
                    <a:pt x="63851" y="17992"/>
                    <a:pt x="80461" y="-2241"/>
                    <a:pt x="98629" y="200"/>
                  </a:cubicBezTo>
                  <a:close/>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29" name="Freeform 62">
              <a:extLst>
                <a:ext uri="{FF2B5EF4-FFF2-40B4-BE49-F238E27FC236}">
                  <a16:creationId xmlns:a16="http://schemas.microsoft.com/office/drawing/2014/main" id="{52C537A6-D2E9-CD47-8087-E9837DB18D0E}"/>
                </a:ext>
              </a:extLst>
            </p:cNvPr>
            <p:cNvSpPr>
              <a:spLocks noChangeArrowheads="1"/>
            </p:cNvSpPr>
            <p:nvPr/>
          </p:nvSpPr>
          <p:spPr bwMode="auto">
            <a:xfrm>
              <a:off x="13353346" y="7868721"/>
              <a:ext cx="93384" cy="109861"/>
            </a:xfrm>
            <a:custGeom>
              <a:avLst/>
              <a:gdLst>
                <a:gd name="T0" fmla="*/ 0 w 75"/>
                <a:gd name="T1" fmla="*/ 88 h 89"/>
                <a:gd name="T2" fmla="*/ 74 w 75"/>
                <a:gd name="T3" fmla="*/ 88 h 89"/>
                <a:gd name="T4" fmla="*/ 74 w 75"/>
                <a:gd name="T5" fmla="*/ 0 h 89"/>
                <a:gd name="T6" fmla="*/ 0 w 75"/>
                <a:gd name="T7" fmla="*/ 0 h 89"/>
                <a:gd name="T8" fmla="*/ 0 w 75"/>
                <a:gd name="T9" fmla="*/ 88 h 89"/>
              </a:gdLst>
              <a:ahLst/>
              <a:cxnLst>
                <a:cxn ang="0">
                  <a:pos x="T0" y="T1"/>
                </a:cxn>
                <a:cxn ang="0">
                  <a:pos x="T2" y="T3"/>
                </a:cxn>
                <a:cxn ang="0">
                  <a:pos x="T4" y="T5"/>
                </a:cxn>
                <a:cxn ang="0">
                  <a:pos x="T6" y="T7"/>
                </a:cxn>
                <a:cxn ang="0">
                  <a:pos x="T8" y="T9"/>
                </a:cxn>
              </a:cxnLst>
              <a:rect l="0" t="0" r="r" b="b"/>
              <a:pathLst>
                <a:path w="75" h="89">
                  <a:moveTo>
                    <a:pt x="0" y="88"/>
                  </a:moveTo>
                  <a:lnTo>
                    <a:pt x="74" y="88"/>
                  </a:lnTo>
                  <a:lnTo>
                    <a:pt x="74" y="0"/>
                  </a:lnTo>
                  <a:lnTo>
                    <a:pt x="0" y="0"/>
                  </a:lnTo>
                  <a:lnTo>
                    <a:pt x="0" y="88"/>
                  </a:lnTo>
                </a:path>
              </a:pathLst>
            </a:custGeom>
            <a:solidFill>
              <a:srgbClr val="90C0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0" name="Freeform 63">
              <a:extLst>
                <a:ext uri="{FF2B5EF4-FFF2-40B4-BE49-F238E27FC236}">
                  <a16:creationId xmlns:a16="http://schemas.microsoft.com/office/drawing/2014/main" id="{B34A2042-0045-D347-AB13-405D6001939B}"/>
                </a:ext>
              </a:extLst>
            </p:cNvPr>
            <p:cNvSpPr>
              <a:spLocks noChangeArrowheads="1"/>
            </p:cNvSpPr>
            <p:nvPr/>
          </p:nvSpPr>
          <p:spPr bwMode="auto">
            <a:xfrm>
              <a:off x="13413775" y="7841261"/>
              <a:ext cx="428458" cy="164791"/>
            </a:xfrm>
            <a:custGeom>
              <a:avLst/>
              <a:gdLst>
                <a:gd name="T0" fmla="*/ 0 w 342"/>
                <a:gd name="T1" fmla="*/ 130 h 131"/>
                <a:gd name="T2" fmla="*/ 341 w 342"/>
                <a:gd name="T3" fmla="*/ 130 h 131"/>
                <a:gd name="T4" fmla="*/ 341 w 342"/>
                <a:gd name="T5" fmla="*/ 0 h 131"/>
                <a:gd name="T6" fmla="*/ 0 w 342"/>
                <a:gd name="T7" fmla="*/ 0 h 131"/>
                <a:gd name="T8" fmla="*/ 0 w 342"/>
                <a:gd name="T9" fmla="*/ 130 h 131"/>
              </a:gdLst>
              <a:ahLst/>
              <a:cxnLst>
                <a:cxn ang="0">
                  <a:pos x="T0" y="T1"/>
                </a:cxn>
                <a:cxn ang="0">
                  <a:pos x="T2" y="T3"/>
                </a:cxn>
                <a:cxn ang="0">
                  <a:pos x="T4" y="T5"/>
                </a:cxn>
                <a:cxn ang="0">
                  <a:pos x="T6" y="T7"/>
                </a:cxn>
                <a:cxn ang="0">
                  <a:pos x="T8" y="T9"/>
                </a:cxn>
              </a:cxnLst>
              <a:rect l="0" t="0" r="r" b="b"/>
              <a:pathLst>
                <a:path w="342" h="131">
                  <a:moveTo>
                    <a:pt x="0" y="130"/>
                  </a:moveTo>
                  <a:lnTo>
                    <a:pt x="341" y="130"/>
                  </a:lnTo>
                  <a:lnTo>
                    <a:pt x="341" y="0"/>
                  </a:lnTo>
                  <a:lnTo>
                    <a:pt x="0" y="0"/>
                  </a:lnTo>
                  <a:lnTo>
                    <a:pt x="0" y="130"/>
                  </a:ln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1" name="Freeform 64">
              <a:extLst>
                <a:ext uri="{FF2B5EF4-FFF2-40B4-BE49-F238E27FC236}">
                  <a16:creationId xmlns:a16="http://schemas.microsoft.com/office/drawing/2014/main" id="{7E59C6AC-13A0-184E-A122-1D1ADB65D766}"/>
                </a:ext>
              </a:extLst>
            </p:cNvPr>
            <p:cNvSpPr>
              <a:spLocks noChangeArrowheads="1"/>
            </p:cNvSpPr>
            <p:nvPr/>
          </p:nvSpPr>
          <p:spPr bwMode="auto">
            <a:xfrm>
              <a:off x="13413771" y="7863233"/>
              <a:ext cx="373527" cy="120847"/>
            </a:xfrm>
            <a:custGeom>
              <a:avLst/>
              <a:gdLst>
                <a:gd name="T0" fmla="*/ 0 w 300"/>
                <a:gd name="T1" fmla="*/ 94 h 95"/>
                <a:gd name="T2" fmla="*/ 299 w 300"/>
                <a:gd name="T3" fmla="*/ 94 h 95"/>
                <a:gd name="T4" fmla="*/ 299 w 300"/>
                <a:gd name="T5" fmla="*/ 0 h 95"/>
                <a:gd name="T6" fmla="*/ 0 w 300"/>
                <a:gd name="T7" fmla="*/ 0 h 95"/>
                <a:gd name="T8" fmla="*/ 0 w 300"/>
                <a:gd name="T9" fmla="*/ 94 h 95"/>
              </a:gdLst>
              <a:ahLst/>
              <a:cxnLst>
                <a:cxn ang="0">
                  <a:pos x="T0" y="T1"/>
                </a:cxn>
                <a:cxn ang="0">
                  <a:pos x="T2" y="T3"/>
                </a:cxn>
                <a:cxn ang="0">
                  <a:pos x="T4" y="T5"/>
                </a:cxn>
                <a:cxn ang="0">
                  <a:pos x="T6" y="T7"/>
                </a:cxn>
                <a:cxn ang="0">
                  <a:pos x="T8" y="T9"/>
                </a:cxn>
              </a:cxnLst>
              <a:rect l="0" t="0" r="r" b="b"/>
              <a:pathLst>
                <a:path w="300" h="95">
                  <a:moveTo>
                    <a:pt x="0" y="94"/>
                  </a:moveTo>
                  <a:lnTo>
                    <a:pt x="299" y="94"/>
                  </a:lnTo>
                  <a:lnTo>
                    <a:pt x="299" y="0"/>
                  </a:lnTo>
                  <a:lnTo>
                    <a:pt x="0" y="0"/>
                  </a:lnTo>
                  <a:lnTo>
                    <a:pt x="0" y="94"/>
                  </a:ln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2" name="Freeform 65">
              <a:extLst>
                <a:ext uri="{FF2B5EF4-FFF2-40B4-BE49-F238E27FC236}">
                  <a16:creationId xmlns:a16="http://schemas.microsoft.com/office/drawing/2014/main" id="{B9FF79B1-9BBD-7B4B-B9F0-801108E62107}"/>
                </a:ext>
              </a:extLst>
            </p:cNvPr>
            <p:cNvSpPr>
              <a:spLocks noChangeArrowheads="1"/>
            </p:cNvSpPr>
            <p:nvPr/>
          </p:nvSpPr>
          <p:spPr bwMode="auto">
            <a:xfrm>
              <a:off x="13671946" y="7885205"/>
              <a:ext cx="76903" cy="76903"/>
            </a:xfrm>
            <a:custGeom>
              <a:avLst/>
              <a:gdLst>
                <a:gd name="T0" fmla="*/ 60 w 61"/>
                <a:gd name="T1" fmla="*/ 30 h 61"/>
                <a:gd name="T2" fmla="*/ 60 w 61"/>
                <a:gd name="T3" fmla="*/ 30 h 61"/>
                <a:gd name="T4" fmla="*/ 30 w 61"/>
                <a:gd name="T5" fmla="*/ 60 h 61"/>
                <a:gd name="T6" fmla="*/ 30 w 61"/>
                <a:gd name="T7" fmla="*/ 60 h 61"/>
                <a:gd name="T8" fmla="*/ 0 w 61"/>
                <a:gd name="T9" fmla="*/ 30 h 61"/>
                <a:gd name="T10" fmla="*/ 0 w 61"/>
                <a:gd name="T11" fmla="*/ 30 h 61"/>
                <a:gd name="T12" fmla="*/ 30 w 61"/>
                <a:gd name="T13" fmla="*/ 0 h 61"/>
                <a:gd name="T14" fmla="*/ 30 w 61"/>
                <a:gd name="T15" fmla="*/ 0 h 61"/>
                <a:gd name="T16" fmla="*/ 60 w 61"/>
                <a:gd name="T17"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1">
                  <a:moveTo>
                    <a:pt x="60" y="30"/>
                  </a:moveTo>
                  <a:lnTo>
                    <a:pt x="60" y="30"/>
                  </a:lnTo>
                  <a:cubicBezTo>
                    <a:pt x="60" y="46"/>
                    <a:pt x="46" y="60"/>
                    <a:pt x="30" y="60"/>
                  </a:cubicBezTo>
                  <a:lnTo>
                    <a:pt x="30" y="60"/>
                  </a:lnTo>
                  <a:cubicBezTo>
                    <a:pt x="13" y="60"/>
                    <a:pt x="0" y="46"/>
                    <a:pt x="0" y="30"/>
                  </a:cubicBezTo>
                  <a:lnTo>
                    <a:pt x="0" y="30"/>
                  </a:lnTo>
                  <a:cubicBezTo>
                    <a:pt x="0" y="13"/>
                    <a:pt x="13" y="0"/>
                    <a:pt x="30" y="0"/>
                  </a:cubicBezTo>
                  <a:lnTo>
                    <a:pt x="30" y="0"/>
                  </a:lnTo>
                  <a:cubicBezTo>
                    <a:pt x="46" y="0"/>
                    <a:pt x="60" y="13"/>
                    <a:pt x="60" y="30"/>
                  </a:cubicBez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grpSp>
        <p:nvGrpSpPr>
          <p:cNvPr id="4" name="Group 3">
            <a:extLst>
              <a:ext uri="{FF2B5EF4-FFF2-40B4-BE49-F238E27FC236}">
                <a16:creationId xmlns:a16="http://schemas.microsoft.com/office/drawing/2014/main" id="{AC672541-BF66-9E44-B2EF-006BC6414740}"/>
              </a:ext>
            </a:extLst>
          </p:cNvPr>
          <p:cNvGrpSpPr/>
          <p:nvPr/>
        </p:nvGrpSpPr>
        <p:grpSpPr>
          <a:xfrm>
            <a:off x="8782099" y="2657230"/>
            <a:ext cx="1889607" cy="1535304"/>
            <a:chOff x="17561023" y="5314460"/>
            <a:chExt cx="3779213" cy="3070607"/>
          </a:xfrm>
        </p:grpSpPr>
        <p:sp>
          <p:nvSpPr>
            <p:cNvPr id="133" name="Freeform 66">
              <a:extLst>
                <a:ext uri="{FF2B5EF4-FFF2-40B4-BE49-F238E27FC236}">
                  <a16:creationId xmlns:a16="http://schemas.microsoft.com/office/drawing/2014/main" id="{B8218A24-E604-6641-B14A-D7E9B9173273}"/>
                </a:ext>
              </a:extLst>
            </p:cNvPr>
            <p:cNvSpPr>
              <a:spLocks noChangeArrowheads="1"/>
            </p:cNvSpPr>
            <p:nvPr/>
          </p:nvSpPr>
          <p:spPr bwMode="auto">
            <a:xfrm>
              <a:off x="17561023" y="7923651"/>
              <a:ext cx="3746258" cy="461416"/>
            </a:xfrm>
            <a:custGeom>
              <a:avLst/>
              <a:gdLst>
                <a:gd name="T0" fmla="*/ 3008 w 3009"/>
                <a:gd name="T1" fmla="*/ 186 h 372"/>
                <a:gd name="T2" fmla="*/ 3008 w 3009"/>
                <a:gd name="T3" fmla="*/ 186 h 372"/>
                <a:gd name="T4" fmla="*/ 1504 w 3009"/>
                <a:gd name="T5" fmla="*/ 371 h 372"/>
                <a:gd name="T6" fmla="*/ 1504 w 3009"/>
                <a:gd name="T7" fmla="*/ 371 h 372"/>
                <a:gd name="T8" fmla="*/ 0 w 3009"/>
                <a:gd name="T9" fmla="*/ 186 h 372"/>
                <a:gd name="T10" fmla="*/ 0 w 3009"/>
                <a:gd name="T11" fmla="*/ 186 h 372"/>
                <a:gd name="T12" fmla="*/ 1504 w 3009"/>
                <a:gd name="T13" fmla="*/ 0 h 372"/>
                <a:gd name="T14" fmla="*/ 1504 w 3009"/>
                <a:gd name="T15" fmla="*/ 0 h 372"/>
                <a:gd name="T16" fmla="*/ 3008 w 3009"/>
                <a:gd name="T17" fmla="*/ 18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09" h="372">
                  <a:moveTo>
                    <a:pt x="3008" y="186"/>
                  </a:moveTo>
                  <a:lnTo>
                    <a:pt x="3008" y="186"/>
                  </a:lnTo>
                  <a:cubicBezTo>
                    <a:pt x="3008" y="288"/>
                    <a:pt x="2335" y="371"/>
                    <a:pt x="1504" y="371"/>
                  </a:cubicBezTo>
                  <a:lnTo>
                    <a:pt x="1504" y="371"/>
                  </a:lnTo>
                  <a:cubicBezTo>
                    <a:pt x="674" y="371"/>
                    <a:pt x="0" y="288"/>
                    <a:pt x="0" y="186"/>
                  </a:cubicBezTo>
                  <a:lnTo>
                    <a:pt x="0" y="186"/>
                  </a:lnTo>
                  <a:cubicBezTo>
                    <a:pt x="0" y="83"/>
                    <a:pt x="674" y="0"/>
                    <a:pt x="1504" y="0"/>
                  </a:cubicBezTo>
                  <a:lnTo>
                    <a:pt x="1504" y="0"/>
                  </a:lnTo>
                  <a:cubicBezTo>
                    <a:pt x="2335" y="0"/>
                    <a:pt x="3008" y="83"/>
                    <a:pt x="3008" y="186"/>
                  </a:cubicBezTo>
                </a:path>
              </a:pathLst>
            </a:custGeom>
            <a:solidFill>
              <a:srgbClr val="7CA0C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4" name="Freeform 133">
              <a:extLst>
                <a:ext uri="{FF2B5EF4-FFF2-40B4-BE49-F238E27FC236}">
                  <a16:creationId xmlns:a16="http://schemas.microsoft.com/office/drawing/2014/main" id="{9933EF29-6538-B84D-BF25-0786DCD08A15}"/>
                </a:ext>
              </a:extLst>
            </p:cNvPr>
            <p:cNvSpPr>
              <a:spLocks noChangeArrowheads="1"/>
            </p:cNvSpPr>
            <p:nvPr/>
          </p:nvSpPr>
          <p:spPr bwMode="auto">
            <a:xfrm>
              <a:off x="20075487" y="6158418"/>
              <a:ext cx="726123" cy="462420"/>
            </a:xfrm>
            <a:custGeom>
              <a:avLst/>
              <a:gdLst>
                <a:gd name="connsiteX0" fmla="*/ 699245 w 726123"/>
                <a:gd name="connsiteY0" fmla="*/ 319978 h 462420"/>
                <a:gd name="connsiteX1" fmla="*/ 717445 w 726123"/>
                <a:gd name="connsiteY1" fmla="*/ 328307 h 462420"/>
                <a:gd name="connsiteX2" fmla="*/ 688731 w 726123"/>
                <a:gd name="connsiteY2" fmla="*/ 425684 h 462420"/>
                <a:gd name="connsiteX3" fmla="*/ 592603 w 726123"/>
                <a:gd name="connsiteY3" fmla="*/ 453149 h 462420"/>
                <a:gd name="connsiteX4" fmla="*/ 620069 w 726123"/>
                <a:gd name="connsiteY4" fmla="*/ 357021 h 462420"/>
                <a:gd name="connsiteX5" fmla="*/ 699245 w 726123"/>
                <a:gd name="connsiteY5" fmla="*/ 319978 h 462420"/>
                <a:gd name="connsiteX6" fmla="*/ 60259 w 726123"/>
                <a:gd name="connsiteY6" fmla="*/ 262 h 462420"/>
                <a:gd name="connsiteX7" fmla="*/ 99405 w 726123"/>
                <a:gd name="connsiteY7" fmla="*/ 94906 h 462420"/>
                <a:gd name="connsiteX8" fmla="*/ 40053 w 726123"/>
                <a:gd name="connsiteY8" fmla="*/ 178193 h 462420"/>
                <a:gd name="connsiteX9" fmla="*/ 909 w 726123"/>
                <a:gd name="connsiteY9" fmla="*/ 83549 h 462420"/>
                <a:gd name="connsiteX10" fmla="*/ 60259 w 726123"/>
                <a:gd name="connsiteY10" fmla="*/ 262 h 462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6123" h="462420">
                  <a:moveTo>
                    <a:pt x="699245" y="319978"/>
                  </a:moveTo>
                  <a:cubicBezTo>
                    <a:pt x="706521" y="320895"/>
                    <a:pt x="712763" y="323626"/>
                    <a:pt x="717445" y="328307"/>
                  </a:cubicBezTo>
                  <a:cubicBezTo>
                    <a:pt x="736171" y="347034"/>
                    <a:pt x="723687" y="390728"/>
                    <a:pt x="688731" y="425684"/>
                  </a:cubicBezTo>
                  <a:cubicBezTo>
                    <a:pt x="653777" y="459391"/>
                    <a:pt x="610081" y="473124"/>
                    <a:pt x="592603" y="453149"/>
                  </a:cubicBezTo>
                  <a:cubicBezTo>
                    <a:pt x="572629" y="434423"/>
                    <a:pt x="586361" y="390728"/>
                    <a:pt x="620069" y="357021"/>
                  </a:cubicBezTo>
                  <a:cubicBezTo>
                    <a:pt x="646287" y="330804"/>
                    <a:pt x="677419" y="317228"/>
                    <a:pt x="699245" y="319978"/>
                  </a:cubicBezTo>
                  <a:close/>
                  <a:moveTo>
                    <a:pt x="60259" y="262"/>
                  </a:moveTo>
                  <a:cubicBezTo>
                    <a:pt x="88039" y="2786"/>
                    <a:pt x="104455" y="45691"/>
                    <a:pt x="99405" y="94906"/>
                  </a:cubicBezTo>
                  <a:cubicBezTo>
                    <a:pt x="93091" y="144121"/>
                    <a:pt x="66573" y="181978"/>
                    <a:pt x="40053" y="178193"/>
                  </a:cubicBezTo>
                  <a:cubicBezTo>
                    <a:pt x="12273" y="174407"/>
                    <a:pt x="-4143" y="132763"/>
                    <a:pt x="909" y="83549"/>
                  </a:cubicBezTo>
                  <a:cubicBezTo>
                    <a:pt x="7221" y="34334"/>
                    <a:pt x="33741" y="-3524"/>
                    <a:pt x="60259" y="262"/>
                  </a:cubicBezTo>
                  <a:close/>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35" name="Freeform 69">
              <a:extLst>
                <a:ext uri="{FF2B5EF4-FFF2-40B4-BE49-F238E27FC236}">
                  <a16:creationId xmlns:a16="http://schemas.microsoft.com/office/drawing/2014/main" id="{8D51EDA7-86FF-8041-825C-267588498ACD}"/>
                </a:ext>
              </a:extLst>
            </p:cNvPr>
            <p:cNvSpPr>
              <a:spLocks noChangeArrowheads="1"/>
            </p:cNvSpPr>
            <p:nvPr/>
          </p:nvSpPr>
          <p:spPr bwMode="auto">
            <a:xfrm>
              <a:off x="20170219" y="5841789"/>
              <a:ext cx="725082" cy="593249"/>
            </a:xfrm>
            <a:custGeom>
              <a:avLst/>
              <a:gdLst>
                <a:gd name="T0" fmla="*/ 398 w 582"/>
                <a:gd name="T1" fmla="*/ 65 h 478"/>
                <a:gd name="T2" fmla="*/ 398 w 582"/>
                <a:gd name="T3" fmla="*/ 65 h 478"/>
                <a:gd name="T4" fmla="*/ 0 w 582"/>
                <a:gd name="T5" fmla="*/ 224 h 478"/>
                <a:gd name="T6" fmla="*/ 518 w 582"/>
                <a:gd name="T7" fmla="*/ 477 h 478"/>
                <a:gd name="T8" fmla="*/ 518 w 582"/>
                <a:gd name="T9" fmla="*/ 477 h 478"/>
                <a:gd name="T10" fmla="*/ 398 w 582"/>
                <a:gd name="T11" fmla="*/ 65 h 478"/>
              </a:gdLst>
              <a:ahLst/>
              <a:cxnLst>
                <a:cxn ang="0">
                  <a:pos x="T0" y="T1"/>
                </a:cxn>
                <a:cxn ang="0">
                  <a:pos x="T2" y="T3"/>
                </a:cxn>
                <a:cxn ang="0">
                  <a:pos x="T4" y="T5"/>
                </a:cxn>
                <a:cxn ang="0">
                  <a:pos x="T6" y="T7"/>
                </a:cxn>
                <a:cxn ang="0">
                  <a:pos x="T8" y="T9"/>
                </a:cxn>
                <a:cxn ang="0">
                  <a:pos x="T10" y="T11"/>
                </a:cxn>
              </a:cxnLst>
              <a:rect l="0" t="0" r="r" b="b"/>
              <a:pathLst>
                <a:path w="582" h="478">
                  <a:moveTo>
                    <a:pt x="398" y="65"/>
                  </a:moveTo>
                  <a:lnTo>
                    <a:pt x="398" y="65"/>
                  </a:lnTo>
                  <a:cubicBezTo>
                    <a:pt x="264" y="0"/>
                    <a:pt x="93" y="71"/>
                    <a:pt x="0" y="224"/>
                  </a:cubicBezTo>
                  <a:lnTo>
                    <a:pt x="518" y="477"/>
                  </a:lnTo>
                  <a:lnTo>
                    <a:pt x="518" y="477"/>
                  </a:lnTo>
                  <a:cubicBezTo>
                    <a:pt x="581" y="309"/>
                    <a:pt x="532" y="131"/>
                    <a:pt x="398" y="65"/>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6" name="Freeform 70">
              <a:extLst>
                <a:ext uri="{FF2B5EF4-FFF2-40B4-BE49-F238E27FC236}">
                  <a16:creationId xmlns:a16="http://schemas.microsoft.com/office/drawing/2014/main" id="{CCE69C31-5529-B543-BE20-B265284E845B}"/>
                </a:ext>
              </a:extLst>
            </p:cNvPr>
            <p:cNvSpPr>
              <a:spLocks noChangeArrowheads="1"/>
            </p:cNvSpPr>
            <p:nvPr/>
          </p:nvSpPr>
          <p:spPr bwMode="auto">
            <a:xfrm>
              <a:off x="20049375" y="6121932"/>
              <a:ext cx="758040" cy="686632"/>
            </a:xfrm>
            <a:custGeom>
              <a:avLst/>
              <a:gdLst>
                <a:gd name="T0" fmla="*/ 86 w 610"/>
                <a:gd name="T1" fmla="*/ 36 h 551"/>
                <a:gd name="T2" fmla="*/ 86 w 610"/>
                <a:gd name="T3" fmla="*/ 36 h 551"/>
                <a:gd name="T4" fmla="*/ 183 w 610"/>
                <a:gd name="T5" fmla="*/ 483 h 551"/>
                <a:gd name="T6" fmla="*/ 183 w 610"/>
                <a:gd name="T7" fmla="*/ 483 h 551"/>
                <a:gd name="T8" fmla="*/ 593 w 610"/>
                <a:gd name="T9" fmla="*/ 283 h 551"/>
                <a:gd name="T10" fmla="*/ 593 w 610"/>
                <a:gd name="T11" fmla="*/ 283 h 551"/>
                <a:gd name="T12" fmla="*/ 609 w 610"/>
                <a:gd name="T13" fmla="*/ 246 h 551"/>
                <a:gd name="T14" fmla="*/ 106 w 610"/>
                <a:gd name="T15" fmla="*/ 0 h 551"/>
                <a:gd name="T16" fmla="*/ 106 w 610"/>
                <a:gd name="T17" fmla="*/ 0 h 551"/>
                <a:gd name="T18" fmla="*/ 86 w 610"/>
                <a:gd name="T19" fmla="*/ 36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0" h="551">
                  <a:moveTo>
                    <a:pt x="86" y="36"/>
                  </a:moveTo>
                  <a:lnTo>
                    <a:pt x="86" y="36"/>
                  </a:lnTo>
                  <a:cubicBezTo>
                    <a:pt x="0" y="215"/>
                    <a:pt x="42" y="414"/>
                    <a:pt x="183" y="483"/>
                  </a:cubicBezTo>
                  <a:lnTo>
                    <a:pt x="183" y="483"/>
                  </a:lnTo>
                  <a:cubicBezTo>
                    <a:pt x="322" y="550"/>
                    <a:pt x="506" y="462"/>
                    <a:pt x="593" y="283"/>
                  </a:cubicBezTo>
                  <a:lnTo>
                    <a:pt x="593" y="283"/>
                  </a:lnTo>
                  <a:cubicBezTo>
                    <a:pt x="599" y="271"/>
                    <a:pt x="604" y="258"/>
                    <a:pt x="609" y="246"/>
                  </a:cubicBezTo>
                  <a:lnTo>
                    <a:pt x="106" y="0"/>
                  </a:lnTo>
                  <a:lnTo>
                    <a:pt x="106" y="0"/>
                  </a:lnTo>
                  <a:cubicBezTo>
                    <a:pt x="99" y="12"/>
                    <a:pt x="93" y="24"/>
                    <a:pt x="86" y="36"/>
                  </a:cubicBezTo>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7" name="Freeform 71">
              <a:extLst>
                <a:ext uri="{FF2B5EF4-FFF2-40B4-BE49-F238E27FC236}">
                  <a16:creationId xmlns:a16="http://schemas.microsoft.com/office/drawing/2014/main" id="{47F5A262-B908-7047-AC23-A3B60CB6FEDA}"/>
                </a:ext>
              </a:extLst>
            </p:cNvPr>
            <p:cNvSpPr>
              <a:spLocks noChangeArrowheads="1"/>
            </p:cNvSpPr>
            <p:nvPr/>
          </p:nvSpPr>
          <p:spPr bwMode="auto">
            <a:xfrm>
              <a:off x="20159236" y="6023057"/>
              <a:ext cx="714096" cy="417472"/>
            </a:xfrm>
            <a:custGeom>
              <a:avLst/>
              <a:gdLst>
                <a:gd name="T0" fmla="*/ 535 w 573"/>
                <a:gd name="T1" fmla="*/ 336 h 337"/>
                <a:gd name="T2" fmla="*/ 572 w 573"/>
                <a:gd name="T3" fmla="*/ 261 h 337"/>
                <a:gd name="T4" fmla="*/ 37 w 573"/>
                <a:gd name="T5" fmla="*/ 0 h 337"/>
                <a:gd name="T6" fmla="*/ 0 w 573"/>
                <a:gd name="T7" fmla="*/ 75 h 337"/>
                <a:gd name="T8" fmla="*/ 535 w 573"/>
                <a:gd name="T9" fmla="*/ 336 h 337"/>
              </a:gdLst>
              <a:ahLst/>
              <a:cxnLst>
                <a:cxn ang="0">
                  <a:pos x="T0" y="T1"/>
                </a:cxn>
                <a:cxn ang="0">
                  <a:pos x="T2" y="T3"/>
                </a:cxn>
                <a:cxn ang="0">
                  <a:pos x="T4" y="T5"/>
                </a:cxn>
                <a:cxn ang="0">
                  <a:pos x="T6" y="T7"/>
                </a:cxn>
                <a:cxn ang="0">
                  <a:pos x="T8" y="T9"/>
                </a:cxn>
              </a:cxnLst>
              <a:rect l="0" t="0" r="r" b="b"/>
              <a:pathLst>
                <a:path w="573" h="337">
                  <a:moveTo>
                    <a:pt x="535" y="336"/>
                  </a:moveTo>
                  <a:lnTo>
                    <a:pt x="572" y="261"/>
                  </a:lnTo>
                  <a:lnTo>
                    <a:pt x="37" y="0"/>
                  </a:lnTo>
                  <a:lnTo>
                    <a:pt x="0" y="75"/>
                  </a:lnTo>
                  <a:lnTo>
                    <a:pt x="535" y="336"/>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8" name="Freeform 72">
              <a:extLst>
                <a:ext uri="{FF2B5EF4-FFF2-40B4-BE49-F238E27FC236}">
                  <a16:creationId xmlns:a16="http://schemas.microsoft.com/office/drawing/2014/main" id="{8E293AF8-8DA2-8544-90FF-2F205BEAEE0D}"/>
                </a:ext>
              </a:extLst>
            </p:cNvPr>
            <p:cNvSpPr>
              <a:spLocks noChangeArrowheads="1"/>
            </p:cNvSpPr>
            <p:nvPr/>
          </p:nvSpPr>
          <p:spPr bwMode="auto">
            <a:xfrm>
              <a:off x="20120780" y="6121936"/>
              <a:ext cx="686633" cy="433952"/>
            </a:xfrm>
            <a:custGeom>
              <a:avLst/>
              <a:gdLst>
                <a:gd name="T0" fmla="*/ 27 w 551"/>
                <a:gd name="T1" fmla="*/ 36 h 349"/>
                <a:gd name="T2" fmla="*/ 27 w 551"/>
                <a:gd name="T3" fmla="*/ 36 h 349"/>
                <a:gd name="T4" fmla="*/ 0 w 551"/>
                <a:gd name="T5" fmla="*/ 107 h 349"/>
                <a:gd name="T6" fmla="*/ 495 w 551"/>
                <a:gd name="T7" fmla="*/ 348 h 349"/>
                <a:gd name="T8" fmla="*/ 495 w 551"/>
                <a:gd name="T9" fmla="*/ 348 h 349"/>
                <a:gd name="T10" fmla="*/ 534 w 551"/>
                <a:gd name="T11" fmla="*/ 283 h 349"/>
                <a:gd name="T12" fmla="*/ 534 w 551"/>
                <a:gd name="T13" fmla="*/ 283 h 349"/>
                <a:gd name="T14" fmla="*/ 550 w 551"/>
                <a:gd name="T15" fmla="*/ 246 h 349"/>
                <a:gd name="T16" fmla="*/ 47 w 551"/>
                <a:gd name="T17" fmla="*/ 0 h 349"/>
                <a:gd name="T18" fmla="*/ 47 w 551"/>
                <a:gd name="T19" fmla="*/ 0 h 349"/>
                <a:gd name="T20" fmla="*/ 27 w 551"/>
                <a:gd name="T21" fmla="*/ 36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1" h="349">
                  <a:moveTo>
                    <a:pt x="27" y="36"/>
                  </a:moveTo>
                  <a:lnTo>
                    <a:pt x="27" y="36"/>
                  </a:lnTo>
                  <a:cubicBezTo>
                    <a:pt x="16" y="60"/>
                    <a:pt x="7" y="83"/>
                    <a:pt x="0" y="107"/>
                  </a:cubicBezTo>
                  <a:lnTo>
                    <a:pt x="495" y="348"/>
                  </a:lnTo>
                  <a:lnTo>
                    <a:pt x="495" y="348"/>
                  </a:lnTo>
                  <a:cubicBezTo>
                    <a:pt x="509" y="328"/>
                    <a:pt x="523" y="307"/>
                    <a:pt x="534" y="283"/>
                  </a:cubicBezTo>
                  <a:lnTo>
                    <a:pt x="534" y="283"/>
                  </a:lnTo>
                  <a:cubicBezTo>
                    <a:pt x="540" y="271"/>
                    <a:pt x="545" y="258"/>
                    <a:pt x="550" y="246"/>
                  </a:cubicBezTo>
                  <a:lnTo>
                    <a:pt x="47" y="0"/>
                  </a:lnTo>
                  <a:lnTo>
                    <a:pt x="47" y="0"/>
                  </a:lnTo>
                  <a:cubicBezTo>
                    <a:pt x="40" y="12"/>
                    <a:pt x="34" y="24"/>
                    <a:pt x="27" y="36"/>
                  </a:cubicBez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39" name="Freeform 138">
              <a:extLst>
                <a:ext uri="{FF2B5EF4-FFF2-40B4-BE49-F238E27FC236}">
                  <a16:creationId xmlns:a16="http://schemas.microsoft.com/office/drawing/2014/main" id="{E4AB2716-A3D4-0D46-9E28-8C42BBDB3F26}"/>
                </a:ext>
              </a:extLst>
            </p:cNvPr>
            <p:cNvSpPr>
              <a:spLocks noChangeArrowheads="1"/>
            </p:cNvSpPr>
            <p:nvPr/>
          </p:nvSpPr>
          <p:spPr bwMode="auto">
            <a:xfrm>
              <a:off x="20249455" y="6187852"/>
              <a:ext cx="441345" cy="266015"/>
            </a:xfrm>
            <a:custGeom>
              <a:avLst/>
              <a:gdLst>
                <a:gd name="connsiteX0" fmla="*/ 266825 w 441345"/>
                <a:gd name="connsiteY0" fmla="*/ 203245 h 266015"/>
                <a:gd name="connsiteX1" fmla="*/ 441345 w 441345"/>
                <a:gd name="connsiteY1" fmla="*/ 205809 h 266015"/>
                <a:gd name="connsiteX2" fmla="*/ 437579 w 441345"/>
                <a:gd name="connsiteY2" fmla="*/ 212217 h 266015"/>
                <a:gd name="connsiteX3" fmla="*/ 313279 w 441345"/>
                <a:gd name="connsiteY3" fmla="*/ 257077 h 266015"/>
                <a:gd name="connsiteX4" fmla="*/ 266825 w 441345"/>
                <a:gd name="connsiteY4" fmla="*/ 203245 h 266015"/>
                <a:gd name="connsiteX5" fmla="*/ 13141 w 441345"/>
                <a:gd name="connsiteY5" fmla="*/ 0 h 266015"/>
                <a:gd name="connsiteX6" fmla="*/ 122749 w 441345"/>
                <a:gd name="connsiteY6" fmla="*/ 134201 h 266015"/>
                <a:gd name="connsiteX7" fmla="*/ 52197 w 441345"/>
                <a:gd name="connsiteY7" fmla="*/ 129276 h 266015"/>
                <a:gd name="connsiteX8" fmla="*/ 9361 w 441345"/>
                <a:gd name="connsiteY8" fmla="*/ 7387 h 266015"/>
                <a:gd name="connsiteX9" fmla="*/ 13141 w 441345"/>
                <a:gd name="connsiteY9" fmla="*/ 0 h 266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345" h="266015">
                  <a:moveTo>
                    <a:pt x="266825" y="203245"/>
                  </a:moveTo>
                  <a:lnTo>
                    <a:pt x="441345" y="205809"/>
                  </a:lnTo>
                  <a:cubicBezTo>
                    <a:pt x="440089" y="208372"/>
                    <a:pt x="440089" y="210936"/>
                    <a:pt x="437579" y="212217"/>
                  </a:cubicBezTo>
                  <a:cubicBezTo>
                    <a:pt x="416235" y="259641"/>
                    <a:pt x="359735" y="278867"/>
                    <a:pt x="313279" y="257077"/>
                  </a:cubicBezTo>
                  <a:cubicBezTo>
                    <a:pt x="290679" y="245542"/>
                    <a:pt x="274357" y="226316"/>
                    <a:pt x="266825" y="203245"/>
                  </a:cubicBezTo>
                  <a:close/>
                  <a:moveTo>
                    <a:pt x="13141" y="0"/>
                  </a:moveTo>
                  <a:lnTo>
                    <a:pt x="122749" y="134201"/>
                  </a:lnTo>
                  <a:cubicBezTo>
                    <a:pt x="100071" y="141588"/>
                    <a:pt x="76133" y="140357"/>
                    <a:pt x="52197" y="129276"/>
                  </a:cubicBezTo>
                  <a:cubicBezTo>
                    <a:pt x="6841" y="107114"/>
                    <a:pt x="-13315" y="52942"/>
                    <a:pt x="9361" y="7387"/>
                  </a:cubicBezTo>
                  <a:cubicBezTo>
                    <a:pt x="10621" y="4925"/>
                    <a:pt x="13141" y="2463"/>
                    <a:pt x="13141"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40" name="Freeform 75">
              <a:extLst>
                <a:ext uri="{FF2B5EF4-FFF2-40B4-BE49-F238E27FC236}">
                  <a16:creationId xmlns:a16="http://schemas.microsoft.com/office/drawing/2014/main" id="{E32FA1CF-4E77-874A-A0A0-B9855909C7FF}"/>
                </a:ext>
              </a:extLst>
            </p:cNvPr>
            <p:cNvSpPr>
              <a:spLocks noChangeArrowheads="1"/>
            </p:cNvSpPr>
            <p:nvPr/>
          </p:nvSpPr>
          <p:spPr bwMode="auto">
            <a:xfrm>
              <a:off x="18764002" y="5490234"/>
              <a:ext cx="1499600" cy="2702579"/>
            </a:xfrm>
            <a:custGeom>
              <a:avLst/>
              <a:gdLst>
                <a:gd name="T0" fmla="*/ 1202 w 1203"/>
                <a:gd name="T1" fmla="*/ 2170 h 2171"/>
                <a:gd name="T2" fmla="*/ 0 w 1203"/>
                <a:gd name="T3" fmla="*/ 2170 h 2171"/>
                <a:gd name="T4" fmla="*/ 0 w 1203"/>
                <a:gd name="T5" fmla="*/ 0 h 2171"/>
                <a:gd name="T6" fmla="*/ 1202 w 1203"/>
                <a:gd name="T7" fmla="*/ 0 h 2171"/>
                <a:gd name="T8" fmla="*/ 1202 w 1203"/>
                <a:gd name="T9" fmla="*/ 2170 h 2171"/>
              </a:gdLst>
              <a:ahLst/>
              <a:cxnLst>
                <a:cxn ang="0">
                  <a:pos x="T0" y="T1"/>
                </a:cxn>
                <a:cxn ang="0">
                  <a:pos x="T2" y="T3"/>
                </a:cxn>
                <a:cxn ang="0">
                  <a:pos x="T4" y="T5"/>
                </a:cxn>
                <a:cxn ang="0">
                  <a:pos x="T6" y="T7"/>
                </a:cxn>
                <a:cxn ang="0">
                  <a:pos x="T8" y="T9"/>
                </a:cxn>
              </a:cxnLst>
              <a:rect l="0" t="0" r="r" b="b"/>
              <a:pathLst>
                <a:path w="1203" h="2171">
                  <a:moveTo>
                    <a:pt x="1202" y="2170"/>
                  </a:moveTo>
                  <a:lnTo>
                    <a:pt x="0" y="2170"/>
                  </a:lnTo>
                  <a:lnTo>
                    <a:pt x="0" y="0"/>
                  </a:lnTo>
                  <a:lnTo>
                    <a:pt x="1202" y="0"/>
                  </a:lnTo>
                  <a:lnTo>
                    <a:pt x="1202" y="2170"/>
                  </a:ln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1" name="Freeform 76">
              <a:extLst>
                <a:ext uri="{FF2B5EF4-FFF2-40B4-BE49-F238E27FC236}">
                  <a16:creationId xmlns:a16="http://schemas.microsoft.com/office/drawing/2014/main" id="{C803E790-94DE-6E43-AF4D-C7E8232CC6CD}"/>
                </a:ext>
              </a:extLst>
            </p:cNvPr>
            <p:cNvSpPr>
              <a:spLocks noChangeArrowheads="1"/>
            </p:cNvSpPr>
            <p:nvPr/>
          </p:nvSpPr>
          <p:spPr bwMode="auto">
            <a:xfrm>
              <a:off x="18824424" y="5545164"/>
              <a:ext cx="1378756" cy="2351024"/>
            </a:xfrm>
            <a:custGeom>
              <a:avLst/>
              <a:gdLst>
                <a:gd name="T0" fmla="*/ 1105 w 1106"/>
                <a:gd name="T1" fmla="*/ 1888 h 1889"/>
                <a:gd name="T2" fmla="*/ 0 w 1106"/>
                <a:gd name="T3" fmla="*/ 1888 h 1889"/>
                <a:gd name="T4" fmla="*/ 0 w 1106"/>
                <a:gd name="T5" fmla="*/ 0 h 1889"/>
                <a:gd name="T6" fmla="*/ 1105 w 1106"/>
                <a:gd name="T7" fmla="*/ 0 h 1889"/>
                <a:gd name="T8" fmla="*/ 1105 w 1106"/>
                <a:gd name="T9" fmla="*/ 1888 h 1889"/>
              </a:gdLst>
              <a:ahLst/>
              <a:cxnLst>
                <a:cxn ang="0">
                  <a:pos x="T0" y="T1"/>
                </a:cxn>
                <a:cxn ang="0">
                  <a:pos x="T2" y="T3"/>
                </a:cxn>
                <a:cxn ang="0">
                  <a:pos x="T4" y="T5"/>
                </a:cxn>
                <a:cxn ang="0">
                  <a:pos x="T6" y="T7"/>
                </a:cxn>
                <a:cxn ang="0">
                  <a:pos x="T8" y="T9"/>
                </a:cxn>
              </a:cxnLst>
              <a:rect l="0" t="0" r="r" b="b"/>
              <a:pathLst>
                <a:path w="1106" h="1889">
                  <a:moveTo>
                    <a:pt x="1105" y="1888"/>
                  </a:moveTo>
                  <a:lnTo>
                    <a:pt x="0" y="1888"/>
                  </a:lnTo>
                  <a:lnTo>
                    <a:pt x="0" y="0"/>
                  </a:lnTo>
                  <a:lnTo>
                    <a:pt x="1105" y="0"/>
                  </a:lnTo>
                  <a:lnTo>
                    <a:pt x="1105" y="1888"/>
                  </a:ln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2" name="Freeform 77">
              <a:extLst>
                <a:ext uri="{FF2B5EF4-FFF2-40B4-BE49-F238E27FC236}">
                  <a16:creationId xmlns:a16="http://schemas.microsoft.com/office/drawing/2014/main" id="{F449E30C-DC20-1043-AF1F-210CF862E461}"/>
                </a:ext>
              </a:extLst>
            </p:cNvPr>
            <p:cNvSpPr>
              <a:spLocks noChangeArrowheads="1"/>
            </p:cNvSpPr>
            <p:nvPr/>
          </p:nvSpPr>
          <p:spPr bwMode="auto">
            <a:xfrm>
              <a:off x="19401192" y="7940132"/>
              <a:ext cx="219722" cy="219722"/>
            </a:xfrm>
            <a:custGeom>
              <a:avLst/>
              <a:gdLst>
                <a:gd name="T0" fmla="*/ 177 w 178"/>
                <a:gd name="T1" fmla="*/ 88 h 176"/>
                <a:gd name="T2" fmla="*/ 177 w 178"/>
                <a:gd name="T3" fmla="*/ 88 h 176"/>
                <a:gd name="T4" fmla="*/ 89 w 178"/>
                <a:gd name="T5" fmla="*/ 175 h 176"/>
                <a:gd name="T6" fmla="*/ 89 w 178"/>
                <a:gd name="T7" fmla="*/ 175 h 176"/>
                <a:gd name="T8" fmla="*/ 0 w 178"/>
                <a:gd name="T9" fmla="*/ 88 h 176"/>
                <a:gd name="T10" fmla="*/ 0 w 178"/>
                <a:gd name="T11" fmla="*/ 88 h 176"/>
                <a:gd name="T12" fmla="*/ 89 w 178"/>
                <a:gd name="T13" fmla="*/ 0 h 176"/>
                <a:gd name="T14" fmla="*/ 89 w 178"/>
                <a:gd name="T15" fmla="*/ 0 h 176"/>
                <a:gd name="T16" fmla="*/ 177 w 178"/>
                <a:gd name="T17"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6">
                  <a:moveTo>
                    <a:pt x="177" y="88"/>
                  </a:moveTo>
                  <a:lnTo>
                    <a:pt x="177" y="88"/>
                  </a:lnTo>
                  <a:cubicBezTo>
                    <a:pt x="177" y="136"/>
                    <a:pt x="137" y="175"/>
                    <a:pt x="89" y="175"/>
                  </a:cubicBezTo>
                  <a:lnTo>
                    <a:pt x="89" y="175"/>
                  </a:lnTo>
                  <a:cubicBezTo>
                    <a:pt x="40" y="175"/>
                    <a:pt x="0" y="136"/>
                    <a:pt x="0" y="88"/>
                  </a:cubicBezTo>
                  <a:lnTo>
                    <a:pt x="0" y="88"/>
                  </a:lnTo>
                  <a:cubicBezTo>
                    <a:pt x="0" y="39"/>
                    <a:pt x="40" y="0"/>
                    <a:pt x="89" y="0"/>
                  </a:cubicBezTo>
                  <a:lnTo>
                    <a:pt x="89" y="0"/>
                  </a:lnTo>
                  <a:cubicBezTo>
                    <a:pt x="137" y="0"/>
                    <a:pt x="177" y="39"/>
                    <a:pt x="177" y="88"/>
                  </a:cubicBez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3" name="Freeform 78">
              <a:extLst>
                <a:ext uri="{FF2B5EF4-FFF2-40B4-BE49-F238E27FC236}">
                  <a16:creationId xmlns:a16="http://schemas.microsoft.com/office/drawing/2014/main" id="{344D5720-E8D7-B547-B036-47E47BD314CF}"/>
                </a:ext>
              </a:extLst>
            </p:cNvPr>
            <p:cNvSpPr>
              <a:spLocks noChangeArrowheads="1"/>
            </p:cNvSpPr>
            <p:nvPr/>
          </p:nvSpPr>
          <p:spPr bwMode="auto">
            <a:xfrm>
              <a:off x="18571744" y="6446027"/>
              <a:ext cx="192258" cy="379018"/>
            </a:xfrm>
            <a:custGeom>
              <a:avLst/>
              <a:gdLst>
                <a:gd name="T0" fmla="*/ 152 w 153"/>
                <a:gd name="T1" fmla="*/ 39 h 306"/>
                <a:gd name="T2" fmla="*/ 93 w 153"/>
                <a:gd name="T3" fmla="*/ 0 h 306"/>
                <a:gd name="T4" fmla="*/ 0 w 153"/>
                <a:gd name="T5" fmla="*/ 131 h 306"/>
                <a:gd name="T6" fmla="*/ 0 w 153"/>
                <a:gd name="T7" fmla="*/ 131 h 306"/>
                <a:gd name="T8" fmla="*/ 152 w 153"/>
                <a:gd name="T9" fmla="*/ 305 h 306"/>
                <a:gd name="T10" fmla="*/ 152 w 153"/>
                <a:gd name="T11" fmla="*/ 39 h 306"/>
              </a:gdLst>
              <a:ahLst/>
              <a:cxnLst>
                <a:cxn ang="0">
                  <a:pos x="T0" y="T1"/>
                </a:cxn>
                <a:cxn ang="0">
                  <a:pos x="T2" y="T3"/>
                </a:cxn>
                <a:cxn ang="0">
                  <a:pos x="T4" y="T5"/>
                </a:cxn>
                <a:cxn ang="0">
                  <a:pos x="T6" y="T7"/>
                </a:cxn>
                <a:cxn ang="0">
                  <a:pos x="T8" y="T9"/>
                </a:cxn>
                <a:cxn ang="0">
                  <a:pos x="T10" y="T11"/>
                </a:cxn>
              </a:cxnLst>
              <a:rect l="0" t="0" r="r" b="b"/>
              <a:pathLst>
                <a:path w="153" h="306">
                  <a:moveTo>
                    <a:pt x="152" y="39"/>
                  </a:moveTo>
                  <a:lnTo>
                    <a:pt x="93" y="0"/>
                  </a:lnTo>
                  <a:lnTo>
                    <a:pt x="0" y="131"/>
                  </a:lnTo>
                  <a:lnTo>
                    <a:pt x="0" y="131"/>
                  </a:lnTo>
                  <a:cubicBezTo>
                    <a:pt x="0" y="131"/>
                    <a:pt x="61" y="214"/>
                    <a:pt x="152" y="305"/>
                  </a:cubicBezTo>
                  <a:lnTo>
                    <a:pt x="152" y="39"/>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4" name="Freeform 79">
              <a:extLst>
                <a:ext uri="{FF2B5EF4-FFF2-40B4-BE49-F238E27FC236}">
                  <a16:creationId xmlns:a16="http://schemas.microsoft.com/office/drawing/2014/main" id="{E961D219-5F82-5C47-93DA-CA96DF53BBF0}"/>
                </a:ext>
              </a:extLst>
            </p:cNvPr>
            <p:cNvSpPr>
              <a:spLocks noChangeArrowheads="1"/>
            </p:cNvSpPr>
            <p:nvPr/>
          </p:nvSpPr>
          <p:spPr bwMode="auto">
            <a:xfrm>
              <a:off x="18560754" y="6198838"/>
              <a:ext cx="131833" cy="411980"/>
            </a:xfrm>
            <a:custGeom>
              <a:avLst/>
              <a:gdLst>
                <a:gd name="T0" fmla="*/ 103 w 104"/>
                <a:gd name="T1" fmla="*/ 200 h 332"/>
                <a:gd name="T2" fmla="*/ 103 w 104"/>
                <a:gd name="T3" fmla="*/ 200 h 332"/>
                <a:gd name="T4" fmla="*/ 68 w 104"/>
                <a:gd name="T5" fmla="*/ 104 h 332"/>
                <a:gd name="T6" fmla="*/ 68 w 104"/>
                <a:gd name="T7" fmla="*/ 104 h 332"/>
                <a:gd name="T8" fmla="*/ 56 w 104"/>
                <a:gd name="T9" fmla="*/ 11 h 332"/>
                <a:gd name="T10" fmla="*/ 56 w 104"/>
                <a:gd name="T11" fmla="*/ 11 h 332"/>
                <a:gd name="T12" fmla="*/ 10 w 104"/>
                <a:gd name="T13" fmla="*/ 111 h 332"/>
                <a:gd name="T14" fmla="*/ 10 w 104"/>
                <a:gd name="T15" fmla="*/ 331 h 332"/>
                <a:gd name="T16" fmla="*/ 103 w 104"/>
                <a:gd name="T17" fmla="*/ 20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332">
                  <a:moveTo>
                    <a:pt x="103" y="200"/>
                  </a:moveTo>
                  <a:lnTo>
                    <a:pt x="103" y="200"/>
                  </a:lnTo>
                  <a:cubicBezTo>
                    <a:pt x="103" y="200"/>
                    <a:pt x="90" y="124"/>
                    <a:pt x="68" y="104"/>
                  </a:cubicBezTo>
                  <a:lnTo>
                    <a:pt x="68" y="104"/>
                  </a:lnTo>
                  <a:cubicBezTo>
                    <a:pt x="40" y="77"/>
                    <a:pt x="67" y="17"/>
                    <a:pt x="56" y="11"/>
                  </a:cubicBezTo>
                  <a:lnTo>
                    <a:pt x="56" y="11"/>
                  </a:lnTo>
                  <a:cubicBezTo>
                    <a:pt x="35" y="0"/>
                    <a:pt x="0" y="37"/>
                    <a:pt x="10" y="111"/>
                  </a:cubicBezTo>
                  <a:lnTo>
                    <a:pt x="10" y="331"/>
                  </a:lnTo>
                  <a:lnTo>
                    <a:pt x="103" y="200"/>
                  </a:ln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5" name="Freeform 144">
              <a:extLst>
                <a:ext uri="{FF2B5EF4-FFF2-40B4-BE49-F238E27FC236}">
                  <a16:creationId xmlns:a16="http://schemas.microsoft.com/office/drawing/2014/main" id="{EFAEC1F3-073F-9D4E-AE16-9067FDC4B6F3}"/>
                </a:ext>
              </a:extLst>
            </p:cNvPr>
            <p:cNvSpPr>
              <a:spLocks noChangeArrowheads="1"/>
            </p:cNvSpPr>
            <p:nvPr/>
          </p:nvSpPr>
          <p:spPr bwMode="auto">
            <a:xfrm>
              <a:off x="18824423" y="5567136"/>
              <a:ext cx="1377486" cy="2223445"/>
            </a:xfrm>
            <a:custGeom>
              <a:avLst/>
              <a:gdLst>
                <a:gd name="connsiteX0" fmla="*/ 1224950 w 1377486"/>
                <a:gd name="connsiteY0" fmla="*/ 2073215 h 2223445"/>
                <a:gd name="connsiteX1" fmla="*/ 1195400 w 1377486"/>
                <a:gd name="connsiteY1" fmla="*/ 2089355 h 2223445"/>
                <a:gd name="connsiteX2" fmla="*/ 1186782 w 1377486"/>
                <a:gd name="connsiteY2" fmla="*/ 2132810 h 2223445"/>
                <a:gd name="connsiteX3" fmla="*/ 1196632 w 1377486"/>
                <a:gd name="connsiteY3" fmla="*/ 2177507 h 2223445"/>
                <a:gd name="connsiteX4" fmla="*/ 1224950 w 1377486"/>
                <a:gd name="connsiteY4" fmla="*/ 2193647 h 2223445"/>
                <a:gd name="connsiteX5" fmla="*/ 1253268 w 1377486"/>
                <a:gd name="connsiteY5" fmla="*/ 2177507 h 2223445"/>
                <a:gd name="connsiteX6" fmla="*/ 1261886 w 1377486"/>
                <a:gd name="connsiteY6" fmla="*/ 2132810 h 2223445"/>
                <a:gd name="connsiteX7" fmla="*/ 1253268 w 1377486"/>
                <a:gd name="connsiteY7" fmla="*/ 2089355 h 2223445"/>
                <a:gd name="connsiteX8" fmla="*/ 1224950 w 1377486"/>
                <a:gd name="connsiteY8" fmla="*/ 2073215 h 2223445"/>
                <a:gd name="connsiteX9" fmla="*/ 1053436 w 1377486"/>
                <a:gd name="connsiteY9" fmla="*/ 2073215 h 2223445"/>
                <a:gd name="connsiteX10" fmla="*/ 1025118 w 1377486"/>
                <a:gd name="connsiteY10" fmla="*/ 2089355 h 2223445"/>
                <a:gd name="connsiteX11" fmla="*/ 1016500 w 1377486"/>
                <a:gd name="connsiteY11" fmla="*/ 2132810 h 2223445"/>
                <a:gd name="connsiteX12" fmla="*/ 1025118 w 1377486"/>
                <a:gd name="connsiteY12" fmla="*/ 2177507 h 2223445"/>
                <a:gd name="connsiteX13" fmla="*/ 1053436 w 1377486"/>
                <a:gd name="connsiteY13" fmla="*/ 2193647 h 2223445"/>
                <a:gd name="connsiteX14" fmla="*/ 1081752 w 1377486"/>
                <a:gd name="connsiteY14" fmla="*/ 2177507 h 2223445"/>
                <a:gd name="connsiteX15" fmla="*/ 1091602 w 1377486"/>
                <a:gd name="connsiteY15" fmla="*/ 2132810 h 2223445"/>
                <a:gd name="connsiteX16" fmla="*/ 1081752 w 1377486"/>
                <a:gd name="connsiteY16" fmla="*/ 2089355 h 2223445"/>
                <a:gd name="connsiteX17" fmla="*/ 1053436 w 1377486"/>
                <a:gd name="connsiteY17" fmla="*/ 2073215 h 2223445"/>
                <a:gd name="connsiteX18" fmla="*/ 880998 w 1377486"/>
                <a:gd name="connsiteY18" fmla="*/ 2073215 h 2223445"/>
                <a:gd name="connsiteX19" fmla="*/ 850574 w 1377486"/>
                <a:gd name="connsiteY19" fmla="*/ 2089355 h 2223445"/>
                <a:gd name="connsiteX20" fmla="*/ 842970 w 1377486"/>
                <a:gd name="connsiteY20" fmla="*/ 2132810 h 2223445"/>
                <a:gd name="connsiteX21" fmla="*/ 851842 w 1377486"/>
                <a:gd name="connsiteY21" fmla="*/ 2177507 h 2223445"/>
                <a:gd name="connsiteX22" fmla="*/ 880998 w 1377486"/>
                <a:gd name="connsiteY22" fmla="*/ 2193647 h 2223445"/>
                <a:gd name="connsiteX23" fmla="*/ 910152 w 1377486"/>
                <a:gd name="connsiteY23" fmla="*/ 2177507 h 2223445"/>
                <a:gd name="connsiteX24" fmla="*/ 920294 w 1377486"/>
                <a:gd name="connsiteY24" fmla="*/ 2132810 h 2223445"/>
                <a:gd name="connsiteX25" fmla="*/ 910152 w 1377486"/>
                <a:gd name="connsiteY25" fmla="*/ 2089355 h 2223445"/>
                <a:gd name="connsiteX26" fmla="*/ 880998 w 1377486"/>
                <a:gd name="connsiteY26" fmla="*/ 2073215 h 2223445"/>
                <a:gd name="connsiteX27" fmla="*/ 342680 w 1377486"/>
                <a:gd name="connsiteY27" fmla="*/ 2073215 h 2223445"/>
                <a:gd name="connsiteX28" fmla="*/ 312256 w 1377486"/>
                <a:gd name="connsiteY28" fmla="*/ 2089355 h 2223445"/>
                <a:gd name="connsiteX29" fmla="*/ 303384 w 1377486"/>
                <a:gd name="connsiteY29" fmla="*/ 2132810 h 2223445"/>
                <a:gd name="connsiteX30" fmla="*/ 312256 w 1377486"/>
                <a:gd name="connsiteY30" fmla="*/ 2177507 h 2223445"/>
                <a:gd name="connsiteX31" fmla="*/ 342680 w 1377486"/>
                <a:gd name="connsiteY31" fmla="*/ 2193647 h 2223445"/>
                <a:gd name="connsiteX32" fmla="*/ 371834 w 1377486"/>
                <a:gd name="connsiteY32" fmla="*/ 2177507 h 2223445"/>
                <a:gd name="connsiteX33" fmla="*/ 380708 w 1377486"/>
                <a:gd name="connsiteY33" fmla="*/ 2132810 h 2223445"/>
                <a:gd name="connsiteX34" fmla="*/ 371834 w 1377486"/>
                <a:gd name="connsiteY34" fmla="*/ 2089355 h 2223445"/>
                <a:gd name="connsiteX35" fmla="*/ 342680 w 1377486"/>
                <a:gd name="connsiteY35" fmla="*/ 2073215 h 2223445"/>
                <a:gd name="connsiteX36" fmla="*/ 46860 w 1377486"/>
                <a:gd name="connsiteY36" fmla="*/ 2073215 h 2223445"/>
                <a:gd name="connsiteX37" fmla="*/ 17264 w 1377486"/>
                <a:gd name="connsiteY37" fmla="*/ 2089355 h 2223445"/>
                <a:gd name="connsiteX38" fmla="*/ 9866 w 1377486"/>
                <a:gd name="connsiteY38" fmla="*/ 2132810 h 2223445"/>
                <a:gd name="connsiteX39" fmla="*/ 18496 w 1377486"/>
                <a:gd name="connsiteY39" fmla="*/ 2177507 h 2223445"/>
                <a:gd name="connsiteX40" fmla="*/ 46860 w 1377486"/>
                <a:gd name="connsiteY40" fmla="*/ 2193647 h 2223445"/>
                <a:gd name="connsiteX41" fmla="*/ 76454 w 1377486"/>
                <a:gd name="connsiteY41" fmla="*/ 2177507 h 2223445"/>
                <a:gd name="connsiteX42" fmla="*/ 85086 w 1377486"/>
                <a:gd name="connsiteY42" fmla="*/ 2132810 h 2223445"/>
                <a:gd name="connsiteX43" fmla="*/ 76454 w 1377486"/>
                <a:gd name="connsiteY43" fmla="*/ 2089355 h 2223445"/>
                <a:gd name="connsiteX44" fmla="*/ 46860 w 1377486"/>
                <a:gd name="connsiteY44" fmla="*/ 2073215 h 2223445"/>
                <a:gd name="connsiteX45" fmla="*/ 1224950 w 1377486"/>
                <a:gd name="connsiteY45" fmla="*/ 2043417 h 2223445"/>
                <a:gd name="connsiteX46" fmla="*/ 1277892 w 1377486"/>
                <a:gd name="connsiteY46" fmla="*/ 2068249 h 2223445"/>
                <a:gd name="connsiteX47" fmla="*/ 1295128 w 1377486"/>
                <a:gd name="connsiteY47" fmla="*/ 2132810 h 2223445"/>
                <a:gd name="connsiteX48" fmla="*/ 1277892 w 1377486"/>
                <a:gd name="connsiteY48" fmla="*/ 2197372 h 2223445"/>
                <a:gd name="connsiteX49" fmla="*/ 1224950 w 1377486"/>
                <a:gd name="connsiteY49" fmla="*/ 2223445 h 2223445"/>
                <a:gd name="connsiteX50" fmla="*/ 1172008 w 1377486"/>
                <a:gd name="connsiteY50" fmla="*/ 2197372 h 2223445"/>
                <a:gd name="connsiteX51" fmla="*/ 1153540 w 1377486"/>
                <a:gd name="connsiteY51" fmla="*/ 2132810 h 2223445"/>
                <a:gd name="connsiteX52" fmla="*/ 1172008 w 1377486"/>
                <a:gd name="connsiteY52" fmla="*/ 2068249 h 2223445"/>
                <a:gd name="connsiteX53" fmla="*/ 1224950 w 1377486"/>
                <a:gd name="connsiteY53" fmla="*/ 2043417 h 2223445"/>
                <a:gd name="connsiteX54" fmla="*/ 1054666 w 1377486"/>
                <a:gd name="connsiteY54" fmla="*/ 2043417 h 2223445"/>
                <a:gd name="connsiteX55" fmla="*/ 1107608 w 1377486"/>
                <a:gd name="connsiteY55" fmla="*/ 2068249 h 2223445"/>
                <a:gd name="connsiteX56" fmla="*/ 1124844 w 1377486"/>
                <a:gd name="connsiteY56" fmla="*/ 2132810 h 2223445"/>
                <a:gd name="connsiteX57" fmla="*/ 1107608 w 1377486"/>
                <a:gd name="connsiteY57" fmla="*/ 2197372 h 2223445"/>
                <a:gd name="connsiteX58" fmla="*/ 1054666 w 1377486"/>
                <a:gd name="connsiteY58" fmla="*/ 2223445 h 2223445"/>
                <a:gd name="connsiteX59" fmla="*/ 1000494 w 1377486"/>
                <a:gd name="connsiteY59" fmla="*/ 2197372 h 2223445"/>
                <a:gd name="connsiteX60" fmla="*/ 983256 w 1377486"/>
                <a:gd name="connsiteY60" fmla="*/ 2132810 h 2223445"/>
                <a:gd name="connsiteX61" fmla="*/ 1000494 w 1377486"/>
                <a:gd name="connsiteY61" fmla="*/ 2068249 h 2223445"/>
                <a:gd name="connsiteX62" fmla="*/ 1054666 w 1377486"/>
                <a:gd name="connsiteY62" fmla="*/ 2043417 h 2223445"/>
                <a:gd name="connsiteX63" fmla="*/ 880998 w 1377486"/>
                <a:gd name="connsiteY63" fmla="*/ 2043417 h 2223445"/>
                <a:gd name="connsiteX64" fmla="*/ 936772 w 1377486"/>
                <a:gd name="connsiteY64" fmla="*/ 2068249 h 2223445"/>
                <a:gd name="connsiteX65" fmla="*/ 954520 w 1377486"/>
                <a:gd name="connsiteY65" fmla="*/ 2132810 h 2223445"/>
                <a:gd name="connsiteX66" fmla="*/ 936772 w 1377486"/>
                <a:gd name="connsiteY66" fmla="*/ 2197372 h 2223445"/>
                <a:gd name="connsiteX67" fmla="*/ 880998 w 1377486"/>
                <a:gd name="connsiteY67" fmla="*/ 2223445 h 2223445"/>
                <a:gd name="connsiteX68" fmla="*/ 826490 w 1377486"/>
                <a:gd name="connsiteY68" fmla="*/ 2197372 h 2223445"/>
                <a:gd name="connsiteX69" fmla="*/ 807476 w 1377486"/>
                <a:gd name="connsiteY69" fmla="*/ 2132810 h 2223445"/>
                <a:gd name="connsiteX70" fmla="*/ 826490 w 1377486"/>
                <a:gd name="connsiteY70" fmla="*/ 2068249 h 2223445"/>
                <a:gd name="connsiteX71" fmla="*/ 880998 w 1377486"/>
                <a:gd name="connsiteY71" fmla="*/ 2043417 h 2223445"/>
                <a:gd name="connsiteX72" fmla="*/ 342680 w 1377486"/>
                <a:gd name="connsiteY72" fmla="*/ 2043417 h 2223445"/>
                <a:gd name="connsiteX73" fmla="*/ 397188 w 1377486"/>
                <a:gd name="connsiteY73" fmla="*/ 2068249 h 2223445"/>
                <a:gd name="connsiteX74" fmla="*/ 416202 w 1377486"/>
                <a:gd name="connsiteY74" fmla="*/ 2132810 h 2223445"/>
                <a:gd name="connsiteX75" fmla="*/ 397188 w 1377486"/>
                <a:gd name="connsiteY75" fmla="*/ 2197372 h 2223445"/>
                <a:gd name="connsiteX76" fmla="*/ 342680 w 1377486"/>
                <a:gd name="connsiteY76" fmla="*/ 2223445 h 2223445"/>
                <a:gd name="connsiteX77" fmla="*/ 286904 w 1377486"/>
                <a:gd name="connsiteY77" fmla="*/ 2197372 h 2223445"/>
                <a:gd name="connsiteX78" fmla="*/ 269158 w 1377486"/>
                <a:gd name="connsiteY78" fmla="*/ 2132810 h 2223445"/>
                <a:gd name="connsiteX79" fmla="*/ 286904 w 1377486"/>
                <a:gd name="connsiteY79" fmla="*/ 2068249 h 2223445"/>
                <a:gd name="connsiteX80" fmla="*/ 342680 w 1377486"/>
                <a:gd name="connsiteY80" fmla="*/ 2043417 h 2223445"/>
                <a:gd name="connsiteX81" fmla="*/ 46860 w 1377486"/>
                <a:gd name="connsiteY81" fmla="*/ 2043417 h 2223445"/>
                <a:gd name="connsiteX82" fmla="*/ 101116 w 1377486"/>
                <a:gd name="connsiteY82" fmla="*/ 2068249 h 2223445"/>
                <a:gd name="connsiteX83" fmla="*/ 119614 w 1377486"/>
                <a:gd name="connsiteY83" fmla="*/ 2132810 h 2223445"/>
                <a:gd name="connsiteX84" fmla="*/ 101116 w 1377486"/>
                <a:gd name="connsiteY84" fmla="*/ 2197372 h 2223445"/>
                <a:gd name="connsiteX85" fmla="*/ 46860 w 1377486"/>
                <a:gd name="connsiteY85" fmla="*/ 2223445 h 2223445"/>
                <a:gd name="connsiteX86" fmla="*/ 0 w 1377486"/>
                <a:gd name="connsiteY86" fmla="*/ 2204821 h 2223445"/>
                <a:gd name="connsiteX87" fmla="*/ 0 w 1377486"/>
                <a:gd name="connsiteY87" fmla="*/ 2060799 h 2223445"/>
                <a:gd name="connsiteX88" fmla="*/ 46860 w 1377486"/>
                <a:gd name="connsiteY88" fmla="*/ 2043417 h 2223445"/>
                <a:gd name="connsiteX89" fmla="*/ 1354154 w 1377486"/>
                <a:gd name="connsiteY89" fmla="*/ 2043414 h 2223445"/>
                <a:gd name="connsiteX90" fmla="*/ 1372066 w 1377486"/>
                <a:gd name="connsiteY90" fmla="*/ 2043414 h 2223445"/>
                <a:gd name="connsiteX91" fmla="*/ 1372066 w 1377486"/>
                <a:gd name="connsiteY91" fmla="*/ 2217953 h 2223445"/>
                <a:gd name="connsiteX92" fmla="*/ 1325496 w 1377486"/>
                <a:gd name="connsiteY92" fmla="*/ 2217953 h 2223445"/>
                <a:gd name="connsiteX93" fmla="*/ 1325496 w 1377486"/>
                <a:gd name="connsiteY93" fmla="*/ 2191958 h 2223445"/>
                <a:gd name="connsiteX94" fmla="*/ 1356544 w 1377486"/>
                <a:gd name="connsiteY94" fmla="*/ 2191958 h 2223445"/>
                <a:gd name="connsiteX95" fmla="*/ 1356544 w 1377486"/>
                <a:gd name="connsiteY95" fmla="*/ 2071885 h 2223445"/>
                <a:gd name="connsiteX96" fmla="*/ 1329078 w 1377486"/>
                <a:gd name="connsiteY96" fmla="*/ 2083026 h 2223445"/>
                <a:gd name="connsiteX97" fmla="*/ 1318332 w 1377486"/>
                <a:gd name="connsiteY97" fmla="*/ 2058269 h 2223445"/>
                <a:gd name="connsiteX98" fmla="*/ 716746 w 1377486"/>
                <a:gd name="connsiteY98" fmla="*/ 2043414 h 2223445"/>
                <a:gd name="connsiteX99" fmla="*/ 753584 w 1377486"/>
                <a:gd name="connsiteY99" fmla="*/ 2043414 h 2223445"/>
                <a:gd name="connsiteX100" fmla="*/ 753584 w 1377486"/>
                <a:gd name="connsiteY100" fmla="*/ 2191958 h 2223445"/>
                <a:gd name="connsiteX101" fmla="*/ 784280 w 1377486"/>
                <a:gd name="connsiteY101" fmla="*/ 2191958 h 2223445"/>
                <a:gd name="connsiteX102" fmla="*/ 784280 w 1377486"/>
                <a:gd name="connsiteY102" fmla="*/ 2217953 h 2223445"/>
                <a:gd name="connsiteX103" fmla="*/ 688506 w 1377486"/>
                <a:gd name="connsiteY103" fmla="*/ 2217953 h 2223445"/>
                <a:gd name="connsiteX104" fmla="*/ 688506 w 1377486"/>
                <a:gd name="connsiteY104" fmla="*/ 2191958 h 2223445"/>
                <a:gd name="connsiteX105" fmla="*/ 720430 w 1377486"/>
                <a:gd name="connsiteY105" fmla="*/ 2191958 h 2223445"/>
                <a:gd name="connsiteX106" fmla="*/ 720430 w 1377486"/>
                <a:gd name="connsiteY106" fmla="*/ 2071885 h 2223445"/>
                <a:gd name="connsiteX107" fmla="*/ 692188 w 1377486"/>
                <a:gd name="connsiteY107" fmla="*/ 2083026 h 2223445"/>
                <a:gd name="connsiteX108" fmla="*/ 681138 w 1377486"/>
                <a:gd name="connsiteY108" fmla="*/ 2058269 h 2223445"/>
                <a:gd name="connsiteX109" fmla="*/ 595900 w 1377486"/>
                <a:gd name="connsiteY109" fmla="*/ 2043414 h 2223445"/>
                <a:gd name="connsiteX110" fmla="*/ 632736 w 1377486"/>
                <a:gd name="connsiteY110" fmla="*/ 2043414 h 2223445"/>
                <a:gd name="connsiteX111" fmla="*/ 632736 w 1377486"/>
                <a:gd name="connsiteY111" fmla="*/ 2191958 h 2223445"/>
                <a:gd name="connsiteX112" fmla="*/ 663434 w 1377486"/>
                <a:gd name="connsiteY112" fmla="*/ 2191958 h 2223445"/>
                <a:gd name="connsiteX113" fmla="*/ 663434 w 1377486"/>
                <a:gd name="connsiteY113" fmla="*/ 2217953 h 2223445"/>
                <a:gd name="connsiteX114" fmla="*/ 567658 w 1377486"/>
                <a:gd name="connsiteY114" fmla="*/ 2217953 h 2223445"/>
                <a:gd name="connsiteX115" fmla="*/ 567658 w 1377486"/>
                <a:gd name="connsiteY115" fmla="*/ 2191958 h 2223445"/>
                <a:gd name="connsiteX116" fmla="*/ 599584 w 1377486"/>
                <a:gd name="connsiteY116" fmla="*/ 2191958 h 2223445"/>
                <a:gd name="connsiteX117" fmla="*/ 599584 w 1377486"/>
                <a:gd name="connsiteY117" fmla="*/ 2071885 h 2223445"/>
                <a:gd name="connsiteX118" fmla="*/ 571342 w 1377486"/>
                <a:gd name="connsiteY118" fmla="*/ 2083026 h 2223445"/>
                <a:gd name="connsiteX119" fmla="*/ 560292 w 1377486"/>
                <a:gd name="connsiteY119" fmla="*/ 2058269 h 2223445"/>
                <a:gd name="connsiteX120" fmla="*/ 469556 w 1377486"/>
                <a:gd name="connsiteY120" fmla="*/ 2043414 h 2223445"/>
                <a:gd name="connsiteX121" fmla="*/ 506392 w 1377486"/>
                <a:gd name="connsiteY121" fmla="*/ 2043414 h 2223445"/>
                <a:gd name="connsiteX122" fmla="*/ 506392 w 1377486"/>
                <a:gd name="connsiteY122" fmla="*/ 2191958 h 2223445"/>
                <a:gd name="connsiteX123" fmla="*/ 537088 w 1377486"/>
                <a:gd name="connsiteY123" fmla="*/ 2191958 h 2223445"/>
                <a:gd name="connsiteX124" fmla="*/ 537088 w 1377486"/>
                <a:gd name="connsiteY124" fmla="*/ 2217953 h 2223445"/>
                <a:gd name="connsiteX125" fmla="*/ 441316 w 1377486"/>
                <a:gd name="connsiteY125" fmla="*/ 2217953 h 2223445"/>
                <a:gd name="connsiteX126" fmla="*/ 441316 w 1377486"/>
                <a:gd name="connsiteY126" fmla="*/ 2191958 h 2223445"/>
                <a:gd name="connsiteX127" fmla="*/ 473240 w 1377486"/>
                <a:gd name="connsiteY127" fmla="*/ 2191958 h 2223445"/>
                <a:gd name="connsiteX128" fmla="*/ 473240 w 1377486"/>
                <a:gd name="connsiteY128" fmla="*/ 2071885 h 2223445"/>
                <a:gd name="connsiteX129" fmla="*/ 445000 w 1377486"/>
                <a:gd name="connsiteY129" fmla="*/ 2083026 h 2223445"/>
                <a:gd name="connsiteX130" fmla="*/ 433948 w 1377486"/>
                <a:gd name="connsiteY130" fmla="*/ 2058269 h 2223445"/>
                <a:gd name="connsiteX131" fmla="*/ 178852 w 1377486"/>
                <a:gd name="connsiteY131" fmla="*/ 2043414 h 2223445"/>
                <a:gd name="connsiteX132" fmla="*/ 216126 w 1377486"/>
                <a:gd name="connsiteY132" fmla="*/ 2043414 h 2223445"/>
                <a:gd name="connsiteX133" fmla="*/ 216126 w 1377486"/>
                <a:gd name="connsiteY133" fmla="*/ 2191958 h 2223445"/>
                <a:gd name="connsiteX134" fmla="*/ 245946 w 1377486"/>
                <a:gd name="connsiteY134" fmla="*/ 2191958 h 2223445"/>
                <a:gd name="connsiteX135" fmla="*/ 245946 w 1377486"/>
                <a:gd name="connsiteY135" fmla="*/ 2217953 h 2223445"/>
                <a:gd name="connsiteX136" fmla="*/ 149032 w 1377486"/>
                <a:gd name="connsiteY136" fmla="*/ 2217953 h 2223445"/>
                <a:gd name="connsiteX137" fmla="*/ 149032 w 1377486"/>
                <a:gd name="connsiteY137" fmla="*/ 2191958 h 2223445"/>
                <a:gd name="connsiteX138" fmla="*/ 182580 w 1377486"/>
                <a:gd name="connsiteY138" fmla="*/ 2191958 h 2223445"/>
                <a:gd name="connsiteX139" fmla="*/ 182580 w 1377486"/>
                <a:gd name="connsiteY139" fmla="*/ 2071885 h 2223445"/>
                <a:gd name="connsiteX140" fmla="*/ 152760 w 1377486"/>
                <a:gd name="connsiteY140" fmla="*/ 2083026 h 2223445"/>
                <a:gd name="connsiteX141" fmla="*/ 142820 w 1377486"/>
                <a:gd name="connsiteY141" fmla="*/ 2058269 h 2223445"/>
                <a:gd name="connsiteX142" fmla="*/ 1224950 w 1377486"/>
                <a:gd name="connsiteY142" fmla="*/ 1732646 h 2223445"/>
                <a:gd name="connsiteX143" fmla="*/ 1195400 w 1377486"/>
                <a:gd name="connsiteY143" fmla="*/ 1748786 h 2223445"/>
                <a:gd name="connsiteX144" fmla="*/ 1186782 w 1377486"/>
                <a:gd name="connsiteY144" fmla="*/ 1792241 h 2223445"/>
                <a:gd name="connsiteX145" fmla="*/ 1196632 w 1377486"/>
                <a:gd name="connsiteY145" fmla="*/ 1836938 h 2223445"/>
                <a:gd name="connsiteX146" fmla="*/ 1224950 w 1377486"/>
                <a:gd name="connsiteY146" fmla="*/ 1853078 h 2223445"/>
                <a:gd name="connsiteX147" fmla="*/ 1253268 w 1377486"/>
                <a:gd name="connsiteY147" fmla="*/ 1836938 h 2223445"/>
                <a:gd name="connsiteX148" fmla="*/ 1261886 w 1377486"/>
                <a:gd name="connsiteY148" fmla="*/ 1792241 h 2223445"/>
                <a:gd name="connsiteX149" fmla="*/ 1253268 w 1377486"/>
                <a:gd name="connsiteY149" fmla="*/ 1748786 h 2223445"/>
                <a:gd name="connsiteX150" fmla="*/ 1224950 w 1377486"/>
                <a:gd name="connsiteY150" fmla="*/ 1732646 h 2223445"/>
                <a:gd name="connsiteX151" fmla="*/ 1053436 w 1377486"/>
                <a:gd name="connsiteY151" fmla="*/ 1732646 h 2223445"/>
                <a:gd name="connsiteX152" fmla="*/ 1025118 w 1377486"/>
                <a:gd name="connsiteY152" fmla="*/ 1748786 h 2223445"/>
                <a:gd name="connsiteX153" fmla="*/ 1016500 w 1377486"/>
                <a:gd name="connsiteY153" fmla="*/ 1792241 h 2223445"/>
                <a:gd name="connsiteX154" fmla="*/ 1025118 w 1377486"/>
                <a:gd name="connsiteY154" fmla="*/ 1836938 h 2223445"/>
                <a:gd name="connsiteX155" fmla="*/ 1053436 w 1377486"/>
                <a:gd name="connsiteY155" fmla="*/ 1853078 h 2223445"/>
                <a:gd name="connsiteX156" fmla="*/ 1081752 w 1377486"/>
                <a:gd name="connsiteY156" fmla="*/ 1836938 h 2223445"/>
                <a:gd name="connsiteX157" fmla="*/ 1091602 w 1377486"/>
                <a:gd name="connsiteY157" fmla="*/ 1792241 h 2223445"/>
                <a:gd name="connsiteX158" fmla="*/ 1081752 w 1377486"/>
                <a:gd name="connsiteY158" fmla="*/ 1748786 h 2223445"/>
                <a:gd name="connsiteX159" fmla="*/ 1053436 w 1377486"/>
                <a:gd name="connsiteY159" fmla="*/ 1732646 h 2223445"/>
                <a:gd name="connsiteX160" fmla="*/ 880998 w 1377486"/>
                <a:gd name="connsiteY160" fmla="*/ 1732646 h 2223445"/>
                <a:gd name="connsiteX161" fmla="*/ 850574 w 1377486"/>
                <a:gd name="connsiteY161" fmla="*/ 1748786 h 2223445"/>
                <a:gd name="connsiteX162" fmla="*/ 842970 w 1377486"/>
                <a:gd name="connsiteY162" fmla="*/ 1792241 h 2223445"/>
                <a:gd name="connsiteX163" fmla="*/ 851842 w 1377486"/>
                <a:gd name="connsiteY163" fmla="*/ 1836938 h 2223445"/>
                <a:gd name="connsiteX164" fmla="*/ 880998 w 1377486"/>
                <a:gd name="connsiteY164" fmla="*/ 1853078 h 2223445"/>
                <a:gd name="connsiteX165" fmla="*/ 910152 w 1377486"/>
                <a:gd name="connsiteY165" fmla="*/ 1836938 h 2223445"/>
                <a:gd name="connsiteX166" fmla="*/ 920294 w 1377486"/>
                <a:gd name="connsiteY166" fmla="*/ 1792241 h 2223445"/>
                <a:gd name="connsiteX167" fmla="*/ 910152 w 1377486"/>
                <a:gd name="connsiteY167" fmla="*/ 1748786 h 2223445"/>
                <a:gd name="connsiteX168" fmla="*/ 880998 w 1377486"/>
                <a:gd name="connsiteY168" fmla="*/ 1732646 h 2223445"/>
                <a:gd name="connsiteX169" fmla="*/ 589870 w 1377486"/>
                <a:gd name="connsiteY169" fmla="*/ 1732646 h 2223445"/>
                <a:gd name="connsiteX170" fmla="*/ 559446 w 1377486"/>
                <a:gd name="connsiteY170" fmla="*/ 1748786 h 2223445"/>
                <a:gd name="connsiteX171" fmla="*/ 550572 w 1377486"/>
                <a:gd name="connsiteY171" fmla="*/ 1792241 h 2223445"/>
                <a:gd name="connsiteX172" fmla="*/ 559446 w 1377486"/>
                <a:gd name="connsiteY172" fmla="*/ 1836938 h 2223445"/>
                <a:gd name="connsiteX173" fmla="*/ 589870 w 1377486"/>
                <a:gd name="connsiteY173" fmla="*/ 1853078 h 2223445"/>
                <a:gd name="connsiteX174" fmla="*/ 619024 w 1377486"/>
                <a:gd name="connsiteY174" fmla="*/ 1836938 h 2223445"/>
                <a:gd name="connsiteX175" fmla="*/ 627898 w 1377486"/>
                <a:gd name="connsiteY175" fmla="*/ 1792241 h 2223445"/>
                <a:gd name="connsiteX176" fmla="*/ 619024 w 1377486"/>
                <a:gd name="connsiteY176" fmla="*/ 1748786 h 2223445"/>
                <a:gd name="connsiteX177" fmla="*/ 589870 w 1377486"/>
                <a:gd name="connsiteY177" fmla="*/ 1732646 h 2223445"/>
                <a:gd name="connsiteX178" fmla="*/ 293880 w 1377486"/>
                <a:gd name="connsiteY178" fmla="*/ 1732646 h 2223445"/>
                <a:gd name="connsiteX179" fmla="*/ 263714 w 1377486"/>
                <a:gd name="connsiteY179" fmla="*/ 1748786 h 2223445"/>
                <a:gd name="connsiteX180" fmla="*/ 254916 w 1377486"/>
                <a:gd name="connsiteY180" fmla="*/ 1792241 h 2223445"/>
                <a:gd name="connsiteX181" fmla="*/ 263714 w 1377486"/>
                <a:gd name="connsiteY181" fmla="*/ 1836938 h 2223445"/>
                <a:gd name="connsiteX182" fmla="*/ 293880 w 1377486"/>
                <a:gd name="connsiteY182" fmla="*/ 1853078 h 2223445"/>
                <a:gd name="connsiteX183" fmla="*/ 322788 w 1377486"/>
                <a:gd name="connsiteY183" fmla="*/ 1836938 h 2223445"/>
                <a:gd name="connsiteX184" fmla="*/ 331586 w 1377486"/>
                <a:gd name="connsiteY184" fmla="*/ 1792241 h 2223445"/>
                <a:gd name="connsiteX185" fmla="*/ 322788 w 1377486"/>
                <a:gd name="connsiteY185" fmla="*/ 1748786 h 2223445"/>
                <a:gd name="connsiteX186" fmla="*/ 293880 w 1377486"/>
                <a:gd name="connsiteY186" fmla="*/ 1732646 h 2223445"/>
                <a:gd name="connsiteX187" fmla="*/ 1224950 w 1377486"/>
                <a:gd name="connsiteY187" fmla="*/ 1702848 h 2223445"/>
                <a:gd name="connsiteX188" fmla="*/ 1277892 w 1377486"/>
                <a:gd name="connsiteY188" fmla="*/ 1727680 h 2223445"/>
                <a:gd name="connsiteX189" fmla="*/ 1295128 w 1377486"/>
                <a:gd name="connsiteY189" fmla="*/ 1792241 h 2223445"/>
                <a:gd name="connsiteX190" fmla="*/ 1277892 w 1377486"/>
                <a:gd name="connsiteY190" fmla="*/ 1856803 h 2223445"/>
                <a:gd name="connsiteX191" fmla="*/ 1224950 w 1377486"/>
                <a:gd name="connsiteY191" fmla="*/ 1882876 h 2223445"/>
                <a:gd name="connsiteX192" fmla="*/ 1172008 w 1377486"/>
                <a:gd name="connsiteY192" fmla="*/ 1856803 h 2223445"/>
                <a:gd name="connsiteX193" fmla="*/ 1153540 w 1377486"/>
                <a:gd name="connsiteY193" fmla="*/ 1792241 h 2223445"/>
                <a:gd name="connsiteX194" fmla="*/ 1172008 w 1377486"/>
                <a:gd name="connsiteY194" fmla="*/ 1727680 h 2223445"/>
                <a:gd name="connsiteX195" fmla="*/ 1224950 w 1377486"/>
                <a:gd name="connsiteY195" fmla="*/ 1702848 h 2223445"/>
                <a:gd name="connsiteX196" fmla="*/ 1054666 w 1377486"/>
                <a:gd name="connsiteY196" fmla="*/ 1702848 h 2223445"/>
                <a:gd name="connsiteX197" fmla="*/ 1107608 w 1377486"/>
                <a:gd name="connsiteY197" fmla="*/ 1727680 h 2223445"/>
                <a:gd name="connsiteX198" fmla="*/ 1124844 w 1377486"/>
                <a:gd name="connsiteY198" fmla="*/ 1792241 h 2223445"/>
                <a:gd name="connsiteX199" fmla="*/ 1107608 w 1377486"/>
                <a:gd name="connsiteY199" fmla="*/ 1856803 h 2223445"/>
                <a:gd name="connsiteX200" fmla="*/ 1054666 w 1377486"/>
                <a:gd name="connsiteY200" fmla="*/ 1882876 h 2223445"/>
                <a:gd name="connsiteX201" fmla="*/ 1000494 w 1377486"/>
                <a:gd name="connsiteY201" fmla="*/ 1856803 h 2223445"/>
                <a:gd name="connsiteX202" fmla="*/ 983256 w 1377486"/>
                <a:gd name="connsiteY202" fmla="*/ 1792241 h 2223445"/>
                <a:gd name="connsiteX203" fmla="*/ 1000494 w 1377486"/>
                <a:gd name="connsiteY203" fmla="*/ 1727680 h 2223445"/>
                <a:gd name="connsiteX204" fmla="*/ 1054666 w 1377486"/>
                <a:gd name="connsiteY204" fmla="*/ 1702848 h 2223445"/>
                <a:gd name="connsiteX205" fmla="*/ 880998 w 1377486"/>
                <a:gd name="connsiteY205" fmla="*/ 1702848 h 2223445"/>
                <a:gd name="connsiteX206" fmla="*/ 936772 w 1377486"/>
                <a:gd name="connsiteY206" fmla="*/ 1727680 h 2223445"/>
                <a:gd name="connsiteX207" fmla="*/ 954520 w 1377486"/>
                <a:gd name="connsiteY207" fmla="*/ 1792241 h 2223445"/>
                <a:gd name="connsiteX208" fmla="*/ 936772 w 1377486"/>
                <a:gd name="connsiteY208" fmla="*/ 1856803 h 2223445"/>
                <a:gd name="connsiteX209" fmla="*/ 880998 w 1377486"/>
                <a:gd name="connsiteY209" fmla="*/ 1882876 h 2223445"/>
                <a:gd name="connsiteX210" fmla="*/ 826490 w 1377486"/>
                <a:gd name="connsiteY210" fmla="*/ 1856803 h 2223445"/>
                <a:gd name="connsiteX211" fmla="*/ 807476 w 1377486"/>
                <a:gd name="connsiteY211" fmla="*/ 1792241 h 2223445"/>
                <a:gd name="connsiteX212" fmla="*/ 826490 w 1377486"/>
                <a:gd name="connsiteY212" fmla="*/ 1727680 h 2223445"/>
                <a:gd name="connsiteX213" fmla="*/ 880998 w 1377486"/>
                <a:gd name="connsiteY213" fmla="*/ 1702848 h 2223445"/>
                <a:gd name="connsiteX214" fmla="*/ 589870 w 1377486"/>
                <a:gd name="connsiteY214" fmla="*/ 1702848 h 2223445"/>
                <a:gd name="connsiteX215" fmla="*/ 645646 w 1377486"/>
                <a:gd name="connsiteY215" fmla="*/ 1727680 h 2223445"/>
                <a:gd name="connsiteX216" fmla="*/ 663392 w 1377486"/>
                <a:gd name="connsiteY216" fmla="*/ 1792241 h 2223445"/>
                <a:gd name="connsiteX217" fmla="*/ 644378 w 1377486"/>
                <a:gd name="connsiteY217" fmla="*/ 1856803 h 2223445"/>
                <a:gd name="connsiteX218" fmla="*/ 589870 w 1377486"/>
                <a:gd name="connsiteY218" fmla="*/ 1882876 h 2223445"/>
                <a:gd name="connsiteX219" fmla="*/ 535360 w 1377486"/>
                <a:gd name="connsiteY219" fmla="*/ 1856803 h 2223445"/>
                <a:gd name="connsiteX220" fmla="*/ 516346 w 1377486"/>
                <a:gd name="connsiteY220" fmla="*/ 1792241 h 2223445"/>
                <a:gd name="connsiteX221" fmla="*/ 535360 w 1377486"/>
                <a:gd name="connsiteY221" fmla="*/ 1727680 h 2223445"/>
                <a:gd name="connsiteX222" fmla="*/ 589870 w 1377486"/>
                <a:gd name="connsiteY222" fmla="*/ 1702848 h 2223445"/>
                <a:gd name="connsiteX223" fmla="*/ 293880 w 1377486"/>
                <a:gd name="connsiteY223" fmla="*/ 1702848 h 2223445"/>
                <a:gd name="connsiteX224" fmla="*/ 347926 w 1377486"/>
                <a:gd name="connsiteY224" fmla="*/ 1727680 h 2223445"/>
                <a:gd name="connsiteX225" fmla="*/ 366780 w 1377486"/>
                <a:gd name="connsiteY225" fmla="*/ 1792241 h 2223445"/>
                <a:gd name="connsiteX226" fmla="*/ 347926 w 1377486"/>
                <a:gd name="connsiteY226" fmla="*/ 1856803 h 2223445"/>
                <a:gd name="connsiteX227" fmla="*/ 293880 w 1377486"/>
                <a:gd name="connsiteY227" fmla="*/ 1882876 h 2223445"/>
                <a:gd name="connsiteX228" fmla="*/ 238576 w 1377486"/>
                <a:gd name="connsiteY228" fmla="*/ 1856803 h 2223445"/>
                <a:gd name="connsiteX229" fmla="*/ 219722 w 1377486"/>
                <a:gd name="connsiteY229" fmla="*/ 1792241 h 2223445"/>
                <a:gd name="connsiteX230" fmla="*/ 238576 w 1377486"/>
                <a:gd name="connsiteY230" fmla="*/ 1727680 h 2223445"/>
                <a:gd name="connsiteX231" fmla="*/ 293880 w 1377486"/>
                <a:gd name="connsiteY231" fmla="*/ 1702848 h 2223445"/>
                <a:gd name="connsiteX232" fmla="*/ 1354154 w 1377486"/>
                <a:gd name="connsiteY232" fmla="*/ 1702845 h 2223445"/>
                <a:gd name="connsiteX233" fmla="*/ 1372066 w 1377486"/>
                <a:gd name="connsiteY233" fmla="*/ 1702845 h 2223445"/>
                <a:gd name="connsiteX234" fmla="*/ 1372066 w 1377486"/>
                <a:gd name="connsiteY234" fmla="*/ 1877384 h 2223445"/>
                <a:gd name="connsiteX235" fmla="*/ 1325496 w 1377486"/>
                <a:gd name="connsiteY235" fmla="*/ 1877384 h 2223445"/>
                <a:gd name="connsiteX236" fmla="*/ 1325496 w 1377486"/>
                <a:gd name="connsiteY236" fmla="*/ 1851389 h 2223445"/>
                <a:gd name="connsiteX237" fmla="*/ 1356544 w 1377486"/>
                <a:gd name="connsiteY237" fmla="*/ 1851389 h 2223445"/>
                <a:gd name="connsiteX238" fmla="*/ 1356544 w 1377486"/>
                <a:gd name="connsiteY238" fmla="*/ 1731316 h 2223445"/>
                <a:gd name="connsiteX239" fmla="*/ 1329078 w 1377486"/>
                <a:gd name="connsiteY239" fmla="*/ 1743695 h 2223445"/>
                <a:gd name="connsiteX240" fmla="*/ 1318332 w 1377486"/>
                <a:gd name="connsiteY240" fmla="*/ 1717700 h 2223445"/>
                <a:gd name="connsiteX241" fmla="*/ 716746 w 1377486"/>
                <a:gd name="connsiteY241" fmla="*/ 1702845 h 2223445"/>
                <a:gd name="connsiteX242" fmla="*/ 753584 w 1377486"/>
                <a:gd name="connsiteY242" fmla="*/ 1702845 h 2223445"/>
                <a:gd name="connsiteX243" fmla="*/ 753584 w 1377486"/>
                <a:gd name="connsiteY243" fmla="*/ 1851389 h 2223445"/>
                <a:gd name="connsiteX244" fmla="*/ 784280 w 1377486"/>
                <a:gd name="connsiteY244" fmla="*/ 1851389 h 2223445"/>
                <a:gd name="connsiteX245" fmla="*/ 784280 w 1377486"/>
                <a:gd name="connsiteY245" fmla="*/ 1877384 h 2223445"/>
                <a:gd name="connsiteX246" fmla="*/ 688506 w 1377486"/>
                <a:gd name="connsiteY246" fmla="*/ 1877384 h 2223445"/>
                <a:gd name="connsiteX247" fmla="*/ 688506 w 1377486"/>
                <a:gd name="connsiteY247" fmla="*/ 1851389 h 2223445"/>
                <a:gd name="connsiteX248" fmla="*/ 720430 w 1377486"/>
                <a:gd name="connsiteY248" fmla="*/ 1851389 h 2223445"/>
                <a:gd name="connsiteX249" fmla="*/ 720430 w 1377486"/>
                <a:gd name="connsiteY249" fmla="*/ 1731316 h 2223445"/>
                <a:gd name="connsiteX250" fmla="*/ 692188 w 1377486"/>
                <a:gd name="connsiteY250" fmla="*/ 1743695 h 2223445"/>
                <a:gd name="connsiteX251" fmla="*/ 681138 w 1377486"/>
                <a:gd name="connsiteY251" fmla="*/ 1717700 h 2223445"/>
                <a:gd name="connsiteX252" fmla="*/ 425612 w 1377486"/>
                <a:gd name="connsiteY252" fmla="*/ 1702845 h 2223445"/>
                <a:gd name="connsiteX253" fmla="*/ 462448 w 1377486"/>
                <a:gd name="connsiteY253" fmla="*/ 1702845 h 2223445"/>
                <a:gd name="connsiteX254" fmla="*/ 462448 w 1377486"/>
                <a:gd name="connsiteY254" fmla="*/ 1851389 h 2223445"/>
                <a:gd name="connsiteX255" fmla="*/ 493144 w 1377486"/>
                <a:gd name="connsiteY255" fmla="*/ 1851389 h 2223445"/>
                <a:gd name="connsiteX256" fmla="*/ 493144 w 1377486"/>
                <a:gd name="connsiteY256" fmla="*/ 1877384 h 2223445"/>
                <a:gd name="connsiteX257" fmla="*/ 396144 w 1377486"/>
                <a:gd name="connsiteY257" fmla="*/ 1877384 h 2223445"/>
                <a:gd name="connsiteX258" fmla="*/ 396144 w 1377486"/>
                <a:gd name="connsiteY258" fmla="*/ 1851389 h 2223445"/>
                <a:gd name="connsiteX259" fmla="*/ 429296 w 1377486"/>
                <a:gd name="connsiteY259" fmla="*/ 1851389 h 2223445"/>
                <a:gd name="connsiteX260" fmla="*/ 429296 w 1377486"/>
                <a:gd name="connsiteY260" fmla="*/ 1731316 h 2223445"/>
                <a:gd name="connsiteX261" fmla="*/ 401056 w 1377486"/>
                <a:gd name="connsiteY261" fmla="*/ 1743695 h 2223445"/>
                <a:gd name="connsiteX262" fmla="*/ 390004 w 1377486"/>
                <a:gd name="connsiteY262" fmla="*/ 1717700 h 2223445"/>
                <a:gd name="connsiteX263" fmla="*/ 130216 w 1377486"/>
                <a:gd name="connsiteY263" fmla="*/ 1702845 h 2223445"/>
                <a:gd name="connsiteX264" fmla="*/ 165822 w 1377486"/>
                <a:gd name="connsiteY264" fmla="*/ 1702845 h 2223445"/>
                <a:gd name="connsiteX265" fmla="*/ 165822 w 1377486"/>
                <a:gd name="connsiteY265" fmla="*/ 1851389 h 2223445"/>
                <a:gd name="connsiteX266" fmla="*/ 196518 w 1377486"/>
                <a:gd name="connsiteY266" fmla="*/ 1851389 h 2223445"/>
                <a:gd name="connsiteX267" fmla="*/ 196518 w 1377486"/>
                <a:gd name="connsiteY267" fmla="*/ 1877384 h 2223445"/>
                <a:gd name="connsiteX268" fmla="*/ 100748 w 1377486"/>
                <a:gd name="connsiteY268" fmla="*/ 1877384 h 2223445"/>
                <a:gd name="connsiteX269" fmla="*/ 100748 w 1377486"/>
                <a:gd name="connsiteY269" fmla="*/ 1851389 h 2223445"/>
                <a:gd name="connsiteX270" fmla="*/ 132670 w 1377486"/>
                <a:gd name="connsiteY270" fmla="*/ 1851389 h 2223445"/>
                <a:gd name="connsiteX271" fmla="*/ 132670 w 1377486"/>
                <a:gd name="connsiteY271" fmla="*/ 1731316 h 2223445"/>
                <a:gd name="connsiteX272" fmla="*/ 105658 w 1377486"/>
                <a:gd name="connsiteY272" fmla="*/ 1743695 h 2223445"/>
                <a:gd name="connsiteX273" fmla="*/ 93380 w 1377486"/>
                <a:gd name="connsiteY273" fmla="*/ 1717700 h 2223445"/>
                <a:gd name="connsiteX274" fmla="*/ 8682 w 1377486"/>
                <a:gd name="connsiteY274" fmla="*/ 1702845 h 2223445"/>
                <a:gd name="connsiteX275" fmla="*/ 44654 w 1377486"/>
                <a:gd name="connsiteY275" fmla="*/ 1702845 h 2223445"/>
                <a:gd name="connsiteX276" fmla="*/ 44654 w 1377486"/>
                <a:gd name="connsiteY276" fmla="*/ 1851389 h 2223445"/>
                <a:gd name="connsiteX277" fmla="*/ 75662 w 1377486"/>
                <a:gd name="connsiteY277" fmla="*/ 1851389 h 2223445"/>
                <a:gd name="connsiteX278" fmla="*/ 75662 w 1377486"/>
                <a:gd name="connsiteY278" fmla="*/ 1877384 h 2223445"/>
                <a:gd name="connsiteX279" fmla="*/ 0 w 1377486"/>
                <a:gd name="connsiteY279" fmla="*/ 1877384 h 2223445"/>
                <a:gd name="connsiteX280" fmla="*/ 0 w 1377486"/>
                <a:gd name="connsiteY280" fmla="*/ 1851389 h 2223445"/>
                <a:gd name="connsiteX281" fmla="*/ 11164 w 1377486"/>
                <a:gd name="connsiteY281" fmla="*/ 1851389 h 2223445"/>
                <a:gd name="connsiteX282" fmla="*/ 11164 w 1377486"/>
                <a:gd name="connsiteY282" fmla="*/ 1731316 h 2223445"/>
                <a:gd name="connsiteX283" fmla="*/ 0 w 1377486"/>
                <a:gd name="connsiteY283" fmla="*/ 1736268 h 2223445"/>
                <a:gd name="connsiteX284" fmla="*/ 0 w 1377486"/>
                <a:gd name="connsiteY284" fmla="*/ 1706559 h 2223445"/>
                <a:gd name="connsiteX285" fmla="*/ 977764 w 1377486"/>
                <a:gd name="connsiteY285" fmla="*/ 1385535 h 2223445"/>
                <a:gd name="connsiteX286" fmla="*/ 948216 w 1377486"/>
                <a:gd name="connsiteY286" fmla="*/ 1403037 h 2223445"/>
                <a:gd name="connsiteX287" fmla="*/ 939598 w 1377486"/>
                <a:gd name="connsiteY287" fmla="*/ 1446792 h 2223445"/>
                <a:gd name="connsiteX288" fmla="*/ 949446 w 1377486"/>
                <a:gd name="connsiteY288" fmla="*/ 1491798 h 2223445"/>
                <a:gd name="connsiteX289" fmla="*/ 977764 w 1377486"/>
                <a:gd name="connsiteY289" fmla="*/ 1508050 h 2223445"/>
                <a:gd name="connsiteX290" fmla="*/ 1006082 w 1377486"/>
                <a:gd name="connsiteY290" fmla="*/ 1491798 h 2223445"/>
                <a:gd name="connsiteX291" fmla="*/ 1014700 w 1377486"/>
                <a:gd name="connsiteY291" fmla="*/ 1446792 h 2223445"/>
                <a:gd name="connsiteX292" fmla="*/ 1006082 w 1377486"/>
                <a:gd name="connsiteY292" fmla="*/ 1403037 h 2223445"/>
                <a:gd name="connsiteX293" fmla="*/ 977764 w 1377486"/>
                <a:gd name="connsiteY293" fmla="*/ 1385535 h 2223445"/>
                <a:gd name="connsiteX294" fmla="*/ 679908 w 1377486"/>
                <a:gd name="connsiteY294" fmla="*/ 1385535 h 2223445"/>
                <a:gd name="connsiteX295" fmla="*/ 651590 w 1377486"/>
                <a:gd name="connsiteY295" fmla="*/ 1403037 h 2223445"/>
                <a:gd name="connsiteX296" fmla="*/ 641742 w 1377486"/>
                <a:gd name="connsiteY296" fmla="*/ 1446792 h 2223445"/>
                <a:gd name="connsiteX297" fmla="*/ 651590 w 1377486"/>
                <a:gd name="connsiteY297" fmla="*/ 1491798 h 2223445"/>
                <a:gd name="connsiteX298" fmla="*/ 679908 w 1377486"/>
                <a:gd name="connsiteY298" fmla="*/ 1508050 h 2223445"/>
                <a:gd name="connsiteX299" fmla="*/ 708226 w 1377486"/>
                <a:gd name="connsiteY299" fmla="*/ 1491798 h 2223445"/>
                <a:gd name="connsiteX300" fmla="*/ 718076 w 1377486"/>
                <a:gd name="connsiteY300" fmla="*/ 1446792 h 2223445"/>
                <a:gd name="connsiteX301" fmla="*/ 708226 w 1377486"/>
                <a:gd name="connsiteY301" fmla="*/ 1403037 h 2223445"/>
                <a:gd name="connsiteX302" fmla="*/ 679908 w 1377486"/>
                <a:gd name="connsiteY302" fmla="*/ 1385535 h 2223445"/>
                <a:gd name="connsiteX303" fmla="*/ 512968 w 1377486"/>
                <a:gd name="connsiteY303" fmla="*/ 1385535 h 2223445"/>
                <a:gd name="connsiteX304" fmla="*/ 482544 w 1377486"/>
                <a:gd name="connsiteY304" fmla="*/ 1403037 h 2223445"/>
                <a:gd name="connsiteX305" fmla="*/ 473670 w 1377486"/>
                <a:gd name="connsiteY305" fmla="*/ 1446792 h 2223445"/>
                <a:gd name="connsiteX306" fmla="*/ 483812 w 1377486"/>
                <a:gd name="connsiteY306" fmla="*/ 1491798 h 2223445"/>
                <a:gd name="connsiteX307" fmla="*/ 512968 w 1377486"/>
                <a:gd name="connsiteY307" fmla="*/ 1508050 h 2223445"/>
                <a:gd name="connsiteX308" fmla="*/ 542122 w 1377486"/>
                <a:gd name="connsiteY308" fmla="*/ 1491798 h 2223445"/>
                <a:gd name="connsiteX309" fmla="*/ 552264 w 1377486"/>
                <a:gd name="connsiteY309" fmla="*/ 1446792 h 2223445"/>
                <a:gd name="connsiteX310" fmla="*/ 542122 w 1377486"/>
                <a:gd name="connsiteY310" fmla="*/ 1403037 h 2223445"/>
                <a:gd name="connsiteX311" fmla="*/ 512968 w 1377486"/>
                <a:gd name="connsiteY311" fmla="*/ 1385535 h 2223445"/>
                <a:gd name="connsiteX312" fmla="*/ 342680 w 1377486"/>
                <a:gd name="connsiteY312" fmla="*/ 1385535 h 2223445"/>
                <a:gd name="connsiteX313" fmla="*/ 312256 w 1377486"/>
                <a:gd name="connsiteY313" fmla="*/ 1403037 h 2223445"/>
                <a:gd name="connsiteX314" fmla="*/ 303384 w 1377486"/>
                <a:gd name="connsiteY314" fmla="*/ 1446792 h 2223445"/>
                <a:gd name="connsiteX315" fmla="*/ 312256 w 1377486"/>
                <a:gd name="connsiteY315" fmla="*/ 1491798 h 2223445"/>
                <a:gd name="connsiteX316" fmla="*/ 342680 w 1377486"/>
                <a:gd name="connsiteY316" fmla="*/ 1508050 h 2223445"/>
                <a:gd name="connsiteX317" fmla="*/ 371834 w 1377486"/>
                <a:gd name="connsiteY317" fmla="*/ 1491798 h 2223445"/>
                <a:gd name="connsiteX318" fmla="*/ 380708 w 1377486"/>
                <a:gd name="connsiteY318" fmla="*/ 1446792 h 2223445"/>
                <a:gd name="connsiteX319" fmla="*/ 371834 w 1377486"/>
                <a:gd name="connsiteY319" fmla="*/ 1403037 h 2223445"/>
                <a:gd name="connsiteX320" fmla="*/ 342680 w 1377486"/>
                <a:gd name="connsiteY320" fmla="*/ 1385535 h 2223445"/>
                <a:gd name="connsiteX321" fmla="*/ 173032 w 1377486"/>
                <a:gd name="connsiteY321" fmla="*/ 1385535 h 2223445"/>
                <a:gd name="connsiteX322" fmla="*/ 142866 w 1377486"/>
                <a:gd name="connsiteY322" fmla="*/ 1403037 h 2223445"/>
                <a:gd name="connsiteX323" fmla="*/ 134068 w 1377486"/>
                <a:gd name="connsiteY323" fmla="*/ 1446792 h 2223445"/>
                <a:gd name="connsiteX324" fmla="*/ 142866 w 1377486"/>
                <a:gd name="connsiteY324" fmla="*/ 1491798 h 2223445"/>
                <a:gd name="connsiteX325" fmla="*/ 173032 w 1377486"/>
                <a:gd name="connsiteY325" fmla="*/ 1508050 h 2223445"/>
                <a:gd name="connsiteX326" fmla="*/ 201940 w 1377486"/>
                <a:gd name="connsiteY326" fmla="*/ 1491798 h 2223445"/>
                <a:gd name="connsiteX327" fmla="*/ 210738 w 1377486"/>
                <a:gd name="connsiteY327" fmla="*/ 1446792 h 2223445"/>
                <a:gd name="connsiteX328" fmla="*/ 201940 w 1377486"/>
                <a:gd name="connsiteY328" fmla="*/ 1403037 h 2223445"/>
                <a:gd name="connsiteX329" fmla="*/ 173032 w 1377486"/>
                <a:gd name="connsiteY329" fmla="*/ 1385535 h 2223445"/>
                <a:gd name="connsiteX330" fmla="*/ 1354154 w 1377486"/>
                <a:gd name="connsiteY330" fmla="*/ 1362276 h 2223445"/>
                <a:gd name="connsiteX331" fmla="*/ 1372066 w 1377486"/>
                <a:gd name="connsiteY331" fmla="*/ 1362276 h 2223445"/>
                <a:gd name="connsiteX332" fmla="*/ 1372066 w 1377486"/>
                <a:gd name="connsiteY332" fmla="*/ 1536815 h 2223445"/>
                <a:gd name="connsiteX333" fmla="*/ 1325496 w 1377486"/>
                <a:gd name="connsiteY333" fmla="*/ 1536815 h 2223445"/>
                <a:gd name="connsiteX334" fmla="*/ 1325496 w 1377486"/>
                <a:gd name="connsiteY334" fmla="*/ 1510820 h 2223445"/>
                <a:gd name="connsiteX335" fmla="*/ 1356544 w 1377486"/>
                <a:gd name="connsiteY335" fmla="*/ 1510820 h 2223445"/>
                <a:gd name="connsiteX336" fmla="*/ 1356544 w 1377486"/>
                <a:gd name="connsiteY336" fmla="*/ 1390747 h 2223445"/>
                <a:gd name="connsiteX337" fmla="*/ 1329078 w 1377486"/>
                <a:gd name="connsiteY337" fmla="*/ 1401888 h 2223445"/>
                <a:gd name="connsiteX338" fmla="*/ 1318332 w 1377486"/>
                <a:gd name="connsiteY338" fmla="*/ 1377131 h 2223445"/>
                <a:gd name="connsiteX339" fmla="*/ 1234320 w 1377486"/>
                <a:gd name="connsiteY339" fmla="*/ 1362276 h 2223445"/>
                <a:gd name="connsiteX340" fmla="*/ 1269930 w 1377486"/>
                <a:gd name="connsiteY340" fmla="*/ 1362276 h 2223445"/>
                <a:gd name="connsiteX341" fmla="*/ 1269930 w 1377486"/>
                <a:gd name="connsiteY341" fmla="*/ 1510820 h 2223445"/>
                <a:gd name="connsiteX342" fmla="*/ 1300626 w 1377486"/>
                <a:gd name="connsiteY342" fmla="*/ 1510820 h 2223445"/>
                <a:gd name="connsiteX343" fmla="*/ 1300626 w 1377486"/>
                <a:gd name="connsiteY343" fmla="*/ 1536815 h 2223445"/>
                <a:gd name="connsiteX344" fmla="*/ 1204852 w 1377486"/>
                <a:gd name="connsiteY344" fmla="*/ 1536815 h 2223445"/>
                <a:gd name="connsiteX345" fmla="*/ 1204852 w 1377486"/>
                <a:gd name="connsiteY345" fmla="*/ 1510820 h 2223445"/>
                <a:gd name="connsiteX346" fmla="*/ 1236776 w 1377486"/>
                <a:gd name="connsiteY346" fmla="*/ 1510820 h 2223445"/>
                <a:gd name="connsiteX347" fmla="*/ 1236776 w 1377486"/>
                <a:gd name="connsiteY347" fmla="*/ 1390747 h 2223445"/>
                <a:gd name="connsiteX348" fmla="*/ 1208534 w 1377486"/>
                <a:gd name="connsiteY348" fmla="*/ 1401888 h 2223445"/>
                <a:gd name="connsiteX349" fmla="*/ 1197484 w 1377486"/>
                <a:gd name="connsiteY349" fmla="*/ 1377131 h 2223445"/>
                <a:gd name="connsiteX350" fmla="*/ 1107174 w 1377486"/>
                <a:gd name="connsiteY350" fmla="*/ 1362276 h 2223445"/>
                <a:gd name="connsiteX351" fmla="*/ 1144446 w 1377486"/>
                <a:gd name="connsiteY351" fmla="*/ 1362276 h 2223445"/>
                <a:gd name="connsiteX352" fmla="*/ 1144446 w 1377486"/>
                <a:gd name="connsiteY352" fmla="*/ 1510820 h 2223445"/>
                <a:gd name="connsiteX353" fmla="*/ 1174266 w 1377486"/>
                <a:gd name="connsiteY353" fmla="*/ 1510820 h 2223445"/>
                <a:gd name="connsiteX354" fmla="*/ 1174266 w 1377486"/>
                <a:gd name="connsiteY354" fmla="*/ 1536815 h 2223445"/>
                <a:gd name="connsiteX355" fmla="*/ 1078596 w 1377486"/>
                <a:gd name="connsiteY355" fmla="*/ 1536815 h 2223445"/>
                <a:gd name="connsiteX356" fmla="*/ 1078596 w 1377486"/>
                <a:gd name="connsiteY356" fmla="*/ 1510820 h 2223445"/>
                <a:gd name="connsiteX357" fmla="*/ 1110900 w 1377486"/>
                <a:gd name="connsiteY357" fmla="*/ 1510820 h 2223445"/>
                <a:gd name="connsiteX358" fmla="*/ 1110900 w 1377486"/>
                <a:gd name="connsiteY358" fmla="*/ 1390747 h 2223445"/>
                <a:gd name="connsiteX359" fmla="*/ 1082324 w 1377486"/>
                <a:gd name="connsiteY359" fmla="*/ 1401888 h 2223445"/>
                <a:gd name="connsiteX360" fmla="*/ 1071142 w 1377486"/>
                <a:gd name="connsiteY360" fmla="*/ 1377131 h 2223445"/>
                <a:gd name="connsiteX361" fmla="*/ 816046 w 1377486"/>
                <a:gd name="connsiteY361" fmla="*/ 1362276 h 2223445"/>
                <a:gd name="connsiteX362" fmla="*/ 852078 w 1377486"/>
                <a:gd name="connsiteY362" fmla="*/ 1362276 h 2223445"/>
                <a:gd name="connsiteX363" fmla="*/ 852078 w 1377486"/>
                <a:gd name="connsiteY363" fmla="*/ 1510820 h 2223445"/>
                <a:gd name="connsiteX364" fmla="*/ 883140 w 1377486"/>
                <a:gd name="connsiteY364" fmla="*/ 1510820 h 2223445"/>
                <a:gd name="connsiteX365" fmla="*/ 883140 w 1377486"/>
                <a:gd name="connsiteY365" fmla="*/ 1536815 h 2223445"/>
                <a:gd name="connsiteX366" fmla="*/ 787468 w 1377486"/>
                <a:gd name="connsiteY366" fmla="*/ 1536815 h 2223445"/>
                <a:gd name="connsiteX367" fmla="*/ 787468 w 1377486"/>
                <a:gd name="connsiteY367" fmla="*/ 1510820 h 2223445"/>
                <a:gd name="connsiteX368" fmla="*/ 818530 w 1377486"/>
                <a:gd name="connsiteY368" fmla="*/ 1510820 h 2223445"/>
                <a:gd name="connsiteX369" fmla="*/ 818530 w 1377486"/>
                <a:gd name="connsiteY369" fmla="*/ 1390747 h 2223445"/>
                <a:gd name="connsiteX370" fmla="*/ 789952 w 1377486"/>
                <a:gd name="connsiteY370" fmla="*/ 1401888 h 2223445"/>
                <a:gd name="connsiteX371" fmla="*/ 780012 w 1377486"/>
                <a:gd name="connsiteY371" fmla="*/ 1377131 h 2223445"/>
                <a:gd name="connsiteX372" fmla="*/ 8682 w 1377486"/>
                <a:gd name="connsiteY372" fmla="*/ 1362276 h 2223445"/>
                <a:gd name="connsiteX373" fmla="*/ 44654 w 1377486"/>
                <a:gd name="connsiteY373" fmla="*/ 1362276 h 2223445"/>
                <a:gd name="connsiteX374" fmla="*/ 44654 w 1377486"/>
                <a:gd name="connsiteY374" fmla="*/ 1510820 h 2223445"/>
                <a:gd name="connsiteX375" fmla="*/ 75662 w 1377486"/>
                <a:gd name="connsiteY375" fmla="*/ 1510820 h 2223445"/>
                <a:gd name="connsiteX376" fmla="*/ 75662 w 1377486"/>
                <a:gd name="connsiteY376" fmla="*/ 1536815 h 2223445"/>
                <a:gd name="connsiteX377" fmla="*/ 0 w 1377486"/>
                <a:gd name="connsiteY377" fmla="*/ 1536815 h 2223445"/>
                <a:gd name="connsiteX378" fmla="*/ 0 w 1377486"/>
                <a:gd name="connsiteY378" fmla="*/ 1510820 h 2223445"/>
                <a:gd name="connsiteX379" fmla="*/ 11164 w 1377486"/>
                <a:gd name="connsiteY379" fmla="*/ 1510820 h 2223445"/>
                <a:gd name="connsiteX380" fmla="*/ 11164 w 1377486"/>
                <a:gd name="connsiteY380" fmla="*/ 1390747 h 2223445"/>
                <a:gd name="connsiteX381" fmla="*/ 0 w 1377486"/>
                <a:gd name="connsiteY381" fmla="*/ 1395699 h 2223445"/>
                <a:gd name="connsiteX382" fmla="*/ 0 w 1377486"/>
                <a:gd name="connsiteY382" fmla="*/ 1365990 h 2223445"/>
                <a:gd name="connsiteX383" fmla="*/ 977764 w 1377486"/>
                <a:gd name="connsiteY383" fmla="*/ 1356781 h 2223445"/>
                <a:gd name="connsiteX384" fmla="*/ 1030706 w 1377486"/>
                <a:gd name="connsiteY384" fmla="*/ 1381784 h 2223445"/>
                <a:gd name="connsiteX385" fmla="*/ 1047942 w 1377486"/>
                <a:gd name="connsiteY385" fmla="*/ 1446792 h 2223445"/>
                <a:gd name="connsiteX386" fmla="*/ 1030706 w 1377486"/>
                <a:gd name="connsiteY386" fmla="*/ 1511800 h 2223445"/>
                <a:gd name="connsiteX387" fmla="*/ 977764 w 1377486"/>
                <a:gd name="connsiteY387" fmla="*/ 1536803 h 2223445"/>
                <a:gd name="connsiteX388" fmla="*/ 923592 w 1377486"/>
                <a:gd name="connsiteY388" fmla="*/ 1511800 h 2223445"/>
                <a:gd name="connsiteX389" fmla="*/ 906356 w 1377486"/>
                <a:gd name="connsiteY389" fmla="*/ 1446792 h 2223445"/>
                <a:gd name="connsiteX390" fmla="*/ 923592 w 1377486"/>
                <a:gd name="connsiteY390" fmla="*/ 1381784 h 2223445"/>
                <a:gd name="connsiteX391" fmla="*/ 977764 w 1377486"/>
                <a:gd name="connsiteY391" fmla="*/ 1356781 h 2223445"/>
                <a:gd name="connsiteX392" fmla="*/ 681140 w 1377486"/>
                <a:gd name="connsiteY392" fmla="*/ 1356781 h 2223445"/>
                <a:gd name="connsiteX393" fmla="*/ 734082 w 1377486"/>
                <a:gd name="connsiteY393" fmla="*/ 1381784 h 2223445"/>
                <a:gd name="connsiteX394" fmla="*/ 751318 w 1377486"/>
                <a:gd name="connsiteY394" fmla="*/ 1446792 h 2223445"/>
                <a:gd name="connsiteX395" fmla="*/ 732850 w 1377486"/>
                <a:gd name="connsiteY395" fmla="*/ 1511800 h 2223445"/>
                <a:gd name="connsiteX396" fmla="*/ 681140 w 1377486"/>
                <a:gd name="connsiteY396" fmla="*/ 1536803 h 2223445"/>
                <a:gd name="connsiteX397" fmla="*/ 626966 w 1377486"/>
                <a:gd name="connsiteY397" fmla="*/ 1511800 h 2223445"/>
                <a:gd name="connsiteX398" fmla="*/ 609730 w 1377486"/>
                <a:gd name="connsiteY398" fmla="*/ 1446792 h 2223445"/>
                <a:gd name="connsiteX399" fmla="*/ 626966 w 1377486"/>
                <a:gd name="connsiteY399" fmla="*/ 1381784 h 2223445"/>
                <a:gd name="connsiteX400" fmla="*/ 681140 w 1377486"/>
                <a:gd name="connsiteY400" fmla="*/ 1356781 h 2223445"/>
                <a:gd name="connsiteX401" fmla="*/ 512968 w 1377486"/>
                <a:gd name="connsiteY401" fmla="*/ 1356781 h 2223445"/>
                <a:gd name="connsiteX402" fmla="*/ 567476 w 1377486"/>
                <a:gd name="connsiteY402" fmla="*/ 1381784 h 2223445"/>
                <a:gd name="connsiteX403" fmla="*/ 586490 w 1377486"/>
                <a:gd name="connsiteY403" fmla="*/ 1446792 h 2223445"/>
                <a:gd name="connsiteX404" fmla="*/ 567476 w 1377486"/>
                <a:gd name="connsiteY404" fmla="*/ 1511800 h 2223445"/>
                <a:gd name="connsiteX405" fmla="*/ 512968 w 1377486"/>
                <a:gd name="connsiteY405" fmla="*/ 1536803 h 2223445"/>
                <a:gd name="connsiteX406" fmla="*/ 458458 w 1377486"/>
                <a:gd name="connsiteY406" fmla="*/ 1511800 h 2223445"/>
                <a:gd name="connsiteX407" fmla="*/ 439444 w 1377486"/>
                <a:gd name="connsiteY407" fmla="*/ 1446792 h 2223445"/>
                <a:gd name="connsiteX408" fmla="*/ 458458 w 1377486"/>
                <a:gd name="connsiteY408" fmla="*/ 1381784 h 2223445"/>
                <a:gd name="connsiteX409" fmla="*/ 512968 w 1377486"/>
                <a:gd name="connsiteY409" fmla="*/ 1356781 h 2223445"/>
                <a:gd name="connsiteX410" fmla="*/ 342680 w 1377486"/>
                <a:gd name="connsiteY410" fmla="*/ 1356781 h 2223445"/>
                <a:gd name="connsiteX411" fmla="*/ 397188 w 1377486"/>
                <a:gd name="connsiteY411" fmla="*/ 1381784 h 2223445"/>
                <a:gd name="connsiteX412" fmla="*/ 416202 w 1377486"/>
                <a:gd name="connsiteY412" fmla="*/ 1446792 h 2223445"/>
                <a:gd name="connsiteX413" fmla="*/ 397188 w 1377486"/>
                <a:gd name="connsiteY413" fmla="*/ 1511800 h 2223445"/>
                <a:gd name="connsiteX414" fmla="*/ 342680 w 1377486"/>
                <a:gd name="connsiteY414" fmla="*/ 1536803 h 2223445"/>
                <a:gd name="connsiteX415" fmla="*/ 286904 w 1377486"/>
                <a:gd name="connsiteY415" fmla="*/ 1511800 h 2223445"/>
                <a:gd name="connsiteX416" fmla="*/ 269158 w 1377486"/>
                <a:gd name="connsiteY416" fmla="*/ 1446792 h 2223445"/>
                <a:gd name="connsiteX417" fmla="*/ 286904 w 1377486"/>
                <a:gd name="connsiteY417" fmla="*/ 1381784 h 2223445"/>
                <a:gd name="connsiteX418" fmla="*/ 342680 w 1377486"/>
                <a:gd name="connsiteY418" fmla="*/ 1356781 h 2223445"/>
                <a:gd name="connsiteX419" fmla="*/ 173032 w 1377486"/>
                <a:gd name="connsiteY419" fmla="*/ 1356781 h 2223445"/>
                <a:gd name="connsiteX420" fmla="*/ 227078 w 1377486"/>
                <a:gd name="connsiteY420" fmla="*/ 1381784 h 2223445"/>
                <a:gd name="connsiteX421" fmla="*/ 245932 w 1377486"/>
                <a:gd name="connsiteY421" fmla="*/ 1446792 h 2223445"/>
                <a:gd name="connsiteX422" fmla="*/ 227078 w 1377486"/>
                <a:gd name="connsiteY422" fmla="*/ 1511800 h 2223445"/>
                <a:gd name="connsiteX423" fmla="*/ 173032 w 1377486"/>
                <a:gd name="connsiteY423" fmla="*/ 1536803 h 2223445"/>
                <a:gd name="connsiteX424" fmla="*/ 117728 w 1377486"/>
                <a:gd name="connsiteY424" fmla="*/ 1511800 h 2223445"/>
                <a:gd name="connsiteX425" fmla="*/ 98876 w 1377486"/>
                <a:gd name="connsiteY425" fmla="*/ 1446792 h 2223445"/>
                <a:gd name="connsiteX426" fmla="*/ 117728 w 1377486"/>
                <a:gd name="connsiteY426" fmla="*/ 1381784 h 2223445"/>
                <a:gd name="connsiteX427" fmla="*/ 173032 w 1377486"/>
                <a:gd name="connsiteY427" fmla="*/ 1356781 h 2223445"/>
                <a:gd name="connsiteX428" fmla="*/ 1053436 w 1377486"/>
                <a:gd name="connsiteY428" fmla="*/ 1046010 h 2223445"/>
                <a:gd name="connsiteX429" fmla="*/ 1025118 w 1377486"/>
                <a:gd name="connsiteY429" fmla="*/ 1063393 h 2223445"/>
                <a:gd name="connsiteX430" fmla="*/ 1016500 w 1377486"/>
                <a:gd name="connsiteY430" fmla="*/ 1105607 h 2223445"/>
                <a:gd name="connsiteX431" fmla="*/ 1025118 w 1377486"/>
                <a:gd name="connsiteY431" fmla="*/ 1151545 h 2223445"/>
                <a:gd name="connsiteX432" fmla="*/ 1053436 w 1377486"/>
                <a:gd name="connsiteY432" fmla="*/ 1167686 h 2223445"/>
                <a:gd name="connsiteX433" fmla="*/ 1081752 w 1377486"/>
                <a:gd name="connsiteY433" fmla="*/ 1151545 h 2223445"/>
                <a:gd name="connsiteX434" fmla="*/ 1091602 w 1377486"/>
                <a:gd name="connsiteY434" fmla="*/ 1105607 h 2223445"/>
                <a:gd name="connsiteX435" fmla="*/ 1081752 w 1377486"/>
                <a:gd name="connsiteY435" fmla="*/ 1063393 h 2223445"/>
                <a:gd name="connsiteX436" fmla="*/ 1053436 w 1377486"/>
                <a:gd name="connsiteY436" fmla="*/ 1046010 h 2223445"/>
                <a:gd name="connsiteX437" fmla="*/ 512968 w 1377486"/>
                <a:gd name="connsiteY437" fmla="*/ 1046010 h 2223445"/>
                <a:gd name="connsiteX438" fmla="*/ 482544 w 1377486"/>
                <a:gd name="connsiteY438" fmla="*/ 1063393 h 2223445"/>
                <a:gd name="connsiteX439" fmla="*/ 473670 w 1377486"/>
                <a:gd name="connsiteY439" fmla="*/ 1105607 h 2223445"/>
                <a:gd name="connsiteX440" fmla="*/ 483812 w 1377486"/>
                <a:gd name="connsiteY440" fmla="*/ 1151545 h 2223445"/>
                <a:gd name="connsiteX441" fmla="*/ 512968 w 1377486"/>
                <a:gd name="connsiteY441" fmla="*/ 1167686 h 2223445"/>
                <a:gd name="connsiteX442" fmla="*/ 542122 w 1377486"/>
                <a:gd name="connsiteY442" fmla="*/ 1151545 h 2223445"/>
                <a:gd name="connsiteX443" fmla="*/ 552264 w 1377486"/>
                <a:gd name="connsiteY443" fmla="*/ 1105607 h 2223445"/>
                <a:gd name="connsiteX444" fmla="*/ 542122 w 1377486"/>
                <a:gd name="connsiteY444" fmla="*/ 1063393 h 2223445"/>
                <a:gd name="connsiteX445" fmla="*/ 512968 w 1377486"/>
                <a:gd name="connsiteY445" fmla="*/ 1046010 h 2223445"/>
                <a:gd name="connsiteX446" fmla="*/ 220566 w 1377486"/>
                <a:gd name="connsiteY446" fmla="*/ 1046010 h 2223445"/>
                <a:gd name="connsiteX447" fmla="*/ 191410 w 1377486"/>
                <a:gd name="connsiteY447" fmla="*/ 1063393 h 2223445"/>
                <a:gd name="connsiteX448" fmla="*/ 182536 w 1377486"/>
                <a:gd name="connsiteY448" fmla="*/ 1105607 h 2223445"/>
                <a:gd name="connsiteX449" fmla="*/ 191410 w 1377486"/>
                <a:gd name="connsiteY449" fmla="*/ 1151545 h 2223445"/>
                <a:gd name="connsiteX450" fmla="*/ 220566 w 1377486"/>
                <a:gd name="connsiteY450" fmla="*/ 1167686 h 2223445"/>
                <a:gd name="connsiteX451" fmla="*/ 250988 w 1377486"/>
                <a:gd name="connsiteY451" fmla="*/ 1151545 h 2223445"/>
                <a:gd name="connsiteX452" fmla="*/ 259862 w 1377486"/>
                <a:gd name="connsiteY452" fmla="*/ 1105607 h 2223445"/>
                <a:gd name="connsiteX453" fmla="*/ 250988 w 1377486"/>
                <a:gd name="connsiteY453" fmla="*/ 1063393 h 2223445"/>
                <a:gd name="connsiteX454" fmla="*/ 220566 w 1377486"/>
                <a:gd name="connsiteY454" fmla="*/ 1046010 h 2223445"/>
                <a:gd name="connsiteX455" fmla="*/ 46860 w 1377486"/>
                <a:gd name="connsiteY455" fmla="*/ 1046010 h 2223445"/>
                <a:gd name="connsiteX456" fmla="*/ 17264 w 1377486"/>
                <a:gd name="connsiteY456" fmla="*/ 1063393 h 2223445"/>
                <a:gd name="connsiteX457" fmla="*/ 9866 w 1377486"/>
                <a:gd name="connsiteY457" fmla="*/ 1105607 h 2223445"/>
                <a:gd name="connsiteX458" fmla="*/ 18496 w 1377486"/>
                <a:gd name="connsiteY458" fmla="*/ 1151545 h 2223445"/>
                <a:gd name="connsiteX459" fmla="*/ 46860 w 1377486"/>
                <a:gd name="connsiteY459" fmla="*/ 1167686 h 2223445"/>
                <a:gd name="connsiteX460" fmla="*/ 76454 w 1377486"/>
                <a:gd name="connsiteY460" fmla="*/ 1151545 h 2223445"/>
                <a:gd name="connsiteX461" fmla="*/ 85086 w 1377486"/>
                <a:gd name="connsiteY461" fmla="*/ 1105607 h 2223445"/>
                <a:gd name="connsiteX462" fmla="*/ 76454 w 1377486"/>
                <a:gd name="connsiteY462" fmla="*/ 1063393 h 2223445"/>
                <a:gd name="connsiteX463" fmla="*/ 46860 w 1377486"/>
                <a:gd name="connsiteY463" fmla="*/ 1046010 h 2223445"/>
                <a:gd name="connsiteX464" fmla="*/ 1345186 w 1377486"/>
                <a:gd name="connsiteY464" fmla="*/ 1016212 h 2223445"/>
                <a:gd name="connsiteX465" fmla="*/ 1372042 w 1377486"/>
                <a:gd name="connsiteY465" fmla="*/ 1021179 h 2223445"/>
                <a:gd name="connsiteX466" fmla="*/ 1372042 w 1377486"/>
                <a:gd name="connsiteY466" fmla="*/ 1059668 h 2223445"/>
                <a:gd name="connsiteX467" fmla="*/ 1345186 w 1377486"/>
                <a:gd name="connsiteY467" fmla="*/ 1046010 h 2223445"/>
                <a:gd name="connsiteX468" fmla="*/ 1315890 w 1377486"/>
                <a:gd name="connsiteY468" fmla="*/ 1063393 h 2223445"/>
                <a:gd name="connsiteX469" fmla="*/ 1307346 w 1377486"/>
                <a:gd name="connsiteY469" fmla="*/ 1105607 h 2223445"/>
                <a:gd name="connsiteX470" fmla="*/ 1317110 w 1377486"/>
                <a:gd name="connsiteY470" fmla="*/ 1151545 h 2223445"/>
                <a:gd name="connsiteX471" fmla="*/ 1345186 w 1377486"/>
                <a:gd name="connsiteY471" fmla="*/ 1167686 h 2223445"/>
                <a:gd name="connsiteX472" fmla="*/ 1372042 w 1377486"/>
                <a:gd name="connsiteY472" fmla="*/ 1152787 h 2223445"/>
                <a:gd name="connsiteX473" fmla="*/ 1372042 w 1377486"/>
                <a:gd name="connsiteY473" fmla="*/ 1192518 h 2223445"/>
                <a:gd name="connsiteX474" fmla="*/ 1345186 w 1377486"/>
                <a:gd name="connsiteY474" fmla="*/ 1196243 h 2223445"/>
                <a:gd name="connsiteX475" fmla="*/ 1292698 w 1377486"/>
                <a:gd name="connsiteY475" fmla="*/ 1170169 h 2223445"/>
                <a:gd name="connsiteX476" fmla="*/ 1274388 w 1377486"/>
                <a:gd name="connsiteY476" fmla="*/ 1105607 h 2223445"/>
                <a:gd name="connsiteX477" fmla="*/ 1292698 w 1377486"/>
                <a:gd name="connsiteY477" fmla="*/ 1042286 h 2223445"/>
                <a:gd name="connsiteX478" fmla="*/ 1345186 w 1377486"/>
                <a:gd name="connsiteY478" fmla="*/ 1016212 h 2223445"/>
                <a:gd name="connsiteX479" fmla="*/ 1184076 w 1377486"/>
                <a:gd name="connsiteY479" fmla="*/ 1016212 h 2223445"/>
                <a:gd name="connsiteX480" fmla="*/ 1221350 w 1377486"/>
                <a:gd name="connsiteY480" fmla="*/ 1016212 h 2223445"/>
                <a:gd name="connsiteX481" fmla="*/ 1221350 w 1377486"/>
                <a:gd name="connsiteY481" fmla="*/ 1163717 h 2223445"/>
                <a:gd name="connsiteX482" fmla="*/ 1251168 w 1377486"/>
                <a:gd name="connsiteY482" fmla="*/ 1163717 h 2223445"/>
                <a:gd name="connsiteX483" fmla="*/ 1251168 w 1377486"/>
                <a:gd name="connsiteY483" fmla="*/ 1190760 h 2223445"/>
                <a:gd name="connsiteX484" fmla="*/ 1155500 w 1377486"/>
                <a:gd name="connsiteY484" fmla="*/ 1190760 h 2223445"/>
                <a:gd name="connsiteX485" fmla="*/ 1155500 w 1377486"/>
                <a:gd name="connsiteY485" fmla="*/ 1163717 h 2223445"/>
                <a:gd name="connsiteX486" fmla="*/ 1186562 w 1377486"/>
                <a:gd name="connsiteY486" fmla="*/ 1163717 h 2223445"/>
                <a:gd name="connsiteX487" fmla="*/ 1186562 w 1377486"/>
                <a:gd name="connsiteY487" fmla="*/ 1045713 h 2223445"/>
                <a:gd name="connsiteX488" fmla="*/ 1159228 w 1377486"/>
                <a:gd name="connsiteY488" fmla="*/ 1056776 h 2223445"/>
                <a:gd name="connsiteX489" fmla="*/ 1148044 w 1377486"/>
                <a:gd name="connsiteY489" fmla="*/ 1032192 h 2223445"/>
                <a:gd name="connsiteX490" fmla="*/ 1054666 w 1377486"/>
                <a:gd name="connsiteY490" fmla="*/ 1016212 h 2223445"/>
                <a:gd name="connsiteX491" fmla="*/ 1107608 w 1377486"/>
                <a:gd name="connsiteY491" fmla="*/ 1041044 h 2223445"/>
                <a:gd name="connsiteX492" fmla="*/ 1124844 w 1377486"/>
                <a:gd name="connsiteY492" fmla="*/ 1105607 h 2223445"/>
                <a:gd name="connsiteX493" fmla="*/ 1107608 w 1377486"/>
                <a:gd name="connsiteY493" fmla="*/ 1170169 h 2223445"/>
                <a:gd name="connsiteX494" fmla="*/ 1054666 w 1377486"/>
                <a:gd name="connsiteY494" fmla="*/ 1196243 h 2223445"/>
                <a:gd name="connsiteX495" fmla="*/ 1000494 w 1377486"/>
                <a:gd name="connsiteY495" fmla="*/ 1170169 h 2223445"/>
                <a:gd name="connsiteX496" fmla="*/ 983256 w 1377486"/>
                <a:gd name="connsiteY496" fmla="*/ 1105607 h 2223445"/>
                <a:gd name="connsiteX497" fmla="*/ 1000494 w 1377486"/>
                <a:gd name="connsiteY497" fmla="*/ 1042286 h 2223445"/>
                <a:gd name="connsiteX498" fmla="*/ 1054666 w 1377486"/>
                <a:gd name="connsiteY498" fmla="*/ 1016212 h 2223445"/>
                <a:gd name="connsiteX499" fmla="*/ 892948 w 1377486"/>
                <a:gd name="connsiteY499" fmla="*/ 1016212 h 2223445"/>
                <a:gd name="connsiteX500" fmla="*/ 928980 w 1377486"/>
                <a:gd name="connsiteY500" fmla="*/ 1016212 h 2223445"/>
                <a:gd name="connsiteX501" fmla="*/ 928980 w 1377486"/>
                <a:gd name="connsiteY501" fmla="*/ 1163717 h 2223445"/>
                <a:gd name="connsiteX502" fmla="*/ 960042 w 1377486"/>
                <a:gd name="connsiteY502" fmla="*/ 1163717 h 2223445"/>
                <a:gd name="connsiteX503" fmla="*/ 960042 w 1377486"/>
                <a:gd name="connsiteY503" fmla="*/ 1190760 h 2223445"/>
                <a:gd name="connsiteX504" fmla="*/ 863128 w 1377486"/>
                <a:gd name="connsiteY504" fmla="*/ 1190760 h 2223445"/>
                <a:gd name="connsiteX505" fmla="*/ 863128 w 1377486"/>
                <a:gd name="connsiteY505" fmla="*/ 1163717 h 2223445"/>
                <a:gd name="connsiteX506" fmla="*/ 895432 w 1377486"/>
                <a:gd name="connsiteY506" fmla="*/ 1163717 h 2223445"/>
                <a:gd name="connsiteX507" fmla="*/ 895432 w 1377486"/>
                <a:gd name="connsiteY507" fmla="*/ 1045713 h 2223445"/>
                <a:gd name="connsiteX508" fmla="*/ 866856 w 1377486"/>
                <a:gd name="connsiteY508" fmla="*/ 1056776 h 2223445"/>
                <a:gd name="connsiteX509" fmla="*/ 856916 w 1377486"/>
                <a:gd name="connsiteY509" fmla="*/ 1032192 h 2223445"/>
                <a:gd name="connsiteX510" fmla="*/ 767410 w 1377486"/>
                <a:gd name="connsiteY510" fmla="*/ 1016212 h 2223445"/>
                <a:gd name="connsiteX511" fmla="*/ 803016 w 1377486"/>
                <a:gd name="connsiteY511" fmla="*/ 1016212 h 2223445"/>
                <a:gd name="connsiteX512" fmla="*/ 803016 w 1377486"/>
                <a:gd name="connsiteY512" fmla="*/ 1163717 h 2223445"/>
                <a:gd name="connsiteX513" fmla="*/ 833712 w 1377486"/>
                <a:gd name="connsiteY513" fmla="*/ 1163717 h 2223445"/>
                <a:gd name="connsiteX514" fmla="*/ 833712 w 1377486"/>
                <a:gd name="connsiteY514" fmla="*/ 1190760 h 2223445"/>
                <a:gd name="connsiteX515" fmla="*/ 737942 w 1377486"/>
                <a:gd name="connsiteY515" fmla="*/ 1190760 h 2223445"/>
                <a:gd name="connsiteX516" fmla="*/ 737942 w 1377486"/>
                <a:gd name="connsiteY516" fmla="*/ 1163717 h 2223445"/>
                <a:gd name="connsiteX517" fmla="*/ 771092 w 1377486"/>
                <a:gd name="connsiteY517" fmla="*/ 1163717 h 2223445"/>
                <a:gd name="connsiteX518" fmla="*/ 771092 w 1377486"/>
                <a:gd name="connsiteY518" fmla="*/ 1045713 h 2223445"/>
                <a:gd name="connsiteX519" fmla="*/ 741624 w 1377486"/>
                <a:gd name="connsiteY519" fmla="*/ 1056776 h 2223445"/>
                <a:gd name="connsiteX520" fmla="*/ 730574 w 1377486"/>
                <a:gd name="connsiteY520" fmla="*/ 1032192 h 2223445"/>
                <a:gd name="connsiteX521" fmla="*/ 645758 w 1377486"/>
                <a:gd name="connsiteY521" fmla="*/ 1016212 h 2223445"/>
                <a:gd name="connsiteX522" fmla="*/ 681790 w 1377486"/>
                <a:gd name="connsiteY522" fmla="*/ 1016212 h 2223445"/>
                <a:gd name="connsiteX523" fmla="*/ 681790 w 1377486"/>
                <a:gd name="connsiteY523" fmla="*/ 1163717 h 2223445"/>
                <a:gd name="connsiteX524" fmla="*/ 712850 w 1377486"/>
                <a:gd name="connsiteY524" fmla="*/ 1163717 h 2223445"/>
                <a:gd name="connsiteX525" fmla="*/ 712850 w 1377486"/>
                <a:gd name="connsiteY525" fmla="*/ 1190760 h 2223445"/>
                <a:gd name="connsiteX526" fmla="*/ 615940 w 1377486"/>
                <a:gd name="connsiteY526" fmla="*/ 1190760 h 2223445"/>
                <a:gd name="connsiteX527" fmla="*/ 615940 w 1377486"/>
                <a:gd name="connsiteY527" fmla="*/ 1163717 h 2223445"/>
                <a:gd name="connsiteX528" fmla="*/ 648244 w 1377486"/>
                <a:gd name="connsiteY528" fmla="*/ 1163717 h 2223445"/>
                <a:gd name="connsiteX529" fmla="*/ 648244 w 1377486"/>
                <a:gd name="connsiteY529" fmla="*/ 1045713 h 2223445"/>
                <a:gd name="connsiteX530" fmla="*/ 619666 w 1377486"/>
                <a:gd name="connsiteY530" fmla="*/ 1056776 h 2223445"/>
                <a:gd name="connsiteX531" fmla="*/ 609728 w 1377486"/>
                <a:gd name="connsiteY531" fmla="*/ 1032192 h 2223445"/>
                <a:gd name="connsiteX532" fmla="*/ 512968 w 1377486"/>
                <a:gd name="connsiteY532" fmla="*/ 1016212 h 2223445"/>
                <a:gd name="connsiteX533" fmla="*/ 567476 w 1377486"/>
                <a:gd name="connsiteY533" fmla="*/ 1041044 h 2223445"/>
                <a:gd name="connsiteX534" fmla="*/ 586490 w 1377486"/>
                <a:gd name="connsiteY534" fmla="*/ 1105607 h 2223445"/>
                <a:gd name="connsiteX535" fmla="*/ 567476 w 1377486"/>
                <a:gd name="connsiteY535" fmla="*/ 1170169 h 2223445"/>
                <a:gd name="connsiteX536" fmla="*/ 512968 w 1377486"/>
                <a:gd name="connsiteY536" fmla="*/ 1196243 h 2223445"/>
                <a:gd name="connsiteX537" fmla="*/ 458458 w 1377486"/>
                <a:gd name="connsiteY537" fmla="*/ 1170169 h 2223445"/>
                <a:gd name="connsiteX538" fmla="*/ 439444 w 1377486"/>
                <a:gd name="connsiteY538" fmla="*/ 1105607 h 2223445"/>
                <a:gd name="connsiteX539" fmla="*/ 458458 w 1377486"/>
                <a:gd name="connsiteY539" fmla="*/ 1042286 h 2223445"/>
                <a:gd name="connsiteX540" fmla="*/ 512968 w 1377486"/>
                <a:gd name="connsiteY540" fmla="*/ 1016212 h 2223445"/>
                <a:gd name="connsiteX541" fmla="*/ 349134 w 1377486"/>
                <a:gd name="connsiteY541" fmla="*/ 1016212 h 2223445"/>
                <a:gd name="connsiteX542" fmla="*/ 386406 w 1377486"/>
                <a:gd name="connsiteY542" fmla="*/ 1016212 h 2223445"/>
                <a:gd name="connsiteX543" fmla="*/ 386406 w 1377486"/>
                <a:gd name="connsiteY543" fmla="*/ 1163717 h 2223445"/>
                <a:gd name="connsiteX544" fmla="*/ 416226 w 1377486"/>
                <a:gd name="connsiteY544" fmla="*/ 1163717 h 2223445"/>
                <a:gd name="connsiteX545" fmla="*/ 416226 w 1377486"/>
                <a:gd name="connsiteY545" fmla="*/ 1190760 h 2223445"/>
                <a:gd name="connsiteX546" fmla="*/ 320556 w 1377486"/>
                <a:gd name="connsiteY546" fmla="*/ 1190760 h 2223445"/>
                <a:gd name="connsiteX547" fmla="*/ 320556 w 1377486"/>
                <a:gd name="connsiteY547" fmla="*/ 1163717 h 2223445"/>
                <a:gd name="connsiteX548" fmla="*/ 352860 w 1377486"/>
                <a:gd name="connsiteY548" fmla="*/ 1163717 h 2223445"/>
                <a:gd name="connsiteX549" fmla="*/ 352860 w 1377486"/>
                <a:gd name="connsiteY549" fmla="*/ 1045713 h 2223445"/>
                <a:gd name="connsiteX550" fmla="*/ 324284 w 1377486"/>
                <a:gd name="connsiteY550" fmla="*/ 1056776 h 2223445"/>
                <a:gd name="connsiteX551" fmla="*/ 313102 w 1377486"/>
                <a:gd name="connsiteY551" fmla="*/ 1032192 h 2223445"/>
                <a:gd name="connsiteX552" fmla="*/ 221832 w 1377486"/>
                <a:gd name="connsiteY552" fmla="*/ 1016212 h 2223445"/>
                <a:gd name="connsiteX553" fmla="*/ 276340 w 1377486"/>
                <a:gd name="connsiteY553" fmla="*/ 1041044 h 2223445"/>
                <a:gd name="connsiteX554" fmla="*/ 295354 w 1377486"/>
                <a:gd name="connsiteY554" fmla="*/ 1105607 h 2223445"/>
                <a:gd name="connsiteX555" fmla="*/ 276340 w 1377486"/>
                <a:gd name="connsiteY555" fmla="*/ 1170169 h 2223445"/>
                <a:gd name="connsiteX556" fmla="*/ 221832 w 1377486"/>
                <a:gd name="connsiteY556" fmla="*/ 1196243 h 2223445"/>
                <a:gd name="connsiteX557" fmla="*/ 166058 w 1377486"/>
                <a:gd name="connsiteY557" fmla="*/ 1170169 h 2223445"/>
                <a:gd name="connsiteX558" fmla="*/ 148312 w 1377486"/>
                <a:gd name="connsiteY558" fmla="*/ 1105607 h 2223445"/>
                <a:gd name="connsiteX559" fmla="*/ 166058 w 1377486"/>
                <a:gd name="connsiteY559" fmla="*/ 1042286 h 2223445"/>
                <a:gd name="connsiteX560" fmla="*/ 221832 w 1377486"/>
                <a:gd name="connsiteY560" fmla="*/ 1016212 h 2223445"/>
                <a:gd name="connsiteX561" fmla="*/ 46860 w 1377486"/>
                <a:gd name="connsiteY561" fmla="*/ 1016212 h 2223445"/>
                <a:gd name="connsiteX562" fmla="*/ 101116 w 1377486"/>
                <a:gd name="connsiteY562" fmla="*/ 1041044 h 2223445"/>
                <a:gd name="connsiteX563" fmla="*/ 119614 w 1377486"/>
                <a:gd name="connsiteY563" fmla="*/ 1105607 h 2223445"/>
                <a:gd name="connsiteX564" fmla="*/ 101116 w 1377486"/>
                <a:gd name="connsiteY564" fmla="*/ 1170169 h 2223445"/>
                <a:gd name="connsiteX565" fmla="*/ 46860 w 1377486"/>
                <a:gd name="connsiteY565" fmla="*/ 1196243 h 2223445"/>
                <a:gd name="connsiteX566" fmla="*/ 0 w 1377486"/>
                <a:gd name="connsiteY566" fmla="*/ 1178860 h 2223445"/>
                <a:gd name="connsiteX567" fmla="*/ 0 w 1377486"/>
                <a:gd name="connsiteY567" fmla="*/ 1034836 h 2223445"/>
                <a:gd name="connsiteX568" fmla="*/ 46860 w 1377486"/>
                <a:gd name="connsiteY568" fmla="*/ 1016212 h 2223445"/>
                <a:gd name="connsiteX569" fmla="*/ 1076634 w 1377486"/>
                <a:gd name="connsiteY569" fmla="*/ 694455 h 2223445"/>
                <a:gd name="connsiteX570" fmla="*/ 1044384 w 1377486"/>
                <a:gd name="connsiteY570" fmla="*/ 711838 h 2223445"/>
                <a:gd name="connsiteX571" fmla="*/ 1034462 w 1377486"/>
                <a:gd name="connsiteY571" fmla="*/ 755293 h 2223445"/>
                <a:gd name="connsiteX572" fmla="*/ 1044384 w 1377486"/>
                <a:gd name="connsiteY572" fmla="*/ 799990 h 2223445"/>
                <a:gd name="connsiteX573" fmla="*/ 1076634 w 1377486"/>
                <a:gd name="connsiteY573" fmla="*/ 816131 h 2223445"/>
                <a:gd name="connsiteX574" fmla="*/ 1106402 w 1377486"/>
                <a:gd name="connsiteY574" fmla="*/ 799990 h 2223445"/>
                <a:gd name="connsiteX575" fmla="*/ 1117566 w 1377486"/>
                <a:gd name="connsiteY575" fmla="*/ 755293 h 2223445"/>
                <a:gd name="connsiteX576" fmla="*/ 1106402 w 1377486"/>
                <a:gd name="connsiteY576" fmla="*/ 711838 h 2223445"/>
                <a:gd name="connsiteX577" fmla="*/ 1076634 w 1377486"/>
                <a:gd name="connsiteY577" fmla="*/ 694455 h 2223445"/>
                <a:gd name="connsiteX578" fmla="*/ 499866 w 1377486"/>
                <a:gd name="connsiteY578" fmla="*/ 694455 h 2223445"/>
                <a:gd name="connsiteX579" fmla="*/ 468856 w 1377486"/>
                <a:gd name="connsiteY579" fmla="*/ 711838 h 2223445"/>
                <a:gd name="connsiteX580" fmla="*/ 458934 w 1377486"/>
                <a:gd name="connsiteY580" fmla="*/ 755293 h 2223445"/>
                <a:gd name="connsiteX581" fmla="*/ 468856 w 1377486"/>
                <a:gd name="connsiteY581" fmla="*/ 799990 h 2223445"/>
                <a:gd name="connsiteX582" fmla="*/ 499866 w 1377486"/>
                <a:gd name="connsiteY582" fmla="*/ 816131 h 2223445"/>
                <a:gd name="connsiteX583" fmla="*/ 530874 w 1377486"/>
                <a:gd name="connsiteY583" fmla="*/ 799990 h 2223445"/>
                <a:gd name="connsiteX584" fmla="*/ 539558 w 1377486"/>
                <a:gd name="connsiteY584" fmla="*/ 755293 h 2223445"/>
                <a:gd name="connsiteX585" fmla="*/ 530874 w 1377486"/>
                <a:gd name="connsiteY585" fmla="*/ 711838 h 2223445"/>
                <a:gd name="connsiteX586" fmla="*/ 499866 w 1377486"/>
                <a:gd name="connsiteY586" fmla="*/ 694455 h 2223445"/>
                <a:gd name="connsiteX587" fmla="*/ 180654 w 1377486"/>
                <a:gd name="connsiteY587" fmla="*/ 694455 h 2223445"/>
                <a:gd name="connsiteX588" fmla="*/ 148662 w 1377486"/>
                <a:gd name="connsiteY588" fmla="*/ 711838 h 2223445"/>
                <a:gd name="connsiteX589" fmla="*/ 140048 w 1377486"/>
                <a:gd name="connsiteY589" fmla="*/ 755293 h 2223445"/>
                <a:gd name="connsiteX590" fmla="*/ 148662 w 1377486"/>
                <a:gd name="connsiteY590" fmla="*/ 799990 h 2223445"/>
                <a:gd name="connsiteX591" fmla="*/ 180654 w 1377486"/>
                <a:gd name="connsiteY591" fmla="*/ 816131 h 2223445"/>
                <a:gd name="connsiteX592" fmla="*/ 211414 w 1377486"/>
                <a:gd name="connsiteY592" fmla="*/ 799990 h 2223445"/>
                <a:gd name="connsiteX593" fmla="*/ 220028 w 1377486"/>
                <a:gd name="connsiteY593" fmla="*/ 755293 h 2223445"/>
                <a:gd name="connsiteX594" fmla="*/ 211414 w 1377486"/>
                <a:gd name="connsiteY594" fmla="*/ 711838 h 2223445"/>
                <a:gd name="connsiteX595" fmla="*/ 180654 w 1377486"/>
                <a:gd name="connsiteY595" fmla="*/ 694455 h 2223445"/>
                <a:gd name="connsiteX596" fmla="*/ 1352134 w 1377486"/>
                <a:gd name="connsiteY596" fmla="*/ 664657 h 2223445"/>
                <a:gd name="connsiteX597" fmla="*/ 1377486 w 1377486"/>
                <a:gd name="connsiteY597" fmla="*/ 664657 h 2223445"/>
                <a:gd name="connsiteX598" fmla="*/ 1377486 w 1377486"/>
                <a:gd name="connsiteY598" fmla="*/ 839205 h 2223445"/>
                <a:gd name="connsiteX599" fmla="*/ 1320442 w 1377486"/>
                <a:gd name="connsiteY599" fmla="*/ 839205 h 2223445"/>
                <a:gd name="connsiteX600" fmla="*/ 1320442 w 1377486"/>
                <a:gd name="connsiteY600" fmla="*/ 812162 h 2223445"/>
                <a:gd name="connsiteX601" fmla="*/ 1355936 w 1377486"/>
                <a:gd name="connsiteY601" fmla="*/ 812162 h 2223445"/>
                <a:gd name="connsiteX602" fmla="*/ 1355936 w 1377486"/>
                <a:gd name="connsiteY602" fmla="*/ 694158 h 2223445"/>
                <a:gd name="connsiteX603" fmla="*/ 1324246 w 1377486"/>
                <a:gd name="connsiteY603" fmla="*/ 705221 h 2223445"/>
                <a:gd name="connsiteX604" fmla="*/ 1312836 w 1377486"/>
                <a:gd name="connsiteY604" fmla="*/ 680637 h 2223445"/>
                <a:gd name="connsiteX605" fmla="*/ 1221570 w 1377486"/>
                <a:gd name="connsiteY605" fmla="*/ 664657 h 2223445"/>
                <a:gd name="connsiteX606" fmla="*/ 1260866 w 1377486"/>
                <a:gd name="connsiteY606" fmla="*/ 664657 h 2223445"/>
                <a:gd name="connsiteX607" fmla="*/ 1260866 w 1377486"/>
                <a:gd name="connsiteY607" fmla="*/ 812162 h 2223445"/>
                <a:gd name="connsiteX608" fmla="*/ 1295092 w 1377486"/>
                <a:gd name="connsiteY608" fmla="*/ 812162 h 2223445"/>
                <a:gd name="connsiteX609" fmla="*/ 1295092 w 1377486"/>
                <a:gd name="connsiteY609" fmla="*/ 839205 h 2223445"/>
                <a:gd name="connsiteX610" fmla="*/ 1188612 w 1377486"/>
                <a:gd name="connsiteY610" fmla="*/ 839205 h 2223445"/>
                <a:gd name="connsiteX611" fmla="*/ 1188612 w 1377486"/>
                <a:gd name="connsiteY611" fmla="*/ 812162 h 2223445"/>
                <a:gd name="connsiteX612" fmla="*/ 1224106 w 1377486"/>
                <a:gd name="connsiteY612" fmla="*/ 812162 h 2223445"/>
                <a:gd name="connsiteX613" fmla="*/ 1224106 w 1377486"/>
                <a:gd name="connsiteY613" fmla="*/ 694158 h 2223445"/>
                <a:gd name="connsiteX614" fmla="*/ 1193684 w 1377486"/>
                <a:gd name="connsiteY614" fmla="*/ 705221 h 2223445"/>
                <a:gd name="connsiteX615" fmla="*/ 1181008 w 1377486"/>
                <a:gd name="connsiteY615" fmla="*/ 680637 h 2223445"/>
                <a:gd name="connsiteX616" fmla="*/ 1076634 w 1377486"/>
                <a:gd name="connsiteY616" fmla="*/ 664657 h 2223445"/>
                <a:gd name="connsiteX617" fmla="*/ 1133690 w 1377486"/>
                <a:gd name="connsiteY617" fmla="*/ 689489 h 2223445"/>
                <a:gd name="connsiteX618" fmla="*/ 1152296 w 1377486"/>
                <a:gd name="connsiteY618" fmla="*/ 755293 h 2223445"/>
                <a:gd name="connsiteX619" fmla="*/ 1133690 w 1377486"/>
                <a:gd name="connsiteY619" fmla="*/ 819856 h 2223445"/>
                <a:gd name="connsiteX620" fmla="*/ 1076634 w 1377486"/>
                <a:gd name="connsiteY620" fmla="*/ 844688 h 2223445"/>
                <a:gd name="connsiteX621" fmla="*/ 1018336 w 1377486"/>
                <a:gd name="connsiteY621" fmla="*/ 819856 h 2223445"/>
                <a:gd name="connsiteX622" fmla="*/ 999732 w 1377486"/>
                <a:gd name="connsiteY622" fmla="*/ 755293 h 2223445"/>
                <a:gd name="connsiteX623" fmla="*/ 1018336 w 1377486"/>
                <a:gd name="connsiteY623" fmla="*/ 690731 h 2223445"/>
                <a:gd name="connsiteX624" fmla="*/ 1076634 w 1377486"/>
                <a:gd name="connsiteY624" fmla="*/ 664657 h 2223445"/>
                <a:gd name="connsiteX625" fmla="*/ 901706 w 1377486"/>
                <a:gd name="connsiteY625" fmla="*/ 664657 h 2223445"/>
                <a:gd name="connsiteX626" fmla="*/ 942270 w 1377486"/>
                <a:gd name="connsiteY626" fmla="*/ 664657 h 2223445"/>
                <a:gd name="connsiteX627" fmla="*/ 942270 w 1377486"/>
                <a:gd name="connsiteY627" fmla="*/ 812162 h 2223445"/>
                <a:gd name="connsiteX628" fmla="*/ 976494 w 1377486"/>
                <a:gd name="connsiteY628" fmla="*/ 812162 h 2223445"/>
                <a:gd name="connsiteX629" fmla="*/ 976494 w 1377486"/>
                <a:gd name="connsiteY629" fmla="*/ 839205 h 2223445"/>
                <a:gd name="connsiteX630" fmla="*/ 870016 w 1377486"/>
                <a:gd name="connsiteY630" fmla="*/ 839205 h 2223445"/>
                <a:gd name="connsiteX631" fmla="*/ 870016 w 1377486"/>
                <a:gd name="connsiteY631" fmla="*/ 812162 h 2223445"/>
                <a:gd name="connsiteX632" fmla="*/ 906776 w 1377486"/>
                <a:gd name="connsiteY632" fmla="*/ 812162 h 2223445"/>
                <a:gd name="connsiteX633" fmla="*/ 906776 w 1377486"/>
                <a:gd name="connsiteY633" fmla="*/ 694158 h 2223445"/>
                <a:gd name="connsiteX634" fmla="*/ 873818 w 1377486"/>
                <a:gd name="connsiteY634" fmla="*/ 705221 h 2223445"/>
                <a:gd name="connsiteX635" fmla="*/ 862410 w 1377486"/>
                <a:gd name="connsiteY635" fmla="*/ 680637 h 2223445"/>
                <a:gd name="connsiteX636" fmla="*/ 771140 w 1377486"/>
                <a:gd name="connsiteY636" fmla="*/ 664657 h 2223445"/>
                <a:gd name="connsiteX637" fmla="*/ 810436 w 1377486"/>
                <a:gd name="connsiteY637" fmla="*/ 664657 h 2223445"/>
                <a:gd name="connsiteX638" fmla="*/ 810436 w 1377486"/>
                <a:gd name="connsiteY638" fmla="*/ 812162 h 2223445"/>
                <a:gd name="connsiteX639" fmla="*/ 844662 w 1377486"/>
                <a:gd name="connsiteY639" fmla="*/ 812162 h 2223445"/>
                <a:gd name="connsiteX640" fmla="*/ 844662 w 1377486"/>
                <a:gd name="connsiteY640" fmla="*/ 839205 h 2223445"/>
                <a:gd name="connsiteX641" fmla="*/ 739450 w 1377486"/>
                <a:gd name="connsiteY641" fmla="*/ 839205 h 2223445"/>
                <a:gd name="connsiteX642" fmla="*/ 739450 w 1377486"/>
                <a:gd name="connsiteY642" fmla="*/ 812162 h 2223445"/>
                <a:gd name="connsiteX643" fmla="*/ 773676 w 1377486"/>
                <a:gd name="connsiteY643" fmla="*/ 812162 h 2223445"/>
                <a:gd name="connsiteX644" fmla="*/ 773676 w 1377486"/>
                <a:gd name="connsiteY644" fmla="*/ 694158 h 2223445"/>
                <a:gd name="connsiteX645" fmla="*/ 743254 w 1377486"/>
                <a:gd name="connsiteY645" fmla="*/ 705221 h 2223445"/>
                <a:gd name="connsiteX646" fmla="*/ 730576 w 1377486"/>
                <a:gd name="connsiteY646" fmla="*/ 680637 h 2223445"/>
                <a:gd name="connsiteX647" fmla="*/ 639308 w 1377486"/>
                <a:gd name="connsiteY647" fmla="*/ 664657 h 2223445"/>
                <a:gd name="connsiteX648" fmla="*/ 678604 w 1377486"/>
                <a:gd name="connsiteY648" fmla="*/ 664657 h 2223445"/>
                <a:gd name="connsiteX649" fmla="*/ 678604 w 1377486"/>
                <a:gd name="connsiteY649" fmla="*/ 812162 h 2223445"/>
                <a:gd name="connsiteX650" fmla="*/ 712828 w 1377486"/>
                <a:gd name="connsiteY650" fmla="*/ 812162 h 2223445"/>
                <a:gd name="connsiteX651" fmla="*/ 712828 w 1377486"/>
                <a:gd name="connsiteY651" fmla="*/ 839205 h 2223445"/>
                <a:gd name="connsiteX652" fmla="*/ 606350 w 1377486"/>
                <a:gd name="connsiteY652" fmla="*/ 839205 h 2223445"/>
                <a:gd name="connsiteX653" fmla="*/ 606350 w 1377486"/>
                <a:gd name="connsiteY653" fmla="*/ 812162 h 2223445"/>
                <a:gd name="connsiteX654" fmla="*/ 641842 w 1377486"/>
                <a:gd name="connsiteY654" fmla="*/ 812162 h 2223445"/>
                <a:gd name="connsiteX655" fmla="*/ 641842 w 1377486"/>
                <a:gd name="connsiteY655" fmla="*/ 694158 h 2223445"/>
                <a:gd name="connsiteX656" fmla="*/ 611420 w 1377486"/>
                <a:gd name="connsiteY656" fmla="*/ 705221 h 2223445"/>
                <a:gd name="connsiteX657" fmla="*/ 598744 w 1377486"/>
                <a:gd name="connsiteY657" fmla="*/ 680637 h 2223445"/>
                <a:gd name="connsiteX658" fmla="*/ 499866 w 1377486"/>
                <a:gd name="connsiteY658" fmla="*/ 664657 h 2223445"/>
                <a:gd name="connsiteX659" fmla="*/ 556922 w 1377486"/>
                <a:gd name="connsiteY659" fmla="*/ 689489 h 2223445"/>
                <a:gd name="connsiteX660" fmla="*/ 575528 w 1377486"/>
                <a:gd name="connsiteY660" fmla="*/ 755293 h 2223445"/>
                <a:gd name="connsiteX661" fmla="*/ 556922 w 1377486"/>
                <a:gd name="connsiteY661" fmla="*/ 819856 h 2223445"/>
                <a:gd name="connsiteX662" fmla="*/ 499866 w 1377486"/>
                <a:gd name="connsiteY662" fmla="*/ 844688 h 2223445"/>
                <a:gd name="connsiteX663" fmla="*/ 441568 w 1377486"/>
                <a:gd name="connsiteY663" fmla="*/ 819856 h 2223445"/>
                <a:gd name="connsiteX664" fmla="*/ 422964 w 1377486"/>
                <a:gd name="connsiteY664" fmla="*/ 755293 h 2223445"/>
                <a:gd name="connsiteX665" fmla="*/ 441568 w 1377486"/>
                <a:gd name="connsiteY665" fmla="*/ 690731 h 2223445"/>
                <a:gd name="connsiteX666" fmla="*/ 499866 w 1377486"/>
                <a:gd name="connsiteY666" fmla="*/ 664657 h 2223445"/>
                <a:gd name="connsiteX667" fmla="*/ 326200 w 1377486"/>
                <a:gd name="connsiteY667" fmla="*/ 664657 h 2223445"/>
                <a:gd name="connsiteX668" fmla="*/ 365496 w 1377486"/>
                <a:gd name="connsiteY668" fmla="*/ 664657 h 2223445"/>
                <a:gd name="connsiteX669" fmla="*/ 365496 w 1377486"/>
                <a:gd name="connsiteY669" fmla="*/ 812162 h 2223445"/>
                <a:gd name="connsiteX670" fmla="*/ 399724 w 1377486"/>
                <a:gd name="connsiteY670" fmla="*/ 812162 h 2223445"/>
                <a:gd name="connsiteX671" fmla="*/ 399724 w 1377486"/>
                <a:gd name="connsiteY671" fmla="*/ 839205 h 2223445"/>
                <a:gd name="connsiteX672" fmla="*/ 294508 w 1377486"/>
                <a:gd name="connsiteY672" fmla="*/ 839205 h 2223445"/>
                <a:gd name="connsiteX673" fmla="*/ 294508 w 1377486"/>
                <a:gd name="connsiteY673" fmla="*/ 812162 h 2223445"/>
                <a:gd name="connsiteX674" fmla="*/ 330002 w 1377486"/>
                <a:gd name="connsiteY674" fmla="*/ 812162 h 2223445"/>
                <a:gd name="connsiteX675" fmla="*/ 330002 w 1377486"/>
                <a:gd name="connsiteY675" fmla="*/ 694158 h 2223445"/>
                <a:gd name="connsiteX676" fmla="*/ 298312 w 1377486"/>
                <a:gd name="connsiteY676" fmla="*/ 705221 h 2223445"/>
                <a:gd name="connsiteX677" fmla="*/ 285636 w 1377486"/>
                <a:gd name="connsiteY677" fmla="*/ 680637 h 2223445"/>
                <a:gd name="connsiteX678" fmla="*/ 180654 w 1377486"/>
                <a:gd name="connsiteY678" fmla="*/ 664657 h 2223445"/>
                <a:gd name="connsiteX679" fmla="*/ 238484 w 1377486"/>
                <a:gd name="connsiteY679" fmla="*/ 689489 h 2223445"/>
                <a:gd name="connsiteX680" fmla="*/ 256940 w 1377486"/>
                <a:gd name="connsiteY680" fmla="*/ 755293 h 2223445"/>
                <a:gd name="connsiteX681" fmla="*/ 237254 w 1377486"/>
                <a:gd name="connsiteY681" fmla="*/ 819856 h 2223445"/>
                <a:gd name="connsiteX682" fmla="*/ 180654 w 1377486"/>
                <a:gd name="connsiteY682" fmla="*/ 844688 h 2223445"/>
                <a:gd name="connsiteX683" fmla="*/ 122822 w 1377486"/>
                <a:gd name="connsiteY683" fmla="*/ 819856 h 2223445"/>
                <a:gd name="connsiteX684" fmla="*/ 104366 w 1377486"/>
                <a:gd name="connsiteY684" fmla="*/ 755293 h 2223445"/>
                <a:gd name="connsiteX685" fmla="*/ 122822 w 1377486"/>
                <a:gd name="connsiteY685" fmla="*/ 690731 h 2223445"/>
                <a:gd name="connsiteX686" fmla="*/ 180654 w 1377486"/>
                <a:gd name="connsiteY686" fmla="*/ 664657 h 2223445"/>
                <a:gd name="connsiteX687" fmla="*/ 10906 w 1377486"/>
                <a:gd name="connsiteY687" fmla="*/ 664657 h 2223445"/>
                <a:gd name="connsiteX688" fmla="*/ 48468 w 1377486"/>
                <a:gd name="connsiteY688" fmla="*/ 664657 h 2223445"/>
                <a:gd name="connsiteX689" fmla="*/ 48468 w 1377486"/>
                <a:gd name="connsiteY689" fmla="*/ 812162 h 2223445"/>
                <a:gd name="connsiteX690" fmla="*/ 81186 w 1377486"/>
                <a:gd name="connsiteY690" fmla="*/ 812162 h 2223445"/>
                <a:gd name="connsiteX691" fmla="*/ 81186 w 1377486"/>
                <a:gd name="connsiteY691" fmla="*/ 839205 h 2223445"/>
                <a:gd name="connsiteX692" fmla="*/ 0 w 1377486"/>
                <a:gd name="connsiteY692" fmla="*/ 839205 h 2223445"/>
                <a:gd name="connsiteX693" fmla="*/ 0 w 1377486"/>
                <a:gd name="connsiteY693" fmla="*/ 812162 h 2223445"/>
                <a:gd name="connsiteX694" fmla="*/ 14540 w 1377486"/>
                <a:gd name="connsiteY694" fmla="*/ 812162 h 2223445"/>
                <a:gd name="connsiteX695" fmla="*/ 14540 w 1377486"/>
                <a:gd name="connsiteY695" fmla="*/ 694158 h 2223445"/>
                <a:gd name="connsiteX696" fmla="*/ 0 w 1377486"/>
                <a:gd name="connsiteY696" fmla="*/ 699075 h 2223445"/>
                <a:gd name="connsiteX697" fmla="*/ 0 w 1377486"/>
                <a:gd name="connsiteY697" fmla="*/ 669574 h 2223445"/>
                <a:gd name="connsiteX698" fmla="*/ 1053436 w 1377486"/>
                <a:gd name="connsiteY698" fmla="*/ 352842 h 2223445"/>
                <a:gd name="connsiteX699" fmla="*/ 1025118 w 1377486"/>
                <a:gd name="connsiteY699" fmla="*/ 369094 h 2223445"/>
                <a:gd name="connsiteX700" fmla="*/ 1016500 w 1377486"/>
                <a:gd name="connsiteY700" fmla="*/ 412849 h 2223445"/>
                <a:gd name="connsiteX701" fmla="*/ 1025118 w 1377486"/>
                <a:gd name="connsiteY701" fmla="*/ 457854 h 2223445"/>
                <a:gd name="connsiteX702" fmla="*/ 1053436 w 1377486"/>
                <a:gd name="connsiteY702" fmla="*/ 475357 h 2223445"/>
                <a:gd name="connsiteX703" fmla="*/ 1081752 w 1377486"/>
                <a:gd name="connsiteY703" fmla="*/ 457854 h 2223445"/>
                <a:gd name="connsiteX704" fmla="*/ 1091602 w 1377486"/>
                <a:gd name="connsiteY704" fmla="*/ 412849 h 2223445"/>
                <a:gd name="connsiteX705" fmla="*/ 1081752 w 1377486"/>
                <a:gd name="connsiteY705" fmla="*/ 369094 h 2223445"/>
                <a:gd name="connsiteX706" fmla="*/ 1053436 w 1377486"/>
                <a:gd name="connsiteY706" fmla="*/ 352842 h 2223445"/>
                <a:gd name="connsiteX707" fmla="*/ 760150 w 1377486"/>
                <a:gd name="connsiteY707" fmla="*/ 352842 h 2223445"/>
                <a:gd name="connsiteX708" fmla="*/ 729728 w 1377486"/>
                <a:gd name="connsiteY708" fmla="*/ 369094 h 2223445"/>
                <a:gd name="connsiteX709" fmla="*/ 722122 w 1377486"/>
                <a:gd name="connsiteY709" fmla="*/ 412849 h 2223445"/>
                <a:gd name="connsiteX710" fmla="*/ 730996 w 1377486"/>
                <a:gd name="connsiteY710" fmla="*/ 457854 h 2223445"/>
                <a:gd name="connsiteX711" fmla="*/ 760150 w 1377486"/>
                <a:gd name="connsiteY711" fmla="*/ 475357 h 2223445"/>
                <a:gd name="connsiteX712" fmla="*/ 789306 w 1377486"/>
                <a:gd name="connsiteY712" fmla="*/ 457854 h 2223445"/>
                <a:gd name="connsiteX713" fmla="*/ 799446 w 1377486"/>
                <a:gd name="connsiteY713" fmla="*/ 412849 h 2223445"/>
                <a:gd name="connsiteX714" fmla="*/ 789306 w 1377486"/>
                <a:gd name="connsiteY714" fmla="*/ 369094 h 2223445"/>
                <a:gd name="connsiteX715" fmla="*/ 760150 w 1377486"/>
                <a:gd name="connsiteY715" fmla="*/ 352842 h 2223445"/>
                <a:gd name="connsiteX716" fmla="*/ 463526 w 1377486"/>
                <a:gd name="connsiteY716" fmla="*/ 352842 h 2223445"/>
                <a:gd name="connsiteX717" fmla="*/ 433104 w 1377486"/>
                <a:gd name="connsiteY717" fmla="*/ 369094 h 2223445"/>
                <a:gd name="connsiteX718" fmla="*/ 424230 w 1377486"/>
                <a:gd name="connsiteY718" fmla="*/ 412849 h 2223445"/>
                <a:gd name="connsiteX719" fmla="*/ 433104 w 1377486"/>
                <a:gd name="connsiteY719" fmla="*/ 457854 h 2223445"/>
                <a:gd name="connsiteX720" fmla="*/ 463526 w 1377486"/>
                <a:gd name="connsiteY720" fmla="*/ 475357 h 2223445"/>
                <a:gd name="connsiteX721" fmla="*/ 492682 w 1377486"/>
                <a:gd name="connsiteY721" fmla="*/ 457854 h 2223445"/>
                <a:gd name="connsiteX722" fmla="*/ 501556 w 1377486"/>
                <a:gd name="connsiteY722" fmla="*/ 412849 h 2223445"/>
                <a:gd name="connsiteX723" fmla="*/ 492682 w 1377486"/>
                <a:gd name="connsiteY723" fmla="*/ 369094 h 2223445"/>
                <a:gd name="connsiteX724" fmla="*/ 463526 w 1377486"/>
                <a:gd name="connsiteY724" fmla="*/ 352842 h 2223445"/>
                <a:gd name="connsiteX725" fmla="*/ 46860 w 1377486"/>
                <a:gd name="connsiteY725" fmla="*/ 352842 h 2223445"/>
                <a:gd name="connsiteX726" fmla="*/ 17264 w 1377486"/>
                <a:gd name="connsiteY726" fmla="*/ 369094 h 2223445"/>
                <a:gd name="connsiteX727" fmla="*/ 9866 w 1377486"/>
                <a:gd name="connsiteY727" fmla="*/ 412849 h 2223445"/>
                <a:gd name="connsiteX728" fmla="*/ 18496 w 1377486"/>
                <a:gd name="connsiteY728" fmla="*/ 457854 h 2223445"/>
                <a:gd name="connsiteX729" fmla="*/ 46860 w 1377486"/>
                <a:gd name="connsiteY729" fmla="*/ 475357 h 2223445"/>
                <a:gd name="connsiteX730" fmla="*/ 76454 w 1377486"/>
                <a:gd name="connsiteY730" fmla="*/ 457854 h 2223445"/>
                <a:gd name="connsiteX731" fmla="*/ 85086 w 1377486"/>
                <a:gd name="connsiteY731" fmla="*/ 412849 h 2223445"/>
                <a:gd name="connsiteX732" fmla="*/ 76454 w 1377486"/>
                <a:gd name="connsiteY732" fmla="*/ 369094 h 2223445"/>
                <a:gd name="connsiteX733" fmla="*/ 46860 w 1377486"/>
                <a:gd name="connsiteY733" fmla="*/ 352842 h 2223445"/>
                <a:gd name="connsiteX734" fmla="*/ 1345186 w 1377486"/>
                <a:gd name="connsiteY734" fmla="*/ 324088 h 2223445"/>
                <a:gd name="connsiteX735" fmla="*/ 1372042 w 1377486"/>
                <a:gd name="connsiteY735" fmla="*/ 327839 h 2223445"/>
                <a:gd name="connsiteX736" fmla="*/ 1372042 w 1377486"/>
                <a:gd name="connsiteY736" fmla="*/ 366593 h 2223445"/>
                <a:gd name="connsiteX737" fmla="*/ 1345186 w 1377486"/>
                <a:gd name="connsiteY737" fmla="*/ 352842 h 2223445"/>
                <a:gd name="connsiteX738" fmla="*/ 1315890 w 1377486"/>
                <a:gd name="connsiteY738" fmla="*/ 369094 h 2223445"/>
                <a:gd name="connsiteX739" fmla="*/ 1307346 w 1377486"/>
                <a:gd name="connsiteY739" fmla="*/ 412849 h 2223445"/>
                <a:gd name="connsiteX740" fmla="*/ 1317110 w 1377486"/>
                <a:gd name="connsiteY740" fmla="*/ 457854 h 2223445"/>
                <a:gd name="connsiteX741" fmla="*/ 1345186 w 1377486"/>
                <a:gd name="connsiteY741" fmla="*/ 475357 h 2223445"/>
                <a:gd name="connsiteX742" fmla="*/ 1372042 w 1377486"/>
                <a:gd name="connsiteY742" fmla="*/ 461605 h 2223445"/>
                <a:gd name="connsiteX743" fmla="*/ 1372042 w 1377486"/>
                <a:gd name="connsiteY743" fmla="*/ 500360 h 2223445"/>
                <a:gd name="connsiteX744" fmla="*/ 1345186 w 1377486"/>
                <a:gd name="connsiteY744" fmla="*/ 504110 h 2223445"/>
                <a:gd name="connsiteX745" fmla="*/ 1292698 w 1377486"/>
                <a:gd name="connsiteY745" fmla="*/ 477857 h 2223445"/>
                <a:gd name="connsiteX746" fmla="*/ 1274388 w 1377486"/>
                <a:gd name="connsiteY746" fmla="*/ 412849 h 2223445"/>
                <a:gd name="connsiteX747" fmla="*/ 1292698 w 1377486"/>
                <a:gd name="connsiteY747" fmla="*/ 349091 h 2223445"/>
                <a:gd name="connsiteX748" fmla="*/ 1345186 w 1377486"/>
                <a:gd name="connsiteY748" fmla="*/ 324088 h 2223445"/>
                <a:gd name="connsiteX749" fmla="*/ 1184076 w 1377486"/>
                <a:gd name="connsiteY749" fmla="*/ 324088 h 2223445"/>
                <a:gd name="connsiteX750" fmla="*/ 1221350 w 1377486"/>
                <a:gd name="connsiteY750" fmla="*/ 324088 h 2223445"/>
                <a:gd name="connsiteX751" fmla="*/ 1221350 w 1377486"/>
                <a:gd name="connsiteY751" fmla="*/ 471593 h 2223445"/>
                <a:gd name="connsiteX752" fmla="*/ 1251168 w 1377486"/>
                <a:gd name="connsiteY752" fmla="*/ 471593 h 2223445"/>
                <a:gd name="connsiteX753" fmla="*/ 1251168 w 1377486"/>
                <a:gd name="connsiteY753" fmla="*/ 498636 h 2223445"/>
                <a:gd name="connsiteX754" fmla="*/ 1155500 w 1377486"/>
                <a:gd name="connsiteY754" fmla="*/ 498636 h 2223445"/>
                <a:gd name="connsiteX755" fmla="*/ 1155500 w 1377486"/>
                <a:gd name="connsiteY755" fmla="*/ 471593 h 2223445"/>
                <a:gd name="connsiteX756" fmla="*/ 1186562 w 1377486"/>
                <a:gd name="connsiteY756" fmla="*/ 471593 h 2223445"/>
                <a:gd name="connsiteX757" fmla="*/ 1186562 w 1377486"/>
                <a:gd name="connsiteY757" fmla="*/ 352360 h 2223445"/>
                <a:gd name="connsiteX758" fmla="*/ 1159228 w 1377486"/>
                <a:gd name="connsiteY758" fmla="*/ 364652 h 2223445"/>
                <a:gd name="connsiteX759" fmla="*/ 1148044 w 1377486"/>
                <a:gd name="connsiteY759" fmla="*/ 340068 h 2223445"/>
                <a:gd name="connsiteX760" fmla="*/ 1054666 w 1377486"/>
                <a:gd name="connsiteY760" fmla="*/ 324088 h 2223445"/>
                <a:gd name="connsiteX761" fmla="*/ 1107608 w 1377486"/>
                <a:gd name="connsiteY761" fmla="*/ 347841 h 2223445"/>
                <a:gd name="connsiteX762" fmla="*/ 1124844 w 1377486"/>
                <a:gd name="connsiteY762" fmla="*/ 412849 h 2223445"/>
                <a:gd name="connsiteX763" fmla="*/ 1107608 w 1377486"/>
                <a:gd name="connsiteY763" fmla="*/ 477857 h 2223445"/>
                <a:gd name="connsiteX764" fmla="*/ 1054666 w 1377486"/>
                <a:gd name="connsiteY764" fmla="*/ 504110 h 2223445"/>
                <a:gd name="connsiteX765" fmla="*/ 1000494 w 1377486"/>
                <a:gd name="connsiteY765" fmla="*/ 477857 h 2223445"/>
                <a:gd name="connsiteX766" fmla="*/ 983256 w 1377486"/>
                <a:gd name="connsiteY766" fmla="*/ 412849 h 2223445"/>
                <a:gd name="connsiteX767" fmla="*/ 1000494 w 1377486"/>
                <a:gd name="connsiteY767" fmla="*/ 349091 h 2223445"/>
                <a:gd name="connsiteX768" fmla="*/ 1054666 w 1377486"/>
                <a:gd name="connsiteY768" fmla="*/ 324088 h 2223445"/>
                <a:gd name="connsiteX769" fmla="*/ 892948 w 1377486"/>
                <a:gd name="connsiteY769" fmla="*/ 324088 h 2223445"/>
                <a:gd name="connsiteX770" fmla="*/ 928980 w 1377486"/>
                <a:gd name="connsiteY770" fmla="*/ 324088 h 2223445"/>
                <a:gd name="connsiteX771" fmla="*/ 928980 w 1377486"/>
                <a:gd name="connsiteY771" fmla="*/ 471593 h 2223445"/>
                <a:gd name="connsiteX772" fmla="*/ 960042 w 1377486"/>
                <a:gd name="connsiteY772" fmla="*/ 471593 h 2223445"/>
                <a:gd name="connsiteX773" fmla="*/ 960042 w 1377486"/>
                <a:gd name="connsiteY773" fmla="*/ 498636 h 2223445"/>
                <a:gd name="connsiteX774" fmla="*/ 863128 w 1377486"/>
                <a:gd name="connsiteY774" fmla="*/ 498636 h 2223445"/>
                <a:gd name="connsiteX775" fmla="*/ 863128 w 1377486"/>
                <a:gd name="connsiteY775" fmla="*/ 471593 h 2223445"/>
                <a:gd name="connsiteX776" fmla="*/ 895432 w 1377486"/>
                <a:gd name="connsiteY776" fmla="*/ 471593 h 2223445"/>
                <a:gd name="connsiteX777" fmla="*/ 895432 w 1377486"/>
                <a:gd name="connsiteY777" fmla="*/ 352360 h 2223445"/>
                <a:gd name="connsiteX778" fmla="*/ 866856 w 1377486"/>
                <a:gd name="connsiteY778" fmla="*/ 364652 h 2223445"/>
                <a:gd name="connsiteX779" fmla="*/ 856916 w 1377486"/>
                <a:gd name="connsiteY779" fmla="*/ 340068 h 2223445"/>
                <a:gd name="connsiteX780" fmla="*/ 760150 w 1377486"/>
                <a:gd name="connsiteY780" fmla="*/ 324088 h 2223445"/>
                <a:gd name="connsiteX781" fmla="*/ 815926 w 1377486"/>
                <a:gd name="connsiteY781" fmla="*/ 347841 h 2223445"/>
                <a:gd name="connsiteX782" fmla="*/ 833672 w 1377486"/>
                <a:gd name="connsiteY782" fmla="*/ 412849 h 2223445"/>
                <a:gd name="connsiteX783" fmla="*/ 815926 w 1377486"/>
                <a:gd name="connsiteY783" fmla="*/ 477857 h 2223445"/>
                <a:gd name="connsiteX784" fmla="*/ 760150 w 1377486"/>
                <a:gd name="connsiteY784" fmla="*/ 504110 h 2223445"/>
                <a:gd name="connsiteX785" fmla="*/ 705644 w 1377486"/>
                <a:gd name="connsiteY785" fmla="*/ 477857 h 2223445"/>
                <a:gd name="connsiteX786" fmla="*/ 686628 w 1377486"/>
                <a:gd name="connsiteY786" fmla="*/ 412849 h 2223445"/>
                <a:gd name="connsiteX787" fmla="*/ 705644 w 1377486"/>
                <a:gd name="connsiteY787" fmla="*/ 349091 h 2223445"/>
                <a:gd name="connsiteX788" fmla="*/ 760150 w 1377486"/>
                <a:gd name="connsiteY788" fmla="*/ 324088 h 2223445"/>
                <a:gd name="connsiteX789" fmla="*/ 595900 w 1377486"/>
                <a:gd name="connsiteY789" fmla="*/ 324088 h 2223445"/>
                <a:gd name="connsiteX790" fmla="*/ 632736 w 1377486"/>
                <a:gd name="connsiteY790" fmla="*/ 324088 h 2223445"/>
                <a:gd name="connsiteX791" fmla="*/ 632736 w 1377486"/>
                <a:gd name="connsiteY791" fmla="*/ 471593 h 2223445"/>
                <a:gd name="connsiteX792" fmla="*/ 663434 w 1377486"/>
                <a:gd name="connsiteY792" fmla="*/ 471593 h 2223445"/>
                <a:gd name="connsiteX793" fmla="*/ 663434 w 1377486"/>
                <a:gd name="connsiteY793" fmla="*/ 498636 h 2223445"/>
                <a:gd name="connsiteX794" fmla="*/ 567658 w 1377486"/>
                <a:gd name="connsiteY794" fmla="*/ 498636 h 2223445"/>
                <a:gd name="connsiteX795" fmla="*/ 567658 w 1377486"/>
                <a:gd name="connsiteY795" fmla="*/ 471593 h 2223445"/>
                <a:gd name="connsiteX796" fmla="*/ 599584 w 1377486"/>
                <a:gd name="connsiteY796" fmla="*/ 471593 h 2223445"/>
                <a:gd name="connsiteX797" fmla="*/ 599584 w 1377486"/>
                <a:gd name="connsiteY797" fmla="*/ 352360 h 2223445"/>
                <a:gd name="connsiteX798" fmla="*/ 571342 w 1377486"/>
                <a:gd name="connsiteY798" fmla="*/ 364652 h 2223445"/>
                <a:gd name="connsiteX799" fmla="*/ 560292 w 1377486"/>
                <a:gd name="connsiteY799" fmla="*/ 340068 h 2223445"/>
                <a:gd name="connsiteX800" fmla="*/ 463526 w 1377486"/>
                <a:gd name="connsiteY800" fmla="*/ 324088 h 2223445"/>
                <a:gd name="connsiteX801" fmla="*/ 519302 w 1377486"/>
                <a:gd name="connsiteY801" fmla="*/ 347841 h 2223445"/>
                <a:gd name="connsiteX802" fmla="*/ 537048 w 1377486"/>
                <a:gd name="connsiteY802" fmla="*/ 412849 h 2223445"/>
                <a:gd name="connsiteX803" fmla="*/ 518034 w 1377486"/>
                <a:gd name="connsiteY803" fmla="*/ 477857 h 2223445"/>
                <a:gd name="connsiteX804" fmla="*/ 463526 w 1377486"/>
                <a:gd name="connsiteY804" fmla="*/ 504110 h 2223445"/>
                <a:gd name="connsiteX805" fmla="*/ 409020 w 1377486"/>
                <a:gd name="connsiteY805" fmla="*/ 477857 h 2223445"/>
                <a:gd name="connsiteX806" fmla="*/ 390004 w 1377486"/>
                <a:gd name="connsiteY806" fmla="*/ 412849 h 2223445"/>
                <a:gd name="connsiteX807" fmla="*/ 409020 w 1377486"/>
                <a:gd name="connsiteY807" fmla="*/ 349091 h 2223445"/>
                <a:gd name="connsiteX808" fmla="*/ 463526 w 1377486"/>
                <a:gd name="connsiteY808" fmla="*/ 324088 h 2223445"/>
                <a:gd name="connsiteX809" fmla="*/ 299698 w 1377486"/>
                <a:gd name="connsiteY809" fmla="*/ 324088 h 2223445"/>
                <a:gd name="connsiteX810" fmla="*/ 336974 w 1377486"/>
                <a:gd name="connsiteY810" fmla="*/ 324088 h 2223445"/>
                <a:gd name="connsiteX811" fmla="*/ 336974 w 1377486"/>
                <a:gd name="connsiteY811" fmla="*/ 471593 h 2223445"/>
                <a:gd name="connsiteX812" fmla="*/ 366794 w 1377486"/>
                <a:gd name="connsiteY812" fmla="*/ 471593 h 2223445"/>
                <a:gd name="connsiteX813" fmla="*/ 366794 w 1377486"/>
                <a:gd name="connsiteY813" fmla="*/ 498636 h 2223445"/>
                <a:gd name="connsiteX814" fmla="*/ 269878 w 1377486"/>
                <a:gd name="connsiteY814" fmla="*/ 498636 h 2223445"/>
                <a:gd name="connsiteX815" fmla="*/ 269878 w 1377486"/>
                <a:gd name="connsiteY815" fmla="*/ 471593 h 2223445"/>
                <a:gd name="connsiteX816" fmla="*/ 303426 w 1377486"/>
                <a:gd name="connsiteY816" fmla="*/ 471593 h 2223445"/>
                <a:gd name="connsiteX817" fmla="*/ 303426 w 1377486"/>
                <a:gd name="connsiteY817" fmla="*/ 352360 h 2223445"/>
                <a:gd name="connsiteX818" fmla="*/ 274848 w 1377486"/>
                <a:gd name="connsiteY818" fmla="*/ 364652 h 2223445"/>
                <a:gd name="connsiteX819" fmla="*/ 263666 w 1377486"/>
                <a:gd name="connsiteY819" fmla="*/ 340068 h 2223445"/>
                <a:gd name="connsiteX820" fmla="*/ 178852 w 1377486"/>
                <a:gd name="connsiteY820" fmla="*/ 324088 h 2223445"/>
                <a:gd name="connsiteX821" fmla="*/ 216126 w 1377486"/>
                <a:gd name="connsiteY821" fmla="*/ 324088 h 2223445"/>
                <a:gd name="connsiteX822" fmla="*/ 216126 w 1377486"/>
                <a:gd name="connsiteY822" fmla="*/ 471593 h 2223445"/>
                <a:gd name="connsiteX823" fmla="*/ 245946 w 1377486"/>
                <a:gd name="connsiteY823" fmla="*/ 471593 h 2223445"/>
                <a:gd name="connsiteX824" fmla="*/ 245946 w 1377486"/>
                <a:gd name="connsiteY824" fmla="*/ 498636 h 2223445"/>
                <a:gd name="connsiteX825" fmla="*/ 149032 w 1377486"/>
                <a:gd name="connsiteY825" fmla="*/ 498636 h 2223445"/>
                <a:gd name="connsiteX826" fmla="*/ 149032 w 1377486"/>
                <a:gd name="connsiteY826" fmla="*/ 471593 h 2223445"/>
                <a:gd name="connsiteX827" fmla="*/ 182580 w 1377486"/>
                <a:gd name="connsiteY827" fmla="*/ 471593 h 2223445"/>
                <a:gd name="connsiteX828" fmla="*/ 182580 w 1377486"/>
                <a:gd name="connsiteY828" fmla="*/ 352360 h 2223445"/>
                <a:gd name="connsiteX829" fmla="*/ 152760 w 1377486"/>
                <a:gd name="connsiteY829" fmla="*/ 364652 h 2223445"/>
                <a:gd name="connsiteX830" fmla="*/ 142820 w 1377486"/>
                <a:gd name="connsiteY830" fmla="*/ 340068 h 2223445"/>
                <a:gd name="connsiteX831" fmla="*/ 46860 w 1377486"/>
                <a:gd name="connsiteY831" fmla="*/ 324088 h 2223445"/>
                <a:gd name="connsiteX832" fmla="*/ 101116 w 1377486"/>
                <a:gd name="connsiteY832" fmla="*/ 347841 h 2223445"/>
                <a:gd name="connsiteX833" fmla="*/ 119614 w 1377486"/>
                <a:gd name="connsiteY833" fmla="*/ 412849 h 2223445"/>
                <a:gd name="connsiteX834" fmla="*/ 101116 w 1377486"/>
                <a:gd name="connsiteY834" fmla="*/ 477857 h 2223445"/>
                <a:gd name="connsiteX835" fmla="*/ 46860 w 1377486"/>
                <a:gd name="connsiteY835" fmla="*/ 504110 h 2223445"/>
                <a:gd name="connsiteX836" fmla="*/ 0 w 1377486"/>
                <a:gd name="connsiteY836" fmla="*/ 486608 h 2223445"/>
                <a:gd name="connsiteX837" fmla="*/ 0 w 1377486"/>
                <a:gd name="connsiteY837" fmla="*/ 341590 h 2223445"/>
                <a:gd name="connsiteX838" fmla="*/ 46860 w 1377486"/>
                <a:gd name="connsiteY838" fmla="*/ 324088 h 2223445"/>
                <a:gd name="connsiteX839" fmla="*/ 1224950 w 1377486"/>
                <a:gd name="connsiteY839" fmla="*/ 28757 h 2223445"/>
                <a:gd name="connsiteX840" fmla="*/ 1195400 w 1377486"/>
                <a:gd name="connsiteY840" fmla="*/ 46259 h 2223445"/>
                <a:gd name="connsiteX841" fmla="*/ 1186782 w 1377486"/>
                <a:gd name="connsiteY841" fmla="*/ 90014 h 2223445"/>
                <a:gd name="connsiteX842" fmla="*/ 1196632 w 1377486"/>
                <a:gd name="connsiteY842" fmla="*/ 135018 h 2223445"/>
                <a:gd name="connsiteX843" fmla="*/ 1224950 w 1377486"/>
                <a:gd name="connsiteY843" fmla="*/ 151270 h 2223445"/>
                <a:gd name="connsiteX844" fmla="*/ 1253268 w 1377486"/>
                <a:gd name="connsiteY844" fmla="*/ 135018 h 2223445"/>
                <a:gd name="connsiteX845" fmla="*/ 1261886 w 1377486"/>
                <a:gd name="connsiteY845" fmla="*/ 90014 h 2223445"/>
                <a:gd name="connsiteX846" fmla="*/ 1253268 w 1377486"/>
                <a:gd name="connsiteY846" fmla="*/ 46259 h 2223445"/>
                <a:gd name="connsiteX847" fmla="*/ 1224950 w 1377486"/>
                <a:gd name="connsiteY847" fmla="*/ 28757 h 2223445"/>
                <a:gd name="connsiteX848" fmla="*/ 927094 w 1377486"/>
                <a:gd name="connsiteY848" fmla="*/ 28757 h 2223445"/>
                <a:gd name="connsiteX849" fmla="*/ 898776 w 1377486"/>
                <a:gd name="connsiteY849" fmla="*/ 46259 h 2223445"/>
                <a:gd name="connsiteX850" fmla="*/ 890158 w 1377486"/>
                <a:gd name="connsiteY850" fmla="*/ 90014 h 2223445"/>
                <a:gd name="connsiteX851" fmla="*/ 898776 w 1377486"/>
                <a:gd name="connsiteY851" fmla="*/ 135018 h 2223445"/>
                <a:gd name="connsiteX852" fmla="*/ 927094 w 1377486"/>
                <a:gd name="connsiteY852" fmla="*/ 151270 h 2223445"/>
                <a:gd name="connsiteX853" fmla="*/ 955410 w 1377486"/>
                <a:gd name="connsiteY853" fmla="*/ 135018 h 2223445"/>
                <a:gd name="connsiteX854" fmla="*/ 965260 w 1377486"/>
                <a:gd name="connsiteY854" fmla="*/ 90014 h 2223445"/>
                <a:gd name="connsiteX855" fmla="*/ 955410 w 1377486"/>
                <a:gd name="connsiteY855" fmla="*/ 46259 h 2223445"/>
                <a:gd name="connsiteX856" fmla="*/ 927094 w 1377486"/>
                <a:gd name="connsiteY856" fmla="*/ 28757 h 2223445"/>
                <a:gd name="connsiteX857" fmla="*/ 633814 w 1377486"/>
                <a:gd name="connsiteY857" fmla="*/ 28757 h 2223445"/>
                <a:gd name="connsiteX858" fmla="*/ 603390 w 1377486"/>
                <a:gd name="connsiteY858" fmla="*/ 46259 h 2223445"/>
                <a:gd name="connsiteX859" fmla="*/ 595784 w 1377486"/>
                <a:gd name="connsiteY859" fmla="*/ 90014 h 2223445"/>
                <a:gd name="connsiteX860" fmla="*/ 604658 w 1377486"/>
                <a:gd name="connsiteY860" fmla="*/ 135018 h 2223445"/>
                <a:gd name="connsiteX861" fmla="*/ 633814 w 1377486"/>
                <a:gd name="connsiteY861" fmla="*/ 151270 h 2223445"/>
                <a:gd name="connsiteX862" fmla="*/ 662970 w 1377486"/>
                <a:gd name="connsiteY862" fmla="*/ 135018 h 2223445"/>
                <a:gd name="connsiteX863" fmla="*/ 673112 w 1377486"/>
                <a:gd name="connsiteY863" fmla="*/ 90014 h 2223445"/>
                <a:gd name="connsiteX864" fmla="*/ 662970 w 1377486"/>
                <a:gd name="connsiteY864" fmla="*/ 46259 h 2223445"/>
                <a:gd name="connsiteX865" fmla="*/ 633814 w 1377486"/>
                <a:gd name="connsiteY865" fmla="*/ 28757 h 2223445"/>
                <a:gd name="connsiteX866" fmla="*/ 342680 w 1377486"/>
                <a:gd name="connsiteY866" fmla="*/ 28757 h 2223445"/>
                <a:gd name="connsiteX867" fmla="*/ 312256 w 1377486"/>
                <a:gd name="connsiteY867" fmla="*/ 46259 h 2223445"/>
                <a:gd name="connsiteX868" fmla="*/ 303384 w 1377486"/>
                <a:gd name="connsiteY868" fmla="*/ 90014 h 2223445"/>
                <a:gd name="connsiteX869" fmla="*/ 312256 w 1377486"/>
                <a:gd name="connsiteY869" fmla="*/ 135018 h 2223445"/>
                <a:gd name="connsiteX870" fmla="*/ 342680 w 1377486"/>
                <a:gd name="connsiteY870" fmla="*/ 151270 h 2223445"/>
                <a:gd name="connsiteX871" fmla="*/ 371834 w 1377486"/>
                <a:gd name="connsiteY871" fmla="*/ 135018 h 2223445"/>
                <a:gd name="connsiteX872" fmla="*/ 380708 w 1377486"/>
                <a:gd name="connsiteY872" fmla="*/ 90014 h 2223445"/>
                <a:gd name="connsiteX873" fmla="*/ 371834 w 1377486"/>
                <a:gd name="connsiteY873" fmla="*/ 46259 h 2223445"/>
                <a:gd name="connsiteX874" fmla="*/ 342680 w 1377486"/>
                <a:gd name="connsiteY874" fmla="*/ 28757 h 2223445"/>
                <a:gd name="connsiteX875" fmla="*/ 46860 w 1377486"/>
                <a:gd name="connsiteY875" fmla="*/ 28757 h 2223445"/>
                <a:gd name="connsiteX876" fmla="*/ 17264 w 1377486"/>
                <a:gd name="connsiteY876" fmla="*/ 46259 h 2223445"/>
                <a:gd name="connsiteX877" fmla="*/ 9866 w 1377486"/>
                <a:gd name="connsiteY877" fmla="*/ 90014 h 2223445"/>
                <a:gd name="connsiteX878" fmla="*/ 18496 w 1377486"/>
                <a:gd name="connsiteY878" fmla="*/ 135018 h 2223445"/>
                <a:gd name="connsiteX879" fmla="*/ 46860 w 1377486"/>
                <a:gd name="connsiteY879" fmla="*/ 151270 h 2223445"/>
                <a:gd name="connsiteX880" fmla="*/ 76454 w 1377486"/>
                <a:gd name="connsiteY880" fmla="*/ 135018 h 2223445"/>
                <a:gd name="connsiteX881" fmla="*/ 85086 w 1377486"/>
                <a:gd name="connsiteY881" fmla="*/ 90014 h 2223445"/>
                <a:gd name="connsiteX882" fmla="*/ 76454 w 1377486"/>
                <a:gd name="connsiteY882" fmla="*/ 46259 h 2223445"/>
                <a:gd name="connsiteX883" fmla="*/ 46860 w 1377486"/>
                <a:gd name="connsiteY883" fmla="*/ 28757 h 2223445"/>
                <a:gd name="connsiteX884" fmla="*/ 1224950 w 1377486"/>
                <a:gd name="connsiteY884" fmla="*/ 4 h 2223445"/>
                <a:gd name="connsiteX885" fmla="*/ 1277892 w 1377486"/>
                <a:gd name="connsiteY885" fmla="*/ 25007 h 2223445"/>
                <a:gd name="connsiteX886" fmla="*/ 1295128 w 1377486"/>
                <a:gd name="connsiteY886" fmla="*/ 90014 h 2223445"/>
                <a:gd name="connsiteX887" fmla="*/ 1277892 w 1377486"/>
                <a:gd name="connsiteY887" fmla="*/ 155020 h 2223445"/>
                <a:gd name="connsiteX888" fmla="*/ 1224950 w 1377486"/>
                <a:gd name="connsiteY888" fmla="*/ 180023 h 2223445"/>
                <a:gd name="connsiteX889" fmla="*/ 1172008 w 1377486"/>
                <a:gd name="connsiteY889" fmla="*/ 155020 h 2223445"/>
                <a:gd name="connsiteX890" fmla="*/ 1153540 w 1377486"/>
                <a:gd name="connsiteY890" fmla="*/ 90014 h 2223445"/>
                <a:gd name="connsiteX891" fmla="*/ 1172008 w 1377486"/>
                <a:gd name="connsiteY891" fmla="*/ 25007 h 2223445"/>
                <a:gd name="connsiteX892" fmla="*/ 1224950 w 1377486"/>
                <a:gd name="connsiteY892" fmla="*/ 4 h 2223445"/>
                <a:gd name="connsiteX893" fmla="*/ 928324 w 1377486"/>
                <a:gd name="connsiteY893" fmla="*/ 4 h 2223445"/>
                <a:gd name="connsiteX894" fmla="*/ 981266 w 1377486"/>
                <a:gd name="connsiteY894" fmla="*/ 25007 h 2223445"/>
                <a:gd name="connsiteX895" fmla="*/ 998502 w 1377486"/>
                <a:gd name="connsiteY895" fmla="*/ 90014 h 2223445"/>
                <a:gd name="connsiteX896" fmla="*/ 981266 w 1377486"/>
                <a:gd name="connsiteY896" fmla="*/ 155020 h 2223445"/>
                <a:gd name="connsiteX897" fmla="*/ 928324 w 1377486"/>
                <a:gd name="connsiteY897" fmla="*/ 180023 h 2223445"/>
                <a:gd name="connsiteX898" fmla="*/ 874152 w 1377486"/>
                <a:gd name="connsiteY898" fmla="*/ 155020 h 2223445"/>
                <a:gd name="connsiteX899" fmla="*/ 856916 w 1377486"/>
                <a:gd name="connsiteY899" fmla="*/ 90014 h 2223445"/>
                <a:gd name="connsiteX900" fmla="*/ 874152 w 1377486"/>
                <a:gd name="connsiteY900" fmla="*/ 25007 h 2223445"/>
                <a:gd name="connsiteX901" fmla="*/ 928324 w 1377486"/>
                <a:gd name="connsiteY901" fmla="*/ 4 h 2223445"/>
                <a:gd name="connsiteX902" fmla="*/ 633814 w 1377486"/>
                <a:gd name="connsiteY902" fmla="*/ 4 h 2223445"/>
                <a:gd name="connsiteX903" fmla="*/ 689590 w 1377486"/>
                <a:gd name="connsiteY903" fmla="*/ 25007 h 2223445"/>
                <a:gd name="connsiteX904" fmla="*/ 707338 w 1377486"/>
                <a:gd name="connsiteY904" fmla="*/ 90014 h 2223445"/>
                <a:gd name="connsiteX905" fmla="*/ 689590 w 1377486"/>
                <a:gd name="connsiteY905" fmla="*/ 155020 h 2223445"/>
                <a:gd name="connsiteX906" fmla="*/ 633814 w 1377486"/>
                <a:gd name="connsiteY906" fmla="*/ 180023 h 2223445"/>
                <a:gd name="connsiteX907" fmla="*/ 579306 w 1377486"/>
                <a:gd name="connsiteY907" fmla="*/ 155020 h 2223445"/>
                <a:gd name="connsiteX908" fmla="*/ 560292 w 1377486"/>
                <a:gd name="connsiteY908" fmla="*/ 90014 h 2223445"/>
                <a:gd name="connsiteX909" fmla="*/ 579306 w 1377486"/>
                <a:gd name="connsiteY909" fmla="*/ 25007 h 2223445"/>
                <a:gd name="connsiteX910" fmla="*/ 633814 w 1377486"/>
                <a:gd name="connsiteY910" fmla="*/ 4 h 2223445"/>
                <a:gd name="connsiteX911" fmla="*/ 342680 w 1377486"/>
                <a:gd name="connsiteY911" fmla="*/ 4 h 2223445"/>
                <a:gd name="connsiteX912" fmla="*/ 397188 w 1377486"/>
                <a:gd name="connsiteY912" fmla="*/ 25007 h 2223445"/>
                <a:gd name="connsiteX913" fmla="*/ 416202 w 1377486"/>
                <a:gd name="connsiteY913" fmla="*/ 90014 h 2223445"/>
                <a:gd name="connsiteX914" fmla="*/ 397188 w 1377486"/>
                <a:gd name="connsiteY914" fmla="*/ 155020 h 2223445"/>
                <a:gd name="connsiteX915" fmla="*/ 342680 w 1377486"/>
                <a:gd name="connsiteY915" fmla="*/ 180023 h 2223445"/>
                <a:gd name="connsiteX916" fmla="*/ 286904 w 1377486"/>
                <a:gd name="connsiteY916" fmla="*/ 155020 h 2223445"/>
                <a:gd name="connsiteX917" fmla="*/ 269158 w 1377486"/>
                <a:gd name="connsiteY917" fmla="*/ 90014 h 2223445"/>
                <a:gd name="connsiteX918" fmla="*/ 286904 w 1377486"/>
                <a:gd name="connsiteY918" fmla="*/ 25007 h 2223445"/>
                <a:gd name="connsiteX919" fmla="*/ 342680 w 1377486"/>
                <a:gd name="connsiteY919" fmla="*/ 4 h 2223445"/>
                <a:gd name="connsiteX920" fmla="*/ 46860 w 1377486"/>
                <a:gd name="connsiteY920" fmla="*/ 4 h 2223445"/>
                <a:gd name="connsiteX921" fmla="*/ 101116 w 1377486"/>
                <a:gd name="connsiteY921" fmla="*/ 25007 h 2223445"/>
                <a:gd name="connsiteX922" fmla="*/ 119614 w 1377486"/>
                <a:gd name="connsiteY922" fmla="*/ 90014 h 2223445"/>
                <a:gd name="connsiteX923" fmla="*/ 101116 w 1377486"/>
                <a:gd name="connsiteY923" fmla="*/ 155020 h 2223445"/>
                <a:gd name="connsiteX924" fmla="*/ 46860 w 1377486"/>
                <a:gd name="connsiteY924" fmla="*/ 180023 h 2223445"/>
                <a:gd name="connsiteX925" fmla="*/ 0 w 1377486"/>
                <a:gd name="connsiteY925" fmla="*/ 162521 h 2223445"/>
                <a:gd name="connsiteX926" fmla="*/ 0 w 1377486"/>
                <a:gd name="connsiteY926" fmla="*/ 17506 h 2223445"/>
                <a:gd name="connsiteX927" fmla="*/ 46860 w 1377486"/>
                <a:gd name="connsiteY927" fmla="*/ 4 h 2223445"/>
                <a:gd name="connsiteX928" fmla="*/ 1354154 w 1377486"/>
                <a:gd name="connsiteY928" fmla="*/ 0 h 2223445"/>
                <a:gd name="connsiteX929" fmla="*/ 1372066 w 1377486"/>
                <a:gd name="connsiteY929" fmla="*/ 0 h 2223445"/>
                <a:gd name="connsiteX930" fmla="*/ 1372066 w 1377486"/>
                <a:gd name="connsiteY930" fmla="*/ 174539 h 2223445"/>
                <a:gd name="connsiteX931" fmla="*/ 1325496 w 1377486"/>
                <a:gd name="connsiteY931" fmla="*/ 174539 h 2223445"/>
                <a:gd name="connsiteX932" fmla="*/ 1325496 w 1377486"/>
                <a:gd name="connsiteY932" fmla="*/ 148544 h 2223445"/>
                <a:gd name="connsiteX933" fmla="*/ 1356544 w 1377486"/>
                <a:gd name="connsiteY933" fmla="*/ 148544 h 2223445"/>
                <a:gd name="connsiteX934" fmla="*/ 1356544 w 1377486"/>
                <a:gd name="connsiteY934" fmla="*/ 28471 h 2223445"/>
                <a:gd name="connsiteX935" fmla="*/ 1329078 w 1377486"/>
                <a:gd name="connsiteY935" fmla="*/ 39612 h 2223445"/>
                <a:gd name="connsiteX936" fmla="*/ 1318332 w 1377486"/>
                <a:gd name="connsiteY936" fmla="*/ 14855 h 2223445"/>
                <a:gd name="connsiteX937" fmla="*/ 1063230 w 1377486"/>
                <a:gd name="connsiteY937" fmla="*/ 0 h 2223445"/>
                <a:gd name="connsiteX938" fmla="*/ 1099260 w 1377486"/>
                <a:gd name="connsiteY938" fmla="*/ 0 h 2223445"/>
                <a:gd name="connsiteX939" fmla="*/ 1099260 w 1377486"/>
                <a:gd name="connsiteY939" fmla="*/ 148544 h 2223445"/>
                <a:gd name="connsiteX940" fmla="*/ 1130322 w 1377486"/>
                <a:gd name="connsiteY940" fmla="*/ 148544 h 2223445"/>
                <a:gd name="connsiteX941" fmla="*/ 1130322 w 1377486"/>
                <a:gd name="connsiteY941" fmla="*/ 174539 h 2223445"/>
                <a:gd name="connsiteX942" fmla="*/ 1034652 w 1377486"/>
                <a:gd name="connsiteY942" fmla="*/ 174539 h 2223445"/>
                <a:gd name="connsiteX943" fmla="*/ 1034652 w 1377486"/>
                <a:gd name="connsiteY943" fmla="*/ 148544 h 2223445"/>
                <a:gd name="connsiteX944" fmla="*/ 1066956 w 1377486"/>
                <a:gd name="connsiteY944" fmla="*/ 148544 h 2223445"/>
                <a:gd name="connsiteX945" fmla="*/ 1066956 w 1377486"/>
                <a:gd name="connsiteY945" fmla="*/ 28471 h 2223445"/>
                <a:gd name="connsiteX946" fmla="*/ 1037138 w 1377486"/>
                <a:gd name="connsiteY946" fmla="*/ 39612 h 2223445"/>
                <a:gd name="connsiteX947" fmla="*/ 1027198 w 1377486"/>
                <a:gd name="connsiteY947" fmla="*/ 14855 h 2223445"/>
                <a:gd name="connsiteX948" fmla="*/ 767410 w 1377486"/>
                <a:gd name="connsiteY948" fmla="*/ 0 h 2223445"/>
                <a:gd name="connsiteX949" fmla="*/ 803016 w 1377486"/>
                <a:gd name="connsiteY949" fmla="*/ 0 h 2223445"/>
                <a:gd name="connsiteX950" fmla="*/ 803016 w 1377486"/>
                <a:gd name="connsiteY950" fmla="*/ 148544 h 2223445"/>
                <a:gd name="connsiteX951" fmla="*/ 833712 w 1377486"/>
                <a:gd name="connsiteY951" fmla="*/ 148544 h 2223445"/>
                <a:gd name="connsiteX952" fmla="*/ 833712 w 1377486"/>
                <a:gd name="connsiteY952" fmla="*/ 174539 h 2223445"/>
                <a:gd name="connsiteX953" fmla="*/ 737942 w 1377486"/>
                <a:gd name="connsiteY953" fmla="*/ 174539 h 2223445"/>
                <a:gd name="connsiteX954" fmla="*/ 737942 w 1377486"/>
                <a:gd name="connsiteY954" fmla="*/ 148544 h 2223445"/>
                <a:gd name="connsiteX955" fmla="*/ 771092 w 1377486"/>
                <a:gd name="connsiteY955" fmla="*/ 148544 h 2223445"/>
                <a:gd name="connsiteX956" fmla="*/ 771092 w 1377486"/>
                <a:gd name="connsiteY956" fmla="*/ 28471 h 2223445"/>
                <a:gd name="connsiteX957" fmla="*/ 741624 w 1377486"/>
                <a:gd name="connsiteY957" fmla="*/ 39612 h 2223445"/>
                <a:gd name="connsiteX958" fmla="*/ 730574 w 1377486"/>
                <a:gd name="connsiteY958" fmla="*/ 14855 h 2223445"/>
                <a:gd name="connsiteX959" fmla="*/ 469556 w 1377486"/>
                <a:gd name="connsiteY959" fmla="*/ 0 h 2223445"/>
                <a:gd name="connsiteX960" fmla="*/ 506392 w 1377486"/>
                <a:gd name="connsiteY960" fmla="*/ 0 h 2223445"/>
                <a:gd name="connsiteX961" fmla="*/ 506392 w 1377486"/>
                <a:gd name="connsiteY961" fmla="*/ 148544 h 2223445"/>
                <a:gd name="connsiteX962" fmla="*/ 537088 w 1377486"/>
                <a:gd name="connsiteY962" fmla="*/ 148544 h 2223445"/>
                <a:gd name="connsiteX963" fmla="*/ 537088 w 1377486"/>
                <a:gd name="connsiteY963" fmla="*/ 174539 h 2223445"/>
                <a:gd name="connsiteX964" fmla="*/ 441316 w 1377486"/>
                <a:gd name="connsiteY964" fmla="*/ 174539 h 2223445"/>
                <a:gd name="connsiteX965" fmla="*/ 441316 w 1377486"/>
                <a:gd name="connsiteY965" fmla="*/ 148544 h 2223445"/>
                <a:gd name="connsiteX966" fmla="*/ 473240 w 1377486"/>
                <a:gd name="connsiteY966" fmla="*/ 148544 h 2223445"/>
                <a:gd name="connsiteX967" fmla="*/ 473240 w 1377486"/>
                <a:gd name="connsiteY967" fmla="*/ 28471 h 2223445"/>
                <a:gd name="connsiteX968" fmla="*/ 445000 w 1377486"/>
                <a:gd name="connsiteY968" fmla="*/ 39612 h 2223445"/>
                <a:gd name="connsiteX969" fmla="*/ 433948 w 1377486"/>
                <a:gd name="connsiteY969" fmla="*/ 14855 h 2223445"/>
                <a:gd name="connsiteX970" fmla="*/ 178852 w 1377486"/>
                <a:gd name="connsiteY970" fmla="*/ 0 h 2223445"/>
                <a:gd name="connsiteX971" fmla="*/ 216126 w 1377486"/>
                <a:gd name="connsiteY971" fmla="*/ 0 h 2223445"/>
                <a:gd name="connsiteX972" fmla="*/ 216126 w 1377486"/>
                <a:gd name="connsiteY972" fmla="*/ 148544 h 2223445"/>
                <a:gd name="connsiteX973" fmla="*/ 245946 w 1377486"/>
                <a:gd name="connsiteY973" fmla="*/ 148544 h 2223445"/>
                <a:gd name="connsiteX974" fmla="*/ 245946 w 1377486"/>
                <a:gd name="connsiteY974" fmla="*/ 174539 h 2223445"/>
                <a:gd name="connsiteX975" fmla="*/ 149032 w 1377486"/>
                <a:gd name="connsiteY975" fmla="*/ 174539 h 2223445"/>
                <a:gd name="connsiteX976" fmla="*/ 149032 w 1377486"/>
                <a:gd name="connsiteY976" fmla="*/ 148544 h 2223445"/>
                <a:gd name="connsiteX977" fmla="*/ 182580 w 1377486"/>
                <a:gd name="connsiteY977" fmla="*/ 148544 h 2223445"/>
                <a:gd name="connsiteX978" fmla="*/ 182580 w 1377486"/>
                <a:gd name="connsiteY978" fmla="*/ 28471 h 2223445"/>
                <a:gd name="connsiteX979" fmla="*/ 152760 w 1377486"/>
                <a:gd name="connsiteY979" fmla="*/ 39612 h 2223445"/>
                <a:gd name="connsiteX980" fmla="*/ 142820 w 1377486"/>
                <a:gd name="connsiteY980" fmla="*/ 14855 h 222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Lst>
              <a:rect l="l" t="t" r="r" b="b"/>
              <a:pathLst>
                <a:path w="1377486" h="2223445">
                  <a:moveTo>
                    <a:pt x="1224950" y="2073215"/>
                  </a:moveTo>
                  <a:cubicBezTo>
                    <a:pt x="1211406" y="2073215"/>
                    <a:pt x="1201556" y="2078181"/>
                    <a:pt x="1195400" y="2089355"/>
                  </a:cubicBezTo>
                  <a:cubicBezTo>
                    <a:pt x="1190476" y="2100529"/>
                    <a:pt x="1186782" y="2114187"/>
                    <a:pt x="1186782" y="2132810"/>
                  </a:cubicBezTo>
                  <a:cubicBezTo>
                    <a:pt x="1186782" y="2151434"/>
                    <a:pt x="1190476" y="2166333"/>
                    <a:pt x="1196632" y="2177507"/>
                  </a:cubicBezTo>
                  <a:cubicBezTo>
                    <a:pt x="1202788" y="2188681"/>
                    <a:pt x="1211406" y="2193647"/>
                    <a:pt x="1224950" y="2193647"/>
                  </a:cubicBezTo>
                  <a:cubicBezTo>
                    <a:pt x="1237262" y="2193647"/>
                    <a:pt x="1247112" y="2188681"/>
                    <a:pt x="1253268" y="2177507"/>
                  </a:cubicBezTo>
                  <a:cubicBezTo>
                    <a:pt x="1259424" y="2166333"/>
                    <a:pt x="1261886" y="2151434"/>
                    <a:pt x="1261886" y="2132810"/>
                  </a:cubicBezTo>
                  <a:cubicBezTo>
                    <a:pt x="1261886" y="2115428"/>
                    <a:pt x="1259424" y="2100529"/>
                    <a:pt x="1253268" y="2089355"/>
                  </a:cubicBezTo>
                  <a:cubicBezTo>
                    <a:pt x="1247112" y="2078181"/>
                    <a:pt x="1237262" y="2073215"/>
                    <a:pt x="1224950" y="2073215"/>
                  </a:cubicBezTo>
                  <a:close/>
                  <a:moveTo>
                    <a:pt x="1053436" y="2073215"/>
                  </a:moveTo>
                  <a:cubicBezTo>
                    <a:pt x="1039892" y="2073215"/>
                    <a:pt x="1031274" y="2078181"/>
                    <a:pt x="1025118" y="2089355"/>
                  </a:cubicBezTo>
                  <a:cubicBezTo>
                    <a:pt x="1018962" y="2100529"/>
                    <a:pt x="1016500" y="2114187"/>
                    <a:pt x="1016500" y="2132810"/>
                  </a:cubicBezTo>
                  <a:cubicBezTo>
                    <a:pt x="1016500" y="2151434"/>
                    <a:pt x="1018962" y="2166333"/>
                    <a:pt x="1025118" y="2177507"/>
                  </a:cubicBezTo>
                  <a:cubicBezTo>
                    <a:pt x="1031274" y="2188681"/>
                    <a:pt x="1041124" y="2193647"/>
                    <a:pt x="1053436" y="2193647"/>
                  </a:cubicBezTo>
                  <a:cubicBezTo>
                    <a:pt x="1066978" y="2193647"/>
                    <a:pt x="1076828" y="2188681"/>
                    <a:pt x="1081752" y="2177507"/>
                  </a:cubicBezTo>
                  <a:cubicBezTo>
                    <a:pt x="1087908" y="2166333"/>
                    <a:pt x="1091602" y="2151434"/>
                    <a:pt x="1091602" y="2132810"/>
                  </a:cubicBezTo>
                  <a:cubicBezTo>
                    <a:pt x="1091602" y="2115428"/>
                    <a:pt x="1087908" y="2100529"/>
                    <a:pt x="1081752" y="2089355"/>
                  </a:cubicBezTo>
                  <a:cubicBezTo>
                    <a:pt x="1076828" y="2078181"/>
                    <a:pt x="1066978" y="2073215"/>
                    <a:pt x="1053436" y="2073215"/>
                  </a:cubicBezTo>
                  <a:close/>
                  <a:moveTo>
                    <a:pt x="880998" y="2073215"/>
                  </a:moveTo>
                  <a:cubicBezTo>
                    <a:pt x="867054" y="2073215"/>
                    <a:pt x="856912" y="2078181"/>
                    <a:pt x="850574" y="2089355"/>
                  </a:cubicBezTo>
                  <a:cubicBezTo>
                    <a:pt x="845504" y="2100529"/>
                    <a:pt x="842970" y="2114187"/>
                    <a:pt x="842970" y="2132810"/>
                  </a:cubicBezTo>
                  <a:cubicBezTo>
                    <a:pt x="842970" y="2151434"/>
                    <a:pt x="845504" y="2166333"/>
                    <a:pt x="851842" y="2177507"/>
                  </a:cubicBezTo>
                  <a:cubicBezTo>
                    <a:pt x="858180" y="2188681"/>
                    <a:pt x="867054" y="2193647"/>
                    <a:pt x="880998" y="2193647"/>
                  </a:cubicBezTo>
                  <a:cubicBezTo>
                    <a:pt x="894942" y="2193647"/>
                    <a:pt x="905082" y="2188681"/>
                    <a:pt x="910152" y="2177507"/>
                  </a:cubicBezTo>
                  <a:cubicBezTo>
                    <a:pt x="916490" y="2166333"/>
                    <a:pt x="920294" y="2151434"/>
                    <a:pt x="920294" y="2132810"/>
                  </a:cubicBezTo>
                  <a:cubicBezTo>
                    <a:pt x="920294" y="2115428"/>
                    <a:pt x="916490" y="2100529"/>
                    <a:pt x="910152" y="2089355"/>
                  </a:cubicBezTo>
                  <a:cubicBezTo>
                    <a:pt x="905082" y="2078181"/>
                    <a:pt x="894942" y="2073215"/>
                    <a:pt x="880998" y="2073215"/>
                  </a:cubicBezTo>
                  <a:close/>
                  <a:moveTo>
                    <a:pt x="342680" y="2073215"/>
                  </a:moveTo>
                  <a:cubicBezTo>
                    <a:pt x="328736" y="2073215"/>
                    <a:pt x="318596" y="2078181"/>
                    <a:pt x="312256" y="2089355"/>
                  </a:cubicBezTo>
                  <a:cubicBezTo>
                    <a:pt x="305918" y="2100529"/>
                    <a:pt x="303384" y="2114187"/>
                    <a:pt x="303384" y="2132810"/>
                  </a:cubicBezTo>
                  <a:cubicBezTo>
                    <a:pt x="303384" y="2151434"/>
                    <a:pt x="305918" y="2166333"/>
                    <a:pt x="312256" y="2177507"/>
                  </a:cubicBezTo>
                  <a:cubicBezTo>
                    <a:pt x="318596" y="2188681"/>
                    <a:pt x="328736" y="2193647"/>
                    <a:pt x="342680" y="2193647"/>
                  </a:cubicBezTo>
                  <a:cubicBezTo>
                    <a:pt x="356624" y="2193647"/>
                    <a:pt x="365496" y="2188681"/>
                    <a:pt x="371834" y="2177507"/>
                  </a:cubicBezTo>
                  <a:cubicBezTo>
                    <a:pt x="378172" y="2166333"/>
                    <a:pt x="380708" y="2151434"/>
                    <a:pt x="380708" y="2132810"/>
                  </a:cubicBezTo>
                  <a:cubicBezTo>
                    <a:pt x="380708" y="2115428"/>
                    <a:pt x="378172" y="2100529"/>
                    <a:pt x="371834" y="2089355"/>
                  </a:cubicBezTo>
                  <a:cubicBezTo>
                    <a:pt x="365496" y="2078181"/>
                    <a:pt x="356624" y="2073215"/>
                    <a:pt x="342680" y="2073215"/>
                  </a:cubicBezTo>
                  <a:close/>
                  <a:moveTo>
                    <a:pt x="46860" y="2073215"/>
                  </a:moveTo>
                  <a:cubicBezTo>
                    <a:pt x="33294" y="2073215"/>
                    <a:pt x="23430" y="2078181"/>
                    <a:pt x="17264" y="2089355"/>
                  </a:cubicBezTo>
                  <a:cubicBezTo>
                    <a:pt x="12332" y="2100529"/>
                    <a:pt x="9866" y="2114187"/>
                    <a:pt x="9866" y="2132810"/>
                  </a:cubicBezTo>
                  <a:cubicBezTo>
                    <a:pt x="9866" y="2151434"/>
                    <a:pt x="12332" y="2166333"/>
                    <a:pt x="18496" y="2177507"/>
                  </a:cubicBezTo>
                  <a:cubicBezTo>
                    <a:pt x="24662" y="2188681"/>
                    <a:pt x="33294" y="2193647"/>
                    <a:pt x="46860" y="2193647"/>
                  </a:cubicBezTo>
                  <a:cubicBezTo>
                    <a:pt x="60424" y="2193647"/>
                    <a:pt x="70288" y="2188681"/>
                    <a:pt x="76454" y="2177507"/>
                  </a:cubicBezTo>
                  <a:cubicBezTo>
                    <a:pt x="81386" y="2166333"/>
                    <a:pt x="85086" y="2151434"/>
                    <a:pt x="85086" y="2132810"/>
                  </a:cubicBezTo>
                  <a:cubicBezTo>
                    <a:pt x="85086" y="2115428"/>
                    <a:pt x="81386" y="2100529"/>
                    <a:pt x="76454" y="2089355"/>
                  </a:cubicBezTo>
                  <a:cubicBezTo>
                    <a:pt x="70288" y="2078181"/>
                    <a:pt x="60424" y="2073215"/>
                    <a:pt x="46860" y="2073215"/>
                  </a:cubicBezTo>
                  <a:close/>
                  <a:moveTo>
                    <a:pt x="1224950" y="2043417"/>
                  </a:moveTo>
                  <a:cubicBezTo>
                    <a:pt x="1249574" y="2043417"/>
                    <a:pt x="1266810" y="2050867"/>
                    <a:pt x="1277892" y="2068249"/>
                  </a:cubicBezTo>
                  <a:cubicBezTo>
                    <a:pt x="1290204" y="2084389"/>
                    <a:pt x="1295128" y="2106737"/>
                    <a:pt x="1295128" y="2132810"/>
                  </a:cubicBezTo>
                  <a:cubicBezTo>
                    <a:pt x="1295128" y="2158883"/>
                    <a:pt x="1288972" y="2179990"/>
                    <a:pt x="1277892" y="2197372"/>
                  </a:cubicBezTo>
                  <a:cubicBezTo>
                    <a:pt x="1265580" y="2214754"/>
                    <a:pt x="1248342" y="2223445"/>
                    <a:pt x="1224950" y="2223445"/>
                  </a:cubicBezTo>
                  <a:cubicBezTo>
                    <a:pt x="1201556" y="2223445"/>
                    <a:pt x="1183088" y="2214754"/>
                    <a:pt x="1172008" y="2197372"/>
                  </a:cubicBezTo>
                  <a:cubicBezTo>
                    <a:pt x="1159696" y="2179990"/>
                    <a:pt x="1153540" y="2158883"/>
                    <a:pt x="1153540" y="2132810"/>
                  </a:cubicBezTo>
                  <a:cubicBezTo>
                    <a:pt x="1153540" y="2106737"/>
                    <a:pt x="1159696" y="2085631"/>
                    <a:pt x="1172008" y="2068249"/>
                  </a:cubicBezTo>
                  <a:cubicBezTo>
                    <a:pt x="1183088" y="2052108"/>
                    <a:pt x="1201556" y="2043417"/>
                    <a:pt x="1224950" y="2043417"/>
                  </a:cubicBezTo>
                  <a:close/>
                  <a:moveTo>
                    <a:pt x="1054666" y="2043417"/>
                  </a:moveTo>
                  <a:cubicBezTo>
                    <a:pt x="1079290" y="2043417"/>
                    <a:pt x="1095296" y="2050867"/>
                    <a:pt x="1107608" y="2068249"/>
                  </a:cubicBezTo>
                  <a:cubicBezTo>
                    <a:pt x="1119920" y="2084389"/>
                    <a:pt x="1124844" y="2106737"/>
                    <a:pt x="1124844" y="2132810"/>
                  </a:cubicBezTo>
                  <a:cubicBezTo>
                    <a:pt x="1124844" y="2158883"/>
                    <a:pt x="1119920" y="2179990"/>
                    <a:pt x="1107608" y="2197372"/>
                  </a:cubicBezTo>
                  <a:cubicBezTo>
                    <a:pt x="1095296" y="2214754"/>
                    <a:pt x="1078060" y="2223445"/>
                    <a:pt x="1054666" y="2223445"/>
                  </a:cubicBezTo>
                  <a:cubicBezTo>
                    <a:pt x="1030042" y="2223445"/>
                    <a:pt x="1012806" y="2214754"/>
                    <a:pt x="1000494" y="2197372"/>
                  </a:cubicBezTo>
                  <a:cubicBezTo>
                    <a:pt x="989412" y="2179990"/>
                    <a:pt x="983256" y="2158883"/>
                    <a:pt x="983256" y="2132810"/>
                  </a:cubicBezTo>
                  <a:cubicBezTo>
                    <a:pt x="983256" y="2106737"/>
                    <a:pt x="989412" y="2085631"/>
                    <a:pt x="1000494" y="2068249"/>
                  </a:cubicBezTo>
                  <a:cubicBezTo>
                    <a:pt x="1012806" y="2052108"/>
                    <a:pt x="1030042" y="2043417"/>
                    <a:pt x="1054666" y="2043417"/>
                  </a:cubicBezTo>
                  <a:close/>
                  <a:moveTo>
                    <a:pt x="880998" y="2043417"/>
                  </a:moveTo>
                  <a:cubicBezTo>
                    <a:pt x="906350" y="2043417"/>
                    <a:pt x="924096" y="2050867"/>
                    <a:pt x="936772" y="2068249"/>
                  </a:cubicBezTo>
                  <a:cubicBezTo>
                    <a:pt x="949448" y="2084389"/>
                    <a:pt x="954520" y="2106737"/>
                    <a:pt x="954520" y="2132810"/>
                  </a:cubicBezTo>
                  <a:cubicBezTo>
                    <a:pt x="954520" y="2158883"/>
                    <a:pt x="949448" y="2179990"/>
                    <a:pt x="936772" y="2197372"/>
                  </a:cubicBezTo>
                  <a:cubicBezTo>
                    <a:pt x="924096" y="2214754"/>
                    <a:pt x="905082" y="2223445"/>
                    <a:pt x="880998" y="2223445"/>
                  </a:cubicBezTo>
                  <a:cubicBezTo>
                    <a:pt x="856912" y="2223445"/>
                    <a:pt x="839166" y="2214754"/>
                    <a:pt x="826490" y="2197372"/>
                  </a:cubicBezTo>
                  <a:cubicBezTo>
                    <a:pt x="813814" y="2179990"/>
                    <a:pt x="807476" y="2158883"/>
                    <a:pt x="807476" y="2132810"/>
                  </a:cubicBezTo>
                  <a:cubicBezTo>
                    <a:pt x="807476" y="2106737"/>
                    <a:pt x="813814" y="2085631"/>
                    <a:pt x="826490" y="2068249"/>
                  </a:cubicBezTo>
                  <a:cubicBezTo>
                    <a:pt x="839166" y="2052108"/>
                    <a:pt x="856912" y="2043417"/>
                    <a:pt x="880998" y="2043417"/>
                  </a:cubicBezTo>
                  <a:close/>
                  <a:moveTo>
                    <a:pt x="342680" y="2043417"/>
                  </a:moveTo>
                  <a:cubicBezTo>
                    <a:pt x="368032" y="2043417"/>
                    <a:pt x="385778" y="2050867"/>
                    <a:pt x="397188" y="2068249"/>
                  </a:cubicBezTo>
                  <a:cubicBezTo>
                    <a:pt x="409864" y="2084389"/>
                    <a:pt x="416202" y="2106737"/>
                    <a:pt x="416202" y="2132810"/>
                  </a:cubicBezTo>
                  <a:cubicBezTo>
                    <a:pt x="416202" y="2158883"/>
                    <a:pt x="409864" y="2179990"/>
                    <a:pt x="397188" y="2197372"/>
                  </a:cubicBezTo>
                  <a:cubicBezTo>
                    <a:pt x="384512" y="2214754"/>
                    <a:pt x="366764" y="2223445"/>
                    <a:pt x="342680" y="2223445"/>
                  </a:cubicBezTo>
                  <a:cubicBezTo>
                    <a:pt x="317328" y="2223445"/>
                    <a:pt x="299580" y="2214754"/>
                    <a:pt x="286904" y="2197372"/>
                  </a:cubicBezTo>
                  <a:cubicBezTo>
                    <a:pt x="275496" y="2179990"/>
                    <a:pt x="269158" y="2158883"/>
                    <a:pt x="269158" y="2132810"/>
                  </a:cubicBezTo>
                  <a:cubicBezTo>
                    <a:pt x="269158" y="2106737"/>
                    <a:pt x="275496" y="2085631"/>
                    <a:pt x="286904" y="2068249"/>
                  </a:cubicBezTo>
                  <a:cubicBezTo>
                    <a:pt x="299580" y="2052108"/>
                    <a:pt x="317328" y="2043417"/>
                    <a:pt x="342680" y="2043417"/>
                  </a:cubicBezTo>
                  <a:close/>
                  <a:moveTo>
                    <a:pt x="46860" y="2043417"/>
                  </a:moveTo>
                  <a:cubicBezTo>
                    <a:pt x="71522" y="2043417"/>
                    <a:pt x="90018" y="2050867"/>
                    <a:pt x="101116" y="2068249"/>
                  </a:cubicBezTo>
                  <a:cubicBezTo>
                    <a:pt x="113448" y="2084389"/>
                    <a:pt x="119614" y="2106737"/>
                    <a:pt x="119614" y="2132810"/>
                  </a:cubicBezTo>
                  <a:cubicBezTo>
                    <a:pt x="119614" y="2158883"/>
                    <a:pt x="113448" y="2179990"/>
                    <a:pt x="101116" y="2197372"/>
                  </a:cubicBezTo>
                  <a:cubicBezTo>
                    <a:pt x="88786" y="2214754"/>
                    <a:pt x="70288" y="2223445"/>
                    <a:pt x="46860" y="2223445"/>
                  </a:cubicBezTo>
                  <a:cubicBezTo>
                    <a:pt x="28362" y="2223445"/>
                    <a:pt x="12332" y="2217237"/>
                    <a:pt x="0" y="2204821"/>
                  </a:cubicBezTo>
                  <a:lnTo>
                    <a:pt x="0" y="2060799"/>
                  </a:lnTo>
                  <a:cubicBezTo>
                    <a:pt x="12332" y="2048384"/>
                    <a:pt x="28362" y="2043417"/>
                    <a:pt x="46860" y="2043417"/>
                  </a:cubicBezTo>
                  <a:close/>
                  <a:moveTo>
                    <a:pt x="1354154" y="2043414"/>
                  </a:moveTo>
                  <a:lnTo>
                    <a:pt x="1372066" y="2043414"/>
                  </a:lnTo>
                  <a:lnTo>
                    <a:pt x="1372066" y="2217953"/>
                  </a:lnTo>
                  <a:lnTo>
                    <a:pt x="1325496" y="2217953"/>
                  </a:lnTo>
                  <a:lnTo>
                    <a:pt x="1325496" y="2191958"/>
                  </a:lnTo>
                  <a:lnTo>
                    <a:pt x="1356544" y="2191958"/>
                  </a:lnTo>
                  <a:lnTo>
                    <a:pt x="1356544" y="2071885"/>
                  </a:lnTo>
                  <a:lnTo>
                    <a:pt x="1329078" y="2083026"/>
                  </a:lnTo>
                  <a:lnTo>
                    <a:pt x="1318332" y="2058269"/>
                  </a:lnTo>
                  <a:close/>
                  <a:moveTo>
                    <a:pt x="716746" y="2043414"/>
                  </a:moveTo>
                  <a:lnTo>
                    <a:pt x="753584" y="2043414"/>
                  </a:lnTo>
                  <a:lnTo>
                    <a:pt x="753584" y="2191958"/>
                  </a:lnTo>
                  <a:lnTo>
                    <a:pt x="784280" y="2191958"/>
                  </a:lnTo>
                  <a:lnTo>
                    <a:pt x="784280" y="2217953"/>
                  </a:lnTo>
                  <a:lnTo>
                    <a:pt x="688506" y="2217953"/>
                  </a:lnTo>
                  <a:lnTo>
                    <a:pt x="688506" y="2191958"/>
                  </a:lnTo>
                  <a:lnTo>
                    <a:pt x="720430" y="2191958"/>
                  </a:lnTo>
                  <a:lnTo>
                    <a:pt x="720430" y="2071885"/>
                  </a:lnTo>
                  <a:lnTo>
                    <a:pt x="692188" y="2083026"/>
                  </a:lnTo>
                  <a:lnTo>
                    <a:pt x="681138" y="2058269"/>
                  </a:lnTo>
                  <a:close/>
                  <a:moveTo>
                    <a:pt x="595900" y="2043414"/>
                  </a:moveTo>
                  <a:lnTo>
                    <a:pt x="632736" y="2043414"/>
                  </a:lnTo>
                  <a:lnTo>
                    <a:pt x="632736" y="2191958"/>
                  </a:lnTo>
                  <a:lnTo>
                    <a:pt x="663434" y="2191958"/>
                  </a:lnTo>
                  <a:lnTo>
                    <a:pt x="663434" y="2217953"/>
                  </a:lnTo>
                  <a:lnTo>
                    <a:pt x="567658" y="2217953"/>
                  </a:lnTo>
                  <a:lnTo>
                    <a:pt x="567658" y="2191958"/>
                  </a:lnTo>
                  <a:lnTo>
                    <a:pt x="599584" y="2191958"/>
                  </a:lnTo>
                  <a:lnTo>
                    <a:pt x="599584" y="2071885"/>
                  </a:lnTo>
                  <a:lnTo>
                    <a:pt x="571342" y="2083026"/>
                  </a:lnTo>
                  <a:lnTo>
                    <a:pt x="560292" y="2058269"/>
                  </a:lnTo>
                  <a:close/>
                  <a:moveTo>
                    <a:pt x="469556" y="2043414"/>
                  </a:moveTo>
                  <a:lnTo>
                    <a:pt x="506392" y="2043414"/>
                  </a:lnTo>
                  <a:lnTo>
                    <a:pt x="506392" y="2191958"/>
                  </a:lnTo>
                  <a:lnTo>
                    <a:pt x="537088" y="2191958"/>
                  </a:lnTo>
                  <a:lnTo>
                    <a:pt x="537088" y="2217953"/>
                  </a:lnTo>
                  <a:lnTo>
                    <a:pt x="441316" y="2217953"/>
                  </a:lnTo>
                  <a:lnTo>
                    <a:pt x="441316" y="2191958"/>
                  </a:lnTo>
                  <a:lnTo>
                    <a:pt x="473240" y="2191958"/>
                  </a:lnTo>
                  <a:lnTo>
                    <a:pt x="473240" y="2071885"/>
                  </a:lnTo>
                  <a:lnTo>
                    <a:pt x="445000" y="2083026"/>
                  </a:lnTo>
                  <a:lnTo>
                    <a:pt x="433948" y="2058269"/>
                  </a:lnTo>
                  <a:close/>
                  <a:moveTo>
                    <a:pt x="178852" y="2043414"/>
                  </a:moveTo>
                  <a:lnTo>
                    <a:pt x="216126" y="2043414"/>
                  </a:lnTo>
                  <a:lnTo>
                    <a:pt x="216126" y="2191958"/>
                  </a:lnTo>
                  <a:lnTo>
                    <a:pt x="245946" y="2191958"/>
                  </a:lnTo>
                  <a:lnTo>
                    <a:pt x="245946" y="2217953"/>
                  </a:lnTo>
                  <a:lnTo>
                    <a:pt x="149032" y="2217953"/>
                  </a:lnTo>
                  <a:lnTo>
                    <a:pt x="149032" y="2191958"/>
                  </a:lnTo>
                  <a:lnTo>
                    <a:pt x="182580" y="2191958"/>
                  </a:lnTo>
                  <a:lnTo>
                    <a:pt x="182580" y="2071885"/>
                  </a:lnTo>
                  <a:lnTo>
                    <a:pt x="152760" y="2083026"/>
                  </a:lnTo>
                  <a:lnTo>
                    <a:pt x="142820" y="2058269"/>
                  </a:lnTo>
                  <a:close/>
                  <a:moveTo>
                    <a:pt x="1224950" y="1732646"/>
                  </a:moveTo>
                  <a:cubicBezTo>
                    <a:pt x="1211406" y="1732646"/>
                    <a:pt x="1201556" y="1737612"/>
                    <a:pt x="1195400" y="1748786"/>
                  </a:cubicBezTo>
                  <a:cubicBezTo>
                    <a:pt x="1190476" y="1759960"/>
                    <a:pt x="1186782" y="1773618"/>
                    <a:pt x="1186782" y="1792241"/>
                  </a:cubicBezTo>
                  <a:cubicBezTo>
                    <a:pt x="1186782" y="1810865"/>
                    <a:pt x="1190476" y="1825764"/>
                    <a:pt x="1196632" y="1836938"/>
                  </a:cubicBezTo>
                  <a:cubicBezTo>
                    <a:pt x="1202788" y="1848112"/>
                    <a:pt x="1211406" y="1853078"/>
                    <a:pt x="1224950" y="1853078"/>
                  </a:cubicBezTo>
                  <a:cubicBezTo>
                    <a:pt x="1237262" y="1853078"/>
                    <a:pt x="1247112" y="1848112"/>
                    <a:pt x="1253268" y="1836938"/>
                  </a:cubicBezTo>
                  <a:cubicBezTo>
                    <a:pt x="1259424" y="1825764"/>
                    <a:pt x="1261886" y="1810865"/>
                    <a:pt x="1261886" y="1792241"/>
                  </a:cubicBezTo>
                  <a:cubicBezTo>
                    <a:pt x="1261886" y="1773618"/>
                    <a:pt x="1259424" y="1759960"/>
                    <a:pt x="1253268" y="1748786"/>
                  </a:cubicBezTo>
                  <a:cubicBezTo>
                    <a:pt x="1247112" y="1737612"/>
                    <a:pt x="1237262" y="1732646"/>
                    <a:pt x="1224950" y="1732646"/>
                  </a:cubicBezTo>
                  <a:close/>
                  <a:moveTo>
                    <a:pt x="1053436" y="1732646"/>
                  </a:moveTo>
                  <a:cubicBezTo>
                    <a:pt x="1039892" y="1732646"/>
                    <a:pt x="1031274" y="1737612"/>
                    <a:pt x="1025118" y="1748786"/>
                  </a:cubicBezTo>
                  <a:cubicBezTo>
                    <a:pt x="1018962" y="1759960"/>
                    <a:pt x="1016500" y="1773618"/>
                    <a:pt x="1016500" y="1792241"/>
                  </a:cubicBezTo>
                  <a:cubicBezTo>
                    <a:pt x="1016500" y="1810865"/>
                    <a:pt x="1018962" y="1825764"/>
                    <a:pt x="1025118" y="1836938"/>
                  </a:cubicBezTo>
                  <a:cubicBezTo>
                    <a:pt x="1031274" y="1848112"/>
                    <a:pt x="1041124" y="1853078"/>
                    <a:pt x="1053436" y="1853078"/>
                  </a:cubicBezTo>
                  <a:cubicBezTo>
                    <a:pt x="1066978" y="1853078"/>
                    <a:pt x="1076828" y="1848112"/>
                    <a:pt x="1081752" y="1836938"/>
                  </a:cubicBezTo>
                  <a:cubicBezTo>
                    <a:pt x="1087908" y="1825764"/>
                    <a:pt x="1091602" y="1810865"/>
                    <a:pt x="1091602" y="1792241"/>
                  </a:cubicBezTo>
                  <a:cubicBezTo>
                    <a:pt x="1091602" y="1773618"/>
                    <a:pt x="1087908" y="1759960"/>
                    <a:pt x="1081752" y="1748786"/>
                  </a:cubicBezTo>
                  <a:cubicBezTo>
                    <a:pt x="1076828" y="1737612"/>
                    <a:pt x="1066978" y="1732646"/>
                    <a:pt x="1053436" y="1732646"/>
                  </a:cubicBezTo>
                  <a:close/>
                  <a:moveTo>
                    <a:pt x="880998" y="1732646"/>
                  </a:moveTo>
                  <a:cubicBezTo>
                    <a:pt x="867054" y="1732646"/>
                    <a:pt x="856912" y="1737612"/>
                    <a:pt x="850574" y="1748786"/>
                  </a:cubicBezTo>
                  <a:cubicBezTo>
                    <a:pt x="845504" y="1759960"/>
                    <a:pt x="842970" y="1773618"/>
                    <a:pt x="842970" y="1792241"/>
                  </a:cubicBezTo>
                  <a:cubicBezTo>
                    <a:pt x="842970" y="1810865"/>
                    <a:pt x="845504" y="1825764"/>
                    <a:pt x="851842" y="1836938"/>
                  </a:cubicBezTo>
                  <a:cubicBezTo>
                    <a:pt x="858180" y="1848112"/>
                    <a:pt x="867054" y="1853078"/>
                    <a:pt x="880998" y="1853078"/>
                  </a:cubicBezTo>
                  <a:cubicBezTo>
                    <a:pt x="894942" y="1853078"/>
                    <a:pt x="905082" y="1848112"/>
                    <a:pt x="910152" y="1836938"/>
                  </a:cubicBezTo>
                  <a:cubicBezTo>
                    <a:pt x="916490" y="1825764"/>
                    <a:pt x="920294" y="1810865"/>
                    <a:pt x="920294" y="1792241"/>
                  </a:cubicBezTo>
                  <a:cubicBezTo>
                    <a:pt x="920294" y="1773618"/>
                    <a:pt x="916490" y="1759960"/>
                    <a:pt x="910152" y="1748786"/>
                  </a:cubicBezTo>
                  <a:cubicBezTo>
                    <a:pt x="905082" y="1737612"/>
                    <a:pt x="894942" y="1732646"/>
                    <a:pt x="880998" y="1732646"/>
                  </a:cubicBezTo>
                  <a:close/>
                  <a:moveTo>
                    <a:pt x="589870" y="1732646"/>
                  </a:moveTo>
                  <a:cubicBezTo>
                    <a:pt x="575926" y="1732646"/>
                    <a:pt x="565784" y="1737612"/>
                    <a:pt x="559446" y="1748786"/>
                  </a:cubicBezTo>
                  <a:cubicBezTo>
                    <a:pt x="553108" y="1759960"/>
                    <a:pt x="550572" y="1773618"/>
                    <a:pt x="550572" y="1792241"/>
                  </a:cubicBezTo>
                  <a:cubicBezTo>
                    <a:pt x="550572" y="1810865"/>
                    <a:pt x="553108" y="1825764"/>
                    <a:pt x="559446" y="1836938"/>
                  </a:cubicBezTo>
                  <a:cubicBezTo>
                    <a:pt x="565784" y="1848112"/>
                    <a:pt x="575926" y="1853078"/>
                    <a:pt x="589870" y="1853078"/>
                  </a:cubicBezTo>
                  <a:cubicBezTo>
                    <a:pt x="603814" y="1853078"/>
                    <a:pt x="613954" y="1848112"/>
                    <a:pt x="619024" y="1836938"/>
                  </a:cubicBezTo>
                  <a:cubicBezTo>
                    <a:pt x="625364" y="1825764"/>
                    <a:pt x="627898" y="1810865"/>
                    <a:pt x="627898" y="1792241"/>
                  </a:cubicBezTo>
                  <a:cubicBezTo>
                    <a:pt x="627898" y="1773618"/>
                    <a:pt x="625364" y="1759960"/>
                    <a:pt x="619024" y="1748786"/>
                  </a:cubicBezTo>
                  <a:cubicBezTo>
                    <a:pt x="613954" y="1737612"/>
                    <a:pt x="603814" y="1732646"/>
                    <a:pt x="589870" y="1732646"/>
                  </a:cubicBezTo>
                  <a:close/>
                  <a:moveTo>
                    <a:pt x="293880" y="1732646"/>
                  </a:moveTo>
                  <a:cubicBezTo>
                    <a:pt x="278796" y="1732646"/>
                    <a:pt x="269998" y="1737612"/>
                    <a:pt x="263714" y="1748786"/>
                  </a:cubicBezTo>
                  <a:cubicBezTo>
                    <a:pt x="257428" y="1759960"/>
                    <a:pt x="254916" y="1773618"/>
                    <a:pt x="254916" y="1792241"/>
                  </a:cubicBezTo>
                  <a:cubicBezTo>
                    <a:pt x="254916" y="1810865"/>
                    <a:pt x="257428" y="1825764"/>
                    <a:pt x="263714" y="1836938"/>
                  </a:cubicBezTo>
                  <a:cubicBezTo>
                    <a:pt x="269998" y="1848112"/>
                    <a:pt x="278796" y="1853078"/>
                    <a:pt x="293880" y="1853078"/>
                  </a:cubicBezTo>
                  <a:cubicBezTo>
                    <a:pt x="306448" y="1853078"/>
                    <a:pt x="316504" y="1848112"/>
                    <a:pt x="322788" y="1836938"/>
                  </a:cubicBezTo>
                  <a:cubicBezTo>
                    <a:pt x="329072" y="1825764"/>
                    <a:pt x="331586" y="1810865"/>
                    <a:pt x="331586" y="1792241"/>
                  </a:cubicBezTo>
                  <a:cubicBezTo>
                    <a:pt x="331586" y="1773618"/>
                    <a:pt x="329072" y="1759960"/>
                    <a:pt x="322788" y="1748786"/>
                  </a:cubicBezTo>
                  <a:cubicBezTo>
                    <a:pt x="316504" y="1737612"/>
                    <a:pt x="306448" y="1732646"/>
                    <a:pt x="293880" y="1732646"/>
                  </a:cubicBezTo>
                  <a:close/>
                  <a:moveTo>
                    <a:pt x="1224950" y="1702848"/>
                  </a:moveTo>
                  <a:cubicBezTo>
                    <a:pt x="1249574" y="1702848"/>
                    <a:pt x="1266810" y="1711539"/>
                    <a:pt x="1277892" y="1727680"/>
                  </a:cubicBezTo>
                  <a:cubicBezTo>
                    <a:pt x="1290204" y="1745062"/>
                    <a:pt x="1295128" y="1766168"/>
                    <a:pt x="1295128" y="1792241"/>
                  </a:cubicBezTo>
                  <a:cubicBezTo>
                    <a:pt x="1295128" y="1818314"/>
                    <a:pt x="1288972" y="1839421"/>
                    <a:pt x="1277892" y="1856803"/>
                  </a:cubicBezTo>
                  <a:cubicBezTo>
                    <a:pt x="1265580" y="1874185"/>
                    <a:pt x="1248342" y="1882876"/>
                    <a:pt x="1224950" y="1882876"/>
                  </a:cubicBezTo>
                  <a:cubicBezTo>
                    <a:pt x="1201556" y="1882876"/>
                    <a:pt x="1183088" y="1874185"/>
                    <a:pt x="1172008" y="1856803"/>
                  </a:cubicBezTo>
                  <a:cubicBezTo>
                    <a:pt x="1159696" y="1839421"/>
                    <a:pt x="1153540" y="1818314"/>
                    <a:pt x="1153540" y="1792241"/>
                  </a:cubicBezTo>
                  <a:cubicBezTo>
                    <a:pt x="1153540" y="1766168"/>
                    <a:pt x="1159696" y="1745062"/>
                    <a:pt x="1172008" y="1727680"/>
                  </a:cubicBezTo>
                  <a:cubicBezTo>
                    <a:pt x="1183088" y="1711539"/>
                    <a:pt x="1201556" y="1702848"/>
                    <a:pt x="1224950" y="1702848"/>
                  </a:cubicBezTo>
                  <a:close/>
                  <a:moveTo>
                    <a:pt x="1054666" y="1702848"/>
                  </a:moveTo>
                  <a:cubicBezTo>
                    <a:pt x="1079290" y="1702848"/>
                    <a:pt x="1095296" y="1711539"/>
                    <a:pt x="1107608" y="1727680"/>
                  </a:cubicBezTo>
                  <a:cubicBezTo>
                    <a:pt x="1119920" y="1745062"/>
                    <a:pt x="1124844" y="1766168"/>
                    <a:pt x="1124844" y="1792241"/>
                  </a:cubicBezTo>
                  <a:cubicBezTo>
                    <a:pt x="1124844" y="1818314"/>
                    <a:pt x="1119920" y="1839421"/>
                    <a:pt x="1107608" y="1856803"/>
                  </a:cubicBezTo>
                  <a:cubicBezTo>
                    <a:pt x="1095296" y="1874185"/>
                    <a:pt x="1078060" y="1882876"/>
                    <a:pt x="1054666" y="1882876"/>
                  </a:cubicBezTo>
                  <a:cubicBezTo>
                    <a:pt x="1030042" y="1882876"/>
                    <a:pt x="1012806" y="1874185"/>
                    <a:pt x="1000494" y="1856803"/>
                  </a:cubicBezTo>
                  <a:cubicBezTo>
                    <a:pt x="989412" y="1839421"/>
                    <a:pt x="983256" y="1818314"/>
                    <a:pt x="983256" y="1792241"/>
                  </a:cubicBezTo>
                  <a:cubicBezTo>
                    <a:pt x="983256" y="1766168"/>
                    <a:pt x="989412" y="1745062"/>
                    <a:pt x="1000494" y="1727680"/>
                  </a:cubicBezTo>
                  <a:cubicBezTo>
                    <a:pt x="1012806" y="1711539"/>
                    <a:pt x="1030042" y="1702848"/>
                    <a:pt x="1054666" y="1702848"/>
                  </a:cubicBezTo>
                  <a:close/>
                  <a:moveTo>
                    <a:pt x="880998" y="1702848"/>
                  </a:moveTo>
                  <a:cubicBezTo>
                    <a:pt x="906350" y="1702848"/>
                    <a:pt x="924096" y="1711539"/>
                    <a:pt x="936772" y="1727680"/>
                  </a:cubicBezTo>
                  <a:cubicBezTo>
                    <a:pt x="949448" y="1745062"/>
                    <a:pt x="954520" y="1766168"/>
                    <a:pt x="954520" y="1792241"/>
                  </a:cubicBezTo>
                  <a:cubicBezTo>
                    <a:pt x="954520" y="1818314"/>
                    <a:pt x="949448" y="1839421"/>
                    <a:pt x="936772" y="1856803"/>
                  </a:cubicBezTo>
                  <a:cubicBezTo>
                    <a:pt x="924096" y="1874185"/>
                    <a:pt x="905082" y="1882876"/>
                    <a:pt x="880998" y="1882876"/>
                  </a:cubicBezTo>
                  <a:cubicBezTo>
                    <a:pt x="856912" y="1882876"/>
                    <a:pt x="839166" y="1874185"/>
                    <a:pt x="826490" y="1856803"/>
                  </a:cubicBezTo>
                  <a:cubicBezTo>
                    <a:pt x="813814" y="1839421"/>
                    <a:pt x="807476" y="1818314"/>
                    <a:pt x="807476" y="1792241"/>
                  </a:cubicBezTo>
                  <a:cubicBezTo>
                    <a:pt x="807476" y="1766168"/>
                    <a:pt x="813814" y="1745062"/>
                    <a:pt x="826490" y="1727680"/>
                  </a:cubicBezTo>
                  <a:cubicBezTo>
                    <a:pt x="839166" y="1711539"/>
                    <a:pt x="856912" y="1702848"/>
                    <a:pt x="880998" y="1702848"/>
                  </a:cubicBezTo>
                  <a:close/>
                  <a:moveTo>
                    <a:pt x="589870" y="1702848"/>
                  </a:moveTo>
                  <a:cubicBezTo>
                    <a:pt x="615222" y="1702848"/>
                    <a:pt x="632968" y="1711539"/>
                    <a:pt x="645646" y="1727680"/>
                  </a:cubicBezTo>
                  <a:cubicBezTo>
                    <a:pt x="657054" y="1745062"/>
                    <a:pt x="663392" y="1766168"/>
                    <a:pt x="663392" y="1792241"/>
                  </a:cubicBezTo>
                  <a:cubicBezTo>
                    <a:pt x="663392" y="1818314"/>
                    <a:pt x="657054" y="1839421"/>
                    <a:pt x="644378" y="1856803"/>
                  </a:cubicBezTo>
                  <a:cubicBezTo>
                    <a:pt x="631702" y="1874185"/>
                    <a:pt x="613954" y="1882876"/>
                    <a:pt x="589870" y="1882876"/>
                  </a:cubicBezTo>
                  <a:cubicBezTo>
                    <a:pt x="565784" y="1882876"/>
                    <a:pt x="546770" y="1874185"/>
                    <a:pt x="535360" y="1856803"/>
                  </a:cubicBezTo>
                  <a:cubicBezTo>
                    <a:pt x="522684" y="1839421"/>
                    <a:pt x="516346" y="1818314"/>
                    <a:pt x="516346" y="1792241"/>
                  </a:cubicBezTo>
                  <a:cubicBezTo>
                    <a:pt x="516346" y="1766168"/>
                    <a:pt x="522684" y="1745062"/>
                    <a:pt x="535360" y="1727680"/>
                  </a:cubicBezTo>
                  <a:cubicBezTo>
                    <a:pt x="546770" y="1711539"/>
                    <a:pt x="565784" y="1702848"/>
                    <a:pt x="589870" y="1702848"/>
                  </a:cubicBezTo>
                  <a:close/>
                  <a:moveTo>
                    <a:pt x="293880" y="1702848"/>
                  </a:moveTo>
                  <a:cubicBezTo>
                    <a:pt x="317760" y="1702848"/>
                    <a:pt x="336614" y="1711539"/>
                    <a:pt x="347926" y="1727680"/>
                  </a:cubicBezTo>
                  <a:cubicBezTo>
                    <a:pt x="360494" y="1745062"/>
                    <a:pt x="366780" y="1766168"/>
                    <a:pt x="366780" y="1792241"/>
                  </a:cubicBezTo>
                  <a:cubicBezTo>
                    <a:pt x="366780" y="1818314"/>
                    <a:pt x="360494" y="1839421"/>
                    <a:pt x="347926" y="1856803"/>
                  </a:cubicBezTo>
                  <a:cubicBezTo>
                    <a:pt x="335356" y="1874185"/>
                    <a:pt x="316504" y="1882876"/>
                    <a:pt x="293880" y="1882876"/>
                  </a:cubicBezTo>
                  <a:cubicBezTo>
                    <a:pt x="269998" y="1882876"/>
                    <a:pt x="251144" y="1874185"/>
                    <a:pt x="238576" y="1856803"/>
                  </a:cubicBezTo>
                  <a:cubicBezTo>
                    <a:pt x="226006" y="1839421"/>
                    <a:pt x="219722" y="1818314"/>
                    <a:pt x="219722" y="1792241"/>
                  </a:cubicBezTo>
                  <a:cubicBezTo>
                    <a:pt x="219722" y="1766168"/>
                    <a:pt x="226006" y="1745062"/>
                    <a:pt x="238576" y="1727680"/>
                  </a:cubicBezTo>
                  <a:cubicBezTo>
                    <a:pt x="251144" y="1711539"/>
                    <a:pt x="269998" y="1702848"/>
                    <a:pt x="293880" y="1702848"/>
                  </a:cubicBezTo>
                  <a:close/>
                  <a:moveTo>
                    <a:pt x="1354154" y="1702845"/>
                  </a:moveTo>
                  <a:lnTo>
                    <a:pt x="1372066" y="1702845"/>
                  </a:lnTo>
                  <a:lnTo>
                    <a:pt x="1372066" y="1877384"/>
                  </a:lnTo>
                  <a:lnTo>
                    <a:pt x="1325496" y="1877384"/>
                  </a:lnTo>
                  <a:lnTo>
                    <a:pt x="1325496" y="1851389"/>
                  </a:lnTo>
                  <a:lnTo>
                    <a:pt x="1356544" y="1851389"/>
                  </a:lnTo>
                  <a:lnTo>
                    <a:pt x="1356544" y="1731316"/>
                  </a:lnTo>
                  <a:lnTo>
                    <a:pt x="1329078" y="1743695"/>
                  </a:lnTo>
                  <a:lnTo>
                    <a:pt x="1318332" y="1717700"/>
                  </a:lnTo>
                  <a:close/>
                  <a:moveTo>
                    <a:pt x="716746" y="1702845"/>
                  </a:moveTo>
                  <a:lnTo>
                    <a:pt x="753584" y="1702845"/>
                  </a:lnTo>
                  <a:lnTo>
                    <a:pt x="753584" y="1851389"/>
                  </a:lnTo>
                  <a:lnTo>
                    <a:pt x="784280" y="1851389"/>
                  </a:lnTo>
                  <a:lnTo>
                    <a:pt x="784280" y="1877384"/>
                  </a:lnTo>
                  <a:lnTo>
                    <a:pt x="688506" y="1877384"/>
                  </a:lnTo>
                  <a:lnTo>
                    <a:pt x="688506" y="1851389"/>
                  </a:lnTo>
                  <a:lnTo>
                    <a:pt x="720430" y="1851389"/>
                  </a:lnTo>
                  <a:lnTo>
                    <a:pt x="720430" y="1731316"/>
                  </a:lnTo>
                  <a:lnTo>
                    <a:pt x="692188" y="1743695"/>
                  </a:lnTo>
                  <a:lnTo>
                    <a:pt x="681138" y="1717700"/>
                  </a:lnTo>
                  <a:close/>
                  <a:moveTo>
                    <a:pt x="425612" y="1702845"/>
                  </a:moveTo>
                  <a:lnTo>
                    <a:pt x="462448" y="1702845"/>
                  </a:lnTo>
                  <a:lnTo>
                    <a:pt x="462448" y="1851389"/>
                  </a:lnTo>
                  <a:lnTo>
                    <a:pt x="493144" y="1851389"/>
                  </a:lnTo>
                  <a:lnTo>
                    <a:pt x="493144" y="1877384"/>
                  </a:lnTo>
                  <a:lnTo>
                    <a:pt x="396144" y="1877384"/>
                  </a:lnTo>
                  <a:lnTo>
                    <a:pt x="396144" y="1851389"/>
                  </a:lnTo>
                  <a:lnTo>
                    <a:pt x="429296" y="1851389"/>
                  </a:lnTo>
                  <a:lnTo>
                    <a:pt x="429296" y="1731316"/>
                  </a:lnTo>
                  <a:lnTo>
                    <a:pt x="401056" y="1743695"/>
                  </a:lnTo>
                  <a:lnTo>
                    <a:pt x="390004" y="1717700"/>
                  </a:lnTo>
                  <a:close/>
                  <a:moveTo>
                    <a:pt x="130216" y="1702845"/>
                  </a:moveTo>
                  <a:lnTo>
                    <a:pt x="165822" y="1702845"/>
                  </a:lnTo>
                  <a:lnTo>
                    <a:pt x="165822" y="1851389"/>
                  </a:lnTo>
                  <a:lnTo>
                    <a:pt x="196518" y="1851389"/>
                  </a:lnTo>
                  <a:lnTo>
                    <a:pt x="196518" y="1877384"/>
                  </a:lnTo>
                  <a:lnTo>
                    <a:pt x="100748" y="1877384"/>
                  </a:lnTo>
                  <a:lnTo>
                    <a:pt x="100748" y="1851389"/>
                  </a:lnTo>
                  <a:lnTo>
                    <a:pt x="132670" y="1851389"/>
                  </a:lnTo>
                  <a:lnTo>
                    <a:pt x="132670" y="1731316"/>
                  </a:lnTo>
                  <a:lnTo>
                    <a:pt x="105658" y="1743695"/>
                  </a:lnTo>
                  <a:lnTo>
                    <a:pt x="93380" y="1717700"/>
                  </a:lnTo>
                  <a:close/>
                  <a:moveTo>
                    <a:pt x="8682" y="1702845"/>
                  </a:moveTo>
                  <a:lnTo>
                    <a:pt x="44654" y="1702845"/>
                  </a:lnTo>
                  <a:lnTo>
                    <a:pt x="44654" y="1851389"/>
                  </a:lnTo>
                  <a:lnTo>
                    <a:pt x="75662" y="1851389"/>
                  </a:lnTo>
                  <a:lnTo>
                    <a:pt x="75662" y="1877384"/>
                  </a:lnTo>
                  <a:lnTo>
                    <a:pt x="0" y="1877384"/>
                  </a:lnTo>
                  <a:lnTo>
                    <a:pt x="0" y="1851389"/>
                  </a:lnTo>
                  <a:lnTo>
                    <a:pt x="11164" y="1851389"/>
                  </a:lnTo>
                  <a:lnTo>
                    <a:pt x="11164" y="1731316"/>
                  </a:lnTo>
                  <a:lnTo>
                    <a:pt x="0" y="1736268"/>
                  </a:lnTo>
                  <a:lnTo>
                    <a:pt x="0" y="1706559"/>
                  </a:lnTo>
                  <a:close/>
                  <a:moveTo>
                    <a:pt x="977764" y="1385535"/>
                  </a:moveTo>
                  <a:cubicBezTo>
                    <a:pt x="964222" y="1385535"/>
                    <a:pt x="954372" y="1391785"/>
                    <a:pt x="948216" y="1403037"/>
                  </a:cubicBezTo>
                  <a:cubicBezTo>
                    <a:pt x="943290" y="1413038"/>
                    <a:pt x="939598" y="1428040"/>
                    <a:pt x="939598" y="1446792"/>
                  </a:cubicBezTo>
                  <a:cubicBezTo>
                    <a:pt x="939598" y="1464294"/>
                    <a:pt x="943290" y="1479296"/>
                    <a:pt x="949446" y="1491798"/>
                  </a:cubicBezTo>
                  <a:cubicBezTo>
                    <a:pt x="954372" y="1503049"/>
                    <a:pt x="964222" y="1508050"/>
                    <a:pt x="977764" y="1508050"/>
                  </a:cubicBezTo>
                  <a:cubicBezTo>
                    <a:pt x="990076" y="1508050"/>
                    <a:pt x="999926" y="1503049"/>
                    <a:pt x="1006082" y="1491798"/>
                  </a:cubicBezTo>
                  <a:cubicBezTo>
                    <a:pt x="1012238" y="1479296"/>
                    <a:pt x="1014700" y="1464294"/>
                    <a:pt x="1014700" y="1446792"/>
                  </a:cubicBezTo>
                  <a:cubicBezTo>
                    <a:pt x="1014700" y="1429290"/>
                    <a:pt x="1012238" y="1413038"/>
                    <a:pt x="1006082" y="1403037"/>
                  </a:cubicBezTo>
                  <a:cubicBezTo>
                    <a:pt x="999926" y="1391785"/>
                    <a:pt x="990076" y="1385535"/>
                    <a:pt x="977764" y="1385535"/>
                  </a:cubicBezTo>
                  <a:close/>
                  <a:moveTo>
                    <a:pt x="679908" y="1385535"/>
                  </a:moveTo>
                  <a:cubicBezTo>
                    <a:pt x="666366" y="1385535"/>
                    <a:pt x="657746" y="1391785"/>
                    <a:pt x="651590" y="1403037"/>
                  </a:cubicBezTo>
                  <a:cubicBezTo>
                    <a:pt x="645434" y="1413038"/>
                    <a:pt x="641742" y="1428040"/>
                    <a:pt x="641742" y="1446792"/>
                  </a:cubicBezTo>
                  <a:cubicBezTo>
                    <a:pt x="641742" y="1464294"/>
                    <a:pt x="645434" y="1479296"/>
                    <a:pt x="651590" y="1491798"/>
                  </a:cubicBezTo>
                  <a:cubicBezTo>
                    <a:pt x="657746" y="1503049"/>
                    <a:pt x="667596" y="1508050"/>
                    <a:pt x="679908" y="1508050"/>
                  </a:cubicBezTo>
                  <a:cubicBezTo>
                    <a:pt x="693452" y="1508050"/>
                    <a:pt x="703302" y="1503049"/>
                    <a:pt x="708226" y="1491798"/>
                  </a:cubicBezTo>
                  <a:cubicBezTo>
                    <a:pt x="714382" y="1479296"/>
                    <a:pt x="718076" y="1464294"/>
                    <a:pt x="718076" y="1446792"/>
                  </a:cubicBezTo>
                  <a:cubicBezTo>
                    <a:pt x="718076" y="1429290"/>
                    <a:pt x="714382" y="1413038"/>
                    <a:pt x="708226" y="1403037"/>
                  </a:cubicBezTo>
                  <a:cubicBezTo>
                    <a:pt x="703302" y="1391785"/>
                    <a:pt x="693452" y="1385535"/>
                    <a:pt x="679908" y="1385535"/>
                  </a:cubicBezTo>
                  <a:close/>
                  <a:moveTo>
                    <a:pt x="512968" y="1385535"/>
                  </a:moveTo>
                  <a:cubicBezTo>
                    <a:pt x="499024" y="1385535"/>
                    <a:pt x="488882" y="1391785"/>
                    <a:pt x="482544" y="1403037"/>
                  </a:cubicBezTo>
                  <a:cubicBezTo>
                    <a:pt x="477474" y="1413038"/>
                    <a:pt x="473670" y="1428040"/>
                    <a:pt x="473670" y="1446792"/>
                  </a:cubicBezTo>
                  <a:cubicBezTo>
                    <a:pt x="473670" y="1464294"/>
                    <a:pt x="477474" y="1479296"/>
                    <a:pt x="483812" y="1491798"/>
                  </a:cubicBezTo>
                  <a:cubicBezTo>
                    <a:pt x="490150" y="1503049"/>
                    <a:pt x="499024" y="1508050"/>
                    <a:pt x="512968" y="1508050"/>
                  </a:cubicBezTo>
                  <a:cubicBezTo>
                    <a:pt x="525644" y="1508050"/>
                    <a:pt x="537052" y="1503049"/>
                    <a:pt x="542122" y="1491798"/>
                  </a:cubicBezTo>
                  <a:cubicBezTo>
                    <a:pt x="548462" y="1479296"/>
                    <a:pt x="552264" y="1464294"/>
                    <a:pt x="552264" y="1446792"/>
                  </a:cubicBezTo>
                  <a:cubicBezTo>
                    <a:pt x="552264" y="1429290"/>
                    <a:pt x="548462" y="1413038"/>
                    <a:pt x="542122" y="1403037"/>
                  </a:cubicBezTo>
                  <a:cubicBezTo>
                    <a:pt x="537052" y="1391785"/>
                    <a:pt x="525644" y="1385535"/>
                    <a:pt x="512968" y="1385535"/>
                  </a:cubicBezTo>
                  <a:close/>
                  <a:moveTo>
                    <a:pt x="342680" y="1385535"/>
                  </a:moveTo>
                  <a:cubicBezTo>
                    <a:pt x="328736" y="1385535"/>
                    <a:pt x="318596" y="1391785"/>
                    <a:pt x="312256" y="1403037"/>
                  </a:cubicBezTo>
                  <a:cubicBezTo>
                    <a:pt x="305918" y="1413038"/>
                    <a:pt x="303384" y="1428040"/>
                    <a:pt x="303384" y="1446792"/>
                  </a:cubicBezTo>
                  <a:cubicBezTo>
                    <a:pt x="303384" y="1464294"/>
                    <a:pt x="305918" y="1479296"/>
                    <a:pt x="312256" y="1491798"/>
                  </a:cubicBezTo>
                  <a:cubicBezTo>
                    <a:pt x="318596" y="1503049"/>
                    <a:pt x="328736" y="1508050"/>
                    <a:pt x="342680" y="1508050"/>
                  </a:cubicBezTo>
                  <a:cubicBezTo>
                    <a:pt x="356624" y="1508050"/>
                    <a:pt x="365496" y="1503049"/>
                    <a:pt x="371834" y="1491798"/>
                  </a:cubicBezTo>
                  <a:cubicBezTo>
                    <a:pt x="378172" y="1479296"/>
                    <a:pt x="380708" y="1464294"/>
                    <a:pt x="380708" y="1446792"/>
                  </a:cubicBezTo>
                  <a:cubicBezTo>
                    <a:pt x="380708" y="1429290"/>
                    <a:pt x="378172" y="1413038"/>
                    <a:pt x="371834" y="1403037"/>
                  </a:cubicBezTo>
                  <a:cubicBezTo>
                    <a:pt x="365496" y="1391785"/>
                    <a:pt x="356624" y="1385535"/>
                    <a:pt x="342680" y="1385535"/>
                  </a:cubicBezTo>
                  <a:close/>
                  <a:moveTo>
                    <a:pt x="173032" y="1385535"/>
                  </a:moveTo>
                  <a:cubicBezTo>
                    <a:pt x="159206" y="1385535"/>
                    <a:pt x="149150" y="1391785"/>
                    <a:pt x="142866" y="1403037"/>
                  </a:cubicBezTo>
                  <a:cubicBezTo>
                    <a:pt x="136582" y="1413038"/>
                    <a:pt x="134068" y="1428040"/>
                    <a:pt x="134068" y="1446792"/>
                  </a:cubicBezTo>
                  <a:cubicBezTo>
                    <a:pt x="134068" y="1464294"/>
                    <a:pt x="136582" y="1479296"/>
                    <a:pt x="142866" y="1491798"/>
                  </a:cubicBezTo>
                  <a:cubicBezTo>
                    <a:pt x="149150" y="1503049"/>
                    <a:pt x="159206" y="1508050"/>
                    <a:pt x="173032" y="1508050"/>
                  </a:cubicBezTo>
                  <a:cubicBezTo>
                    <a:pt x="185600" y="1508050"/>
                    <a:pt x="195656" y="1503049"/>
                    <a:pt x="201940" y="1491798"/>
                  </a:cubicBezTo>
                  <a:cubicBezTo>
                    <a:pt x="208226" y="1479296"/>
                    <a:pt x="210738" y="1464294"/>
                    <a:pt x="210738" y="1446792"/>
                  </a:cubicBezTo>
                  <a:cubicBezTo>
                    <a:pt x="210738" y="1429290"/>
                    <a:pt x="208226" y="1413038"/>
                    <a:pt x="201940" y="1403037"/>
                  </a:cubicBezTo>
                  <a:cubicBezTo>
                    <a:pt x="195656" y="1391785"/>
                    <a:pt x="185600" y="1385535"/>
                    <a:pt x="173032" y="1385535"/>
                  </a:cubicBezTo>
                  <a:close/>
                  <a:moveTo>
                    <a:pt x="1354154" y="1362276"/>
                  </a:moveTo>
                  <a:lnTo>
                    <a:pt x="1372066" y="1362276"/>
                  </a:lnTo>
                  <a:lnTo>
                    <a:pt x="1372066" y="1536815"/>
                  </a:lnTo>
                  <a:lnTo>
                    <a:pt x="1325496" y="1536815"/>
                  </a:lnTo>
                  <a:lnTo>
                    <a:pt x="1325496" y="1510820"/>
                  </a:lnTo>
                  <a:lnTo>
                    <a:pt x="1356544" y="1510820"/>
                  </a:lnTo>
                  <a:lnTo>
                    <a:pt x="1356544" y="1390747"/>
                  </a:lnTo>
                  <a:lnTo>
                    <a:pt x="1329078" y="1401888"/>
                  </a:lnTo>
                  <a:lnTo>
                    <a:pt x="1318332" y="1377131"/>
                  </a:lnTo>
                  <a:close/>
                  <a:moveTo>
                    <a:pt x="1234320" y="1362276"/>
                  </a:moveTo>
                  <a:lnTo>
                    <a:pt x="1269930" y="1362276"/>
                  </a:lnTo>
                  <a:lnTo>
                    <a:pt x="1269930" y="1510820"/>
                  </a:lnTo>
                  <a:lnTo>
                    <a:pt x="1300626" y="1510820"/>
                  </a:lnTo>
                  <a:lnTo>
                    <a:pt x="1300626" y="1536815"/>
                  </a:lnTo>
                  <a:lnTo>
                    <a:pt x="1204852" y="1536815"/>
                  </a:lnTo>
                  <a:lnTo>
                    <a:pt x="1204852" y="1510820"/>
                  </a:lnTo>
                  <a:lnTo>
                    <a:pt x="1236776" y="1510820"/>
                  </a:lnTo>
                  <a:lnTo>
                    <a:pt x="1236776" y="1390747"/>
                  </a:lnTo>
                  <a:lnTo>
                    <a:pt x="1208534" y="1401888"/>
                  </a:lnTo>
                  <a:lnTo>
                    <a:pt x="1197484" y="1377131"/>
                  </a:lnTo>
                  <a:close/>
                  <a:moveTo>
                    <a:pt x="1107174" y="1362276"/>
                  </a:moveTo>
                  <a:lnTo>
                    <a:pt x="1144446" y="1362276"/>
                  </a:lnTo>
                  <a:lnTo>
                    <a:pt x="1144446" y="1510820"/>
                  </a:lnTo>
                  <a:lnTo>
                    <a:pt x="1174266" y="1510820"/>
                  </a:lnTo>
                  <a:lnTo>
                    <a:pt x="1174266" y="1536815"/>
                  </a:lnTo>
                  <a:lnTo>
                    <a:pt x="1078596" y="1536815"/>
                  </a:lnTo>
                  <a:lnTo>
                    <a:pt x="1078596" y="1510820"/>
                  </a:lnTo>
                  <a:lnTo>
                    <a:pt x="1110900" y="1510820"/>
                  </a:lnTo>
                  <a:lnTo>
                    <a:pt x="1110900" y="1390747"/>
                  </a:lnTo>
                  <a:lnTo>
                    <a:pt x="1082324" y="1401888"/>
                  </a:lnTo>
                  <a:lnTo>
                    <a:pt x="1071142" y="1377131"/>
                  </a:lnTo>
                  <a:close/>
                  <a:moveTo>
                    <a:pt x="816046" y="1362276"/>
                  </a:moveTo>
                  <a:lnTo>
                    <a:pt x="852078" y="1362276"/>
                  </a:lnTo>
                  <a:lnTo>
                    <a:pt x="852078" y="1510820"/>
                  </a:lnTo>
                  <a:lnTo>
                    <a:pt x="883140" y="1510820"/>
                  </a:lnTo>
                  <a:lnTo>
                    <a:pt x="883140" y="1536815"/>
                  </a:lnTo>
                  <a:lnTo>
                    <a:pt x="787468" y="1536815"/>
                  </a:lnTo>
                  <a:lnTo>
                    <a:pt x="787468" y="1510820"/>
                  </a:lnTo>
                  <a:lnTo>
                    <a:pt x="818530" y="1510820"/>
                  </a:lnTo>
                  <a:lnTo>
                    <a:pt x="818530" y="1390747"/>
                  </a:lnTo>
                  <a:lnTo>
                    <a:pt x="789952" y="1401888"/>
                  </a:lnTo>
                  <a:lnTo>
                    <a:pt x="780012" y="1377131"/>
                  </a:lnTo>
                  <a:close/>
                  <a:moveTo>
                    <a:pt x="8682" y="1362276"/>
                  </a:moveTo>
                  <a:lnTo>
                    <a:pt x="44654" y="1362276"/>
                  </a:lnTo>
                  <a:lnTo>
                    <a:pt x="44654" y="1510820"/>
                  </a:lnTo>
                  <a:lnTo>
                    <a:pt x="75662" y="1510820"/>
                  </a:lnTo>
                  <a:lnTo>
                    <a:pt x="75662" y="1536815"/>
                  </a:lnTo>
                  <a:lnTo>
                    <a:pt x="0" y="1536815"/>
                  </a:lnTo>
                  <a:lnTo>
                    <a:pt x="0" y="1510820"/>
                  </a:lnTo>
                  <a:lnTo>
                    <a:pt x="11164" y="1510820"/>
                  </a:lnTo>
                  <a:lnTo>
                    <a:pt x="11164" y="1390747"/>
                  </a:lnTo>
                  <a:lnTo>
                    <a:pt x="0" y="1395699"/>
                  </a:lnTo>
                  <a:lnTo>
                    <a:pt x="0" y="1365990"/>
                  </a:lnTo>
                  <a:close/>
                  <a:moveTo>
                    <a:pt x="977764" y="1356781"/>
                  </a:moveTo>
                  <a:cubicBezTo>
                    <a:pt x="1001158" y="1356781"/>
                    <a:pt x="1019626" y="1364282"/>
                    <a:pt x="1030706" y="1381784"/>
                  </a:cubicBezTo>
                  <a:cubicBezTo>
                    <a:pt x="1043018" y="1398036"/>
                    <a:pt x="1047942" y="1420539"/>
                    <a:pt x="1047942" y="1446792"/>
                  </a:cubicBezTo>
                  <a:cubicBezTo>
                    <a:pt x="1047942" y="1473045"/>
                    <a:pt x="1041786" y="1494298"/>
                    <a:pt x="1030706" y="1511800"/>
                  </a:cubicBezTo>
                  <a:cubicBezTo>
                    <a:pt x="1018394" y="1529302"/>
                    <a:pt x="1001158" y="1536803"/>
                    <a:pt x="977764" y="1536803"/>
                  </a:cubicBezTo>
                  <a:cubicBezTo>
                    <a:pt x="953140" y="1536803"/>
                    <a:pt x="935904" y="1529302"/>
                    <a:pt x="923592" y="1511800"/>
                  </a:cubicBezTo>
                  <a:cubicBezTo>
                    <a:pt x="911280" y="1494298"/>
                    <a:pt x="906356" y="1473045"/>
                    <a:pt x="906356" y="1446792"/>
                  </a:cubicBezTo>
                  <a:cubicBezTo>
                    <a:pt x="906356" y="1420539"/>
                    <a:pt x="911280" y="1399286"/>
                    <a:pt x="923592" y="1381784"/>
                  </a:cubicBezTo>
                  <a:cubicBezTo>
                    <a:pt x="935904" y="1364282"/>
                    <a:pt x="953140" y="1356781"/>
                    <a:pt x="977764" y="1356781"/>
                  </a:cubicBezTo>
                  <a:close/>
                  <a:moveTo>
                    <a:pt x="681140" y="1356781"/>
                  </a:moveTo>
                  <a:cubicBezTo>
                    <a:pt x="704532" y="1356781"/>
                    <a:pt x="721770" y="1364282"/>
                    <a:pt x="734082" y="1381784"/>
                  </a:cubicBezTo>
                  <a:cubicBezTo>
                    <a:pt x="745162" y="1398036"/>
                    <a:pt x="751318" y="1420539"/>
                    <a:pt x="751318" y="1446792"/>
                  </a:cubicBezTo>
                  <a:cubicBezTo>
                    <a:pt x="751318" y="1473045"/>
                    <a:pt x="745162" y="1494298"/>
                    <a:pt x="732850" y="1511800"/>
                  </a:cubicBezTo>
                  <a:cubicBezTo>
                    <a:pt x="721770" y="1529302"/>
                    <a:pt x="704532" y="1536803"/>
                    <a:pt x="681140" y="1536803"/>
                  </a:cubicBezTo>
                  <a:cubicBezTo>
                    <a:pt x="656516" y="1536803"/>
                    <a:pt x="639278" y="1529302"/>
                    <a:pt x="626966" y="1511800"/>
                  </a:cubicBezTo>
                  <a:cubicBezTo>
                    <a:pt x="614654" y="1494298"/>
                    <a:pt x="609730" y="1473045"/>
                    <a:pt x="609730" y="1446792"/>
                  </a:cubicBezTo>
                  <a:cubicBezTo>
                    <a:pt x="609730" y="1420539"/>
                    <a:pt x="614654" y="1399286"/>
                    <a:pt x="626966" y="1381784"/>
                  </a:cubicBezTo>
                  <a:cubicBezTo>
                    <a:pt x="639278" y="1364282"/>
                    <a:pt x="656516" y="1356781"/>
                    <a:pt x="681140" y="1356781"/>
                  </a:cubicBezTo>
                  <a:close/>
                  <a:moveTo>
                    <a:pt x="512968" y="1356781"/>
                  </a:moveTo>
                  <a:cubicBezTo>
                    <a:pt x="538320" y="1356781"/>
                    <a:pt x="556066" y="1364282"/>
                    <a:pt x="567476" y="1381784"/>
                  </a:cubicBezTo>
                  <a:cubicBezTo>
                    <a:pt x="580152" y="1398036"/>
                    <a:pt x="586490" y="1420539"/>
                    <a:pt x="586490" y="1446792"/>
                  </a:cubicBezTo>
                  <a:cubicBezTo>
                    <a:pt x="586490" y="1473045"/>
                    <a:pt x="580152" y="1494298"/>
                    <a:pt x="567476" y="1511800"/>
                  </a:cubicBezTo>
                  <a:cubicBezTo>
                    <a:pt x="556066" y="1529302"/>
                    <a:pt x="537052" y="1536803"/>
                    <a:pt x="512968" y="1536803"/>
                  </a:cubicBezTo>
                  <a:cubicBezTo>
                    <a:pt x="488882" y="1536803"/>
                    <a:pt x="471136" y="1529302"/>
                    <a:pt x="458458" y="1511800"/>
                  </a:cubicBezTo>
                  <a:cubicBezTo>
                    <a:pt x="445782" y="1494298"/>
                    <a:pt x="439444" y="1473045"/>
                    <a:pt x="439444" y="1446792"/>
                  </a:cubicBezTo>
                  <a:cubicBezTo>
                    <a:pt x="439444" y="1420539"/>
                    <a:pt x="445782" y="1399286"/>
                    <a:pt x="458458" y="1381784"/>
                  </a:cubicBezTo>
                  <a:cubicBezTo>
                    <a:pt x="471136" y="1364282"/>
                    <a:pt x="488882" y="1356781"/>
                    <a:pt x="512968" y="1356781"/>
                  </a:cubicBezTo>
                  <a:close/>
                  <a:moveTo>
                    <a:pt x="342680" y="1356781"/>
                  </a:moveTo>
                  <a:cubicBezTo>
                    <a:pt x="368032" y="1356781"/>
                    <a:pt x="385778" y="1364282"/>
                    <a:pt x="397188" y="1381784"/>
                  </a:cubicBezTo>
                  <a:cubicBezTo>
                    <a:pt x="409864" y="1398036"/>
                    <a:pt x="416202" y="1420539"/>
                    <a:pt x="416202" y="1446792"/>
                  </a:cubicBezTo>
                  <a:cubicBezTo>
                    <a:pt x="416202" y="1473045"/>
                    <a:pt x="409864" y="1494298"/>
                    <a:pt x="397188" y="1511800"/>
                  </a:cubicBezTo>
                  <a:cubicBezTo>
                    <a:pt x="384512" y="1529302"/>
                    <a:pt x="366764" y="1536803"/>
                    <a:pt x="342680" y="1536803"/>
                  </a:cubicBezTo>
                  <a:cubicBezTo>
                    <a:pt x="317328" y="1536803"/>
                    <a:pt x="299580" y="1529302"/>
                    <a:pt x="286904" y="1511800"/>
                  </a:cubicBezTo>
                  <a:cubicBezTo>
                    <a:pt x="275496" y="1494298"/>
                    <a:pt x="269158" y="1473045"/>
                    <a:pt x="269158" y="1446792"/>
                  </a:cubicBezTo>
                  <a:cubicBezTo>
                    <a:pt x="269158" y="1420539"/>
                    <a:pt x="275496" y="1399286"/>
                    <a:pt x="286904" y="1381784"/>
                  </a:cubicBezTo>
                  <a:cubicBezTo>
                    <a:pt x="299580" y="1364282"/>
                    <a:pt x="317328" y="1356781"/>
                    <a:pt x="342680" y="1356781"/>
                  </a:cubicBezTo>
                  <a:close/>
                  <a:moveTo>
                    <a:pt x="173032" y="1356781"/>
                  </a:moveTo>
                  <a:cubicBezTo>
                    <a:pt x="196914" y="1356781"/>
                    <a:pt x="215766" y="1364282"/>
                    <a:pt x="227078" y="1381784"/>
                  </a:cubicBezTo>
                  <a:cubicBezTo>
                    <a:pt x="239648" y="1398036"/>
                    <a:pt x="245932" y="1420539"/>
                    <a:pt x="245932" y="1446792"/>
                  </a:cubicBezTo>
                  <a:cubicBezTo>
                    <a:pt x="245932" y="1473045"/>
                    <a:pt x="239648" y="1494298"/>
                    <a:pt x="227078" y="1511800"/>
                  </a:cubicBezTo>
                  <a:cubicBezTo>
                    <a:pt x="214510" y="1529302"/>
                    <a:pt x="195656" y="1536803"/>
                    <a:pt x="173032" y="1536803"/>
                  </a:cubicBezTo>
                  <a:cubicBezTo>
                    <a:pt x="149150" y="1536803"/>
                    <a:pt x="130298" y="1529302"/>
                    <a:pt x="117728" y="1511800"/>
                  </a:cubicBezTo>
                  <a:cubicBezTo>
                    <a:pt x="105160" y="1494298"/>
                    <a:pt x="98876" y="1473045"/>
                    <a:pt x="98876" y="1446792"/>
                  </a:cubicBezTo>
                  <a:cubicBezTo>
                    <a:pt x="98876" y="1420539"/>
                    <a:pt x="105160" y="1399286"/>
                    <a:pt x="117728" y="1381784"/>
                  </a:cubicBezTo>
                  <a:cubicBezTo>
                    <a:pt x="130298" y="1364282"/>
                    <a:pt x="149150" y="1356781"/>
                    <a:pt x="173032" y="1356781"/>
                  </a:cubicBezTo>
                  <a:close/>
                  <a:moveTo>
                    <a:pt x="1053436" y="1046010"/>
                  </a:moveTo>
                  <a:cubicBezTo>
                    <a:pt x="1039892" y="1046010"/>
                    <a:pt x="1031274" y="1050977"/>
                    <a:pt x="1025118" y="1063393"/>
                  </a:cubicBezTo>
                  <a:cubicBezTo>
                    <a:pt x="1018962" y="1073325"/>
                    <a:pt x="1016500" y="1088224"/>
                    <a:pt x="1016500" y="1105607"/>
                  </a:cubicBezTo>
                  <a:cubicBezTo>
                    <a:pt x="1016500" y="1124230"/>
                    <a:pt x="1018962" y="1139130"/>
                    <a:pt x="1025118" y="1151545"/>
                  </a:cubicBezTo>
                  <a:cubicBezTo>
                    <a:pt x="1031274" y="1162720"/>
                    <a:pt x="1041124" y="1167686"/>
                    <a:pt x="1053436" y="1167686"/>
                  </a:cubicBezTo>
                  <a:cubicBezTo>
                    <a:pt x="1066978" y="1167686"/>
                    <a:pt x="1076828" y="1162720"/>
                    <a:pt x="1081752" y="1151545"/>
                  </a:cubicBezTo>
                  <a:cubicBezTo>
                    <a:pt x="1087908" y="1139130"/>
                    <a:pt x="1091602" y="1124230"/>
                    <a:pt x="1091602" y="1105607"/>
                  </a:cubicBezTo>
                  <a:cubicBezTo>
                    <a:pt x="1091602" y="1088224"/>
                    <a:pt x="1087908" y="1073325"/>
                    <a:pt x="1081752" y="1063393"/>
                  </a:cubicBezTo>
                  <a:cubicBezTo>
                    <a:pt x="1076828" y="1050977"/>
                    <a:pt x="1066978" y="1046010"/>
                    <a:pt x="1053436" y="1046010"/>
                  </a:cubicBezTo>
                  <a:close/>
                  <a:moveTo>
                    <a:pt x="512968" y="1046010"/>
                  </a:moveTo>
                  <a:cubicBezTo>
                    <a:pt x="499024" y="1046010"/>
                    <a:pt x="488882" y="1050977"/>
                    <a:pt x="482544" y="1063393"/>
                  </a:cubicBezTo>
                  <a:cubicBezTo>
                    <a:pt x="477474" y="1073325"/>
                    <a:pt x="473670" y="1088224"/>
                    <a:pt x="473670" y="1105607"/>
                  </a:cubicBezTo>
                  <a:cubicBezTo>
                    <a:pt x="473670" y="1124230"/>
                    <a:pt x="477474" y="1139130"/>
                    <a:pt x="483812" y="1151545"/>
                  </a:cubicBezTo>
                  <a:cubicBezTo>
                    <a:pt x="490150" y="1162720"/>
                    <a:pt x="499024" y="1167686"/>
                    <a:pt x="512968" y="1167686"/>
                  </a:cubicBezTo>
                  <a:cubicBezTo>
                    <a:pt x="525644" y="1167686"/>
                    <a:pt x="537052" y="1162720"/>
                    <a:pt x="542122" y="1151545"/>
                  </a:cubicBezTo>
                  <a:cubicBezTo>
                    <a:pt x="548462" y="1139130"/>
                    <a:pt x="552264" y="1124230"/>
                    <a:pt x="552264" y="1105607"/>
                  </a:cubicBezTo>
                  <a:cubicBezTo>
                    <a:pt x="552264" y="1088224"/>
                    <a:pt x="548462" y="1073325"/>
                    <a:pt x="542122" y="1063393"/>
                  </a:cubicBezTo>
                  <a:cubicBezTo>
                    <a:pt x="537052" y="1050977"/>
                    <a:pt x="525644" y="1046010"/>
                    <a:pt x="512968" y="1046010"/>
                  </a:cubicBezTo>
                  <a:close/>
                  <a:moveTo>
                    <a:pt x="220566" y="1046010"/>
                  </a:moveTo>
                  <a:cubicBezTo>
                    <a:pt x="206622" y="1046010"/>
                    <a:pt x="197748" y="1050977"/>
                    <a:pt x="191410" y="1063393"/>
                  </a:cubicBezTo>
                  <a:cubicBezTo>
                    <a:pt x="185072" y="1073325"/>
                    <a:pt x="182536" y="1088224"/>
                    <a:pt x="182536" y="1105607"/>
                  </a:cubicBezTo>
                  <a:cubicBezTo>
                    <a:pt x="182536" y="1124230"/>
                    <a:pt x="185072" y="1139130"/>
                    <a:pt x="191410" y="1151545"/>
                  </a:cubicBezTo>
                  <a:cubicBezTo>
                    <a:pt x="197748" y="1162720"/>
                    <a:pt x="207888" y="1167686"/>
                    <a:pt x="220566" y="1167686"/>
                  </a:cubicBezTo>
                  <a:cubicBezTo>
                    <a:pt x="234508" y="1167686"/>
                    <a:pt x="244650" y="1162720"/>
                    <a:pt x="250988" y="1151545"/>
                  </a:cubicBezTo>
                  <a:cubicBezTo>
                    <a:pt x="256058" y="1139130"/>
                    <a:pt x="259862" y="1124230"/>
                    <a:pt x="259862" y="1105607"/>
                  </a:cubicBezTo>
                  <a:cubicBezTo>
                    <a:pt x="259862" y="1088224"/>
                    <a:pt x="256058" y="1073325"/>
                    <a:pt x="250988" y="1063393"/>
                  </a:cubicBezTo>
                  <a:cubicBezTo>
                    <a:pt x="244650" y="1050977"/>
                    <a:pt x="234508" y="1046010"/>
                    <a:pt x="220566" y="1046010"/>
                  </a:cubicBezTo>
                  <a:close/>
                  <a:moveTo>
                    <a:pt x="46860" y="1046010"/>
                  </a:moveTo>
                  <a:cubicBezTo>
                    <a:pt x="33294" y="1046010"/>
                    <a:pt x="23430" y="1050977"/>
                    <a:pt x="17264" y="1063393"/>
                  </a:cubicBezTo>
                  <a:cubicBezTo>
                    <a:pt x="12332" y="1073325"/>
                    <a:pt x="9866" y="1088224"/>
                    <a:pt x="9866" y="1105607"/>
                  </a:cubicBezTo>
                  <a:cubicBezTo>
                    <a:pt x="9866" y="1124230"/>
                    <a:pt x="12332" y="1139130"/>
                    <a:pt x="18496" y="1151545"/>
                  </a:cubicBezTo>
                  <a:cubicBezTo>
                    <a:pt x="24662" y="1162720"/>
                    <a:pt x="33294" y="1167686"/>
                    <a:pt x="46860" y="1167686"/>
                  </a:cubicBezTo>
                  <a:cubicBezTo>
                    <a:pt x="60424" y="1167686"/>
                    <a:pt x="70288" y="1162720"/>
                    <a:pt x="76454" y="1151545"/>
                  </a:cubicBezTo>
                  <a:cubicBezTo>
                    <a:pt x="81386" y="1139130"/>
                    <a:pt x="85086" y="1124230"/>
                    <a:pt x="85086" y="1105607"/>
                  </a:cubicBezTo>
                  <a:cubicBezTo>
                    <a:pt x="85086" y="1088224"/>
                    <a:pt x="81386" y="1073325"/>
                    <a:pt x="76454" y="1063393"/>
                  </a:cubicBezTo>
                  <a:cubicBezTo>
                    <a:pt x="70288" y="1050977"/>
                    <a:pt x="60424" y="1046010"/>
                    <a:pt x="46860" y="1046010"/>
                  </a:cubicBezTo>
                  <a:close/>
                  <a:moveTo>
                    <a:pt x="1345186" y="1016212"/>
                  </a:moveTo>
                  <a:cubicBezTo>
                    <a:pt x="1354952" y="1016212"/>
                    <a:pt x="1363496" y="1017454"/>
                    <a:pt x="1372042" y="1021179"/>
                  </a:cubicBezTo>
                  <a:lnTo>
                    <a:pt x="1372042" y="1059668"/>
                  </a:lnTo>
                  <a:cubicBezTo>
                    <a:pt x="1365938" y="1050977"/>
                    <a:pt x="1357394" y="1046010"/>
                    <a:pt x="1345186" y="1046010"/>
                  </a:cubicBezTo>
                  <a:cubicBezTo>
                    <a:pt x="1331758" y="1046010"/>
                    <a:pt x="1321994" y="1050977"/>
                    <a:pt x="1315890" y="1063393"/>
                  </a:cubicBezTo>
                  <a:cubicBezTo>
                    <a:pt x="1311008" y="1073325"/>
                    <a:pt x="1307346" y="1088224"/>
                    <a:pt x="1307346" y="1105607"/>
                  </a:cubicBezTo>
                  <a:cubicBezTo>
                    <a:pt x="1307346" y="1124230"/>
                    <a:pt x="1311008" y="1139130"/>
                    <a:pt x="1317110" y="1151545"/>
                  </a:cubicBezTo>
                  <a:cubicBezTo>
                    <a:pt x="1321994" y="1162720"/>
                    <a:pt x="1331758" y="1167686"/>
                    <a:pt x="1345186" y="1167686"/>
                  </a:cubicBezTo>
                  <a:cubicBezTo>
                    <a:pt x="1357394" y="1167686"/>
                    <a:pt x="1365938" y="1162720"/>
                    <a:pt x="1372042" y="1152787"/>
                  </a:cubicBezTo>
                  <a:lnTo>
                    <a:pt x="1372042" y="1192518"/>
                  </a:lnTo>
                  <a:cubicBezTo>
                    <a:pt x="1363496" y="1195001"/>
                    <a:pt x="1354952" y="1196243"/>
                    <a:pt x="1345186" y="1196243"/>
                  </a:cubicBezTo>
                  <a:cubicBezTo>
                    <a:pt x="1321994" y="1196243"/>
                    <a:pt x="1303684" y="1187552"/>
                    <a:pt x="1292698" y="1170169"/>
                  </a:cubicBezTo>
                  <a:cubicBezTo>
                    <a:pt x="1280490" y="1154029"/>
                    <a:pt x="1274388" y="1132922"/>
                    <a:pt x="1274388" y="1105607"/>
                  </a:cubicBezTo>
                  <a:cubicBezTo>
                    <a:pt x="1274388" y="1080775"/>
                    <a:pt x="1280490" y="1059668"/>
                    <a:pt x="1292698" y="1042286"/>
                  </a:cubicBezTo>
                  <a:cubicBezTo>
                    <a:pt x="1303684" y="1024903"/>
                    <a:pt x="1321994" y="1016212"/>
                    <a:pt x="1345186" y="1016212"/>
                  </a:cubicBezTo>
                  <a:close/>
                  <a:moveTo>
                    <a:pt x="1184076" y="1016212"/>
                  </a:moveTo>
                  <a:lnTo>
                    <a:pt x="1221350" y="1016212"/>
                  </a:lnTo>
                  <a:lnTo>
                    <a:pt x="1221350" y="1163717"/>
                  </a:lnTo>
                  <a:lnTo>
                    <a:pt x="1251168" y="1163717"/>
                  </a:lnTo>
                  <a:lnTo>
                    <a:pt x="1251168" y="1190760"/>
                  </a:lnTo>
                  <a:lnTo>
                    <a:pt x="1155500" y="1190760"/>
                  </a:lnTo>
                  <a:lnTo>
                    <a:pt x="1155500" y="1163717"/>
                  </a:lnTo>
                  <a:lnTo>
                    <a:pt x="1186562" y="1163717"/>
                  </a:lnTo>
                  <a:lnTo>
                    <a:pt x="1186562" y="1045713"/>
                  </a:lnTo>
                  <a:lnTo>
                    <a:pt x="1159228" y="1056776"/>
                  </a:lnTo>
                  <a:lnTo>
                    <a:pt x="1148044" y="1032192"/>
                  </a:lnTo>
                  <a:close/>
                  <a:moveTo>
                    <a:pt x="1054666" y="1016212"/>
                  </a:moveTo>
                  <a:cubicBezTo>
                    <a:pt x="1079290" y="1016212"/>
                    <a:pt x="1095296" y="1024903"/>
                    <a:pt x="1107608" y="1041044"/>
                  </a:cubicBezTo>
                  <a:cubicBezTo>
                    <a:pt x="1119920" y="1058426"/>
                    <a:pt x="1124844" y="1080775"/>
                    <a:pt x="1124844" y="1105607"/>
                  </a:cubicBezTo>
                  <a:cubicBezTo>
                    <a:pt x="1124844" y="1132922"/>
                    <a:pt x="1119920" y="1154029"/>
                    <a:pt x="1107608" y="1170169"/>
                  </a:cubicBezTo>
                  <a:cubicBezTo>
                    <a:pt x="1095296" y="1187552"/>
                    <a:pt x="1078060" y="1196243"/>
                    <a:pt x="1054666" y="1196243"/>
                  </a:cubicBezTo>
                  <a:cubicBezTo>
                    <a:pt x="1030042" y="1196243"/>
                    <a:pt x="1012806" y="1187552"/>
                    <a:pt x="1000494" y="1170169"/>
                  </a:cubicBezTo>
                  <a:cubicBezTo>
                    <a:pt x="989412" y="1154029"/>
                    <a:pt x="983256" y="1132922"/>
                    <a:pt x="983256" y="1105607"/>
                  </a:cubicBezTo>
                  <a:cubicBezTo>
                    <a:pt x="983256" y="1080775"/>
                    <a:pt x="989412" y="1059668"/>
                    <a:pt x="1000494" y="1042286"/>
                  </a:cubicBezTo>
                  <a:cubicBezTo>
                    <a:pt x="1012806" y="1024903"/>
                    <a:pt x="1030042" y="1016212"/>
                    <a:pt x="1054666" y="1016212"/>
                  </a:cubicBezTo>
                  <a:close/>
                  <a:moveTo>
                    <a:pt x="892948" y="1016212"/>
                  </a:moveTo>
                  <a:lnTo>
                    <a:pt x="928980" y="1016212"/>
                  </a:lnTo>
                  <a:lnTo>
                    <a:pt x="928980" y="1163717"/>
                  </a:lnTo>
                  <a:lnTo>
                    <a:pt x="960042" y="1163717"/>
                  </a:lnTo>
                  <a:lnTo>
                    <a:pt x="960042" y="1190760"/>
                  </a:lnTo>
                  <a:lnTo>
                    <a:pt x="863128" y="1190760"/>
                  </a:lnTo>
                  <a:lnTo>
                    <a:pt x="863128" y="1163717"/>
                  </a:lnTo>
                  <a:lnTo>
                    <a:pt x="895432" y="1163717"/>
                  </a:lnTo>
                  <a:lnTo>
                    <a:pt x="895432" y="1045713"/>
                  </a:lnTo>
                  <a:lnTo>
                    <a:pt x="866856" y="1056776"/>
                  </a:lnTo>
                  <a:lnTo>
                    <a:pt x="856916" y="1032192"/>
                  </a:lnTo>
                  <a:close/>
                  <a:moveTo>
                    <a:pt x="767410" y="1016212"/>
                  </a:moveTo>
                  <a:lnTo>
                    <a:pt x="803016" y="1016212"/>
                  </a:lnTo>
                  <a:lnTo>
                    <a:pt x="803016" y="1163717"/>
                  </a:lnTo>
                  <a:lnTo>
                    <a:pt x="833712" y="1163717"/>
                  </a:lnTo>
                  <a:lnTo>
                    <a:pt x="833712" y="1190760"/>
                  </a:lnTo>
                  <a:lnTo>
                    <a:pt x="737942" y="1190760"/>
                  </a:lnTo>
                  <a:lnTo>
                    <a:pt x="737942" y="1163717"/>
                  </a:lnTo>
                  <a:lnTo>
                    <a:pt x="771092" y="1163717"/>
                  </a:lnTo>
                  <a:lnTo>
                    <a:pt x="771092" y="1045713"/>
                  </a:lnTo>
                  <a:lnTo>
                    <a:pt x="741624" y="1056776"/>
                  </a:lnTo>
                  <a:lnTo>
                    <a:pt x="730574" y="1032192"/>
                  </a:lnTo>
                  <a:close/>
                  <a:moveTo>
                    <a:pt x="645758" y="1016212"/>
                  </a:moveTo>
                  <a:lnTo>
                    <a:pt x="681790" y="1016212"/>
                  </a:lnTo>
                  <a:lnTo>
                    <a:pt x="681790" y="1163717"/>
                  </a:lnTo>
                  <a:lnTo>
                    <a:pt x="712850" y="1163717"/>
                  </a:lnTo>
                  <a:lnTo>
                    <a:pt x="712850" y="1190760"/>
                  </a:lnTo>
                  <a:lnTo>
                    <a:pt x="615940" y="1190760"/>
                  </a:lnTo>
                  <a:lnTo>
                    <a:pt x="615940" y="1163717"/>
                  </a:lnTo>
                  <a:lnTo>
                    <a:pt x="648244" y="1163717"/>
                  </a:lnTo>
                  <a:lnTo>
                    <a:pt x="648244" y="1045713"/>
                  </a:lnTo>
                  <a:lnTo>
                    <a:pt x="619666" y="1056776"/>
                  </a:lnTo>
                  <a:lnTo>
                    <a:pt x="609728" y="1032192"/>
                  </a:lnTo>
                  <a:close/>
                  <a:moveTo>
                    <a:pt x="512968" y="1016212"/>
                  </a:moveTo>
                  <a:cubicBezTo>
                    <a:pt x="538320" y="1016212"/>
                    <a:pt x="556066" y="1024903"/>
                    <a:pt x="567476" y="1041044"/>
                  </a:cubicBezTo>
                  <a:cubicBezTo>
                    <a:pt x="580152" y="1058426"/>
                    <a:pt x="586490" y="1080775"/>
                    <a:pt x="586490" y="1105607"/>
                  </a:cubicBezTo>
                  <a:cubicBezTo>
                    <a:pt x="586490" y="1132922"/>
                    <a:pt x="580152" y="1154029"/>
                    <a:pt x="567476" y="1170169"/>
                  </a:cubicBezTo>
                  <a:cubicBezTo>
                    <a:pt x="556066" y="1187552"/>
                    <a:pt x="537052" y="1196243"/>
                    <a:pt x="512968" y="1196243"/>
                  </a:cubicBezTo>
                  <a:cubicBezTo>
                    <a:pt x="488882" y="1196243"/>
                    <a:pt x="471136" y="1187552"/>
                    <a:pt x="458458" y="1170169"/>
                  </a:cubicBezTo>
                  <a:cubicBezTo>
                    <a:pt x="445782" y="1154029"/>
                    <a:pt x="439444" y="1132922"/>
                    <a:pt x="439444" y="1105607"/>
                  </a:cubicBezTo>
                  <a:cubicBezTo>
                    <a:pt x="439444" y="1080775"/>
                    <a:pt x="445782" y="1059668"/>
                    <a:pt x="458458" y="1042286"/>
                  </a:cubicBezTo>
                  <a:cubicBezTo>
                    <a:pt x="471136" y="1024903"/>
                    <a:pt x="488882" y="1016212"/>
                    <a:pt x="512968" y="1016212"/>
                  </a:cubicBezTo>
                  <a:close/>
                  <a:moveTo>
                    <a:pt x="349134" y="1016212"/>
                  </a:moveTo>
                  <a:lnTo>
                    <a:pt x="386406" y="1016212"/>
                  </a:lnTo>
                  <a:lnTo>
                    <a:pt x="386406" y="1163717"/>
                  </a:lnTo>
                  <a:lnTo>
                    <a:pt x="416226" y="1163717"/>
                  </a:lnTo>
                  <a:lnTo>
                    <a:pt x="416226" y="1190760"/>
                  </a:lnTo>
                  <a:lnTo>
                    <a:pt x="320556" y="1190760"/>
                  </a:lnTo>
                  <a:lnTo>
                    <a:pt x="320556" y="1163717"/>
                  </a:lnTo>
                  <a:lnTo>
                    <a:pt x="352860" y="1163717"/>
                  </a:lnTo>
                  <a:lnTo>
                    <a:pt x="352860" y="1045713"/>
                  </a:lnTo>
                  <a:lnTo>
                    <a:pt x="324284" y="1056776"/>
                  </a:lnTo>
                  <a:lnTo>
                    <a:pt x="313102" y="1032192"/>
                  </a:lnTo>
                  <a:close/>
                  <a:moveTo>
                    <a:pt x="221832" y="1016212"/>
                  </a:moveTo>
                  <a:cubicBezTo>
                    <a:pt x="247184" y="1016212"/>
                    <a:pt x="264932" y="1024903"/>
                    <a:pt x="276340" y="1041044"/>
                  </a:cubicBezTo>
                  <a:cubicBezTo>
                    <a:pt x="289016" y="1058426"/>
                    <a:pt x="295354" y="1080775"/>
                    <a:pt x="295354" y="1105607"/>
                  </a:cubicBezTo>
                  <a:cubicBezTo>
                    <a:pt x="295354" y="1132922"/>
                    <a:pt x="289016" y="1154029"/>
                    <a:pt x="276340" y="1170169"/>
                  </a:cubicBezTo>
                  <a:cubicBezTo>
                    <a:pt x="263664" y="1187552"/>
                    <a:pt x="245918" y="1196243"/>
                    <a:pt x="221832" y="1196243"/>
                  </a:cubicBezTo>
                  <a:cubicBezTo>
                    <a:pt x="196480" y="1196243"/>
                    <a:pt x="178734" y="1187552"/>
                    <a:pt x="166058" y="1170169"/>
                  </a:cubicBezTo>
                  <a:cubicBezTo>
                    <a:pt x="154650" y="1154029"/>
                    <a:pt x="148312" y="1132922"/>
                    <a:pt x="148312" y="1105607"/>
                  </a:cubicBezTo>
                  <a:cubicBezTo>
                    <a:pt x="148312" y="1080775"/>
                    <a:pt x="154650" y="1059668"/>
                    <a:pt x="166058" y="1042286"/>
                  </a:cubicBezTo>
                  <a:cubicBezTo>
                    <a:pt x="178734" y="1024903"/>
                    <a:pt x="196480" y="1016212"/>
                    <a:pt x="221832" y="1016212"/>
                  </a:cubicBezTo>
                  <a:close/>
                  <a:moveTo>
                    <a:pt x="46860" y="1016212"/>
                  </a:moveTo>
                  <a:cubicBezTo>
                    <a:pt x="71522" y="1016212"/>
                    <a:pt x="90018" y="1024903"/>
                    <a:pt x="101116" y="1041044"/>
                  </a:cubicBezTo>
                  <a:cubicBezTo>
                    <a:pt x="113448" y="1058426"/>
                    <a:pt x="119614" y="1080775"/>
                    <a:pt x="119614" y="1105607"/>
                  </a:cubicBezTo>
                  <a:cubicBezTo>
                    <a:pt x="119614" y="1132922"/>
                    <a:pt x="113448" y="1154029"/>
                    <a:pt x="101116" y="1170169"/>
                  </a:cubicBezTo>
                  <a:cubicBezTo>
                    <a:pt x="88786" y="1187552"/>
                    <a:pt x="70288" y="1196243"/>
                    <a:pt x="46860" y="1196243"/>
                  </a:cubicBezTo>
                  <a:cubicBezTo>
                    <a:pt x="28362" y="1196243"/>
                    <a:pt x="12332" y="1190035"/>
                    <a:pt x="0" y="1178860"/>
                  </a:cubicBezTo>
                  <a:lnTo>
                    <a:pt x="0" y="1034836"/>
                  </a:lnTo>
                  <a:cubicBezTo>
                    <a:pt x="12332" y="1022420"/>
                    <a:pt x="28362" y="1016212"/>
                    <a:pt x="46860" y="1016212"/>
                  </a:cubicBezTo>
                  <a:close/>
                  <a:moveTo>
                    <a:pt x="1076634" y="694455"/>
                  </a:moveTo>
                  <a:cubicBezTo>
                    <a:pt x="1061750" y="694455"/>
                    <a:pt x="1050586" y="700663"/>
                    <a:pt x="1044384" y="711838"/>
                  </a:cubicBezTo>
                  <a:cubicBezTo>
                    <a:pt x="1039422" y="721770"/>
                    <a:pt x="1034462" y="736669"/>
                    <a:pt x="1034462" y="755293"/>
                  </a:cubicBezTo>
                  <a:cubicBezTo>
                    <a:pt x="1034462" y="773917"/>
                    <a:pt x="1039422" y="787575"/>
                    <a:pt x="1044384" y="799990"/>
                  </a:cubicBezTo>
                  <a:cubicBezTo>
                    <a:pt x="1051826" y="811165"/>
                    <a:pt x="1061750" y="816131"/>
                    <a:pt x="1076634" y="816131"/>
                  </a:cubicBezTo>
                  <a:cubicBezTo>
                    <a:pt x="1090278" y="816131"/>
                    <a:pt x="1100200" y="811165"/>
                    <a:pt x="1106402" y="799990"/>
                  </a:cubicBezTo>
                  <a:cubicBezTo>
                    <a:pt x="1112604" y="787575"/>
                    <a:pt x="1117566" y="773917"/>
                    <a:pt x="1117566" y="755293"/>
                  </a:cubicBezTo>
                  <a:cubicBezTo>
                    <a:pt x="1117566" y="736669"/>
                    <a:pt x="1112604" y="721770"/>
                    <a:pt x="1106402" y="711838"/>
                  </a:cubicBezTo>
                  <a:cubicBezTo>
                    <a:pt x="1100200" y="700663"/>
                    <a:pt x="1090278" y="694455"/>
                    <a:pt x="1076634" y="694455"/>
                  </a:cubicBezTo>
                  <a:close/>
                  <a:moveTo>
                    <a:pt x="499866" y="694455"/>
                  </a:moveTo>
                  <a:cubicBezTo>
                    <a:pt x="484982" y="694455"/>
                    <a:pt x="473818" y="700663"/>
                    <a:pt x="468856" y="711838"/>
                  </a:cubicBezTo>
                  <a:cubicBezTo>
                    <a:pt x="461414" y="721770"/>
                    <a:pt x="458934" y="736669"/>
                    <a:pt x="458934" y="755293"/>
                  </a:cubicBezTo>
                  <a:cubicBezTo>
                    <a:pt x="458934" y="773917"/>
                    <a:pt x="461414" y="787575"/>
                    <a:pt x="468856" y="799990"/>
                  </a:cubicBezTo>
                  <a:cubicBezTo>
                    <a:pt x="473818" y="811165"/>
                    <a:pt x="484982" y="816131"/>
                    <a:pt x="499866" y="816131"/>
                  </a:cubicBezTo>
                  <a:cubicBezTo>
                    <a:pt x="513510" y="816131"/>
                    <a:pt x="523432" y="811165"/>
                    <a:pt x="530874" y="799990"/>
                  </a:cubicBezTo>
                  <a:cubicBezTo>
                    <a:pt x="537076" y="787575"/>
                    <a:pt x="539558" y="773917"/>
                    <a:pt x="539558" y="755293"/>
                  </a:cubicBezTo>
                  <a:cubicBezTo>
                    <a:pt x="539558" y="736669"/>
                    <a:pt x="537076" y="721770"/>
                    <a:pt x="530874" y="711838"/>
                  </a:cubicBezTo>
                  <a:cubicBezTo>
                    <a:pt x="523432" y="700663"/>
                    <a:pt x="513510" y="694455"/>
                    <a:pt x="499866" y="694455"/>
                  </a:cubicBezTo>
                  <a:close/>
                  <a:moveTo>
                    <a:pt x="180654" y="694455"/>
                  </a:moveTo>
                  <a:cubicBezTo>
                    <a:pt x="165888" y="694455"/>
                    <a:pt x="154814" y="700663"/>
                    <a:pt x="148662" y="711838"/>
                  </a:cubicBezTo>
                  <a:cubicBezTo>
                    <a:pt x="143740" y="721770"/>
                    <a:pt x="140048" y="736669"/>
                    <a:pt x="140048" y="755293"/>
                  </a:cubicBezTo>
                  <a:cubicBezTo>
                    <a:pt x="140048" y="773917"/>
                    <a:pt x="143740" y="787575"/>
                    <a:pt x="148662" y="799990"/>
                  </a:cubicBezTo>
                  <a:cubicBezTo>
                    <a:pt x="156044" y="811165"/>
                    <a:pt x="167118" y="816131"/>
                    <a:pt x="180654" y="816131"/>
                  </a:cubicBezTo>
                  <a:cubicBezTo>
                    <a:pt x="194188" y="816131"/>
                    <a:pt x="205262" y="811165"/>
                    <a:pt x="211414" y="799990"/>
                  </a:cubicBezTo>
                  <a:cubicBezTo>
                    <a:pt x="217566" y="787575"/>
                    <a:pt x="220028" y="773917"/>
                    <a:pt x="220028" y="755293"/>
                  </a:cubicBezTo>
                  <a:cubicBezTo>
                    <a:pt x="220028" y="736669"/>
                    <a:pt x="217566" y="721770"/>
                    <a:pt x="211414" y="711838"/>
                  </a:cubicBezTo>
                  <a:cubicBezTo>
                    <a:pt x="205262" y="700663"/>
                    <a:pt x="194188" y="694455"/>
                    <a:pt x="180654" y="694455"/>
                  </a:cubicBezTo>
                  <a:close/>
                  <a:moveTo>
                    <a:pt x="1352134" y="664657"/>
                  </a:moveTo>
                  <a:lnTo>
                    <a:pt x="1377486" y="664657"/>
                  </a:lnTo>
                  <a:lnTo>
                    <a:pt x="1377486" y="839205"/>
                  </a:lnTo>
                  <a:lnTo>
                    <a:pt x="1320442" y="839205"/>
                  </a:lnTo>
                  <a:lnTo>
                    <a:pt x="1320442" y="812162"/>
                  </a:lnTo>
                  <a:lnTo>
                    <a:pt x="1355936" y="812162"/>
                  </a:lnTo>
                  <a:lnTo>
                    <a:pt x="1355936" y="694158"/>
                  </a:lnTo>
                  <a:lnTo>
                    <a:pt x="1324246" y="705221"/>
                  </a:lnTo>
                  <a:lnTo>
                    <a:pt x="1312836" y="680637"/>
                  </a:lnTo>
                  <a:close/>
                  <a:moveTo>
                    <a:pt x="1221570" y="664657"/>
                  </a:moveTo>
                  <a:lnTo>
                    <a:pt x="1260866" y="664657"/>
                  </a:lnTo>
                  <a:lnTo>
                    <a:pt x="1260866" y="812162"/>
                  </a:lnTo>
                  <a:lnTo>
                    <a:pt x="1295092" y="812162"/>
                  </a:lnTo>
                  <a:lnTo>
                    <a:pt x="1295092" y="839205"/>
                  </a:lnTo>
                  <a:lnTo>
                    <a:pt x="1188612" y="839205"/>
                  </a:lnTo>
                  <a:lnTo>
                    <a:pt x="1188612" y="812162"/>
                  </a:lnTo>
                  <a:lnTo>
                    <a:pt x="1224106" y="812162"/>
                  </a:lnTo>
                  <a:lnTo>
                    <a:pt x="1224106" y="694158"/>
                  </a:lnTo>
                  <a:lnTo>
                    <a:pt x="1193684" y="705221"/>
                  </a:lnTo>
                  <a:lnTo>
                    <a:pt x="1181008" y="680637"/>
                  </a:lnTo>
                  <a:close/>
                  <a:moveTo>
                    <a:pt x="1076634" y="664657"/>
                  </a:moveTo>
                  <a:cubicBezTo>
                    <a:pt x="1101440" y="664657"/>
                    <a:pt x="1121286" y="673348"/>
                    <a:pt x="1133690" y="689489"/>
                  </a:cubicBezTo>
                  <a:cubicBezTo>
                    <a:pt x="1146094" y="706871"/>
                    <a:pt x="1152296" y="729220"/>
                    <a:pt x="1152296" y="755293"/>
                  </a:cubicBezTo>
                  <a:cubicBezTo>
                    <a:pt x="1152296" y="781367"/>
                    <a:pt x="1146094" y="802474"/>
                    <a:pt x="1133690" y="819856"/>
                  </a:cubicBezTo>
                  <a:cubicBezTo>
                    <a:pt x="1121286" y="837238"/>
                    <a:pt x="1101440" y="844688"/>
                    <a:pt x="1076634" y="844688"/>
                  </a:cubicBezTo>
                  <a:cubicBezTo>
                    <a:pt x="1050586" y="844688"/>
                    <a:pt x="1030740" y="837238"/>
                    <a:pt x="1018336" y="819856"/>
                  </a:cubicBezTo>
                  <a:cubicBezTo>
                    <a:pt x="1005932" y="802474"/>
                    <a:pt x="999732" y="781367"/>
                    <a:pt x="999732" y="755293"/>
                  </a:cubicBezTo>
                  <a:cubicBezTo>
                    <a:pt x="999732" y="729220"/>
                    <a:pt x="1005932" y="708113"/>
                    <a:pt x="1018336" y="690731"/>
                  </a:cubicBezTo>
                  <a:cubicBezTo>
                    <a:pt x="1030740" y="674590"/>
                    <a:pt x="1050586" y="664657"/>
                    <a:pt x="1076634" y="664657"/>
                  </a:cubicBezTo>
                  <a:close/>
                  <a:moveTo>
                    <a:pt x="901706" y="664657"/>
                  </a:moveTo>
                  <a:lnTo>
                    <a:pt x="942270" y="664657"/>
                  </a:lnTo>
                  <a:lnTo>
                    <a:pt x="942270" y="812162"/>
                  </a:lnTo>
                  <a:lnTo>
                    <a:pt x="976494" y="812162"/>
                  </a:lnTo>
                  <a:lnTo>
                    <a:pt x="976494" y="839205"/>
                  </a:lnTo>
                  <a:lnTo>
                    <a:pt x="870016" y="839205"/>
                  </a:lnTo>
                  <a:lnTo>
                    <a:pt x="870016" y="812162"/>
                  </a:lnTo>
                  <a:lnTo>
                    <a:pt x="906776" y="812162"/>
                  </a:lnTo>
                  <a:lnTo>
                    <a:pt x="906776" y="694158"/>
                  </a:lnTo>
                  <a:lnTo>
                    <a:pt x="873818" y="705221"/>
                  </a:lnTo>
                  <a:lnTo>
                    <a:pt x="862410" y="680637"/>
                  </a:lnTo>
                  <a:close/>
                  <a:moveTo>
                    <a:pt x="771140" y="664657"/>
                  </a:moveTo>
                  <a:lnTo>
                    <a:pt x="810436" y="664657"/>
                  </a:lnTo>
                  <a:lnTo>
                    <a:pt x="810436" y="812162"/>
                  </a:lnTo>
                  <a:lnTo>
                    <a:pt x="844662" y="812162"/>
                  </a:lnTo>
                  <a:lnTo>
                    <a:pt x="844662" y="839205"/>
                  </a:lnTo>
                  <a:lnTo>
                    <a:pt x="739450" y="839205"/>
                  </a:lnTo>
                  <a:lnTo>
                    <a:pt x="739450" y="812162"/>
                  </a:lnTo>
                  <a:lnTo>
                    <a:pt x="773676" y="812162"/>
                  </a:lnTo>
                  <a:lnTo>
                    <a:pt x="773676" y="694158"/>
                  </a:lnTo>
                  <a:lnTo>
                    <a:pt x="743254" y="705221"/>
                  </a:lnTo>
                  <a:lnTo>
                    <a:pt x="730576" y="680637"/>
                  </a:lnTo>
                  <a:close/>
                  <a:moveTo>
                    <a:pt x="639308" y="664657"/>
                  </a:moveTo>
                  <a:lnTo>
                    <a:pt x="678604" y="664657"/>
                  </a:lnTo>
                  <a:lnTo>
                    <a:pt x="678604" y="812162"/>
                  </a:lnTo>
                  <a:lnTo>
                    <a:pt x="712828" y="812162"/>
                  </a:lnTo>
                  <a:lnTo>
                    <a:pt x="712828" y="839205"/>
                  </a:lnTo>
                  <a:lnTo>
                    <a:pt x="606350" y="839205"/>
                  </a:lnTo>
                  <a:lnTo>
                    <a:pt x="606350" y="812162"/>
                  </a:lnTo>
                  <a:lnTo>
                    <a:pt x="641842" y="812162"/>
                  </a:lnTo>
                  <a:lnTo>
                    <a:pt x="641842" y="694158"/>
                  </a:lnTo>
                  <a:lnTo>
                    <a:pt x="611420" y="705221"/>
                  </a:lnTo>
                  <a:lnTo>
                    <a:pt x="598744" y="680637"/>
                  </a:lnTo>
                  <a:close/>
                  <a:moveTo>
                    <a:pt x="499866" y="664657"/>
                  </a:moveTo>
                  <a:cubicBezTo>
                    <a:pt x="524672" y="664657"/>
                    <a:pt x="544518" y="673348"/>
                    <a:pt x="556922" y="689489"/>
                  </a:cubicBezTo>
                  <a:cubicBezTo>
                    <a:pt x="570566" y="706871"/>
                    <a:pt x="575528" y="729220"/>
                    <a:pt x="575528" y="755293"/>
                  </a:cubicBezTo>
                  <a:cubicBezTo>
                    <a:pt x="575528" y="781367"/>
                    <a:pt x="570566" y="802474"/>
                    <a:pt x="556922" y="819856"/>
                  </a:cubicBezTo>
                  <a:cubicBezTo>
                    <a:pt x="544518" y="837238"/>
                    <a:pt x="524672" y="844688"/>
                    <a:pt x="499866" y="844688"/>
                  </a:cubicBezTo>
                  <a:cubicBezTo>
                    <a:pt x="473818" y="844688"/>
                    <a:pt x="455212" y="837238"/>
                    <a:pt x="441568" y="819856"/>
                  </a:cubicBezTo>
                  <a:cubicBezTo>
                    <a:pt x="429164" y="802474"/>
                    <a:pt x="422964" y="781367"/>
                    <a:pt x="422964" y="755293"/>
                  </a:cubicBezTo>
                  <a:cubicBezTo>
                    <a:pt x="422964" y="729220"/>
                    <a:pt x="429164" y="708113"/>
                    <a:pt x="441568" y="690731"/>
                  </a:cubicBezTo>
                  <a:cubicBezTo>
                    <a:pt x="455212" y="674590"/>
                    <a:pt x="473818" y="664657"/>
                    <a:pt x="499866" y="664657"/>
                  </a:cubicBezTo>
                  <a:close/>
                  <a:moveTo>
                    <a:pt x="326200" y="664657"/>
                  </a:moveTo>
                  <a:lnTo>
                    <a:pt x="365496" y="664657"/>
                  </a:lnTo>
                  <a:lnTo>
                    <a:pt x="365496" y="812162"/>
                  </a:lnTo>
                  <a:lnTo>
                    <a:pt x="399724" y="812162"/>
                  </a:lnTo>
                  <a:lnTo>
                    <a:pt x="399724" y="839205"/>
                  </a:lnTo>
                  <a:lnTo>
                    <a:pt x="294508" y="839205"/>
                  </a:lnTo>
                  <a:lnTo>
                    <a:pt x="294508" y="812162"/>
                  </a:lnTo>
                  <a:lnTo>
                    <a:pt x="330002" y="812162"/>
                  </a:lnTo>
                  <a:lnTo>
                    <a:pt x="330002" y="694158"/>
                  </a:lnTo>
                  <a:lnTo>
                    <a:pt x="298312" y="705221"/>
                  </a:lnTo>
                  <a:lnTo>
                    <a:pt x="285636" y="680637"/>
                  </a:lnTo>
                  <a:close/>
                  <a:moveTo>
                    <a:pt x="180654" y="664657"/>
                  </a:moveTo>
                  <a:cubicBezTo>
                    <a:pt x="206492" y="664657"/>
                    <a:pt x="224950" y="673348"/>
                    <a:pt x="238484" y="689489"/>
                  </a:cubicBezTo>
                  <a:cubicBezTo>
                    <a:pt x="249558" y="706871"/>
                    <a:pt x="256940" y="729220"/>
                    <a:pt x="256940" y="755293"/>
                  </a:cubicBezTo>
                  <a:cubicBezTo>
                    <a:pt x="256940" y="781367"/>
                    <a:pt x="249558" y="802474"/>
                    <a:pt x="237254" y="819856"/>
                  </a:cubicBezTo>
                  <a:cubicBezTo>
                    <a:pt x="224950" y="837238"/>
                    <a:pt x="205262" y="844688"/>
                    <a:pt x="180654" y="844688"/>
                  </a:cubicBezTo>
                  <a:cubicBezTo>
                    <a:pt x="154814" y="844688"/>
                    <a:pt x="135128" y="837238"/>
                    <a:pt x="122822" y="819856"/>
                  </a:cubicBezTo>
                  <a:cubicBezTo>
                    <a:pt x="110518" y="802474"/>
                    <a:pt x="104366" y="781367"/>
                    <a:pt x="104366" y="755293"/>
                  </a:cubicBezTo>
                  <a:cubicBezTo>
                    <a:pt x="104366" y="729220"/>
                    <a:pt x="110518" y="708113"/>
                    <a:pt x="122822" y="690731"/>
                  </a:cubicBezTo>
                  <a:cubicBezTo>
                    <a:pt x="135128" y="674590"/>
                    <a:pt x="154814" y="664657"/>
                    <a:pt x="180654" y="664657"/>
                  </a:cubicBezTo>
                  <a:close/>
                  <a:moveTo>
                    <a:pt x="10906" y="664657"/>
                  </a:moveTo>
                  <a:lnTo>
                    <a:pt x="48468" y="664657"/>
                  </a:lnTo>
                  <a:lnTo>
                    <a:pt x="48468" y="812162"/>
                  </a:lnTo>
                  <a:lnTo>
                    <a:pt x="81186" y="812162"/>
                  </a:lnTo>
                  <a:lnTo>
                    <a:pt x="81186" y="839205"/>
                  </a:lnTo>
                  <a:lnTo>
                    <a:pt x="0" y="839205"/>
                  </a:lnTo>
                  <a:lnTo>
                    <a:pt x="0" y="812162"/>
                  </a:lnTo>
                  <a:lnTo>
                    <a:pt x="14540" y="812162"/>
                  </a:lnTo>
                  <a:lnTo>
                    <a:pt x="14540" y="694158"/>
                  </a:lnTo>
                  <a:lnTo>
                    <a:pt x="0" y="699075"/>
                  </a:lnTo>
                  <a:lnTo>
                    <a:pt x="0" y="669574"/>
                  </a:lnTo>
                  <a:close/>
                  <a:moveTo>
                    <a:pt x="1053436" y="352842"/>
                  </a:moveTo>
                  <a:cubicBezTo>
                    <a:pt x="1039892" y="352842"/>
                    <a:pt x="1031274" y="357842"/>
                    <a:pt x="1025118" y="369094"/>
                  </a:cubicBezTo>
                  <a:cubicBezTo>
                    <a:pt x="1018962" y="380345"/>
                    <a:pt x="1016500" y="395347"/>
                    <a:pt x="1016500" y="412849"/>
                  </a:cubicBezTo>
                  <a:cubicBezTo>
                    <a:pt x="1016500" y="431601"/>
                    <a:pt x="1018962" y="446603"/>
                    <a:pt x="1025118" y="457854"/>
                  </a:cubicBezTo>
                  <a:cubicBezTo>
                    <a:pt x="1031274" y="470356"/>
                    <a:pt x="1041124" y="475357"/>
                    <a:pt x="1053436" y="475357"/>
                  </a:cubicBezTo>
                  <a:cubicBezTo>
                    <a:pt x="1066978" y="475357"/>
                    <a:pt x="1076828" y="470356"/>
                    <a:pt x="1081752" y="457854"/>
                  </a:cubicBezTo>
                  <a:cubicBezTo>
                    <a:pt x="1087908" y="446603"/>
                    <a:pt x="1091602" y="431601"/>
                    <a:pt x="1091602" y="412849"/>
                  </a:cubicBezTo>
                  <a:cubicBezTo>
                    <a:pt x="1091602" y="395347"/>
                    <a:pt x="1087908" y="381595"/>
                    <a:pt x="1081752" y="369094"/>
                  </a:cubicBezTo>
                  <a:cubicBezTo>
                    <a:pt x="1076828" y="357842"/>
                    <a:pt x="1066978" y="352842"/>
                    <a:pt x="1053436" y="352842"/>
                  </a:cubicBezTo>
                  <a:close/>
                  <a:moveTo>
                    <a:pt x="760150" y="352842"/>
                  </a:moveTo>
                  <a:cubicBezTo>
                    <a:pt x="746206" y="352842"/>
                    <a:pt x="736066" y="357842"/>
                    <a:pt x="729728" y="369094"/>
                  </a:cubicBezTo>
                  <a:cubicBezTo>
                    <a:pt x="724658" y="380345"/>
                    <a:pt x="722122" y="395347"/>
                    <a:pt x="722122" y="412849"/>
                  </a:cubicBezTo>
                  <a:cubicBezTo>
                    <a:pt x="722122" y="431601"/>
                    <a:pt x="724658" y="446603"/>
                    <a:pt x="730996" y="457854"/>
                  </a:cubicBezTo>
                  <a:cubicBezTo>
                    <a:pt x="737334" y="470356"/>
                    <a:pt x="746206" y="475357"/>
                    <a:pt x="760150" y="475357"/>
                  </a:cubicBezTo>
                  <a:cubicBezTo>
                    <a:pt x="774094" y="475357"/>
                    <a:pt x="782968" y="470356"/>
                    <a:pt x="789306" y="457854"/>
                  </a:cubicBezTo>
                  <a:cubicBezTo>
                    <a:pt x="795644" y="446603"/>
                    <a:pt x="799446" y="431601"/>
                    <a:pt x="799446" y="412849"/>
                  </a:cubicBezTo>
                  <a:cubicBezTo>
                    <a:pt x="799446" y="395347"/>
                    <a:pt x="795644" y="381595"/>
                    <a:pt x="789306" y="369094"/>
                  </a:cubicBezTo>
                  <a:cubicBezTo>
                    <a:pt x="782968" y="357842"/>
                    <a:pt x="774094" y="352842"/>
                    <a:pt x="760150" y="352842"/>
                  </a:cubicBezTo>
                  <a:close/>
                  <a:moveTo>
                    <a:pt x="463526" y="352842"/>
                  </a:moveTo>
                  <a:cubicBezTo>
                    <a:pt x="449582" y="352842"/>
                    <a:pt x="439442" y="357842"/>
                    <a:pt x="433104" y="369094"/>
                  </a:cubicBezTo>
                  <a:cubicBezTo>
                    <a:pt x="426766" y="380345"/>
                    <a:pt x="424230" y="395347"/>
                    <a:pt x="424230" y="412849"/>
                  </a:cubicBezTo>
                  <a:cubicBezTo>
                    <a:pt x="424230" y="431601"/>
                    <a:pt x="426766" y="446603"/>
                    <a:pt x="433104" y="457854"/>
                  </a:cubicBezTo>
                  <a:cubicBezTo>
                    <a:pt x="439442" y="470356"/>
                    <a:pt x="449582" y="475357"/>
                    <a:pt x="463526" y="475357"/>
                  </a:cubicBezTo>
                  <a:cubicBezTo>
                    <a:pt x="477470" y="475357"/>
                    <a:pt x="486344" y="470356"/>
                    <a:pt x="492682" y="457854"/>
                  </a:cubicBezTo>
                  <a:cubicBezTo>
                    <a:pt x="499020" y="446603"/>
                    <a:pt x="501556" y="431601"/>
                    <a:pt x="501556" y="412849"/>
                  </a:cubicBezTo>
                  <a:cubicBezTo>
                    <a:pt x="501556" y="395347"/>
                    <a:pt x="499020" y="381595"/>
                    <a:pt x="492682" y="369094"/>
                  </a:cubicBezTo>
                  <a:cubicBezTo>
                    <a:pt x="486344" y="357842"/>
                    <a:pt x="477470" y="352842"/>
                    <a:pt x="463526" y="352842"/>
                  </a:cubicBezTo>
                  <a:close/>
                  <a:moveTo>
                    <a:pt x="46860" y="352842"/>
                  </a:moveTo>
                  <a:cubicBezTo>
                    <a:pt x="33294" y="352842"/>
                    <a:pt x="23430" y="357842"/>
                    <a:pt x="17264" y="369094"/>
                  </a:cubicBezTo>
                  <a:cubicBezTo>
                    <a:pt x="12332" y="380345"/>
                    <a:pt x="9866" y="395347"/>
                    <a:pt x="9866" y="412849"/>
                  </a:cubicBezTo>
                  <a:cubicBezTo>
                    <a:pt x="9866" y="431601"/>
                    <a:pt x="12332" y="446603"/>
                    <a:pt x="18496" y="457854"/>
                  </a:cubicBezTo>
                  <a:cubicBezTo>
                    <a:pt x="24662" y="470356"/>
                    <a:pt x="33294" y="475357"/>
                    <a:pt x="46860" y="475357"/>
                  </a:cubicBezTo>
                  <a:cubicBezTo>
                    <a:pt x="60424" y="475357"/>
                    <a:pt x="70288" y="470356"/>
                    <a:pt x="76454" y="457854"/>
                  </a:cubicBezTo>
                  <a:cubicBezTo>
                    <a:pt x="81386" y="446603"/>
                    <a:pt x="85086" y="431601"/>
                    <a:pt x="85086" y="412849"/>
                  </a:cubicBezTo>
                  <a:cubicBezTo>
                    <a:pt x="85086" y="395347"/>
                    <a:pt x="81386" y="381595"/>
                    <a:pt x="76454" y="369094"/>
                  </a:cubicBezTo>
                  <a:cubicBezTo>
                    <a:pt x="70288" y="357842"/>
                    <a:pt x="60424" y="352842"/>
                    <a:pt x="46860" y="352842"/>
                  </a:cubicBezTo>
                  <a:close/>
                  <a:moveTo>
                    <a:pt x="1345186" y="324088"/>
                  </a:moveTo>
                  <a:cubicBezTo>
                    <a:pt x="1354952" y="324088"/>
                    <a:pt x="1363496" y="325338"/>
                    <a:pt x="1372042" y="327839"/>
                  </a:cubicBezTo>
                  <a:lnTo>
                    <a:pt x="1372042" y="366593"/>
                  </a:lnTo>
                  <a:cubicBezTo>
                    <a:pt x="1365938" y="357842"/>
                    <a:pt x="1357394" y="352842"/>
                    <a:pt x="1345186" y="352842"/>
                  </a:cubicBezTo>
                  <a:cubicBezTo>
                    <a:pt x="1331758" y="352842"/>
                    <a:pt x="1321994" y="357842"/>
                    <a:pt x="1315890" y="369094"/>
                  </a:cubicBezTo>
                  <a:cubicBezTo>
                    <a:pt x="1311008" y="380345"/>
                    <a:pt x="1307346" y="395347"/>
                    <a:pt x="1307346" y="412849"/>
                  </a:cubicBezTo>
                  <a:cubicBezTo>
                    <a:pt x="1307346" y="431601"/>
                    <a:pt x="1311008" y="446603"/>
                    <a:pt x="1317110" y="457854"/>
                  </a:cubicBezTo>
                  <a:cubicBezTo>
                    <a:pt x="1321994" y="470356"/>
                    <a:pt x="1331758" y="475357"/>
                    <a:pt x="1345186" y="475357"/>
                  </a:cubicBezTo>
                  <a:cubicBezTo>
                    <a:pt x="1357394" y="475357"/>
                    <a:pt x="1365938" y="470356"/>
                    <a:pt x="1372042" y="461605"/>
                  </a:cubicBezTo>
                  <a:lnTo>
                    <a:pt x="1372042" y="500360"/>
                  </a:lnTo>
                  <a:cubicBezTo>
                    <a:pt x="1363496" y="502860"/>
                    <a:pt x="1354952" y="504110"/>
                    <a:pt x="1345186" y="504110"/>
                  </a:cubicBezTo>
                  <a:cubicBezTo>
                    <a:pt x="1321994" y="504110"/>
                    <a:pt x="1303684" y="495359"/>
                    <a:pt x="1292698" y="477857"/>
                  </a:cubicBezTo>
                  <a:cubicBezTo>
                    <a:pt x="1280490" y="461605"/>
                    <a:pt x="1274388" y="440352"/>
                    <a:pt x="1274388" y="412849"/>
                  </a:cubicBezTo>
                  <a:cubicBezTo>
                    <a:pt x="1274388" y="387846"/>
                    <a:pt x="1280490" y="365343"/>
                    <a:pt x="1292698" y="349091"/>
                  </a:cubicBezTo>
                  <a:cubicBezTo>
                    <a:pt x="1303684" y="331589"/>
                    <a:pt x="1321994" y="324088"/>
                    <a:pt x="1345186" y="324088"/>
                  </a:cubicBezTo>
                  <a:close/>
                  <a:moveTo>
                    <a:pt x="1184076" y="324088"/>
                  </a:moveTo>
                  <a:lnTo>
                    <a:pt x="1221350" y="324088"/>
                  </a:lnTo>
                  <a:lnTo>
                    <a:pt x="1221350" y="471593"/>
                  </a:lnTo>
                  <a:lnTo>
                    <a:pt x="1251168" y="471593"/>
                  </a:lnTo>
                  <a:lnTo>
                    <a:pt x="1251168" y="498636"/>
                  </a:lnTo>
                  <a:lnTo>
                    <a:pt x="1155500" y="498636"/>
                  </a:lnTo>
                  <a:lnTo>
                    <a:pt x="1155500" y="471593"/>
                  </a:lnTo>
                  <a:lnTo>
                    <a:pt x="1186562" y="471593"/>
                  </a:lnTo>
                  <a:lnTo>
                    <a:pt x="1186562" y="352360"/>
                  </a:lnTo>
                  <a:lnTo>
                    <a:pt x="1159228" y="364652"/>
                  </a:lnTo>
                  <a:lnTo>
                    <a:pt x="1148044" y="340068"/>
                  </a:lnTo>
                  <a:close/>
                  <a:moveTo>
                    <a:pt x="1054666" y="324088"/>
                  </a:moveTo>
                  <a:cubicBezTo>
                    <a:pt x="1078060" y="324088"/>
                    <a:pt x="1095296" y="331589"/>
                    <a:pt x="1107608" y="347841"/>
                  </a:cubicBezTo>
                  <a:cubicBezTo>
                    <a:pt x="1119920" y="365343"/>
                    <a:pt x="1124844" y="387846"/>
                    <a:pt x="1124844" y="412849"/>
                  </a:cubicBezTo>
                  <a:cubicBezTo>
                    <a:pt x="1124844" y="440352"/>
                    <a:pt x="1119920" y="461605"/>
                    <a:pt x="1107608" y="477857"/>
                  </a:cubicBezTo>
                  <a:cubicBezTo>
                    <a:pt x="1095296" y="495359"/>
                    <a:pt x="1078060" y="504110"/>
                    <a:pt x="1054666" y="504110"/>
                  </a:cubicBezTo>
                  <a:cubicBezTo>
                    <a:pt x="1030042" y="504110"/>
                    <a:pt x="1012806" y="495359"/>
                    <a:pt x="1000494" y="477857"/>
                  </a:cubicBezTo>
                  <a:cubicBezTo>
                    <a:pt x="989412" y="461605"/>
                    <a:pt x="983256" y="440352"/>
                    <a:pt x="983256" y="412849"/>
                  </a:cubicBezTo>
                  <a:cubicBezTo>
                    <a:pt x="983256" y="387846"/>
                    <a:pt x="989412" y="365343"/>
                    <a:pt x="1000494" y="349091"/>
                  </a:cubicBezTo>
                  <a:cubicBezTo>
                    <a:pt x="1012806" y="331589"/>
                    <a:pt x="1030042" y="324088"/>
                    <a:pt x="1054666" y="324088"/>
                  </a:cubicBezTo>
                  <a:close/>
                  <a:moveTo>
                    <a:pt x="892948" y="324088"/>
                  </a:moveTo>
                  <a:lnTo>
                    <a:pt x="928980" y="324088"/>
                  </a:lnTo>
                  <a:lnTo>
                    <a:pt x="928980" y="471593"/>
                  </a:lnTo>
                  <a:lnTo>
                    <a:pt x="960042" y="471593"/>
                  </a:lnTo>
                  <a:lnTo>
                    <a:pt x="960042" y="498636"/>
                  </a:lnTo>
                  <a:lnTo>
                    <a:pt x="863128" y="498636"/>
                  </a:lnTo>
                  <a:lnTo>
                    <a:pt x="863128" y="471593"/>
                  </a:lnTo>
                  <a:lnTo>
                    <a:pt x="895432" y="471593"/>
                  </a:lnTo>
                  <a:lnTo>
                    <a:pt x="895432" y="352360"/>
                  </a:lnTo>
                  <a:lnTo>
                    <a:pt x="866856" y="364652"/>
                  </a:lnTo>
                  <a:lnTo>
                    <a:pt x="856916" y="340068"/>
                  </a:lnTo>
                  <a:close/>
                  <a:moveTo>
                    <a:pt x="760150" y="324088"/>
                  </a:moveTo>
                  <a:cubicBezTo>
                    <a:pt x="785504" y="324088"/>
                    <a:pt x="803250" y="331589"/>
                    <a:pt x="815926" y="347841"/>
                  </a:cubicBezTo>
                  <a:cubicBezTo>
                    <a:pt x="827334" y="365343"/>
                    <a:pt x="833672" y="387846"/>
                    <a:pt x="833672" y="412849"/>
                  </a:cubicBezTo>
                  <a:cubicBezTo>
                    <a:pt x="833672" y="440352"/>
                    <a:pt x="827334" y="461605"/>
                    <a:pt x="815926" y="477857"/>
                  </a:cubicBezTo>
                  <a:cubicBezTo>
                    <a:pt x="803250" y="495359"/>
                    <a:pt x="784236" y="504110"/>
                    <a:pt x="760150" y="504110"/>
                  </a:cubicBezTo>
                  <a:cubicBezTo>
                    <a:pt x="736066" y="504110"/>
                    <a:pt x="717052" y="495359"/>
                    <a:pt x="705644" y="477857"/>
                  </a:cubicBezTo>
                  <a:cubicBezTo>
                    <a:pt x="692968" y="461605"/>
                    <a:pt x="686628" y="440352"/>
                    <a:pt x="686628" y="412849"/>
                  </a:cubicBezTo>
                  <a:cubicBezTo>
                    <a:pt x="686628" y="387846"/>
                    <a:pt x="692968" y="365343"/>
                    <a:pt x="705644" y="349091"/>
                  </a:cubicBezTo>
                  <a:cubicBezTo>
                    <a:pt x="717052" y="331589"/>
                    <a:pt x="736066" y="324088"/>
                    <a:pt x="760150" y="324088"/>
                  </a:cubicBezTo>
                  <a:close/>
                  <a:moveTo>
                    <a:pt x="595900" y="324088"/>
                  </a:moveTo>
                  <a:lnTo>
                    <a:pt x="632736" y="324088"/>
                  </a:lnTo>
                  <a:lnTo>
                    <a:pt x="632736" y="471593"/>
                  </a:lnTo>
                  <a:lnTo>
                    <a:pt x="663434" y="471593"/>
                  </a:lnTo>
                  <a:lnTo>
                    <a:pt x="663434" y="498636"/>
                  </a:lnTo>
                  <a:lnTo>
                    <a:pt x="567658" y="498636"/>
                  </a:lnTo>
                  <a:lnTo>
                    <a:pt x="567658" y="471593"/>
                  </a:lnTo>
                  <a:lnTo>
                    <a:pt x="599584" y="471593"/>
                  </a:lnTo>
                  <a:lnTo>
                    <a:pt x="599584" y="352360"/>
                  </a:lnTo>
                  <a:lnTo>
                    <a:pt x="571342" y="364652"/>
                  </a:lnTo>
                  <a:lnTo>
                    <a:pt x="560292" y="340068"/>
                  </a:lnTo>
                  <a:close/>
                  <a:moveTo>
                    <a:pt x="463526" y="324088"/>
                  </a:moveTo>
                  <a:cubicBezTo>
                    <a:pt x="488880" y="324088"/>
                    <a:pt x="506626" y="331589"/>
                    <a:pt x="519302" y="347841"/>
                  </a:cubicBezTo>
                  <a:cubicBezTo>
                    <a:pt x="530710" y="365343"/>
                    <a:pt x="537048" y="387846"/>
                    <a:pt x="537048" y="412849"/>
                  </a:cubicBezTo>
                  <a:cubicBezTo>
                    <a:pt x="537048" y="440352"/>
                    <a:pt x="530710" y="461605"/>
                    <a:pt x="518034" y="477857"/>
                  </a:cubicBezTo>
                  <a:cubicBezTo>
                    <a:pt x="505358" y="495359"/>
                    <a:pt x="487612" y="504110"/>
                    <a:pt x="463526" y="504110"/>
                  </a:cubicBezTo>
                  <a:cubicBezTo>
                    <a:pt x="439442" y="504110"/>
                    <a:pt x="420428" y="495359"/>
                    <a:pt x="409020" y="477857"/>
                  </a:cubicBezTo>
                  <a:cubicBezTo>
                    <a:pt x="396344" y="461605"/>
                    <a:pt x="390004" y="440352"/>
                    <a:pt x="390004" y="412849"/>
                  </a:cubicBezTo>
                  <a:cubicBezTo>
                    <a:pt x="390004" y="387846"/>
                    <a:pt x="396344" y="365343"/>
                    <a:pt x="409020" y="349091"/>
                  </a:cubicBezTo>
                  <a:cubicBezTo>
                    <a:pt x="420428" y="331589"/>
                    <a:pt x="439442" y="324088"/>
                    <a:pt x="463526" y="324088"/>
                  </a:cubicBezTo>
                  <a:close/>
                  <a:moveTo>
                    <a:pt x="299698" y="324088"/>
                  </a:moveTo>
                  <a:lnTo>
                    <a:pt x="336974" y="324088"/>
                  </a:lnTo>
                  <a:lnTo>
                    <a:pt x="336974" y="471593"/>
                  </a:lnTo>
                  <a:lnTo>
                    <a:pt x="366794" y="471593"/>
                  </a:lnTo>
                  <a:lnTo>
                    <a:pt x="366794" y="498636"/>
                  </a:lnTo>
                  <a:lnTo>
                    <a:pt x="269878" y="498636"/>
                  </a:lnTo>
                  <a:lnTo>
                    <a:pt x="269878" y="471593"/>
                  </a:lnTo>
                  <a:lnTo>
                    <a:pt x="303426" y="471593"/>
                  </a:lnTo>
                  <a:lnTo>
                    <a:pt x="303426" y="352360"/>
                  </a:lnTo>
                  <a:lnTo>
                    <a:pt x="274848" y="364652"/>
                  </a:lnTo>
                  <a:lnTo>
                    <a:pt x="263666" y="340068"/>
                  </a:lnTo>
                  <a:close/>
                  <a:moveTo>
                    <a:pt x="178852" y="324088"/>
                  </a:moveTo>
                  <a:lnTo>
                    <a:pt x="216126" y="324088"/>
                  </a:lnTo>
                  <a:lnTo>
                    <a:pt x="216126" y="471593"/>
                  </a:lnTo>
                  <a:lnTo>
                    <a:pt x="245946" y="471593"/>
                  </a:lnTo>
                  <a:lnTo>
                    <a:pt x="245946" y="498636"/>
                  </a:lnTo>
                  <a:lnTo>
                    <a:pt x="149032" y="498636"/>
                  </a:lnTo>
                  <a:lnTo>
                    <a:pt x="149032" y="471593"/>
                  </a:lnTo>
                  <a:lnTo>
                    <a:pt x="182580" y="471593"/>
                  </a:lnTo>
                  <a:lnTo>
                    <a:pt x="182580" y="352360"/>
                  </a:lnTo>
                  <a:lnTo>
                    <a:pt x="152760" y="364652"/>
                  </a:lnTo>
                  <a:lnTo>
                    <a:pt x="142820" y="340068"/>
                  </a:lnTo>
                  <a:close/>
                  <a:moveTo>
                    <a:pt x="46860" y="324088"/>
                  </a:moveTo>
                  <a:cubicBezTo>
                    <a:pt x="71522" y="324088"/>
                    <a:pt x="90018" y="331589"/>
                    <a:pt x="101116" y="347841"/>
                  </a:cubicBezTo>
                  <a:cubicBezTo>
                    <a:pt x="113448" y="365343"/>
                    <a:pt x="119614" y="387846"/>
                    <a:pt x="119614" y="412849"/>
                  </a:cubicBezTo>
                  <a:cubicBezTo>
                    <a:pt x="119614" y="440352"/>
                    <a:pt x="113448" y="461605"/>
                    <a:pt x="101116" y="477857"/>
                  </a:cubicBezTo>
                  <a:cubicBezTo>
                    <a:pt x="88786" y="495359"/>
                    <a:pt x="70288" y="504110"/>
                    <a:pt x="46860" y="504110"/>
                  </a:cubicBezTo>
                  <a:cubicBezTo>
                    <a:pt x="28362" y="504110"/>
                    <a:pt x="12332" y="497859"/>
                    <a:pt x="0" y="486608"/>
                  </a:cubicBezTo>
                  <a:lnTo>
                    <a:pt x="0" y="341590"/>
                  </a:lnTo>
                  <a:cubicBezTo>
                    <a:pt x="12332" y="329089"/>
                    <a:pt x="28362" y="324088"/>
                    <a:pt x="46860" y="324088"/>
                  </a:cubicBezTo>
                  <a:close/>
                  <a:moveTo>
                    <a:pt x="1224950" y="28757"/>
                  </a:moveTo>
                  <a:cubicBezTo>
                    <a:pt x="1211406" y="28757"/>
                    <a:pt x="1201556" y="33758"/>
                    <a:pt x="1195400" y="46259"/>
                  </a:cubicBezTo>
                  <a:cubicBezTo>
                    <a:pt x="1190476" y="56260"/>
                    <a:pt x="1186782" y="71262"/>
                    <a:pt x="1186782" y="90014"/>
                  </a:cubicBezTo>
                  <a:cubicBezTo>
                    <a:pt x="1186782" y="108766"/>
                    <a:pt x="1190476" y="123767"/>
                    <a:pt x="1196632" y="135018"/>
                  </a:cubicBezTo>
                  <a:cubicBezTo>
                    <a:pt x="1202788" y="146270"/>
                    <a:pt x="1211406" y="151270"/>
                    <a:pt x="1224950" y="151270"/>
                  </a:cubicBezTo>
                  <a:cubicBezTo>
                    <a:pt x="1237262" y="151270"/>
                    <a:pt x="1247112" y="146270"/>
                    <a:pt x="1253268" y="135018"/>
                  </a:cubicBezTo>
                  <a:cubicBezTo>
                    <a:pt x="1259424" y="123767"/>
                    <a:pt x="1261886" y="108766"/>
                    <a:pt x="1261886" y="90014"/>
                  </a:cubicBezTo>
                  <a:cubicBezTo>
                    <a:pt x="1261886" y="72512"/>
                    <a:pt x="1259424" y="57510"/>
                    <a:pt x="1253268" y="46259"/>
                  </a:cubicBezTo>
                  <a:cubicBezTo>
                    <a:pt x="1247112" y="35008"/>
                    <a:pt x="1237262" y="28757"/>
                    <a:pt x="1224950" y="28757"/>
                  </a:cubicBezTo>
                  <a:close/>
                  <a:moveTo>
                    <a:pt x="927094" y="28757"/>
                  </a:moveTo>
                  <a:cubicBezTo>
                    <a:pt x="913550" y="28757"/>
                    <a:pt x="904932" y="33758"/>
                    <a:pt x="898776" y="46259"/>
                  </a:cubicBezTo>
                  <a:cubicBezTo>
                    <a:pt x="892620" y="56260"/>
                    <a:pt x="890158" y="71262"/>
                    <a:pt x="890158" y="90014"/>
                  </a:cubicBezTo>
                  <a:cubicBezTo>
                    <a:pt x="890158" y="108766"/>
                    <a:pt x="892620" y="123767"/>
                    <a:pt x="898776" y="135018"/>
                  </a:cubicBezTo>
                  <a:cubicBezTo>
                    <a:pt x="904932" y="146270"/>
                    <a:pt x="914782" y="151270"/>
                    <a:pt x="927094" y="151270"/>
                  </a:cubicBezTo>
                  <a:cubicBezTo>
                    <a:pt x="940636" y="151270"/>
                    <a:pt x="949254" y="146270"/>
                    <a:pt x="955410" y="135018"/>
                  </a:cubicBezTo>
                  <a:cubicBezTo>
                    <a:pt x="961566" y="123767"/>
                    <a:pt x="965260" y="108766"/>
                    <a:pt x="965260" y="90014"/>
                  </a:cubicBezTo>
                  <a:cubicBezTo>
                    <a:pt x="965260" y="72512"/>
                    <a:pt x="961566" y="57510"/>
                    <a:pt x="955410" y="46259"/>
                  </a:cubicBezTo>
                  <a:cubicBezTo>
                    <a:pt x="949254" y="35008"/>
                    <a:pt x="940636" y="28757"/>
                    <a:pt x="927094" y="28757"/>
                  </a:cubicBezTo>
                  <a:close/>
                  <a:moveTo>
                    <a:pt x="633814" y="28757"/>
                  </a:moveTo>
                  <a:cubicBezTo>
                    <a:pt x="619870" y="28757"/>
                    <a:pt x="609728" y="33758"/>
                    <a:pt x="603390" y="46259"/>
                  </a:cubicBezTo>
                  <a:cubicBezTo>
                    <a:pt x="598320" y="56260"/>
                    <a:pt x="595784" y="71262"/>
                    <a:pt x="595784" y="90014"/>
                  </a:cubicBezTo>
                  <a:cubicBezTo>
                    <a:pt x="595784" y="108766"/>
                    <a:pt x="598320" y="123767"/>
                    <a:pt x="604658" y="135018"/>
                  </a:cubicBezTo>
                  <a:cubicBezTo>
                    <a:pt x="610996" y="146270"/>
                    <a:pt x="619870" y="151270"/>
                    <a:pt x="633814" y="151270"/>
                  </a:cubicBezTo>
                  <a:cubicBezTo>
                    <a:pt x="647758" y="151270"/>
                    <a:pt x="656632" y="146270"/>
                    <a:pt x="662970" y="135018"/>
                  </a:cubicBezTo>
                  <a:cubicBezTo>
                    <a:pt x="669308" y="123767"/>
                    <a:pt x="673112" y="108766"/>
                    <a:pt x="673112" y="90014"/>
                  </a:cubicBezTo>
                  <a:cubicBezTo>
                    <a:pt x="673112" y="72512"/>
                    <a:pt x="669308" y="57510"/>
                    <a:pt x="662970" y="46259"/>
                  </a:cubicBezTo>
                  <a:cubicBezTo>
                    <a:pt x="656632" y="35008"/>
                    <a:pt x="647758" y="28757"/>
                    <a:pt x="633814" y="28757"/>
                  </a:cubicBezTo>
                  <a:close/>
                  <a:moveTo>
                    <a:pt x="342680" y="28757"/>
                  </a:moveTo>
                  <a:cubicBezTo>
                    <a:pt x="328736" y="28757"/>
                    <a:pt x="318596" y="33758"/>
                    <a:pt x="312256" y="46259"/>
                  </a:cubicBezTo>
                  <a:cubicBezTo>
                    <a:pt x="305918" y="56260"/>
                    <a:pt x="303384" y="71262"/>
                    <a:pt x="303384" y="90014"/>
                  </a:cubicBezTo>
                  <a:cubicBezTo>
                    <a:pt x="303384" y="108766"/>
                    <a:pt x="305918" y="123767"/>
                    <a:pt x="312256" y="135018"/>
                  </a:cubicBezTo>
                  <a:cubicBezTo>
                    <a:pt x="318596" y="146270"/>
                    <a:pt x="328736" y="151270"/>
                    <a:pt x="342680" y="151270"/>
                  </a:cubicBezTo>
                  <a:cubicBezTo>
                    <a:pt x="356624" y="151270"/>
                    <a:pt x="365496" y="146270"/>
                    <a:pt x="371834" y="135018"/>
                  </a:cubicBezTo>
                  <a:cubicBezTo>
                    <a:pt x="378172" y="123767"/>
                    <a:pt x="380708" y="108766"/>
                    <a:pt x="380708" y="90014"/>
                  </a:cubicBezTo>
                  <a:cubicBezTo>
                    <a:pt x="380708" y="72512"/>
                    <a:pt x="378172" y="57510"/>
                    <a:pt x="371834" y="46259"/>
                  </a:cubicBezTo>
                  <a:cubicBezTo>
                    <a:pt x="365496" y="35008"/>
                    <a:pt x="356624" y="28757"/>
                    <a:pt x="342680" y="28757"/>
                  </a:cubicBezTo>
                  <a:close/>
                  <a:moveTo>
                    <a:pt x="46860" y="28757"/>
                  </a:moveTo>
                  <a:cubicBezTo>
                    <a:pt x="33294" y="28757"/>
                    <a:pt x="23430" y="33758"/>
                    <a:pt x="17264" y="46259"/>
                  </a:cubicBezTo>
                  <a:cubicBezTo>
                    <a:pt x="12332" y="56260"/>
                    <a:pt x="9866" y="71262"/>
                    <a:pt x="9866" y="90014"/>
                  </a:cubicBezTo>
                  <a:cubicBezTo>
                    <a:pt x="9866" y="108766"/>
                    <a:pt x="12332" y="123767"/>
                    <a:pt x="18496" y="135018"/>
                  </a:cubicBezTo>
                  <a:cubicBezTo>
                    <a:pt x="24662" y="146270"/>
                    <a:pt x="33294" y="151270"/>
                    <a:pt x="46860" y="151270"/>
                  </a:cubicBezTo>
                  <a:cubicBezTo>
                    <a:pt x="60424" y="151270"/>
                    <a:pt x="70288" y="146270"/>
                    <a:pt x="76454" y="135018"/>
                  </a:cubicBezTo>
                  <a:cubicBezTo>
                    <a:pt x="81386" y="123767"/>
                    <a:pt x="85086" y="108766"/>
                    <a:pt x="85086" y="90014"/>
                  </a:cubicBezTo>
                  <a:cubicBezTo>
                    <a:pt x="85086" y="72512"/>
                    <a:pt x="81386" y="57510"/>
                    <a:pt x="76454" y="46259"/>
                  </a:cubicBezTo>
                  <a:cubicBezTo>
                    <a:pt x="70288" y="35008"/>
                    <a:pt x="60424" y="28757"/>
                    <a:pt x="46860" y="28757"/>
                  </a:cubicBezTo>
                  <a:close/>
                  <a:moveTo>
                    <a:pt x="1224950" y="4"/>
                  </a:moveTo>
                  <a:cubicBezTo>
                    <a:pt x="1249574" y="4"/>
                    <a:pt x="1266810" y="8755"/>
                    <a:pt x="1277892" y="25007"/>
                  </a:cubicBezTo>
                  <a:cubicBezTo>
                    <a:pt x="1290204" y="42509"/>
                    <a:pt x="1295128" y="63761"/>
                    <a:pt x="1295128" y="90014"/>
                  </a:cubicBezTo>
                  <a:cubicBezTo>
                    <a:pt x="1295128" y="116266"/>
                    <a:pt x="1288972" y="137519"/>
                    <a:pt x="1277892" y="155020"/>
                  </a:cubicBezTo>
                  <a:cubicBezTo>
                    <a:pt x="1265580" y="172522"/>
                    <a:pt x="1248342" y="180023"/>
                    <a:pt x="1224950" y="180023"/>
                  </a:cubicBezTo>
                  <a:cubicBezTo>
                    <a:pt x="1201556" y="180023"/>
                    <a:pt x="1183088" y="172522"/>
                    <a:pt x="1172008" y="155020"/>
                  </a:cubicBezTo>
                  <a:cubicBezTo>
                    <a:pt x="1159696" y="137519"/>
                    <a:pt x="1153540" y="116266"/>
                    <a:pt x="1153540" y="90014"/>
                  </a:cubicBezTo>
                  <a:cubicBezTo>
                    <a:pt x="1153540" y="63761"/>
                    <a:pt x="1159696" y="42509"/>
                    <a:pt x="1172008" y="25007"/>
                  </a:cubicBezTo>
                  <a:cubicBezTo>
                    <a:pt x="1183088" y="8755"/>
                    <a:pt x="1201556" y="4"/>
                    <a:pt x="1224950" y="4"/>
                  </a:cubicBezTo>
                  <a:close/>
                  <a:moveTo>
                    <a:pt x="928324" y="4"/>
                  </a:moveTo>
                  <a:cubicBezTo>
                    <a:pt x="951718" y="4"/>
                    <a:pt x="968954" y="8755"/>
                    <a:pt x="981266" y="25007"/>
                  </a:cubicBezTo>
                  <a:cubicBezTo>
                    <a:pt x="992346" y="42509"/>
                    <a:pt x="998502" y="63761"/>
                    <a:pt x="998502" y="90014"/>
                  </a:cubicBezTo>
                  <a:cubicBezTo>
                    <a:pt x="998502" y="116266"/>
                    <a:pt x="992346" y="137519"/>
                    <a:pt x="981266" y="155020"/>
                  </a:cubicBezTo>
                  <a:cubicBezTo>
                    <a:pt x="968954" y="172522"/>
                    <a:pt x="951718" y="180023"/>
                    <a:pt x="928324" y="180023"/>
                  </a:cubicBezTo>
                  <a:cubicBezTo>
                    <a:pt x="903700" y="180023"/>
                    <a:pt x="886464" y="172522"/>
                    <a:pt x="874152" y="155020"/>
                  </a:cubicBezTo>
                  <a:cubicBezTo>
                    <a:pt x="863070" y="137519"/>
                    <a:pt x="856916" y="116266"/>
                    <a:pt x="856916" y="90014"/>
                  </a:cubicBezTo>
                  <a:cubicBezTo>
                    <a:pt x="856916" y="63761"/>
                    <a:pt x="863070" y="42509"/>
                    <a:pt x="874152" y="25007"/>
                  </a:cubicBezTo>
                  <a:cubicBezTo>
                    <a:pt x="886464" y="8755"/>
                    <a:pt x="903700" y="4"/>
                    <a:pt x="928324" y="4"/>
                  </a:cubicBezTo>
                  <a:close/>
                  <a:moveTo>
                    <a:pt x="633814" y="4"/>
                  </a:moveTo>
                  <a:cubicBezTo>
                    <a:pt x="659168" y="4"/>
                    <a:pt x="676914" y="8755"/>
                    <a:pt x="689590" y="25007"/>
                  </a:cubicBezTo>
                  <a:cubicBezTo>
                    <a:pt x="701000" y="42509"/>
                    <a:pt x="707338" y="63761"/>
                    <a:pt x="707338" y="90014"/>
                  </a:cubicBezTo>
                  <a:cubicBezTo>
                    <a:pt x="707338" y="116266"/>
                    <a:pt x="701000" y="137519"/>
                    <a:pt x="689590" y="155020"/>
                  </a:cubicBezTo>
                  <a:cubicBezTo>
                    <a:pt x="676914" y="172522"/>
                    <a:pt x="657900" y="180023"/>
                    <a:pt x="633814" y="180023"/>
                  </a:cubicBezTo>
                  <a:cubicBezTo>
                    <a:pt x="609728" y="180023"/>
                    <a:pt x="590714" y="172522"/>
                    <a:pt x="579306" y="155020"/>
                  </a:cubicBezTo>
                  <a:cubicBezTo>
                    <a:pt x="566630" y="137519"/>
                    <a:pt x="560292" y="116266"/>
                    <a:pt x="560292" y="90014"/>
                  </a:cubicBezTo>
                  <a:cubicBezTo>
                    <a:pt x="560292" y="63761"/>
                    <a:pt x="566630" y="42509"/>
                    <a:pt x="579306" y="25007"/>
                  </a:cubicBezTo>
                  <a:cubicBezTo>
                    <a:pt x="590714" y="8755"/>
                    <a:pt x="609728" y="4"/>
                    <a:pt x="633814" y="4"/>
                  </a:cubicBezTo>
                  <a:close/>
                  <a:moveTo>
                    <a:pt x="342680" y="4"/>
                  </a:moveTo>
                  <a:cubicBezTo>
                    <a:pt x="368032" y="4"/>
                    <a:pt x="385778" y="8755"/>
                    <a:pt x="397188" y="25007"/>
                  </a:cubicBezTo>
                  <a:cubicBezTo>
                    <a:pt x="409864" y="42509"/>
                    <a:pt x="416202" y="63761"/>
                    <a:pt x="416202" y="90014"/>
                  </a:cubicBezTo>
                  <a:cubicBezTo>
                    <a:pt x="416202" y="116266"/>
                    <a:pt x="409864" y="137519"/>
                    <a:pt x="397188" y="155020"/>
                  </a:cubicBezTo>
                  <a:cubicBezTo>
                    <a:pt x="384512" y="172522"/>
                    <a:pt x="366764" y="180023"/>
                    <a:pt x="342680" y="180023"/>
                  </a:cubicBezTo>
                  <a:cubicBezTo>
                    <a:pt x="317328" y="180023"/>
                    <a:pt x="299580" y="172522"/>
                    <a:pt x="286904" y="155020"/>
                  </a:cubicBezTo>
                  <a:cubicBezTo>
                    <a:pt x="275496" y="137519"/>
                    <a:pt x="269158" y="116266"/>
                    <a:pt x="269158" y="90014"/>
                  </a:cubicBezTo>
                  <a:cubicBezTo>
                    <a:pt x="269158" y="63761"/>
                    <a:pt x="275496" y="42509"/>
                    <a:pt x="286904" y="25007"/>
                  </a:cubicBezTo>
                  <a:cubicBezTo>
                    <a:pt x="299580" y="8755"/>
                    <a:pt x="317328" y="4"/>
                    <a:pt x="342680" y="4"/>
                  </a:cubicBezTo>
                  <a:close/>
                  <a:moveTo>
                    <a:pt x="46860" y="4"/>
                  </a:moveTo>
                  <a:cubicBezTo>
                    <a:pt x="71522" y="4"/>
                    <a:pt x="90018" y="8755"/>
                    <a:pt x="101116" y="25007"/>
                  </a:cubicBezTo>
                  <a:cubicBezTo>
                    <a:pt x="113448" y="42509"/>
                    <a:pt x="119614" y="63761"/>
                    <a:pt x="119614" y="90014"/>
                  </a:cubicBezTo>
                  <a:cubicBezTo>
                    <a:pt x="119614" y="116266"/>
                    <a:pt x="113448" y="137519"/>
                    <a:pt x="101116" y="155020"/>
                  </a:cubicBezTo>
                  <a:cubicBezTo>
                    <a:pt x="88786" y="172522"/>
                    <a:pt x="70288" y="180023"/>
                    <a:pt x="46860" y="180023"/>
                  </a:cubicBezTo>
                  <a:cubicBezTo>
                    <a:pt x="28362" y="180023"/>
                    <a:pt x="12332" y="175023"/>
                    <a:pt x="0" y="162521"/>
                  </a:cubicBezTo>
                  <a:lnTo>
                    <a:pt x="0" y="17506"/>
                  </a:lnTo>
                  <a:cubicBezTo>
                    <a:pt x="12332" y="6255"/>
                    <a:pt x="28362" y="4"/>
                    <a:pt x="46860" y="4"/>
                  </a:cubicBezTo>
                  <a:close/>
                  <a:moveTo>
                    <a:pt x="1354154" y="0"/>
                  </a:moveTo>
                  <a:lnTo>
                    <a:pt x="1372066" y="0"/>
                  </a:lnTo>
                  <a:lnTo>
                    <a:pt x="1372066" y="174539"/>
                  </a:lnTo>
                  <a:lnTo>
                    <a:pt x="1325496" y="174539"/>
                  </a:lnTo>
                  <a:lnTo>
                    <a:pt x="1325496" y="148544"/>
                  </a:lnTo>
                  <a:lnTo>
                    <a:pt x="1356544" y="148544"/>
                  </a:lnTo>
                  <a:lnTo>
                    <a:pt x="1356544" y="28471"/>
                  </a:lnTo>
                  <a:lnTo>
                    <a:pt x="1329078" y="39612"/>
                  </a:lnTo>
                  <a:lnTo>
                    <a:pt x="1318332" y="14855"/>
                  </a:lnTo>
                  <a:close/>
                  <a:moveTo>
                    <a:pt x="1063230" y="0"/>
                  </a:moveTo>
                  <a:lnTo>
                    <a:pt x="1099260" y="0"/>
                  </a:lnTo>
                  <a:lnTo>
                    <a:pt x="1099260" y="148544"/>
                  </a:lnTo>
                  <a:lnTo>
                    <a:pt x="1130322" y="148544"/>
                  </a:lnTo>
                  <a:lnTo>
                    <a:pt x="1130322" y="174539"/>
                  </a:lnTo>
                  <a:lnTo>
                    <a:pt x="1034652" y="174539"/>
                  </a:lnTo>
                  <a:lnTo>
                    <a:pt x="1034652" y="148544"/>
                  </a:lnTo>
                  <a:lnTo>
                    <a:pt x="1066956" y="148544"/>
                  </a:lnTo>
                  <a:lnTo>
                    <a:pt x="1066956" y="28471"/>
                  </a:lnTo>
                  <a:lnTo>
                    <a:pt x="1037138" y="39612"/>
                  </a:lnTo>
                  <a:lnTo>
                    <a:pt x="1027198" y="14855"/>
                  </a:lnTo>
                  <a:close/>
                  <a:moveTo>
                    <a:pt x="767410" y="0"/>
                  </a:moveTo>
                  <a:lnTo>
                    <a:pt x="803016" y="0"/>
                  </a:lnTo>
                  <a:lnTo>
                    <a:pt x="803016" y="148544"/>
                  </a:lnTo>
                  <a:lnTo>
                    <a:pt x="833712" y="148544"/>
                  </a:lnTo>
                  <a:lnTo>
                    <a:pt x="833712" y="174539"/>
                  </a:lnTo>
                  <a:lnTo>
                    <a:pt x="737942" y="174539"/>
                  </a:lnTo>
                  <a:lnTo>
                    <a:pt x="737942" y="148544"/>
                  </a:lnTo>
                  <a:lnTo>
                    <a:pt x="771092" y="148544"/>
                  </a:lnTo>
                  <a:lnTo>
                    <a:pt x="771092" y="28471"/>
                  </a:lnTo>
                  <a:lnTo>
                    <a:pt x="741624" y="39612"/>
                  </a:lnTo>
                  <a:lnTo>
                    <a:pt x="730574" y="14855"/>
                  </a:lnTo>
                  <a:close/>
                  <a:moveTo>
                    <a:pt x="469556" y="0"/>
                  </a:moveTo>
                  <a:lnTo>
                    <a:pt x="506392" y="0"/>
                  </a:lnTo>
                  <a:lnTo>
                    <a:pt x="506392" y="148544"/>
                  </a:lnTo>
                  <a:lnTo>
                    <a:pt x="537088" y="148544"/>
                  </a:lnTo>
                  <a:lnTo>
                    <a:pt x="537088" y="174539"/>
                  </a:lnTo>
                  <a:lnTo>
                    <a:pt x="441316" y="174539"/>
                  </a:lnTo>
                  <a:lnTo>
                    <a:pt x="441316" y="148544"/>
                  </a:lnTo>
                  <a:lnTo>
                    <a:pt x="473240" y="148544"/>
                  </a:lnTo>
                  <a:lnTo>
                    <a:pt x="473240" y="28471"/>
                  </a:lnTo>
                  <a:lnTo>
                    <a:pt x="445000" y="39612"/>
                  </a:lnTo>
                  <a:lnTo>
                    <a:pt x="433948" y="14855"/>
                  </a:lnTo>
                  <a:close/>
                  <a:moveTo>
                    <a:pt x="178852" y="0"/>
                  </a:moveTo>
                  <a:lnTo>
                    <a:pt x="216126" y="0"/>
                  </a:lnTo>
                  <a:lnTo>
                    <a:pt x="216126" y="148544"/>
                  </a:lnTo>
                  <a:lnTo>
                    <a:pt x="245946" y="148544"/>
                  </a:lnTo>
                  <a:lnTo>
                    <a:pt x="245946" y="174539"/>
                  </a:lnTo>
                  <a:lnTo>
                    <a:pt x="149032" y="174539"/>
                  </a:lnTo>
                  <a:lnTo>
                    <a:pt x="149032" y="148544"/>
                  </a:lnTo>
                  <a:lnTo>
                    <a:pt x="182580" y="148544"/>
                  </a:lnTo>
                  <a:lnTo>
                    <a:pt x="182580" y="28471"/>
                  </a:lnTo>
                  <a:lnTo>
                    <a:pt x="152760" y="39612"/>
                  </a:lnTo>
                  <a:lnTo>
                    <a:pt x="142820" y="14855"/>
                  </a:ln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46" name="Freeform 150">
              <a:extLst>
                <a:ext uri="{FF2B5EF4-FFF2-40B4-BE49-F238E27FC236}">
                  <a16:creationId xmlns:a16="http://schemas.microsoft.com/office/drawing/2014/main" id="{DB3F8A08-4E37-2546-A881-0527B5E4ED94}"/>
                </a:ext>
              </a:extLst>
            </p:cNvPr>
            <p:cNvSpPr>
              <a:spLocks noChangeArrowheads="1"/>
            </p:cNvSpPr>
            <p:nvPr/>
          </p:nvSpPr>
          <p:spPr bwMode="auto">
            <a:xfrm>
              <a:off x="19252878" y="6143908"/>
              <a:ext cx="483388" cy="692124"/>
            </a:xfrm>
            <a:custGeom>
              <a:avLst/>
              <a:gdLst>
                <a:gd name="T0" fmla="*/ 80 w 386"/>
                <a:gd name="T1" fmla="*/ 475 h 556"/>
                <a:gd name="T2" fmla="*/ 305 w 386"/>
                <a:gd name="T3" fmla="*/ 475 h 556"/>
                <a:gd name="T4" fmla="*/ 305 w 386"/>
                <a:gd name="T5" fmla="*/ 193 h 556"/>
                <a:gd name="T6" fmla="*/ 305 w 386"/>
                <a:gd name="T7" fmla="*/ 193 h 556"/>
                <a:gd name="T8" fmla="*/ 192 w 386"/>
                <a:gd name="T9" fmla="*/ 80 h 556"/>
                <a:gd name="T10" fmla="*/ 192 w 386"/>
                <a:gd name="T11" fmla="*/ 80 h 556"/>
                <a:gd name="T12" fmla="*/ 80 w 386"/>
                <a:gd name="T13" fmla="*/ 193 h 556"/>
                <a:gd name="T14" fmla="*/ 80 w 386"/>
                <a:gd name="T15" fmla="*/ 475 h 556"/>
                <a:gd name="T16" fmla="*/ 385 w 386"/>
                <a:gd name="T17" fmla="*/ 555 h 556"/>
                <a:gd name="T18" fmla="*/ 0 w 386"/>
                <a:gd name="T19" fmla="*/ 555 h 556"/>
                <a:gd name="T20" fmla="*/ 0 w 386"/>
                <a:gd name="T21" fmla="*/ 193 h 556"/>
                <a:gd name="T22" fmla="*/ 0 w 386"/>
                <a:gd name="T23" fmla="*/ 193 h 556"/>
                <a:gd name="T24" fmla="*/ 192 w 386"/>
                <a:gd name="T25" fmla="*/ 0 h 556"/>
                <a:gd name="T26" fmla="*/ 192 w 386"/>
                <a:gd name="T27" fmla="*/ 0 h 556"/>
                <a:gd name="T28" fmla="*/ 385 w 386"/>
                <a:gd name="T29" fmla="*/ 193 h 556"/>
                <a:gd name="T30" fmla="*/ 385 w 386"/>
                <a:gd name="T31" fmla="*/ 555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86" h="556">
                  <a:moveTo>
                    <a:pt x="80" y="475"/>
                  </a:moveTo>
                  <a:lnTo>
                    <a:pt x="305" y="475"/>
                  </a:lnTo>
                  <a:lnTo>
                    <a:pt x="305" y="193"/>
                  </a:lnTo>
                  <a:lnTo>
                    <a:pt x="305" y="193"/>
                  </a:lnTo>
                  <a:cubicBezTo>
                    <a:pt x="305" y="130"/>
                    <a:pt x="254" y="80"/>
                    <a:pt x="192" y="80"/>
                  </a:cubicBezTo>
                  <a:lnTo>
                    <a:pt x="192" y="80"/>
                  </a:lnTo>
                  <a:cubicBezTo>
                    <a:pt x="130" y="80"/>
                    <a:pt x="80" y="130"/>
                    <a:pt x="80" y="193"/>
                  </a:cubicBezTo>
                  <a:lnTo>
                    <a:pt x="80" y="475"/>
                  </a:lnTo>
                  <a:close/>
                  <a:moveTo>
                    <a:pt x="385" y="555"/>
                  </a:moveTo>
                  <a:lnTo>
                    <a:pt x="0" y="555"/>
                  </a:lnTo>
                  <a:lnTo>
                    <a:pt x="0" y="193"/>
                  </a:lnTo>
                  <a:lnTo>
                    <a:pt x="0" y="193"/>
                  </a:lnTo>
                  <a:cubicBezTo>
                    <a:pt x="0" y="86"/>
                    <a:pt x="86" y="0"/>
                    <a:pt x="192" y="0"/>
                  </a:cubicBezTo>
                  <a:lnTo>
                    <a:pt x="192" y="0"/>
                  </a:lnTo>
                  <a:cubicBezTo>
                    <a:pt x="299" y="0"/>
                    <a:pt x="385" y="86"/>
                    <a:pt x="385" y="193"/>
                  </a:cubicBezTo>
                  <a:lnTo>
                    <a:pt x="385" y="555"/>
                  </a:lnTo>
                  <a:close/>
                </a:path>
              </a:pathLst>
            </a:custGeom>
            <a:solidFill>
              <a:srgbClr val="EB850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7" name="Freeform 151">
              <a:extLst>
                <a:ext uri="{FF2B5EF4-FFF2-40B4-BE49-F238E27FC236}">
                  <a16:creationId xmlns:a16="http://schemas.microsoft.com/office/drawing/2014/main" id="{A1C59F22-4708-884D-A7B5-C7DC9441A606}"/>
                </a:ext>
              </a:extLst>
            </p:cNvPr>
            <p:cNvSpPr>
              <a:spLocks noChangeArrowheads="1"/>
            </p:cNvSpPr>
            <p:nvPr/>
          </p:nvSpPr>
          <p:spPr bwMode="auto">
            <a:xfrm>
              <a:off x="18994707" y="6687718"/>
              <a:ext cx="1027198" cy="593249"/>
            </a:xfrm>
            <a:custGeom>
              <a:avLst/>
              <a:gdLst>
                <a:gd name="T0" fmla="*/ 823 w 824"/>
                <a:gd name="T1" fmla="*/ 475 h 476"/>
                <a:gd name="T2" fmla="*/ 0 w 824"/>
                <a:gd name="T3" fmla="*/ 475 h 476"/>
                <a:gd name="T4" fmla="*/ 137 w 824"/>
                <a:gd name="T5" fmla="*/ 0 h 476"/>
                <a:gd name="T6" fmla="*/ 688 w 824"/>
                <a:gd name="T7" fmla="*/ 0 h 476"/>
                <a:gd name="T8" fmla="*/ 823 w 824"/>
                <a:gd name="T9" fmla="*/ 475 h 476"/>
              </a:gdLst>
              <a:ahLst/>
              <a:cxnLst>
                <a:cxn ang="0">
                  <a:pos x="T0" y="T1"/>
                </a:cxn>
                <a:cxn ang="0">
                  <a:pos x="T2" y="T3"/>
                </a:cxn>
                <a:cxn ang="0">
                  <a:pos x="T4" y="T5"/>
                </a:cxn>
                <a:cxn ang="0">
                  <a:pos x="T6" y="T7"/>
                </a:cxn>
                <a:cxn ang="0">
                  <a:pos x="T8" y="T9"/>
                </a:cxn>
              </a:cxnLst>
              <a:rect l="0" t="0" r="r" b="b"/>
              <a:pathLst>
                <a:path w="824" h="476">
                  <a:moveTo>
                    <a:pt x="823" y="475"/>
                  </a:moveTo>
                  <a:lnTo>
                    <a:pt x="0" y="475"/>
                  </a:lnTo>
                  <a:lnTo>
                    <a:pt x="137" y="0"/>
                  </a:lnTo>
                  <a:lnTo>
                    <a:pt x="688" y="0"/>
                  </a:lnTo>
                  <a:lnTo>
                    <a:pt x="823" y="475"/>
                  </a:ln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8" name="Freeform 152">
              <a:extLst>
                <a:ext uri="{FF2B5EF4-FFF2-40B4-BE49-F238E27FC236}">
                  <a16:creationId xmlns:a16="http://schemas.microsoft.com/office/drawing/2014/main" id="{15E9847F-D853-E042-AFAD-FA121406E672}"/>
                </a:ext>
              </a:extLst>
            </p:cNvPr>
            <p:cNvSpPr>
              <a:spLocks noChangeArrowheads="1"/>
            </p:cNvSpPr>
            <p:nvPr/>
          </p:nvSpPr>
          <p:spPr bwMode="auto">
            <a:xfrm>
              <a:off x="19412178" y="6841523"/>
              <a:ext cx="192255" cy="285638"/>
            </a:xfrm>
            <a:custGeom>
              <a:avLst/>
              <a:gdLst>
                <a:gd name="T0" fmla="*/ 152 w 153"/>
                <a:gd name="T1" fmla="*/ 228 h 229"/>
                <a:gd name="T2" fmla="*/ 118 w 153"/>
                <a:gd name="T3" fmla="*/ 120 h 229"/>
                <a:gd name="T4" fmla="*/ 118 w 153"/>
                <a:gd name="T5" fmla="*/ 120 h 229"/>
                <a:gd name="T6" fmla="*/ 144 w 153"/>
                <a:gd name="T7" fmla="*/ 67 h 229"/>
                <a:gd name="T8" fmla="*/ 144 w 153"/>
                <a:gd name="T9" fmla="*/ 67 h 229"/>
                <a:gd name="T10" fmla="*/ 76 w 153"/>
                <a:gd name="T11" fmla="*/ 0 h 229"/>
                <a:gd name="T12" fmla="*/ 76 w 153"/>
                <a:gd name="T13" fmla="*/ 0 h 229"/>
                <a:gd name="T14" fmla="*/ 8 w 153"/>
                <a:gd name="T15" fmla="*/ 67 h 229"/>
                <a:gd name="T16" fmla="*/ 8 w 153"/>
                <a:gd name="T17" fmla="*/ 67 h 229"/>
                <a:gd name="T18" fmla="*/ 34 w 153"/>
                <a:gd name="T19" fmla="*/ 120 h 229"/>
                <a:gd name="T20" fmla="*/ 0 w 153"/>
                <a:gd name="T21" fmla="*/ 228 h 229"/>
                <a:gd name="T22" fmla="*/ 152 w 153"/>
                <a:gd name="T23" fmla="*/ 228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229">
                  <a:moveTo>
                    <a:pt x="152" y="228"/>
                  </a:moveTo>
                  <a:lnTo>
                    <a:pt x="118" y="120"/>
                  </a:lnTo>
                  <a:lnTo>
                    <a:pt x="118" y="120"/>
                  </a:lnTo>
                  <a:cubicBezTo>
                    <a:pt x="134" y="108"/>
                    <a:pt x="144" y="89"/>
                    <a:pt x="144" y="67"/>
                  </a:cubicBezTo>
                  <a:lnTo>
                    <a:pt x="144" y="67"/>
                  </a:lnTo>
                  <a:cubicBezTo>
                    <a:pt x="144" y="30"/>
                    <a:pt x="113" y="0"/>
                    <a:pt x="76" y="0"/>
                  </a:cubicBezTo>
                  <a:lnTo>
                    <a:pt x="76" y="0"/>
                  </a:lnTo>
                  <a:cubicBezTo>
                    <a:pt x="38" y="0"/>
                    <a:pt x="8" y="30"/>
                    <a:pt x="8" y="67"/>
                  </a:cubicBezTo>
                  <a:lnTo>
                    <a:pt x="8" y="67"/>
                  </a:lnTo>
                  <a:cubicBezTo>
                    <a:pt x="8" y="89"/>
                    <a:pt x="18" y="108"/>
                    <a:pt x="34" y="120"/>
                  </a:cubicBezTo>
                  <a:lnTo>
                    <a:pt x="0" y="228"/>
                  </a:lnTo>
                  <a:lnTo>
                    <a:pt x="152" y="228"/>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49" name="Freeform 153">
              <a:extLst>
                <a:ext uri="{FF2B5EF4-FFF2-40B4-BE49-F238E27FC236}">
                  <a16:creationId xmlns:a16="http://schemas.microsoft.com/office/drawing/2014/main" id="{123EEF76-1D25-9F46-A11C-25B583487E36}"/>
                </a:ext>
              </a:extLst>
            </p:cNvPr>
            <p:cNvSpPr>
              <a:spLocks noChangeArrowheads="1"/>
            </p:cNvSpPr>
            <p:nvPr/>
          </p:nvSpPr>
          <p:spPr bwMode="auto">
            <a:xfrm>
              <a:off x="18505824" y="5314460"/>
              <a:ext cx="65917" cy="1527067"/>
            </a:xfrm>
            <a:custGeom>
              <a:avLst/>
              <a:gdLst>
                <a:gd name="T0" fmla="*/ 54 w 55"/>
                <a:gd name="T1" fmla="*/ 1225 h 1226"/>
                <a:gd name="T2" fmla="*/ 0 w 55"/>
                <a:gd name="T3" fmla="*/ 1225 h 1226"/>
                <a:gd name="T4" fmla="*/ 0 w 55"/>
                <a:gd name="T5" fmla="*/ 0 h 1226"/>
                <a:gd name="T6" fmla="*/ 54 w 55"/>
                <a:gd name="T7" fmla="*/ 0 h 1226"/>
                <a:gd name="T8" fmla="*/ 54 w 55"/>
                <a:gd name="T9" fmla="*/ 1225 h 1226"/>
              </a:gdLst>
              <a:ahLst/>
              <a:cxnLst>
                <a:cxn ang="0">
                  <a:pos x="T0" y="T1"/>
                </a:cxn>
                <a:cxn ang="0">
                  <a:pos x="T2" y="T3"/>
                </a:cxn>
                <a:cxn ang="0">
                  <a:pos x="T4" y="T5"/>
                </a:cxn>
                <a:cxn ang="0">
                  <a:pos x="T6" y="T7"/>
                </a:cxn>
                <a:cxn ang="0">
                  <a:pos x="T8" y="T9"/>
                </a:cxn>
              </a:cxnLst>
              <a:rect l="0" t="0" r="r" b="b"/>
              <a:pathLst>
                <a:path w="55" h="1226">
                  <a:moveTo>
                    <a:pt x="54" y="1225"/>
                  </a:moveTo>
                  <a:lnTo>
                    <a:pt x="0" y="1225"/>
                  </a:lnTo>
                  <a:lnTo>
                    <a:pt x="0" y="0"/>
                  </a:lnTo>
                  <a:lnTo>
                    <a:pt x="54" y="0"/>
                  </a:lnTo>
                  <a:lnTo>
                    <a:pt x="54" y="1225"/>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0" name="Freeform 154">
              <a:extLst>
                <a:ext uri="{FF2B5EF4-FFF2-40B4-BE49-F238E27FC236}">
                  <a16:creationId xmlns:a16="http://schemas.microsoft.com/office/drawing/2014/main" id="{F3DABB49-1B0B-7848-8F40-7A3CEB078C37}"/>
                </a:ext>
              </a:extLst>
            </p:cNvPr>
            <p:cNvSpPr>
              <a:spLocks noChangeArrowheads="1"/>
            </p:cNvSpPr>
            <p:nvPr/>
          </p:nvSpPr>
          <p:spPr bwMode="auto">
            <a:xfrm>
              <a:off x="17654403" y="5429809"/>
              <a:ext cx="851420" cy="708605"/>
            </a:xfrm>
            <a:custGeom>
              <a:avLst/>
              <a:gdLst>
                <a:gd name="T0" fmla="*/ 0 w 683"/>
                <a:gd name="T1" fmla="*/ 567 h 568"/>
                <a:gd name="T2" fmla="*/ 682 w 683"/>
                <a:gd name="T3" fmla="*/ 567 h 568"/>
                <a:gd name="T4" fmla="*/ 682 w 683"/>
                <a:gd name="T5" fmla="*/ 0 h 568"/>
                <a:gd name="T6" fmla="*/ 0 w 683"/>
                <a:gd name="T7" fmla="*/ 0 h 568"/>
                <a:gd name="T8" fmla="*/ 0 w 683"/>
                <a:gd name="T9" fmla="*/ 567 h 568"/>
              </a:gdLst>
              <a:ahLst/>
              <a:cxnLst>
                <a:cxn ang="0">
                  <a:pos x="T0" y="T1"/>
                </a:cxn>
                <a:cxn ang="0">
                  <a:pos x="T2" y="T3"/>
                </a:cxn>
                <a:cxn ang="0">
                  <a:pos x="T4" y="T5"/>
                </a:cxn>
                <a:cxn ang="0">
                  <a:pos x="T6" y="T7"/>
                </a:cxn>
                <a:cxn ang="0">
                  <a:pos x="T8" y="T9"/>
                </a:cxn>
              </a:cxnLst>
              <a:rect l="0" t="0" r="r" b="b"/>
              <a:pathLst>
                <a:path w="683" h="568">
                  <a:moveTo>
                    <a:pt x="0" y="567"/>
                  </a:moveTo>
                  <a:lnTo>
                    <a:pt x="682" y="567"/>
                  </a:lnTo>
                  <a:lnTo>
                    <a:pt x="682" y="0"/>
                  </a:lnTo>
                  <a:lnTo>
                    <a:pt x="0" y="0"/>
                  </a:lnTo>
                  <a:lnTo>
                    <a:pt x="0" y="567"/>
                  </a:ln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1" name="Freeform 150">
              <a:extLst>
                <a:ext uri="{FF2B5EF4-FFF2-40B4-BE49-F238E27FC236}">
                  <a16:creationId xmlns:a16="http://schemas.microsoft.com/office/drawing/2014/main" id="{F621AA47-A005-884A-B94D-B851BEA80380}"/>
                </a:ext>
              </a:extLst>
            </p:cNvPr>
            <p:cNvSpPr>
              <a:spLocks noChangeArrowheads="1"/>
            </p:cNvSpPr>
            <p:nvPr/>
          </p:nvSpPr>
          <p:spPr bwMode="auto">
            <a:xfrm>
              <a:off x="17915445" y="5490233"/>
              <a:ext cx="363923" cy="593056"/>
            </a:xfrm>
            <a:custGeom>
              <a:avLst/>
              <a:gdLst>
                <a:gd name="connsiteX0" fmla="*/ 305635 w 363923"/>
                <a:gd name="connsiteY0" fmla="*/ 382721 h 593056"/>
                <a:gd name="connsiteX1" fmla="*/ 318155 w 363923"/>
                <a:gd name="connsiteY1" fmla="*/ 416050 h 593056"/>
                <a:gd name="connsiteX2" fmla="*/ 338189 w 363923"/>
                <a:gd name="connsiteY2" fmla="*/ 443207 h 593056"/>
                <a:gd name="connsiteX3" fmla="*/ 299373 w 363923"/>
                <a:gd name="connsiteY3" fmla="*/ 456785 h 593056"/>
                <a:gd name="connsiteX4" fmla="*/ 283097 w 363923"/>
                <a:gd name="connsiteY4" fmla="*/ 449379 h 593056"/>
                <a:gd name="connsiteX5" fmla="*/ 205905 w 363923"/>
                <a:gd name="connsiteY5" fmla="*/ 487429 h 593056"/>
                <a:gd name="connsiteX6" fmla="*/ 284689 w 363923"/>
                <a:gd name="connsiteY6" fmla="*/ 520030 h 593056"/>
                <a:gd name="connsiteX7" fmla="*/ 297139 w 363923"/>
                <a:gd name="connsiteY7" fmla="*/ 511193 h 593056"/>
                <a:gd name="connsiteX8" fmla="*/ 338217 w 363923"/>
                <a:gd name="connsiteY8" fmla="*/ 520030 h 593056"/>
                <a:gd name="connsiteX9" fmla="*/ 320789 w 363923"/>
                <a:gd name="connsiteY9" fmla="*/ 550327 h 593056"/>
                <a:gd name="connsiteX10" fmla="*/ 314565 w 363923"/>
                <a:gd name="connsiteY10" fmla="*/ 585674 h 593056"/>
                <a:gd name="connsiteX11" fmla="*/ 278465 w 363923"/>
                <a:gd name="connsiteY11" fmla="*/ 565476 h 593056"/>
                <a:gd name="connsiteX12" fmla="*/ 273487 w 363923"/>
                <a:gd name="connsiteY12" fmla="*/ 549065 h 593056"/>
                <a:gd name="connsiteX13" fmla="*/ 167821 w 363923"/>
                <a:gd name="connsiteY13" fmla="*/ 506202 h 593056"/>
                <a:gd name="connsiteX14" fmla="*/ 72745 w 363923"/>
                <a:gd name="connsiteY14" fmla="*/ 553068 h 593056"/>
                <a:gd name="connsiteX15" fmla="*/ 68989 w 363923"/>
                <a:gd name="connsiteY15" fmla="*/ 569115 h 593056"/>
                <a:gd name="connsiteX16" fmla="*/ 35183 w 363923"/>
                <a:gd name="connsiteY16" fmla="*/ 591334 h 593056"/>
                <a:gd name="connsiteX17" fmla="*/ 25165 w 363923"/>
                <a:gd name="connsiteY17" fmla="*/ 558005 h 593056"/>
                <a:gd name="connsiteX18" fmla="*/ 5133 w 363923"/>
                <a:gd name="connsiteY18" fmla="*/ 529614 h 593056"/>
                <a:gd name="connsiteX19" fmla="*/ 45199 w 363923"/>
                <a:gd name="connsiteY19" fmla="*/ 518505 h 593056"/>
                <a:gd name="connsiteX20" fmla="*/ 58973 w 363923"/>
                <a:gd name="connsiteY20" fmla="*/ 525911 h 593056"/>
                <a:gd name="connsiteX21" fmla="*/ 130275 w 363923"/>
                <a:gd name="connsiteY21" fmla="*/ 490972 h 593056"/>
                <a:gd name="connsiteX22" fmla="*/ 55641 w 363923"/>
                <a:gd name="connsiteY22" fmla="*/ 460698 h 593056"/>
                <a:gd name="connsiteX23" fmla="*/ 41947 w 363923"/>
                <a:gd name="connsiteY23" fmla="*/ 469535 h 593056"/>
                <a:gd name="connsiteX24" fmla="*/ 867 w 363923"/>
                <a:gd name="connsiteY24" fmla="*/ 459435 h 593056"/>
                <a:gd name="connsiteX25" fmla="*/ 19541 w 363923"/>
                <a:gd name="connsiteY25" fmla="*/ 429138 h 593056"/>
                <a:gd name="connsiteX26" fmla="*/ 28253 w 363923"/>
                <a:gd name="connsiteY26" fmla="*/ 393791 h 593056"/>
                <a:gd name="connsiteX27" fmla="*/ 63109 w 363923"/>
                <a:gd name="connsiteY27" fmla="*/ 416514 h 593056"/>
                <a:gd name="connsiteX28" fmla="*/ 68089 w 363923"/>
                <a:gd name="connsiteY28" fmla="*/ 430401 h 593056"/>
                <a:gd name="connsiteX29" fmla="*/ 168821 w 363923"/>
                <a:gd name="connsiteY29" fmla="*/ 472084 h 593056"/>
                <a:gd name="connsiteX30" fmla="*/ 270575 w 363923"/>
                <a:gd name="connsiteY30" fmla="*/ 422222 h 593056"/>
                <a:gd name="connsiteX31" fmla="*/ 273079 w 363923"/>
                <a:gd name="connsiteY31" fmla="*/ 407409 h 593056"/>
                <a:gd name="connsiteX32" fmla="*/ 305635 w 363923"/>
                <a:gd name="connsiteY32" fmla="*/ 382721 h 593056"/>
                <a:gd name="connsiteX33" fmla="*/ 205869 w 363923"/>
                <a:gd name="connsiteY33" fmla="*/ 307614 h 593056"/>
                <a:gd name="connsiteX34" fmla="*/ 205869 w 363923"/>
                <a:gd name="connsiteY34" fmla="*/ 383257 h 593056"/>
                <a:gd name="connsiteX35" fmla="*/ 215285 w 363923"/>
                <a:gd name="connsiteY35" fmla="*/ 381996 h 593056"/>
                <a:gd name="connsiteX36" fmla="*/ 215285 w 363923"/>
                <a:gd name="connsiteY36" fmla="*/ 307614 h 593056"/>
                <a:gd name="connsiteX37" fmla="*/ 156433 w 363923"/>
                <a:gd name="connsiteY37" fmla="*/ 307614 h 593056"/>
                <a:gd name="connsiteX38" fmla="*/ 156433 w 363923"/>
                <a:gd name="connsiteY38" fmla="*/ 382076 h 593056"/>
                <a:gd name="connsiteX39" fmla="*/ 165849 w 363923"/>
                <a:gd name="connsiteY39" fmla="*/ 383297 h 593056"/>
                <a:gd name="connsiteX40" fmla="*/ 165849 w 363923"/>
                <a:gd name="connsiteY40" fmla="*/ 307614 h 593056"/>
                <a:gd name="connsiteX41" fmla="*/ 249815 w 363923"/>
                <a:gd name="connsiteY41" fmla="*/ 307610 h 593056"/>
                <a:gd name="connsiteX42" fmla="*/ 249815 w 363923"/>
                <a:gd name="connsiteY42" fmla="*/ 372307 h 593056"/>
                <a:gd name="connsiteX43" fmla="*/ 259231 w 363923"/>
                <a:gd name="connsiteY43" fmla="*/ 371086 h 593056"/>
                <a:gd name="connsiteX44" fmla="*/ 259231 w 363923"/>
                <a:gd name="connsiteY44" fmla="*/ 307610 h 593056"/>
                <a:gd name="connsiteX45" fmla="*/ 106991 w 363923"/>
                <a:gd name="connsiteY45" fmla="*/ 307610 h 593056"/>
                <a:gd name="connsiteX46" fmla="*/ 106991 w 363923"/>
                <a:gd name="connsiteY46" fmla="*/ 369932 h 593056"/>
                <a:gd name="connsiteX47" fmla="*/ 111571 w 363923"/>
                <a:gd name="connsiteY47" fmla="*/ 372329 h 593056"/>
                <a:gd name="connsiteX48" fmla="*/ 111571 w 363923"/>
                <a:gd name="connsiteY48" fmla="*/ 307610 h 593056"/>
                <a:gd name="connsiteX49" fmla="*/ 186015 w 363923"/>
                <a:gd name="connsiteY49" fmla="*/ 225213 h 593056"/>
                <a:gd name="connsiteX50" fmla="*/ 150935 w 363923"/>
                <a:gd name="connsiteY50" fmla="*/ 271954 h 593056"/>
                <a:gd name="connsiteX51" fmla="*/ 186015 w 363923"/>
                <a:gd name="connsiteY51" fmla="*/ 289932 h 593056"/>
                <a:gd name="connsiteX52" fmla="*/ 221093 w 363923"/>
                <a:gd name="connsiteY52" fmla="*/ 271954 h 593056"/>
                <a:gd name="connsiteX53" fmla="*/ 186015 w 363923"/>
                <a:gd name="connsiteY53" fmla="*/ 225213 h 593056"/>
                <a:gd name="connsiteX54" fmla="*/ 260797 w 363923"/>
                <a:gd name="connsiteY54" fmla="*/ 137324 h 593056"/>
                <a:gd name="connsiteX55" fmla="*/ 205867 w 363923"/>
                <a:gd name="connsiteY55" fmla="*/ 184656 h 593056"/>
                <a:gd name="connsiteX56" fmla="*/ 260797 w 363923"/>
                <a:gd name="connsiteY56" fmla="*/ 229429 h 593056"/>
                <a:gd name="connsiteX57" fmla="*/ 314507 w 363923"/>
                <a:gd name="connsiteY57" fmla="*/ 184656 h 593056"/>
                <a:gd name="connsiteX58" fmla="*/ 260797 w 363923"/>
                <a:gd name="connsiteY58" fmla="*/ 137324 h 593056"/>
                <a:gd name="connsiteX59" fmla="*/ 98119 w 363923"/>
                <a:gd name="connsiteY59" fmla="*/ 137324 h 593056"/>
                <a:gd name="connsiteX60" fmla="*/ 41075 w 363923"/>
                <a:gd name="connsiteY60" fmla="*/ 184656 h 593056"/>
                <a:gd name="connsiteX61" fmla="*/ 98119 w 363923"/>
                <a:gd name="connsiteY61" fmla="*/ 229429 h 593056"/>
                <a:gd name="connsiteX62" fmla="*/ 155163 w 363923"/>
                <a:gd name="connsiteY62" fmla="*/ 184656 h 593056"/>
                <a:gd name="connsiteX63" fmla="*/ 98119 w 363923"/>
                <a:gd name="connsiteY63" fmla="*/ 137324 h 593056"/>
                <a:gd name="connsiteX64" fmla="*/ 183275 w 363923"/>
                <a:gd name="connsiteY64" fmla="*/ 0 h 593056"/>
                <a:gd name="connsiteX65" fmla="*/ 363923 w 363923"/>
                <a:gd name="connsiteY65" fmla="*/ 171252 h 593056"/>
                <a:gd name="connsiteX66" fmla="*/ 286681 w 363923"/>
                <a:gd name="connsiteY66" fmla="*/ 311254 h 593056"/>
                <a:gd name="connsiteX67" fmla="*/ 286681 w 363923"/>
                <a:gd name="connsiteY67" fmla="*/ 367505 h 593056"/>
                <a:gd name="connsiteX68" fmla="*/ 179539 w 363923"/>
                <a:gd name="connsiteY68" fmla="*/ 388755 h 593056"/>
                <a:gd name="connsiteX69" fmla="*/ 73641 w 363923"/>
                <a:gd name="connsiteY69" fmla="*/ 367505 h 593056"/>
                <a:gd name="connsiteX70" fmla="*/ 73641 w 363923"/>
                <a:gd name="connsiteY70" fmla="*/ 307504 h 593056"/>
                <a:gd name="connsiteX71" fmla="*/ 2627 w 363923"/>
                <a:gd name="connsiteY71" fmla="*/ 171252 h 593056"/>
                <a:gd name="connsiteX72" fmla="*/ 183275 w 363923"/>
                <a:gd name="connsiteY72" fmla="*/ 0 h 5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63923" h="593056">
                  <a:moveTo>
                    <a:pt x="305635" y="382721"/>
                  </a:moveTo>
                  <a:cubicBezTo>
                    <a:pt x="316903" y="386425"/>
                    <a:pt x="320659" y="401237"/>
                    <a:pt x="318155" y="416050"/>
                  </a:cubicBezTo>
                  <a:cubicBezTo>
                    <a:pt x="331929" y="422222"/>
                    <a:pt x="341945" y="433332"/>
                    <a:pt x="338189" y="443207"/>
                  </a:cubicBezTo>
                  <a:cubicBezTo>
                    <a:pt x="335685" y="455551"/>
                    <a:pt x="318155" y="461723"/>
                    <a:pt x="299373" y="456785"/>
                  </a:cubicBezTo>
                  <a:cubicBezTo>
                    <a:pt x="293113" y="455551"/>
                    <a:pt x="288105" y="453082"/>
                    <a:pt x="283097" y="449379"/>
                  </a:cubicBezTo>
                  <a:lnTo>
                    <a:pt x="205905" y="487429"/>
                  </a:lnTo>
                  <a:lnTo>
                    <a:pt x="284689" y="520030"/>
                  </a:lnTo>
                  <a:cubicBezTo>
                    <a:pt x="288425" y="516243"/>
                    <a:pt x="293403" y="513718"/>
                    <a:pt x="297139" y="511193"/>
                  </a:cubicBezTo>
                  <a:cubicBezTo>
                    <a:pt x="314565" y="504881"/>
                    <a:pt x="333239" y="507406"/>
                    <a:pt x="338217" y="520030"/>
                  </a:cubicBezTo>
                  <a:cubicBezTo>
                    <a:pt x="341953" y="530129"/>
                    <a:pt x="334483" y="542753"/>
                    <a:pt x="320789" y="550327"/>
                  </a:cubicBezTo>
                  <a:cubicBezTo>
                    <a:pt x="327015" y="566738"/>
                    <a:pt x="323279" y="580624"/>
                    <a:pt x="314565" y="585674"/>
                  </a:cubicBezTo>
                  <a:cubicBezTo>
                    <a:pt x="302117" y="591986"/>
                    <a:pt x="287179" y="581887"/>
                    <a:pt x="278465" y="565476"/>
                  </a:cubicBezTo>
                  <a:cubicBezTo>
                    <a:pt x="275975" y="559164"/>
                    <a:pt x="273487" y="554114"/>
                    <a:pt x="273487" y="549065"/>
                  </a:cubicBezTo>
                  <a:lnTo>
                    <a:pt x="167821" y="506202"/>
                  </a:lnTo>
                  <a:lnTo>
                    <a:pt x="72745" y="553068"/>
                  </a:lnTo>
                  <a:cubicBezTo>
                    <a:pt x="72745" y="558005"/>
                    <a:pt x="71493" y="562943"/>
                    <a:pt x="68989" y="569115"/>
                  </a:cubicBezTo>
                  <a:cubicBezTo>
                    <a:pt x="62729" y="586396"/>
                    <a:pt x="46451" y="597506"/>
                    <a:pt x="35183" y="591334"/>
                  </a:cubicBezTo>
                  <a:cubicBezTo>
                    <a:pt x="25165" y="587631"/>
                    <a:pt x="21409" y="574052"/>
                    <a:pt x="25165" y="558005"/>
                  </a:cubicBezTo>
                  <a:cubicBezTo>
                    <a:pt x="11393" y="551833"/>
                    <a:pt x="2627" y="539489"/>
                    <a:pt x="5133" y="529614"/>
                  </a:cubicBezTo>
                  <a:cubicBezTo>
                    <a:pt x="8889" y="518505"/>
                    <a:pt x="27669" y="513567"/>
                    <a:pt x="45199" y="518505"/>
                  </a:cubicBezTo>
                  <a:cubicBezTo>
                    <a:pt x="50207" y="519739"/>
                    <a:pt x="55215" y="522208"/>
                    <a:pt x="58973" y="525911"/>
                  </a:cubicBezTo>
                  <a:lnTo>
                    <a:pt x="130275" y="490972"/>
                  </a:lnTo>
                  <a:lnTo>
                    <a:pt x="55641" y="460698"/>
                  </a:lnTo>
                  <a:cubicBezTo>
                    <a:pt x="51905" y="464485"/>
                    <a:pt x="46927" y="467010"/>
                    <a:pt x="41947" y="469535"/>
                  </a:cubicBezTo>
                  <a:cubicBezTo>
                    <a:pt x="23275" y="474584"/>
                    <a:pt x="5847" y="470797"/>
                    <a:pt x="867" y="459435"/>
                  </a:cubicBezTo>
                  <a:cubicBezTo>
                    <a:pt x="-2867" y="449336"/>
                    <a:pt x="5847" y="435450"/>
                    <a:pt x="19541" y="429138"/>
                  </a:cubicBezTo>
                  <a:cubicBezTo>
                    <a:pt x="14561" y="413990"/>
                    <a:pt x="19541" y="398841"/>
                    <a:pt x="28253" y="393791"/>
                  </a:cubicBezTo>
                  <a:cubicBezTo>
                    <a:pt x="40703" y="390004"/>
                    <a:pt x="55641" y="400103"/>
                    <a:pt x="63109" y="416514"/>
                  </a:cubicBezTo>
                  <a:cubicBezTo>
                    <a:pt x="65599" y="421564"/>
                    <a:pt x="66843" y="426613"/>
                    <a:pt x="68089" y="430401"/>
                  </a:cubicBezTo>
                  <a:lnTo>
                    <a:pt x="168821" y="472084"/>
                  </a:lnTo>
                  <a:lnTo>
                    <a:pt x="270575" y="422222"/>
                  </a:lnTo>
                  <a:cubicBezTo>
                    <a:pt x="270575" y="417284"/>
                    <a:pt x="271827" y="413581"/>
                    <a:pt x="273079" y="407409"/>
                  </a:cubicBezTo>
                  <a:cubicBezTo>
                    <a:pt x="279341" y="390128"/>
                    <a:pt x="294365" y="379018"/>
                    <a:pt x="305635" y="382721"/>
                  </a:cubicBezTo>
                  <a:close/>
                  <a:moveTo>
                    <a:pt x="205869" y="307614"/>
                  </a:moveTo>
                  <a:lnTo>
                    <a:pt x="205869" y="383257"/>
                  </a:lnTo>
                  <a:cubicBezTo>
                    <a:pt x="209007" y="383257"/>
                    <a:pt x="212147" y="383257"/>
                    <a:pt x="215285" y="381996"/>
                  </a:cubicBezTo>
                  <a:lnTo>
                    <a:pt x="215285" y="307614"/>
                  </a:lnTo>
                  <a:close/>
                  <a:moveTo>
                    <a:pt x="156433" y="307614"/>
                  </a:moveTo>
                  <a:lnTo>
                    <a:pt x="156433" y="382076"/>
                  </a:lnTo>
                  <a:cubicBezTo>
                    <a:pt x="159571" y="382076"/>
                    <a:pt x="162711" y="383297"/>
                    <a:pt x="165849" y="383297"/>
                  </a:cubicBezTo>
                  <a:lnTo>
                    <a:pt x="165849" y="307614"/>
                  </a:lnTo>
                  <a:close/>
                  <a:moveTo>
                    <a:pt x="249815" y="307610"/>
                  </a:moveTo>
                  <a:lnTo>
                    <a:pt x="249815" y="372307"/>
                  </a:lnTo>
                  <a:cubicBezTo>
                    <a:pt x="252953" y="372307"/>
                    <a:pt x="256091" y="371086"/>
                    <a:pt x="259231" y="371086"/>
                  </a:cubicBezTo>
                  <a:lnTo>
                    <a:pt x="259231" y="307610"/>
                  </a:lnTo>
                  <a:close/>
                  <a:moveTo>
                    <a:pt x="106991" y="307610"/>
                  </a:moveTo>
                  <a:lnTo>
                    <a:pt x="106991" y="369932"/>
                  </a:lnTo>
                  <a:cubicBezTo>
                    <a:pt x="107907" y="371130"/>
                    <a:pt x="109739" y="372329"/>
                    <a:pt x="111571" y="372329"/>
                  </a:cubicBezTo>
                  <a:lnTo>
                    <a:pt x="111571" y="307610"/>
                  </a:lnTo>
                  <a:close/>
                  <a:moveTo>
                    <a:pt x="186015" y="225213"/>
                  </a:moveTo>
                  <a:cubicBezTo>
                    <a:pt x="173485" y="225213"/>
                    <a:pt x="150935" y="262366"/>
                    <a:pt x="150935" y="271954"/>
                  </a:cubicBezTo>
                  <a:cubicBezTo>
                    <a:pt x="150935" y="281542"/>
                    <a:pt x="165969" y="289932"/>
                    <a:pt x="186015" y="289932"/>
                  </a:cubicBezTo>
                  <a:cubicBezTo>
                    <a:pt x="204807" y="289932"/>
                    <a:pt x="221093" y="281542"/>
                    <a:pt x="221093" y="271954"/>
                  </a:cubicBezTo>
                  <a:cubicBezTo>
                    <a:pt x="221093" y="262366"/>
                    <a:pt x="196037" y="225213"/>
                    <a:pt x="186015" y="225213"/>
                  </a:cubicBezTo>
                  <a:close/>
                  <a:moveTo>
                    <a:pt x="260797" y="137324"/>
                  </a:moveTo>
                  <a:cubicBezTo>
                    <a:pt x="230279" y="137324"/>
                    <a:pt x="205867" y="157792"/>
                    <a:pt x="205867" y="184656"/>
                  </a:cubicBezTo>
                  <a:cubicBezTo>
                    <a:pt x="205867" y="208961"/>
                    <a:pt x="230279" y="229429"/>
                    <a:pt x="260797" y="229429"/>
                  </a:cubicBezTo>
                  <a:cubicBezTo>
                    <a:pt x="290093" y="229429"/>
                    <a:pt x="314507" y="208961"/>
                    <a:pt x="314507" y="184656"/>
                  </a:cubicBezTo>
                  <a:cubicBezTo>
                    <a:pt x="314507" y="157792"/>
                    <a:pt x="290093" y="137324"/>
                    <a:pt x="260797" y="137324"/>
                  </a:cubicBezTo>
                  <a:close/>
                  <a:moveTo>
                    <a:pt x="98119" y="137324"/>
                  </a:moveTo>
                  <a:cubicBezTo>
                    <a:pt x="66427" y="137324"/>
                    <a:pt x="41075" y="157792"/>
                    <a:pt x="41075" y="184656"/>
                  </a:cubicBezTo>
                  <a:cubicBezTo>
                    <a:pt x="41075" y="208961"/>
                    <a:pt x="66427" y="229429"/>
                    <a:pt x="98119" y="229429"/>
                  </a:cubicBezTo>
                  <a:cubicBezTo>
                    <a:pt x="129809" y="229429"/>
                    <a:pt x="155163" y="208961"/>
                    <a:pt x="155163" y="184656"/>
                  </a:cubicBezTo>
                  <a:cubicBezTo>
                    <a:pt x="155163" y="157792"/>
                    <a:pt x="129809" y="137324"/>
                    <a:pt x="98119" y="137324"/>
                  </a:cubicBezTo>
                  <a:close/>
                  <a:moveTo>
                    <a:pt x="183275" y="0"/>
                  </a:moveTo>
                  <a:cubicBezTo>
                    <a:pt x="282943" y="0"/>
                    <a:pt x="363923" y="77501"/>
                    <a:pt x="363923" y="171252"/>
                  </a:cubicBezTo>
                  <a:cubicBezTo>
                    <a:pt x="363923" y="228753"/>
                    <a:pt x="332777" y="280004"/>
                    <a:pt x="286681" y="311254"/>
                  </a:cubicBezTo>
                  <a:lnTo>
                    <a:pt x="286681" y="367505"/>
                  </a:lnTo>
                  <a:cubicBezTo>
                    <a:pt x="286681" y="367505"/>
                    <a:pt x="225635" y="388755"/>
                    <a:pt x="179539" y="388755"/>
                  </a:cubicBezTo>
                  <a:cubicBezTo>
                    <a:pt x="134687" y="388755"/>
                    <a:pt x="73641" y="367505"/>
                    <a:pt x="73641" y="367505"/>
                  </a:cubicBezTo>
                  <a:lnTo>
                    <a:pt x="73641" y="307504"/>
                  </a:lnTo>
                  <a:cubicBezTo>
                    <a:pt x="30037" y="276254"/>
                    <a:pt x="2627" y="227503"/>
                    <a:pt x="2627" y="171252"/>
                  </a:cubicBezTo>
                  <a:cubicBezTo>
                    <a:pt x="2627" y="77501"/>
                    <a:pt x="83607" y="0"/>
                    <a:pt x="183275" y="0"/>
                  </a:cubicBezTo>
                  <a:close/>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52" name="Freeform 151">
              <a:extLst>
                <a:ext uri="{FF2B5EF4-FFF2-40B4-BE49-F238E27FC236}">
                  <a16:creationId xmlns:a16="http://schemas.microsoft.com/office/drawing/2014/main" id="{B84EE74C-9970-5240-94AF-6D2B9F0A7C82}"/>
                </a:ext>
              </a:extLst>
            </p:cNvPr>
            <p:cNvSpPr>
              <a:spLocks noChangeArrowheads="1"/>
            </p:cNvSpPr>
            <p:nvPr/>
          </p:nvSpPr>
          <p:spPr bwMode="auto">
            <a:xfrm>
              <a:off x="18399217" y="6340447"/>
              <a:ext cx="182127" cy="252335"/>
            </a:xfrm>
            <a:custGeom>
              <a:avLst/>
              <a:gdLst>
                <a:gd name="connsiteX0" fmla="*/ 67691 w 182127"/>
                <a:gd name="connsiteY0" fmla="*/ 45 h 252335"/>
                <a:gd name="connsiteX1" fmla="*/ 121607 w 182127"/>
                <a:gd name="connsiteY1" fmla="*/ 19377 h 252335"/>
                <a:gd name="connsiteX2" fmla="*/ 180427 w 182127"/>
                <a:gd name="connsiteY2" fmla="*/ 84027 h 252335"/>
                <a:gd name="connsiteX3" fmla="*/ 153621 w 182127"/>
                <a:gd name="connsiteY3" fmla="*/ 97496 h 252335"/>
                <a:gd name="connsiteX4" fmla="*/ 135809 w 182127"/>
                <a:gd name="connsiteY4" fmla="*/ 94892 h 252335"/>
                <a:gd name="connsiteX5" fmla="*/ 145797 w 182127"/>
                <a:gd name="connsiteY5" fmla="*/ 103453 h 252335"/>
                <a:gd name="connsiteX6" fmla="*/ 154131 w 182127"/>
                <a:gd name="connsiteY6" fmla="*/ 132447 h 252335"/>
                <a:gd name="connsiteX7" fmla="*/ 127583 w 182127"/>
                <a:gd name="connsiteY7" fmla="*/ 146709 h 252335"/>
                <a:gd name="connsiteX8" fmla="*/ 119891 w 182127"/>
                <a:gd name="connsiteY8" fmla="*/ 145547 h 252335"/>
                <a:gd name="connsiteX9" fmla="*/ 134165 w 182127"/>
                <a:gd name="connsiteY9" fmla="*/ 157756 h 252335"/>
                <a:gd name="connsiteX10" fmla="*/ 141977 w 182127"/>
                <a:gd name="connsiteY10" fmla="*/ 187377 h 252335"/>
                <a:gd name="connsiteX11" fmla="*/ 115631 w 182127"/>
                <a:gd name="connsiteY11" fmla="*/ 201640 h 252335"/>
                <a:gd name="connsiteX12" fmla="*/ 104251 w 182127"/>
                <a:gd name="connsiteY12" fmla="*/ 199907 h 252335"/>
                <a:gd name="connsiteX13" fmla="*/ 110689 w 182127"/>
                <a:gd name="connsiteY13" fmla="*/ 203284 h 252335"/>
                <a:gd name="connsiteX14" fmla="*/ 132173 w 182127"/>
                <a:gd name="connsiteY14" fmla="*/ 240952 h 252335"/>
                <a:gd name="connsiteX15" fmla="*/ 61943 w 182127"/>
                <a:gd name="connsiteY15" fmla="*/ 239723 h 252335"/>
                <a:gd name="connsiteX16" fmla="*/ 18821 w 182127"/>
                <a:gd name="connsiteY16" fmla="*/ 190574 h 252335"/>
                <a:gd name="connsiteX17" fmla="*/ 27119 w 182127"/>
                <a:gd name="connsiteY17" fmla="*/ 177423 h 252335"/>
                <a:gd name="connsiteX18" fmla="*/ 35057 w 182127"/>
                <a:gd name="connsiteY18" fmla="*/ 175023 h 252335"/>
                <a:gd name="connsiteX19" fmla="*/ 25071 w 182127"/>
                <a:gd name="connsiteY19" fmla="*/ 170372 h 252335"/>
                <a:gd name="connsiteX20" fmla="*/ 4737 w 182127"/>
                <a:gd name="connsiteY20" fmla="*/ 125940 h 252335"/>
                <a:gd name="connsiteX21" fmla="*/ 15611 w 182127"/>
                <a:gd name="connsiteY21" fmla="*/ 109150 h 252335"/>
                <a:gd name="connsiteX22" fmla="*/ 23401 w 182127"/>
                <a:gd name="connsiteY22" fmla="*/ 106644 h 252335"/>
                <a:gd name="connsiteX23" fmla="*/ 17679 w 182127"/>
                <a:gd name="connsiteY23" fmla="*/ 102826 h 252335"/>
                <a:gd name="connsiteX24" fmla="*/ 15827 w 182127"/>
                <a:gd name="connsiteY24" fmla="*/ 71010 h 252335"/>
                <a:gd name="connsiteX25" fmla="*/ 40525 w 182127"/>
                <a:gd name="connsiteY25" fmla="*/ 49695 h 252335"/>
                <a:gd name="connsiteX26" fmla="*/ 43421 w 182127"/>
                <a:gd name="connsiteY26" fmla="*/ 50463 h 252335"/>
                <a:gd name="connsiteX27" fmla="*/ 38473 w 182127"/>
                <a:gd name="connsiteY27" fmla="*/ 39778 h 252335"/>
                <a:gd name="connsiteX28" fmla="*/ 43183 w 182127"/>
                <a:gd name="connsiteY28" fmla="*/ 20645 h 252335"/>
                <a:gd name="connsiteX29" fmla="*/ 67691 w 182127"/>
                <a:gd name="connsiteY29" fmla="*/ 45 h 25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127" h="252335">
                  <a:moveTo>
                    <a:pt x="67691" y="45"/>
                  </a:moveTo>
                  <a:cubicBezTo>
                    <a:pt x="79331" y="679"/>
                    <a:pt x="95875" y="7968"/>
                    <a:pt x="121607" y="19377"/>
                  </a:cubicBezTo>
                  <a:cubicBezTo>
                    <a:pt x="171849" y="42195"/>
                    <a:pt x="187779" y="66280"/>
                    <a:pt x="180427" y="84027"/>
                  </a:cubicBezTo>
                  <a:cubicBezTo>
                    <a:pt x="176137" y="92267"/>
                    <a:pt x="167559" y="97338"/>
                    <a:pt x="153621" y="97496"/>
                  </a:cubicBezTo>
                  <a:lnTo>
                    <a:pt x="135809" y="94892"/>
                  </a:lnTo>
                  <a:lnTo>
                    <a:pt x="145797" y="103453"/>
                  </a:lnTo>
                  <a:cubicBezTo>
                    <a:pt x="155059" y="114267"/>
                    <a:pt x="157219" y="124298"/>
                    <a:pt x="154131" y="132447"/>
                  </a:cubicBezTo>
                  <a:cubicBezTo>
                    <a:pt x="150427" y="141224"/>
                    <a:pt x="141783" y="146553"/>
                    <a:pt x="127583" y="146709"/>
                  </a:cubicBezTo>
                  <a:lnTo>
                    <a:pt x="119891" y="145547"/>
                  </a:lnTo>
                  <a:lnTo>
                    <a:pt x="134165" y="157756"/>
                  </a:lnTo>
                  <a:cubicBezTo>
                    <a:pt x="143509" y="168570"/>
                    <a:pt x="145653" y="178600"/>
                    <a:pt x="141977" y="187377"/>
                  </a:cubicBezTo>
                  <a:cubicBezTo>
                    <a:pt x="138301" y="196154"/>
                    <a:pt x="129723" y="201483"/>
                    <a:pt x="115631" y="201640"/>
                  </a:cubicBezTo>
                  <a:lnTo>
                    <a:pt x="104251" y="199907"/>
                  </a:lnTo>
                  <a:lnTo>
                    <a:pt x="110689" y="203284"/>
                  </a:lnTo>
                  <a:cubicBezTo>
                    <a:pt x="131711" y="217222"/>
                    <a:pt x="136793" y="230815"/>
                    <a:pt x="132173" y="240952"/>
                  </a:cubicBezTo>
                  <a:cubicBezTo>
                    <a:pt x="127245" y="254468"/>
                    <a:pt x="105067" y="258155"/>
                    <a:pt x="61943" y="239723"/>
                  </a:cubicBezTo>
                  <a:cubicBezTo>
                    <a:pt x="20053" y="221292"/>
                    <a:pt x="7731" y="215149"/>
                    <a:pt x="18821" y="190574"/>
                  </a:cubicBezTo>
                  <a:cubicBezTo>
                    <a:pt x="21285" y="184430"/>
                    <a:pt x="23903" y="180130"/>
                    <a:pt x="27119" y="177423"/>
                  </a:cubicBezTo>
                  <a:lnTo>
                    <a:pt x="35057" y="175023"/>
                  </a:lnTo>
                  <a:lnTo>
                    <a:pt x="25071" y="170372"/>
                  </a:lnTo>
                  <a:cubicBezTo>
                    <a:pt x="373" y="157677"/>
                    <a:pt x="-5371" y="148509"/>
                    <a:pt x="4737" y="125940"/>
                  </a:cubicBezTo>
                  <a:cubicBezTo>
                    <a:pt x="8107" y="118103"/>
                    <a:pt x="11553" y="112618"/>
                    <a:pt x="15611" y="109150"/>
                  </a:cubicBezTo>
                  <a:lnTo>
                    <a:pt x="23401" y="106644"/>
                  </a:lnTo>
                  <a:lnTo>
                    <a:pt x="17679" y="102826"/>
                  </a:lnTo>
                  <a:cubicBezTo>
                    <a:pt x="9345" y="94519"/>
                    <a:pt x="9035" y="85429"/>
                    <a:pt x="15827" y="71010"/>
                  </a:cubicBezTo>
                  <a:cubicBezTo>
                    <a:pt x="22003" y="55337"/>
                    <a:pt x="28795" y="49068"/>
                    <a:pt x="40525" y="49695"/>
                  </a:cubicBezTo>
                  <a:lnTo>
                    <a:pt x="43421" y="50463"/>
                  </a:lnTo>
                  <a:lnTo>
                    <a:pt x="38473" y="39778"/>
                  </a:lnTo>
                  <a:cubicBezTo>
                    <a:pt x="38205" y="34430"/>
                    <a:pt x="39813" y="28251"/>
                    <a:pt x="43183" y="20645"/>
                  </a:cubicBezTo>
                  <a:cubicBezTo>
                    <a:pt x="49311" y="5433"/>
                    <a:pt x="56049" y="-588"/>
                    <a:pt x="67691" y="45"/>
                  </a:cubicBezTo>
                  <a:close/>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53" name="Freeform 169">
              <a:extLst>
                <a:ext uri="{FF2B5EF4-FFF2-40B4-BE49-F238E27FC236}">
                  <a16:creationId xmlns:a16="http://schemas.microsoft.com/office/drawing/2014/main" id="{076B2B64-2740-834C-9BB6-2A847A57405F}"/>
                </a:ext>
              </a:extLst>
            </p:cNvPr>
            <p:cNvSpPr>
              <a:spLocks noChangeArrowheads="1"/>
            </p:cNvSpPr>
            <p:nvPr/>
          </p:nvSpPr>
          <p:spPr bwMode="auto">
            <a:xfrm>
              <a:off x="20801917" y="6918429"/>
              <a:ext cx="247189" cy="230708"/>
            </a:xfrm>
            <a:custGeom>
              <a:avLst/>
              <a:gdLst>
                <a:gd name="T0" fmla="*/ 0 w 199"/>
                <a:gd name="T1" fmla="*/ 87 h 187"/>
                <a:gd name="T2" fmla="*/ 0 w 199"/>
                <a:gd name="T3" fmla="*/ 87 h 187"/>
                <a:gd name="T4" fmla="*/ 107 w 199"/>
                <a:gd name="T5" fmla="*/ 9 h 187"/>
                <a:gd name="T6" fmla="*/ 107 w 199"/>
                <a:gd name="T7" fmla="*/ 9 h 187"/>
                <a:gd name="T8" fmla="*/ 172 w 199"/>
                <a:gd name="T9" fmla="*/ 134 h 187"/>
                <a:gd name="T10" fmla="*/ 172 w 199"/>
                <a:gd name="T11" fmla="*/ 134 h 187"/>
                <a:gd name="T12" fmla="*/ 92 w 199"/>
                <a:gd name="T13" fmla="*/ 186 h 187"/>
                <a:gd name="T14" fmla="*/ 0 w 199"/>
                <a:gd name="T15" fmla="*/ 87 h 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9" h="187">
                  <a:moveTo>
                    <a:pt x="0" y="87"/>
                  </a:moveTo>
                  <a:lnTo>
                    <a:pt x="0" y="87"/>
                  </a:lnTo>
                  <a:cubicBezTo>
                    <a:pt x="0" y="87"/>
                    <a:pt x="22" y="0"/>
                    <a:pt x="107" y="9"/>
                  </a:cubicBezTo>
                  <a:lnTo>
                    <a:pt x="107" y="9"/>
                  </a:lnTo>
                  <a:cubicBezTo>
                    <a:pt x="147" y="14"/>
                    <a:pt x="198" y="90"/>
                    <a:pt x="172" y="134"/>
                  </a:cubicBezTo>
                  <a:lnTo>
                    <a:pt x="172" y="134"/>
                  </a:lnTo>
                  <a:cubicBezTo>
                    <a:pt x="161" y="155"/>
                    <a:pt x="92" y="186"/>
                    <a:pt x="92" y="186"/>
                  </a:cubicBezTo>
                  <a:lnTo>
                    <a:pt x="0" y="87"/>
                  </a:ln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4" name="Freeform 170">
              <a:extLst>
                <a:ext uri="{FF2B5EF4-FFF2-40B4-BE49-F238E27FC236}">
                  <a16:creationId xmlns:a16="http://schemas.microsoft.com/office/drawing/2014/main" id="{12377049-DB5A-E040-B38A-9ECE93BEB945}"/>
                </a:ext>
              </a:extLst>
            </p:cNvPr>
            <p:cNvSpPr>
              <a:spLocks noChangeArrowheads="1"/>
            </p:cNvSpPr>
            <p:nvPr/>
          </p:nvSpPr>
          <p:spPr bwMode="auto">
            <a:xfrm>
              <a:off x="20955726" y="6868990"/>
              <a:ext cx="192258" cy="104370"/>
            </a:xfrm>
            <a:custGeom>
              <a:avLst/>
              <a:gdLst>
                <a:gd name="T0" fmla="*/ 49 w 153"/>
                <a:gd name="T1" fmla="*/ 84 h 85"/>
                <a:gd name="T2" fmla="*/ 49 w 153"/>
                <a:gd name="T3" fmla="*/ 84 h 85"/>
                <a:gd name="T4" fmla="*/ 151 w 153"/>
                <a:gd name="T5" fmla="*/ 27 h 85"/>
                <a:gd name="T6" fmla="*/ 151 w 153"/>
                <a:gd name="T7" fmla="*/ 27 h 85"/>
                <a:gd name="T8" fmla="*/ 8 w 153"/>
                <a:gd name="T9" fmla="*/ 41 h 85"/>
                <a:gd name="T10" fmla="*/ 8 w 153"/>
                <a:gd name="T11" fmla="*/ 41 h 85"/>
                <a:gd name="T12" fmla="*/ 49 w 153"/>
                <a:gd name="T13" fmla="*/ 84 h 85"/>
              </a:gdLst>
              <a:ahLst/>
              <a:cxnLst>
                <a:cxn ang="0">
                  <a:pos x="T0" y="T1"/>
                </a:cxn>
                <a:cxn ang="0">
                  <a:pos x="T2" y="T3"/>
                </a:cxn>
                <a:cxn ang="0">
                  <a:pos x="T4" y="T5"/>
                </a:cxn>
                <a:cxn ang="0">
                  <a:pos x="T6" y="T7"/>
                </a:cxn>
                <a:cxn ang="0">
                  <a:pos x="T8" y="T9"/>
                </a:cxn>
                <a:cxn ang="0">
                  <a:pos x="T10" y="T11"/>
                </a:cxn>
                <a:cxn ang="0">
                  <a:pos x="T12" y="T13"/>
                </a:cxn>
              </a:cxnLst>
              <a:rect l="0" t="0" r="r" b="b"/>
              <a:pathLst>
                <a:path w="153" h="85">
                  <a:moveTo>
                    <a:pt x="49" y="84"/>
                  </a:moveTo>
                  <a:lnTo>
                    <a:pt x="49" y="84"/>
                  </a:lnTo>
                  <a:cubicBezTo>
                    <a:pt x="49" y="84"/>
                    <a:pt x="150" y="54"/>
                    <a:pt x="151" y="27"/>
                  </a:cubicBezTo>
                  <a:lnTo>
                    <a:pt x="151" y="27"/>
                  </a:lnTo>
                  <a:cubicBezTo>
                    <a:pt x="152" y="0"/>
                    <a:pt x="8" y="41"/>
                    <a:pt x="8" y="41"/>
                  </a:cubicBezTo>
                  <a:lnTo>
                    <a:pt x="8" y="41"/>
                  </a:lnTo>
                  <a:cubicBezTo>
                    <a:pt x="8" y="41"/>
                    <a:pt x="0" y="79"/>
                    <a:pt x="49" y="84"/>
                  </a:cubicBez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5" name="Freeform 171">
              <a:extLst>
                <a:ext uri="{FF2B5EF4-FFF2-40B4-BE49-F238E27FC236}">
                  <a16:creationId xmlns:a16="http://schemas.microsoft.com/office/drawing/2014/main" id="{C81CA0AD-D6AD-E94B-9810-81EA21331C77}"/>
                </a:ext>
              </a:extLst>
            </p:cNvPr>
            <p:cNvSpPr>
              <a:spLocks noChangeArrowheads="1"/>
            </p:cNvSpPr>
            <p:nvPr/>
          </p:nvSpPr>
          <p:spPr bwMode="auto">
            <a:xfrm>
              <a:off x="20258111" y="7006314"/>
              <a:ext cx="664657" cy="499865"/>
            </a:xfrm>
            <a:custGeom>
              <a:avLst/>
              <a:gdLst>
                <a:gd name="T0" fmla="*/ 0 w 533"/>
                <a:gd name="T1" fmla="*/ 147 h 400"/>
                <a:gd name="T2" fmla="*/ 0 w 533"/>
                <a:gd name="T3" fmla="*/ 147 h 400"/>
                <a:gd name="T4" fmla="*/ 417 w 533"/>
                <a:gd name="T5" fmla="*/ 0 h 400"/>
                <a:gd name="T6" fmla="*/ 532 w 533"/>
                <a:gd name="T7" fmla="*/ 123 h 400"/>
                <a:gd name="T8" fmla="*/ 532 w 533"/>
                <a:gd name="T9" fmla="*/ 123 h 400"/>
                <a:gd name="T10" fmla="*/ 0 w 533"/>
                <a:gd name="T11" fmla="*/ 376 h 400"/>
                <a:gd name="T12" fmla="*/ 0 w 533"/>
                <a:gd name="T13" fmla="*/ 147 h 400"/>
              </a:gdLst>
              <a:ahLst/>
              <a:cxnLst>
                <a:cxn ang="0">
                  <a:pos x="T0" y="T1"/>
                </a:cxn>
                <a:cxn ang="0">
                  <a:pos x="T2" y="T3"/>
                </a:cxn>
                <a:cxn ang="0">
                  <a:pos x="T4" y="T5"/>
                </a:cxn>
                <a:cxn ang="0">
                  <a:pos x="T6" y="T7"/>
                </a:cxn>
                <a:cxn ang="0">
                  <a:pos x="T8" y="T9"/>
                </a:cxn>
                <a:cxn ang="0">
                  <a:pos x="T10" y="T11"/>
                </a:cxn>
                <a:cxn ang="0">
                  <a:pos x="T12" y="T13"/>
                </a:cxn>
              </a:cxnLst>
              <a:rect l="0" t="0" r="r" b="b"/>
              <a:pathLst>
                <a:path w="533" h="400">
                  <a:moveTo>
                    <a:pt x="0" y="147"/>
                  </a:moveTo>
                  <a:lnTo>
                    <a:pt x="0" y="147"/>
                  </a:lnTo>
                  <a:cubicBezTo>
                    <a:pt x="0" y="147"/>
                    <a:pt x="276" y="160"/>
                    <a:pt x="417" y="0"/>
                  </a:cubicBezTo>
                  <a:lnTo>
                    <a:pt x="532" y="123"/>
                  </a:lnTo>
                  <a:lnTo>
                    <a:pt x="532" y="123"/>
                  </a:lnTo>
                  <a:cubicBezTo>
                    <a:pt x="532" y="123"/>
                    <a:pt x="393" y="399"/>
                    <a:pt x="0" y="376"/>
                  </a:cubicBezTo>
                  <a:lnTo>
                    <a:pt x="0" y="147"/>
                  </a:lnTo>
                </a:path>
              </a:pathLst>
            </a:custGeom>
            <a:solidFill>
              <a:srgbClr val="00000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6" name="Freeform 172">
              <a:extLst>
                <a:ext uri="{FF2B5EF4-FFF2-40B4-BE49-F238E27FC236}">
                  <a16:creationId xmlns:a16="http://schemas.microsoft.com/office/drawing/2014/main" id="{795A00D6-F9FF-C947-84A8-E8FCEF7AB0C2}"/>
                </a:ext>
              </a:extLst>
            </p:cNvPr>
            <p:cNvSpPr>
              <a:spLocks noChangeArrowheads="1"/>
            </p:cNvSpPr>
            <p:nvPr/>
          </p:nvSpPr>
          <p:spPr bwMode="auto">
            <a:xfrm>
              <a:off x="20922764" y="6803070"/>
              <a:ext cx="417472" cy="181272"/>
            </a:xfrm>
            <a:custGeom>
              <a:avLst/>
              <a:gdLst>
                <a:gd name="T0" fmla="*/ 330 w 335"/>
                <a:gd name="T1" fmla="*/ 15 h 146"/>
                <a:gd name="T2" fmla="*/ 330 w 335"/>
                <a:gd name="T3" fmla="*/ 15 h 146"/>
                <a:gd name="T4" fmla="*/ 309 w 335"/>
                <a:gd name="T5" fmla="*/ 3 h 146"/>
                <a:gd name="T6" fmla="*/ 108 w 335"/>
                <a:gd name="T7" fmla="*/ 54 h 146"/>
                <a:gd name="T8" fmla="*/ 108 w 335"/>
                <a:gd name="T9" fmla="*/ 54 h 146"/>
                <a:gd name="T10" fmla="*/ 58 w 335"/>
                <a:gd name="T11" fmla="*/ 22 h 146"/>
                <a:gd name="T12" fmla="*/ 58 w 335"/>
                <a:gd name="T13" fmla="*/ 22 h 146"/>
                <a:gd name="T14" fmla="*/ 0 w 335"/>
                <a:gd name="T15" fmla="*/ 83 h 146"/>
                <a:gd name="T16" fmla="*/ 0 w 335"/>
                <a:gd name="T17" fmla="*/ 83 h 146"/>
                <a:gd name="T18" fmla="*/ 58 w 335"/>
                <a:gd name="T19" fmla="*/ 145 h 146"/>
                <a:gd name="T20" fmla="*/ 58 w 335"/>
                <a:gd name="T21" fmla="*/ 145 h 146"/>
                <a:gd name="T22" fmla="*/ 115 w 335"/>
                <a:gd name="T23" fmla="*/ 89 h 146"/>
                <a:gd name="T24" fmla="*/ 214 w 335"/>
                <a:gd name="T25" fmla="*/ 63 h 146"/>
                <a:gd name="T26" fmla="*/ 217 w 335"/>
                <a:gd name="T27" fmla="*/ 76 h 146"/>
                <a:gd name="T28" fmla="*/ 217 w 335"/>
                <a:gd name="T29" fmla="*/ 76 h 146"/>
                <a:gd name="T30" fmla="*/ 241 w 335"/>
                <a:gd name="T31" fmla="*/ 90 h 146"/>
                <a:gd name="T32" fmla="*/ 241 w 335"/>
                <a:gd name="T33" fmla="*/ 90 h 146"/>
                <a:gd name="T34" fmla="*/ 255 w 335"/>
                <a:gd name="T35" fmla="*/ 66 h 146"/>
                <a:gd name="T36" fmla="*/ 251 w 335"/>
                <a:gd name="T37" fmla="*/ 54 h 146"/>
                <a:gd name="T38" fmla="*/ 267 w 335"/>
                <a:gd name="T39" fmla="*/ 49 h 146"/>
                <a:gd name="T40" fmla="*/ 280 w 335"/>
                <a:gd name="T41" fmla="*/ 97 h 146"/>
                <a:gd name="T42" fmla="*/ 280 w 335"/>
                <a:gd name="T43" fmla="*/ 97 h 146"/>
                <a:gd name="T44" fmla="*/ 304 w 335"/>
                <a:gd name="T45" fmla="*/ 112 h 146"/>
                <a:gd name="T46" fmla="*/ 304 w 335"/>
                <a:gd name="T47" fmla="*/ 112 h 146"/>
                <a:gd name="T48" fmla="*/ 318 w 335"/>
                <a:gd name="T49" fmla="*/ 88 h 146"/>
                <a:gd name="T50" fmla="*/ 305 w 335"/>
                <a:gd name="T51" fmla="*/ 40 h 146"/>
                <a:gd name="T52" fmla="*/ 318 w 335"/>
                <a:gd name="T53" fmla="*/ 37 h 146"/>
                <a:gd name="T54" fmla="*/ 318 w 335"/>
                <a:gd name="T55" fmla="*/ 37 h 146"/>
                <a:gd name="T56" fmla="*/ 330 w 335"/>
                <a:gd name="T5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5" h="146">
                  <a:moveTo>
                    <a:pt x="330" y="15"/>
                  </a:moveTo>
                  <a:lnTo>
                    <a:pt x="330" y="15"/>
                  </a:lnTo>
                  <a:cubicBezTo>
                    <a:pt x="328" y="5"/>
                    <a:pt x="318" y="0"/>
                    <a:pt x="309" y="3"/>
                  </a:cubicBezTo>
                  <a:lnTo>
                    <a:pt x="108" y="54"/>
                  </a:lnTo>
                  <a:lnTo>
                    <a:pt x="108" y="54"/>
                  </a:lnTo>
                  <a:cubicBezTo>
                    <a:pt x="99" y="35"/>
                    <a:pt x="80" y="22"/>
                    <a:pt x="58" y="22"/>
                  </a:cubicBezTo>
                  <a:lnTo>
                    <a:pt x="58" y="22"/>
                  </a:lnTo>
                  <a:cubicBezTo>
                    <a:pt x="26" y="22"/>
                    <a:pt x="0" y="49"/>
                    <a:pt x="0" y="83"/>
                  </a:cubicBezTo>
                  <a:lnTo>
                    <a:pt x="0" y="83"/>
                  </a:lnTo>
                  <a:cubicBezTo>
                    <a:pt x="0" y="118"/>
                    <a:pt x="26" y="145"/>
                    <a:pt x="58" y="145"/>
                  </a:cubicBezTo>
                  <a:lnTo>
                    <a:pt x="58" y="145"/>
                  </a:lnTo>
                  <a:cubicBezTo>
                    <a:pt x="88" y="145"/>
                    <a:pt x="113" y="121"/>
                    <a:pt x="115" y="89"/>
                  </a:cubicBezTo>
                  <a:lnTo>
                    <a:pt x="214" y="63"/>
                  </a:lnTo>
                  <a:lnTo>
                    <a:pt x="217" y="76"/>
                  </a:lnTo>
                  <a:lnTo>
                    <a:pt x="217" y="76"/>
                  </a:lnTo>
                  <a:cubicBezTo>
                    <a:pt x="220" y="86"/>
                    <a:pt x="230" y="93"/>
                    <a:pt x="241" y="90"/>
                  </a:cubicBezTo>
                  <a:lnTo>
                    <a:pt x="241" y="90"/>
                  </a:lnTo>
                  <a:cubicBezTo>
                    <a:pt x="251" y="87"/>
                    <a:pt x="257" y="77"/>
                    <a:pt x="255" y="66"/>
                  </a:cubicBezTo>
                  <a:lnTo>
                    <a:pt x="251" y="54"/>
                  </a:lnTo>
                  <a:lnTo>
                    <a:pt x="267" y="49"/>
                  </a:lnTo>
                  <a:lnTo>
                    <a:pt x="280" y="97"/>
                  </a:lnTo>
                  <a:lnTo>
                    <a:pt x="280" y="97"/>
                  </a:lnTo>
                  <a:cubicBezTo>
                    <a:pt x="282" y="108"/>
                    <a:pt x="293" y="114"/>
                    <a:pt x="304" y="112"/>
                  </a:cubicBezTo>
                  <a:lnTo>
                    <a:pt x="304" y="112"/>
                  </a:lnTo>
                  <a:cubicBezTo>
                    <a:pt x="314" y="108"/>
                    <a:pt x="320" y="98"/>
                    <a:pt x="318" y="88"/>
                  </a:cubicBezTo>
                  <a:lnTo>
                    <a:pt x="305" y="40"/>
                  </a:lnTo>
                  <a:lnTo>
                    <a:pt x="318" y="37"/>
                  </a:lnTo>
                  <a:lnTo>
                    <a:pt x="318" y="37"/>
                  </a:lnTo>
                  <a:cubicBezTo>
                    <a:pt x="328" y="34"/>
                    <a:pt x="334" y="24"/>
                    <a:pt x="330" y="15"/>
                  </a:cubicBez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7" name="Freeform 173">
              <a:extLst>
                <a:ext uri="{FF2B5EF4-FFF2-40B4-BE49-F238E27FC236}">
                  <a16:creationId xmlns:a16="http://schemas.microsoft.com/office/drawing/2014/main" id="{B6A4C1C7-8484-9C4C-A61D-31AC086C8A2C}"/>
                </a:ext>
              </a:extLst>
            </p:cNvPr>
            <p:cNvSpPr>
              <a:spLocks noChangeArrowheads="1"/>
            </p:cNvSpPr>
            <p:nvPr/>
          </p:nvSpPr>
          <p:spPr bwMode="auto">
            <a:xfrm>
              <a:off x="20834876" y="6885471"/>
              <a:ext cx="175777" cy="120847"/>
            </a:xfrm>
            <a:custGeom>
              <a:avLst/>
              <a:gdLst>
                <a:gd name="T0" fmla="*/ 0 w 139"/>
                <a:gd name="T1" fmla="*/ 67 h 98"/>
                <a:gd name="T2" fmla="*/ 32 w 139"/>
                <a:gd name="T3" fmla="*/ 27 h 98"/>
                <a:gd name="T4" fmla="*/ 32 w 139"/>
                <a:gd name="T5" fmla="*/ 27 h 98"/>
                <a:gd name="T6" fmla="*/ 65 w 139"/>
                <a:gd name="T7" fmla="*/ 8 h 98"/>
                <a:gd name="T8" fmla="*/ 127 w 139"/>
                <a:gd name="T9" fmla="*/ 0 h 98"/>
                <a:gd name="T10" fmla="*/ 127 w 139"/>
                <a:gd name="T11" fmla="*/ 0 h 98"/>
                <a:gd name="T12" fmla="*/ 85 w 139"/>
                <a:gd name="T13" fmla="*/ 43 h 98"/>
                <a:gd name="T14" fmla="*/ 68 w 139"/>
                <a:gd name="T15" fmla="*/ 91 h 98"/>
                <a:gd name="T16" fmla="*/ 68 w 139"/>
                <a:gd name="T17" fmla="*/ 91 h 98"/>
                <a:gd name="T18" fmla="*/ 0 w 139"/>
                <a:gd name="T19" fmla="*/ 6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98">
                  <a:moveTo>
                    <a:pt x="0" y="67"/>
                  </a:moveTo>
                  <a:lnTo>
                    <a:pt x="32" y="27"/>
                  </a:lnTo>
                  <a:lnTo>
                    <a:pt x="32" y="27"/>
                  </a:lnTo>
                  <a:cubicBezTo>
                    <a:pt x="40" y="16"/>
                    <a:pt x="52" y="10"/>
                    <a:pt x="65" y="8"/>
                  </a:cubicBezTo>
                  <a:lnTo>
                    <a:pt x="127" y="0"/>
                  </a:lnTo>
                  <a:lnTo>
                    <a:pt x="127" y="0"/>
                  </a:lnTo>
                  <a:cubicBezTo>
                    <a:pt x="127" y="0"/>
                    <a:pt x="138" y="38"/>
                    <a:pt x="85" y="43"/>
                  </a:cubicBezTo>
                  <a:lnTo>
                    <a:pt x="68" y="91"/>
                  </a:lnTo>
                  <a:lnTo>
                    <a:pt x="68" y="91"/>
                  </a:lnTo>
                  <a:cubicBezTo>
                    <a:pt x="68" y="91"/>
                    <a:pt x="15" y="97"/>
                    <a:pt x="0" y="67"/>
                  </a:cubicBezTo>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58" name="Freeform 157">
              <a:extLst>
                <a:ext uri="{FF2B5EF4-FFF2-40B4-BE49-F238E27FC236}">
                  <a16:creationId xmlns:a16="http://schemas.microsoft.com/office/drawing/2014/main" id="{A46B0431-FB6A-ED43-BA11-65E73700A256}"/>
                </a:ext>
              </a:extLst>
            </p:cNvPr>
            <p:cNvSpPr>
              <a:spLocks noChangeArrowheads="1"/>
            </p:cNvSpPr>
            <p:nvPr/>
          </p:nvSpPr>
          <p:spPr bwMode="auto">
            <a:xfrm>
              <a:off x="20912951" y="6959153"/>
              <a:ext cx="139435" cy="149073"/>
            </a:xfrm>
            <a:custGeom>
              <a:avLst/>
              <a:gdLst>
                <a:gd name="connsiteX0" fmla="*/ 77757 w 139435"/>
                <a:gd name="connsiteY0" fmla="*/ 307 h 149073"/>
                <a:gd name="connsiteX1" fmla="*/ 139145 w 139435"/>
                <a:gd name="connsiteY1" fmla="*/ 32619 h 149073"/>
                <a:gd name="connsiteX2" fmla="*/ 130531 w 139435"/>
                <a:gd name="connsiteY2" fmla="*/ 52330 h 149073"/>
                <a:gd name="connsiteX3" fmla="*/ 120759 w 139435"/>
                <a:gd name="connsiteY3" fmla="*/ 55219 h 149073"/>
                <a:gd name="connsiteX4" fmla="*/ 131785 w 139435"/>
                <a:gd name="connsiteY4" fmla="*/ 59397 h 149073"/>
                <a:gd name="connsiteX5" fmla="*/ 139145 w 139435"/>
                <a:gd name="connsiteY5" fmla="*/ 78581 h 149073"/>
                <a:gd name="connsiteX6" fmla="*/ 110605 w 139435"/>
                <a:gd name="connsiteY6" fmla="*/ 102882 h 149073"/>
                <a:gd name="connsiteX7" fmla="*/ 106679 w 139435"/>
                <a:gd name="connsiteY7" fmla="*/ 102997 h 149073"/>
                <a:gd name="connsiteX8" fmla="*/ 122099 w 139435"/>
                <a:gd name="connsiteY8" fmla="*/ 109376 h 149073"/>
                <a:gd name="connsiteX9" fmla="*/ 128173 w 139435"/>
                <a:gd name="connsiteY9" fmla="*/ 127260 h 149073"/>
                <a:gd name="connsiteX10" fmla="*/ 73355 w 139435"/>
                <a:gd name="connsiteY10" fmla="*/ 148976 h 149073"/>
                <a:gd name="connsiteX11" fmla="*/ 11063 w 139435"/>
                <a:gd name="connsiteY11" fmla="*/ 120873 h 149073"/>
                <a:gd name="connsiteX12" fmla="*/ 23365 w 139435"/>
                <a:gd name="connsiteY12" fmla="*/ 104745 h 149073"/>
                <a:gd name="connsiteX13" fmla="*/ 40343 w 139435"/>
                <a:gd name="connsiteY13" fmla="*/ 100543 h 149073"/>
                <a:gd name="connsiteX14" fmla="*/ 35847 w 139435"/>
                <a:gd name="connsiteY14" fmla="*/ 100087 h 149073"/>
                <a:gd name="connsiteX15" fmla="*/ 83 w 139435"/>
                <a:gd name="connsiteY15" fmla="*/ 73747 h 149073"/>
                <a:gd name="connsiteX16" fmla="*/ 14805 w 139435"/>
                <a:gd name="connsiteY16" fmla="*/ 55620 h 149073"/>
                <a:gd name="connsiteX17" fmla="*/ 28347 w 139435"/>
                <a:gd name="connsiteY17" fmla="*/ 52333 h 149073"/>
                <a:gd name="connsiteX18" fmla="*/ 13081 w 139435"/>
                <a:gd name="connsiteY18" fmla="*/ 47160 h 149073"/>
                <a:gd name="connsiteX19" fmla="*/ 83 w 139435"/>
                <a:gd name="connsiteY19" fmla="*/ 26157 h 149073"/>
                <a:gd name="connsiteX20" fmla="*/ 77757 w 139435"/>
                <a:gd name="connsiteY20" fmla="*/ 307 h 1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9435" h="149073">
                  <a:moveTo>
                    <a:pt x="77757" y="307"/>
                  </a:moveTo>
                  <a:cubicBezTo>
                    <a:pt x="140397" y="2892"/>
                    <a:pt x="140397" y="18402"/>
                    <a:pt x="139145" y="32619"/>
                  </a:cubicBezTo>
                  <a:cubicBezTo>
                    <a:pt x="139145" y="39728"/>
                    <a:pt x="138831" y="47160"/>
                    <a:pt x="130531" y="52330"/>
                  </a:cubicBezTo>
                  <a:lnTo>
                    <a:pt x="120759" y="55219"/>
                  </a:lnTo>
                  <a:lnTo>
                    <a:pt x="131785" y="59397"/>
                  </a:lnTo>
                  <a:cubicBezTo>
                    <a:pt x="139771" y="64986"/>
                    <a:pt x="139771" y="71934"/>
                    <a:pt x="139145" y="78581"/>
                  </a:cubicBezTo>
                  <a:cubicBezTo>
                    <a:pt x="139145" y="88550"/>
                    <a:pt x="137735" y="99200"/>
                    <a:pt x="110605" y="102882"/>
                  </a:cubicBezTo>
                  <a:lnTo>
                    <a:pt x="106679" y="102997"/>
                  </a:lnTo>
                  <a:lnTo>
                    <a:pt x="122099" y="109376"/>
                  </a:lnTo>
                  <a:cubicBezTo>
                    <a:pt x="128795" y="114485"/>
                    <a:pt x="128795" y="120873"/>
                    <a:pt x="128173" y="127260"/>
                  </a:cubicBezTo>
                  <a:cubicBezTo>
                    <a:pt x="128173" y="138757"/>
                    <a:pt x="126927" y="150254"/>
                    <a:pt x="73355" y="148976"/>
                  </a:cubicBezTo>
                  <a:cubicBezTo>
                    <a:pt x="21029" y="146421"/>
                    <a:pt x="9817" y="133647"/>
                    <a:pt x="11063" y="120873"/>
                  </a:cubicBezTo>
                  <a:cubicBezTo>
                    <a:pt x="11063" y="115124"/>
                    <a:pt x="13867" y="109056"/>
                    <a:pt x="23365" y="104745"/>
                  </a:cubicBezTo>
                  <a:lnTo>
                    <a:pt x="40343" y="100543"/>
                  </a:lnTo>
                  <a:lnTo>
                    <a:pt x="35847" y="100087"/>
                  </a:lnTo>
                  <a:cubicBezTo>
                    <a:pt x="5957" y="94366"/>
                    <a:pt x="-855" y="83717"/>
                    <a:pt x="83" y="73747"/>
                  </a:cubicBezTo>
                  <a:cubicBezTo>
                    <a:pt x="83" y="67100"/>
                    <a:pt x="3529" y="60454"/>
                    <a:pt x="14805" y="55620"/>
                  </a:cubicBezTo>
                  <a:lnTo>
                    <a:pt x="28347" y="52333"/>
                  </a:lnTo>
                  <a:lnTo>
                    <a:pt x="13081" y="47160"/>
                  </a:lnTo>
                  <a:cubicBezTo>
                    <a:pt x="2277" y="41021"/>
                    <a:pt x="-543" y="33266"/>
                    <a:pt x="83" y="26157"/>
                  </a:cubicBezTo>
                  <a:cubicBezTo>
                    <a:pt x="83" y="11940"/>
                    <a:pt x="13865" y="-2278"/>
                    <a:pt x="77757" y="307"/>
                  </a:cubicBezTo>
                  <a:close/>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grpSp>
      <p:grpSp>
        <p:nvGrpSpPr>
          <p:cNvPr id="2" name="Group 1">
            <a:extLst>
              <a:ext uri="{FF2B5EF4-FFF2-40B4-BE49-F238E27FC236}">
                <a16:creationId xmlns:a16="http://schemas.microsoft.com/office/drawing/2014/main" id="{48FBA5B1-FD63-994B-B5BB-69402EB93803}"/>
              </a:ext>
            </a:extLst>
          </p:cNvPr>
          <p:cNvGrpSpPr/>
          <p:nvPr/>
        </p:nvGrpSpPr>
        <p:grpSpPr>
          <a:xfrm>
            <a:off x="1468107" y="2464972"/>
            <a:ext cx="1993976" cy="1617702"/>
            <a:chOff x="2933038" y="4929943"/>
            <a:chExt cx="3987952" cy="3235403"/>
          </a:xfrm>
        </p:grpSpPr>
        <p:sp>
          <p:nvSpPr>
            <p:cNvPr id="161" name="Freeform 455">
              <a:extLst>
                <a:ext uri="{FF2B5EF4-FFF2-40B4-BE49-F238E27FC236}">
                  <a16:creationId xmlns:a16="http://schemas.microsoft.com/office/drawing/2014/main" id="{58399F60-812E-944D-A13A-0056CCD9D7FA}"/>
                </a:ext>
              </a:extLst>
            </p:cNvPr>
            <p:cNvSpPr>
              <a:spLocks noChangeArrowheads="1"/>
            </p:cNvSpPr>
            <p:nvPr/>
          </p:nvSpPr>
          <p:spPr bwMode="auto">
            <a:xfrm>
              <a:off x="2933038" y="7703930"/>
              <a:ext cx="3427661" cy="461416"/>
            </a:xfrm>
            <a:custGeom>
              <a:avLst/>
              <a:gdLst>
                <a:gd name="T0" fmla="*/ 2749 w 2750"/>
                <a:gd name="T1" fmla="*/ 185 h 371"/>
                <a:gd name="T2" fmla="*/ 2749 w 2750"/>
                <a:gd name="T3" fmla="*/ 185 h 371"/>
                <a:gd name="T4" fmla="*/ 1375 w 2750"/>
                <a:gd name="T5" fmla="*/ 370 h 371"/>
                <a:gd name="T6" fmla="*/ 1375 w 2750"/>
                <a:gd name="T7" fmla="*/ 370 h 371"/>
                <a:gd name="T8" fmla="*/ 0 w 2750"/>
                <a:gd name="T9" fmla="*/ 185 h 371"/>
                <a:gd name="T10" fmla="*/ 0 w 2750"/>
                <a:gd name="T11" fmla="*/ 185 h 371"/>
                <a:gd name="T12" fmla="*/ 1375 w 2750"/>
                <a:gd name="T13" fmla="*/ 0 h 371"/>
                <a:gd name="T14" fmla="*/ 1375 w 2750"/>
                <a:gd name="T15" fmla="*/ 0 h 371"/>
                <a:gd name="T16" fmla="*/ 2749 w 2750"/>
                <a:gd name="T17" fmla="*/ 185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0" h="371">
                  <a:moveTo>
                    <a:pt x="2749" y="185"/>
                  </a:moveTo>
                  <a:lnTo>
                    <a:pt x="2749" y="185"/>
                  </a:lnTo>
                  <a:cubicBezTo>
                    <a:pt x="2749" y="287"/>
                    <a:pt x="2134" y="370"/>
                    <a:pt x="1375" y="370"/>
                  </a:cubicBezTo>
                  <a:lnTo>
                    <a:pt x="1375" y="370"/>
                  </a:lnTo>
                  <a:cubicBezTo>
                    <a:pt x="615" y="370"/>
                    <a:pt x="0" y="287"/>
                    <a:pt x="0" y="185"/>
                  </a:cubicBezTo>
                  <a:lnTo>
                    <a:pt x="0" y="185"/>
                  </a:lnTo>
                  <a:cubicBezTo>
                    <a:pt x="0" y="82"/>
                    <a:pt x="615" y="0"/>
                    <a:pt x="1375" y="0"/>
                  </a:cubicBezTo>
                  <a:lnTo>
                    <a:pt x="1375" y="0"/>
                  </a:lnTo>
                  <a:cubicBezTo>
                    <a:pt x="2134" y="0"/>
                    <a:pt x="2749" y="82"/>
                    <a:pt x="2749" y="185"/>
                  </a:cubicBezTo>
                </a:path>
              </a:pathLst>
            </a:custGeom>
            <a:solidFill>
              <a:srgbClr val="90C0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2" name="Freeform 161">
              <a:extLst>
                <a:ext uri="{FF2B5EF4-FFF2-40B4-BE49-F238E27FC236}">
                  <a16:creationId xmlns:a16="http://schemas.microsoft.com/office/drawing/2014/main" id="{DA05BA3D-D45C-A249-BE92-78C1BEFA4A47}"/>
                </a:ext>
              </a:extLst>
            </p:cNvPr>
            <p:cNvSpPr>
              <a:spLocks noChangeArrowheads="1"/>
            </p:cNvSpPr>
            <p:nvPr/>
          </p:nvSpPr>
          <p:spPr bwMode="auto">
            <a:xfrm>
              <a:off x="6122771" y="6076999"/>
              <a:ext cx="226537" cy="1006213"/>
            </a:xfrm>
            <a:custGeom>
              <a:avLst/>
              <a:gdLst>
                <a:gd name="connsiteX0" fmla="*/ 86021 w 226537"/>
                <a:gd name="connsiteY0" fmla="*/ 868253 h 1006213"/>
                <a:gd name="connsiteX1" fmla="*/ 128736 w 226537"/>
                <a:gd name="connsiteY1" fmla="*/ 877974 h 1006213"/>
                <a:gd name="connsiteX2" fmla="*/ 214515 w 226537"/>
                <a:gd name="connsiteY2" fmla="*/ 973303 h 1006213"/>
                <a:gd name="connsiteX3" fmla="*/ 87711 w 226537"/>
                <a:gd name="connsiteY3" fmla="*/ 995881 h 1006213"/>
                <a:gd name="connsiteX4" fmla="*/ 1932 w 226537"/>
                <a:gd name="connsiteY4" fmla="*/ 899297 h 1006213"/>
                <a:gd name="connsiteX5" fmla="*/ 86021 w 226537"/>
                <a:gd name="connsiteY5" fmla="*/ 868253 h 1006213"/>
                <a:gd name="connsiteX6" fmla="*/ 141392 w 226537"/>
                <a:gd name="connsiteY6" fmla="*/ 990 h 1006213"/>
                <a:gd name="connsiteX7" fmla="*/ 224257 w 226537"/>
                <a:gd name="connsiteY7" fmla="*/ 32317 h 1006213"/>
                <a:gd name="connsiteX8" fmla="*/ 138478 w 226537"/>
                <a:gd name="connsiteY8" fmla="*/ 126902 h 1006213"/>
                <a:gd name="connsiteX9" fmla="*/ 11675 w 226537"/>
                <a:gd name="connsiteY9" fmla="*/ 105745 h 1006213"/>
                <a:gd name="connsiteX10" fmla="*/ 98697 w 226537"/>
                <a:gd name="connsiteY10" fmla="*/ 11160 h 1006213"/>
                <a:gd name="connsiteX11" fmla="*/ 141392 w 226537"/>
                <a:gd name="connsiteY11" fmla="*/ 990 h 100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537" h="1006213">
                  <a:moveTo>
                    <a:pt x="86021" y="868253"/>
                  </a:moveTo>
                  <a:cubicBezTo>
                    <a:pt x="99676" y="869742"/>
                    <a:pt x="114128" y="872956"/>
                    <a:pt x="128736" y="877974"/>
                  </a:cubicBezTo>
                  <a:cubicBezTo>
                    <a:pt x="187165" y="898043"/>
                    <a:pt x="225703" y="940690"/>
                    <a:pt x="214515" y="973303"/>
                  </a:cubicBezTo>
                  <a:cubicBezTo>
                    <a:pt x="203326" y="1005915"/>
                    <a:pt x="146140" y="1015950"/>
                    <a:pt x="87711" y="995881"/>
                  </a:cubicBezTo>
                  <a:cubicBezTo>
                    <a:pt x="29282" y="974557"/>
                    <a:pt x="-9257" y="931910"/>
                    <a:pt x="1932" y="899297"/>
                  </a:cubicBezTo>
                  <a:cubicBezTo>
                    <a:pt x="11256" y="874838"/>
                    <a:pt x="45054" y="863784"/>
                    <a:pt x="86021" y="868253"/>
                  </a:cubicBezTo>
                  <a:close/>
                  <a:moveTo>
                    <a:pt x="141392" y="990"/>
                  </a:moveTo>
                  <a:cubicBezTo>
                    <a:pt x="182300" y="-3619"/>
                    <a:pt x="215866" y="8049"/>
                    <a:pt x="224257" y="32317"/>
                  </a:cubicBezTo>
                  <a:cubicBezTo>
                    <a:pt x="236689" y="64675"/>
                    <a:pt x="196908" y="108234"/>
                    <a:pt x="138478" y="126902"/>
                  </a:cubicBezTo>
                  <a:cubicBezTo>
                    <a:pt x="80049" y="148059"/>
                    <a:pt x="22863" y="139347"/>
                    <a:pt x="11675" y="105745"/>
                  </a:cubicBezTo>
                  <a:cubicBezTo>
                    <a:pt x="1729" y="74631"/>
                    <a:pt x="39024" y="32317"/>
                    <a:pt x="98697" y="11160"/>
                  </a:cubicBezTo>
                  <a:cubicBezTo>
                    <a:pt x="113304" y="5871"/>
                    <a:pt x="127756" y="2526"/>
                    <a:pt x="141392" y="990"/>
                  </a:cubicBezTo>
                  <a:close/>
                </a:path>
              </a:pathLst>
            </a:custGeom>
            <a:solidFill>
              <a:srgbClr val="F668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63" name="Freeform 458">
              <a:extLst>
                <a:ext uri="{FF2B5EF4-FFF2-40B4-BE49-F238E27FC236}">
                  <a16:creationId xmlns:a16="http://schemas.microsoft.com/office/drawing/2014/main" id="{A9D5DA6E-8EBF-434F-AEED-9B4DA0585663}"/>
                </a:ext>
              </a:extLst>
            </p:cNvPr>
            <p:cNvSpPr>
              <a:spLocks noChangeArrowheads="1"/>
            </p:cNvSpPr>
            <p:nvPr/>
          </p:nvSpPr>
          <p:spPr bwMode="auto">
            <a:xfrm>
              <a:off x="5778437" y="6138413"/>
              <a:ext cx="637193" cy="895365"/>
            </a:xfrm>
            <a:custGeom>
              <a:avLst/>
              <a:gdLst>
                <a:gd name="T0" fmla="*/ 457 w 511"/>
                <a:gd name="T1" fmla="*/ 0 h 719"/>
                <a:gd name="T2" fmla="*/ 457 w 511"/>
                <a:gd name="T3" fmla="*/ 0 h 719"/>
                <a:gd name="T4" fmla="*/ 0 w 511"/>
                <a:gd name="T5" fmla="*/ 360 h 719"/>
                <a:gd name="T6" fmla="*/ 0 w 511"/>
                <a:gd name="T7" fmla="*/ 360 h 719"/>
                <a:gd name="T8" fmla="*/ 457 w 511"/>
                <a:gd name="T9" fmla="*/ 718 h 719"/>
                <a:gd name="T10" fmla="*/ 457 w 511"/>
                <a:gd name="T11" fmla="*/ 718 h 719"/>
                <a:gd name="T12" fmla="*/ 510 w 511"/>
                <a:gd name="T13" fmla="*/ 716 h 719"/>
                <a:gd name="T14" fmla="*/ 510 w 511"/>
                <a:gd name="T15" fmla="*/ 2 h 719"/>
                <a:gd name="T16" fmla="*/ 510 w 511"/>
                <a:gd name="T17" fmla="*/ 2 h 719"/>
                <a:gd name="T18" fmla="*/ 457 w 511"/>
                <a:gd name="T19"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1" h="719">
                  <a:moveTo>
                    <a:pt x="457" y="0"/>
                  </a:moveTo>
                  <a:lnTo>
                    <a:pt x="457" y="0"/>
                  </a:lnTo>
                  <a:cubicBezTo>
                    <a:pt x="205" y="0"/>
                    <a:pt x="0" y="161"/>
                    <a:pt x="0" y="360"/>
                  </a:cubicBezTo>
                  <a:lnTo>
                    <a:pt x="0" y="360"/>
                  </a:lnTo>
                  <a:cubicBezTo>
                    <a:pt x="0" y="558"/>
                    <a:pt x="205" y="718"/>
                    <a:pt x="457" y="718"/>
                  </a:cubicBezTo>
                  <a:lnTo>
                    <a:pt x="457" y="718"/>
                  </a:lnTo>
                  <a:cubicBezTo>
                    <a:pt x="475" y="718"/>
                    <a:pt x="493" y="718"/>
                    <a:pt x="510" y="716"/>
                  </a:cubicBezTo>
                  <a:lnTo>
                    <a:pt x="510" y="2"/>
                  </a:lnTo>
                  <a:lnTo>
                    <a:pt x="510" y="2"/>
                  </a:lnTo>
                  <a:cubicBezTo>
                    <a:pt x="493" y="1"/>
                    <a:pt x="475" y="0"/>
                    <a:pt x="457" y="0"/>
                  </a:cubicBezTo>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4" name="Freeform 459">
              <a:extLst>
                <a:ext uri="{FF2B5EF4-FFF2-40B4-BE49-F238E27FC236}">
                  <a16:creationId xmlns:a16="http://schemas.microsoft.com/office/drawing/2014/main" id="{A83A3843-A7F2-8E45-8A7E-CB9A0BF11BEB}"/>
                </a:ext>
              </a:extLst>
            </p:cNvPr>
            <p:cNvSpPr>
              <a:spLocks noChangeArrowheads="1"/>
            </p:cNvSpPr>
            <p:nvPr/>
          </p:nvSpPr>
          <p:spPr bwMode="auto">
            <a:xfrm>
              <a:off x="6415630" y="6127427"/>
              <a:ext cx="505360" cy="917337"/>
            </a:xfrm>
            <a:custGeom>
              <a:avLst/>
              <a:gdLst>
                <a:gd name="T0" fmla="*/ 405 w 406"/>
                <a:gd name="T1" fmla="*/ 369 h 737"/>
                <a:gd name="T2" fmla="*/ 405 w 406"/>
                <a:gd name="T3" fmla="*/ 369 h 737"/>
                <a:gd name="T4" fmla="*/ 0 w 406"/>
                <a:gd name="T5" fmla="*/ 0 h 737"/>
                <a:gd name="T6" fmla="*/ 0 w 406"/>
                <a:gd name="T7" fmla="*/ 736 h 737"/>
                <a:gd name="T8" fmla="*/ 0 w 406"/>
                <a:gd name="T9" fmla="*/ 736 h 737"/>
                <a:gd name="T10" fmla="*/ 405 w 406"/>
                <a:gd name="T11" fmla="*/ 369 h 737"/>
              </a:gdLst>
              <a:ahLst/>
              <a:cxnLst>
                <a:cxn ang="0">
                  <a:pos x="T0" y="T1"/>
                </a:cxn>
                <a:cxn ang="0">
                  <a:pos x="T2" y="T3"/>
                </a:cxn>
                <a:cxn ang="0">
                  <a:pos x="T4" y="T5"/>
                </a:cxn>
                <a:cxn ang="0">
                  <a:pos x="T6" y="T7"/>
                </a:cxn>
                <a:cxn ang="0">
                  <a:pos x="T8" y="T9"/>
                </a:cxn>
                <a:cxn ang="0">
                  <a:pos x="T10" y="T11"/>
                </a:cxn>
              </a:cxnLst>
              <a:rect l="0" t="0" r="r" b="b"/>
              <a:pathLst>
                <a:path w="406" h="737">
                  <a:moveTo>
                    <a:pt x="405" y="369"/>
                  </a:moveTo>
                  <a:lnTo>
                    <a:pt x="405" y="369"/>
                  </a:lnTo>
                  <a:cubicBezTo>
                    <a:pt x="405" y="178"/>
                    <a:pt x="228" y="22"/>
                    <a:pt x="0" y="0"/>
                  </a:cubicBezTo>
                  <a:lnTo>
                    <a:pt x="0" y="736"/>
                  </a:lnTo>
                  <a:lnTo>
                    <a:pt x="0" y="736"/>
                  </a:lnTo>
                  <a:cubicBezTo>
                    <a:pt x="228" y="715"/>
                    <a:pt x="405" y="559"/>
                    <a:pt x="405" y="369"/>
                  </a:cubicBez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5" name="Freeform 460">
              <a:extLst>
                <a:ext uri="{FF2B5EF4-FFF2-40B4-BE49-F238E27FC236}">
                  <a16:creationId xmlns:a16="http://schemas.microsoft.com/office/drawing/2014/main" id="{79E6765E-2A4C-4C46-B8A7-317D3098C1FE}"/>
                </a:ext>
              </a:extLst>
            </p:cNvPr>
            <p:cNvSpPr>
              <a:spLocks noChangeArrowheads="1"/>
            </p:cNvSpPr>
            <p:nvPr/>
          </p:nvSpPr>
          <p:spPr bwMode="auto">
            <a:xfrm>
              <a:off x="6415630" y="6110946"/>
              <a:ext cx="131833" cy="950299"/>
            </a:xfrm>
            <a:custGeom>
              <a:avLst/>
              <a:gdLst>
                <a:gd name="T0" fmla="*/ 0 w 108"/>
                <a:gd name="T1" fmla="*/ 760 h 761"/>
                <a:gd name="T2" fmla="*/ 107 w 108"/>
                <a:gd name="T3" fmla="*/ 760 h 761"/>
                <a:gd name="T4" fmla="*/ 107 w 108"/>
                <a:gd name="T5" fmla="*/ 0 h 761"/>
                <a:gd name="T6" fmla="*/ 0 w 108"/>
                <a:gd name="T7" fmla="*/ 0 h 761"/>
                <a:gd name="T8" fmla="*/ 0 w 108"/>
                <a:gd name="T9" fmla="*/ 760 h 761"/>
              </a:gdLst>
              <a:ahLst/>
              <a:cxnLst>
                <a:cxn ang="0">
                  <a:pos x="T0" y="T1"/>
                </a:cxn>
                <a:cxn ang="0">
                  <a:pos x="T2" y="T3"/>
                </a:cxn>
                <a:cxn ang="0">
                  <a:pos x="T4" y="T5"/>
                </a:cxn>
                <a:cxn ang="0">
                  <a:pos x="T6" y="T7"/>
                </a:cxn>
                <a:cxn ang="0">
                  <a:pos x="T8" y="T9"/>
                </a:cxn>
              </a:cxnLst>
              <a:rect l="0" t="0" r="r" b="b"/>
              <a:pathLst>
                <a:path w="108" h="761">
                  <a:moveTo>
                    <a:pt x="0" y="760"/>
                  </a:moveTo>
                  <a:lnTo>
                    <a:pt x="107" y="760"/>
                  </a:lnTo>
                  <a:lnTo>
                    <a:pt x="107" y="0"/>
                  </a:lnTo>
                  <a:lnTo>
                    <a:pt x="0" y="0"/>
                  </a:lnTo>
                  <a:lnTo>
                    <a:pt x="0" y="760"/>
                  </a:ln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6" name="Freeform 461">
              <a:extLst>
                <a:ext uri="{FF2B5EF4-FFF2-40B4-BE49-F238E27FC236}">
                  <a16:creationId xmlns:a16="http://schemas.microsoft.com/office/drawing/2014/main" id="{D4FAD1D2-4957-0B47-83C3-FCD2CDA141F8}"/>
                </a:ext>
              </a:extLst>
            </p:cNvPr>
            <p:cNvSpPr>
              <a:spLocks noChangeArrowheads="1"/>
            </p:cNvSpPr>
            <p:nvPr/>
          </p:nvSpPr>
          <p:spPr bwMode="auto">
            <a:xfrm>
              <a:off x="6228870" y="6138413"/>
              <a:ext cx="186764" cy="895365"/>
            </a:xfrm>
            <a:custGeom>
              <a:avLst/>
              <a:gdLst>
                <a:gd name="T0" fmla="*/ 97 w 151"/>
                <a:gd name="T1" fmla="*/ 0 h 719"/>
                <a:gd name="T2" fmla="*/ 97 w 151"/>
                <a:gd name="T3" fmla="*/ 0 h 719"/>
                <a:gd name="T4" fmla="*/ 0 w 151"/>
                <a:gd name="T5" fmla="*/ 8 h 719"/>
                <a:gd name="T6" fmla="*/ 0 w 151"/>
                <a:gd name="T7" fmla="*/ 710 h 719"/>
                <a:gd name="T8" fmla="*/ 0 w 151"/>
                <a:gd name="T9" fmla="*/ 710 h 719"/>
                <a:gd name="T10" fmla="*/ 97 w 151"/>
                <a:gd name="T11" fmla="*/ 718 h 719"/>
                <a:gd name="T12" fmla="*/ 97 w 151"/>
                <a:gd name="T13" fmla="*/ 718 h 719"/>
                <a:gd name="T14" fmla="*/ 150 w 151"/>
                <a:gd name="T15" fmla="*/ 716 h 719"/>
                <a:gd name="T16" fmla="*/ 150 w 151"/>
                <a:gd name="T17" fmla="*/ 2 h 719"/>
                <a:gd name="T18" fmla="*/ 150 w 151"/>
                <a:gd name="T19" fmla="*/ 2 h 719"/>
                <a:gd name="T20" fmla="*/ 97 w 151"/>
                <a:gd name="T21"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1" h="719">
                  <a:moveTo>
                    <a:pt x="97" y="0"/>
                  </a:moveTo>
                  <a:lnTo>
                    <a:pt x="97" y="0"/>
                  </a:lnTo>
                  <a:cubicBezTo>
                    <a:pt x="64" y="0"/>
                    <a:pt x="32" y="2"/>
                    <a:pt x="0" y="8"/>
                  </a:cubicBezTo>
                  <a:lnTo>
                    <a:pt x="0" y="710"/>
                  </a:lnTo>
                  <a:lnTo>
                    <a:pt x="0" y="710"/>
                  </a:lnTo>
                  <a:cubicBezTo>
                    <a:pt x="32" y="716"/>
                    <a:pt x="64" y="718"/>
                    <a:pt x="97" y="718"/>
                  </a:cubicBezTo>
                  <a:lnTo>
                    <a:pt x="97" y="718"/>
                  </a:lnTo>
                  <a:cubicBezTo>
                    <a:pt x="115" y="718"/>
                    <a:pt x="133" y="718"/>
                    <a:pt x="150" y="716"/>
                  </a:cubicBezTo>
                  <a:lnTo>
                    <a:pt x="150" y="2"/>
                  </a:lnTo>
                  <a:lnTo>
                    <a:pt x="150" y="2"/>
                  </a:lnTo>
                  <a:cubicBezTo>
                    <a:pt x="133" y="1"/>
                    <a:pt x="115" y="0"/>
                    <a:pt x="97" y="0"/>
                  </a:cubicBez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7" name="Freeform 166">
              <a:extLst>
                <a:ext uri="{FF2B5EF4-FFF2-40B4-BE49-F238E27FC236}">
                  <a16:creationId xmlns:a16="http://schemas.microsoft.com/office/drawing/2014/main" id="{B898A5C9-0B1A-7D49-AFE9-5978BC2973AB}"/>
                </a:ext>
              </a:extLst>
            </p:cNvPr>
            <p:cNvSpPr>
              <a:spLocks noChangeArrowheads="1"/>
            </p:cNvSpPr>
            <p:nvPr/>
          </p:nvSpPr>
          <p:spPr bwMode="auto">
            <a:xfrm>
              <a:off x="6261825" y="6270250"/>
              <a:ext cx="125112" cy="608487"/>
            </a:xfrm>
            <a:custGeom>
              <a:avLst/>
              <a:gdLst>
                <a:gd name="connsiteX0" fmla="*/ 33118 w 125112"/>
                <a:gd name="connsiteY0" fmla="*/ 411973 h 608487"/>
                <a:gd name="connsiteX1" fmla="*/ 125112 w 125112"/>
                <a:gd name="connsiteY1" fmla="*/ 608487 h 608487"/>
                <a:gd name="connsiteX2" fmla="*/ 116526 w 125112"/>
                <a:gd name="connsiteY2" fmla="*/ 608487 h 608487"/>
                <a:gd name="connsiteX3" fmla="*/ 0 w 125112"/>
                <a:gd name="connsiteY3" fmla="*/ 492309 h 608487"/>
                <a:gd name="connsiteX4" fmla="*/ 33118 w 125112"/>
                <a:gd name="connsiteY4" fmla="*/ 411973 h 608487"/>
                <a:gd name="connsiteX5" fmla="*/ 116526 w 125112"/>
                <a:gd name="connsiteY5" fmla="*/ 0 h 608487"/>
                <a:gd name="connsiteX6" fmla="*/ 125112 w 125112"/>
                <a:gd name="connsiteY6" fmla="*/ 1255 h 608487"/>
                <a:gd name="connsiteX7" fmla="*/ 33118 w 125112"/>
                <a:gd name="connsiteY7" fmla="*/ 201987 h 608487"/>
                <a:gd name="connsiteX8" fmla="*/ 0 w 125112"/>
                <a:gd name="connsiteY8" fmla="*/ 119185 h 608487"/>
                <a:gd name="connsiteX9" fmla="*/ 116526 w 125112"/>
                <a:gd name="connsiteY9" fmla="*/ 0 h 60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5112" h="608487">
                  <a:moveTo>
                    <a:pt x="33118" y="411973"/>
                  </a:moveTo>
                  <a:lnTo>
                    <a:pt x="125112" y="608487"/>
                  </a:lnTo>
                  <a:cubicBezTo>
                    <a:pt x="122658" y="608487"/>
                    <a:pt x="118979" y="608487"/>
                    <a:pt x="116526" y="608487"/>
                  </a:cubicBezTo>
                  <a:cubicBezTo>
                    <a:pt x="51517" y="608487"/>
                    <a:pt x="0" y="557814"/>
                    <a:pt x="0" y="492309"/>
                  </a:cubicBezTo>
                  <a:cubicBezTo>
                    <a:pt x="0" y="460175"/>
                    <a:pt x="13493" y="431748"/>
                    <a:pt x="33118" y="411973"/>
                  </a:cubicBezTo>
                  <a:close/>
                  <a:moveTo>
                    <a:pt x="116526" y="0"/>
                  </a:moveTo>
                  <a:cubicBezTo>
                    <a:pt x="118979" y="0"/>
                    <a:pt x="122658" y="1255"/>
                    <a:pt x="125112" y="1255"/>
                  </a:cubicBezTo>
                  <a:lnTo>
                    <a:pt x="33118" y="201987"/>
                  </a:lnTo>
                  <a:cubicBezTo>
                    <a:pt x="13493" y="180659"/>
                    <a:pt x="0" y="151804"/>
                    <a:pt x="0" y="119185"/>
                  </a:cubicBezTo>
                  <a:cubicBezTo>
                    <a:pt x="0" y="53947"/>
                    <a:pt x="51517" y="0"/>
                    <a:pt x="116526" y="0"/>
                  </a:cubicBezTo>
                  <a:close/>
                </a:path>
              </a:pathLst>
            </a:custGeom>
            <a:solidFill>
              <a:srgbClr val="FFFFF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68" name="Freeform 464">
              <a:extLst>
                <a:ext uri="{FF2B5EF4-FFF2-40B4-BE49-F238E27FC236}">
                  <a16:creationId xmlns:a16="http://schemas.microsoft.com/office/drawing/2014/main" id="{302709B7-788D-DD43-BA2C-17CAE89C34F6}"/>
                </a:ext>
              </a:extLst>
            </p:cNvPr>
            <p:cNvSpPr>
              <a:spLocks noChangeArrowheads="1"/>
            </p:cNvSpPr>
            <p:nvPr/>
          </p:nvSpPr>
          <p:spPr bwMode="auto">
            <a:xfrm>
              <a:off x="3476848" y="5666015"/>
              <a:ext cx="2482857" cy="1763266"/>
            </a:xfrm>
            <a:custGeom>
              <a:avLst/>
              <a:gdLst>
                <a:gd name="T0" fmla="*/ 1990 w 1991"/>
                <a:gd name="T1" fmla="*/ 1414 h 1415"/>
                <a:gd name="T2" fmla="*/ 0 w 1991"/>
                <a:gd name="T3" fmla="*/ 1414 h 1415"/>
                <a:gd name="T4" fmla="*/ 0 w 1991"/>
                <a:gd name="T5" fmla="*/ 0 h 1415"/>
                <a:gd name="T6" fmla="*/ 1990 w 1991"/>
                <a:gd name="T7" fmla="*/ 0 h 1415"/>
                <a:gd name="T8" fmla="*/ 1990 w 1991"/>
                <a:gd name="T9" fmla="*/ 1414 h 1415"/>
              </a:gdLst>
              <a:ahLst/>
              <a:cxnLst>
                <a:cxn ang="0">
                  <a:pos x="T0" y="T1"/>
                </a:cxn>
                <a:cxn ang="0">
                  <a:pos x="T2" y="T3"/>
                </a:cxn>
                <a:cxn ang="0">
                  <a:pos x="T4" y="T5"/>
                </a:cxn>
                <a:cxn ang="0">
                  <a:pos x="T6" y="T7"/>
                </a:cxn>
                <a:cxn ang="0">
                  <a:pos x="T8" y="T9"/>
                </a:cxn>
              </a:cxnLst>
              <a:rect l="0" t="0" r="r" b="b"/>
              <a:pathLst>
                <a:path w="1991" h="1415">
                  <a:moveTo>
                    <a:pt x="1990" y="1414"/>
                  </a:moveTo>
                  <a:lnTo>
                    <a:pt x="0" y="1414"/>
                  </a:lnTo>
                  <a:lnTo>
                    <a:pt x="0" y="0"/>
                  </a:lnTo>
                  <a:lnTo>
                    <a:pt x="1990" y="0"/>
                  </a:lnTo>
                  <a:lnTo>
                    <a:pt x="1990" y="1414"/>
                  </a:ln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69" name="Freeform 465">
              <a:extLst>
                <a:ext uri="{FF2B5EF4-FFF2-40B4-BE49-F238E27FC236}">
                  <a16:creationId xmlns:a16="http://schemas.microsoft.com/office/drawing/2014/main" id="{A0291C21-921A-BB44-8042-3E2A4CA873CD}"/>
                </a:ext>
              </a:extLst>
            </p:cNvPr>
            <p:cNvSpPr>
              <a:spLocks noChangeArrowheads="1"/>
            </p:cNvSpPr>
            <p:nvPr/>
          </p:nvSpPr>
          <p:spPr bwMode="auto">
            <a:xfrm>
              <a:off x="3575727" y="5759391"/>
              <a:ext cx="2279616" cy="1581997"/>
            </a:xfrm>
            <a:custGeom>
              <a:avLst/>
              <a:gdLst>
                <a:gd name="T0" fmla="*/ 1828 w 1829"/>
                <a:gd name="T1" fmla="*/ 1270 h 1271"/>
                <a:gd name="T2" fmla="*/ 0 w 1829"/>
                <a:gd name="T3" fmla="*/ 1270 h 1271"/>
                <a:gd name="T4" fmla="*/ 0 w 1829"/>
                <a:gd name="T5" fmla="*/ 0 h 1271"/>
                <a:gd name="T6" fmla="*/ 1828 w 1829"/>
                <a:gd name="T7" fmla="*/ 0 h 1271"/>
                <a:gd name="T8" fmla="*/ 1828 w 1829"/>
                <a:gd name="T9" fmla="*/ 1270 h 1271"/>
              </a:gdLst>
              <a:ahLst/>
              <a:cxnLst>
                <a:cxn ang="0">
                  <a:pos x="T0" y="T1"/>
                </a:cxn>
                <a:cxn ang="0">
                  <a:pos x="T2" y="T3"/>
                </a:cxn>
                <a:cxn ang="0">
                  <a:pos x="T4" y="T5"/>
                </a:cxn>
                <a:cxn ang="0">
                  <a:pos x="T6" y="T7"/>
                </a:cxn>
                <a:cxn ang="0">
                  <a:pos x="T8" y="T9"/>
                </a:cxn>
              </a:cxnLst>
              <a:rect l="0" t="0" r="r" b="b"/>
              <a:pathLst>
                <a:path w="1829" h="1271">
                  <a:moveTo>
                    <a:pt x="1828" y="1270"/>
                  </a:moveTo>
                  <a:lnTo>
                    <a:pt x="0" y="1270"/>
                  </a:lnTo>
                  <a:lnTo>
                    <a:pt x="0" y="0"/>
                  </a:lnTo>
                  <a:lnTo>
                    <a:pt x="1828" y="0"/>
                  </a:lnTo>
                  <a:lnTo>
                    <a:pt x="1828" y="1270"/>
                  </a:lnTo>
                </a:path>
              </a:pathLst>
            </a:custGeom>
            <a:solidFill>
              <a:srgbClr val="373CA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0" name="Freeform 466">
              <a:extLst>
                <a:ext uri="{FF2B5EF4-FFF2-40B4-BE49-F238E27FC236}">
                  <a16:creationId xmlns:a16="http://schemas.microsoft.com/office/drawing/2014/main" id="{18248C13-E2BD-4C49-B21C-6947F5A3DFE9}"/>
                </a:ext>
              </a:extLst>
            </p:cNvPr>
            <p:cNvSpPr>
              <a:spLocks noChangeArrowheads="1"/>
            </p:cNvSpPr>
            <p:nvPr/>
          </p:nvSpPr>
          <p:spPr bwMode="auto">
            <a:xfrm>
              <a:off x="4443625" y="7429277"/>
              <a:ext cx="549305" cy="263666"/>
            </a:xfrm>
            <a:custGeom>
              <a:avLst/>
              <a:gdLst>
                <a:gd name="T0" fmla="*/ 439 w 440"/>
                <a:gd name="T1" fmla="*/ 0 h 210"/>
                <a:gd name="T2" fmla="*/ 0 w 440"/>
                <a:gd name="T3" fmla="*/ 0 h 210"/>
                <a:gd name="T4" fmla="*/ 0 w 440"/>
                <a:gd name="T5" fmla="*/ 209 h 210"/>
                <a:gd name="T6" fmla="*/ 439 w 440"/>
                <a:gd name="T7" fmla="*/ 209 h 210"/>
                <a:gd name="T8" fmla="*/ 439 w 440"/>
                <a:gd name="T9" fmla="*/ 0 h 210"/>
              </a:gdLst>
              <a:ahLst/>
              <a:cxnLst>
                <a:cxn ang="0">
                  <a:pos x="T0" y="T1"/>
                </a:cxn>
                <a:cxn ang="0">
                  <a:pos x="T2" y="T3"/>
                </a:cxn>
                <a:cxn ang="0">
                  <a:pos x="T4" y="T5"/>
                </a:cxn>
                <a:cxn ang="0">
                  <a:pos x="T6" y="T7"/>
                </a:cxn>
                <a:cxn ang="0">
                  <a:pos x="T8" y="T9"/>
                </a:cxn>
              </a:cxnLst>
              <a:rect l="0" t="0" r="r" b="b"/>
              <a:pathLst>
                <a:path w="440" h="210">
                  <a:moveTo>
                    <a:pt x="439" y="0"/>
                  </a:moveTo>
                  <a:lnTo>
                    <a:pt x="0" y="0"/>
                  </a:lnTo>
                  <a:lnTo>
                    <a:pt x="0" y="209"/>
                  </a:lnTo>
                  <a:lnTo>
                    <a:pt x="439" y="209"/>
                  </a:lnTo>
                  <a:lnTo>
                    <a:pt x="439" y="0"/>
                  </a:ln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1" name="Freeform 467">
              <a:extLst>
                <a:ext uri="{FF2B5EF4-FFF2-40B4-BE49-F238E27FC236}">
                  <a16:creationId xmlns:a16="http://schemas.microsoft.com/office/drawing/2014/main" id="{8E1DCB65-C75F-424F-8120-E944A1BA6661}"/>
                </a:ext>
              </a:extLst>
            </p:cNvPr>
            <p:cNvSpPr>
              <a:spLocks noChangeArrowheads="1"/>
            </p:cNvSpPr>
            <p:nvPr/>
          </p:nvSpPr>
          <p:spPr bwMode="auto">
            <a:xfrm>
              <a:off x="3586709" y="7687452"/>
              <a:ext cx="2263135" cy="263666"/>
            </a:xfrm>
            <a:custGeom>
              <a:avLst/>
              <a:gdLst>
                <a:gd name="T0" fmla="*/ 1709 w 1815"/>
                <a:gd name="T1" fmla="*/ 210 h 211"/>
                <a:gd name="T2" fmla="*/ 105 w 1815"/>
                <a:gd name="T3" fmla="*/ 210 h 211"/>
                <a:gd name="T4" fmla="*/ 105 w 1815"/>
                <a:gd name="T5" fmla="*/ 210 h 211"/>
                <a:gd name="T6" fmla="*/ 0 w 1815"/>
                <a:gd name="T7" fmla="*/ 105 h 211"/>
                <a:gd name="T8" fmla="*/ 0 w 1815"/>
                <a:gd name="T9" fmla="*/ 105 h 211"/>
                <a:gd name="T10" fmla="*/ 105 w 1815"/>
                <a:gd name="T11" fmla="*/ 0 h 211"/>
                <a:gd name="T12" fmla="*/ 1709 w 1815"/>
                <a:gd name="T13" fmla="*/ 0 h 211"/>
                <a:gd name="T14" fmla="*/ 1709 w 1815"/>
                <a:gd name="T15" fmla="*/ 0 h 211"/>
                <a:gd name="T16" fmla="*/ 1814 w 1815"/>
                <a:gd name="T17" fmla="*/ 105 h 211"/>
                <a:gd name="T18" fmla="*/ 1814 w 1815"/>
                <a:gd name="T19" fmla="*/ 105 h 211"/>
                <a:gd name="T20" fmla="*/ 1709 w 1815"/>
                <a:gd name="T21" fmla="*/ 21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5" h="211">
                  <a:moveTo>
                    <a:pt x="1709" y="210"/>
                  </a:moveTo>
                  <a:lnTo>
                    <a:pt x="105" y="210"/>
                  </a:lnTo>
                  <a:lnTo>
                    <a:pt x="105" y="210"/>
                  </a:lnTo>
                  <a:cubicBezTo>
                    <a:pt x="47" y="210"/>
                    <a:pt x="0" y="163"/>
                    <a:pt x="0" y="105"/>
                  </a:cubicBezTo>
                  <a:lnTo>
                    <a:pt x="0" y="105"/>
                  </a:lnTo>
                  <a:cubicBezTo>
                    <a:pt x="0" y="47"/>
                    <a:pt x="47" y="0"/>
                    <a:pt x="105" y="0"/>
                  </a:cubicBezTo>
                  <a:lnTo>
                    <a:pt x="1709" y="0"/>
                  </a:lnTo>
                  <a:lnTo>
                    <a:pt x="1709" y="0"/>
                  </a:lnTo>
                  <a:cubicBezTo>
                    <a:pt x="1767" y="0"/>
                    <a:pt x="1814" y="47"/>
                    <a:pt x="1814" y="105"/>
                  </a:cubicBezTo>
                  <a:lnTo>
                    <a:pt x="1814" y="105"/>
                  </a:lnTo>
                  <a:cubicBezTo>
                    <a:pt x="1814" y="163"/>
                    <a:pt x="1767" y="210"/>
                    <a:pt x="1709" y="210"/>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2" name="Freeform 468">
              <a:extLst>
                <a:ext uri="{FF2B5EF4-FFF2-40B4-BE49-F238E27FC236}">
                  <a16:creationId xmlns:a16="http://schemas.microsoft.com/office/drawing/2014/main" id="{07F57214-B0B6-3840-8881-4AE2F7C9CE52}"/>
                </a:ext>
              </a:extLst>
            </p:cNvPr>
            <p:cNvSpPr>
              <a:spLocks noChangeArrowheads="1"/>
            </p:cNvSpPr>
            <p:nvPr/>
          </p:nvSpPr>
          <p:spPr bwMode="auto">
            <a:xfrm>
              <a:off x="4443625" y="7429277"/>
              <a:ext cx="549305" cy="109861"/>
            </a:xfrm>
            <a:custGeom>
              <a:avLst/>
              <a:gdLst>
                <a:gd name="T0" fmla="*/ 439 w 440"/>
                <a:gd name="T1" fmla="*/ 0 h 87"/>
                <a:gd name="T2" fmla="*/ 0 w 440"/>
                <a:gd name="T3" fmla="*/ 0 h 87"/>
                <a:gd name="T4" fmla="*/ 0 w 440"/>
                <a:gd name="T5" fmla="*/ 86 h 87"/>
                <a:gd name="T6" fmla="*/ 439 w 440"/>
                <a:gd name="T7" fmla="*/ 86 h 87"/>
                <a:gd name="T8" fmla="*/ 439 w 440"/>
                <a:gd name="T9" fmla="*/ 0 h 87"/>
              </a:gdLst>
              <a:ahLst/>
              <a:cxnLst>
                <a:cxn ang="0">
                  <a:pos x="T0" y="T1"/>
                </a:cxn>
                <a:cxn ang="0">
                  <a:pos x="T2" y="T3"/>
                </a:cxn>
                <a:cxn ang="0">
                  <a:pos x="T4" y="T5"/>
                </a:cxn>
                <a:cxn ang="0">
                  <a:pos x="T6" y="T7"/>
                </a:cxn>
                <a:cxn ang="0">
                  <a:pos x="T8" y="T9"/>
                </a:cxn>
              </a:cxnLst>
              <a:rect l="0" t="0" r="r" b="b"/>
              <a:pathLst>
                <a:path w="440" h="87">
                  <a:moveTo>
                    <a:pt x="439" y="0"/>
                  </a:moveTo>
                  <a:lnTo>
                    <a:pt x="0" y="0"/>
                  </a:lnTo>
                  <a:lnTo>
                    <a:pt x="0" y="86"/>
                  </a:lnTo>
                  <a:lnTo>
                    <a:pt x="439" y="86"/>
                  </a:lnTo>
                  <a:lnTo>
                    <a:pt x="439" y="0"/>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3" name="Freeform 172">
              <a:extLst>
                <a:ext uri="{FF2B5EF4-FFF2-40B4-BE49-F238E27FC236}">
                  <a16:creationId xmlns:a16="http://schemas.microsoft.com/office/drawing/2014/main" id="{130507B9-C380-B443-A1A3-55445AF8E34B}"/>
                </a:ext>
              </a:extLst>
            </p:cNvPr>
            <p:cNvSpPr>
              <a:spLocks noChangeArrowheads="1"/>
            </p:cNvSpPr>
            <p:nvPr/>
          </p:nvSpPr>
          <p:spPr bwMode="auto">
            <a:xfrm>
              <a:off x="5251898" y="7099695"/>
              <a:ext cx="283636" cy="288451"/>
            </a:xfrm>
            <a:custGeom>
              <a:avLst/>
              <a:gdLst>
                <a:gd name="connsiteX0" fmla="*/ 138321 w 283636"/>
                <a:gd name="connsiteY0" fmla="*/ 195969 h 288451"/>
                <a:gd name="connsiteX1" fmla="*/ 148541 w 283636"/>
                <a:gd name="connsiteY1" fmla="*/ 195969 h 288451"/>
                <a:gd name="connsiteX2" fmla="*/ 172812 w 283636"/>
                <a:gd name="connsiteY2" fmla="*/ 235519 h 288451"/>
                <a:gd name="connsiteX3" fmla="*/ 174090 w 283636"/>
                <a:gd name="connsiteY3" fmla="*/ 239227 h 288451"/>
                <a:gd name="connsiteX4" fmla="*/ 135766 w 283636"/>
                <a:gd name="connsiteY4" fmla="*/ 287428 h 288451"/>
                <a:gd name="connsiteX5" fmla="*/ 126824 w 283636"/>
                <a:gd name="connsiteY5" fmla="*/ 284957 h 288451"/>
                <a:gd name="connsiteX6" fmla="*/ 130657 w 283636"/>
                <a:gd name="connsiteY6" fmla="*/ 275069 h 288451"/>
                <a:gd name="connsiteX7" fmla="*/ 158760 w 283636"/>
                <a:gd name="connsiteY7" fmla="*/ 241699 h 288451"/>
                <a:gd name="connsiteX8" fmla="*/ 139599 w 283636"/>
                <a:gd name="connsiteY8" fmla="*/ 207092 h 288451"/>
                <a:gd name="connsiteX9" fmla="*/ 138321 w 283636"/>
                <a:gd name="connsiteY9" fmla="*/ 195969 h 288451"/>
                <a:gd name="connsiteX10" fmla="*/ 191806 w 283636"/>
                <a:gd name="connsiteY10" fmla="*/ 166004 h 288451"/>
                <a:gd name="connsiteX11" fmla="*/ 232090 w 283636"/>
                <a:gd name="connsiteY11" fmla="*/ 195111 h 288451"/>
                <a:gd name="connsiteX12" fmla="*/ 235867 w 283636"/>
                <a:gd name="connsiteY12" fmla="*/ 204813 h 288451"/>
                <a:gd name="connsiteX13" fmla="*/ 218243 w 283636"/>
                <a:gd name="connsiteY13" fmla="*/ 253324 h 288451"/>
                <a:gd name="connsiteX14" fmla="*/ 208172 w 283636"/>
                <a:gd name="connsiteY14" fmla="*/ 254537 h 288451"/>
                <a:gd name="connsiteX15" fmla="*/ 206913 w 283636"/>
                <a:gd name="connsiteY15" fmla="*/ 244835 h 288451"/>
                <a:gd name="connsiteX16" fmla="*/ 219502 w 283636"/>
                <a:gd name="connsiteY16" fmla="*/ 203600 h 288451"/>
                <a:gd name="connsiteX17" fmla="*/ 185512 w 283636"/>
                <a:gd name="connsiteY17" fmla="*/ 179345 h 288451"/>
                <a:gd name="connsiteX18" fmla="*/ 181736 w 283636"/>
                <a:gd name="connsiteY18" fmla="*/ 170855 h 288451"/>
                <a:gd name="connsiteX19" fmla="*/ 191806 w 283636"/>
                <a:gd name="connsiteY19" fmla="*/ 166004 h 288451"/>
                <a:gd name="connsiteX20" fmla="*/ 225019 w 283636"/>
                <a:gd name="connsiteY20" fmla="*/ 124357 h 288451"/>
                <a:gd name="connsiteX21" fmla="*/ 255766 w 283636"/>
                <a:gd name="connsiteY21" fmla="*/ 124509 h 288451"/>
                <a:gd name="connsiteX22" fmla="*/ 282424 w 283636"/>
                <a:gd name="connsiteY22" fmla="*/ 158688 h 288451"/>
                <a:gd name="connsiteX23" fmla="*/ 283636 w 283636"/>
                <a:gd name="connsiteY23" fmla="*/ 178219 h 288451"/>
                <a:gd name="connsiteX24" fmla="*/ 277577 w 283636"/>
                <a:gd name="connsiteY24" fmla="*/ 185544 h 288451"/>
                <a:gd name="connsiteX25" fmla="*/ 270307 w 283636"/>
                <a:gd name="connsiteY25" fmla="*/ 178219 h 288451"/>
                <a:gd name="connsiteX26" fmla="*/ 253343 w 283636"/>
                <a:gd name="connsiteY26" fmla="*/ 137937 h 288451"/>
                <a:gd name="connsiteX27" fmla="*/ 212144 w 283636"/>
                <a:gd name="connsiteY27" fmla="*/ 141599 h 288451"/>
                <a:gd name="connsiteX28" fmla="*/ 203662 w 283636"/>
                <a:gd name="connsiteY28" fmla="*/ 135495 h 288451"/>
                <a:gd name="connsiteX29" fmla="*/ 209721 w 283636"/>
                <a:gd name="connsiteY29" fmla="*/ 126951 h 288451"/>
                <a:gd name="connsiteX30" fmla="*/ 225019 w 283636"/>
                <a:gd name="connsiteY30" fmla="*/ 124357 h 288451"/>
                <a:gd name="connsiteX31" fmla="*/ 52354 w 283636"/>
                <a:gd name="connsiteY31" fmla="*/ 110760 h 288451"/>
                <a:gd name="connsiteX32" fmla="*/ 94376 w 283636"/>
                <a:gd name="connsiteY32" fmla="*/ 137587 h 288451"/>
                <a:gd name="connsiteX33" fmla="*/ 95612 w 283636"/>
                <a:gd name="connsiteY33" fmla="*/ 141419 h 288451"/>
                <a:gd name="connsiteX34" fmla="*/ 93140 w 283636"/>
                <a:gd name="connsiteY34" fmla="*/ 147806 h 288451"/>
                <a:gd name="connsiteX35" fmla="*/ 83253 w 283636"/>
                <a:gd name="connsiteY35" fmla="*/ 146529 h 288451"/>
                <a:gd name="connsiteX36" fmla="*/ 48646 w 283636"/>
                <a:gd name="connsiteY36" fmla="*/ 124812 h 288451"/>
                <a:gd name="connsiteX37" fmla="*/ 14040 w 283636"/>
                <a:gd name="connsiteY37" fmla="*/ 152916 h 288451"/>
                <a:gd name="connsiteX38" fmla="*/ 5388 w 283636"/>
                <a:gd name="connsiteY38" fmla="*/ 156748 h 288451"/>
                <a:gd name="connsiteX39" fmla="*/ 445 w 283636"/>
                <a:gd name="connsiteY39" fmla="*/ 147806 h 288451"/>
                <a:gd name="connsiteX40" fmla="*/ 52354 w 283636"/>
                <a:gd name="connsiteY40" fmla="*/ 110760 h 288451"/>
                <a:gd name="connsiteX41" fmla="*/ 78550 w 283636"/>
                <a:gd name="connsiteY41" fmla="*/ 48809 h 288451"/>
                <a:gd name="connsiteX42" fmla="*/ 96058 w 283636"/>
                <a:gd name="connsiteY42" fmla="*/ 54033 h 288451"/>
                <a:gd name="connsiteX43" fmla="*/ 124318 w 283636"/>
                <a:gd name="connsiteY43" fmla="*/ 93583 h 288451"/>
                <a:gd name="connsiteX44" fmla="*/ 120632 w 283636"/>
                <a:gd name="connsiteY44" fmla="*/ 101973 h 288451"/>
                <a:gd name="connsiteX45" fmla="*/ 110803 w 283636"/>
                <a:gd name="connsiteY45" fmla="*/ 98377 h 288451"/>
                <a:gd name="connsiteX46" fmla="*/ 87458 w 283636"/>
                <a:gd name="connsiteY46" fmla="*/ 64820 h 288451"/>
                <a:gd name="connsiteX47" fmla="*/ 44454 w 283636"/>
                <a:gd name="connsiteY47" fmla="*/ 75606 h 288451"/>
                <a:gd name="connsiteX48" fmla="*/ 34624 w 283636"/>
                <a:gd name="connsiteY48" fmla="*/ 74407 h 288451"/>
                <a:gd name="connsiteX49" fmla="*/ 37081 w 283636"/>
                <a:gd name="connsiteY49" fmla="*/ 64820 h 288451"/>
                <a:gd name="connsiteX50" fmla="*/ 78550 w 283636"/>
                <a:gd name="connsiteY50" fmla="*/ 48809 h 288451"/>
                <a:gd name="connsiteX51" fmla="*/ 116528 w 283636"/>
                <a:gd name="connsiteY51" fmla="*/ 0 h 288451"/>
                <a:gd name="connsiteX52" fmla="*/ 171252 w 283636"/>
                <a:gd name="connsiteY52" fmla="*/ 29296 h 288451"/>
                <a:gd name="connsiteX53" fmla="*/ 171252 w 283636"/>
                <a:gd name="connsiteY53" fmla="*/ 30570 h 288451"/>
                <a:gd name="connsiteX54" fmla="*/ 166277 w 283636"/>
                <a:gd name="connsiteY54" fmla="*/ 80246 h 288451"/>
                <a:gd name="connsiteX55" fmla="*/ 158814 w 283636"/>
                <a:gd name="connsiteY55" fmla="*/ 85341 h 288451"/>
                <a:gd name="connsiteX56" fmla="*/ 152596 w 283636"/>
                <a:gd name="connsiteY56" fmla="*/ 76425 h 288451"/>
                <a:gd name="connsiteX57" fmla="*/ 157571 w 283636"/>
                <a:gd name="connsiteY57" fmla="*/ 33117 h 288451"/>
                <a:gd name="connsiteX58" fmla="*/ 116528 w 283636"/>
                <a:gd name="connsiteY58" fmla="*/ 14011 h 288451"/>
                <a:gd name="connsiteX59" fmla="*/ 109066 w 283636"/>
                <a:gd name="connsiteY59" fmla="*/ 6369 h 288451"/>
                <a:gd name="connsiteX60" fmla="*/ 116528 w 283636"/>
                <a:gd name="connsiteY60" fmla="*/ 0 h 28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283636" h="288451">
                  <a:moveTo>
                    <a:pt x="138321" y="195969"/>
                  </a:moveTo>
                  <a:cubicBezTo>
                    <a:pt x="140876" y="193497"/>
                    <a:pt x="144708" y="192261"/>
                    <a:pt x="148541" y="195969"/>
                  </a:cubicBezTo>
                  <a:cubicBezTo>
                    <a:pt x="149818" y="195969"/>
                    <a:pt x="167702" y="212036"/>
                    <a:pt x="172812" y="235519"/>
                  </a:cubicBezTo>
                  <a:cubicBezTo>
                    <a:pt x="172812" y="236755"/>
                    <a:pt x="172812" y="236755"/>
                    <a:pt x="174090" y="239227"/>
                  </a:cubicBezTo>
                  <a:cubicBezTo>
                    <a:pt x="179199" y="272597"/>
                    <a:pt x="137044" y="287428"/>
                    <a:pt x="135766" y="287428"/>
                  </a:cubicBezTo>
                  <a:cubicBezTo>
                    <a:pt x="131934" y="289900"/>
                    <a:pt x="128102" y="287428"/>
                    <a:pt x="126824" y="284957"/>
                  </a:cubicBezTo>
                  <a:cubicBezTo>
                    <a:pt x="125547" y="280013"/>
                    <a:pt x="126824" y="276305"/>
                    <a:pt x="130657" y="275069"/>
                  </a:cubicBezTo>
                  <a:cubicBezTo>
                    <a:pt x="130657" y="275069"/>
                    <a:pt x="163870" y="262710"/>
                    <a:pt x="158760" y="241699"/>
                  </a:cubicBezTo>
                  <a:cubicBezTo>
                    <a:pt x="156205" y="220688"/>
                    <a:pt x="139599" y="207092"/>
                    <a:pt x="139599" y="207092"/>
                  </a:cubicBezTo>
                  <a:cubicBezTo>
                    <a:pt x="135766" y="204621"/>
                    <a:pt x="135766" y="199677"/>
                    <a:pt x="138321" y="195969"/>
                  </a:cubicBezTo>
                  <a:close/>
                  <a:moveTo>
                    <a:pt x="191806" y="166004"/>
                  </a:moveTo>
                  <a:cubicBezTo>
                    <a:pt x="193065" y="167217"/>
                    <a:pt x="219502" y="178132"/>
                    <a:pt x="232090" y="195111"/>
                  </a:cubicBezTo>
                  <a:cubicBezTo>
                    <a:pt x="234608" y="197536"/>
                    <a:pt x="234608" y="201175"/>
                    <a:pt x="235867" y="204813"/>
                  </a:cubicBezTo>
                  <a:cubicBezTo>
                    <a:pt x="239643" y="225430"/>
                    <a:pt x="222019" y="250899"/>
                    <a:pt x="218243" y="253324"/>
                  </a:cubicBezTo>
                  <a:cubicBezTo>
                    <a:pt x="215725" y="256962"/>
                    <a:pt x="211949" y="256962"/>
                    <a:pt x="208172" y="254537"/>
                  </a:cubicBezTo>
                  <a:cubicBezTo>
                    <a:pt x="205654" y="253324"/>
                    <a:pt x="204395" y="248473"/>
                    <a:pt x="206913" y="244835"/>
                  </a:cubicBezTo>
                  <a:cubicBezTo>
                    <a:pt x="213207" y="237558"/>
                    <a:pt x="228314" y="214515"/>
                    <a:pt x="219502" y="203600"/>
                  </a:cubicBezTo>
                  <a:cubicBezTo>
                    <a:pt x="210690" y="190260"/>
                    <a:pt x="186771" y="180557"/>
                    <a:pt x="185512" y="179345"/>
                  </a:cubicBezTo>
                  <a:cubicBezTo>
                    <a:pt x="182994" y="178132"/>
                    <a:pt x="180477" y="174493"/>
                    <a:pt x="181736" y="170855"/>
                  </a:cubicBezTo>
                  <a:cubicBezTo>
                    <a:pt x="182994" y="166004"/>
                    <a:pt x="188030" y="164791"/>
                    <a:pt x="191806" y="166004"/>
                  </a:cubicBezTo>
                  <a:close/>
                  <a:moveTo>
                    <a:pt x="225019" y="124357"/>
                  </a:moveTo>
                  <a:cubicBezTo>
                    <a:pt x="233955" y="123289"/>
                    <a:pt x="245466" y="122678"/>
                    <a:pt x="255766" y="124509"/>
                  </a:cubicBezTo>
                  <a:cubicBezTo>
                    <a:pt x="272730" y="128171"/>
                    <a:pt x="278789" y="144040"/>
                    <a:pt x="282424" y="158688"/>
                  </a:cubicBezTo>
                  <a:cubicBezTo>
                    <a:pt x="283636" y="168454"/>
                    <a:pt x="283636" y="175778"/>
                    <a:pt x="283636" y="178219"/>
                  </a:cubicBezTo>
                  <a:cubicBezTo>
                    <a:pt x="283636" y="181882"/>
                    <a:pt x="281212" y="184323"/>
                    <a:pt x="277577" y="185544"/>
                  </a:cubicBezTo>
                  <a:cubicBezTo>
                    <a:pt x="272730" y="185544"/>
                    <a:pt x="270307" y="181882"/>
                    <a:pt x="270307" y="178219"/>
                  </a:cubicBezTo>
                  <a:cubicBezTo>
                    <a:pt x="270307" y="168454"/>
                    <a:pt x="266671" y="141599"/>
                    <a:pt x="253343" y="137937"/>
                  </a:cubicBezTo>
                  <a:cubicBezTo>
                    <a:pt x="235167" y="135495"/>
                    <a:pt x="212144" y="141599"/>
                    <a:pt x="212144" y="141599"/>
                  </a:cubicBezTo>
                  <a:cubicBezTo>
                    <a:pt x="208509" y="141599"/>
                    <a:pt x="204874" y="139158"/>
                    <a:pt x="203662" y="135495"/>
                  </a:cubicBezTo>
                  <a:cubicBezTo>
                    <a:pt x="202450" y="131833"/>
                    <a:pt x="204874" y="128171"/>
                    <a:pt x="209721" y="126951"/>
                  </a:cubicBezTo>
                  <a:cubicBezTo>
                    <a:pt x="209721" y="126951"/>
                    <a:pt x="216082" y="125425"/>
                    <a:pt x="225019" y="124357"/>
                  </a:cubicBezTo>
                  <a:close/>
                  <a:moveTo>
                    <a:pt x="52354" y="110760"/>
                  </a:moveTo>
                  <a:cubicBezTo>
                    <a:pt x="77073" y="115870"/>
                    <a:pt x="93140" y="136309"/>
                    <a:pt x="94376" y="137587"/>
                  </a:cubicBezTo>
                  <a:cubicBezTo>
                    <a:pt x="94376" y="138864"/>
                    <a:pt x="95612" y="138864"/>
                    <a:pt x="95612" y="141419"/>
                  </a:cubicBezTo>
                  <a:cubicBezTo>
                    <a:pt x="96848" y="142697"/>
                    <a:pt x="94376" y="146529"/>
                    <a:pt x="93140" y="147806"/>
                  </a:cubicBezTo>
                  <a:cubicBezTo>
                    <a:pt x="89432" y="150361"/>
                    <a:pt x="85724" y="149084"/>
                    <a:pt x="83253" y="146529"/>
                  </a:cubicBezTo>
                  <a:cubicBezTo>
                    <a:pt x="83253" y="146529"/>
                    <a:pt x="69657" y="128645"/>
                    <a:pt x="48646" y="124812"/>
                  </a:cubicBezTo>
                  <a:cubicBezTo>
                    <a:pt x="27635" y="120980"/>
                    <a:pt x="14040" y="152916"/>
                    <a:pt x="14040" y="152916"/>
                  </a:cubicBezTo>
                  <a:cubicBezTo>
                    <a:pt x="12804" y="156748"/>
                    <a:pt x="9096" y="158026"/>
                    <a:pt x="5388" y="156748"/>
                  </a:cubicBezTo>
                  <a:cubicBezTo>
                    <a:pt x="445" y="155471"/>
                    <a:pt x="-791" y="150361"/>
                    <a:pt x="445" y="147806"/>
                  </a:cubicBezTo>
                  <a:cubicBezTo>
                    <a:pt x="1681" y="145251"/>
                    <a:pt x="18984" y="104373"/>
                    <a:pt x="52354" y="110760"/>
                  </a:cubicBezTo>
                  <a:close/>
                  <a:moveTo>
                    <a:pt x="78550" y="48809"/>
                  </a:moveTo>
                  <a:cubicBezTo>
                    <a:pt x="84770" y="48715"/>
                    <a:pt x="90836" y="50138"/>
                    <a:pt x="96058" y="54033"/>
                  </a:cubicBezTo>
                  <a:cubicBezTo>
                    <a:pt x="113260" y="66018"/>
                    <a:pt x="123089" y="91186"/>
                    <a:pt x="124318" y="93583"/>
                  </a:cubicBezTo>
                  <a:cubicBezTo>
                    <a:pt x="124318" y="97179"/>
                    <a:pt x="123089" y="100774"/>
                    <a:pt x="120632" y="101973"/>
                  </a:cubicBezTo>
                  <a:cubicBezTo>
                    <a:pt x="116946" y="103171"/>
                    <a:pt x="112031" y="101973"/>
                    <a:pt x="110803" y="98377"/>
                  </a:cubicBezTo>
                  <a:cubicBezTo>
                    <a:pt x="110803" y="97179"/>
                    <a:pt x="100973" y="75606"/>
                    <a:pt x="87458" y="64820"/>
                  </a:cubicBezTo>
                  <a:cubicBezTo>
                    <a:pt x="76399" y="57629"/>
                    <a:pt x="53054" y="70812"/>
                    <a:pt x="44454" y="75606"/>
                  </a:cubicBezTo>
                  <a:cubicBezTo>
                    <a:pt x="40768" y="78003"/>
                    <a:pt x="37081" y="76804"/>
                    <a:pt x="34624" y="74407"/>
                  </a:cubicBezTo>
                  <a:cubicBezTo>
                    <a:pt x="32167" y="70812"/>
                    <a:pt x="33395" y="67217"/>
                    <a:pt x="37081" y="64820"/>
                  </a:cubicBezTo>
                  <a:cubicBezTo>
                    <a:pt x="39846" y="63022"/>
                    <a:pt x="59889" y="49089"/>
                    <a:pt x="78550" y="48809"/>
                  </a:cubicBezTo>
                  <a:close/>
                  <a:moveTo>
                    <a:pt x="116528" y="0"/>
                  </a:moveTo>
                  <a:cubicBezTo>
                    <a:pt x="121503" y="0"/>
                    <a:pt x="165033" y="2547"/>
                    <a:pt x="171252" y="29296"/>
                  </a:cubicBezTo>
                  <a:lnTo>
                    <a:pt x="171252" y="30570"/>
                  </a:lnTo>
                  <a:cubicBezTo>
                    <a:pt x="173739" y="52224"/>
                    <a:pt x="167520" y="78972"/>
                    <a:pt x="166277" y="80246"/>
                  </a:cubicBezTo>
                  <a:cubicBezTo>
                    <a:pt x="166277" y="84067"/>
                    <a:pt x="162546" y="86615"/>
                    <a:pt x="158814" y="85341"/>
                  </a:cubicBezTo>
                  <a:cubicBezTo>
                    <a:pt x="155083" y="84067"/>
                    <a:pt x="152596" y="80246"/>
                    <a:pt x="152596" y="76425"/>
                  </a:cubicBezTo>
                  <a:cubicBezTo>
                    <a:pt x="152596" y="76425"/>
                    <a:pt x="160058" y="50950"/>
                    <a:pt x="157571" y="33117"/>
                  </a:cubicBezTo>
                  <a:cubicBezTo>
                    <a:pt x="155083" y="19106"/>
                    <a:pt x="125234" y="14011"/>
                    <a:pt x="116528" y="14011"/>
                  </a:cubicBezTo>
                  <a:cubicBezTo>
                    <a:pt x="111553" y="14011"/>
                    <a:pt x="109066" y="10190"/>
                    <a:pt x="109066" y="6369"/>
                  </a:cubicBezTo>
                  <a:cubicBezTo>
                    <a:pt x="110309" y="2547"/>
                    <a:pt x="112797" y="0"/>
                    <a:pt x="116528" y="0"/>
                  </a:cubicBezTo>
                  <a:close/>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74" name="Freeform 475">
              <a:extLst>
                <a:ext uri="{FF2B5EF4-FFF2-40B4-BE49-F238E27FC236}">
                  <a16:creationId xmlns:a16="http://schemas.microsoft.com/office/drawing/2014/main" id="{CEE222A9-E9F6-B845-92B3-94FFC597531B}"/>
                </a:ext>
              </a:extLst>
            </p:cNvPr>
            <p:cNvSpPr>
              <a:spLocks noChangeArrowheads="1"/>
            </p:cNvSpPr>
            <p:nvPr/>
          </p:nvSpPr>
          <p:spPr bwMode="auto">
            <a:xfrm>
              <a:off x="5311526" y="7143642"/>
              <a:ext cx="181272" cy="192258"/>
            </a:xfrm>
            <a:custGeom>
              <a:avLst/>
              <a:gdLst>
                <a:gd name="T0" fmla="*/ 32 w 146"/>
                <a:gd name="T1" fmla="*/ 42 h 154"/>
                <a:gd name="T2" fmla="*/ 32 w 146"/>
                <a:gd name="T3" fmla="*/ 42 h 154"/>
                <a:gd name="T4" fmla="*/ 122 w 146"/>
                <a:gd name="T5" fmla="*/ 20 h 154"/>
                <a:gd name="T6" fmla="*/ 122 w 146"/>
                <a:gd name="T7" fmla="*/ 20 h 154"/>
                <a:gd name="T8" fmla="*/ 113 w 146"/>
                <a:gd name="T9" fmla="*/ 112 h 154"/>
                <a:gd name="T10" fmla="*/ 113 w 146"/>
                <a:gd name="T11" fmla="*/ 112 h 154"/>
                <a:gd name="T12" fmla="*/ 22 w 146"/>
                <a:gd name="T13" fmla="*/ 134 h 154"/>
                <a:gd name="T14" fmla="*/ 22 w 146"/>
                <a:gd name="T15" fmla="*/ 134 h 154"/>
                <a:gd name="T16" fmla="*/ 32 w 146"/>
                <a:gd name="T17" fmla="*/ 4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54">
                  <a:moveTo>
                    <a:pt x="32" y="42"/>
                  </a:moveTo>
                  <a:lnTo>
                    <a:pt x="32" y="42"/>
                  </a:lnTo>
                  <a:cubicBezTo>
                    <a:pt x="60" y="10"/>
                    <a:pt x="100" y="0"/>
                    <a:pt x="122" y="20"/>
                  </a:cubicBezTo>
                  <a:lnTo>
                    <a:pt x="122" y="20"/>
                  </a:lnTo>
                  <a:cubicBezTo>
                    <a:pt x="145" y="39"/>
                    <a:pt x="141" y="80"/>
                    <a:pt x="113" y="112"/>
                  </a:cubicBezTo>
                  <a:lnTo>
                    <a:pt x="113" y="112"/>
                  </a:lnTo>
                  <a:cubicBezTo>
                    <a:pt x="85" y="144"/>
                    <a:pt x="45" y="153"/>
                    <a:pt x="22" y="134"/>
                  </a:cubicBezTo>
                  <a:lnTo>
                    <a:pt x="22" y="134"/>
                  </a:lnTo>
                  <a:cubicBezTo>
                    <a:pt x="0" y="114"/>
                    <a:pt x="5" y="73"/>
                    <a:pt x="32" y="42"/>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5" name="Freeform 174">
              <a:extLst>
                <a:ext uri="{FF2B5EF4-FFF2-40B4-BE49-F238E27FC236}">
                  <a16:creationId xmlns:a16="http://schemas.microsoft.com/office/drawing/2014/main" id="{F269E950-AC42-9945-8049-6E36106A6C1C}"/>
                </a:ext>
              </a:extLst>
            </p:cNvPr>
            <p:cNvSpPr>
              <a:spLocks noChangeArrowheads="1"/>
            </p:cNvSpPr>
            <p:nvPr/>
          </p:nvSpPr>
          <p:spPr bwMode="auto">
            <a:xfrm>
              <a:off x="3845797" y="5711144"/>
              <a:ext cx="288052" cy="277698"/>
            </a:xfrm>
            <a:custGeom>
              <a:avLst/>
              <a:gdLst>
                <a:gd name="connsiteX0" fmla="*/ 137315 w 288052"/>
                <a:gd name="connsiteY0" fmla="*/ 203316 h 277698"/>
                <a:gd name="connsiteX1" fmla="*/ 143619 w 288052"/>
                <a:gd name="connsiteY1" fmla="*/ 209619 h 277698"/>
                <a:gd name="connsiteX2" fmla="*/ 137315 w 288052"/>
                <a:gd name="connsiteY2" fmla="*/ 257526 h 277698"/>
                <a:gd name="connsiteX3" fmla="*/ 96973 w 288052"/>
                <a:gd name="connsiteY3" fmla="*/ 277698 h 277698"/>
                <a:gd name="connsiteX4" fmla="*/ 76802 w 288052"/>
                <a:gd name="connsiteY4" fmla="*/ 275176 h 277698"/>
                <a:gd name="connsiteX5" fmla="*/ 70498 w 288052"/>
                <a:gd name="connsiteY5" fmla="*/ 266351 h 277698"/>
                <a:gd name="connsiteX6" fmla="*/ 79323 w 288052"/>
                <a:gd name="connsiteY6" fmla="*/ 261308 h 277698"/>
                <a:gd name="connsiteX7" fmla="*/ 124708 w 288052"/>
                <a:gd name="connsiteY7" fmla="*/ 252483 h 277698"/>
                <a:gd name="connsiteX8" fmla="*/ 129751 w 288052"/>
                <a:gd name="connsiteY8" fmla="*/ 210880 h 277698"/>
                <a:gd name="connsiteX9" fmla="*/ 137315 w 288052"/>
                <a:gd name="connsiteY9" fmla="*/ 203316 h 277698"/>
                <a:gd name="connsiteX10" fmla="*/ 102771 w 288052"/>
                <a:gd name="connsiteY10" fmla="*/ 175859 h 277698"/>
                <a:gd name="connsiteX11" fmla="*/ 105243 w 288052"/>
                <a:gd name="connsiteY11" fmla="*/ 187268 h 277698"/>
                <a:gd name="connsiteX12" fmla="*/ 69401 w 288052"/>
                <a:gd name="connsiteY12" fmla="*/ 220225 h 277698"/>
                <a:gd name="connsiteX13" fmla="*/ 58277 w 288052"/>
                <a:gd name="connsiteY13" fmla="*/ 222761 h 277698"/>
                <a:gd name="connsiteX14" fmla="*/ 12548 w 288052"/>
                <a:gd name="connsiteY14" fmla="*/ 194873 h 277698"/>
                <a:gd name="connsiteX15" fmla="*/ 12548 w 288052"/>
                <a:gd name="connsiteY15" fmla="*/ 184732 h 277698"/>
                <a:gd name="connsiteX16" fmla="*/ 23671 w 288052"/>
                <a:gd name="connsiteY16" fmla="*/ 186000 h 277698"/>
                <a:gd name="connsiteX17" fmla="*/ 63221 w 288052"/>
                <a:gd name="connsiteY17" fmla="*/ 206282 h 277698"/>
                <a:gd name="connsiteX18" fmla="*/ 92884 w 288052"/>
                <a:gd name="connsiteY18" fmla="*/ 178395 h 277698"/>
                <a:gd name="connsiteX19" fmla="*/ 102771 w 288052"/>
                <a:gd name="connsiteY19" fmla="*/ 175859 h 277698"/>
                <a:gd name="connsiteX20" fmla="*/ 282749 w 288052"/>
                <a:gd name="connsiteY20" fmla="*/ 137332 h 277698"/>
                <a:gd name="connsiteX21" fmla="*/ 287729 w 288052"/>
                <a:gd name="connsiteY21" fmla="*/ 144497 h 277698"/>
                <a:gd name="connsiteX22" fmla="*/ 247887 w 288052"/>
                <a:gd name="connsiteY22" fmla="*/ 189874 h 277698"/>
                <a:gd name="connsiteX23" fmla="*/ 200574 w 288052"/>
                <a:gd name="connsiteY23" fmla="*/ 176738 h 277698"/>
                <a:gd name="connsiteX24" fmla="*/ 198084 w 288052"/>
                <a:gd name="connsiteY24" fmla="*/ 167185 h 277698"/>
                <a:gd name="connsiteX25" fmla="*/ 208045 w 288052"/>
                <a:gd name="connsiteY25" fmla="*/ 164797 h 277698"/>
                <a:gd name="connsiteX26" fmla="*/ 247887 w 288052"/>
                <a:gd name="connsiteY26" fmla="*/ 176738 h 277698"/>
                <a:gd name="connsiteX27" fmla="*/ 274033 w 288052"/>
                <a:gd name="connsiteY27" fmla="*/ 140914 h 277698"/>
                <a:gd name="connsiteX28" fmla="*/ 282749 w 288052"/>
                <a:gd name="connsiteY28" fmla="*/ 137332 h 277698"/>
                <a:gd name="connsiteX29" fmla="*/ 5233 w 288052"/>
                <a:gd name="connsiteY29" fmla="*/ 98883 h 277698"/>
                <a:gd name="connsiteX30" fmla="*/ 13834 w 288052"/>
                <a:gd name="connsiteY30" fmla="*/ 104854 h 277698"/>
                <a:gd name="connsiteX31" fmla="*/ 42094 w 288052"/>
                <a:gd name="connsiteY31" fmla="*/ 137095 h 277698"/>
                <a:gd name="connsiteX32" fmla="*/ 78955 w 288052"/>
                <a:gd name="connsiteY32" fmla="*/ 126348 h 277698"/>
                <a:gd name="connsiteX33" fmla="*/ 88784 w 288052"/>
                <a:gd name="connsiteY33" fmla="*/ 126348 h 277698"/>
                <a:gd name="connsiteX34" fmla="*/ 87555 w 288052"/>
                <a:gd name="connsiteY34" fmla="*/ 137095 h 277698"/>
                <a:gd name="connsiteX35" fmla="*/ 44551 w 288052"/>
                <a:gd name="connsiteY35" fmla="*/ 151425 h 277698"/>
                <a:gd name="connsiteX36" fmla="*/ 40865 w 288052"/>
                <a:gd name="connsiteY36" fmla="*/ 151425 h 277698"/>
                <a:gd name="connsiteX37" fmla="*/ 319 w 288052"/>
                <a:gd name="connsiteY37" fmla="*/ 107242 h 277698"/>
                <a:gd name="connsiteX38" fmla="*/ 5233 w 288052"/>
                <a:gd name="connsiteY38" fmla="*/ 98883 h 277698"/>
                <a:gd name="connsiteX39" fmla="*/ 227782 w 288052"/>
                <a:gd name="connsiteY39" fmla="*/ 49501 h 277698"/>
                <a:gd name="connsiteX40" fmla="*/ 236754 w 288052"/>
                <a:gd name="connsiteY40" fmla="*/ 53268 h 277698"/>
                <a:gd name="connsiteX41" fmla="*/ 235472 w 288052"/>
                <a:gd name="connsiteY41" fmla="*/ 116046 h 277698"/>
                <a:gd name="connsiteX42" fmla="*/ 188048 w 288052"/>
                <a:gd name="connsiteY42" fmla="*/ 134879 h 277698"/>
                <a:gd name="connsiteX43" fmla="*/ 180358 w 288052"/>
                <a:gd name="connsiteY43" fmla="*/ 128601 h 277698"/>
                <a:gd name="connsiteX44" fmla="*/ 185485 w 288052"/>
                <a:gd name="connsiteY44" fmla="*/ 121068 h 277698"/>
                <a:gd name="connsiteX45" fmla="*/ 225218 w 288052"/>
                <a:gd name="connsiteY45" fmla="*/ 104746 h 277698"/>
                <a:gd name="connsiteX46" fmla="*/ 223936 w 288052"/>
                <a:gd name="connsiteY46" fmla="*/ 59546 h 277698"/>
                <a:gd name="connsiteX47" fmla="*/ 227782 w 288052"/>
                <a:gd name="connsiteY47" fmla="*/ 49501 h 277698"/>
                <a:gd name="connsiteX48" fmla="*/ 162474 w 288052"/>
                <a:gd name="connsiteY48" fmla="*/ 1286 h 277698"/>
                <a:gd name="connsiteX49" fmla="*/ 189471 w 288052"/>
                <a:gd name="connsiteY49" fmla="*/ 58139 h 277698"/>
                <a:gd name="connsiteX50" fmla="*/ 153475 w 288052"/>
                <a:gd name="connsiteY50" fmla="*/ 95217 h 277698"/>
                <a:gd name="connsiteX51" fmla="*/ 149619 w 288052"/>
                <a:gd name="connsiteY51" fmla="*/ 96453 h 277698"/>
                <a:gd name="connsiteX52" fmla="*/ 143191 w 288052"/>
                <a:gd name="connsiteY52" fmla="*/ 91509 h 277698"/>
                <a:gd name="connsiteX53" fmla="*/ 145762 w 288052"/>
                <a:gd name="connsiteY53" fmla="*/ 82858 h 277698"/>
                <a:gd name="connsiteX54" fmla="*/ 175330 w 288052"/>
                <a:gd name="connsiteY54" fmla="*/ 53195 h 277698"/>
                <a:gd name="connsiteX55" fmla="*/ 154761 w 288052"/>
                <a:gd name="connsiteY55" fmla="*/ 13645 h 277698"/>
                <a:gd name="connsiteX56" fmla="*/ 152190 w 288052"/>
                <a:gd name="connsiteY56" fmla="*/ 3758 h 277698"/>
                <a:gd name="connsiteX57" fmla="*/ 162474 w 288052"/>
                <a:gd name="connsiteY57" fmla="*/ 1286 h 27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88052" h="277698">
                  <a:moveTo>
                    <a:pt x="137315" y="203316"/>
                  </a:moveTo>
                  <a:cubicBezTo>
                    <a:pt x="141098" y="202055"/>
                    <a:pt x="143619" y="205837"/>
                    <a:pt x="143619" y="209619"/>
                  </a:cubicBezTo>
                  <a:cubicBezTo>
                    <a:pt x="143619" y="210880"/>
                    <a:pt x="146140" y="238616"/>
                    <a:pt x="137315" y="257526"/>
                  </a:cubicBezTo>
                  <a:cubicBezTo>
                    <a:pt x="131012" y="273915"/>
                    <a:pt x="112101" y="277698"/>
                    <a:pt x="96973" y="277698"/>
                  </a:cubicBezTo>
                  <a:cubicBezTo>
                    <a:pt x="86887" y="277698"/>
                    <a:pt x="79323" y="276437"/>
                    <a:pt x="76802" y="275176"/>
                  </a:cubicBezTo>
                  <a:cubicBezTo>
                    <a:pt x="73020" y="273915"/>
                    <a:pt x="70498" y="271394"/>
                    <a:pt x="70498" y="266351"/>
                  </a:cubicBezTo>
                  <a:cubicBezTo>
                    <a:pt x="71759" y="263830"/>
                    <a:pt x="75541" y="261308"/>
                    <a:pt x="79323" y="261308"/>
                  </a:cubicBezTo>
                  <a:cubicBezTo>
                    <a:pt x="89409" y="263830"/>
                    <a:pt x="118405" y="265090"/>
                    <a:pt x="124708" y="252483"/>
                  </a:cubicBezTo>
                  <a:cubicBezTo>
                    <a:pt x="131012" y="236094"/>
                    <a:pt x="129751" y="210880"/>
                    <a:pt x="129751" y="210880"/>
                  </a:cubicBezTo>
                  <a:cubicBezTo>
                    <a:pt x="129751" y="205837"/>
                    <a:pt x="132273" y="203316"/>
                    <a:pt x="137315" y="203316"/>
                  </a:cubicBezTo>
                  <a:close/>
                  <a:moveTo>
                    <a:pt x="102771" y="175859"/>
                  </a:moveTo>
                  <a:cubicBezTo>
                    <a:pt x="106479" y="178395"/>
                    <a:pt x="107715" y="183465"/>
                    <a:pt x="105243" y="187268"/>
                  </a:cubicBezTo>
                  <a:cubicBezTo>
                    <a:pt x="104007" y="187268"/>
                    <a:pt x="87940" y="211352"/>
                    <a:pt x="69401" y="220225"/>
                  </a:cubicBezTo>
                  <a:cubicBezTo>
                    <a:pt x="65693" y="221493"/>
                    <a:pt x="61985" y="222761"/>
                    <a:pt x="58277" y="222761"/>
                  </a:cubicBezTo>
                  <a:cubicBezTo>
                    <a:pt x="37266" y="222761"/>
                    <a:pt x="15020" y="198676"/>
                    <a:pt x="12548" y="194873"/>
                  </a:cubicBezTo>
                  <a:cubicBezTo>
                    <a:pt x="10076" y="192338"/>
                    <a:pt x="10076" y="187268"/>
                    <a:pt x="12548" y="184732"/>
                  </a:cubicBezTo>
                  <a:cubicBezTo>
                    <a:pt x="16256" y="182197"/>
                    <a:pt x="21199" y="182197"/>
                    <a:pt x="23671" y="186000"/>
                  </a:cubicBezTo>
                  <a:cubicBezTo>
                    <a:pt x="29851" y="192338"/>
                    <a:pt x="49626" y="211352"/>
                    <a:pt x="63221" y="206282"/>
                  </a:cubicBezTo>
                  <a:cubicBezTo>
                    <a:pt x="79289" y="201211"/>
                    <a:pt x="92884" y="178395"/>
                    <a:pt x="92884" y="178395"/>
                  </a:cubicBezTo>
                  <a:cubicBezTo>
                    <a:pt x="95356" y="174592"/>
                    <a:pt x="100300" y="174592"/>
                    <a:pt x="102771" y="175859"/>
                  </a:cubicBezTo>
                  <a:close/>
                  <a:moveTo>
                    <a:pt x="282749" y="137332"/>
                  </a:moveTo>
                  <a:cubicBezTo>
                    <a:pt x="286484" y="137332"/>
                    <a:pt x="288974" y="140914"/>
                    <a:pt x="287729" y="144497"/>
                  </a:cubicBezTo>
                  <a:cubicBezTo>
                    <a:pt x="286484" y="149273"/>
                    <a:pt x="275278" y="189874"/>
                    <a:pt x="247887" y="189874"/>
                  </a:cubicBezTo>
                  <a:cubicBezTo>
                    <a:pt x="226721" y="189874"/>
                    <a:pt x="201819" y="177932"/>
                    <a:pt x="200574" y="176738"/>
                  </a:cubicBezTo>
                  <a:cubicBezTo>
                    <a:pt x="196839" y="175544"/>
                    <a:pt x="196839" y="170768"/>
                    <a:pt x="198084" y="167185"/>
                  </a:cubicBezTo>
                  <a:cubicBezTo>
                    <a:pt x="199329" y="164797"/>
                    <a:pt x="204310" y="163603"/>
                    <a:pt x="208045" y="164797"/>
                  </a:cubicBezTo>
                  <a:cubicBezTo>
                    <a:pt x="208045" y="164797"/>
                    <a:pt x="230456" y="175544"/>
                    <a:pt x="247887" y="176738"/>
                  </a:cubicBezTo>
                  <a:cubicBezTo>
                    <a:pt x="261583" y="176738"/>
                    <a:pt x="271543" y="150467"/>
                    <a:pt x="274033" y="140914"/>
                  </a:cubicBezTo>
                  <a:cubicBezTo>
                    <a:pt x="275278" y="137332"/>
                    <a:pt x="279014" y="136138"/>
                    <a:pt x="282749" y="137332"/>
                  </a:cubicBezTo>
                  <a:close/>
                  <a:moveTo>
                    <a:pt x="5233" y="98883"/>
                  </a:moveTo>
                  <a:cubicBezTo>
                    <a:pt x="10148" y="97689"/>
                    <a:pt x="13834" y="101271"/>
                    <a:pt x="13834" y="104854"/>
                  </a:cubicBezTo>
                  <a:cubicBezTo>
                    <a:pt x="13834" y="104854"/>
                    <a:pt x="19978" y="137095"/>
                    <a:pt x="42094" y="137095"/>
                  </a:cubicBezTo>
                  <a:cubicBezTo>
                    <a:pt x="61753" y="139483"/>
                    <a:pt x="78955" y="126348"/>
                    <a:pt x="78955" y="126348"/>
                  </a:cubicBezTo>
                  <a:cubicBezTo>
                    <a:pt x="82641" y="123960"/>
                    <a:pt x="87555" y="123960"/>
                    <a:pt x="88784" y="126348"/>
                  </a:cubicBezTo>
                  <a:cubicBezTo>
                    <a:pt x="91241" y="129930"/>
                    <a:pt x="91241" y="134707"/>
                    <a:pt x="87555" y="137095"/>
                  </a:cubicBezTo>
                  <a:cubicBezTo>
                    <a:pt x="87555" y="137095"/>
                    <a:pt x="67896" y="151425"/>
                    <a:pt x="44551" y="151425"/>
                  </a:cubicBezTo>
                  <a:cubicBezTo>
                    <a:pt x="42094" y="151425"/>
                    <a:pt x="42094" y="151425"/>
                    <a:pt x="40865" y="151425"/>
                  </a:cubicBezTo>
                  <a:cubicBezTo>
                    <a:pt x="7691" y="150230"/>
                    <a:pt x="319" y="108436"/>
                    <a:pt x="319" y="107242"/>
                  </a:cubicBezTo>
                  <a:cubicBezTo>
                    <a:pt x="-910" y="103659"/>
                    <a:pt x="1547" y="100077"/>
                    <a:pt x="5233" y="98883"/>
                  </a:cubicBezTo>
                  <a:close/>
                  <a:moveTo>
                    <a:pt x="227782" y="49501"/>
                  </a:moveTo>
                  <a:cubicBezTo>
                    <a:pt x="230345" y="48246"/>
                    <a:pt x="235472" y="49501"/>
                    <a:pt x="236754" y="53268"/>
                  </a:cubicBezTo>
                  <a:cubicBezTo>
                    <a:pt x="239317" y="58290"/>
                    <a:pt x="255979" y="97212"/>
                    <a:pt x="235472" y="116046"/>
                  </a:cubicBezTo>
                  <a:cubicBezTo>
                    <a:pt x="218810" y="129857"/>
                    <a:pt x="189330" y="134879"/>
                    <a:pt x="188048" y="134879"/>
                  </a:cubicBezTo>
                  <a:cubicBezTo>
                    <a:pt x="182922" y="134879"/>
                    <a:pt x="180358" y="132368"/>
                    <a:pt x="180358" y="128601"/>
                  </a:cubicBezTo>
                  <a:cubicBezTo>
                    <a:pt x="180358" y="124835"/>
                    <a:pt x="181640" y="121068"/>
                    <a:pt x="185485" y="121068"/>
                  </a:cubicBezTo>
                  <a:cubicBezTo>
                    <a:pt x="186767" y="121068"/>
                    <a:pt x="212401" y="116046"/>
                    <a:pt x="225218" y="104746"/>
                  </a:cubicBezTo>
                  <a:cubicBezTo>
                    <a:pt x="235472" y="95957"/>
                    <a:pt x="227782" y="68335"/>
                    <a:pt x="223936" y="59546"/>
                  </a:cubicBezTo>
                  <a:cubicBezTo>
                    <a:pt x="221373" y="55779"/>
                    <a:pt x="223936" y="50757"/>
                    <a:pt x="227782" y="49501"/>
                  </a:cubicBezTo>
                  <a:close/>
                  <a:moveTo>
                    <a:pt x="162474" y="1286"/>
                  </a:moveTo>
                  <a:cubicBezTo>
                    <a:pt x="165045" y="3758"/>
                    <a:pt x="201042" y="27240"/>
                    <a:pt x="189471" y="58139"/>
                  </a:cubicBezTo>
                  <a:cubicBezTo>
                    <a:pt x="177901" y="82858"/>
                    <a:pt x="154761" y="93981"/>
                    <a:pt x="153475" y="95217"/>
                  </a:cubicBezTo>
                  <a:cubicBezTo>
                    <a:pt x="152190" y="95217"/>
                    <a:pt x="150904" y="96453"/>
                    <a:pt x="149619" y="96453"/>
                  </a:cubicBezTo>
                  <a:cubicBezTo>
                    <a:pt x="147047" y="96453"/>
                    <a:pt x="144476" y="93981"/>
                    <a:pt x="143191" y="91509"/>
                  </a:cubicBezTo>
                  <a:cubicBezTo>
                    <a:pt x="141905" y="89037"/>
                    <a:pt x="143191" y="84093"/>
                    <a:pt x="145762" y="82858"/>
                  </a:cubicBezTo>
                  <a:cubicBezTo>
                    <a:pt x="145762" y="82858"/>
                    <a:pt x="166331" y="72970"/>
                    <a:pt x="175330" y="53195"/>
                  </a:cubicBezTo>
                  <a:cubicBezTo>
                    <a:pt x="183044" y="32184"/>
                    <a:pt x="154761" y="13645"/>
                    <a:pt x="154761" y="13645"/>
                  </a:cubicBezTo>
                  <a:cubicBezTo>
                    <a:pt x="150904" y="11173"/>
                    <a:pt x="150904" y="6229"/>
                    <a:pt x="152190" y="3758"/>
                  </a:cubicBezTo>
                  <a:cubicBezTo>
                    <a:pt x="154761" y="50"/>
                    <a:pt x="159903" y="-1186"/>
                    <a:pt x="162474" y="1286"/>
                  </a:cubicBezTo>
                  <a:close/>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76" name="Freeform 482">
              <a:extLst>
                <a:ext uri="{FF2B5EF4-FFF2-40B4-BE49-F238E27FC236}">
                  <a16:creationId xmlns:a16="http://schemas.microsoft.com/office/drawing/2014/main" id="{9FA6D1FF-61AD-E643-9AAC-301D7E12B28F}"/>
                </a:ext>
              </a:extLst>
            </p:cNvPr>
            <p:cNvSpPr>
              <a:spLocks noChangeArrowheads="1"/>
            </p:cNvSpPr>
            <p:nvPr/>
          </p:nvSpPr>
          <p:spPr bwMode="auto">
            <a:xfrm>
              <a:off x="3899815" y="5759391"/>
              <a:ext cx="175777" cy="197750"/>
            </a:xfrm>
            <a:custGeom>
              <a:avLst/>
              <a:gdLst>
                <a:gd name="T0" fmla="*/ 112 w 139"/>
                <a:gd name="T1" fmla="*/ 46 h 157"/>
                <a:gd name="T2" fmla="*/ 112 w 139"/>
                <a:gd name="T3" fmla="*/ 46 h 157"/>
                <a:gd name="T4" fmla="*/ 115 w 139"/>
                <a:gd name="T5" fmla="*/ 138 h 157"/>
                <a:gd name="T6" fmla="*/ 115 w 139"/>
                <a:gd name="T7" fmla="*/ 138 h 157"/>
                <a:gd name="T8" fmla="*/ 27 w 139"/>
                <a:gd name="T9" fmla="*/ 110 h 157"/>
                <a:gd name="T10" fmla="*/ 27 w 139"/>
                <a:gd name="T11" fmla="*/ 110 h 157"/>
                <a:gd name="T12" fmla="*/ 23 w 139"/>
                <a:gd name="T13" fmla="*/ 17 h 157"/>
                <a:gd name="T14" fmla="*/ 23 w 139"/>
                <a:gd name="T15" fmla="*/ 17 h 157"/>
                <a:gd name="T16" fmla="*/ 112 w 139"/>
                <a:gd name="T17" fmla="*/ 4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57">
                  <a:moveTo>
                    <a:pt x="112" y="46"/>
                  </a:moveTo>
                  <a:lnTo>
                    <a:pt x="112" y="46"/>
                  </a:lnTo>
                  <a:cubicBezTo>
                    <a:pt x="137" y="79"/>
                    <a:pt x="138" y="120"/>
                    <a:pt x="115" y="138"/>
                  </a:cubicBezTo>
                  <a:lnTo>
                    <a:pt x="115" y="138"/>
                  </a:lnTo>
                  <a:cubicBezTo>
                    <a:pt x="91" y="156"/>
                    <a:pt x="52" y="143"/>
                    <a:pt x="27" y="110"/>
                  </a:cubicBezTo>
                  <a:lnTo>
                    <a:pt x="27" y="110"/>
                  </a:lnTo>
                  <a:cubicBezTo>
                    <a:pt x="1" y="77"/>
                    <a:pt x="0" y="35"/>
                    <a:pt x="23" y="17"/>
                  </a:cubicBezTo>
                  <a:lnTo>
                    <a:pt x="23" y="17"/>
                  </a:lnTo>
                  <a:cubicBezTo>
                    <a:pt x="47" y="0"/>
                    <a:pt x="86" y="12"/>
                    <a:pt x="112" y="46"/>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77" name="Freeform 176">
              <a:extLst>
                <a:ext uri="{FF2B5EF4-FFF2-40B4-BE49-F238E27FC236}">
                  <a16:creationId xmlns:a16="http://schemas.microsoft.com/office/drawing/2014/main" id="{753FB5D5-51BD-3F4D-845A-CF894D8DAF23}"/>
                </a:ext>
              </a:extLst>
            </p:cNvPr>
            <p:cNvSpPr>
              <a:spLocks noChangeArrowheads="1"/>
            </p:cNvSpPr>
            <p:nvPr/>
          </p:nvSpPr>
          <p:spPr bwMode="auto">
            <a:xfrm>
              <a:off x="5729001" y="6962370"/>
              <a:ext cx="295384" cy="306349"/>
            </a:xfrm>
            <a:custGeom>
              <a:avLst/>
              <a:gdLst>
                <a:gd name="connsiteX0" fmla="*/ 161344 w 295384"/>
                <a:gd name="connsiteY0" fmla="*/ 0 h 306349"/>
                <a:gd name="connsiteX1" fmla="*/ 295384 w 295384"/>
                <a:gd name="connsiteY1" fmla="*/ 51569 h 306349"/>
                <a:gd name="connsiteX2" fmla="*/ 284040 w 295384"/>
                <a:gd name="connsiteY2" fmla="*/ 81191 h 306349"/>
                <a:gd name="connsiteX3" fmla="*/ 272100 w 295384"/>
                <a:gd name="connsiteY3" fmla="*/ 87100 h 306349"/>
                <a:gd name="connsiteX4" fmla="*/ 284027 w 295384"/>
                <a:gd name="connsiteY4" fmla="*/ 93168 h 306349"/>
                <a:gd name="connsiteX5" fmla="*/ 295379 w 295384"/>
                <a:gd name="connsiteY5" fmla="*/ 122982 h 306349"/>
                <a:gd name="connsiteX6" fmla="*/ 284027 w 295384"/>
                <a:gd name="connsiteY6" fmla="*/ 152605 h 306349"/>
                <a:gd name="connsiteX7" fmla="*/ 272058 w 295384"/>
                <a:gd name="connsiteY7" fmla="*/ 158526 h 306349"/>
                <a:gd name="connsiteX8" fmla="*/ 283989 w 295384"/>
                <a:gd name="connsiteY8" fmla="*/ 164575 h 306349"/>
                <a:gd name="connsiteX9" fmla="*/ 295379 w 295384"/>
                <a:gd name="connsiteY9" fmla="*/ 194388 h 306349"/>
                <a:gd name="connsiteX10" fmla="*/ 283989 w 295384"/>
                <a:gd name="connsiteY10" fmla="*/ 224202 h 306349"/>
                <a:gd name="connsiteX11" fmla="*/ 265952 w 295384"/>
                <a:gd name="connsiteY11" fmla="*/ 233346 h 306349"/>
                <a:gd name="connsiteX12" fmla="*/ 269720 w 295384"/>
                <a:gd name="connsiteY12" fmla="*/ 235523 h 306349"/>
                <a:gd name="connsiteX13" fmla="*/ 278907 w 295384"/>
                <a:gd name="connsiteY13" fmla="*/ 260919 h 306349"/>
                <a:gd name="connsiteX14" fmla="*/ 170995 w 295384"/>
                <a:gd name="connsiteY14" fmla="*/ 306349 h 306349"/>
                <a:gd name="connsiteX15" fmla="*/ 49439 w 295384"/>
                <a:gd name="connsiteY15" fmla="*/ 264705 h 306349"/>
                <a:gd name="connsiteX16" fmla="*/ 60758 w 295384"/>
                <a:gd name="connsiteY16" fmla="*/ 246170 h 306349"/>
                <a:gd name="connsiteX17" fmla="*/ 78562 w 295384"/>
                <a:gd name="connsiteY17" fmla="*/ 236241 h 306349"/>
                <a:gd name="connsiteX18" fmla="*/ 68433 w 295384"/>
                <a:gd name="connsiteY18" fmla="*/ 234140 h 306349"/>
                <a:gd name="connsiteX19" fmla="*/ 27467 w 295384"/>
                <a:gd name="connsiteY19" fmla="*/ 199300 h 306349"/>
                <a:gd name="connsiteX20" fmla="*/ 38663 w 295384"/>
                <a:gd name="connsiteY20" fmla="*/ 177007 h 306349"/>
                <a:gd name="connsiteX21" fmla="*/ 62747 w 295384"/>
                <a:gd name="connsiteY21" fmla="*/ 162511 h 306349"/>
                <a:gd name="connsiteX22" fmla="*/ 60504 w 295384"/>
                <a:gd name="connsiteY22" fmla="*/ 162121 h 306349"/>
                <a:gd name="connsiteX23" fmla="*/ 10983 w 295384"/>
                <a:gd name="connsiteY23" fmla="*/ 127894 h 306349"/>
                <a:gd name="connsiteX24" fmla="*/ 24858 w 295384"/>
                <a:gd name="connsiteY24" fmla="*/ 106118 h 306349"/>
                <a:gd name="connsiteX25" fmla="*/ 51500 w 295384"/>
                <a:gd name="connsiteY25" fmla="*/ 92682 h 306349"/>
                <a:gd name="connsiteX26" fmla="*/ 15611 w 295384"/>
                <a:gd name="connsiteY26" fmla="*/ 80155 h 306349"/>
                <a:gd name="connsiteX27" fmla="*/ 0 w 295384"/>
                <a:gd name="connsiteY27" fmla="*/ 56481 h 306349"/>
                <a:gd name="connsiteX28" fmla="*/ 161344 w 295384"/>
                <a:gd name="connsiteY28" fmla="*/ 0 h 3063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5384" h="306349">
                  <a:moveTo>
                    <a:pt x="161344" y="0"/>
                  </a:moveTo>
                  <a:cubicBezTo>
                    <a:pt x="229605" y="0"/>
                    <a:pt x="295384" y="0"/>
                    <a:pt x="295384" y="51569"/>
                  </a:cubicBezTo>
                  <a:cubicBezTo>
                    <a:pt x="295384" y="64462"/>
                    <a:pt x="291273" y="74054"/>
                    <a:pt x="284040" y="81191"/>
                  </a:cubicBezTo>
                  <a:lnTo>
                    <a:pt x="272100" y="87100"/>
                  </a:lnTo>
                  <a:lnTo>
                    <a:pt x="284027" y="93168"/>
                  </a:lnTo>
                  <a:cubicBezTo>
                    <a:pt x="291265" y="100420"/>
                    <a:pt x="295379" y="110090"/>
                    <a:pt x="295379" y="122982"/>
                  </a:cubicBezTo>
                  <a:cubicBezTo>
                    <a:pt x="295379" y="135875"/>
                    <a:pt x="291265" y="145468"/>
                    <a:pt x="284027" y="152605"/>
                  </a:cubicBezTo>
                  <a:lnTo>
                    <a:pt x="272058" y="158526"/>
                  </a:lnTo>
                  <a:lnTo>
                    <a:pt x="283989" y="164575"/>
                  </a:lnTo>
                  <a:cubicBezTo>
                    <a:pt x="291252" y="171827"/>
                    <a:pt x="295379" y="181496"/>
                    <a:pt x="295379" y="194388"/>
                  </a:cubicBezTo>
                  <a:cubicBezTo>
                    <a:pt x="295379" y="207281"/>
                    <a:pt x="291252" y="216950"/>
                    <a:pt x="283989" y="224202"/>
                  </a:cubicBezTo>
                  <a:lnTo>
                    <a:pt x="265952" y="233346"/>
                  </a:lnTo>
                  <a:lnTo>
                    <a:pt x="269720" y="235523"/>
                  </a:lnTo>
                  <a:cubicBezTo>
                    <a:pt x="275573" y="241911"/>
                    <a:pt x="278907" y="250193"/>
                    <a:pt x="278907" y="260919"/>
                  </a:cubicBezTo>
                  <a:cubicBezTo>
                    <a:pt x="278907" y="302563"/>
                    <a:pt x="225571" y="306349"/>
                    <a:pt x="170995" y="306349"/>
                  </a:cubicBezTo>
                  <a:cubicBezTo>
                    <a:pt x="116419" y="306349"/>
                    <a:pt x="49439" y="289944"/>
                    <a:pt x="49439" y="264705"/>
                  </a:cubicBezTo>
                  <a:cubicBezTo>
                    <a:pt x="49439" y="258396"/>
                    <a:pt x="53625" y="252086"/>
                    <a:pt x="60758" y="246170"/>
                  </a:cubicBezTo>
                  <a:lnTo>
                    <a:pt x="78562" y="236241"/>
                  </a:lnTo>
                  <a:lnTo>
                    <a:pt x="68433" y="234140"/>
                  </a:lnTo>
                  <a:cubicBezTo>
                    <a:pt x="43667" y="226312"/>
                    <a:pt x="27467" y="214648"/>
                    <a:pt x="27467" y="199300"/>
                  </a:cubicBezTo>
                  <a:cubicBezTo>
                    <a:pt x="27467" y="191319"/>
                    <a:pt x="31517" y="183798"/>
                    <a:pt x="38663" y="177007"/>
                  </a:cubicBezTo>
                  <a:lnTo>
                    <a:pt x="62747" y="162511"/>
                  </a:lnTo>
                  <a:lnTo>
                    <a:pt x="60504" y="162121"/>
                  </a:lnTo>
                  <a:cubicBezTo>
                    <a:pt x="31475" y="154600"/>
                    <a:pt x="10983" y="143242"/>
                    <a:pt x="10983" y="127894"/>
                  </a:cubicBezTo>
                  <a:cubicBezTo>
                    <a:pt x="10983" y="120219"/>
                    <a:pt x="16106" y="112852"/>
                    <a:pt x="24858" y="106118"/>
                  </a:cubicBezTo>
                  <a:lnTo>
                    <a:pt x="51500" y="92682"/>
                  </a:lnTo>
                  <a:lnTo>
                    <a:pt x="15611" y="80155"/>
                  </a:lnTo>
                  <a:cubicBezTo>
                    <a:pt x="5818" y="74054"/>
                    <a:pt x="0" y="66303"/>
                    <a:pt x="0" y="56481"/>
                  </a:cubicBezTo>
                  <a:cubicBezTo>
                    <a:pt x="0" y="15962"/>
                    <a:pt x="93083" y="0"/>
                    <a:pt x="161344" y="0"/>
                  </a:cubicBezTo>
                  <a:close/>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78" name="Freeform 177">
              <a:extLst>
                <a:ext uri="{FF2B5EF4-FFF2-40B4-BE49-F238E27FC236}">
                  <a16:creationId xmlns:a16="http://schemas.microsoft.com/office/drawing/2014/main" id="{CB9AFFE7-ABEF-454A-BFA3-DEFD0D874080}"/>
                </a:ext>
              </a:extLst>
            </p:cNvPr>
            <p:cNvSpPr>
              <a:spLocks noChangeArrowheads="1"/>
            </p:cNvSpPr>
            <p:nvPr/>
          </p:nvSpPr>
          <p:spPr bwMode="auto">
            <a:xfrm>
              <a:off x="3587746" y="6782198"/>
              <a:ext cx="425269" cy="413561"/>
            </a:xfrm>
            <a:custGeom>
              <a:avLst/>
              <a:gdLst>
                <a:gd name="connsiteX0" fmla="*/ 235887 w 425269"/>
                <a:gd name="connsiteY0" fmla="*/ 270554 h 413561"/>
                <a:gd name="connsiteX1" fmla="*/ 287494 w 425269"/>
                <a:gd name="connsiteY1" fmla="*/ 317914 h 413561"/>
                <a:gd name="connsiteX2" fmla="*/ 289952 w 425269"/>
                <a:gd name="connsiteY2" fmla="*/ 322899 h 413561"/>
                <a:gd name="connsiteX3" fmla="*/ 258004 w 425269"/>
                <a:gd name="connsiteY3" fmla="*/ 411387 h 413561"/>
                <a:gd name="connsiteX4" fmla="*/ 243260 w 425269"/>
                <a:gd name="connsiteY4" fmla="*/ 408894 h 413561"/>
                <a:gd name="connsiteX5" fmla="*/ 244488 w 425269"/>
                <a:gd name="connsiteY5" fmla="*/ 393939 h 413561"/>
                <a:gd name="connsiteX6" fmla="*/ 270292 w 425269"/>
                <a:gd name="connsiteY6" fmla="*/ 331623 h 413561"/>
                <a:gd name="connsiteX7" fmla="*/ 227286 w 425269"/>
                <a:gd name="connsiteY7" fmla="*/ 290495 h 413561"/>
                <a:gd name="connsiteX8" fmla="*/ 221142 w 425269"/>
                <a:gd name="connsiteY8" fmla="*/ 275539 h 413561"/>
                <a:gd name="connsiteX9" fmla="*/ 235887 w 425269"/>
                <a:gd name="connsiteY9" fmla="*/ 270554 h 413561"/>
                <a:gd name="connsiteX10" fmla="*/ 285960 w 425269"/>
                <a:gd name="connsiteY10" fmla="*/ 214357 h 413561"/>
                <a:gd name="connsiteX11" fmla="*/ 356320 w 425269"/>
                <a:gd name="connsiteY11" fmla="*/ 237662 h 413561"/>
                <a:gd name="connsiteX12" fmla="*/ 366196 w 425269"/>
                <a:gd name="connsiteY12" fmla="*/ 251154 h 413561"/>
                <a:gd name="connsiteX13" fmla="*/ 363727 w 425269"/>
                <a:gd name="connsiteY13" fmla="*/ 329656 h 413561"/>
                <a:gd name="connsiteX14" fmla="*/ 350149 w 425269"/>
                <a:gd name="connsiteY14" fmla="*/ 335788 h 413561"/>
                <a:gd name="connsiteX15" fmla="*/ 342742 w 425269"/>
                <a:gd name="connsiteY15" fmla="*/ 322296 h 413561"/>
                <a:gd name="connsiteX16" fmla="*/ 342742 w 425269"/>
                <a:gd name="connsiteY16" fmla="*/ 254834 h 413561"/>
                <a:gd name="connsiteX17" fmla="*/ 283491 w 425269"/>
                <a:gd name="connsiteY17" fmla="*/ 235209 h 413561"/>
                <a:gd name="connsiteX18" fmla="*/ 274850 w 425269"/>
                <a:gd name="connsiteY18" fmla="*/ 222943 h 413561"/>
                <a:gd name="connsiteX19" fmla="*/ 285960 w 425269"/>
                <a:gd name="connsiteY19" fmla="*/ 214357 h 413561"/>
                <a:gd name="connsiteX20" fmla="*/ 57818 w 425269"/>
                <a:gd name="connsiteY20" fmla="*/ 190711 h 413561"/>
                <a:gd name="connsiteX21" fmla="*/ 130160 w 425269"/>
                <a:gd name="connsiteY21" fmla="*/ 210902 h 413561"/>
                <a:gd name="connsiteX22" fmla="*/ 132612 w 425269"/>
                <a:gd name="connsiteY22" fmla="*/ 213426 h 413561"/>
                <a:gd name="connsiteX23" fmla="*/ 132612 w 425269"/>
                <a:gd name="connsiteY23" fmla="*/ 224784 h 413561"/>
                <a:gd name="connsiteX24" fmla="*/ 117899 w 425269"/>
                <a:gd name="connsiteY24" fmla="*/ 228569 h 413561"/>
                <a:gd name="connsiteX25" fmla="*/ 60270 w 425269"/>
                <a:gd name="connsiteY25" fmla="*/ 212164 h 413561"/>
                <a:gd name="connsiteX26" fmla="*/ 21033 w 425269"/>
                <a:gd name="connsiteY26" fmla="*/ 267690 h 413561"/>
                <a:gd name="connsiteX27" fmla="*/ 9998 w 425269"/>
                <a:gd name="connsiteY27" fmla="*/ 277785 h 413561"/>
                <a:gd name="connsiteX28" fmla="*/ 189 w 425269"/>
                <a:gd name="connsiteY28" fmla="*/ 265166 h 413561"/>
                <a:gd name="connsiteX29" fmla="*/ 57818 w 425269"/>
                <a:gd name="connsiteY29" fmla="*/ 190711 h 413561"/>
                <a:gd name="connsiteX30" fmla="*/ 359708 w 425269"/>
                <a:gd name="connsiteY30" fmla="*/ 122258 h 413561"/>
                <a:gd name="connsiteX31" fmla="*/ 412650 w 425269"/>
                <a:gd name="connsiteY31" fmla="*/ 162436 h 413561"/>
                <a:gd name="connsiteX32" fmla="*/ 424962 w 425269"/>
                <a:gd name="connsiteY32" fmla="*/ 190058 h 413561"/>
                <a:gd name="connsiteX33" fmla="*/ 417575 w 425269"/>
                <a:gd name="connsiteY33" fmla="*/ 203870 h 413561"/>
                <a:gd name="connsiteX34" fmla="*/ 404031 w 425269"/>
                <a:gd name="connsiteY34" fmla="*/ 197592 h 413561"/>
                <a:gd name="connsiteX35" fmla="*/ 362171 w 425269"/>
                <a:gd name="connsiteY35" fmla="*/ 144858 h 413561"/>
                <a:gd name="connsiteX36" fmla="*/ 303073 w 425269"/>
                <a:gd name="connsiteY36" fmla="*/ 166203 h 413561"/>
                <a:gd name="connsiteX37" fmla="*/ 288299 w 425269"/>
                <a:gd name="connsiteY37" fmla="*/ 162436 h 413561"/>
                <a:gd name="connsiteX38" fmla="*/ 291992 w 425269"/>
                <a:gd name="connsiteY38" fmla="*/ 147370 h 413561"/>
                <a:gd name="connsiteX39" fmla="*/ 359708 w 425269"/>
                <a:gd name="connsiteY39" fmla="*/ 122258 h 413561"/>
                <a:gd name="connsiteX40" fmla="*/ 68099 w 425269"/>
                <a:gd name="connsiteY40" fmla="*/ 89927 h 413561"/>
                <a:gd name="connsiteX41" fmla="*/ 95754 w 425269"/>
                <a:gd name="connsiteY41" fmla="*/ 89968 h 413561"/>
                <a:gd name="connsiteX42" fmla="*/ 152138 w 425269"/>
                <a:gd name="connsiteY42" fmla="*/ 138891 h 413561"/>
                <a:gd name="connsiteX43" fmla="*/ 154590 w 425269"/>
                <a:gd name="connsiteY43" fmla="*/ 140179 h 413561"/>
                <a:gd name="connsiteX44" fmla="*/ 150912 w 425269"/>
                <a:gd name="connsiteY44" fmla="*/ 154341 h 413561"/>
                <a:gd name="connsiteX45" fmla="*/ 136204 w 425269"/>
                <a:gd name="connsiteY45" fmla="*/ 151766 h 413561"/>
                <a:gd name="connsiteX46" fmla="*/ 88400 w 425269"/>
                <a:gd name="connsiteY46" fmla="*/ 110567 h 413561"/>
                <a:gd name="connsiteX47" fmla="*/ 30790 w 425269"/>
                <a:gd name="connsiteY47" fmla="*/ 146616 h 413561"/>
                <a:gd name="connsiteX48" fmla="*/ 16082 w 425269"/>
                <a:gd name="connsiteY48" fmla="*/ 149191 h 413561"/>
                <a:gd name="connsiteX49" fmla="*/ 13630 w 425269"/>
                <a:gd name="connsiteY49" fmla="*/ 133742 h 413561"/>
                <a:gd name="connsiteX50" fmla="*/ 68099 w 425269"/>
                <a:gd name="connsiteY50" fmla="*/ 89927 h 413561"/>
                <a:gd name="connsiteX51" fmla="*/ 141743 w 425269"/>
                <a:gd name="connsiteY51" fmla="*/ 64 h 413561"/>
                <a:gd name="connsiteX52" fmla="*/ 191749 w 425269"/>
                <a:gd name="connsiteY52" fmla="*/ 24046 h 413561"/>
                <a:gd name="connsiteX53" fmla="*/ 191749 w 425269"/>
                <a:gd name="connsiteY53" fmla="*/ 25292 h 413561"/>
                <a:gd name="connsiteX54" fmla="*/ 206475 w 425269"/>
                <a:gd name="connsiteY54" fmla="*/ 95059 h 413561"/>
                <a:gd name="connsiteX55" fmla="*/ 196658 w 425269"/>
                <a:gd name="connsiteY55" fmla="*/ 107518 h 413561"/>
                <a:gd name="connsiteX56" fmla="*/ 185613 w 425269"/>
                <a:gd name="connsiteY56" fmla="*/ 96305 h 413561"/>
                <a:gd name="connsiteX57" fmla="*/ 172115 w 425269"/>
                <a:gd name="connsiteY57" fmla="*/ 35259 h 413561"/>
                <a:gd name="connsiteX58" fmla="*/ 105849 w 425269"/>
                <a:gd name="connsiteY58" fmla="*/ 25292 h 413561"/>
                <a:gd name="connsiteX59" fmla="*/ 93577 w 425269"/>
                <a:gd name="connsiteY59" fmla="*/ 17817 h 413561"/>
                <a:gd name="connsiteX60" fmla="*/ 100940 w 425269"/>
                <a:gd name="connsiteY60" fmla="*/ 4113 h 413561"/>
                <a:gd name="connsiteX61" fmla="*/ 141743 w 425269"/>
                <a:gd name="connsiteY61" fmla="*/ 64 h 413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25269" h="413561">
                  <a:moveTo>
                    <a:pt x="235887" y="270554"/>
                  </a:moveTo>
                  <a:cubicBezTo>
                    <a:pt x="237116" y="270554"/>
                    <a:pt x="270292" y="285510"/>
                    <a:pt x="287494" y="317914"/>
                  </a:cubicBezTo>
                  <a:cubicBezTo>
                    <a:pt x="288723" y="320406"/>
                    <a:pt x="288723" y="321653"/>
                    <a:pt x="289952" y="322899"/>
                  </a:cubicBezTo>
                  <a:cubicBezTo>
                    <a:pt x="310840" y="369012"/>
                    <a:pt x="260462" y="410141"/>
                    <a:pt x="258004" y="411387"/>
                  </a:cubicBezTo>
                  <a:cubicBezTo>
                    <a:pt x="253090" y="415126"/>
                    <a:pt x="246946" y="413880"/>
                    <a:pt x="243260" y="408894"/>
                  </a:cubicBezTo>
                  <a:cubicBezTo>
                    <a:pt x="239573" y="405155"/>
                    <a:pt x="239573" y="397678"/>
                    <a:pt x="244488" y="393939"/>
                  </a:cubicBezTo>
                  <a:cubicBezTo>
                    <a:pt x="244488" y="393939"/>
                    <a:pt x="285037" y="362781"/>
                    <a:pt x="270292" y="331623"/>
                  </a:cubicBezTo>
                  <a:cubicBezTo>
                    <a:pt x="256776" y="304204"/>
                    <a:pt x="227286" y="290495"/>
                    <a:pt x="227286" y="290495"/>
                  </a:cubicBezTo>
                  <a:cubicBezTo>
                    <a:pt x="222371" y="288002"/>
                    <a:pt x="218685" y="280524"/>
                    <a:pt x="221142" y="275539"/>
                  </a:cubicBezTo>
                  <a:cubicBezTo>
                    <a:pt x="223600" y="270554"/>
                    <a:pt x="229744" y="268061"/>
                    <a:pt x="235887" y="270554"/>
                  </a:cubicBezTo>
                  <a:close/>
                  <a:moveTo>
                    <a:pt x="285960" y="214357"/>
                  </a:moveTo>
                  <a:cubicBezTo>
                    <a:pt x="288429" y="214357"/>
                    <a:pt x="331633" y="218037"/>
                    <a:pt x="356320" y="237662"/>
                  </a:cubicBezTo>
                  <a:cubicBezTo>
                    <a:pt x="360024" y="241342"/>
                    <a:pt x="363727" y="246248"/>
                    <a:pt x="366196" y="251154"/>
                  </a:cubicBezTo>
                  <a:cubicBezTo>
                    <a:pt x="382243" y="279366"/>
                    <a:pt x="366196" y="323523"/>
                    <a:pt x="363727" y="329656"/>
                  </a:cubicBezTo>
                  <a:cubicBezTo>
                    <a:pt x="361258" y="335788"/>
                    <a:pt x="355086" y="338242"/>
                    <a:pt x="350149" y="335788"/>
                  </a:cubicBezTo>
                  <a:cubicBezTo>
                    <a:pt x="343977" y="333335"/>
                    <a:pt x="341508" y="328429"/>
                    <a:pt x="342742" y="322296"/>
                  </a:cubicBezTo>
                  <a:cubicBezTo>
                    <a:pt x="348914" y="308804"/>
                    <a:pt x="358789" y="267100"/>
                    <a:pt x="342742" y="254834"/>
                  </a:cubicBezTo>
                  <a:cubicBezTo>
                    <a:pt x="322992" y="238888"/>
                    <a:pt x="284726" y="235209"/>
                    <a:pt x="283491" y="235209"/>
                  </a:cubicBezTo>
                  <a:cubicBezTo>
                    <a:pt x="278553" y="233982"/>
                    <a:pt x="273616" y="229076"/>
                    <a:pt x="274850" y="222943"/>
                  </a:cubicBezTo>
                  <a:cubicBezTo>
                    <a:pt x="274850" y="218037"/>
                    <a:pt x="281022" y="213130"/>
                    <a:pt x="285960" y="214357"/>
                  </a:cubicBezTo>
                  <a:close/>
                  <a:moveTo>
                    <a:pt x="57818" y="190711"/>
                  </a:moveTo>
                  <a:cubicBezTo>
                    <a:pt x="97054" y="185663"/>
                    <a:pt x="128934" y="208378"/>
                    <a:pt x="130160" y="210902"/>
                  </a:cubicBezTo>
                  <a:cubicBezTo>
                    <a:pt x="131386" y="210902"/>
                    <a:pt x="132612" y="212164"/>
                    <a:pt x="132612" y="213426"/>
                  </a:cubicBezTo>
                  <a:cubicBezTo>
                    <a:pt x="135065" y="217212"/>
                    <a:pt x="135065" y="222260"/>
                    <a:pt x="132612" y="224784"/>
                  </a:cubicBezTo>
                  <a:cubicBezTo>
                    <a:pt x="128934" y="229831"/>
                    <a:pt x="122803" y="231093"/>
                    <a:pt x="117899" y="228569"/>
                  </a:cubicBezTo>
                  <a:cubicBezTo>
                    <a:pt x="117899" y="228569"/>
                    <a:pt x="90924" y="208378"/>
                    <a:pt x="60270" y="212164"/>
                  </a:cubicBezTo>
                  <a:cubicBezTo>
                    <a:pt x="25938" y="215950"/>
                    <a:pt x="21033" y="267690"/>
                    <a:pt x="21033" y="267690"/>
                  </a:cubicBezTo>
                  <a:cubicBezTo>
                    <a:pt x="19807" y="273999"/>
                    <a:pt x="14903" y="277785"/>
                    <a:pt x="9998" y="277785"/>
                  </a:cubicBezTo>
                  <a:cubicBezTo>
                    <a:pt x="3867" y="276523"/>
                    <a:pt x="-1037" y="271476"/>
                    <a:pt x="189" y="265166"/>
                  </a:cubicBezTo>
                  <a:cubicBezTo>
                    <a:pt x="189" y="262642"/>
                    <a:pt x="7546" y="195759"/>
                    <a:pt x="57818" y="190711"/>
                  </a:cubicBezTo>
                  <a:close/>
                  <a:moveTo>
                    <a:pt x="359708" y="122258"/>
                  </a:moveTo>
                  <a:cubicBezTo>
                    <a:pt x="385563" y="119747"/>
                    <a:pt x="402800" y="142347"/>
                    <a:pt x="412650" y="162436"/>
                  </a:cubicBezTo>
                  <a:cubicBezTo>
                    <a:pt x="420037" y="174992"/>
                    <a:pt x="423731" y="187547"/>
                    <a:pt x="424962" y="190058"/>
                  </a:cubicBezTo>
                  <a:cubicBezTo>
                    <a:pt x="426193" y="196336"/>
                    <a:pt x="423731" y="202614"/>
                    <a:pt x="417575" y="203870"/>
                  </a:cubicBezTo>
                  <a:cubicBezTo>
                    <a:pt x="412650" y="206381"/>
                    <a:pt x="406494" y="202614"/>
                    <a:pt x="404031" y="197592"/>
                  </a:cubicBezTo>
                  <a:cubicBezTo>
                    <a:pt x="400338" y="182525"/>
                    <a:pt x="383101" y="142347"/>
                    <a:pt x="362171" y="144858"/>
                  </a:cubicBezTo>
                  <a:cubicBezTo>
                    <a:pt x="335084" y="147370"/>
                    <a:pt x="303073" y="166203"/>
                    <a:pt x="303073" y="166203"/>
                  </a:cubicBezTo>
                  <a:cubicBezTo>
                    <a:pt x="296917" y="169970"/>
                    <a:pt x="290761" y="167458"/>
                    <a:pt x="288299" y="162436"/>
                  </a:cubicBezTo>
                  <a:cubicBezTo>
                    <a:pt x="284605" y="157414"/>
                    <a:pt x="287068" y="149881"/>
                    <a:pt x="291992" y="147370"/>
                  </a:cubicBezTo>
                  <a:cubicBezTo>
                    <a:pt x="293224" y="146114"/>
                    <a:pt x="328928" y="126025"/>
                    <a:pt x="359708" y="122258"/>
                  </a:cubicBezTo>
                  <a:close/>
                  <a:moveTo>
                    <a:pt x="68099" y="89927"/>
                  </a:moveTo>
                  <a:cubicBezTo>
                    <a:pt x="77139" y="86991"/>
                    <a:pt x="86561" y="86427"/>
                    <a:pt x="95754" y="89968"/>
                  </a:cubicBezTo>
                  <a:cubicBezTo>
                    <a:pt x="125172" y="100267"/>
                    <a:pt x="152138" y="136317"/>
                    <a:pt x="152138" y="138891"/>
                  </a:cubicBezTo>
                  <a:cubicBezTo>
                    <a:pt x="153364" y="138891"/>
                    <a:pt x="153364" y="138891"/>
                    <a:pt x="154590" y="140179"/>
                  </a:cubicBezTo>
                  <a:cubicBezTo>
                    <a:pt x="157041" y="145329"/>
                    <a:pt x="155815" y="150479"/>
                    <a:pt x="150912" y="154341"/>
                  </a:cubicBezTo>
                  <a:cubicBezTo>
                    <a:pt x="146010" y="156916"/>
                    <a:pt x="139881" y="156916"/>
                    <a:pt x="136204" y="151766"/>
                  </a:cubicBezTo>
                  <a:cubicBezTo>
                    <a:pt x="136204" y="151766"/>
                    <a:pt x="111689" y="119579"/>
                    <a:pt x="88400" y="110567"/>
                  </a:cubicBezTo>
                  <a:cubicBezTo>
                    <a:pt x="68788" y="104130"/>
                    <a:pt x="39371" y="135029"/>
                    <a:pt x="30790" y="146616"/>
                  </a:cubicBezTo>
                  <a:cubicBezTo>
                    <a:pt x="27113" y="151766"/>
                    <a:pt x="19759" y="153053"/>
                    <a:pt x="16082" y="149191"/>
                  </a:cubicBezTo>
                  <a:cubicBezTo>
                    <a:pt x="11179" y="145329"/>
                    <a:pt x="9953" y="138891"/>
                    <a:pt x="13630" y="133742"/>
                  </a:cubicBezTo>
                  <a:cubicBezTo>
                    <a:pt x="17307" y="128914"/>
                    <a:pt x="40979" y="98738"/>
                    <a:pt x="68099" y="89927"/>
                  </a:cubicBezTo>
                  <a:close/>
                  <a:moveTo>
                    <a:pt x="141743" y="64"/>
                  </a:moveTo>
                  <a:cubicBezTo>
                    <a:pt x="161070" y="687"/>
                    <a:pt x="181932" y="5982"/>
                    <a:pt x="191749" y="24046"/>
                  </a:cubicBezTo>
                  <a:lnTo>
                    <a:pt x="191749" y="25292"/>
                  </a:lnTo>
                  <a:cubicBezTo>
                    <a:pt x="205248" y="53947"/>
                    <a:pt x="206475" y="93814"/>
                    <a:pt x="206475" y="95059"/>
                  </a:cubicBezTo>
                  <a:cubicBezTo>
                    <a:pt x="206475" y="101289"/>
                    <a:pt x="202793" y="107518"/>
                    <a:pt x="196658" y="107518"/>
                  </a:cubicBezTo>
                  <a:cubicBezTo>
                    <a:pt x="190522" y="107518"/>
                    <a:pt x="185613" y="102535"/>
                    <a:pt x="185613" y="96305"/>
                  </a:cubicBezTo>
                  <a:cubicBezTo>
                    <a:pt x="185613" y="95059"/>
                    <a:pt x="184386" y="58930"/>
                    <a:pt x="172115" y="35259"/>
                  </a:cubicBezTo>
                  <a:cubicBezTo>
                    <a:pt x="163525" y="16571"/>
                    <a:pt x="120574" y="22800"/>
                    <a:pt x="105849" y="25292"/>
                  </a:cubicBezTo>
                  <a:cubicBezTo>
                    <a:pt x="100940" y="27784"/>
                    <a:pt x="94804" y="24046"/>
                    <a:pt x="93577" y="17817"/>
                  </a:cubicBezTo>
                  <a:cubicBezTo>
                    <a:pt x="92350" y="11588"/>
                    <a:pt x="96031" y="6604"/>
                    <a:pt x="100940" y="4113"/>
                  </a:cubicBezTo>
                  <a:cubicBezTo>
                    <a:pt x="104621" y="3490"/>
                    <a:pt x="122415" y="-559"/>
                    <a:pt x="141743" y="64"/>
                  </a:cubicBezTo>
                  <a:close/>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79" name="Freeform 493">
              <a:extLst>
                <a:ext uri="{FF2B5EF4-FFF2-40B4-BE49-F238E27FC236}">
                  <a16:creationId xmlns:a16="http://schemas.microsoft.com/office/drawing/2014/main" id="{EDF9D7ED-F592-4A42-9543-20EBDB0D0338}"/>
                </a:ext>
              </a:extLst>
            </p:cNvPr>
            <p:cNvSpPr>
              <a:spLocks noChangeArrowheads="1"/>
            </p:cNvSpPr>
            <p:nvPr/>
          </p:nvSpPr>
          <p:spPr bwMode="auto">
            <a:xfrm>
              <a:off x="3674601" y="6825042"/>
              <a:ext cx="252680" cy="307611"/>
            </a:xfrm>
            <a:custGeom>
              <a:avLst/>
              <a:gdLst>
                <a:gd name="T0" fmla="*/ 27 w 202"/>
                <a:gd name="T1" fmla="*/ 88 h 246"/>
                <a:gd name="T2" fmla="*/ 27 w 202"/>
                <a:gd name="T3" fmla="*/ 88 h 246"/>
                <a:gd name="T4" fmla="*/ 149 w 202"/>
                <a:gd name="T5" fmla="*/ 18 h 246"/>
                <a:gd name="T6" fmla="*/ 149 w 202"/>
                <a:gd name="T7" fmla="*/ 18 h 246"/>
                <a:gd name="T8" fmla="*/ 175 w 202"/>
                <a:gd name="T9" fmla="*/ 156 h 246"/>
                <a:gd name="T10" fmla="*/ 175 w 202"/>
                <a:gd name="T11" fmla="*/ 156 h 246"/>
                <a:gd name="T12" fmla="*/ 53 w 202"/>
                <a:gd name="T13" fmla="*/ 226 h 246"/>
                <a:gd name="T14" fmla="*/ 53 w 202"/>
                <a:gd name="T15" fmla="*/ 226 h 246"/>
                <a:gd name="T16" fmla="*/ 27 w 202"/>
                <a:gd name="T17" fmla="*/ 88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46">
                  <a:moveTo>
                    <a:pt x="27" y="88"/>
                  </a:moveTo>
                  <a:lnTo>
                    <a:pt x="27" y="88"/>
                  </a:lnTo>
                  <a:cubicBezTo>
                    <a:pt x="54" y="31"/>
                    <a:pt x="108" y="0"/>
                    <a:pt x="149" y="18"/>
                  </a:cubicBezTo>
                  <a:lnTo>
                    <a:pt x="149" y="18"/>
                  </a:lnTo>
                  <a:cubicBezTo>
                    <a:pt x="189" y="36"/>
                    <a:pt x="201" y="98"/>
                    <a:pt x="175" y="156"/>
                  </a:cubicBezTo>
                  <a:lnTo>
                    <a:pt x="175" y="156"/>
                  </a:lnTo>
                  <a:cubicBezTo>
                    <a:pt x="149" y="214"/>
                    <a:pt x="94" y="245"/>
                    <a:pt x="53" y="226"/>
                  </a:cubicBezTo>
                  <a:lnTo>
                    <a:pt x="53" y="226"/>
                  </a:lnTo>
                  <a:cubicBezTo>
                    <a:pt x="12" y="208"/>
                    <a:pt x="0" y="146"/>
                    <a:pt x="27" y="88"/>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0" name="Freeform 179">
              <a:extLst>
                <a:ext uri="{FF2B5EF4-FFF2-40B4-BE49-F238E27FC236}">
                  <a16:creationId xmlns:a16="http://schemas.microsoft.com/office/drawing/2014/main" id="{CE5FE0D3-97F2-6249-85FA-775864980935}"/>
                </a:ext>
              </a:extLst>
            </p:cNvPr>
            <p:cNvSpPr>
              <a:spLocks noChangeArrowheads="1"/>
            </p:cNvSpPr>
            <p:nvPr/>
          </p:nvSpPr>
          <p:spPr bwMode="auto">
            <a:xfrm>
              <a:off x="5388432" y="5819820"/>
              <a:ext cx="404286" cy="392756"/>
            </a:xfrm>
            <a:custGeom>
              <a:avLst/>
              <a:gdLst>
                <a:gd name="connsiteX0" fmla="*/ 197933 w 404286"/>
                <a:gd name="connsiteY0" fmla="*/ 259417 h 392756"/>
                <a:gd name="connsiteX1" fmla="*/ 206905 w 404286"/>
                <a:gd name="connsiteY1" fmla="*/ 263162 h 392756"/>
                <a:gd name="connsiteX2" fmla="*/ 204342 w 404286"/>
                <a:gd name="connsiteY2" fmla="*/ 276895 h 392756"/>
                <a:gd name="connsiteX3" fmla="*/ 173580 w 404286"/>
                <a:gd name="connsiteY3" fmla="*/ 323087 h 392756"/>
                <a:gd name="connsiteX4" fmla="*/ 209469 w 404286"/>
                <a:gd name="connsiteY4" fmla="*/ 374273 h 392756"/>
                <a:gd name="connsiteX5" fmla="*/ 215877 w 404286"/>
                <a:gd name="connsiteY5" fmla="*/ 388006 h 392756"/>
                <a:gd name="connsiteX6" fmla="*/ 201778 w 404286"/>
                <a:gd name="connsiteY6" fmla="*/ 391751 h 392756"/>
                <a:gd name="connsiteX7" fmla="*/ 153072 w 404286"/>
                <a:gd name="connsiteY7" fmla="*/ 319342 h 392756"/>
                <a:gd name="connsiteX8" fmla="*/ 192806 w 404286"/>
                <a:gd name="connsiteY8" fmla="*/ 260665 h 392756"/>
                <a:gd name="connsiteX9" fmla="*/ 197933 w 404286"/>
                <a:gd name="connsiteY9" fmla="*/ 259417 h 392756"/>
                <a:gd name="connsiteX10" fmla="*/ 131835 w 404286"/>
                <a:gd name="connsiteY10" fmla="*/ 220974 h 392756"/>
                <a:gd name="connsiteX11" fmla="*/ 133102 w 404286"/>
                <a:gd name="connsiteY11" fmla="*/ 220974 h 392756"/>
                <a:gd name="connsiteX12" fmla="*/ 144511 w 404286"/>
                <a:gd name="connsiteY12" fmla="*/ 227252 h 392756"/>
                <a:gd name="connsiteX13" fmla="*/ 138173 w 404286"/>
                <a:gd name="connsiteY13" fmla="*/ 241063 h 392756"/>
                <a:gd name="connsiteX14" fmla="*/ 88735 w 404286"/>
                <a:gd name="connsiteY14" fmla="*/ 271196 h 392756"/>
                <a:gd name="connsiteX15" fmla="*/ 101412 w 404286"/>
                <a:gd name="connsiteY15" fmla="*/ 332718 h 392756"/>
                <a:gd name="connsiteX16" fmla="*/ 98876 w 404286"/>
                <a:gd name="connsiteY16" fmla="*/ 346529 h 392756"/>
                <a:gd name="connsiteX17" fmla="*/ 84932 w 404286"/>
                <a:gd name="connsiteY17" fmla="*/ 344018 h 392756"/>
                <a:gd name="connsiteX18" fmla="*/ 73524 w 404286"/>
                <a:gd name="connsiteY18" fmla="*/ 258640 h 392756"/>
                <a:gd name="connsiteX19" fmla="*/ 131835 w 404286"/>
                <a:gd name="connsiteY19" fmla="*/ 220974 h 392756"/>
                <a:gd name="connsiteX20" fmla="*/ 335933 w 404286"/>
                <a:gd name="connsiteY20" fmla="*/ 158848 h 392756"/>
                <a:gd name="connsiteX21" fmla="*/ 403966 w 404286"/>
                <a:gd name="connsiteY21" fmla="*/ 214319 h 392756"/>
                <a:gd name="connsiteX22" fmla="*/ 397666 w 404286"/>
                <a:gd name="connsiteY22" fmla="*/ 228187 h 392756"/>
                <a:gd name="connsiteX23" fmla="*/ 385068 w 404286"/>
                <a:gd name="connsiteY23" fmla="*/ 220623 h 392756"/>
                <a:gd name="connsiteX24" fmla="*/ 337193 w 404286"/>
                <a:gd name="connsiteY24" fmla="*/ 179019 h 392756"/>
                <a:gd name="connsiteX25" fmla="*/ 288059 w 404286"/>
                <a:gd name="connsiteY25" fmla="*/ 205494 h 392756"/>
                <a:gd name="connsiteX26" fmla="*/ 274201 w 404286"/>
                <a:gd name="connsiteY26" fmla="*/ 206755 h 392756"/>
                <a:gd name="connsiteX27" fmla="*/ 272941 w 404286"/>
                <a:gd name="connsiteY27" fmla="*/ 192887 h 392756"/>
                <a:gd name="connsiteX28" fmla="*/ 330894 w 404286"/>
                <a:gd name="connsiteY28" fmla="*/ 160109 h 392756"/>
                <a:gd name="connsiteX29" fmla="*/ 335933 w 404286"/>
                <a:gd name="connsiteY29" fmla="*/ 158848 h 392756"/>
                <a:gd name="connsiteX30" fmla="*/ 43604 w 404286"/>
                <a:gd name="connsiteY30" fmla="*/ 157464 h 392756"/>
                <a:gd name="connsiteX31" fmla="*/ 44850 w 404286"/>
                <a:gd name="connsiteY31" fmla="*/ 157464 h 392756"/>
                <a:gd name="connsiteX32" fmla="*/ 110880 w 404286"/>
                <a:gd name="connsiteY32" fmla="*/ 164788 h 392756"/>
                <a:gd name="connsiteX33" fmla="*/ 118355 w 404286"/>
                <a:gd name="connsiteY33" fmla="*/ 178216 h 392756"/>
                <a:gd name="connsiteX34" fmla="*/ 104651 w 404286"/>
                <a:gd name="connsiteY34" fmla="*/ 183099 h 392756"/>
                <a:gd name="connsiteX35" fmla="*/ 47342 w 404286"/>
                <a:gd name="connsiteY35" fmla="*/ 175774 h 392756"/>
                <a:gd name="connsiteX36" fmla="*/ 18687 w 404286"/>
                <a:gd name="connsiteY36" fmla="*/ 230705 h 392756"/>
                <a:gd name="connsiteX37" fmla="*/ 8721 w 404286"/>
                <a:gd name="connsiteY37" fmla="*/ 239250 h 392756"/>
                <a:gd name="connsiteX38" fmla="*/ 0 w 404286"/>
                <a:gd name="connsiteY38" fmla="*/ 229484 h 392756"/>
                <a:gd name="connsiteX39" fmla="*/ 43604 w 404286"/>
                <a:gd name="connsiteY39" fmla="*/ 157464 h 392756"/>
                <a:gd name="connsiteX40" fmla="*/ 288077 w 404286"/>
                <a:gd name="connsiteY40" fmla="*/ 69775 h 392756"/>
                <a:gd name="connsiteX41" fmla="*/ 356435 w 404286"/>
                <a:gd name="connsiteY41" fmla="*/ 98098 h 392756"/>
                <a:gd name="connsiteX42" fmla="*/ 357656 w 404286"/>
                <a:gd name="connsiteY42" fmla="*/ 112260 h 392756"/>
                <a:gd name="connsiteX43" fmla="*/ 344228 w 404286"/>
                <a:gd name="connsiteY43" fmla="*/ 113547 h 392756"/>
                <a:gd name="connsiteX44" fmla="*/ 284415 w 404286"/>
                <a:gd name="connsiteY44" fmla="*/ 94236 h 392756"/>
                <a:gd name="connsiteX45" fmla="*/ 251457 w 404286"/>
                <a:gd name="connsiteY45" fmla="*/ 140583 h 392756"/>
                <a:gd name="connsiteX46" fmla="*/ 238029 w 404286"/>
                <a:gd name="connsiteY46" fmla="*/ 144445 h 392756"/>
                <a:gd name="connsiteX47" fmla="*/ 233147 w 404286"/>
                <a:gd name="connsiteY47" fmla="*/ 131571 h 392756"/>
                <a:gd name="connsiteX48" fmla="*/ 274650 w 404286"/>
                <a:gd name="connsiteY48" fmla="*/ 76212 h 392756"/>
                <a:gd name="connsiteX49" fmla="*/ 288077 w 404286"/>
                <a:gd name="connsiteY49" fmla="*/ 69775 h 392756"/>
                <a:gd name="connsiteX50" fmla="*/ 252752 w 404286"/>
                <a:gd name="connsiteY50" fmla="*/ 0 h 392756"/>
                <a:gd name="connsiteX51" fmla="*/ 262454 w 404286"/>
                <a:gd name="connsiteY51" fmla="*/ 10031 h 392756"/>
                <a:gd name="connsiteX52" fmla="*/ 252752 w 404286"/>
                <a:gd name="connsiteY52" fmla="*/ 20061 h 392756"/>
                <a:gd name="connsiteX53" fmla="*/ 195754 w 404286"/>
                <a:gd name="connsiteY53" fmla="*/ 42630 h 392756"/>
                <a:gd name="connsiteX54" fmla="*/ 196966 w 404286"/>
                <a:gd name="connsiteY54" fmla="*/ 101560 h 392756"/>
                <a:gd name="connsiteX55" fmla="*/ 189690 w 404286"/>
                <a:gd name="connsiteY55" fmla="*/ 112845 h 392756"/>
                <a:gd name="connsiteX56" fmla="*/ 177563 w 404286"/>
                <a:gd name="connsiteY56" fmla="*/ 105322 h 392756"/>
                <a:gd name="connsiteX57" fmla="*/ 177563 w 404286"/>
                <a:gd name="connsiteY57" fmla="*/ 37615 h 392756"/>
                <a:gd name="connsiteX58" fmla="*/ 226072 w 404286"/>
                <a:gd name="connsiteY58" fmla="*/ 1254 h 392756"/>
                <a:gd name="connsiteX59" fmla="*/ 252752 w 404286"/>
                <a:gd name="connsiteY59" fmla="*/ 0 h 392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04286" h="392756">
                  <a:moveTo>
                    <a:pt x="197933" y="259417"/>
                  </a:moveTo>
                  <a:cubicBezTo>
                    <a:pt x="200496" y="258168"/>
                    <a:pt x="204342" y="260665"/>
                    <a:pt x="206905" y="263162"/>
                  </a:cubicBezTo>
                  <a:cubicBezTo>
                    <a:pt x="210750" y="268156"/>
                    <a:pt x="209469" y="274398"/>
                    <a:pt x="204342" y="276895"/>
                  </a:cubicBezTo>
                  <a:cubicBezTo>
                    <a:pt x="204342" y="278143"/>
                    <a:pt x="179989" y="295621"/>
                    <a:pt x="173580" y="323087"/>
                  </a:cubicBezTo>
                  <a:cubicBezTo>
                    <a:pt x="165890" y="354298"/>
                    <a:pt x="209469" y="374273"/>
                    <a:pt x="209469" y="374273"/>
                  </a:cubicBezTo>
                  <a:cubicBezTo>
                    <a:pt x="215877" y="376770"/>
                    <a:pt x="218441" y="383012"/>
                    <a:pt x="215877" y="388006"/>
                  </a:cubicBezTo>
                  <a:cubicBezTo>
                    <a:pt x="213314" y="391751"/>
                    <a:pt x="206905" y="394248"/>
                    <a:pt x="201778" y="391751"/>
                  </a:cubicBezTo>
                  <a:cubicBezTo>
                    <a:pt x="199215" y="391751"/>
                    <a:pt x="142819" y="365534"/>
                    <a:pt x="153072" y="319342"/>
                  </a:cubicBezTo>
                  <a:cubicBezTo>
                    <a:pt x="160763" y="284385"/>
                    <a:pt x="191524" y="261914"/>
                    <a:pt x="192806" y="260665"/>
                  </a:cubicBezTo>
                  <a:cubicBezTo>
                    <a:pt x="194088" y="260665"/>
                    <a:pt x="195370" y="259417"/>
                    <a:pt x="197933" y="259417"/>
                  </a:cubicBezTo>
                  <a:close/>
                  <a:moveTo>
                    <a:pt x="131835" y="220974"/>
                  </a:moveTo>
                  <a:lnTo>
                    <a:pt x="133102" y="220974"/>
                  </a:lnTo>
                  <a:cubicBezTo>
                    <a:pt x="138173" y="219718"/>
                    <a:pt x="143243" y="223485"/>
                    <a:pt x="144511" y="227252"/>
                  </a:cubicBezTo>
                  <a:cubicBezTo>
                    <a:pt x="147046" y="232274"/>
                    <a:pt x="143243" y="238552"/>
                    <a:pt x="138173" y="241063"/>
                  </a:cubicBezTo>
                  <a:cubicBezTo>
                    <a:pt x="138173" y="241063"/>
                    <a:pt x="102679" y="252363"/>
                    <a:pt x="88735" y="271196"/>
                  </a:cubicBezTo>
                  <a:cubicBezTo>
                    <a:pt x="77327" y="286263"/>
                    <a:pt x="95073" y="322674"/>
                    <a:pt x="101412" y="332718"/>
                  </a:cubicBezTo>
                  <a:cubicBezTo>
                    <a:pt x="105214" y="337740"/>
                    <a:pt x="103947" y="344018"/>
                    <a:pt x="98876" y="346529"/>
                  </a:cubicBezTo>
                  <a:cubicBezTo>
                    <a:pt x="95073" y="350296"/>
                    <a:pt x="87468" y="347785"/>
                    <a:pt x="84932" y="344018"/>
                  </a:cubicBezTo>
                  <a:cubicBezTo>
                    <a:pt x="81129" y="337740"/>
                    <a:pt x="49439" y="288774"/>
                    <a:pt x="73524" y="258640"/>
                  </a:cubicBezTo>
                  <a:cubicBezTo>
                    <a:pt x="91270" y="236040"/>
                    <a:pt x="130567" y="222229"/>
                    <a:pt x="131835" y="220974"/>
                  </a:cubicBezTo>
                  <a:close/>
                  <a:moveTo>
                    <a:pt x="335933" y="158848"/>
                  </a:moveTo>
                  <a:cubicBezTo>
                    <a:pt x="382548" y="153805"/>
                    <a:pt x="402706" y="213058"/>
                    <a:pt x="403966" y="214319"/>
                  </a:cubicBezTo>
                  <a:cubicBezTo>
                    <a:pt x="405225" y="220623"/>
                    <a:pt x="402706" y="225665"/>
                    <a:pt x="397666" y="228187"/>
                  </a:cubicBezTo>
                  <a:cubicBezTo>
                    <a:pt x="392627" y="229448"/>
                    <a:pt x="386328" y="226926"/>
                    <a:pt x="385068" y="220623"/>
                  </a:cubicBezTo>
                  <a:cubicBezTo>
                    <a:pt x="385068" y="220623"/>
                    <a:pt x="368690" y="176498"/>
                    <a:pt x="337193" y="179019"/>
                  </a:cubicBezTo>
                  <a:cubicBezTo>
                    <a:pt x="309477" y="182801"/>
                    <a:pt x="288059" y="205494"/>
                    <a:pt x="288059" y="205494"/>
                  </a:cubicBezTo>
                  <a:cubicBezTo>
                    <a:pt x="284279" y="210537"/>
                    <a:pt x="277980" y="210537"/>
                    <a:pt x="274201" y="206755"/>
                  </a:cubicBezTo>
                  <a:cubicBezTo>
                    <a:pt x="269161" y="202973"/>
                    <a:pt x="269161" y="196669"/>
                    <a:pt x="272941" y="192887"/>
                  </a:cubicBezTo>
                  <a:cubicBezTo>
                    <a:pt x="274201" y="190366"/>
                    <a:pt x="296878" y="166412"/>
                    <a:pt x="330894" y="160109"/>
                  </a:cubicBezTo>
                  <a:cubicBezTo>
                    <a:pt x="333414" y="160109"/>
                    <a:pt x="333414" y="160109"/>
                    <a:pt x="335933" y="158848"/>
                  </a:cubicBezTo>
                  <a:close/>
                  <a:moveTo>
                    <a:pt x="43604" y="157464"/>
                  </a:moveTo>
                  <a:cubicBezTo>
                    <a:pt x="43604" y="157464"/>
                    <a:pt x="43604" y="157464"/>
                    <a:pt x="44850" y="157464"/>
                  </a:cubicBezTo>
                  <a:cubicBezTo>
                    <a:pt x="73505" y="153802"/>
                    <a:pt x="109634" y="164788"/>
                    <a:pt x="110880" y="164788"/>
                  </a:cubicBezTo>
                  <a:cubicBezTo>
                    <a:pt x="117109" y="166009"/>
                    <a:pt x="119601" y="172112"/>
                    <a:pt x="118355" y="178216"/>
                  </a:cubicBezTo>
                  <a:cubicBezTo>
                    <a:pt x="117109" y="181878"/>
                    <a:pt x="110880" y="185540"/>
                    <a:pt x="104651" y="183099"/>
                  </a:cubicBezTo>
                  <a:cubicBezTo>
                    <a:pt x="104651" y="183099"/>
                    <a:pt x="72259" y="173333"/>
                    <a:pt x="47342" y="175774"/>
                  </a:cubicBezTo>
                  <a:cubicBezTo>
                    <a:pt x="28654" y="179437"/>
                    <a:pt x="21179" y="217278"/>
                    <a:pt x="18687" y="230705"/>
                  </a:cubicBezTo>
                  <a:cubicBezTo>
                    <a:pt x="18687" y="236809"/>
                    <a:pt x="14950" y="240471"/>
                    <a:pt x="8721" y="239250"/>
                  </a:cubicBezTo>
                  <a:cubicBezTo>
                    <a:pt x="2491" y="239250"/>
                    <a:pt x="0" y="235588"/>
                    <a:pt x="0" y="229484"/>
                  </a:cubicBezTo>
                  <a:cubicBezTo>
                    <a:pt x="0" y="222160"/>
                    <a:pt x="6229" y="163568"/>
                    <a:pt x="43604" y="157464"/>
                  </a:cubicBezTo>
                  <a:close/>
                  <a:moveTo>
                    <a:pt x="288077" y="69775"/>
                  </a:moveTo>
                  <a:cubicBezTo>
                    <a:pt x="317373" y="65913"/>
                    <a:pt x="351552" y="94236"/>
                    <a:pt x="356435" y="98098"/>
                  </a:cubicBezTo>
                  <a:cubicBezTo>
                    <a:pt x="360097" y="100673"/>
                    <a:pt x="361318" y="107110"/>
                    <a:pt x="357656" y="112260"/>
                  </a:cubicBezTo>
                  <a:cubicBezTo>
                    <a:pt x="353994" y="116122"/>
                    <a:pt x="347890" y="116122"/>
                    <a:pt x="344228" y="113547"/>
                  </a:cubicBezTo>
                  <a:cubicBezTo>
                    <a:pt x="333242" y="104535"/>
                    <a:pt x="301504" y="82650"/>
                    <a:pt x="284415" y="94236"/>
                  </a:cubicBezTo>
                  <a:cubicBezTo>
                    <a:pt x="266105" y="105823"/>
                    <a:pt x="251457" y="139295"/>
                    <a:pt x="251457" y="140583"/>
                  </a:cubicBezTo>
                  <a:cubicBezTo>
                    <a:pt x="249015" y="144445"/>
                    <a:pt x="242912" y="147020"/>
                    <a:pt x="238029" y="144445"/>
                  </a:cubicBezTo>
                  <a:cubicBezTo>
                    <a:pt x="233147" y="143158"/>
                    <a:pt x="230705" y="136721"/>
                    <a:pt x="233147" y="131571"/>
                  </a:cubicBezTo>
                  <a:cubicBezTo>
                    <a:pt x="234367" y="130284"/>
                    <a:pt x="250236" y="91661"/>
                    <a:pt x="274650" y="76212"/>
                  </a:cubicBezTo>
                  <a:cubicBezTo>
                    <a:pt x="278312" y="73638"/>
                    <a:pt x="284415" y="72350"/>
                    <a:pt x="288077" y="69775"/>
                  </a:cubicBezTo>
                  <a:close/>
                  <a:moveTo>
                    <a:pt x="252752" y="0"/>
                  </a:moveTo>
                  <a:cubicBezTo>
                    <a:pt x="258815" y="0"/>
                    <a:pt x="262454" y="5016"/>
                    <a:pt x="262454" y="10031"/>
                  </a:cubicBezTo>
                  <a:cubicBezTo>
                    <a:pt x="262454" y="15046"/>
                    <a:pt x="258815" y="20061"/>
                    <a:pt x="252752" y="20061"/>
                  </a:cubicBezTo>
                  <a:cubicBezTo>
                    <a:pt x="239412" y="20061"/>
                    <a:pt x="200604" y="23823"/>
                    <a:pt x="195754" y="42630"/>
                  </a:cubicBezTo>
                  <a:cubicBezTo>
                    <a:pt x="190903" y="66453"/>
                    <a:pt x="196966" y="100306"/>
                    <a:pt x="196966" y="101560"/>
                  </a:cubicBezTo>
                  <a:cubicBezTo>
                    <a:pt x="199392" y="106575"/>
                    <a:pt x="195754" y="112845"/>
                    <a:pt x="189690" y="112845"/>
                  </a:cubicBezTo>
                  <a:cubicBezTo>
                    <a:pt x="184839" y="114098"/>
                    <a:pt x="179988" y="110337"/>
                    <a:pt x="177563" y="105322"/>
                  </a:cubicBezTo>
                  <a:cubicBezTo>
                    <a:pt x="177563" y="104068"/>
                    <a:pt x="170286" y="66453"/>
                    <a:pt x="177563" y="37615"/>
                  </a:cubicBezTo>
                  <a:cubicBezTo>
                    <a:pt x="182414" y="15046"/>
                    <a:pt x="206668" y="6269"/>
                    <a:pt x="226072" y="1254"/>
                  </a:cubicBezTo>
                  <a:cubicBezTo>
                    <a:pt x="239412" y="0"/>
                    <a:pt x="251539" y="0"/>
                    <a:pt x="252752" y="0"/>
                  </a:cubicBezTo>
                  <a:close/>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dirty="0">
                <a:latin typeface="Poppins" pitchFamily="2" charset="77"/>
              </a:endParaRPr>
            </a:p>
          </p:txBody>
        </p:sp>
        <p:sp>
          <p:nvSpPr>
            <p:cNvPr id="181" name="Freeform 500">
              <a:extLst>
                <a:ext uri="{FF2B5EF4-FFF2-40B4-BE49-F238E27FC236}">
                  <a16:creationId xmlns:a16="http://schemas.microsoft.com/office/drawing/2014/main" id="{9B854574-B957-DF41-8353-F58053BA2603}"/>
                </a:ext>
              </a:extLst>
            </p:cNvPr>
            <p:cNvSpPr>
              <a:spLocks noChangeArrowheads="1"/>
            </p:cNvSpPr>
            <p:nvPr/>
          </p:nvSpPr>
          <p:spPr bwMode="auto">
            <a:xfrm>
              <a:off x="5454345" y="5880242"/>
              <a:ext cx="263666" cy="258175"/>
            </a:xfrm>
            <a:custGeom>
              <a:avLst/>
              <a:gdLst>
                <a:gd name="T0" fmla="*/ 54 w 211"/>
                <a:gd name="T1" fmla="*/ 156 h 206"/>
                <a:gd name="T2" fmla="*/ 54 w 211"/>
                <a:gd name="T3" fmla="*/ 156 h 206"/>
                <a:gd name="T4" fmla="*/ 28 w 211"/>
                <a:gd name="T5" fmla="*/ 30 h 206"/>
                <a:gd name="T6" fmla="*/ 28 w 211"/>
                <a:gd name="T7" fmla="*/ 30 h 206"/>
                <a:gd name="T8" fmla="*/ 156 w 211"/>
                <a:gd name="T9" fmla="*/ 48 h 206"/>
                <a:gd name="T10" fmla="*/ 156 w 211"/>
                <a:gd name="T11" fmla="*/ 48 h 206"/>
                <a:gd name="T12" fmla="*/ 182 w 211"/>
                <a:gd name="T13" fmla="*/ 175 h 206"/>
                <a:gd name="T14" fmla="*/ 182 w 211"/>
                <a:gd name="T15" fmla="*/ 175 h 206"/>
                <a:gd name="T16" fmla="*/ 54 w 211"/>
                <a:gd name="T17" fmla="*/ 1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 h="206">
                  <a:moveTo>
                    <a:pt x="54" y="156"/>
                  </a:moveTo>
                  <a:lnTo>
                    <a:pt x="54" y="156"/>
                  </a:lnTo>
                  <a:cubicBezTo>
                    <a:pt x="12" y="117"/>
                    <a:pt x="0" y="60"/>
                    <a:pt x="28" y="30"/>
                  </a:cubicBezTo>
                  <a:lnTo>
                    <a:pt x="28" y="30"/>
                  </a:lnTo>
                  <a:cubicBezTo>
                    <a:pt x="57" y="0"/>
                    <a:pt x="114" y="8"/>
                    <a:pt x="156" y="48"/>
                  </a:cubicBezTo>
                  <a:lnTo>
                    <a:pt x="156" y="48"/>
                  </a:lnTo>
                  <a:cubicBezTo>
                    <a:pt x="199" y="88"/>
                    <a:pt x="210" y="145"/>
                    <a:pt x="182" y="175"/>
                  </a:cubicBezTo>
                  <a:lnTo>
                    <a:pt x="182" y="175"/>
                  </a:lnTo>
                  <a:cubicBezTo>
                    <a:pt x="154" y="205"/>
                    <a:pt x="96" y="197"/>
                    <a:pt x="54" y="156"/>
                  </a:cubicBezTo>
                </a:path>
              </a:pathLst>
            </a:custGeom>
            <a:solidFill>
              <a:srgbClr val="2E2E2C"/>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2" name="Freeform 501">
              <a:extLst>
                <a:ext uri="{FF2B5EF4-FFF2-40B4-BE49-F238E27FC236}">
                  <a16:creationId xmlns:a16="http://schemas.microsoft.com/office/drawing/2014/main" id="{C4AEC68A-FA94-A84A-894E-552D23963917}"/>
                </a:ext>
              </a:extLst>
            </p:cNvPr>
            <p:cNvSpPr>
              <a:spLocks noChangeArrowheads="1"/>
            </p:cNvSpPr>
            <p:nvPr/>
          </p:nvSpPr>
          <p:spPr bwMode="auto">
            <a:xfrm>
              <a:off x="3965731" y="6099964"/>
              <a:ext cx="1362276" cy="961285"/>
            </a:xfrm>
            <a:custGeom>
              <a:avLst/>
              <a:gdLst>
                <a:gd name="T0" fmla="*/ 1093 w 1094"/>
                <a:gd name="T1" fmla="*/ 517 h 773"/>
                <a:gd name="T2" fmla="*/ 130 w 1094"/>
                <a:gd name="T3" fmla="*/ 772 h 773"/>
                <a:gd name="T4" fmla="*/ 14 w 1094"/>
                <a:gd name="T5" fmla="*/ 336 h 773"/>
                <a:gd name="T6" fmla="*/ 14 w 1094"/>
                <a:gd name="T7" fmla="*/ 336 h 773"/>
                <a:gd name="T8" fmla="*/ 80 w 1094"/>
                <a:gd name="T9" fmla="*/ 221 h 773"/>
                <a:gd name="T10" fmla="*/ 861 w 1094"/>
                <a:gd name="T11" fmla="*/ 13 h 773"/>
                <a:gd name="T12" fmla="*/ 861 w 1094"/>
                <a:gd name="T13" fmla="*/ 13 h 773"/>
                <a:gd name="T14" fmla="*/ 976 w 1094"/>
                <a:gd name="T15" fmla="*/ 80 h 773"/>
                <a:gd name="T16" fmla="*/ 1093 w 1094"/>
                <a:gd name="T17" fmla="*/ 517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773">
                  <a:moveTo>
                    <a:pt x="1093" y="517"/>
                  </a:moveTo>
                  <a:lnTo>
                    <a:pt x="130" y="772"/>
                  </a:lnTo>
                  <a:lnTo>
                    <a:pt x="14" y="336"/>
                  </a:lnTo>
                  <a:lnTo>
                    <a:pt x="14" y="336"/>
                  </a:lnTo>
                  <a:cubicBezTo>
                    <a:pt x="0" y="286"/>
                    <a:pt x="30" y="234"/>
                    <a:pt x="80" y="221"/>
                  </a:cubicBezTo>
                  <a:lnTo>
                    <a:pt x="861" y="13"/>
                  </a:lnTo>
                  <a:lnTo>
                    <a:pt x="861" y="13"/>
                  </a:lnTo>
                  <a:cubicBezTo>
                    <a:pt x="911" y="0"/>
                    <a:pt x="963" y="30"/>
                    <a:pt x="976" y="80"/>
                  </a:cubicBezTo>
                  <a:lnTo>
                    <a:pt x="1093" y="517"/>
                  </a:ln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3" name="Freeform 502">
              <a:extLst>
                <a:ext uri="{FF2B5EF4-FFF2-40B4-BE49-F238E27FC236}">
                  <a16:creationId xmlns:a16="http://schemas.microsoft.com/office/drawing/2014/main" id="{B8FE3183-69FE-7D49-AFFB-529CC2B9BB12}"/>
                </a:ext>
              </a:extLst>
            </p:cNvPr>
            <p:cNvSpPr>
              <a:spLocks noChangeArrowheads="1"/>
            </p:cNvSpPr>
            <p:nvPr/>
          </p:nvSpPr>
          <p:spPr bwMode="auto">
            <a:xfrm>
              <a:off x="3965731" y="6099964"/>
              <a:ext cx="1362276" cy="961285"/>
            </a:xfrm>
            <a:custGeom>
              <a:avLst/>
              <a:gdLst>
                <a:gd name="T0" fmla="*/ 1093 w 1094"/>
                <a:gd name="T1" fmla="*/ 517 h 773"/>
                <a:gd name="T2" fmla="*/ 130 w 1094"/>
                <a:gd name="T3" fmla="*/ 772 h 773"/>
                <a:gd name="T4" fmla="*/ 14 w 1094"/>
                <a:gd name="T5" fmla="*/ 336 h 773"/>
                <a:gd name="T6" fmla="*/ 14 w 1094"/>
                <a:gd name="T7" fmla="*/ 336 h 773"/>
                <a:gd name="T8" fmla="*/ 80 w 1094"/>
                <a:gd name="T9" fmla="*/ 221 h 773"/>
                <a:gd name="T10" fmla="*/ 861 w 1094"/>
                <a:gd name="T11" fmla="*/ 13 h 773"/>
                <a:gd name="T12" fmla="*/ 861 w 1094"/>
                <a:gd name="T13" fmla="*/ 13 h 773"/>
                <a:gd name="T14" fmla="*/ 976 w 1094"/>
                <a:gd name="T15" fmla="*/ 80 h 773"/>
                <a:gd name="T16" fmla="*/ 1093 w 1094"/>
                <a:gd name="T17" fmla="*/ 517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94" h="773">
                  <a:moveTo>
                    <a:pt x="1093" y="517"/>
                  </a:moveTo>
                  <a:lnTo>
                    <a:pt x="130" y="772"/>
                  </a:lnTo>
                  <a:lnTo>
                    <a:pt x="14" y="336"/>
                  </a:lnTo>
                  <a:lnTo>
                    <a:pt x="14" y="336"/>
                  </a:lnTo>
                  <a:cubicBezTo>
                    <a:pt x="0" y="286"/>
                    <a:pt x="30" y="234"/>
                    <a:pt x="80" y="221"/>
                  </a:cubicBezTo>
                  <a:lnTo>
                    <a:pt x="861" y="13"/>
                  </a:lnTo>
                  <a:lnTo>
                    <a:pt x="861" y="13"/>
                  </a:lnTo>
                  <a:cubicBezTo>
                    <a:pt x="911" y="0"/>
                    <a:pt x="963" y="30"/>
                    <a:pt x="976" y="80"/>
                  </a:cubicBezTo>
                  <a:lnTo>
                    <a:pt x="1093" y="517"/>
                  </a:lnTo>
                </a:path>
              </a:pathLst>
            </a:custGeom>
            <a:solidFill>
              <a:srgbClr val="EB8502">
                <a:alpha val="50000"/>
              </a:srgbClr>
            </a:solidFill>
            <a:ln>
              <a:noFill/>
            </a:ln>
            <a:effectLst/>
          </p:spPr>
          <p:txBody>
            <a:bodyPr wrap="none" anchor="ctr"/>
            <a:lstStyle/>
            <a:p>
              <a:endParaRPr lang="en-US" dirty="0">
                <a:latin typeface="Poppins" pitchFamily="2" charset="77"/>
              </a:endParaRPr>
            </a:p>
          </p:txBody>
        </p:sp>
        <p:sp>
          <p:nvSpPr>
            <p:cNvPr id="184" name="Freeform 503">
              <a:extLst>
                <a:ext uri="{FF2B5EF4-FFF2-40B4-BE49-F238E27FC236}">
                  <a16:creationId xmlns:a16="http://schemas.microsoft.com/office/drawing/2014/main" id="{09918A6D-6F34-6947-B2FE-412CDD2A753D}"/>
                </a:ext>
              </a:extLst>
            </p:cNvPr>
            <p:cNvSpPr>
              <a:spLocks noChangeArrowheads="1"/>
            </p:cNvSpPr>
            <p:nvPr/>
          </p:nvSpPr>
          <p:spPr bwMode="auto">
            <a:xfrm>
              <a:off x="4130523" y="6275741"/>
              <a:ext cx="1224948" cy="823957"/>
            </a:xfrm>
            <a:custGeom>
              <a:avLst/>
              <a:gdLst>
                <a:gd name="T0" fmla="*/ 984 w 985"/>
                <a:gd name="T1" fmla="*/ 575 h 663"/>
                <a:gd name="T2" fmla="*/ 54 w 985"/>
                <a:gd name="T3" fmla="*/ 662 h 663"/>
                <a:gd name="T4" fmla="*/ 0 w 985"/>
                <a:gd name="T5" fmla="*/ 87 h 663"/>
                <a:gd name="T6" fmla="*/ 930 w 985"/>
                <a:gd name="T7" fmla="*/ 0 h 663"/>
                <a:gd name="T8" fmla="*/ 984 w 985"/>
                <a:gd name="T9" fmla="*/ 575 h 663"/>
              </a:gdLst>
              <a:ahLst/>
              <a:cxnLst>
                <a:cxn ang="0">
                  <a:pos x="T0" y="T1"/>
                </a:cxn>
                <a:cxn ang="0">
                  <a:pos x="T2" y="T3"/>
                </a:cxn>
                <a:cxn ang="0">
                  <a:pos x="T4" y="T5"/>
                </a:cxn>
                <a:cxn ang="0">
                  <a:pos x="T6" y="T7"/>
                </a:cxn>
                <a:cxn ang="0">
                  <a:pos x="T8" y="T9"/>
                </a:cxn>
              </a:cxnLst>
              <a:rect l="0" t="0" r="r" b="b"/>
              <a:pathLst>
                <a:path w="985" h="663">
                  <a:moveTo>
                    <a:pt x="984" y="575"/>
                  </a:moveTo>
                  <a:lnTo>
                    <a:pt x="54" y="662"/>
                  </a:lnTo>
                  <a:lnTo>
                    <a:pt x="0" y="87"/>
                  </a:lnTo>
                  <a:lnTo>
                    <a:pt x="930" y="0"/>
                  </a:lnTo>
                  <a:lnTo>
                    <a:pt x="984" y="575"/>
                  </a:ln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5" name="Freeform 504">
              <a:extLst>
                <a:ext uri="{FF2B5EF4-FFF2-40B4-BE49-F238E27FC236}">
                  <a16:creationId xmlns:a16="http://schemas.microsoft.com/office/drawing/2014/main" id="{DC74B40A-AF3A-9244-8A9C-4A858F148197}"/>
                </a:ext>
              </a:extLst>
            </p:cNvPr>
            <p:cNvSpPr>
              <a:spLocks noChangeArrowheads="1"/>
            </p:cNvSpPr>
            <p:nvPr/>
          </p:nvSpPr>
          <p:spPr bwMode="auto">
            <a:xfrm>
              <a:off x="4059115" y="6292218"/>
              <a:ext cx="1312840" cy="856915"/>
            </a:xfrm>
            <a:custGeom>
              <a:avLst/>
              <a:gdLst>
                <a:gd name="T0" fmla="*/ 1052 w 1053"/>
                <a:gd name="T1" fmla="*/ 528 h 686"/>
                <a:gd name="T2" fmla="*/ 86 w 1053"/>
                <a:gd name="T3" fmla="*/ 685 h 686"/>
                <a:gd name="T4" fmla="*/ 0 w 1053"/>
                <a:gd name="T5" fmla="*/ 156 h 686"/>
                <a:gd name="T6" fmla="*/ 967 w 1053"/>
                <a:gd name="T7" fmla="*/ 0 h 686"/>
                <a:gd name="T8" fmla="*/ 1052 w 1053"/>
                <a:gd name="T9" fmla="*/ 528 h 686"/>
              </a:gdLst>
              <a:ahLst/>
              <a:cxnLst>
                <a:cxn ang="0">
                  <a:pos x="T0" y="T1"/>
                </a:cxn>
                <a:cxn ang="0">
                  <a:pos x="T2" y="T3"/>
                </a:cxn>
                <a:cxn ang="0">
                  <a:pos x="T4" y="T5"/>
                </a:cxn>
                <a:cxn ang="0">
                  <a:pos x="T6" y="T7"/>
                </a:cxn>
                <a:cxn ang="0">
                  <a:pos x="T8" y="T9"/>
                </a:cxn>
              </a:cxnLst>
              <a:rect l="0" t="0" r="r" b="b"/>
              <a:pathLst>
                <a:path w="1053" h="686">
                  <a:moveTo>
                    <a:pt x="1052" y="528"/>
                  </a:moveTo>
                  <a:lnTo>
                    <a:pt x="86" y="685"/>
                  </a:lnTo>
                  <a:lnTo>
                    <a:pt x="0" y="156"/>
                  </a:lnTo>
                  <a:lnTo>
                    <a:pt x="967" y="0"/>
                  </a:lnTo>
                  <a:lnTo>
                    <a:pt x="1052" y="528"/>
                  </a:lnTo>
                </a:path>
              </a:pathLst>
            </a:custGeom>
            <a:solidFill>
              <a:srgbClr val="90C0C9"/>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6" name="Freeform 505">
              <a:extLst>
                <a:ext uri="{FF2B5EF4-FFF2-40B4-BE49-F238E27FC236}">
                  <a16:creationId xmlns:a16="http://schemas.microsoft.com/office/drawing/2014/main" id="{D632D467-96BD-D646-AF5A-78ED4498DE0F}"/>
                </a:ext>
              </a:extLst>
            </p:cNvPr>
            <p:cNvSpPr>
              <a:spLocks noChangeArrowheads="1"/>
            </p:cNvSpPr>
            <p:nvPr/>
          </p:nvSpPr>
          <p:spPr bwMode="auto">
            <a:xfrm>
              <a:off x="4048129" y="6374616"/>
              <a:ext cx="1334812" cy="917340"/>
            </a:xfrm>
            <a:custGeom>
              <a:avLst/>
              <a:gdLst>
                <a:gd name="T0" fmla="*/ 1071 w 1072"/>
                <a:gd name="T1" fmla="*/ 524 h 735"/>
                <a:gd name="T2" fmla="*/ 115 w 1072"/>
                <a:gd name="T3" fmla="*/ 734 h 735"/>
                <a:gd name="T4" fmla="*/ 0 w 1072"/>
                <a:gd name="T5" fmla="*/ 210 h 735"/>
                <a:gd name="T6" fmla="*/ 956 w 1072"/>
                <a:gd name="T7" fmla="*/ 0 h 735"/>
                <a:gd name="T8" fmla="*/ 1071 w 1072"/>
                <a:gd name="T9" fmla="*/ 524 h 735"/>
              </a:gdLst>
              <a:ahLst/>
              <a:cxnLst>
                <a:cxn ang="0">
                  <a:pos x="T0" y="T1"/>
                </a:cxn>
                <a:cxn ang="0">
                  <a:pos x="T2" y="T3"/>
                </a:cxn>
                <a:cxn ang="0">
                  <a:pos x="T4" y="T5"/>
                </a:cxn>
                <a:cxn ang="0">
                  <a:pos x="T6" y="T7"/>
                </a:cxn>
                <a:cxn ang="0">
                  <a:pos x="T8" y="T9"/>
                </a:cxn>
              </a:cxnLst>
              <a:rect l="0" t="0" r="r" b="b"/>
              <a:pathLst>
                <a:path w="1072" h="735">
                  <a:moveTo>
                    <a:pt x="1071" y="524"/>
                  </a:moveTo>
                  <a:lnTo>
                    <a:pt x="115" y="734"/>
                  </a:lnTo>
                  <a:lnTo>
                    <a:pt x="0" y="210"/>
                  </a:lnTo>
                  <a:lnTo>
                    <a:pt x="956" y="0"/>
                  </a:lnTo>
                  <a:lnTo>
                    <a:pt x="1071" y="524"/>
                  </a:lnTo>
                </a:path>
              </a:pathLst>
            </a:custGeom>
            <a:solidFill>
              <a:srgbClr val="C0E1E8"/>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7" name="Freeform 506">
              <a:extLst>
                <a:ext uri="{FF2B5EF4-FFF2-40B4-BE49-F238E27FC236}">
                  <a16:creationId xmlns:a16="http://schemas.microsoft.com/office/drawing/2014/main" id="{4F32748E-7B9A-6047-8A2B-2B4806E10B72}"/>
                </a:ext>
              </a:extLst>
            </p:cNvPr>
            <p:cNvSpPr>
              <a:spLocks noChangeArrowheads="1"/>
            </p:cNvSpPr>
            <p:nvPr/>
          </p:nvSpPr>
          <p:spPr bwMode="auto">
            <a:xfrm>
              <a:off x="4059115" y="6402083"/>
              <a:ext cx="1373262" cy="1043679"/>
            </a:xfrm>
            <a:custGeom>
              <a:avLst/>
              <a:gdLst>
                <a:gd name="T0" fmla="*/ 963 w 1104"/>
                <a:gd name="T1" fmla="*/ 54 h 838"/>
                <a:gd name="T2" fmla="*/ 963 w 1104"/>
                <a:gd name="T3" fmla="*/ 54 h 838"/>
                <a:gd name="T4" fmla="*/ 961 w 1104"/>
                <a:gd name="T5" fmla="*/ 49 h 838"/>
                <a:gd name="T6" fmla="*/ 961 w 1104"/>
                <a:gd name="T7" fmla="*/ 49 h 838"/>
                <a:gd name="T8" fmla="*/ 891 w 1104"/>
                <a:gd name="T9" fmla="*/ 8 h 838"/>
                <a:gd name="T10" fmla="*/ 753 w 1104"/>
                <a:gd name="T11" fmla="*/ 45 h 838"/>
                <a:gd name="T12" fmla="*/ 753 w 1104"/>
                <a:gd name="T13" fmla="*/ 45 h 838"/>
                <a:gd name="T14" fmla="*/ 712 w 1104"/>
                <a:gd name="T15" fmla="*/ 86 h 838"/>
                <a:gd name="T16" fmla="*/ 702 w 1104"/>
                <a:gd name="T17" fmla="*/ 123 h 838"/>
                <a:gd name="T18" fmla="*/ 0 w 1104"/>
                <a:gd name="T19" fmla="*/ 310 h 838"/>
                <a:gd name="T20" fmla="*/ 140 w 1104"/>
                <a:gd name="T21" fmla="*/ 837 h 838"/>
                <a:gd name="T22" fmla="*/ 1103 w 1104"/>
                <a:gd name="T23" fmla="*/ 581 h 838"/>
                <a:gd name="T24" fmla="*/ 963 w 1104"/>
                <a:gd name="T25" fmla="*/ 54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4" h="838">
                  <a:moveTo>
                    <a:pt x="963" y="54"/>
                  </a:moveTo>
                  <a:lnTo>
                    <a:pt x="963" y="54"/>
                  </a:lnTo>
                  <a:lnTo>
                    <a:pt x="961" y="49"/>
                  </a:lnTo>
                  <a:lnTo>
                    <a:pt x="961" y="49"/>
                  </a:lnTo>
                  <a:cubicBezTo>
                    <a:pt x="953" y="19"/>
                    <a:pt x="922" y="0"/>
                    <a:pt x="891" y="8"/>
                  </a:cubicBezTo>
                  <a:lnTo>
                    <a:pt x="753" y="45"/>
                  </a:lnTo>
                  <a:lnTo>
                    <a:pt x="753" y="45"/>
                  </a:lnTo>
                  <a:cubicBezTo>
                    <a:pt x="733" y="50"/>
                    <a:pt x="717" y="66"/>
                    <a:pt x="712" y="86"/>
                  </a:cubicBezTo>
                  <a:lnTo>
                    <a:pt x="702" y="123"/>
                  </a:lnTo>
                  <a:lnTo>
                    <a:pt x="0" y="310"/>
                  </a:lnTo>
                  <a:lnTo>
                    <a:pt x="140" y="837"/>
                  </a:lnTo>
                  <a:lnTo>
                    <a:pt x="1103" y="581"/>
                  </a:lnTo>
                  <a:lnTo>
                    <a:pt x="963" y="54"/>
                  </a:lnTo>
                </a:path>
              </a:pathLst>
            </a:custGeom>
            <a:solidFill>
              <a:srgbClr val="FFB60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8" name="Freeform 507">
              <a:extLst>
                <a:ext uri="{FF2B5EF4-FFF2-40B4-BE49-F238E27FC236}">
                  <a16:creationId xmlns:a16="http://schemas.microsoft.com/office/drawing/2014/main" id="{DD1E0CF7-A7F1-1247-B970-43A2C71B2CCB}"/>
                </a:ext>
              </a:extLst>
            </p:cNvPr>
            <p:cNvSpPr>
              <a:spLocks noChangeArrowheads="1"/>
            </p:cNvSpPr>
            <p:nvPr/>
          </p:nvSpPr>
          <p:spPr bwMode="auto">
            <a:xfrm>
              <a:off x="4157990" y="5957141"/>
              <a:ext cx="324091" cy="642688"/>
            </a:xfrm>
            <a:custGeom>
              <a:avLst/>
              <a:gdLst>
                <a:gd name="T0" fmla="*/ 51 w 261"/>
                <a:gd name="T1" fmla="*/ 6 h 515"/>
                <a:gd name="T2" fmla="*/ 51 w 261"/>
                <a:gd name="T3" fmla="*/ 100 h 515"/>
                <a:gd name="T4" fmla="*/ 51 w 261"/>
                <a:gd name="T5" fmla="*/ 100 h 515"/>
                <a:gd name="T6" fmla="*/ 15 w 261"/>
                <a:gd name="T7" fmla="*/ 293 h 515"/>
                <a:gd name="T8" fmla="*/ 15 w 261"/>
                <a:gd name="T9" fmla="*/ 293 h 515"/>
                <a:gd name="T10" fmla="*/ 73 w 261"/>
                <a:gd name="T11" fmla="*/ 452 h 515"/>
                <a:gd name="T12" fmla="*/ 73 w 261"/>
                <a:gd name="T13" fmla="*/ 452 h 515"/>
                <a:gd name="T14" fmla="*/ 77 w 261"/>
                <a:gd name="T15" fmla="*/ 394 h 515"/>
                <a:gd name="T16" fmla="*/ 77 w 261"/>
                <a:gd name="T17" fmla="*/ 394 h 515"/>
                <a:gd name="T18" fmla="*/ 127 w 261"/>
                <a:gd name="T19" fmla="*/ 493 h 515"/>
                <a:gd name="T20" fmla="*/ 127 w 261"/>
                <a:gd name="T21" fmla="*/ 493 h 515"/>
                <a:gd name="T22" fmla="*/ 139 w 261"/>
                <a:gd name="T23" fmla="*/ 443 h 515"/>
                <a:gd name="T24" fmla="*/ 139 w 261"/>
                <a:gd name="T25" fmla="*/ 443 h 515"/>
                <a:gd name="T26" fmla="*/ 177 w 261"/>
                <a:gd name="T27" fmla="*/ 509 h 515"/>
                <a:gd name="T28" fmla="*/ 177 w 261"/>
                <a:gd name="T29" fmla="*/ 509 h 515"/>
                <a:gd name="T30" fmla="*/ 175 w 261"/>
                <a:gd name="T31" fmla="*/ 400 h 515"/>
                <a:gd name="T32" fmla="*/ 175 w 261"/>
                <a:gd name="T33" fmla="*/ 400 h 515"/>
                <a:gd name="T34" fmla="*/ 207 w 261"/>
                <a:gd name="T35" fmla="*/ 439 h 515"/>
                <a:gd name="T36" fmla="*/ 207 w 261"/>
                <a:gd name="T37" fmla="*/ 439 h 515"/>
                <a:gd name="T38" fmla="*/ 206 w 261"/>
                <a:gd name="T39" fmla="*/ 264 h 515"/>
                <a:gd name="T40" fmla="*/ 253 w 261"/>
                <a:gd name="T41" fmla="*/ 252 h 515"/>
                <a:gd name="T42" fmla="*/ 253 w 261"/>
                <a:gd name="T43" fmla="*/ 252 h 515"/>
                <a:gd name="T44" fmla="*/ 213 w 261"/>
                <a:gd name="T45" fmla="*/ 91 h 515"/>
                <a:gd name="T46" fmla="*/ 214 w 261"/>
                <a:gd name="T47" fmla="*/ 0 h 515"/>
                <a:gd name="T48" fmla="*/ 51 w 261"/>
                <a:gd name="T49" fmla="*/ 6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1" h="515">
                  <a:moveTo>
                    <a:pt x="51" y="6"/>
                  </a:moveTo>
                  <a:lnTo>
                    <a:pt x="51" y="100"/>
                  </a:lnTo>
                  <a:lnTo>
                    <a:pt x="51" y="100"/>
                  </a:lnTo>
                  <a:cubicBezTo>
                    <a:pt x="51" y="100"/>
                    <a:pt x="0" y="168"/>
                    <a:pt x="15" y="293"/>
                  </a:cubicBezTo>
                  <a:lnTo>
                    <a:pt x="15" y="293"/>
                  </a:lnTo>
                  <a:cubicBezTo>
                    <a:pt x="30" y="419"/>
                    <a:pt x="56" y="457"/>
                    <a:pt x="73" y="452"/>
                  </a:cubicBezTo>
                  <a:lnTo>
                    <a:pt x="73" y="452"/>
                  </a:lnTo>
                  <a:cubicBezTo>
                    <a:pt x="91" y="447"/>
                    <a:pt x="77" y="394"/>
                    <a:pt x="77" y="394"/>
                  </a:cubicBezTo>
                  <a:lnTo>
                    <a:pt x="77" y="394"/>
                  </a:lnTo>
                  <a:cubicBezTo>
                    <a:pt x="77" y="394"/>
                    <a:pt x="105" y="494"/>
                    <a:pt x="127" y="493"/>
                  </a:cubicBezTo>
                  <a:lnTo>
                    <a:pt x="127" y="493"/>
                  </a:lnTo>
                  <a:cubicBezTo>
                    <a:pt x="150" y="491"/>
                    <a:pt x="139" y="443"/>
                    <a:pt x="139" y="443"/>
                  </a:cubicBezTo>
                  <a:lnTo>
                    <a:pt x="139" y="443"/>
                  </a:lnTo>
                  <a:cubicBezTo>
                    <a:pt x="139" y="443"/>
                    <a:pt x="154" y="514"/>
                    <a:pt x="177" y="509"/>
                  </a:cubicBezTo>
                  <a:lnTo>
                    <a:pt x="177" y="509"/>
                  </a:lnTo>
                  <a:cubicBezTo>
                    <a:pt x="199" y="503"/>
                    <a:pt x="175" y="400"/>
                    <a:pt x="175" y="400"/>
                  </a:cubicBezTo>
                  <a:lnTo>
                    <a:pt x="175" y="400"/>
                  </a:lnTo>
                  <a:cubicBezTo>
                    <a:pt x="175" y="400"/>
                    <a:pt x="185" y="448"/>
                    <a:pt x="207" y="439"/>
                  </a:cubicBezTo>
                  <a:lnTo>
                    <a:pt x="207" y="439"/>
                  </a:lnTo>
                  <a:cubicBezTo>
                    <a:pt x="230" y="430"/>
                    <a:pt x="206" y="264"/>
                    <a:pt x="206" y="264"/>
                  </a:cubicBezTo>
                  <a:lnTo>
                    <a:pt x="253" y="252"/>
                  </a:lnTo>
                  <a:lnTo>
                    <a:pt x="253" y="252"/>
                  </a:lnTo>
                  <a:cubicBezTo>
                    <a:pt x="253" y="252"/>
                    <a:pt x="260" y="153"/>
                    <a:pt x="213" y="91"/>
                  </a:cubicBezTo>
                  <a:lnTo>
                    <a:pt x="214" y="0"/>
                  </a:lnTo>
                  <a:lnTo>
                    <a:pt x="51" y="6"/>
                  </a:lnTo>
                </a:path>
              </a:pathLst>
            </a:custGeom>
            <a:solidFill>
              <a:srgbClr val="EF8360"/>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89" name="Freeform 508">
              <a:extLst>
                <a:ext uri="{FF2B5EF4-FFF2-40B4-BE49-F238E27FC236}">
                  <a16:creationId xmlns:a16="http://schemas.microsoft.com/office/drawing/2014/main" id="{9482BBF2-040D-B145-AF4E-C8E62364625B}"/>
                </a:ext>
              </a:extLst>
            </p:cNvPr>
            <p:cNvSpPr>
              <a:spLocks noChangeArrowheads="1"/>
            </p:cNvSpPr>
            <p:nvPr/>
          </p:nvSpPr>
          <p:spPr bwMode="auto">
            <a:xfrm>
              <a:off x="4168976" y="4929943"/>
              <a:ext cx="1202979" cy="1076637"/>
            </a:xfrm>
            <a:custGeom>
              <a:avLst/>
              <a:gdLst>
                <a:gd name="T0" fmla="*/ 964 w 965"/>
                <a:gd name="T1" fmla="*/ 592 h 864"/>
                <a:gd name="T2" fmla="*/ 964 w 965"/>
                <a:gd name="T3" fmla="*/ 592 h 864"/>
                <a:gd name="T4" fmla="*/ 479 w 965"/>
                <a:gd name="T5" fmla="*/ 47 h 864"/>
                <a:gd name="T6" fmla="*/ 479 w 965"/>
                <a:gd name="T7" fmla="*/ 47 h 864"/>
                <a:gd name="T8" fmla="*/ 22 w 965"/>
                <a:gd name="T9" fmla="*/ 863 h 864"/>
                <a:gd name="T10" fmla="*/ 246 w 965"/>
                <a:gd name="T11" fmla="*/ 863 h 864"/>
                <a:gd name="T12" fmla="*/ 246 w 965"/>
                <a:gd name="T13" fmla="*/ 863 h 864"/>
                <a:gd name="T14" fmla="*/ 348 w 965"/>
                <a:gd name="T15" fmla="*/ 592 h 864"/>
                <a:gd name="T16" fmla="*/ 348 w 965"/>
                <a:gd name="T17" fmla="*/ 592 h 864"/>
                <a:gd name="T18" fmla="*/ 455 w 965"/>
                <a:gd name="T19" fmla="*/ 380 h 864"/>
                <a:gd name="T20" fmla="*/ 455 w 965"/>
                <a:gd name="T21" fmla="*/ 380 h 864"/>
                <a:gd name="T22" fmla="*/ 586 w 965"/>
                <a:gd name="T23" fmla="*/ 592 h 864"/>
                <a:gd name="T24" fmla="*/ 964 w 965"/>
                <a:gd name="T25" fmla="*/ 592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5" h="864">
                  <a:moveTo>
                    <a:pt x="964" y="592"/>
                  </a:moveTo>
                  <a:lnTo>
                    <a:pt x="964" y="592"/>
                  </a:lnTo>
                  <a:cubicBezTo>
                    <a:pt x="964" y="592"/>
                    <a:pt x="636" y="0"/>
                    <a:pt x="479" y="47"/>
                  </a:cubicBezTo>
                  <a:lnTo>
                    <a:pt x="479" y="47"/>
                  </a:lnTo>
                  <a:cubicBezTo>
                    <a:pt x="322" y="94"/>
                    <a:pt x="0" y="359"/>
                    <a:pt x="22" y="863"/>
                  </a:cubicBezTo>
                  <a:lnTo>
                    <a:pt x="246" y="863"/>
                  </a:lnTo>
                  <a:lnTo>
                    <a:pt x="246" y="863"/>
                  </a:lnTo>
                  <a:cubicBezTo>
                    <a:pt x="246" y="863"/>
                    <a:pt x="268" y="697"/>
                    <a:pt x="348" y="592"/>
                  </a:cubicBezTo>
                  <a:lnTo>
                    <a:pt x="348" y="592"/>
                  </a:lnTo>
                  <a:cubicBezTo>
                    <a:pt x="445" y="462"/>
                    <a:pt x="455" y="380"/>
                    <a:pt x="455" y="380"/>
                  </a:cubicBezTo>
                  <a:lnTo>
                    <a:pt x="455" y="380"/>
                  </a:lnTo>
                  <a:cubicBezTo>
                    <a:pt x="455" y="380"/>
                    <a:pt x="537" y="544"/>
                    <a:pt x="586" y="592"/>
                  </a:cubicBezTo>
                  <a:lnTo>
                    <a:pt x="964" y="592"/>
                  </a:lnTo>
                </a:path>
              </a:pathLst>
            </a:custGeom>
            <a:solidFill>
              <a:srgbClr val="171617"/>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grpSp>
      <p:sp>
        <p:nvSpPr>
          <p:cNvPr id="91" name="TextBox 90">
            <a:extLst>
              <a:ext uri="{FF2B5EF4-FFF2-40B4-BE49-F238E27FC236}">
                <a16:creationId xmlns:a16="http://schemas.microsoft.com/office/drawing/2014/main" id="{EEDB8FD8-20E6-D043-9C5C-5967827CDAF7}"/>
              </a:ext>
            </a:extLst>
          </p:cNvPr>
          <p:cNvSpPr txBox="1"/>
          <p:nvPr/>
        </p:nvSpPr>
        <p:spPr>
          <a:xfrm>
            <a:off x="3527268" y="332510"/>
            <a:ext cx="5126724" cy="661720"/>
          </a:xfrm>
          <a:prstGeom prst="rect">
            <a:avLst/>
          </a:prstGeom>
          <a:noFill/>
        </p:spPr>
        <p:txBody>
          <a:bodyPr wrap="none" rtlCol="0" anchor="b">
            <a:spAutoFit/>
          </a:bodyPr>
          <a:lstStyle/>
          <a:p>
            <a:pPr algn="ctr"/>
            <a:r>
              <a:rPr lang="en-US" sz="3700" b="1" spc="-145" dirty="0">
                <a:solidFill>
                  <a:srgbClr val="111340"/>
                </a:solidFill>
                <a:latin typeface="Poppins" pitchFamily="2" charset="77"/>
                <a:cs typeface="Poppins" pitchFamily="2" charset="77"/>
              </a:rPr>
              <a:t>CYBER SECURITY SLIDE</a:t>
            </a:r>
          </a:p>
        </p:txBody>
      </p:sp>
      <p:sp>
        <p:nvSpPr>
          <p:cNvPr id="92" name="TextBox 91">
            <a:extLst>
              <a:ext uri="{FF2B5EF4-FFF2-40B4-BE49-F238E27FC236}">
                <a16:creationId xmlns:a16="http://schemas.microsoft.com/office/drawing/2014/main" id="{E7BA25FF-43A7-6E48-ABA1-61CDB038F98E}"/>
              </a:ext>
            </a:extLst>
          </p:cNvPr>
          <p:cNvSpPr txBox="1"/>
          <p:nvPr/>
        </p:nvSpPr>
        <p:spPr>
          <a:xfrm>
            <a:off x="3448161" y="947744"/>
            <a:ext cx="5295681" cy="323165"/>
          </a:xfrm>
          <a:prstGeom prst="rect">
            <a:avLst/>
          </a:prstGeom>
          <a:noFill/>
        </p:spPr>
        <p:txBody>
          <a:bodyPr wrap="none" rtlCol="0">
            <a:spAutoFit/>
          </a:bodyPr>
          <a:lstStyle/>
          <a:p>
            <a:pPr algn="ctr"/>
            <a:r>
              <a:rPr lang="en-US" sz="1500" spc="-60" dirty="0">
                <a:solidFill>
                  <a:srgbClr val="747A94"/>
                </a:solidFill>
                <a:latin typeface="Poppins" pitchFamily="2" charset="77"/>
                <a:cs typeface="Poppins" pitchFamily="2" charset="77"/>
              </a:rPr>
              <a:t>Make a big impact with our professional slides and charts</a:t>
            </a:r>
          </a:p>
        </p:txBody>
      </p:sp>
      <p:sp>
        <p:nvSpPr>
          <p:cNvPr id="93" name="TextBox 92">
            <a:extLst>
              <a:ext uri="{FF2B5EF4-FFF2-40B4-BE49-F238E27FC236}">
                <a16:creationId xmlns:a16="http://schemas.microsoft.com/office/drawing/2014/main" id="{C7F474CD-F260-C647-B072-8606DE6ED278}"/>
              </a:ext>
            </a:extLst>
          </p:cNvPr>
          <p:cNvSpPr txBox="1"/>
          <p:nvPr/>
        </p:nvSpPr>
        <p:spPr>
          <a:xfrm>
            <a:off x="1438387" y="4930030"/>
            <a:ext cx="2057174" cy="353943"/>
          </a:xfrm>
          <a:prstGeom prst="rect">
            <a:avLst/>
          </a:prstGeom>
          <a:noFill/>
        </p:spPr>
        <p:txBody>
          <a:bodyPr wrap="square" rtlCol="0" anchor="b">
            <a:spAutoFit/>
          </a:bodyPr>
          <a:lstStyle/>
          <a:p>
            <a:pPr algn="ctr"/>
            <a:r>
              <a:rPr lang="en-US" sz="1700" b="1" spc="-15" dirty="0">
                <a:solidFill>
                  <a:srgbClr val="111340"/>
                </a:solidFill>
                <a:latin typeface="Poppins" pitchFamily="2" charset="77"/>
                <a:cs typeface="Poppins" pitchFamily="2" charset="77"/>
              </a:rPr>
              <a:t>TITLE 01</a:t>
            </a:r>
          </a:p>
        </p:txBody>
      </p:sp>
      <p:sp>
        <p:nvSpPr>
          <p:cNvPr id="94" name="TextBox 93">
            <a:extLst>
              <a:ext uri="{FF2B5EF4-FFF2-40B4-BE49-F238E27FC236}">
                <a16:creationId xmlns:a16="http://schemas.microsoft.com/office/drawing/2014/main" id="{2CFD9840-9705-D44D-A175-4F1858A4D6B0}"/>
              </a:ext>
            </a:extLst>
          </p:cNvPr>
          <p:cNvSpPr txBox="1"/>
          <p:nvPr/>
        </p:nvSpPr>
        <p:spPr>
          <a:xfrm>
            <a:off x="1438387" y="5305361"/>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95" name="TextBox 94">
            <a:extLst>
              <a:ext uri="{FF2B5EF4-FFF2-40B4-BE49-F238E27FC236}">
                <a16:creationId xmlns:a16="http://schemas.microsoft.com/office/drawing/2014/main" id="{4F560595-2476-2740-9594-29A48E4755FB}"/>
              </a:ext>
            </a:extLst>
          </p:cNvPr>
          <p:cNvSpPr txBox="1"/>
          <p:nvPr/>
        </p:nvSpPr>
        <p:spPr>
          <a:xfrm>
            <a:off x="5077146" y="4930030"/>
            <a:ext cx="2057174" cy="353943"/>
          </a:xfrm>
          <a:prstGeom prst="rect">
            <a:avLst/>
          </a:prstGeom>
          <a:noFill/>
        </p:spPr>
        <p:txBody>
          <a:bodyPr wrap="square" rtlCol="0" anchor="b">
            <a:spAutoFit/>
          </a:bodyPr>
          <a:lstStyle/>
          <a:p>
            <a:pPr algn="ctr"/>
            <a:r>
              <a:rPr lang="en-US" sz="1700" b="1" spc="-15" dirty="0">
                <a:solidFill>
                  <a:srgbClr val="111340"/>
                </a:solidFill>
                <a:latin typeface="Poppins" pitchFamily="2" charset="77"/>
                <a:cs typeface="Poppins" pitchFamily="2" charset="77"/>
              </a:rPr>
              <a:t>TITLE 02</a:t>
            </a:r>
          </a:p>
        </p:txBody>
      </p:sp>
      <p:sp>
        <p:nvSpPr>
          <p:cNvPr id="96" name="TextBox 95">
            <a:extLst>
              <a:ext uri="{FF2B5EF4-FFF2-40B4-BE49-F238E27FC236}">
                <a16:creationId xmlns:a16="http://schemas.microsoft.com/office/drawing/2014/main" id="{3133A3CD-ECD6-9846-B211-42FE96ACE43E}"/>
              </a:ext>
            </a:extLst>
          </p:cNvPr>
          <p:cNvSpPr txBox="1"/>
          <p:nvPr/>
        </p:nvSpPr>
        <p:spPr>
          <a:xfrm>
            <a:off x="5077146" y="5305361"/>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
        <p:nvSpPr>
          <p:cNvPr id="97" name="TextBox 96">
            <a:extLst>
              <a:ext uri="{FF2B5EF4-FFF2-40B4-BE49-F238E27FC236}">
                <a16:creationId xmlns:a16="http://schemas.microsoft.com/office/drawing/2014/main" id="{C2B432E7-E382-2D44-98CB-7628B4D66851}"/>
              </a:ext>
            </a:extLst>
          </p:cNvPr>
          <p:cNvSpPr txBox="1"/>
          <p:nvPr/>
        </p:nvSpPr>
        <p:spPr>
          <a:xfrm>
            <a:off x="8715768" y="4930030"/>
            <a:ext cx="2057174" cy="353943"/>
          </a:xfrm>
          <a:prstGeom prst="rect">
            <a:avLst/>
          </a:prstGeom>
          <a:noFill/>
        </p:spPr>
        <p:txBody>
          <a:bodyPr wrap="square" rtlCol="0" anchor="b">
            <a:spAutoFit/>
          </a:bodyPr>
          <a:lstStyle/>
          <a:p>
            <a:pPr algn="ctr"/>
            <a:r>
              <a:rPr lang="en-US" sz="1700" b="1" spc="-15" dirty="0">
                <a:solidFill>
                  <a:srgbClr val="111340"/>
                </a:solidFill>
                <a:latin typeface="Poppins" pitchFamily="2" charset="77"/>
                <a:cs typeface="Poppins" pitchFamily="2" charset="77"/>
              </a:rPr>
              <a:t>TITLE 03</a:t>
            </a:r>
          </a:p>
        </p:txBody>
      </p:sp>
      <p:sp>
        <p:nvSpPr>
          <p:cNvPr id="98" name="TextBox 97">
            <a:extLst>
              <a:ext uri="{FF2B5EF4-FFF2-40B4-BE49-F238E27FC236}">
                <a16:creationId xmlns:a16="http://schemas.microsoft.com/office/drawing/2014/main" id="{FB0E64D4-0AC7-E546-B4B3-86AB6A35A0B2}"/>
              </a:ext>
            </a:extLst>
          </p:cNvPr>
          <p:cNvSpPr txBox="1"/>
          <p:nvPr/>
        </p:nvSpPr>
        <p:spPr>
          <a:xfrm>
            <a:off x="8715768" y="5305361"/>
            <a:ext cx="2057175" cy="1015663"/>
          </a:xfrm>
          <a:prstGeom prst="rect">
            <a:avLst/>
          </a:prstGeom>
          <a:noFill/>
        </p:spPr>
        <p:txBody>
          <a:bodyPr wrap="square" rtlCol="0">
            <a:spAutoFit/>
          </a:bodyPr>
          <a:lstStyle/>
          <a:p>
            <a:pPr algn="ctr">
              <a:lnSpc>
                <a:spcPts val="1800"/>
              </a:lnSpc>
            </a:pPr>
            <a:r>
              <a:rPr lang="en-US" sz="1200" spc="-10" dirty="0">
                <a:solidFill>
                  <a:srgbClr val="747A94"/>
                </a:solidFill>
                <a:latin typeface="Poppins" pitchFamily="2" charset="77"/>
                <a:cs typeface="Poppins" pitchFamily="2" charset="77"/>
              </a:rPr>
              <a:t>You can do whatever you want, go a impress your audience with an amazing presentation</a:t>
            </a:r>
          </a:p>
        </p:txBody>
      </p:sp>
    </p:spTree>
    <p:extLst>
      <p:ext uri="{BB962C8B-B14F-4D97-AF65-F5344CB8AC3E}">
        <p14:creationId xmlns:p14="http://schemas.microsoft.com/office/powerpoint/2010/main" val="1854444072"/>
      </p:ext>
    </p:extLst>
  </p:cSld>
  <p:clrMapOvr>
    <a:masterClrMapping/>
  </p:clrMapOvr>
</p:sld>
</file>

<file path=ppt/theme/theme1.xml><?xml version="1.0" encoding="utf-8"?>
<a:theme xmlns:a="http://schemas.openxmlformats.org/drawingml/2006/main" name="Tema de Office">
  <a:themeElements>
    <a:clrScheme name="CYBER THEME">
      <a:dk1>
        <a:sysClr val="windowText" lastClr="000000"/>
      </a:dk1>
      <a:lt1>
        <a:sysClr val="window" lastClr="FFFFFF"/>
      </a:lt1>
      <a:dk2>
        <a:srgbClr val="5B9BD5"/>
      </a:dk2>
      <a:lt2>
        <a:srgbClr val="E7E6E6"/>
      </a:lt2>
      <a:accent1>
        <a:srgbClr val="02FFFD"/>
      </a:accent1>
      <a:accent2>
        <a:srgbClr val="F6C242"/>
      </a:accent2>
      <a:accent3>
        <a:srgbClr val="009E9A"/>
      </a:accent3>
      <a:accent4>
        <a:srgbClr val="F4B720"/>
      </a:accent4>
      <a:accent5>
        <a:srgbClr val="EEFB04"/>
      </a:accent5>
      <a:accent6>
        <a:srgbClr val="CE2867"/>
      </a:accent6>
      <a:hlink>
        <a:srgbClr val="FFFFFF"/>
      </a:hlink>
      <a:folHlink>
        <a:srgbClr val="71DA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6324</TotalTime>
  <Words>1123</Words>
  <Application>Microsoft Office PowerPoint</Application>
  <PresentationFormat>Widescreen</PresentationFormat>
  <Paragraphs>155</Paragraphs>
  <Slides>14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Arial</vt:lpstr>
      <vt:lpstr>Calibri</vt:lpstr>
      <vt:lpstr>Calibri Light</vt:lpstr>
      <vt:lpstr>Gill Sans</vt:lpstr>
      <vt:lpstr>Lato Black</vt:lpstr>
      <vt:lpstr>Lato Light</vt:lpstr>
      <vt:lpstr>Montserrat</vt:lpstr>
      <vt:lpstr>Montserrat ExtraBold</vt:lpstr>
      <vt:lpstr>Poppins</vt:lpstr>
      <vt:lpstr>Poppins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412</cp:revision>
  <dcterms:created xsi:type="dcterms:W3CDTF">2020-03-21T22:03:23Z</dcterms:created>
  <dcterms:modified xsi:type="dcterms:W3CDTF">2025-06-05T15:37:46Z</dcterms:modified>
</cp:coreProperties>
</file>